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0-10-29T19:39:37.181"/>
    </inkml:context>
    <inkml:brush xml:id="br0">
      <inkml:brushProperty name="width" value="0.05292" units="cm"/>
      <inkml:brushProperty name="height" value="0.05292" units="cm"/>
      <inkml:brushProperty name="color" value="#FF0000"/>
    </inkml:brush>
  </inkml:definitions>
  <inkml:trace contextRef="#ctx0" brushRef="#br0">11714 6762 14 0,'-17'0'14'16,"17"0"-2"-16,0 0-3 0,0 0 1 15,-17 0 2-15,17 0 0 16,0 0-1-16,0 0 1 0,0 0-1 16,-16 0 0-16,16 0 3 0,0 0-4 15,0 0 1-15,0 0-3 16,0 0 0-16,0 0 3 0,0 0-2 16,0 0-1-16,0 0 5 0,0 0-3 15,0 0 4-15,0 0 1 0,0 0 5 16,0 0 0-16,0 0 5 15,0 0 1-15,0 0 1 0,0 0-3 16,0 0 1-16,0 0 0 16,0 0-6-16,0 0 1 0,0 0 0 0,0 0-7 15,0 0-2-15,0 0-2 16,0 0-2-16,0 0 2 0,0 0-2 16,0 0 1-16,0 0-4 15,0 0 2-15,0 0-1 0,0 0 5 16,0 0-4-16,0 0-1 0,0 0 4 15,0 0 2-15,0 0 4 0,0 0 5 16,0 0-1-16,0 0 8 0,0 0 1 16,0 0-6-16,0 0-1 15,0 0-4-15,-17 0-5 0,17 0 0 16,0 0-2-16,0 0 1 0,0 0 1 16,0 0 1-16,0 0 6 15,0 0-1-15,0 0 7 0,0 0 0 16,0 0 4-16,0 0 2 0,0 0 2 15,0 0-5-15,0 0 2 16,0 0-5-16,-16 0 1 0,16 0 2 16,0 0 6-16,0 0-1 0,0 0 3 15,0 0 11-15,0 0-1 0,0 0-3 16,0 0-16-16,-33 19-2 16,33-19-9-16,0 0 4 0,-33 0-5 15,33 0 2-15,0 0-7 0,0 9 6 16,0-9 9-16,0 0-6 0,0 10 9 15,-33-10 6-15,33 9-1 0,0-9 11 16,0 0 2-16,0 0-10 16,0 0-4-16,0 0-2 0,0 0-9 15,0 0 0-15,0 0-9 16,0 0 3-16,33 9-3 0,-33-9-3 16,33 0-5-16,0 0-1 0,-17 0-6 15,17 0 8-15,1 0-3 0,-1 0-3 16,0 0-6-16,0 0 7 0,16-9 0 15,-15 0-2-15,-1 9 7 16,0-10-8-16,0 1 3 0,0 9-3 16,-33 0 0-16,33 0-3 15,-16 0 9-15,-1 0-3 0,-16 0-3 16,17 0-15-16,-17 0-17 0,0 0-14 16,0 0-26-16,0 0-43 0,0 0-35 15,0 0-31-15,0 0-11 0,0 0 5 16,-17 0 15-16,17-19 13 0,-16 19 29 15,-1 0 29-15,17 0 13 16,-33 0 17-16,33 0 19 0,-33 19 14 16,0-19 10-16,33 0 4 0,-33 0 5 15,0 9 4-15,16-9 6 0,0 0-4 16</inkml:trace>
  <inkml:trace contextRef="#ctx0" brushRef="#br0" timeOffset="926.09">11532 6818 4 0,'0'0'3'0,"0"0"3"16,0 9 4-16,0-9 2 0,0 0-2 15,-34 19-3-15,34-19-1 0,0 0 2 16,0 0 1-16,0 0-1 15,0 0 4-15,0 0 1 0,0 0 2 16,0 0-2-16,0 0 3 16,0 0 0-16,0 0 0 0,0 0 0 15,0 0-2-15,0 0-1 0,0 0 3 16,0 0-1-16,0 0 3 0,0 0 0 16,0 19-2-16,-16-19-1 0,16 18 2 15,-17 1 1-15,17-19-1 16,0 9 2-16,0 1 0 0,0 8 1 15,-16 10 1-15,16-28-7 0,0 19 0 16,0-1-4-16,0-18-2 0,0 19-2 16,0-10-5-16,0 10 2 0,0-1 1 15,0 1-4-15,0 0 0 16,0-19 0-16,0 18 0 0,0-18 1 16,0 19 0-16,0-19 0 15,16 9 2-15,-16 0 0 0,0 1 1 16,0-1-2-16,0-9 0 0,17 9 2 15,-17-9-1-15,0 0-1 16,0 0 3-16,0 0-2 0,0 0 1 16,0 0-1-16,0 0 4 15,0 0-5-15,0 0-1 0,16 0 3 16,-16 0-1-16,34 0 0 16,-34-9 0-16,0 9-2 0,0-9-1 15,33-1-2-15,-33 10 2 0,33-9 4 16,-33 0-5-16,33 9 2 0,-17-19-2 15,17 19 1-15,1-18 1 0,-1 18-3 16,0 0 4-16,0 0-1 16,0 0-1-16,-17 0 0 0,1 0-3 15,0 0 6-15,16 0-3 0,0 0 0 16,-33 0-3-16,33 0 1 0,0 0 4 16,-33 0-3-16,33 0 0 0,-33 0-2 15,17 0-1-15,-1-19 5 16,-16 19 0-16,17 0-2 0,-17 0 0 15,16 0 3-15,-16 0-1 16,0 0-5-16,0 0 9 0,0 0-4 16,0 0 3-16,0 0-7 15,0-19 3-15,0 19 1 0,17-9-4 16,-17 9 5-16,33-9 1 0,-33-1-4 16,0 1 2-16,0 0-1 15,0 9-2-15,0-19 1 16,0 19 1-16,0-18-1 0,0-1-2 15,0 0 3-15,0 1 3 0,0 9-3 16,0-10-2-16,0 0 1 0,0 19 1 16,0-18 2-16,0-1-2 15,0 19-3-15,-33 0 5 0,33 0-4 16,-17 0-11-16,17 0-15 0,-16 0-26 16,16 0-18-16,-17 0-17 15,1 0-3-15,16 0 15 0,-17 0 6 16</inkml:trace>
  <inkml:trace contextRef="#ctx0" brushRef="#br0" timeOffset="1924.42">11813 7153 4 0,'0'-9'10'16,"0"9"5"-16,0 0-1 0,0-19-1 16,0 19 0-16,0 0 1 0,0 0 0 15,0 0 3-15,0 0 0 16,0 0-2-16,0 0-4 0,0 0-2 15,0 0 1-15,0 0 3 16,0 0 2-16,0 0 3 0,0 0 2 16,0 19 6-16,0-10 2 0,0 0 5 15,0 1-1-15,0 8 0 0,0 1 4 16,0-1 1-16,0 1-7 0,0 0-4 16,0-1 3-16,0 10 0 15,0-9-1-15,0 18 0 0,0-18-7 16,0 9 2-16,0 9-8 0,0-19-7 15,0 1-4-15,0 9-3 0,0-19 2 16,0 19-3-16,0-28 0 16,0 19 3-16,0-1-13 15,0-18-4-15,0 0-3 0,0 0-5 16,0 0-11-16,0 0-27 16,0 0-23-16,0 0-22 0,0 0-6 15,0 0 21-15,0 0 9 0</inkml:trace>
  <inkml:trace contextRef="#ctx0" brushRef="#br0" timeOffset="2424.73">11465 7609 26 0,'0'0'21'16,"0"0"-2"-16,-16 0-3 0,16 0 0 15,-17 0 0-15,17 9 3 0,0-9 4 16,0 9 0-16,0-9 1 0,0 0-2 16,0 0-4-16,0 0 0 15,0 10 2-15,0-10 5 0,0 9 4 16,17-9 1-16,-17 0 2 0,16 0-3 15,17 0 0-15,1 0 0 16,-1 0-2-16,0-9-1 0,0-1 3 16,-17 1-6-16,34 9 1 0,0-9-6 15,-17 9-5-15,0 0-3 16,0-19-6-16,0 19-1 0,0 0-1 16,-16-18 0-16,16 18 2 0,0-19-4 15,0 19 0-15,0 0 0 0,-33-19 0 16,17 10-2-16,-1 9 2 0,1 0-1 15,-1 0 0 1,-16 0-5-16,0 0-9 0,0 0 0 16,0 0-14-16,17 0-6 15,-17 0-9-15,0 0-2 0,0 0-2 16,0 0 5-16,0 0 3 0,0 0 1 16,0 0-4-16,0 0 0 0,0 0-2 15,0 0 1-15,-17 0 0 0,1 0-41 16</inkml:trace>
  <inkml:trace contextRef="#ctx0" brushRef="#br0" timeOffset="3340.23">11565 7618 8 0,'0'0'17'15,"0"0"-1"-15,0 9-4 0,-33-9-3 16,33 10-1-16,0-10 0 16,0 18 1-16,-34-18 3 0,34 0 2 15,-16 19-5-15,16-19 5 0,0 0-1 16,-17 0 3-16,17 19 7 0,0-19 1 15,0 0 4-15,0 0 3 16,0 0-6-16,0 0-1 0,0 0-3 16,0 0-5-16,0 18-3 15,0-18 0-15,0 19-1 0,0-10 1 16,0 10 0-16,0-1-2 0,0 19 3 16,0-18 8-16,0 0 1 0,0 18 3 15,0-9-7-15,0 9-3 0,0 0 4 16,0 10-7-16,0-10-6 15,0-9-2-15,0 9-4 0,0 0 2 16,0-18-1-16,0-1-4 16,0 1 2-16,0-10 1 0,0 1 0 15,0-10 4-15,0 0-6 16,0 0 4-16,0 0 1 0,0-10 1 16,0 10-2-16,17-18-2 15,-17 8 0-15,0 10 2 0,16-18 1 16,18 18-2-16,-34-19-3 0,0 19 0 15,33-18 1-15,-33 18 0 0,33 0 1 16,0-19 2-16,-17 19-1 0,1 0-2 16,16-9-5-16,17-1 4 15,-17 1 4-15,0 9-3 0,0-9 0 16,-17 0 2-16,18 9-5 0,-1 0 1 16,0 0 1-16,0 0 1 15,0 0 0-15,0 0 1 0,-33 0-2 16,17 0 4-16,-1 0-3 0,-16 0-2 15,17 0 0-15,-17 0 0 0,16 0 5 16,-16-19-3-16,0 19-5 16,17 0 7-16,-17 0-4 0,0 0 5 15,0 0-4 1,0 0-4 0,0 0-4-1,0 0-2-15,0 0-7 16,0 0-4-16,0 0 2 0,0 0 7 15,0 0 0-15,0 0 9 16,0 0 2-16,0 0-2 0,0 0 6 16,0 0-6-16,0-19 4 15,0 19-2-15,0-18 0 0,33 18 2 16,-33-19 0-16,0 10-2 0,0 9-1 16,0 0 1-1,0 0-7-15,0 0-3 0,0 0-15 16,0 0-10-16,0 0-12 0,0 0-16 15,0 0-7-15,-33 9 7 0,16 10 10 16,17-19-46-16</inkml:trace>
  <inkml:trace contextRef="#ctx0" brushRef="#br0" timeOffset="3657.38">12177 7637 11 0,'0'-28'17'0,"0"9"0"0,0 1 0 16,0-1-3-16,0 19 0 15,0-19 4-15,0 10 1 0,0 9 1 16,0 0 1-16,-33 0-5 0,33 0-3 16,0 0 0-16,0 0 3 0,0 9 6 15,0 10 5-15,0 18-2 16,0-9 0-16,0 9 4 0,0 1-4 15,0 8-2-15,0 10-9 0,0-19 3 16,0 10-7-16,0-10-4 16,0 19 0-16,0-28-3 0,0 9-5 15,0-19 0-15,0 1-10 0,0 9-12 16,0-19-17-16,0 10-14 0,0-10-9 16,0-9-1-16,0 0 7 0,-17 0 1 15</inkml:trace>
  <inkml:trace contextRef="#ctx0" brushRef="#br0" timeOffset="4156.92">11780 8139 8 0,'0'0'11'0,"0"-9"3"16,0-1-3-16,0 1-3 0,0 9 1 15,0-18 2-15,0 18 2 0,0-19 4 16,0 19 1-16,0 0 2 0,0 0 3 16,0 0-2-16,0 0 2 0,0 0 1 15,0 0-3-15,0 0-3 16,0 0 0-16,0 19 2 0,0-1 10 16,0 1 2-16,0 9-2 15,0-10-3-15,0 19 2 0,0 1 3 16,0 8-4-16,0 1-3 0,33 8 0 15,-33 11-4-15,0-11-7 0,0 1-5 16,0 9-6-16,0-18-1 16,0 9-1-16,0-1-1 0,0 1 2 15,0-9-9-15,0-1-8 0,0-9-28 16,0 1-25-16,0-20-23 0,0 1-12 16,0-10 1-16,0-9 13 0</inkml:trace>
  <inkml:trace contextRef="#ctx0" brushRef="#br0" timeOffset="6653.87">11846 6762 10 0,'0'0'14'0,"-33"0"-1"0,33 0-1 16,0 0 0-16,0 0-2 0,0 0 4 15,0 0 4-15,0 0 5 0,0 0 6 16,0 0 1-16,0 0 1 16,0 0-3-16,-33 0-5 0,33 0-4 15,0 0-3-15,0-18 0 0,0 18-2 16,0 0-3-16,0-19-3 0,0 1 0 15,0 8 0-15,0-8-2 16,0 8 8-16,0 1 2 0,0-10-2 16,0 19-10-16,0-18 3 0,0-1 0 15,0-9-3-15,0 19 0 16,33-19 2-16,-33 28-1 0,0-18-1 16,0-1-1-16,0 0 2 0,0 19 1 15,0-18 0-15,0-1-1 16,0 10 1-16,0-10-2 0,0 19 9 15,0-18-5-15,0 18 2 0,0-19-8 16,0 19-1-16,0-19 2 0,0 19-2 16,0 0 3-16,0-18-6 15,0 18 5-15,0-10-2 0,0 10-3 16,0 0 5 0,0 0-4-16,0 0 2 15,0-9-3 1,0 9 4-16,0-9 0 15,0 9-6-15,33-9 5 0,-33 9 1 16,0-10-2-16,16 10 1 0,18 0-1 16,-18-18 1-16,34 18-4 0,-17-19 3 15,0 0 2-15,0 19-2 0,0-27 1 16,0 17 2-16,17 1-6 16,-17 0 3-16,33 9-2 15,-49 0 3-15,16 0 0 0,0 0-3 0,0 0 2 16,0 0 0-16,0 0 1 0,-33 0-3 15,33 0 2-15,-16 9 1 16,16 0 0-16,-17-9-1 0,34 10 1 16,-17-1-1-16,0-9 0 15,0 18 0-15,0-18-2 0,17 0 1 16,-17 0 3-16,33 0-5 0,-49 0 6 16,32 0-4-16,1 0 1 0,16 0 0 15,-33 0 0-15,0-18 3 16,17 9-6-16,16-1 2 0,-33-8 0 15,17 8 3-15,0 10-1 0,-1 0-1 16,-16 0 0-16,0 0-1 0,0 0 2 16,17 0 0-16,-17 0-3 0,0 0 1 15,0 0 1-15,0 0 3 16,17 10-3-16,-17-10-2 16,33 0 0-16,-33 0 0 0,34 0 2 15,-34 0 0-15,16 0 1 0,17 0-2 16,-32 0 3-16,15 0 0 0,1 0-3 15,-1 0-3-15,-15 0 4 0,-1 0 1 16,0 0 0-16,16 0-3 16,-16 0 2-16,1 0 2 0,-1 0-4 15,0 0 2-15,0 0-1 0,16 0 6 16,-15-10-7-16,32 10 3 0,-33 0-3 16,0 0 5-16,-17 0-4 15,18 0 1-15,-18 0-2 0,34 0 4 16,-17 0-1-16,-33 0-1 0,33 0-2 15,-17 0 2-15,18 0 0 16,-18 0-1-16,1 0 2 0,16 0 1 16,0 0-6-16,0 0 5 0,-33 0 1 15,33 0-2-15,-16 0 2 0,16 0-5 16,-17 0 3-16,17 0-2 0,-16 0 3 16,16 0 0-16,0 0-1 15,0 0 2-15,-33 0-3 0,33 0 1 16,-16 0 0-16,16-18 2 15,-17 18-4-15,1 0 0 0,16 0 4 16,0 0-4-16,0 0 3 0,-16 0 0 16,-1 0-1-16,17 18 0 0,0-18-2 15,-16 0 3-15,16 10-2 16,0-10 1-16,0 0 0 0,-16 0 0 16,16 0 3-16,16 0-4 0,1-10 1 15,-17 10-3-15,0 0 5 0,17 0 0 16,0 0-4-16,-1 0 2 0,-16 0-1 15,0 0 1-15,17 0 1 0,-17 0-1 16,0 0 0-16,0 0 1 16,33 0 2-16,-49 0-4 0,33 0-1 15,-17 0 3-15,16 0-3 16,-16 0 4-16,1 0-3 0,15 0 1 16,-16 0-2-16,0 0 5 0,0 0-3 15,1 0-1-15,-1 0 1 0,-17 0-3 16,17 0 5-16,0 0-2 0,0 0 1 15,1 0-3-15,-34 0 0 16,33 0 4-16,-17-18-2 0,17 18 3 16,-16 0-5-16,16 0 0 0,-17 0 0 15,17 0 2-15,1 0 1 0,-34 0-2 16,33 0 1-16,-33 0 1 16,16 0-1-16,1 0 2 0,-1 0-7 15,1 0 4-15,-1 0 1 0,1 0-2 16,-1-19 3-16,18 19-2 15,-34 0 1-15,33 0 0 0,-33 0-2 16,0 0 0-16,33 0 3 0,-33 0 1 16,0 0-6-16,16 0 1 0,1 0 1 15,-17 0-2-15,0 0 5 0,16 0-4 16,-16 0 1-16,17 0 2 16,-1 0 0-16,-16 0-2 0,0 0 3 15,17 0-4-15,-17 0 4 16,0 0 0-16,0 19-1 0,17-19 2 15,-17 0-4-15,0 0 1 16,0 0 4-16,0 0 0 0,0 0-1 16,0 18-1-16,0-18 0 0,0 0 0 15,0 10-2 1,0-10-1-16,0 9 0 0,0 10 6 16,0-10-2-16,0 9 3 0,0 1-4 15,0 0 3-15,0 9-3 0,0-1 1 16,0 1-4-16,0 10 2 0,0-10 0 15,0-1 1-15,0 20-4 16,0-28 2-16,0 18 2 0,0-9 0 16,0 9-3-16,0-19 5 0,0 20-3 15,33-10-2-15,-33 9 5 16,0-19-5-16,0 10 0 0,0 0 2 16,0 0 3-16,0 9-6 0,0-18 4 15,0 9-1-15,0 9-2 0,33-18 2 16,-33-1-1-16,0 10 3 0,0 0-4 15,0 0 1-15,0-9-1 0,0 18 3 16,0-19-1-16,0 10-2 16,0 9 2-16,0-18 0 0,0 9-2 15,0 0 2-15,0 0 2 0,0 9-2 16,0-9 0-16,0 9-3 0,0-18 4 16,0 18 1-16,0-18-4 15,33 8 0-15,-33 11-3 0,0-1-1 16,0-19-2-16,0 29 6 0,0-28-2 15,0 18 4-15,0-9 0 0,0 9 0 16,0 0 0-16,0-18-1 16,0 18 1-16,0-9-7 0,0 9-7 15,0-18-12-15,0-10-18 0,0 10-16 16,0-10-11-16,0-9-2 0,0 0 12 16,-33 0-3-16</inkml:trace>
  <inkml:trace contextRef="#ctx0" brushRef="#br0" timeOffset="8236.07">11813 8865 16 0,'0'0'21'16,"0"0"-1"-16,0 0-2 0,0 0-3 15,0 0 2-15,0 0-3 0,0 0 3 16,0 0-1-16,0 0 4 15,0 0 8-15,0 0-1 0,33 0 2 16,-17 18 1-16,34-18 4 0,0 0 1 16,16 0 3-16,-33 19-4 15,33-19 3-15,17 18-12 0,-17-8-10 16,0-1-2-16,17 0-6 0,-17 1 2 16,17-10-8-16,16 9 5 0,-49-9-6 15,49 9 0-15,-33-9 1 16,0 0 1-16,17 0 1 0,0 0-3 15,16 0-3-15,-33 0 5 0,0 0 1 16,17 0-3-16,16 0 0 0,-32 9 4 16,15 10-2-16,-15 0-2 0,15-19 0 15,-16 0 0-15,17 18 1 16,-17-18-1-16,0 0 0 0,1 0 0 16,15 0-1-16,-15-18 2 15,15 18 0-15,-16-19-1 0,34 19 0 16,-51-19 0-16,18 10-2 0,-1 0 5 15,0 0-3-15,0 9-1 0,-16 0-2 16,16 0 4-16,-33 0 3 0,17 0-7 16,-17 0 1-16,33 0 2 0,-33 0 1 15,0 0-4-15,0-10 5 0,0 1-1 16,17 0-1-16,-17-1 1 16,0 10-5-16,17 0 6 0,-17-18-2 15,0 18-1-15,33-19 3 0,-33 1-2 16,17 8 0-16,-17 10 1 15,33-18-4-15,-33 8 3 0,0 1 0 16,17 0 0-16,-1-1 0 0,1 10 0 16,16 0-2-16,-49-18 5 0,32 18-3 15,1 0-2-15,-17-19 5 0,33 19-2 16,-33-18-1-16,17 8-2 16,-17 1-2-16,0 9 4 0,33-9-1 15,-49 9 2-15,33 0-3 0,-17-10 4 16,16 10-2-16,-16 0 1 0,-33-9-1 15,34 9 1-15,-1 0 1 0,-17 0-1 16,17 0-5-16,-16-9 2 0,32 9 0 16,-49-9 0-16,34 9 2 0,-1 0-4 15,-17 0 4-15,1 0 0 16,16 0 1-16,16 0-1 0,-49 0 0 16,34 0-4-16,-1 0 5 15,-33 0 1-15,16 9 2 0,1-9-8 16,-1 9 5-16,1-9-1 0,-1 0-2 15,1 0 1-15,-1 9 3 0,17-9-2 16,-33 10 3-16,34-10-4 0,-1 0-2 16,-33 0 5-16,16 0-2 0,1 0 0 15,-1 0-1-15,1 0 1 0,-1 0 1 16,1 0-1-16,-1 0 3 16,18-10-6-16,-34 10 2 0,0 0 3 15,33-9-2-15,-33 9 0 16,0-9 1-16,33 9-5 0,-33-9 1 15,0 9 6-15,16 0-2 0,1 0-3 16,-1-19 3-16,1 19-2 16,-1 0 1-16,1 0 1 0,-17 0 1 15,17 0-2-15,16 0 2 0,-33 0-4 16,33 0-1-16,-33 0-1 0,0 0 0 16,33 0-3-16,-33 0-4 15,16 0-7-15,1 0-12 0,-17 0-2 16,16-19-5-16,1 19 0 0,-17 0-7 15,17 0 1-15,-17 0-1 16,0 0 5-16,0-18 3 0,0 8 4 16,-17 1 2-16,0 0-7 0</inkml:trace>
  <inkml:trace contextRef="#ctx0" brushRef="#br0" timeOffset="8618.04">17653 7934 13 0,'0'-18'17'0,"0"18"-4"0,-17-19 0 16,17 10-2-16,0 0 0 0,0-1 1 15,0 10 1-15,0-9 0 0,0 9 1 16,0 0 2-16,0 0 1 15,0 0 3-15,0 9 9 0,0 1-4 16,0 8 6-16,0 1-3 0,0 18 0 16,17-18-2-16,-17 18-2 0,0 9-1 15,0-8-7-15,17-1-1 0,-17 9-7 16,0-9 2-16,0 1 1 0,0 8-5 16,0-9 6-16,0-9 7 15,0 9-6-15,0 1 1 0,0-29-5 16,0 10-5-16,0-1-3 15,0 1 2-15,0-1-12 0,0-18-14 16,0 19-20-16,0-19-20 0,0 19-5 16,-17-19 1-16,17 9 3 0,-17 0 11 15,17 1 10-15,-16-10 0 0</inkml:trace>
  <inkml:trace contextRef="#ctx0" brushRef="#br0" timeOffset="9720.09">12822 7348 23 0,'0'-18'21'16,"0"18"2"-16,0-28 3 0,0 19 2 16,0-1 3-16,0 1 6 0,0 0 7 15,0 9 6-15,0 0 2 0,0 0-6 16,0 0-9-16,0 0 0 16,0 0 13-16,0 0 1 0,0 18 6 15,33 1-14-15,-33 9-1 0,33 9 4 16,-33-9-13-16,17 28-3 0,-1-19 1 15,17 9-6-15,-16 10-9 0,-1-19-9 16,1 10-1-16,16 9-3 16,-33-38-1-16,0 29 0 0,33-29-2 15,-33 20 5-15,0-38-8 16,33 18 5-16,-33-18-1 0,0 0 0 16,0 0-5-16,0 0 5 0,0-9-3 15,0 0-1-15,0-10-1 0,0-18 2 16,0-10-5-16,0 10-1 0,0 0 3 15,0-10 5-15,0 10-3 0,0 0 3 16,0 9 0-16,0-9 2 16,0 18-1-16,0 1-4 0,17 18 4 15,-17-19 8-15,16 19 4 0,1 0 3 16,-17 19 2-16,16-1-1 16,1 10-1-16,16 9-11 0,0 1 0 15,-33 8 0-15,33-9-3 0,-33 1 2 16,33-1 0-16,-33 0-8 0,17-9 5 15,-1-10-3-15,-16 1 0 16,17-19 2-16,-17 0-3 0,17 0 1 16,-17-19 1-16,16 1 1 0,-16-19 0 15,0 9 0-15,0-9 1 0,0-19-1 16,0 9-3-16,0 10 1 0,-16-19 2 16,16 28 7-16,-17-27-9 15,17 17-4-15,0 10-4 0,0-9-12 16,-17 9-17-16,17 10-16 0,0-1-29 15,0 19-28-15,0-19-18 16,0 19-1-16,0 0 11 0,0 19 26 16,0-10 12-16</inkml:trace>
  <inkml:trace contextRef="#ctx0" brushRef="#br0" timeOffset="9953.46">13600 7730 29 0,'0'0'39'0,"0"18"4"0,0-8 0 0,0 8-9 16,0 1-3-16,0-1-7 16,0 1-8-16,0 0-4 0,0-10-8 15,16 10-4-15,-16-10 0 16,0 0-13-16,0-9-15 0,0 19-15 15,0-19-5-15,0 0 5 0,0-19-4 16</inkml:trace>
  <inkml:trace contextRef="#ctx0" brushRef="#br0" timeOffset="10117.03">13533 7534 31 0,'0'-9'48'15,"-33"-9"11"-15,33 8 3 0,0 10-2 16,0-9-5-16,0 9-10 0,0 0-19 15,0 0-10-15,0 0-10 0,0 0-17 16,0 0-23-16,0 0-21 0,0 19-14 16,33-10 3-16,-33-9 13 15,34 9 8-15,-18 0 10 0</inkml:trace>
  <inkml:trace contextRef="#ctx0" brushRef="#br0" timeOffset="10427.94">13715 7590 18 0,'0'19'23'15,"34"-1"4"-15,-34 1 2 0,16 9 0 16,1 9 6-16,-1-18 4 0,1 9 3 15,-1 9-2-15,-16 0-2 16,33-18-9-16,-33 9-12 16,0-10-7-16,0 1-9 0,33-1 4 15,-33-18-4-15,0 0-4 16,0 0-6-16,0-18-1 0,0 18-1 16,0-37 4-16,0 9 3 0,0 9 2 15,0-18 2-15,0 0-2 0,0 9 6 16,0-9-2-16,33 18 11 15,-33-9 2-15,0 9 4 0,34 10-5 16,-34 9 6-16,16 0 3 0,17 9 4 16,-16 10-6-16,-1 9-8 15,17 9 0-15,-33-9-9 0,33 9-2 16,-33 0-1-16,34-18-5 0,-34 9-9 16,0-9-17-16,33-10-22 0,-33 0-17 15,0-9-10-15,0 0 2 16,16 0 12-16,-16-9 5 0</inkml:trace>
  <inkml:trace contextRef="#ctx0" brushRef="#br0" timeOffset="10865.25">14394 7590 29 0,'0'-18'34'16,"-33"18"15"-16,33 0 11 0,-33 0 3 15,-1 0 8-15,34 18 11 16,-33 1 2-16,17-10-3 0,-1 19-18 15,17 0-8-15,0 9-14 0,0-18-16 16,0 9-11-16,0 9 0 0,0-19-3 16,17 1-10-16,-1 0 4 0,17-19-10 15,-33-19-9-15,34 19-28 0,-1-37-10 16,0 18-10-16,-33-9-9 16,16-9-4-16,-16 0 1 0,17-10 9 15,-17 10 11-15,0 0 10 0,0-28 10 16,-17 28 16-16,1-19 9 15,16 9 7-15,-33-8 11 0,0 8 12 0,-1 10 6 16,34 0 6-16,-49 9 9 16,32 9 5-16,17 19-2 0,0 0-3 15,-16 0 8-15,16 19 2 0,0-1-1 16,0 10-3-16,16 9-1 16,1 19-13-16,-1-9-10 0,17 9-9 15,1 9-10-15,-1-28 0 0,0 28-7 16,-33-9 5-16,33-28-16 0,-17 9-21 15,17 0-25-15,1-18-28 0,-34-1-11 16,33 1-4-16,-33-19 2 0,33 0 16 16,-33 0 21-16,0-9 7 15</inkml:trace>
  <inkml:trace contextRef="#ctx0" brushRef="#br0" timeOffset="11148.5">14543 7469 30 0,'0'-18'32'15,"0"18"3"-15,0 0 3 0,0 0 2 16,0 18 6-16,0 1-1 0,33 9 3 16,-33 9-5-16,0-18-5 15,33 18-2-15,-33-19-5 0,16 10-5 16,1 10-7-16,-1-20-6 0,1 1-4 16,0-19-5-16,16 0-8 15,-33 0-13-15,33-19-13 16,-33 1-3-16,0-20 2 0,0 10 13 15,0-9 6-15,0 19 9 0,0-20 2 16,-33 11 5-16,33 8 7 0,-33 0 13 16,-1 19-3-16,18 0-3 15,-1 0-5-15,1 0-9 0,16 19-4 16,-33 0-15-16,33-1-33 0,0-9-37 16,0 10-17-16,0 0 16 0</inkml:trace>
  <inkml:trace contextRef="#ctx0" brushRef="#br0" timeOffset="11732.94">15006 7414 29 0,'0'0'41'0,"0"0"9"0,0 0 7 16,0 18 5-16,0 1 12 0,0-1 7 15,0 1 8-15,0 9-1 0,0 9-12 16,0 0-4-16,16-18-23 0,-16 9-18 15,17 9-21-15,-17-18-1 0,17-1-6 16,-1 1-9-16,-16-19-14 16,17 0-29-16,-1-19-20 0,-16 19-17 15,17-18 1-15,16-20 2 16,-33 10 23-16,0 10 20 0,0-19 19 16,0-1 11-16,0 11 10 0,-33 8 10 15,33 0 18-15,0 1 13 0,0-1 4 16,0 19-1-16,0 0-1 0,0 0 6 15,0 19-1-15,0-1-6 0,0 1-5 16,0 0-5-16,0 8-10 0,33-8-10 16,-33 0-3-16,33-1-1 15,-33 1-4-15,33-10-5 0,-33 0 5 16,17-9-4-16,-1 0-3 16,1 0-12-16,-1-9 2 0,1 0-10 15,-1-28 3-15,-16 18 6 0,17-18 6 16,-17 9 2-16,33-9 5 0,-33 0 5 15,0-1 3-15,0 10 12 0,0 10 15 16,0-1 7-16,0 1 9 0,0 18-3 16,0 0-8-16,0 0-3 15,0 18-5-15,0 1-16 0,0 18-7 16,0-9-3-16,0 9-4 0,0-18 2 16,0-1-18-16,33 1-21 0,-33 0-15 15,0-10-15-15,33-9-3 0,-33 0 2 16,17 0 0-16,-1-9 14 0,1-1 2 15,-1 1-3-15,17 9-5 16,-33-19-3-16,50 1-4 0,-50 18-5 16,33-19 9-16,-33 1 12 15,33-1 3-15</inkml:trace>
  <inkml:trace contextRef="#ctx0" brushRef="#br0" timeOffset="12048.64">15750 7246 36 0,'0'-37'37'0,"0"18"19"0,-16 1 19 16,16-1 17-16,-17 10 16 0,1 9 18 15,-1 0 7-15,1 0-6 0,-1 0-8 16,-16 9-3-16,33 0-8 16,-33 10-23-16,33 9-21 0,-33-10-15 15,16-18-26-15,17 19-16 0,0 0-2 16,0-10-3-16,0 10-2 16,17-10-9-16,16 19-15 0,-33-28-8 15,33 18-37-15,0-18-10 0,-16 19-5 16,-1-19 1-16,17 9 13 0,-16 1 17 15,16-1 17-15,0 10 14 0,-33-1 13 16,33 1 3-16,-33-1 5 0,0 1-1 16,0-10 0-16,0 10 4 0,0-10-1 15,-33 19-4-15,33-28 1 16,-33 0-11-16,16 0-25 0,1 0-23 16,-1 0-21-16,1 0-17 15,-17 0-5-15,16 0 0 0,17 19 14 0,-33-1 11 16</inkml:trace>
  <inkml:trace contextRef="#ctx0" brushRef="#br0" timeOffset="13013.75">13500 8334 33 0,'0'0'25'16,"-33"0"-1"-16,33 0 3 0,-33 0 7 15,33 0 6-15,-33 10 5 0,17 8 4 16,-18-8-1-16,18-1-3 0,-1 9-11 16,17 1-9-16,-33 0-5 0,33-10 0 15,0 10-8-15,0-1-1 16,0 1-7-16,0 18 0 0,33-18-3 16,-33-10 0-16,17 19-1 15,16-10 0-15,0 10 0 0,0 10 0 16,0-11 1-16,0 11 0 0,0-1-5 15,-16-9 4-15,0 0-2 0,-17 18 4 16,0-27-1-16,0 9 0 0,0 0 0 16,-17-10 4-16,0-9 5 0,17 10 2 15,-33-19-1-15,0 0-7 16,33-19-2-16,-33 10-2 0,0-9-3 16,17-1 1-16,16 0-3 0,0 1-7 15,0-19 8-15,0 9 5 16,0 0-5-16,0 18 5 0,16-27-2 15,17 19 1-15,0-1-1 0,-33 10 2 16,33-1-1-16,0 1-3 0,-33 0 3 16,17 9 1-16,16 0-1 15,-16 0 0-15,-1 0-1 0,17 9 1 16,-33 0 1-16,33 10 2 0,-33-19 0 16,33 19-6-16,-33-1 0 0,34-18 2 15,-34 0-2-15,16 0 1 0,-16 0-4 16,17 0-3-16,-1-18 2 15,1 8 1-15,-1-8-1 0,-16-1 3 16,0 1 2-16,0-1-5 0,0-18-2 16,0 9 2-16,0 0-5 15,0 0-2-15,-16 9 4 0,-17-8 6 16,16 8 6-16,1 10 2 0,16-1 6 16,-34 10 1-16,34 10 10 0,0-1-3 15,-33 19-5-15,33 9 0 0,0-18-4 16,0 9 1-16,0 9-5 15,0 0-1-15,0 0-3 0,33-9 2 16,-33 9-1-16,34 0-1 0,-18-27-6 16,1 8-9-16,-1-8-20 0,17-1-14 15,0-9-16-15,-33 0-9 0,33 0 0 16,-33 0 8-16,33-9 8 16</inkml:trace>
  <inkml:trace contextRef="#ctx0" brushRef="#br0" timeOffset="13316.45">14046 8502 37 0,'0'-9'36'0,"-16"-1"6"15,16 10 2-15,0-9 0 0,0 9-1 16,0 0 5-16,0 0 10 0,0 0 5 16,16 9 0-16,-16 10-12 0,33 18-5 15,-33-18-10-15,33-1-8 16,-33 10-10-16,0 9-7 0,0-18-3 15,34 9-6-15,-34-10 0 16,0 1-2-16,0-10 0 0,0-9 3 16,0 10-9-16,0-10 3 0,0 0-4 15,0-10-2-15,0-8-1 0,0-1-2 16,0 1-4-16,0-20-1 0,0 10-5 16,0 1-10-16,0 8-19 0,0-9-12 15,0 9-11-15,0-8-6 16,0-1 4-16,0 9 15 0,0 10 11 15,0-10 5-15</inkml:trace>
  <inkml:trace contextRef="#ctx0" brushRef="#br0" timeOffset="13532.5">14261 8381 21 0,'33'0'28'15,"1"0"5"-15,-34 18 4 0,0 1 7 16,33 9 3-16,-33 0 4 0,0 18-1 16,33-27-7-16,-33 9-16 0,0 0-6 15,16 0-2-15,-16-10-9 16,17 1 3-16,-1 0-5 0,-16-19-5 15,17 0 1-15,-1 0-4 0,-16-19 1 16,34 0-1-16,-34-9-1 0,0 1-3 16,0-1-2-16,0 9-14 0,0-18-3 15,0 0-8-15,-34 9-5 0,34-10-7 16,-16 20-6-16,16 9-5 16,0-10 1-16,0 19 10 0,0 0-1 15</inkml:trace>
  <inkml:trace contextRef="#ctx0" brushRef="#br0" timeOffset="13820.28">14609 8502 19 0,'33'18'30'16,"-17"1"4"-16,-16 0-1 0,17-10 1 15,0 0 2-15,-17-9 7 0,33 10 4 16,-33-10-2-16,0 0-7 0,0-10-17 16,33 1-8-16,-33 0-9 15,0-10-3-15,0 0-1 0,0-8-4 16,0-1-2-16,0 9-3 0,0 10 2 15,0-10 4-15,0 0 2 16,-33 19 9-16,33 0 13 0,-50 0 17 16,33 0 4-16,1 19 2 0,-1 0-7 15,17-1-4-15,0 10-11 0,0 9-12 16,0 1-5-16,0-20-1 0,0 19-2 16,0-9 0-16,0-9-6 15,17 9-20-15,-1-19-23 0,1 0-22 16,0-9-25-16,16 0-4 0,-33-9 4 15,33-9 24-15,-33-1 7 0</inkml:trace>
  <inkml:trace contextRef="#ctx0" brushRef="#br0" timeOffset="14097.59">14940 8353 9 0,'0'-19'28'0,"0"19"12"16,0-18 13-16,0 18 4 15,0 0 2-15,0 0 2 0,0 18-4 16,0 1 1-16,0 9-14 0,0 9-10 15,0-18-5-15,0 18-14 0,0-9-5 16,33 9-6-16,-33-9-2 0,0-9-1 16,0-1-2-16,0 1 5 0,0-1-4 15,0-18 2-15,0 0 1 0,0 0 5 16,0 0 5-16,0-18-6 16,0-1-1-16,0 1-1 0,0-1-4 15,0-9 1-15,0-9-2 16,0 0 0-16,0 9-4 0,0-10-13 15,0 11-21-15,0-1-21 0,0 0-28 16,33 9-3-16,-33-18 2 0,33 9 11 16,-16 9-72-16</inkml:trace>
  <inkml:trace contextRef="#ctx0" brushRef="#br0" timeOffset="15111.87">15585 8381 23 0,'-33'-9'25'16,"16"9"7"-16,17-10-6 0,-16-8-2 15,-1 8-4-15,17-27-2 16,0 19-2-16,0-20-1 0,0 10-6 15,0-9 2-15,17 0-3 0,-1 9 3 16,1 10 4-16,16-1 1 0,-33 19 6 16,33 0 3-16,-33 19-5 15,33 8 0-15,-16 11-6 0,-1-1 0 16,1 19-4-16,-1 9-2 0,-16-9 6 16,0 9-2-16,0-19 8 15,-16 10 5-15,-1 0 4 0,1-10 1 16,-1 1 1-16,17-10 4 0,-33-18-4 15,33-1 3-15,-33 1-15 0,33-19-11 16,-33 0-3-16,33-19 2 16,0 19-6-16,0-28 1 0,0 10-5 15,0-1 14-15,33 1 15 16,-33-1 5-16,0 0 4 0,33 19-4 16,-33-18-9-16,33 8-11 15,-16 1 0-15,-1 9-6 0,1 0-5 16,16 0 0-16,-17 0-8 0,1 0-16 15,16-9-26-15,0 9-20 0,-33 0-26 16,33 0-15-16,-33 0-15 0,0 0 4 16,17 0 22-16,-17 0 15 15</inkml:trace>
  <inkml:trace contextRef="#ctx0" brushRef="#br0" timeOffset="15413.06">15982 8297 74 0,'-17'0'66'0,"1"0"16"0,16 0 8 16,-17 0 12-16,17 19 11 16,-16-1 4-16,16-8-3 15,0 18-9-15,0-1-11 0,16 11-14 16,1-20-21-16,-1 10-21 0,1-9-8 16,16-1-10-16,-33 1-15 0,33-19-1 15,0 0-13-15,-16-19-20 0,16-8-24 16,-17-1-22-16,18 0-18 0,-18-28 11 15,-16 19 18-15,0 9 20 0,0-9 24 16,-16-10 9-16,-1 10 8 16,-16 18 4-16,0 1 13 0,16-1-5 15,-49 10-1-15,33 9-6 16,0 9 1-16,0 10-5 0,0-1-14 16,16 19-29-16,17-18-49 0,-33 9-40 15,33-9-18-15,0 18 23 0</inkml:trace>
  <inkml:trace contextRef="#ctx0" brushRef="#br0" timeOffset="16215.57">16379 8102 33 0,'0'-9'33'0,"-16"9"10"0,16-19-3 16,-17 19 0-16,0 0 3 0,17-19 10 15,0 19-4-15,-16-18-12 0,16 18-8 16,0-28-12-16,0 19-3 0,0-1 4 16,0 1-5-16,0 9-6 0,0-9 11 15,0 9 12-15,16 0 0 16,1 0 5-16,0 9-8 0,-1 0 2 15,17 10 7-15,0 9 4 16,-33 9-11-16,33-18-7 0,0 8 6 16,-33 11-2-16,0-1 13 0,0-19-1 15,0 10-3-15,0 10 9 0,0-20-5 16,0 19-5-16,0-18-5 0,0 0-3 16,-33 8-2-16,33 11-6 0,-33-29-3 15,33 10 0-15,-33-10-6 0,33 0 9 16,-16-9-5-16,-1 0 1 15,17 0 5-15,-16 0-1 0,-1 0-9 16,17-18 4-16,-17 8-4 16,1 1 1-16,16 0 4 0,0 9 3 15,-17-19-4-15,17 19 6 0,0-19-9 16,0 19-1-16,0 0-6 0,0 0 4 16,0 0-4-16,0 0-6 0,0-18 4 15,0 18 0-15,0-9 0 0,0 9 3 16,17 0-8-16,-17 0 7 15,0 0-8-15,0 0 6 16,0 0 0-16,0 0 2 0,0 0 0 16,0 9-5-1,0-9 0-15,16 18 4 16,-16-18 2-16,0 19-3 0,17 0 0 16,-17-19 3-16,0 9-1 15,0 0 4-15,17 1-3 0,-17-1 2 16,0 0-2-16,0 10 7 0,0-1 6 15,16-18-8-15,-16 0 4 16,0 19 0-16,17-19-2 0,-1 0-7 16,17 0-2-16,-33 0 0 0,33 0-1 15,-33-19-4-15,33 1-2 0,-16-1 5 16,0 1-2-16,-1-1-1 0,1 10 1 16,-1-10 2-16,1 0-10 0,-1 1 3 15,17 9-10-15,-33-1-22 0,0 10-34 16,0-9-23-16,0 9-31 15,0 0-24-15,0 0-17 0,0 0-17 16,0-9-4-16,0-1 34 16,0 10 28-16</inkml:trace>
  <inkml:trace contextRef="#ctx0" brushRef="#br0" timeOffset="16579.75">16693 7972 53 0,'0'-19'44'0,"0"0"5"16,0 1 8-16,0 18 11 16,0-28 18-16,0 19 14 0,0 9 16 15,0 0 3-15,0 0 6 0,0 0 10 16,0 18 24-16,0 1 15 16,0 18-21-16,0 0-11 0,0 10-32 15,0 9-30-15,34-19-18 0,-34 9-23 16,16-9-13-16,1-9-18 0,16-9-7 15,-17 0 1-15,1-19-9 0,32 0-6 16,-49 0-15-16,34-19-18 0,-34 0-3 16,33-9 6-16,-33-9-1 15,0 19 7-15,16-20 14 0,-16 11 7 16,0-11 14-16,-16 20 3 0,16-19 6 16,-33 9 8-16,33 9 7 15,-34 0-3-15,-15 19 9 0,16 0-12 16,-17 0-15-16,34 19-5 0,-18-19-60 15,-32 28-117-15,33-9-135 0,0 18-61 16,17 0 35-16</inkml:trace>
  <inkml:trace contextRef="#ctx0" brushRef="#br0" timeOffset="23082.39">14146 9162 11 0,'-34'0'14'0,"34"0"0"0,0 0 1 16,0 0 2-16,0 0 4 0,0 0 3 15,0 0 3-15,0 0 1 16,0 0 4-16,0 0 0 0,0 0-5 16,0 0-5-16,0 0-1 0,0 0-4 15,0 0 3-15,0 0 5 16,0 0 5-16,0 0 12 0,0 0 9 16,0 0 10-16,-33 0 11 0,33 0 4 15,0 0 3-15,0 0-7 0,0 0-11 16,0 10-8-16,-33-10-17 0,33 9-12 15,0-9-11-15,0 0-5 0,0 0-5 16,0 0-4-16,0 0-8 16,0 0-13-16,-16 0-22 15,16 0-19-15,0 0-14 0,0 0-7 16,0 0 11-16,0 9 12 0,0-9 14 16,-17 0 11-16,17 0 11 0,0 0 1 15,-16 0 8-15,16 0-5 0,0 0 6 16,0 0-7-16,0 0-6 0,0 0-8 15,0 0-6-15,0 0-5 16,0-9 3-16,0 0 10 0,0-1 10 16,0 10 8-16,0 0 6 0,0-18 6 15,16 18 0-15,-16 0 5 0,0 0 2 16,0 0 5-16,0 0 0 0,0 0 3 16,0 0 5-16,0 0 1 0,0 0 5 15,0 0 0-15,0 0 3 16,0 0 0-16,0 0 3 0,0 0 1 15,0 0-3-15,0 0 3 16,0 0-6-16,0 0 4 0,0 0-2 16,0 0 3-16,0 0-5 0,0 0-4 15,0 0 3-15,0 0-7 0,0 0-3 16,0 0-3-16,0 0-2 0,0 0 2 16,0 0 3-16,0 0 7 15,0 0 9-15,0 0 5 0,0 18-2 16,0-18 1-16,-16 19-4 15,-1-1-2-15,1 1 12 0,16 9-4 16,-34-9-4-16,34 8-14 0,-33-8 1 16,33 9-1-16,-33 0-6 0,33-10-8 15,-33 1 2-15,33-10-6 0,-16 1 5 16,16-1-7-16,0 0 5 16,0 1-1-16,-17-1-19 0,17-9-15 15,0 0-16-15,0 0-21 0,0 0-22 16,-16 0-27-16,16 0-6 0,0-9 9 15,0-1 15 32,0 1 20-47,0 9 17 0,0 0-35 16</inkml:trace>
  <inkml:trace contextRef="#ctx0" brushRef="#br0" timeOffset="24061.28">13583 9590 11 0,'0'0'15'0,"0"-18"2"16,0 8-4-16,0 1 0 0,0 0-2 0,0 9 0 0,17-10 2 0,-17 1 3 0,0 9 5 0,0 0 2 0,0 0 6 0,0 0 4 0,0 0 7 0,0 0 12 0,0 0 5 15,0 0 3-15,0 0 1 0,-17 19-1 0,1-10 6 0,-1 10-3 0,0-1 2 0,17 1-9 0,-33-1-11 0,33 1-16 0,-115 83 0 0,98-102-82 0,17 0-36 0,0 0-45 0,0 0-16 16,0 0 5-16,0 0 20 0,0 0 30 0</inkml:trace>
  <inkml:trace contextRef="#ctx0" brushRef="#br0" timeOffset="24076.24">13037 10297 1141 0,'0'19'55'0,"0"-1"-8"0,-33 10-11 0,16-9-17 0,-16 9-3 0,17 0-10 0,-1 9 1 0,-16-28-6 0,33 10 7 0</inkml:trace>
  <inkml:trace contextRef="#ctx0" brushRef="#br0" timeOffset="25104.21">11747 11376 27 0,'0'0'24'0,"0"9"0"15,0 10-1-15,0-19 1 0,0 0-2 16,0 0 9-16,0 0 7 0,0 0 7 15,0 0 4-15,0 0 6 0,0 0 8 16,0 0 7-16,0 0 5 16,0 0 0-16,0 0 5 0,-33 0-7 15,33 0-6-15,0 0-7 0,0 0 3 16,33-19-5-16,-33 1-12 16,33 8-19-16,-33-8-14 0,33-10-1 15,-33 19-13-15,33-29 2 0,-17 20-4 16,18-1-17-16,-18-9-14 0,34 10-8 15,-50-1-12-15,33 1-16 16,-33 8-17-16,0-8-26 0,33 8-22 16,-33 1-11-16,0-10 8 0,0 19 19 15</inkml:trace>
  <inkml:trace contextRef="#ctx0" brushRef="#br0" timeOffset="25436.33">12342 10976 26 0,'0'9'28'0,"-16"-9"-2"0,-1 19-5 16,17-19 0-16,-16 9 3 0,16-9 1 15,0 0 5-15,-17 0-2 0,17 0 3 16,0 0-4-16,0 0 1 0,0 0 7 15,0 0 12-15,17 0 6 0,-17 0 6 16,16 0 7-16,1-9-14 16,-1 0-12-16,1-1-17 15,16 1-6-15,-33 9-8 0,33-19-6 16,-33 10-1-16,0 0-1 0,33 9-5 16,-33-19-12-16,33 1-21 0,-33 8-17 15,0 1-12-15,17 0-9 0,-1-1-6 16,-16 1-4-16,0 9-6 0,0-9 11 15</inkml:trace>
  <inkml:trace contextRef="#ctx0" brushRef="#br0" timeOffset="26431.66">13715 9330 37 0,'0'0'32'16,"0"0"6"-16,0 0 0 0,-33 0-1 16,33 9 4-16,0-9 6 0,0 9 7 15,0-9 3-15,0 0 10 16,0 0 5-16,0 0 14 0,-33 0 17 16,33 0 25-16,0 0 15 15,0 0 11-15,0 0 7 0,0 0-1 16,0 0-7-16,-33 0-18 0,33 0-12 15,0 0-26-15,-16 0-13 0,-1 0-84 16,1 0 0 0,32 0 0 62,1-9 0-78,-1 9 0 15,17-9 0-15,0 9 0 0,0 0 0 16,-33-10 0-16,34 1 0 0,15 9 0 16,-16-9 0-16,33-1 0 15,-33 1 0-15,1 9 0 0,-1-18 0 16,16-1 0-16,-16 19 0 0,0-19 0 16,1 10 0-16,-1 0 0 0,-33-1 0 15,16 10 0-15,-16 10 0 16,-16 8 0-1,16 1 0-15,-33 18 0 0,-1-18 0 16,34 9 0-16,-33 9 0 16,-16 0 0-16,32-9 0 0,1 9 0 15,-17 0 0-15,33-18 0 16,0 0 0-16,0-10 0 0,-34-9 0 16,34 0-190-16,0 0-85 15,0 0-50-15,0 0-8 0,0 0 31 16,-33 0 57-16,33 0 66 0</inkml:trace>
  <inkml:trace contextRef="#ctx0" brushRef="#br0" timeOffset="29281.72">12061 11469 9 0,'0'0'15'0,"0"0"-2"0,0 0-1 15,0-9-3-15,0 9-3 0,0 0-1 16,-33 0 3-16,33 0-2 0,0 0 3 16,0 0 0-16,0 0 3 0,0 0 4 15,0 0 1-15,-33-10 0 0,33 10 5 16,0 0 1-16,0 0 1 15,0 0 1-15,-33 0-6 0,33 0-3 16,0 0-5-16,-33 0-1 0,16 0 4 16,17 0 0-16,-16 0 8 0,-1 0 5 15,0 0 4-15,1 0 4 0,16 0-2 16,-33-9-3-16,33 9 4 16,-33 0-8-16,0 0-4 0,33 0-6 15,-50 0-2-15,33 0-6 16,1 0-6-16,-1 0 1 0,1 0 2 15,-17 0-1-15,33 0 2 0,-33 0-1 16,0 0 19-16,33 0 12 0,-34-9 0 16,1 9-10-16,17 0-5 0,-1 0-1 15,1 0-12-15,-17 0-1 16,33 0-3-16,-33 0-5 0,-1 0 2 16,1 0 1-16,17 0 0 15,-1 0 2-15,1 0-9 0,-17 0 3 16,33 0 3-16,-33 0 2 0,33 0-1 15,-34 0-1-15,34 0 4 0,-33 0-5 16,0 0 6-16,17 9-6 0,-17-9 6 16,16 9-9-16,1-9 3 0,16 0 2 15,-34 0-6-15,34 10 5 16,-33-10-3-16,33 0 4 0,0 0 0 16,-33 0-3-16,33 0 1 0,-33 0 0 15,33 0 1-15,-16 0-3 0,-1 0 5 16,1 0-7-1,16 0 5-15,-17 0 4 0,17 0-7 16,-17 0 2-16,17 0 5 0,0 0-7 16,-33 0 2-16,33 0 0 15,0 0 2-15,-33 0-5 0,33 0 7 16,0 0-5-16,-33 0 1 0,33 0 8 16,0 0-7-16,-33 0 1 0,33 0 2 15,-16 0 2-15,16 0-2 16,-17 0 1-16,0 0 0 0,17 9-3 15,0-9 1-15,-33 0 3 16,33 0 0-16,0 0-3 0,-33 0 4 16,33 0-1-16,-33 0 2 0,33 0 8 15,0 0-1-15,-33 0-1 0,0 0-11 16,17 0 4-16,-1 0 2 0,0 0 9 16,-16 0-7-16,33 0-7 15,-33 0 0-15,0 0 1 0,33 0-4 16,-33 0-4-16,0 0 4 0,16 0 4 15,1 0-3-15,-1 0 6 0,-16 0 1 16,0 0-2-16,33 0 2 0,-33 9-5 16,33-9-3-16,-33 0 3 15,0 10-1-15,16-10-7 0,1 0 5 16,-1 0-2-16,-16 0 1 16,33 0 2-16,-33 0 0 0,0 0-5 15,33 0 2-15,-33 0-1 0,0 0 6 16,0 0-4-16,16 0-3 15,-16 9 5-15,0-9-1 0,0 0 1 16,0 0-2-16,0 0 4 0,16 0-8 16,-16 0 4-16,0 9-4 0,0-9 2 15,33 19 4-15,-33-19-2 16,-17 18 4-16,34-18 0 0,-17 0-4 16,16 0-2-16,-16 0 4 0,0 10-3 15,0-10-5-15,0 9 7 16,0 0-1-16,16 1 0 0,-16-10 0 0,33 9 0 15,-33 0 1-15,0-9 2 16,33 0-3-16,-33 10 1 16,0-10-1-16,16 0-1 0,1 0 1 15,-1 0-2-15,17 0 6 0,-17 0-6 16,17 0 6-16,-16 0-5 0,16 0-4 16,0 0 8-16,-33 0-6 15,33 0 4-15,0 0-1 0,-33 0 1 16,33 0-3-16,0 0 4 15,-33 0 2-15,33 0-6 0,-33 0 2 0,16 0-4 16,0 0 8-16,1 0-8 16,-1 0 4-16,1 0 1 0,-17 0-2 15,33 0 3-15,-33 0-2 0,33 0 0 16,-33 0-2-16,33 0-1 16,0 0 8-16,-34 0-5 0,18 0 2 15,16 0-3-15,-17 0 5 0,1 0-8 16,16 0 5-16,0 0-2 15,-33 0 1 1,33 0 6-16,0 0-11 0,0 0 3 16,0 0 0-16,0 0-2 31,0 0 8-31,0 0-8 0,0 0 6 31,0 0-5-31,0 9 3 0,0 0 3 16,0 10-6-16,0-1 1 0,0 10 3 15,0 0 1-15,0 0-1 16,33 9-4-16,-33-18 3 0,0 9 0 16,0 9 5-16,0-18-10 0,0 9 6 15,0-10-2-15,0 10 0 0,0 0 3 16,0-9-3-16,16-10-1 16,-16 9-1-16,0 1 1 0,0 0-3 15,0-1-6-15,17 1 8 0,-17-1-10 16,0-8 6-16,0-1 2 0,0 0 1 15,0 10 1-15,0-10-3 16,0 10-5-16,0-10 1 0,0-9-22 16,0 0-14-16,0 0-19 15,0 0-17-15,0 0-28 0,0 0-9 16,0 0-4-16,0 0 13 0,0-9 17 16,0-10 20-16,0 10 16 0,0-10 8 15</inkml:trace>
  <inkml:trace contextRef="#ctx0" brushRef="#br0" timeOffset="30563.81">8256 12111 4 0,'0'0'5'0,"0"0"5"16,0 0 2-16,0 0 0 15,0 0 1-15,0 18-3 0,0-18 0 16,0 0-1-16,0 0 2 0,0 10 1 15,0-10 0-15,0 9 1 0,0-9 0 16,-33 0 7-16,33 0-1 16,0 0 3-16,0 0 5 0,0 9 6 15,0-9 3-15,0 10 9 0,0-10 0 16,0 0 3-16,0 0 0 16,0 0 0-16,0 0-6 0,0 0-5 15,0 0-4-15,0 0-4 16,0 0-8-16,0 0-7 0,0 0-10 15,0 0 5-15,0 0-3 0,0 0 6 16,0 9 5-16,33-9 4 16,-33 0 0-16,33 9 5 0,-17-9-10 15,17 0-9-15,1 0-4 0,-1 0 2 16,0 0-2-16,16 0-2 0,-16 0-1 16,34 0 4-16,-34 0-5 15,0 0 2-15,16-9-1 0,-15 9 1 16,-1 0-2-16,0 0 2 15,-33 0-4-15,33 0 3 0,-33 0 3 0,33 0-1 16,-33 0 0-16,0 0-8 16,0 0 7-16,0 0-4 0,0 0 6 15,0 0-6-15,0 0 2 16,0 0 3-16,0 0-3 0,0 0 2 16,0 0-2-16,0 9-2 15,0 1 5-15,-33-10-5 16,33 0 0-16,0 9 3 15,0-9 2-15,0 0 1 16,0 9-7-16,0 10 2 0,0-19 4 16,0 18 1-16,0-8-5 0,0 8 5 15,0 1 4-15,0 9 3 16,0 0 2-16,0 0-7 0,0 0-5 16,0-1 0-16,0 11 4 15,0-20-2-15,0 1-2 0,0 9 1 16,0-10 0-16,0 1 1 0,0 0 5 15,0-1 1-15,0-18 6 16,0 0 6-16,0 9-1 0,0-9 3 16,0 0 1-16,0 10 0 0,0-10-5 15,0 0-5-15,0 0-3 0,0 0-2 16,0 0-2-16,0-10-5 0,0 1 1 16,-33 9-1-16,33-18-2 15,0-1 2-15,-33 0-3 0,0 1-1 16,16-1 1-16,0 1 4 15,-16 8 1-15,17-27 0 0,-17 18-2 16,0 1 0-16,0-1-1 0,-1 1-1 16,1 8 5-16,17 10-4 15,-17-18 0-15,0 18 1 0,0 0-5 16,-1 0 8-16,-15 0-4 0,16 0 0 16,33 18-3-16,-33-18 0 0,0 10 2 15,-1-1 3-15,34 10-5 16,-33-10 3-16,0 0 0 0,0 10 2 15,17-10-1-15,16 10 2 0,-33-19-5 16,33 18-2-16,-34-18 7 16,34 0-2-16,0 0-14 0,0 0 2 15,0 0-3-15,0 0-1 16,0 0-6-16,0 0 4 0,0-18 6 16,0-1 0-16,0 10 3 0,34-10 2 15,-34 10-1-15,0-10 1 0,0 1-12 16,33-10-6-16,-33 9-10 15,0 1 1-15,0-10 3 0,0 9-8 16,0 0-3-16,16 1-2 0,-16-10-11 16,0 9-2-16,0 1-1 0,17 8 10 15,-17-8 5-15,16 8 9 16,-16-8 7-16,33 18 4 0,-33-19-2 16,33 10-2-16,-33 0-8 0,0-1-8 15,0 1-3-15,34 9-3 16,-34 0 4-16,0 0-3 0</inkml:trace>
  <inkml:trace contextRef="#ctx0" brushRef="#br0" timeOffset="31179.92">8554 12418 10 0,'0'0'18'0,"0"-9"0"15,0 9-5-15,0-10-3 16,0 1-2-16,0 0 3 0,0 9 1 16,0-10 1-16,0 10 1 15,0 0 0-15,0 0-1 0,0 0 3 16,0 0 0-16,0 0-3 0,0 0 1 16,0 10-1-16,0-1 1 15,0 0 1-15,0 1 7 0,0-1 0 16,0 9 6-16,0 1 5 0,0 18 3 15,0-27 1-15,0 17 0 0,0 1-5 16,0 10-13-16,0-1-3 16,0-9-8-16,0 9 3 0,0 0 0 15,0-18 3-15,0 9-1 0,0-10-1 16,0-8-5-16,0 17-4 0,0-27-2 16,0 0-3-16,0 0 3 15,0 0 3-15,0 0-6 0,0 0-7 16,0 0-12-1,0 0-7-15,0 0-25 0,0 0-14 16,0-18-7-16,0 9 6 0,0-1 11 16,0-8 11-16,-34 8 11 0,34 1 9 15,-16 0 7-15,16-1 6 16,-17 10 2-16,17-9 2 0,-16 9 3 16,16 0-2-16,0 0 1 0,-33 0-8 15,33 0-2-15,0 0-8 0</inkml:trace>
  <inkml:trace contextRef="#ctx0" brushRef="#br0" timeOffset="31623.77">8272 12734 3 0,'0'0'4'15,"-16"0"2"-15,16 9 4 0,0 1 4 16,-33-1-3-16,33 0-4 0,0-9-1 16,0 10 1-16,-33-10 1 15,33 9 4-15,0-9 0 0,0 9 3 16,0-9 6-16,-34 10 4 0,34-10 9 15,0 0 11-15,0 0 5 0,0 0 0 16,0 0 1-16,0 0-16 16,0 0-3-16,0 0-10 15,0 0-8-15,0 0 2 0,0 0 2 16,34 0 5-16,-34 0 8 0,33 0 5 16,-33 0 1-16,33 0-3 0,-17-10 6 15,17 10-8-15,0-9-5 16,34 9-1-16,-34 0-3 0,0 0-9 15,-17 0-8-15,17 0-2 0,1 0-2 16,32 0 5-16,-33 0-9 0,-33 0 3 16,33 0 1-16,-17 0-1 15,1 0 0-15,0 0-5 0,16 0 1 16,-33 0-1-16,0 0-1 0,0 0-3 16,0 0-6-16,0 0 1 0,0 0-1 15,0 0-7-15,0 0-3 16,0 0-12-16,0 0 1 0,0 0-8 15,0 0-3-15,0 0-13 16,0 0-5-16,0 0-13 0,0 0-5 16,0 0 8-16,0 0 9 0,-33 0 14 15,16 0 14-15,0 0-2 0,1 0-13 16</inkml:trace>
  <inkml:trace contextRef="#ctx0" brushRef="#br0" timeOffset="32395.69">8338 12762 8 0,'-33'-9'9'0,"17"9"2"16,-1-10 2-16,1 10-1 15,-17 0 0-15,33 0-3 0,0 10 1 16,-33-10 1-16,33 18 0 0,-34-18 2 16,34 0 0-16,0 10 2 0,0-10 0 15,0 18 4-15,-33-18 2 16,33 10 0-16,0-1-1 0,0 9-4 15,0-18 0-15,0 19 0 0,0-10 1 16,-33 1-2-16,33 8-3 0,0-8 5 16,0 8 0-16,0 1 1 15,0-1-4-15,0 1 1 16,0 0-3-16,0-10 0 0,0 9-1 16,0-8-2-16,33-1 5 0,-33 10-1 15,0-1 1-15,0-18 2 0,0 0 4 16,0 0-5-16,0 19 3 15,0-19-3-15,0 9 1 0,0 0-3 16,0-9 4-16,0 19-9 0,0-19-3 16,0 9 2-16,0-9-4 0,0 10 2 15,0-10-4-15,0 9 1 16,0-9-4-16,0 0 4 0,0 0-3 16,0 0 2-1,33 0-3-15,-33 0 3 0,0 0 0 16,34 0 0-16,-34 0-1 0,33-9-4 15,-33 9 6-15,33-10 0 0,0 10 0 16,-17 0-4-16,17 0 2 16,1-9-1-16,-1 9-1 0,0 0 5 15,-33-9-4-15,33-1-4 0,-17 1 5 16,1 0-5-16,-1 9 1 0,18-19 1 16,-34 1-1-16,33-1 5 15,-33 10-1-15,33-10-1 0,-33 10-1 16,33 0 2-16,-33-1-3 0,16 10-3 15,-16-9 3-15,17 9 0 16,-1 0 3-16,-16 0-1 0,17 0 1 16,-17 0-3-16,17 0 2 0,-17 0-1 15,33 0 3 1,-33 0 0-16,0 0-4 0,0 0-1 16,0-19 7-16,0 19-1 0,0 0-5 15,0 0 7-15,0-18-6 0,0 18-1 16,0-10 3-16,0 1 0 15,0 0 2-15,0 0-7 0,0-10 3 16,0 10-2-16,0-1 0 0,0 1-1 16,0 9 0-16,0-19-1 15,0 19-11-15,0 0-16 0,0-18-22 16,0 18-19-16,0 0-22 0,0 0-3 16,0 0 14-16</inkml:trace>
  <inkml:trace contextRef="#ctx0" brushRef="#br0" timeOffset="33761.08">8554 13022 13 0,'0'10'13'16,"-34"-10"0"-16,34 0-2 16,-16 9-3-16,16-9 0 0,0 9 0 15,0-9-1-15,0 0 1 0,0 0-2 16,0 0 2-16,0 0 0 0,0 0 5 16,0 0 2-16,0 0 3 15,0 0 2-15,0 0 1 0,0 0 4 16,0 0 4-16,0 10-1 0,0-10 3 15,0 0 1-15,0 0-4 0,0 0 7 16,0 18 4-16,0-18 9 16,0 19-4-16,0-19 4 0,0 9-3 15,0 10-5-15,0-1-3 16,0 1-9-16,0 18-3 0,0-18-6 16,0 9 0-16,0 0 4 0,0 0-3 15,0-1 0-15,0 1 7 0,0 0 0 16,0 0 0-16,0 0 0 15,0 0-4-15,0 0-5 0,16 0 1 16,-16 9-13-16,0-18 2 0,0 8-1 16,0-17-8-16,0 8 2 15,0-8 4-15,0-1 0 0,0 0-11 16,0-9 9 0,0 0-1-16,0 19 1 0,0-19 1 15,0 0-3-15,0 0 5 0,0 0-8 16,0 9-1-16,0 0 2 15,0 10 1 1,0-19-2-16,0 19 7 0,0-10-6 16,0 0-1-16,0 1 2 15,0-10 4-15,0 0-7 0,0 0 1 16,0 18 2-16,0-18 1 16,0 0 1-16,0 19-2 15,0-10 3-15,0 0-11 0,0 10 11 16,0 0-4-16,0-10 1 0,0-9-3 15,0 0 4-15,0 0 0 16,0 0-2-16,0 0-1 0,34 0 3 16,-34 0 0-16,0 0 2 0,33 0-2 15,0 0-2-15,-33 0-3 0,33 0 5 16,-17 0 1-16,17 0 0 16,1-9 1-16,-1-1-3 0,0 10-3 15,33-18 1-15,-33 8 5 0,0 1-2 16,17 0-2-16,16 9-2 0,-17 0 6 15,1 0-5-15,0 0 1 16,16 0-1-16,-33 0 2 16,17 0 0-16,16 0 0 0,-33 0-2 15,0-19 0-15,33 19 4 0,-16 0-3 16,16 0 3-16,-33-18 0 0,33 8-2 16,-16 1-5-16,16 0 5 15,0-1-2-15,-33 10 3 0,50-9-1 16,-50 9 0-16,0 0 1 0,17-9-1 15,16 9-4-15,-33 0 11 0,0-10-8 16,33 10 0-16,-49 0-2 16,49 0 10-16,-33 0-10 15,0 0-3-15,0 0 6 0,0 0-4 16,17 0 9-16,-17 0-7 0,33 10 1 16,-33-10 1-16,-16 0 1 0,33 0 2 15,-1 0-7-15,-16 0 2 16,0 0 3-16,-33 0-1 0,34 0 0 15,-1 0 1-15,0 0 0 0,16 0-1 16,-16 0 0-16,1 0 0 0,-1-10 0 16,-17 1-4-16,17 0 6 0,33 9-7 15,-32 0 7-15,-1-19-9 16,0 10 5-16,-17 0 2 16,17-1 3-16,0 1-6 0,1 9-3 15,-1-9 4-15,0 9 4 0,16 0-4 0,-32-10-2 16,33 10 3-16,-17 0 2 15,0-9-1-15,0 9 0 16,16 0-1-16,-15 0 7 0,-1 0-10 16,0 0 4-16,0 0 1 0,0 0-8 15,0 0 11-15,0 0-6 0,0 0 2 16,17 0-2-16,-17 0 3 0,0 0-4 16,0 0 0-16,0 0 6 15,0 0-8-15,17 0 1 0,-17-9-2 16,33 9-4-16,-49-9-11 0,32-1-3 15,1 1-4-15,-17 9 0 16,0-19-5-16,-33 10 3 0,33 9 0 16,0 0-10-16,-16 0-15 0,-1 0-18 15,1 0-18-15,16 0-20 0,-33-9-7 16,33 9 7-16,-33 0 13 16</inkml:trace>
  <inkml:trace contextRef="#ctx0" brushRef="#br0" timeOffset="35226.17">11846 11543 28 0,'0'0'28'0,"0"0"-2"16,0 0 0-16,0 0 4 15,0 0 4-15,0 0 7 0,0 0 8 16,0 0 2-16,0 0-1 16,0 0-10-16,0 0-3 0,0 0-1 15,0 0 9-15,0 0 3 0,16 0-7 16,18 0-8-16,-1 0-7 0,33 0 3 16,-33 0-6-16,0 10-1 15,17-10-6-15,16 9-5 0,-33 0-1 16,33-9-8-16,-16 10 3 0,16 8-5 15,-33-8 2-15,33-1 1 0,-33 0-1 16,17 10-2-16,-17-1-2 0,33-8 7 16,-33-1-8-16,0 0 4 15,0 10-1-15,-16-10 0 0,16-9-7 16,0 0 2-16,0 0-2 16,-33 0 2-16,17 0 2 0,16 0-3 15,-17 0 3-15,1 0-4 0,-1 0 1 16,34 0-1-16,-50 10 8 0,0-10 0 15,33 18-3-15,-33-18 3 0,33 19-3 16,-33-19 2-16,17 18-2 0,16-18 5 16,-17 0-3-16,1 10 0 15,16-1-2-15,-33 0 6 0,33 1-3 16,-33-1-1-16,0 0 2 16,0 0 1-16,33 10 0 0,-33 0 4 15,0-19-2-15,0 18 0 0,0-8 5 16,0-1 6-16,0 0 5 0,0 10 1 15,0-1 4-15,0 1 0 0,0 9 6 16,0 0-2-16,0 9-2 16,0 9 12-16,0-18 4 0,0 19 8 15,0-1-10-15,0-8 3 0,0 8 8 16,0 1-17-16,0 8-11 0,0 1-13 16,0-9-1-16,0 9-2 0,0-19-9 15,0 9 6-15,0 10-6 0,0-19 0 16,0 10 0-16,0-1 1 15,0-8-2-15,0-1 1 0,0 0-3 16,0 0 4-16,0 0 1 16,0 10 0-16,0-29 0 0,0 10 3 15,0 0-5-15,0 0 6 0,33 0-1 16,-33 0-2-16,0-9-5 0,0-1 6 16,0 10-4-16,0-19 0 0,0 10 3 15,0-10-2-15,0 1-5 0,0-1 4 16,0 0 6-16,0 1-1 15,0-1-2-15,-33 0-3 0,33 0-3 16,0 10 7-16,0-10-6 16,0 1 4-16,0-1 1 0,-33-9 2 15,33 9-3-15,0 1-2 16,0-10 1-16,0 9-7 0,0-9-5 16,0 0-17-16,0 0-33 0,0 0-26 15,0-9-10-15,0 9 7 0,-33 0 11 16,33 0 17-16,0 0 19 0,-33 0 12 15,33 9 11-15,-17 9 13 0,17-8 4 16,-16 8-2-16,16 1 3 16,-17-10 1-16,17-9 0 0,0 10-1 15,0-10-1-15,0 0-8 0,0 0-10 16,0 0-21-16,0 0-13 0,0 0-18 16,-16-10-2-16,16 1 8 0,-17 9 16 15,17-19 15-15,0 10 15 16,-33 0 12-16,33 9 7 0,-33-10 8 15,33 1 6-15,0 9 4 16,-33 0-4-16,16 0 0 0,17 0-8 16,-16 0 2-16,16 0-3 0,-17 0 0 15,17 0 1-15,-16 0 1 0,16 19 7 16,0-19 16-16,-17 0 4 0,1 9 11 16,16-9 11-16,-17 0 3 15,17 0 0-15,0 0-9 0,-33 0-4 16,33 0-8-16,-33 0-15 15,33 0-18-15,-33 0-11 0,33 0-33 16,-17 0-48-16,1 0-48 0,-1 0-23 16,1-9 8-16</inkml:trace>
  <inkml:trace contextRef="#ctx0" brushRef="#br0" timeOffset="36142.18">9910 12539 29 0,'-33'-10'23'0,"33"1"0"16,0 9-1-16,0-9 3 15,0 9 7-15,-33 0 10 0,33-9 10 16,0 9 7-16,0-10 4 0,0 10 5 16,-33 0 4-16,33 0 0 15,0 0 6-15,0 0 0 0,0 0 0 16,0 0 0-16,0 0 1 16,0 0 3-16,0 10 8 0,0-1 7 15,0 19 34-15,0 0-3 0,0 18-24 16,0-9-15-16,0 29-20 0,0-29-21 15,0 9-8-15,0-9-8 0,0 1-13 16,33-10-9-16,-33-1-2 16,0 1 1-16,0-9-6 0,0-10-8 15,0 1 7-15,0-10-1 0,0 0-12 16,0 0-13-16,0 0-14 16,0 0-26-16,0-10-24 0,0 1-28 15,0-10-23-15,0-18 7 0,0 0 16 16,0 9 27-16,0-18 16 15,0 8 11-15,0 1 16 0,0-9 9 16,0 18-6-16,0-10 3 0,0 29-1 16,0-28-15-16,-33 28-22 0,33-10-17 15,-33 0-16-15,16 10 1 16,1 9 13-16,16 0 15 0,-17-9 16 16</inkml:trace>
  <inkml:trace contextRef="#ctx0" brushRef="#br0" timeOffset="36479.74">9778 12316 32 0,'0'-19'37'16,"-17"0"10"-16,17 1 6 0,0 8 7 16,0-8 2-16,0 18 8 15,-16-19 3-15,16 10-9 0,0 9-11 16,0 0-14-16,0 0-9 0,0 0-3 15,0 0 5-15,0 28 13 0,16-28 13 16,-16 18-10-16,0-8-3 16,17-1-3-16,-17 10-5 0,0-10 5 15,0 0 15-15,0 1-8 16,-17-1 4-16,1-9 5 0,-1 0-10 16,-16 0-15-16,33 0-5 0,-33-9-7 15,33 9-13-15,-33-10-5 16,33 1 0-16,-33 0-10 0,33-1-15 15,0 10-28-15,0 0-39 0,0 0-41 16,0 0-42-16,33 0-27 0,-33 0-6 16,33 0 23-16,0 10 38 15</inkml:trace>
  <inkml:trace contextRef="#ctx0" brushRef="#br0" timeOffset="36839.78">10191 12520 37 0,'-16'0'41'0,"16"0"9"0,-17 0 0 16,17 0 1-16,0 9 7 0,0 1 8 15,0 8 7-15,0 1 11 16,0 18 4-16,0-9 4 0,0 9 11 15,0 19 6-15,0-28-2 16,0 9-13-16,0 0-19 0,0-9-25 16,0-9-18-16,0 0-16 0,0-1-8 15,0 1-3-15,0-1-1 0,0-18-4 16,0 0 1-16,0 19 1 0,0-19 3 16,0 9-5-16,0 10-2 15,0-10-6-15,0-9-40 0,0 9-49 16,0-9-54-16,0 0-43 0,0-9-14 15,0-9 15-15,17-1 38 0,-17 0 42 16</inkml:trace>
  <inkml:trace contextRef="#ctx0" brushRef="#br0" timeOffset="37128.64">10158 12399 49 0,'-33'-18'41'16,"33"-10"4"-16,0 9 3 0,0 1 9 15,0-1 10-15,0 0 2 16,33-9 7-16,-33 10-5 0,17 18-8 16,-1-28-15-16,1 9-8 0,16 19-1 15,-33 0-3-15,0 0 1 0,0 0-4 16,0 10 4-16,0 8-1 16,0 1-9-16,0 9 0 0,-33 0-6 15,16 0 6-15,-16 9-8 16,33-19-1-16,-33-18-7 0,33 10 2 15,-33-10-4-15,33 0-3 0,-33 0-13 16,33 0-13-16,0 0-16 0,0 0-25 16,0 0-37-16,0 0-38 15,0 0-28-15,0-10-5 0,33-8 22 16,-33 18-83-16</inkml:trace>
  <inkml:trace contextRef="#ctx0" brushRef="#br0" timeOffset="37622.94">11101 12474 45 0,'0'-19'51'0,"-33"10"23"0,17-10 20 16,-1 10 19-16,1 0 25 0,-17-1 24 15,33 10 5-15,-34 0 1 0,-32 0 8 16,17 19-6-16,16-1 13 16,-1 20-24-16,-32-20-27 0,33 10-46 15,-16 0-38-15,15 0-26 0,34-9-11 16,-33-1-5-16,33 1-9 16,0-1 4-16,0 1-15 0,0 0-8 15,33-10-7-15,-16 10 5 0,16-19 6 16,33 18 9-16,-33-9 4 0,0 1 2 15,17 8 3-15,16 1 3 0,-33 9-6 16,0 9 7-16,1-18-3 16,-18 18 28-16,1 9 23 0,-1-18 30 15,-16 9-82-15,0 1 0 0,-16-1 0 16,-1-9 0-16,1-10 0 16,-18 1 0-16,1 0 0 0,0-19 0 15,-33 0 0-15,16 0 0 0,17-10 0 16,-33-8 0-16,17-1 0 0,15 0 0 15,1 1 0-15,0-1 0 0,0 1 0 16,33 8 0-16,0 1 0 16,-33 0 0-16,33 9-209 0,0 0-204 15,0 0-77-15,0 0 61 0</inkml:trace>
  <inkml:trace contextRef="#ctx0" brushRef="#br0" timeOffset="70425.12">16015 9162 23 0,'0'0'21'15,"0"0"1"-15,0-18-4 16,33 18 1-16,-33 0 0 0,0 0 2 16,0 0 2-16,0 0-2 0,0 0-1 15,0 0-3-15,0 0-3 0,0 0 1 16,0 0-2-16,0 0 3 0,0 0-1 15,0 0-1-15,0 0-1 16,0-19 2-16,0 19 2 0,0 0 3 16,0-19 0-16,0 10 1 0,0 0 1 15,0 9 0-15,0-19 2 0,0 10 5 16,0 0 4-16,0 9-3 16,0 0 0-16,0-10-5 0,0 10-2 15,0 0 1-15,0 0-2 0,0 0-5 16,0 0 0-16,0 0-3 15,0 0-4-15,0 0-1 0,0 0 5 16,0 0-1-16,0 0-2 0,0 0 2 16,0 0 6-16,0 0 1 0,0 0 3 15,0 0-3-15,0 0-3 0,0 10-1 16,0 8 4-16,0 10-9 16,-33 0-8-16,33 9 4 15,0-18-7-15,0 9-3 0,0-10 2 16,0 1 2-16,0 0 2 0,0-1 2 15,0-9-9-15,0 1 4 0,0-10-2 16,0 9 5-16,0-9-1 0,0 0-6 16,0 0 5-16,0 0 1 15,0 0 2-15,0 0-9 16,0 0 2-16,0 0-4 0,0-19-2 16,0 10-2-16,0-28 6 0,0 9-6 15,0 0 7-15,0 0 4 0,0-9-5 16,0 9 2-16,0 0 3 0,0 0 1 15,0 10-1-15,0-20 4 16,0 20-3-16,0-1 1 0,0-9-4 16,0 28 2-16,0-18-3 15,0-1 6-15,0 1-1 0,0 8-2 16,0 10-6-16,0 0 7 0,0 0 2 16,0 0 5-16,0 10-4 0,33 8-4 15,0 1 6-15,-33-19-4 0,33 18 3 16,0 1-5-16,1 0-3 15,15-10 4-15,-16 9 3 0,0 1-3 16,-16-19-1-16,16 19-3 0,0-19 1 16,0 0 3-16,0 0 3 0,-33 0-7 15,33 0 0 1,-33 0-11-16,0 0-20 0,0 0-29 16,0 0-42-16,-33 0-34 0,33 0-9 15,-33 0 6-15,17 0 26 16,-1 0-68-16</inkml:trace>
  <inkml:trace contextRef="#ctx0" brushRef="#br0" timeOffset="70851.57">16048 9106 11 0,'0'0'18'0,"-33"0"-1"15,33 0-4-15,0 0-5 0,0-9 0 16,0 0 0-16,0 0 1 0,0-1 0 16,0 1 0-16,0 0-1 15,0 9 0-15,0-10 3 0,0 10 2 16,0 0 0-16,0 0 3 0,0 0 3 15,0 0 3-15,0 0-1 16,0 0-1-16,0 0-1 0,0 0 3 16,0 0-4-16,0 0-6 0,0 0 4 15,0 0-4-15,0 0-1 16,0 0 2-16,0 0-4 0,0 0-7 16,33 0 5-16,-33 0-5 0,0 0-1 15,33 0-1-15,-33-18 1 16,0 18 1-16,0 0-12 15,0 0-8-15,0 0-25 16,0 0-14-16,0 0-11 0,0 0 5 16,0 0 10-16,0 0 8 15</inkml:trace>
  <inkml:trace contextRef="#ctx0" brushRef="#br0" timeOffset="71244.52">16098 8985 13 0,'0'0'21'0,"0"0"0"16,-17 0-5-16,17 0-3 0,0 0-2 16,0 0 0-16,0 0 0 0,0 0-1 15,0 0 2-15,0 0-3 0,0 0 0 16,0 0 2-16,0 0 4 16,0 0 2-16,0 0 6 15,0 0 6-15,0 0 5 0,0 0 3 16,0 0 13-16,0 0 1 0,0 0 11 15,0 0-1-15,0 0-2 0,0 0-10 16,0 0-6-16,0 0-6 0,0 0 4 16,0 19 5-16,0 0-1 15,0-19 0-15,33 18 0 0,0 1-3 16,1 0 5-16,15 8-12 0,-16 11 0 16,0-20-6-16,-16 10-4 0,16 0-11 15,0 0 0-15,0 9-8 16,0-18-3-16,0-1 2 0,-33 1-5 15,33-10 0-15,-33 10-32 0,17-19-49 16,0 18-39-16,-17-18-25 0,0 0-8 16,0 0-2-16,0 0 11 15,0 0 24-15,0 0 21 0,-17 0 21 16</inkml:trace>
  <inkml:trace contextRef="#ctx0" brushRef="#br0" timeOffset="71535.74">16511 9506 34 0,'0'0'25'0,"0"0"-1"0,0 0-1 15,0 0-2-15,17 0 4 16,-17 19 5-16,0-10 2 0,17 1 2 15,-1-1 3-15,-16 10-2 0,17-1 3 16,-1-18-3-16,17 19 4 0,0-1-4 16,-33-8-9-16,33-1 2 0,-33 10-7 15,34-10-8-15,-34 9-5 16,16 1-4-16,-16 0-3 0,17-1-34 16,-1-18-41-16,-16 10-23 0,17 8-14 15,-17-9 9-15</inkml:trace>
  <inkml:trace contextRef="#ctx0" brushRef="#br0" timeOffset="71772.37">16975 10139 58 0,'16'9'41'0,"-16"1"5"16,0-1 12-16,17 0-4 15,-17 10 3-15,16-19-6 0,-16 18-6 16,33-18-15-16,-33 19-7 0,0-19-11 16,0 9-12-16,34-9 0 15,-34 10-17-15,0-10-29 0,33 9-25 16,-33 0-10-16,0-9 2 0,0 9 12 16,0-9-43-16</inkml:trace>
  <inkml:trace contextRef="#ctx0" brushRef="#br0" timeOffset="71913">17206 10399 20 0,'17'19'32'0,"-17"0"10"16,16-1 8-16,-16 1 6 0,0-10 0 16,0 0 8-16,0 10 1 0,33-10-10 15,-33 1-15-15,0-10-20 16,0 9-6-16,0-9-19 0,0 0-32 16,0 0-32-16,0 0-30 0,0 0 0 15,34 0 15-15</inkml:trace>
  <inkml:trace contextRef="#ctx0" brushRef="#br0" timeOffset="72240.53">17421 10595 24 0,'17'9'32'0,"-1"10"7"0,18 9 10 0,-34-1 6 15,0-8 2-15,33 9 3 0,-33 0 9 16,0-10-5-16,0-8-16 16,0 8-14-16,0 1-15 15,33-10-8-15,-33 10-1 0,0-10-6 16,0-9-26-16,16 9-35 0,1-9-20 15,-17 0-10-15,16 0 7 0,1 0 14 16,-1 0 19-16,-16 0 18 0,17 0 13 16,0 0 10-16,16 10 13 0,-33-1 12 15,0 10 6-15,33-1 4 16,-33 1 6-16,0-10 0 0,33 0 4 16,-33 10-4-16,0 0-5 0,16-1-2 15,-16-8-4-15,17 8-7 16,-17-18-5-16,16 19-7 0,1-19 1 0,-17 9-7 15,17 0-14-15,-1-9-21 16,-16 10-16-16,17-10-11 0,-17 0-6 16,33 0 9-16,-33 0 14 15,0 0 11-15,33 0 9 0</inkml:trace>
  <inkml:trace contextRef="#ctx0" brushRef="#br0" timeOffset="72352.23">18017 11134 26 0,'0'28'28'15,"17"-9"2"-15,-17 9-1 0,16 0-3 16,1-1-1-16,-17 11 1 0,16-20-3 15,1 1-8-15,-17-1-9 0,33-8-5 16,-33-10-17-16,0 9-17 16,33-9-15-16,-33 0-4 0</inkml:trace>
  <inkml:trace contextRef="#ctx0" brushRef="#br0" timeOffset="74344.14">17157 11525 11 0,'-17'0'12'16,"1"0"-1"-16,16 0-4 0,0 0-3 16,-33 0 0-16,33 0-2 0,-34 0-1 15,34 0 2-15,-33 0 0 16,17 0 0-16,16 0 3 0,-17 0-1 15,17 0 0-15,0 0 1 0,-16 0 2 16,16 0 0-16,-17 0 0 0,17 0 3 16,-16 0 5-16,16 0 3 0,0 0 3 15,0 0 5-15,0 0-4 16,0 0 0-16,0 0-3 16,-33 0-3-16,33 0-4 0,0 0-3 15,0 0 0-15,0 0-6 0,0 0-1 16,0-19-1-16,0 19 3 0,33-9 6 15,-33 9-3-15,0 0 2 0,16-9 4 16,1-1 1-16,-1 1 2 16,17 9-3-16,0-9-1 0,1-1 3 15,-1 10-6-15,-33-9-3 0,49 0 2 16,-16 0-2-16,0 9-3 0,34-19 2 16,-34 19-6-16,16 0 4 0,1 0-4 15,0 0 2-15,16 0-1 0,-33 0-5 16,0 19 4-16,17-19 0 15,-17 9 4-15,0-9-2 16,16 9-5-16,-16-9 3 0,1 9 0 16,-1-9 0-16,0 0 0 0,0 0 0 15,0-9 1-15,17 9-3 0,-17 0 3 16,0-9-1-16,0 9-1 0,33 0 3 16,-49 0-2-16,16 0 0 0,0 0 1 15,0 0-3-15,0 0 1 16,0 0 2-16,0 0-2 0,0 0 1 15,0 0 3-15,0 0-1 16,17-9-4-16,-17 9-1 0,0 0 4 16,-16 0 1-16,16 0-4 0,0 0 1 15,33 0 1-15,-33 0 3 0,0 0-3 16,-16 0 0-16,16 0-2 0,0 0 0 16,0 0 4-16,0 0-2 0,0-19 2 15,-33 19-4-15,33 0 2 16,-16 0-1-16,-1 0-5 0,-16 0-11 15,17 0-11-15,-17 0-8 0,16 0-13 16,-16 0-12-16,0 0-22 0,-16 0 4 16</inkml:trace>
  <inkml:trace contextRef="#ctx0" brushRef="#br0" timeOffset="76567.27">16958 11562 9 0,'0'0'13'16,"0"0"2"-16,0 0-2 0,0 0-6 0,0-9-1 15,0 9-1-15,0 0 2 16,0 0 3-16,0 0 0 16,0 0-2-16,0 0 0 0,-16 0 0 15,16 0-2-15,0 0 2 0,0 0 2 16,0 0 4-16,0 0 1 0,0 0-2 15,0 0 0-15,0 9 1 0,0 0 3 16,0 10 2-16,0-10 1 16,0 10 2-16,0 9 7 0,0-10-4 15,0 10-1-15,0 10 1 0,0-1-1 16,0-9-7-16,0 9-7 0,16 0-1 16,-16 0 0-16,0-18 2 15,0 9 4-15,0 9-6 0,0-18-5 16,0-10-1-16,0 0 2 15,0-9-1-15,0 9-1 16,0-9-6-16,0 0-3 0,0 0-6 16,0 0-11-16,0 0-6 0,0 0-11 15,0 0 6-15,0 0 0 0,0 0 3 16,0-9 0-16,-16 9 5 16,16-9 0-16,0 9 5 0,0 0 10 15,0 0 3-15,0 0 4 0,-33 0 2 16,33 0 3-16,0 0 2 0,0 0-1 15,-34 0 0-15,34 0 2 16,0 0 5-16,-33 0 0 0,17 0 0 16,16 0-1-16,-17 0 5 15,1 0 0-15,16 0 1 0,-17 0 1 16,17 0 5-16,0 0 2 0,0 0 2 16,0 0-2-16,0 0 1 0,0 0 3 15,0 0-6-15,0 0 2 0,0 0 1 16,0 0-3-16,0 0-6 15,0 0-5-15,0 0 7 0,0 0 19 16,17 9 1-16,-1-9-9 16,17 0 6-16,0 0-4 0,1 19-9 15,-1-10 1-15,-17-9-5 0,17 0-6 16,0 9-6-16,0-9-1 0,1 0 2 16,-1 0-3-16,-17 0-2 15,1 0 4-15,-1 0-4 0,1 0 0 16,-1 0 0-16,-16 0-1 0,17 0 1 15,-17 0 4-15,0 0-7 0,0 0 5 16,0 0 1-16,0 0-2 16,0 0 1-16,0 0-1 15,0 0-2-15,0 0-1 16,0 0 3-16,0 0 2 0,0 0-5 16,0 0 3-1,0 0-2-15,0 0-12 0,0 0-3 16,0 0 5-16,-17 0 4 0,17 0 0 15,-16 0-2-15,-1 0-1 0,17 0-10 16,-16 0-9-16,-1 0-3 16,1 0-4-16,16 0 1 0,0 0-7 15,-33 0 3-15,33 0 7 0,0 0 6 16,0 0 9-16,0 0 5 0,0 0 2 16,0 0 2-16,0 0 2 0,0 0 0 15,0 0 1-15,0 0 4 16,0 0-2-16,0 0 2 0,0 0 4 15,0 0-7 1,0 0 4-16,33 0 0 16,-33 0-6-1,0 0 0-15,0 0-11 16,0 0-10-16,0 0 2 16,0 0 0-16,0 0 4 0,0 0 3 15,0 0 4-15,0 0 8 0,0 0 0 16,0 0 5-16,0 0 5 15,0 0 0-15,0 0 2 0,0 0-3 16,0 0-1-16,0 0 0 16,-33 0-3-16,33 0-6 0,0 0-6 15,0 0-5-15,0 0-4 16,0 0 0-16,-34 0 2 0,34 0 2 16,0 0 2-16,0 0 4 0,-33 0-1 15,17 0 2-15,-1 10 3 0,17-10 4 16,-16 0 2-16,-1 0 5 0,1 9 2 15,16-9-1-15,0 0-2 16,-33 0-1-16,33 9-1 16,-34-9 0-16,34 0 3 0,0 19 2 15,-33-19 2-15,17 0 1 0,16 0 1 16,-17 18-1-16,17-18 4 16,0 0-1-16,0 0 2 0,-16 0-1 15,16 0 2-15,0 0 2 16,0 0-2-16,0 0 5 0,0 0 3 15,0 0 7-15,0 0-2 0,0 0 0 16,0 0-2-16,0 0 1 0,0 10-1 16,0-1 10-16,0 0 1 0,0 10 3 15,0-10-3-15,16 19 7 16,-16-9-4-16,17 9-12 0,-17 0-4 16,16 0-9-16,-16 9 2 0,0-19-1 15,0 10 2-15,0 0-1 0,0 0 5 16,0 9-9-16,0-27-2 0,0-1 1 15,0 9-3-15,0 1-5 16,0-19-1-16,0 0-3 16,0 0-1-16,0 0 3 15,33-9 1-15,-33-10-5 16,0 10 5-16,34-10-2 0,-34 1 2 16,0-1-3-16,33 10 0 0,-17-1 1 15,1 1 1-15,16 0 2 16,-17 9-6-16,17 0 3 0,1 0 0 15,-1 0 3-15,-33 0-6 0,33 0 7 16,-17-9-4-16,17 9 0 0,-16-10 0 16,-1 1-3-16,17 9-1 0,-33-9-1 15,0 9 10-15,34 0-6 16,-34 0 4-16,0 0-2 0,0 0 0 16,0-10-2-1,0 10 5-15,0 0 2 0,0 0-5 16,0-18-1-16,0 18 2 0,0 0-2 15,0-19-4-15,0 1 4 0,-34 8 0 16,34-8-1-16,0-1 1 0,0 0-2 16,-33 1-7-16,17-19 0 15,16-1-2-15,-17 10 3 0,1-9-6 16,16 9 2-16,0 10 5 16,-17-1-9-16,17 1 2 0,0 18-15 15,0-19-19-15,0 19-17 0,0 0-15 16,0 0-13-16,0 0 0 0,0 19 3 15,0-19 4-15</inkml:trace>
  <inkml:trace contextRef="#ctx0" brushRef="#br0" timeOffset="77151.72">17024 12492 6 0,'0'0'16'16,"0"0"3"-16,0 0-2 0,0 0-4 15,0 0-4-15,0 0-2 16,0 0 1-16,0 0 0 0,0 0 0 16,0 0 1-16,0-18 6 15,0 18 4-15,0 0 5 0,0 0 2 16,0 0 2-16,0 0 1 0,0 0 4 15,0 0 1-15,0 0 1 0,0 0 2 16,0 0 1-16,0 0-4 0,0 0-6 16,0 0-4-16,0 0 2 15,0 18-1-15,0 1-1 0,0-1-1 16,0 10-8-16,0-9 0 0,0 18 2 16,0-9-3-16,0 0 3 0,0-9-4 15,0 9-6-15,0-1 1 16,0-8-2-16,0 0-4 0,0-1-2 15,0-8 3-15,0-10-1 16,0 0-14-16,0 0-13 0,0 0-16 16,0 0-14-16,0 0-15 0,0 0-8 15,0-10-6-15,0 1 3 0,0 0 12 16,0-1 9-16,-16 10 13 0,16 0 11 16,0 0 3-16,0 0 10 0</inkml:trace>
  <inkml:trace contextRef="#ctx0" brushRef="#br0" timeOffset="78318.41">16975 12790 10 0,'0'0'17'0,"0"0"1"16,0 0-3-16,0 0-2 0,0 0 2 15,-17 0-1-15,17 0 3 0,0 0-1 16,-16 0-5-16,16 0-4 16,0 0-3-16,0 0-4 0,-33 0 1 15,33 0 2-15,0 9 4 16,-34-9 6-16,34 10 3 0,-33-10-2 15,33 0 3-15,-16 0-5 0,16 9 1 16,-17 9-3-16,1-18 3 16,-1 19 10-16,17-19 1 0,-16 0 4 15,16 9 8-15,0-9 1 0,-17 0-1 16,17 0-6-16,0 10-3 16,0-10-6-16,0 0-3 0,0 0-8 15,0 0-2-15,0 0-3 0,0-10 7 16,17 1 5-16,-1 9 8 0,1 0-2 15,-1-19 11-15,17 19-7 16,0 0 0-16,1 0 1 0,-1 0-14 16,-17 0-5-16,17 0-1 0,-16 0-3 15,32 0 2-15,-15 19-7 0,-1-19 4 16,-33 0-7-16,33 0 3 0,-17 0 4 16,17-19-5-16,-16 19 2 15,-1 0 2-15,17 0-2 0,-33 0-3 16,34 0 5-16,-34 0-1 15,0 0-5-15,0 0 0 16,0 0 7-16,0 0-6 0,0 0-4 16,0 0-15-16,0 0-11 0,0 0-10 15,0 0-6-15,0 0-1 0,0 0 3 16,0 0-1-16,0 0 6 16,0 0-4-16,0 0-5 0,0 0-3 15,0 0 0-15,-34 0 3 0,34 0 10 16,0 0 6-16,-33 19 9 0,17-19 6 15,-17 9 2-15,16-9 2 0,1 10 3 16,-17-10 1-16,33 0-2 16,-33 0-1-16,-1 0 1 0,34 0 3 15,-49 0 4-15,32 0-1 16,1-10 8-16,-17 1 1 0,33 9 4 16,-33-19 4-16,33 19 5 0,-34 0-1 15,34 0-3-15,-33 0-1 0,17 0-1 16,-1 0 1-16,1 0 2 0,-1 0 3 15,17 0 1-15,-16 0 2 0,16 0 2 16,-17 19-6-16,17-19 3 16,0 0-1-16,0 9 2 15,0 1 0-15,0-1 10 0,0 10 4 16,0-10 3-16,0 9 5 0,0 10 5 16,0-9 0-16,17-10-6 0,-17 19-4 15,16-9-11-15,-16 9-7 0,17-10-7 16,-17 1-3-16,16-10-3 0,-16 0 0 15,17 10 0-15,-17-19-3 16,0 0 0-16,0 0 0 0,0 0 3 16,0 0 2-16,0 0 8 0,0 0 5 15,0 0 2-15,0 0-1 0,0 0-3 16,0 0-5-16,0 0-3 0,0 0 0 16,0 0-7-16,0 0-4 15,0 0 1-15,0 0-3 0,16 0 5 16,17 0 2-16,-33-9 1 15,0-1-6-15,34 1 3 0,-1 0-4 16,-33 9 3-16,33-19 0 0,0 19 1 16,16 0 0-16,-15 0-1 0,-1-18 1 15,-33 8-1-15,33 1 0 0,-17 9 2 16,17-9-6-16,-16 9 1 0,-1-10 5 16,17 10 1-16,-33-9-2 15,34 0-1-15,-34 0 5 16,0-1-7-16,33 1 1 0,-33 9 2 15,0 0-3-15,0 0 5 16,0-19-6-16,0 19 3 16,0-18 5-16,0 8-3 0,0-8-2 15,0 9-4-15,0-1 5 0,0 1-1 16,-33 0-2-16,33-10-2 16,0 19-1-16,0-19-2 0,0 19-9 15,-34-18-25-15,34 9-15 0,0-1-26 16,0 10-26-16,-33-9-17 0,17 9 8 15,-1 0-83-15</inkml:trace>
  <inkml:trace contextRef="#ctx0" brushRef="#br0" timeOffset="79199.42">17024 13041 21 0,'0'0'21'0,"0"0"-3"0,0 0-2 16,0 0-3-16,0 0 0 0,0 0 3 15,0-9 2-15,0 9 3 16,0 0 1-16,0 0 5 0,0 0 3 16,0 0 8-16,0 0 5 0,0 0-1 15,0 9-1-15,0 0 2 0,0 19-1 16,0-28 3-16,0 19 0 0,0 9 4 16,0 0-1-16,0 0-6 15,0-1-6-15,0 11-7 0,0-1 1 16,0 0-6-16,0 0-3 0,0 1 0 15,33-11-4-15,-33 11 4 16,0-1-3-16,0-9-6 0,0 9 5 16,34-28-10-16,-34 10-2 0,0-1 0 15,0-8-4-15,33-1 3 0,-33-9-3 16,0 9-3-16,0-9 5 16,0 0-2-16,16 0-2 0,-16 0 7 15,17-9-4-15,-1 0-2 0,17-10 6 16,-16 10-6-16,32-19 3 0,-15 9-2 15,-1 1-1-15,0-1-3 16,16 10-3-16,18-10 13 0,-1 1-6 16,0 8-3-16,17 1 0 15,-17-10 2-15,17 10-1 0,16-9 1 16,-33 8 0-16,17 1 0 0,16-10-5 16,-16 19 10-16,16 0-7 0,-16 0 0 15,16 0 1-15,-16 0 4 0,-1 0-10 16,1-9-2-16,-17 0 3 0,17-1 2 15,16 1 1-15,-33-9 3 16,17 8-2-16,0-18 0 0,16 10 4 16,0-1-4-16,17-9 0 0,-16 28 0 15,48-28 3-15,-32 19 3 0,17 0-5 16,-1-1 2-16,0 10-3 0,1 0-1 16,-1 0 2-16,-16 0 1 0,-33 10-2 15,16-10-3-15,-16 0-12 16,-17 0-2-16,0 0 5 0,0 0-2 15,-16 0 6-15,16 9 8 16,-33-9-2-16,0 9 1 0,17-9-1 16,-17 10-3-16,-17 8 5 0,34-18-1 15,-17 9 3-15,-33 1 2 0,33-1-12 16,-16 0-6-16,16-9-5 0,-17 10-11 16,17-10-1-16,-33 9-4 0,50-9-8 15,-50 0-17-15,33 0-12 16,-33 0-10-16,0-9-2 0,0 9-8 15,0-10 3-15,0 1 11 16</inkml:trace>
  <inkml:trace contextRef="#ctx0" brushRef="#br0" timeOffset="80349.67">19109 11302 13 0,'-17'0'25'16,"17"0"3"-16,0 0-1 0,0 0-1 16,0 9 2-16,-16-9 3 0,16 19 3 15,-17-19-1-15,17 0 1 16,0 9-4-16,0-9-1 0,0 0-2 16,0 0-3-16,0 0-3 0,0 0-3 15,0 0 1-15,0 0 5 0,0 0 23 16,0 0 9-16,17 0-4 0,-1 0-6 15,17 0 4-15,1 0-9 16,15 0-5-16,1 0-17 0,16 0-1 16,0 0-9-16,0 0-7 15,17-9 2-15,16-1 0 0,1 1-5 16,15 0 3-16,1 9-1 0,17-19-1 16,-51 19 2-16,51 0-1 0,-51-19 0 15,18 10-7-15,-18 0 7 0,1 9-1 16,0 0 0-16,-17 0 1 0,17 0-4 15,-50 0 1-15,33 0-1 16,-33 9-1-16,17 19 4 0,16-28-5 16,-33 19 1-16,0-10-6 0,0 0-3 15,17 1 0-15,16-1-4 16,-49-9-1-16,32 9 7 0,1-9-5 16,16 0-1-16,-33 9 1 0,0 1 5 15,17-10-9-15,-17 0 2 0,0 18 0 16,0-18 0-16,0 0 4 0,-33 0 2 15,33 0 3-15,-16 0 1 16,-1 19 3-16,1-19 3 0,-1 0 2 16,1 0-3-16,0 19 1 15,-17-19 4-15,16 0 4 0,-16 9-2 16,0 0 5-16,0 10 2 0,0-1 3 16,0 1 3-16,-16 9 2 15,16-10 5-15,-17 1-4 0,0 18 4 16,1 10 3-16,-1-19-3 0,1 18-2 15,-1 1-7-15,17 9-9 16,-16 9 3-16,-1 0-1 0,17 9-3 16,-33 10 4-16,33-10-6 0,-33 10 4 15,16 0 4-15,1-1 0 0,16 1 4 16,-17 9 4-16,1-28 1 0,-1 10-10 16,1-10-1-16,16-9-2 15,0-1 1-15,0-8-6 0,0-19 1 16,0 9-3-16,0 0-4 15,16-18 0-15,-16-1 5 0,0 1-9 16,0-10 5-16,0 1-12 0,0-10-8 16,0 9-14-16,0-9-23 0,0 0-7 15,0 0 0-15,0 0 0 0,0 0 7 16,0 0 7-16,0 0 15 0,0 9 10 16,0 1 15-16,0 8 6 15,0-9 6-15,-16 10 0 0,16 0 1 16,0-1 3-16,0-8-1 0,-17-1 1 15,17 0-2-15,0-9-9 0,-16 10-28 16,16-10-33-16,-17 0-19 0,17 0-3 16</inkml:trace>
  <inkml:trace contextRef="#ctx0" brushRef="#br0" timeOffset="82283.92">17852 11990 20 0,'0'0'20'0,"-17"0"-1"0,17 0-2 16,0 0-2-16,0 0-3 0,0 0 5 15,0 0 0-15,0-19 1 16,0 19 2-16,0 0 0 0,0 0 2 15,0 0 3-15,0 0 1 0,0 0 0 16,0 0 0-16,0-9 3 16,0 9 2-16,0 0 4 0,0 0 3 15,0 0 5-15,-17 0 1 0,17 0 1 16,0 0-2-16,0 0-5 16,0 9 2-16,0 10-7 0,0 18-3 15,0-9-12-15,0 28-2 0,0-10-5 16,0 1 0-16,0-1-4 0,0 10-3 15,0-9-3-15,0-1-1 16,0 1 3-16,0-1-3 0,0-27 0 16,0 9-4-16,0 0 5 15,0 0-6-15,-16-10-1 0,16-18-17 16,0 0-9-16,0 0-14 0,0 0-16 16,0-18-16-16,-17-10 8 0,17-10 10 15,-16 1 8-15,16-19 12 16,0 1 11-16,0 8 16 0,-33 1 8 15,33-10 4-15,0 9 4 0,0 10 6 16,-33 0 4-16,33 9 8 0,0 0 2 16,0 9-3-16,0 10-1 15,0 9 5-15,33 0 10 0,-33 9 0 16,33 10-7-16,-33 9-3 16,16 0-6-16,1 9-1 0,16 0-2 15,-16 10-6-15,-1-10-6 0,34-9 1 16,-50 0-4-16,33 0 0 0,0-10 4 15,-33 1-7-15,33-10 4 0,-16-9-12 16,-17 0-1-16,16-18 1 16,1 8-5-16,-17-8 5 0,16-10-4 15,-16 0 4-15,0 0 4 0,0-9 3 16,0 9 4-16,-16 0 1 0,16 9-1 16,-17 1 2-16,17 8 3 0,0 10 3 15,0 0 0-15,0 0 3 16,0 0 7-16,0 28-5 15,0 0-1-15,17 19 1 0,-17-19 4 16,16 9-5-16,-16 19-1 0,17-28-5 16,16 9-2-16,-33-9 0 0,0 18-4 15,33-27-3-15,-33 9-16 0,0-19-30 16,0 10-25-16,0-19-20 16,33 0-5-16,-33 0 1 0,0-10 8 15,0 1 15-15</inkml:trace>
  <inkml:trace contextRef="#ctx0" brushRef="#br0" timeOffset="82679.87">18497 12055 19 0,'0'-9'32'0,"0"-1"1"0,0 10 5 15,0 0 3-15,-17 0 5 0,17 0 8 16,-16 0 2-16,-1 0-1 0,1 19-7 15,-1 0-4-15,17-1-4 0,-33 19 5 16,0-18-8-16,33 0-9 16,-33 9-7-16,33 9-6 0,0-19-4 15,0-18-7-15,0 19-3 0,0 0 1 16,0-19 1-16,33 0-4 0,-33 18 2 16,33-18 0-16,0 10 1 15,-16-1 4-15,-1 19 3 0,17-28 0 16,-16 28 15-16,-1-10 1 0,1 1 12 15,-17 9 11-15,0 0 1 16,0-10 1-16,-17 1 5 0,17 9 2 16,-16-10-13-16,-1 1-11 0,1 0-20 15,-17-19-5-15,16 0-9 0,-16 0-12 16,33 0-19-16,-33 0-12 0,33 0-23 16,-33 0-16-16,33 0-26 15,0 0-24-15,0 0-15 0,0 0 5 16,0 0 16-16,0 0 18 0</inkml:trace>
  <inkml:trace contextRef="#ctx0" brushRef="#br0" timeOffset="83278.39">19125 11971 31 0,'0'0'26'0,"-16"-9"1"15,-1 9 1-15,1-9 2 0,16-1 5 16,-17 10 10-16,17 0 4 0,-33 0 5 16,33 0 3-16,-33 19 5 0,33-10 1 15,-33 10-6-15,16 0-5 16,17 8-5-16,-16-8-13 0,16 18-12 15,0 0-4-15,0-27-12 0,0 18 2 16,16-10-4-16,-16 10-2 16,17-9 3-16,16-1-7 0,0 1 2 15,-33 0 2-15,33-1-1 0,-16 1-3 16,16 9 4-16,-17-10 1 0,1 10 4 16,0 9 4-16,-17 1 10 0,0-10 14 15,0-1-1-15,0 1-1 16,-17-9-7-16,17 18-6 0,-17-37 4 15,-16 19-3-15,17-19-5 16,-1 0-10-16,-16 0-5 0,33 0-1 16,-33 0-8-16,0 0-19 0,16-10-18 15,-16 1-24-15,17 9-28 0,-1-18-17 16,17-1-9-16,0 10-1 0,0-10 4 16,0 0 13-16,0 1 16 15</inkml:trace>
  <inkml:trace contextRef="#ctx0" brushRef="#br0" timeOffset="83744.03">19374 11916 35 0,'0'-10'37'16,"0"-8"8"-16,0 18 7 0,0 0 11 16,0 0 11-16,-17 18 4 0,17 10-2 15,-16 28-1-15,16-19 0 0,0 10-8 16,-17 8 4-16,17 1-8 0,0 9-11 16,0-9-7-16,0 9-11 15,0-18-1-15,0 9-11 0,0-19-9 16,17 0-2-16,-1 10 0 15,1-29 1-15,-1 1-8 0,17-10-2 16,-33-9-2-16,33 0 3 0,-16 0 2 16,-1-19-14-16,18-8-14 0,-1-1-24 15,-17-10-15-15,17 1-18 0,0-9-1 16,-33-1-6-16,33 19 9 16,-33-18 13-16,-33 9 20 0,33 9 19 15,-49 0 11-15,16 0 8 0,0 9-2 16,-17-9-2-16,33 0-6 0,-49 10 0 15,33-1-11-15,-17 10-11 16,34-10-10-16,-17 10 1 0,16 0 2 16,17-1 3-16,0 1 5 0,0 9 1 15</inkml:trace>
  <inkml:trace contextRef="#ctx0" brushRef="#br0" timeOffset="84039.24">19473 12427 41 0,'16'9'38'0,"-16"1"8"16,17-1 5-16,-17 10 8 0,17-1 4 15,-17 1 17-15,16-10-3 0,1 10-7 16,-1-1 0-16,1-8-17 16,-1-1-15-16,17 10-21 0,-33-19-10 15,33 0-2-15,-33 0-9 0,17 0-25 16,0 0-29-16,-17 0-17 0,16 0-19 16,-16 0-3-16,0 0-3 15,0 0 7-15,0-19-68 0</inkml:trace>
  <inkml:trace contextRef="#ctx0" brushRef="#br0" timeOffset="84909.92">19754 12009 13 0,'0'0'18'0,"0"0"0"0,0 0-1 16,0 0 1-16,0 0 5 0,0 0 9 15,0 0 6-15,0 0 9 0,0 0 8 16,0 0 6-16,0 0 8 16,0 9 17-16,0 9 9 0,0 20-5 15,0-1-7-15,17 9-11 0,-17 1-9 16,16-1 0-16,-16 1-11 0,17-10-18 15,-17 0 7-15,16 1-13 16,-16-11 8-16,33 11-8 0,-33-20-7 16,0 10-2-16,0 0-11 15,0-9-3-15,0-10 3 0,0 10-5 16,0-19 1-16,0 0-6 0,0 0 0 16,0 18 5-16,34-18-4 0,-34 0 1 15,0 9 0-15,16 1 3 0,1-1-3 16,-1-9 0-16,1 9 2 15,16 1-3-15,-17-1 1 0,1-9 0 16,-1 0 0-16,18 0 4 0,-34 0-16 16,33 0-10-16,-33 0-13 0,0 0-23 15,0-9-22-15,0-1-29 16,0 1-33-16,0 0-32 0,0-1-2 16,0 1 14-16,-33 9 29 0</inkml:trace>
  <inkml:trace contextRef="#ctx0" brushRef="#br0" timeOffset="86391.96">20383 12157 9 0,'0'0'16'0,"0"0"3"0,0 0-1 15,0 0 2-15,0 0 1 0,0 0 6 16,0 0 8-16,0 0 7 0,0 0 7 16,0 0 3-16,0 0 1 15,-17 0-7-15,17 0-4 0,0-9-9 16,0 9-11-16,0-9-11 0,0-1-6 16,0-8-2-16,0-1 1 0,0-9-4 15,17 0 3-15,-17 10-2 16,16-10 5-16,1 9 3 0,-1 10 3 15,1-10 5-15,0 10 11 0,16 9 6 16,-33 0-6-16,33 0 13 16,-33 28-14-16,16 0-5 0,1 0-6 15,-17 18-5-15,16 19-1 0,-16-18-8 16,0 27-1-16,0-18 4 0,-16 9-3 16,-1 0 4-16,1-9-1 0,16 0 0 15,-33-9 4-15,33-10 1 16,-33-9 0-16,16-10 8 0,0 1 1 15,17 0 3-15,0-19-6 16,-16 0-4-16,-1 0-6 0,17 0-6 16,-16-19 0-16,16 10 0 0,0-1-2 15,0-8 6-15,0-1-4 0,0 0 0 16,0 10 1-16,0-9-5 0,0 18 7 16,16-19-1-16,-16 10-1 15,17 9 6-15,-1-10 0 0,1 10 0 16,0 0-6-16,16 0 5 0,0 19 1 15,-33-19-1-15,16 19-4 0,1-1 0 16,-1-18 0-16,1 0-3 0,-17 0-10 16,16 0-20-16,1 0-44 0,-17 0-36 15,0 0-25-15,17 0-5 16,-17 0 3-16,0-18 18 0,0-1 24 16</inkml:trace>
  <inkml:trace contextRef="#ctx0" brushRef="#br0" timeOffset="86761.38">20714 12157 19 0,'0'0'38'0,"-33"0"9"16,33 0 5-16,-17 0 0 15,17 19 11-15,0-10 12 0,-16 10 7 16,16 9 0-16,-17 0-4 0,17 9-6 15,0 19-5-15,0-28-11 0,0 9-9 16,0 0-13-16,17 0-13 0,-1-9-5 16,1 0 0-16,16-19-8 15,-33 1 0-15,33-10-6 0,-17-10 1 16,1 1 0-16,-1-19-4 0,1 0-9 16,0-9-4-16,-1 9-7 0,1-9-4 15,-17 0 0-15,0 0 3 0,0 9-3 16,-17 0 3-16,1 0 9 15,-18 9 5-15,18 1 1 0,-1 8-7 16,1 10-16-16,-17 0-10 16,0 0-21-16,16 10-19 0,1-1-19 15,-1-9-12-15,17 9 1 0,0-9 15 16</inkml:trace>
  <inkml:trace contextRef="#ctx0" brushRef="#br0" timeOffset="86987.78">20863 11990 60 0,'0'0'53'0,"33"0"8"15,-33 0 7-15,0 19 7 16,0-1 15-16,0 10 9 0,0 0 7 16,0 18-12-16,33-18-11 0,-33 19-11 15,0-1-9-15,0 1-1 0,0 9-15 16,33-28-14-16,-33 18-13 15,0 1-12-15,0-29 0 0,0 10-11 16,0-9-26-16,0-10-54 0,0-9-47 16,0 9-43-16,0-9-24 0,0 0 17 15,0-9 39-15</inkml:trace>
  <inkml:trace contextRef="#ctx0" brushRef="#br0" timeOffset="87478.48">20995 11943 30 0,'0'-9'41'0,"0"9"7"16,-17-9 7-16,17 9 5 0,0-9 10 16,0-1 20-16,0 10 8 0,17-18-7 15,-17 18-17-15,17-19 4 0,-17 19-8 16,16 0-6-16,17 0-3 15,-16 0-10-15,16 0-15 0,-33 19 3 16,33-1-14-16,0 1-13 16,-33 9 1-16,0 9-7 0,0-9-9 15,0 0 7-15,0 9-4 0,0-9-4 16,0 9-9-16,-33-18 4 0,33-1 2 16,-33 1 2-16,0-19 0 0,0 0 2 15,16 0-4-15,-16-19 8 16,16 1-3-16,1-1 2 0,16 0-3 15,-33-18-1-15,33 0 0 0,0 9 4 16,0 10 0-16,0-1-2 0,33-9 3 16,-33 19-4-16,16-1 5 0,1 1-6 15,16 9 6-15,0 0-2 0,17 19-2 16,-17 18 3-16,0-18 0 16,-16 18-1-16,-1 9-2 0,17 1 7 15,-33 9-8-15,0 9 10 16,0 0-2-16,-16 0-8 0,-1 0 5 15,1 0-3-15,-1-9-20 0,-16-10-40 16,0-8-54-16,33-1-70 0,-50-18-40 16,34-1 19-16</inkml:trace>
  <inkml:trace contextRef="#ctx0" brushRef="#br0" timeOffset="95744.21">7941 8734 7 0,'0'-9'13'0,"0"9"0"15,0-9-3-15,0-10-2 16,0 19 0-16,0-9 1 0,0 0-1 15,0 9 5-15,0 0 2 16,0 0 3-16,0 0 0 0,0 0 3 16,0 0-3-16,0 0 0 0,0 0-3 15,0 0 0-15,0 0-4 0,0 0 1 16,0 0 1-16,0 0 6 16,0 18 4-16,0-9 0 0,33 10-5 15,-33 0 5-15,0-1-3 0,34 19-3 16,-34-27-7-16,0 8-4 15,33 1-3-15,-33-10 0 0,16 19-2 16,-16-28-3-16,0 0-15 0,17 0-19 16,-17 0-18-16,0 0-10 15,0 0-6-15,0 0 4 0,0 0 8 16</inkml:trace>
  <inkml:trace contextRef="#ctx0" brushRef="#br0" timeOffset="95999.53">8256 9125 51 0,'0'0'44'0,"0"19"4"0,0-1-4 16,0-18 0-16,0 0-4 0,0 10-10 15,0-1-10-15,0-9-10 16,0 18-4-16,16-8-5 0,-16-1-10 15,17 0-7-15,-1 10-6 0,-16 0-5 16,33-1-7-16,-33-18-5 0,34 19-1 16,-34-10 4-16,33 0 6 0,-33 10 2 15,33 9 5-15,-33-10-9 16</inkml:trace>
  <inkml:trace contextRef="#ctx0" brushRef="#br0" timeOffset="96140.15">8520 9488 12 0,'34'37'22'15,"-34"0"4"-15,0 10 5 0,33-19 4 16,-33 9 5-16,0 0 2 0,0-18 1 15,0 9-3-15,0-10-4 0,0 1-14 16,0-10-11-16,0-9-6 16,0 9-13-16,0-9-17 0,0 19-15 15,0-19-9-15,0 0-2 0,0 0 2 16,33 19 5-16,-33-1 5 0,0-18-18 16</inkml:trace>
  <inkml:trace contextRef="#ctx0" brushRef="#br0" timeOffset="96282.77">8736 10130 24 0,'33'37'23'0,"-33"9"-1"16,0-8-3-16,33-1-3 0,-33 9 3 16,0-27 0-16,33-1-3 0,-33 1-5 15,0 0-4-15,0-10-3 0,33-9-9 16,-33 19-8-16,0-19-8 0,0 0-8 16,0 0-3-16,0 0-4 15</inkml:trace>
  <inkml:trace contextRef="#ctx0" brushRef="#br0" timeOffset="96615.88">8918 10771 25 0,'0'47'40'0,"0"-28"6"0,16-1 4 16,-16 10-1-16,0 9 2 16,0-18-6-16,17-1-7 0,-17 1-11 15,33 0-11-15,-33-1-6 0,0-8-10 16,33 8-13-16,-33 1-13 0,33-19-8 15,-33 18-7-15,33-8-4 0,-33 8 2 16,0-8 5-16,16 8 6 0,1-8 5 16,0 8 7-16,-17-18 1 15,0 0-1-15,16 0 4 0,-16 0-3 16,0-18 22-16,0 8 10 16,0 10 9-16,0 0 6 15,0 0 2-15,17 0 6 0,-17 0 7 16,0 0 1-16,0 10-6 0,0 8-10 15,0 1-9-15,0-10-8 0,33 10-8 16,-33-10-7-16,0 10-7 16,0-10-17-16,33 0-15 0,-33 19-14 15,0-28 3-15,0 0 5 0</inkml:trace>
  <inkml:trace contextRef="#ctx0" brushRef="#br0" timeOffset="96898.12">9099 11423 21 0,'0'-19'27'0,"-16"19"2"0,16 0 2 16,0 0 2-16,0 0 4 0,0 0 7 15,0 0 8-15,16 19-9 0,1-10-3 16,0 0-8-16,-1 19-16 0,1-19-2 15,16 10-9-15,0 9-2 16,0-10-4-16,-33-18 5 0,33 0-9 16,-33 10-13-16,17-10-15 15,-17 0-7-15,0 0-14 0,0-10-6 16,0 10 1-16,0-18 5 0,-17-10 5 16</inkml:trace>
  <inkml:trace contextRef="#ctx0" brushRef="#br0" timeOffset="97559.1">8984 11320 26 0,'0'-9'28'16,"0"0"4"-16,0 9 1 0,0 0 7 16,0 0 8-16,0 0 5 15,0 0 8-15,0 0 1 0,0 0 6 16,0 0 2-16,0 0 0 0,0 0 10 16,0 0 13-16,0 0 12 0,0 0 20 15,33 9-25-15,-33-9 2 0,33 9-15 16,0 10 8-16,-17-10-23 0,18 0-8 15,-18 1-11-15,34 8-23 16,-17 1-5-16,0-19-8 0,0 0-17 16,0 19 3-16,-16-19 6 15,-1 0-8-15,1 0 1 0,16 0 7 16,-33 0-9-16,0 0 6 0,0 0 13 16,0 0 17-16,0 0 3 0,0 0 3 15,0 0-5-15,0 0-10 0,-33-19-10 16,33 19-6-16,-17 0-9 0,1-19 2 15,16 10-5-15,-17 0-3 16,17-1-4-16,0-8 4 0,-16-10 0 16,16 0-1-16,0-18 5 0,-17 8-8 15,17 1 7-15,0-9-11 16,0 8 4-16,0 1 3 0,0 9 5 16,0 10-9-16,0-1 11 0,0 19-12 15,0 0-3-15,0 0-3 0,0 0 5 16,0 19 0-16,0 9 9 0,0 9 2 15,0 0 0-15,0 0 0 16,0 10 0-16,0-19 0 0,-33 9 2 16,33 0-5-16,0-9 3 0,0 0 2 15,0 0 0-15,-33-10-3 0,33 1-1 16,0 0-8-16,0-10-26 0,0 9-17 16,0-8-21-16,0-10-38 15,0 9-47-15,0-9-47 0,0 0-37 16,0 0-11-16,-33 0 28 0,33-9 44 15</inkml:trace>
  <inkml:trace contextRef="#ctx0" brushRef="#br0" timeOffset="99362.09">5791 8641 24 0,'0'0'21'16,"0"0"-2"-16,-34 0-6 0,34 0 2 16,0 0 0-16,0 0 2 15,0 0 3-15,0 0-3 0,0 0-2 16,0 0-2-16,0 0-3 16,0 0 0-16,0 0 1 0,0 0 3 15,0 0-1-15,0 0 3 0,34 0 1 16,-34 0-1-16,0 0-1 15,0 0-9-15,0 0 2 16,0 0-8-16,0 0 3 0,33 0-1 16,-33 0-3-16,33 0-1 15,-33 0 3-15,33 0 1 0,-33 0-1 16,33 0 0-16,-17 0-1 16,18 0 1-16,-1 0-3 0,33 0 3 15,-33 0 0-15,0 0-1 0,17 0 1 16,-17 0-1-16,33 0-1 15,-33 0 3-15,0 0-2 0,17 0 0 16,-17 0 1-16,0 0-1 16,0 0 2-16,0-18-2 0,0 8 3 15,17 1-3-15,-17 0 2 16,0 9 0-16,0 0 2 0,0 0 1 16,-33 0-1-16,33 0 5 15,-16 0 2-15,16 0 6 0,0 0 0 16,-33 0-5-16,33-9-4 0,-33 9-1 15,33 0 3-15,0 0 6 16,-33 0-7-16,17 0 3 0,16 0-1 16,0 0 2-16,0 0-2 0,-33 0 3 15,33 0-5-15,0 0-1 16,-33 0-3-16,33 0-1 16,-33 0 13-16,33 0-3 0,-16 0-4 15,16 0-5-15,0 9 1 0,0-9-5 16,-33 0 2-16,33 18 0 15,0-18-1-15,0 0 2 0,17 0-4 16,-17 10 5-16,0-10 0 0,0 0-1 16,0 0 0-16,-16 0 0 15,16 0 6-15,0 18 0 0,0-18 1 16,0 0-3-16,0 0 4 0,1 0-5 16,-18 0 2-16,17 0-3 0,0 0 0 15,0 0-1-15,0 0 4 0,1 0-4 16,-1 0 5-16,-17 0-2 15,17 0-1-15,0 0 0 16,0 0-7-16,-33 0 4 0,34 0 3 16,-34 0 1-16,33 0-1 0,0 0 2 15,-33 0-7-15,33 0 8 0,-17 0-8 16,17 19-2-16,1-19 4 0,-1 0-4 16,-33 0-1-16,33 0-1 15,-33 0 2-15,33 0 0 0,-17 0 0 16,1 0 2-16,-1 0-9 0,-16 0-11 15,34 0-24-15,-34 0-19 0,0 0-32 16,0 0-33-16,0 0-17 0,-34 0 13 16,18 0-79-16</inkml:trace>
  <inkml:trace contextRef="#ctx0" brushRef="#br0" timeOffset="100052.24">5708 8660 22 0,'0'0'21'0,"0"0"-3"16,0 0 0-16,0 0-1 15,0 0 3-15,0 0 4 0,0 0 5 16,0 0 5-16,0 0 1 16,0 0-2-16,0 0-5 15,0-19-3-15,0 19-2 0,0-37 11 16,0 19-7-16,0-10-1 0,0 9-9 15,0-18-6-15,0 0-5 16,0 18 5-16,0-9-2 0,0 9-5 16,0-8-3-16,-33 8 0 15,33 0 0-15,0 19-2 0,0 0-8 16,0 0-1-16,0-18-3 16,0 18-14-16,0 0-13 15,0 0-12-15,-33 0-17 0,33 0-8 16,0 0 3-16</inkml:trace>
  <inkml:trace contextRef="#ctx0" brushRef="#br0" timeOffset="101178.04">5360 8232 13 0,'0'0'19'0,"0"0"-2"16,0 0-3-16,0 0-3 15,0 0 2-15,0 0 6 0,0-9 1 16,0 9 0-16,0 0 0 16,0-10 2-16,34 10 14 0,-34 0 1 15,0 0-1-15,0 0 4 16,33 0 11-16,-33 0-12 0,0 0-5 15,33 0-3-15,-33 0 2 0,33 0 4 16,-17 10-4-16,17-10-9 16,1 9 0-16,32-9-8 0,-33 0 5 15,0 0-1-15,-17 0-7 16,17 0 2-16,1 0-9 16,-1 0 6-16,0 0-7 0,0 0 0 15,0 0 0-15,-33 0 3 16,0 0 0-16,16 0-1 0,-16 0 1 15,34 0-4-15,-34 0 2 0,0 0-3 16,0 0-2-16,0 0 5 16,0 0-16-16,0 0-16 15,0 0-14-15,0 0-12 0,-34 0-14 16,34 0-2-16,-16 0-15 0,16-9-6 16,0 9 9-16,-33-10 11 15,33 10 12-15,-33 0 14 16,33-18 15-16,-33 18 9 0,0 0 6 15,-1 0 4-15,-15-19 2 0,16 19 0 16,0 0-2-16,0 0 1 16,0-18 2-16,-17 18 5 0,17 0 7 15,33-19 6-15,-33 10 0 16,0 9 0-16,0-10 2 16,33 10 3-16,-34 0 4 0,34 0 7 15,0 0 3-15,-33 0 3 0,17 0-2 16,16 0-1-16,0 0-1 15,0 0-6-15,0 0-9 16,0 0-1-16,0 0-2 0,0-9-3 16,0 9 0-16,0-9-3 15,0 0 3-15,0-10-4 0,16 0-2 16,-16-18-5-16,33 9 6 16,-33 10-1-16,0-20-2 0,34 1 1 15,-34 19 1-15,0-10 0 16,33 9 3-16,-33 0 0 15,0 19-4-15,0-18 0 0,0 18-1 16,0 0 1-16,0 0-1 16,0 0 0-16,0 0 1 0,33 0 1 15,-33 0 4-15,0 0 4 0,0 0 6 16,33 0-2-16,-33 0-1 16,33 18-1-16,17-18-4 0,-17 0-2 15,0 0 5-15,0 0-10 16,0 0 2-16,-17 0 2 0,17 0-5 15,1 0 0-15,-1 0-5 16,-33 0 6-16,33 0 6 0,-33 0 10 16,0 19 20-16,0-19 21 0,0 19 13 15,0-10 4-15,0 19-17 16,0 0-18-16,0-10-13 16,33 20-14-16,-33-29-3 0,0 19-7 15,33 0-1-15,-33-10 2 16,0 1-4-16,16 0-1 0,-16-1-2 15,34-9 3-15,-34 10 2 16,0 0-3-16,0-1 0 0,0 1 1 16,0-1-3-16,0-18 3 0,0 10 1 15,0 8-5-15,-34-8-21 16,34-1-15-16,-16 10-21 0,16-19-16 16,0 0-25-16,0 18-20 15,-33-18-9-15,33 0-1 0,0-18 17 16,0 18 17-16</inkml:trace>
  <inkml:trace contextRef="#ctx0" brushRef="#br0" timeOffset="101664.74">5609 7767 17 0,'0'0'19'0,"0"0"-1"16,0 0-2-16,0 0 0 15,0 0 4-15,0 0 2 0,0 0 3 16,0-9-2-16,0-1-2 16,0 10-8-16,0-9 2 0,0 0 0 15,0-10-1-15,0 1 3 16,0-1-2-16,0-9-2 16,0 0 2-16,0 0 5 0,0-9-5 15,0 9 1-15,0 0 2 16,0 0-1-16,0 10-8 0,0-1-4 15,0 1 0-15,0-1-2 0,0 10-3 16,0-1 0-16,0 10-2 16,0 0 1-16,0 0-2 0,0 0-3 15,0 0-5-15,0 0-9 16,0 0-7-16,0 0-10 0,0 10-5 16,0-1-8-16,0-9-3 15,0 0 1-15,0 0-2 0</inkml:trace>
  <inkml:trace contextRef="#ctx0" brushRef="#br0" timeOffset="102694.65">5360 7348 26 0,'0'0'25'0,"0"-18"-3"16,0 18-4-16,-33 0 1 16,33 0 5-16,0 0 1 15,0 0 1-15,0 0 2 0,0 0-1 16,0 0 0-16,0 0 1 0,0 0-4 16,0 0-1-16,0 0-5 15,0 0 2-15,0 0 8 0,33 0-1 16,-33 0-2-16,34 0 3 15,-34 0-1-15,33 0-8 0,0 0 0 16,0 0 0-16,-17 0-3 16,51 0-5-16,-34 0 1 0,0 0-9 15,0 0 4-15,0 0-3 16,16 0-3-16,-15-19 1 0,-1 19-2 16,0 0-2-16,-33 0 4 15,33 0-4-15,-33 0 3 0,0 0 1 16,0 0 1-16,0 0-6 15,0 0-21-15,0 0-15 0,-33 0-12 16,33 0-11-16,-33 0-3 16,0 0-1-16,-1-9 3 0,1 0 9 15,17 9 11-15,-17-10 15 16,-33 1 11-16,33 0 8 0,-1 9 4 16,1 0 2-16,-16 0 3 0,49 0 2 15,-33 0 0-15,0 0 3 16,-1 0 3-16,1 0 2 0,17 0 2 15,-1 0 2-15,1 0 5 16,16 0-4-16,0 0 3 16,0 0-2-16,0 0-1 0,0-10 0 15,0 1-2-15,0 9 2 16,0-19 3-16,0 19-3 0,16-18-4 16,1-19-2-16,-1 18-3 15,17 10-3-15,-33-10 3 0,34-18-6 16,-34 18 4-16,0 1-4 15,0-10 0-15,33 9-3 0,-33 1 4 16,0-1 0-16,0 19-1 16,0-28 1-16,33 10-1 15,-33 8 1-15,0 1-2 0,0-10 1 16,0 19 2-16,0-18-4 16,0 18 3-16,33 0 9 0,-33 0 3 15,0 0 0-15,0 0 8 0,16 0-7 16,1 18-6-16,-1-18 1 15,18 0-3-15,-1 19 1 0,-33-19-6 16,33 9-1-16,0 1 0 16,0-1 2-16,-33 0-3 15,49 0 2-15,-49 10 0 0,34-19 1 16,-34 19 4-16,0-1-2 16,33-18 3-16,-33 19 3 0,33-10-3 15,-33 0 0-15,33 1-2 0,-33-1-4 16,33 0-1-16,-33 10 1 15,16-19 2-15,-16 19-3 0,34-19 0 16,-34 18 11-16,0-18 5 16,0 19 7-16,0-1-1 0,-34 1 6 15,18 9 0-15,16-10-3 0,0 1-8 16,-33 9-9-16,33-9-2 16,-33-10-6-16,33 19-25 0,-33-28-36 15,33 0-34-15,0 0-21 16,-33 0-5-16,33 0 20 0,0 0 17 15</inkml:trace>
  <inkml:trace contextRef="#ctx0" brushRef="#br0" timeOffset="104791.47">5609 6930 27 0,'0'0'25'16,"0"0"1"-16,0 0 0 15,0 0 0-15,0 0 1 0,0 0-2 16,0 0-1-16,0 0 2 16,0 0-1-16,0 0-5 0,0-9-4 15,0-1-9-15,0 1-2 16,0 9 1-16,0-19 3 0,-33 1 2 16,33-20-2-16,0 11-1 0,0 8-3 15,0-18 1 1,0 0-1-16,0 9 1 0,0 9-1 15,-34-18 5-15,34 18 1 0,0-18 3 16,-16 9-2-16,16 10-8 16,0 18-4-16,0-19 3 0,0 0-2 15,0 19 0-15,0-28-3 16,0 19 2-16,0-9 1 16,0 8-1-16,0-8 1 0,0-1-4 15,0 19 7-15,0-19 7 0,0 19 3 16,0-18 5-16,0 18 4 15,0 0-3-15,0 0 0 16,0 0-3-16,0 0-7 0,0 0 2 16,-17 0-7-16,17 0 1 15,0 0-2-15,0 0 1 0,0 0-2 16,0 0-2-16,0 0 1 16,0 0-1-16,0 0 2 15,0 0-5-15,0 0 1 16,17 0 1-16,-17-10 4 15,16 1-2-15,18 0 1 0,-34-10 1 16,33 1-3-16,0 18 0 16,0-19 0-16,0 0-3 0,16-8 5 15,-15 8-2-15,32 0-4 16,-33 19 0-16,0-18 7 16,17-1-2-16,-17 1-1 0,0 18-1 15,0-19 0-15,0 10-2 0,0-1-1 16,17 1 4-16,-17 0-1 15,-33-1-1-15,33 10-3 0,0-18 0 16,0 18 1-16,0-19-1 16,17 1 1-16,-50 18 3 0,66-19-2 15,-33 0 4-15,0 10-1 0,0-9-3 16,17-1 3-16,-17 0-4 16,0 1 3-16,0-10 1 15,17 9-1-15,16 19 0 0,-33-37-1 16,0 37 2-16,0-19-2 15,17 1 1-15,-17-1 0 0,33 10-3 16,-33 0 1-16,0-1 0 0,0 10-1 16,-16 0 5-16,-1-18-4 15,34 18 5-15,-17 0-5 0,0 0 5 16,0 0-3-16,0-19-3 0,-16 19 4 16,49 0-3-16,-33 0 3 15,0 0 0-15,0 0-1 0,0 0 0 16,17 0 2-16,-17-19-1 0,0 19 0 15,0 0-3-15,34-18 0 16,-51 18 0-16,17 0 3 0,0-19-1 16,33 10-1-16,-32 9 0 15,-1-9 1-15,0 9 2 0,16-10-2 16,-16 10-4-16,1 0 7 0,-1 0-5 16,0 0 4-16,0-18 1 0,16 18-3 15,-15 0-2-15,-1 0 4 16,0 0-5-16,0 0 1 0,-33 0 0 15,33 0 4-15,17-19-4 0,-50 19 2 16,33 0-3-16,0 0 3 0,0 0 1 16,-17 0-1-16,1 0 0 0,-1 0-3 15,1 0 0-15,0 0 3 16,16 0 0-16,0 0 0 16,-33 0 0-16,33 0 1 0,-33 0-4 15,33 0 5-15,-33 0-4 0,0 0 4 16,16 0-2-16,1 0-1 0,0 0 1 15,-1 0-4-15,-16 0 5 16,17 0-4-16,16 0-2 0,-33 0 3 16,33 0 4-16,-33 0-4 0,0 0-2 15,33 0 4-15,-33 0 2 0,0 0-5 16,33 19 6 0,-33-19-4-16,0 0 3 0,0 18-4 15,0-8 2-15,16-1 0 16,-16 0 0-16,0 10 2 0,0-1 1 15,17 1-3-15,-17 0-1 0,0 9 1 16,0 9-2-16,0 0 5 0,0 0-1 16,0-9-4-16,0 9 1 15,0 1 1-15,0 8-2 0,17 10 4 16,-17-19 2-16,0 10-6 0,0 8 3 16,0-17-1-16,0 8-2 0,0 1 1 15,0 8-1-15,0-17 4 16,0 8 0-16,0-9-4 0,0 19 2 15,0-19 3-15,0 10-3 16,0-10 1-16,0 0 0 0,0 10-2 16,0-10-3-16,0-9 6 0,0 9-2 15,0 0-1-15,0 1 3 0,0 8-2 16,0-9-1-16,-17 0 3 0,17 10 1 16,0-10-7-16,0-9 7 15,-17 28-2-15,17-19 2 0,0-9-6 16,0 9 4-16,0 0-2 0,0-9 0 15,0 10 2-15,0-1 0 0,0 0 1 16,-16 0-4-16,16-9 3 16,0 9 1-16,0 0-1 0,0 10-3 15,0-10 2-15,0-9 2 16,0 9 2-16,-33 0-3 0,33 1 2 16,0-1-1-16,0 9-1 0,0-8-1 15,0-10 7-15,-33 9-5 0,33-19 1 16,0 20-3-16,0-20 2 0,0 10-2 15,0 9 0-15,-33-18 0 16,33-1 0-16,0 1 2 0,0 0-1 16,0 9-1-16,0-10-2 0,0 1 3 15,0-1 0-15,0 10 0 0,0-9 3 16,0-1-3-16,0 1 3 0,0 0-2 16,0-1-2-16,0-8 4 15,0 8-3-15,0 1 2 0,0-1 0 16,0-18-1-16,0 19 1 15,0 0-3-15,0-19-1 0,0 0 4 16,0 0-4-16,0 0 5 0,0 0-7 16,0 0 7-16,0 0-2 0,0 0 3 15,-33 0-1 1,33 0-2-16,0 0 1 16,0 0 10-16,0 0-2 0,0 0-1 15,0 0 5-15,-17 9-3 16,17-9-3-16,-16 0-5 0,-1 0-5 15,17 0 8-15,-17 0-7 0,1 0-1 16,16 0 0-16,-33 0-2 0,33-9-2 16,-33-10 0-16,0 19-3 15,-17-19-10-15,0 1 2 0,34 18-5 16,-17 0-11-16,-33 0-10 0,16 0-22 16,17 18-12-16,-33 1-15 0,33-19-15 15,-34 0 1-15</inkml:trace>
  <inkml:trace contextRef="#ctx0" brushRef="#br0" timeOffset="105756.19">6370 6548 29 0,'-17'-9'20'0,"17"-9"0"0,0 18-3 15,0 0 1-15,0-19 2 0,0 19 5 16,0 0 2-16,0 0 4 16,0 0 1-16,0 0 5 0,0 0 0 15,0 0 2-15,0 0 5 16,0 19 25-16,0-19 22 16,0 27 9-16,0 1 4 0,0 19-2 15,0-10-9-15,-33 10-18 0,33 8-21 16,0-17-14-16,-33 8-17 15,33-9-9-15,0-9-7 0,-33 0-1 16,33 0-11-16,0-9-9 16,0-1-23-16,0-18-16 15,0 0-9-15,0 0-15 0,-33 0-28 0,33 0 0 16,0-18 4-16,0-20 18 16,0 1 9-16,0 9 20 15,0-28 14-15,0 10 18 0,0 9 10 16,0-19 5-16,0 9 7 15,0 10 1-15,0 0 4 0,0 9 5 16,33 10 2-16,-33-1 5 0,0 0 4 16,0 19 2-16,0 0 10 15,33 19 16-15,-33 0 2 0,33-1-3 16,-33-9 0-16,33 19 6 16,-16 0 7-16,16 9-14 0,-33-9-10 15,33 0-20-15,0 0-7 0,-33 9-5 16,33-18-1-16,-33 0-3 15,33-10 1-15,-33 9-23 16,0 1-32-16,17-19-27 0,-17 0-25 16,0 19 105-16,0-19-195 15,-17 18 44-15,17-18 40 0,-33 19-48 16</inkml:trace>
  <inkml:trace contextRef="#ctx0" brushRef="#br0" timeOffset="105899.51">6320 6939 51 0,'-33'0'51'15,"33"0"6"-15,0 0-1 16,0 0-2-16,0 0-12 0,0 0-18 16,0 0-12-16,0-9-7 15,0 0 1-15,33-10-18 0,-33 19-22 16,33-37-21-16,-16 37-9 16,16-19 4-16,0 0 4 0</inkml:trace>
  <inkml:trace contextRef="#ctx0" brushRef="#br0" timeOffset="106374.23">6618 6781 15 0,'0'0'33'0,"0"0"6"0,0 0 3 15,0 0 0-15,0 9 5 16,0 1 14-16,0 8 15 0,33 10 1 16,-33-9 0-16,0 18-9 15,33-18-16-15,-33 27-7 0,33-9-17 16,-33-9-8-16,33 9-3 15,-16 19-5-15,-1-28-9 0,1 0 0 16,16 0-10-16,-33-10-29 16,0 1-28-16,33 0-30 0,-33-10-12 15,0-9 2-15,0 0 9 0,0 0 17 16,0-9 18-16,0-10 14 16,0 0 15-16,-33-18-4 0,33 0 35 15,-33 9 2-15,16-9 9 16,1-10 14-16,-1 10 4 0,-16 0 0 15,33 0 0-15,-33 9 6 0,33 9 5 16,0-18 1-16,0 18-1 16,0-8-3-16,0 8-13 0,0 0-2 15,0 19-6-15,0-18-5 16,0 18 0-16,33 0 4 0,-33 0 5 16,33 0-2-16,-33 0 8 15,0 18 11-15,0 1 3 0,0 9-9 16,0 9-11-16,0-18-7 0,-33 18-7 15,33-18-4-15,-33-1-16 16,33 10-20-16,-33-28-28 0,33 0-18 16,-33 0-15-16,33 0-3 15,0 0 9-15,0-19 12 0</inkml:trace>
  <inkml:trace contextRef="#ctx0" brushRef="#br0" timeOffset="106615.59">6833 6660 34 0,'0'0'39'0,"0"0"5"16,0 0-1-16,0 0-5 15,0 0 2-15,0 9 3 0,0 1 10 16,0 18 5-16,0-10 0 16,33 19-4-16,-33-18-17 0,33 0-14 15,-33 8-8-15,33 11-6 16,-33-20-6-16,0 1 1 0,33 0-13 15,-33-10-29-15,0 0-23 16,0-9-21-16,0 0-6 0,0 0 3 16,0-9 16-16,0 0 15 0,0-10 9 15,0 0 15-15</inkml:trace>
  <inkml:trace contextRef="#ctx0" brushRef="#br0" timeOffset="106871.43">6899 6781 15 0,'0'-19'30'0,"-33"1"6"0,33-19 10 15,-33 27 8-15,33-8 6 16,0 8 1-16,0 1-9 15,0 9-14-15,0 0-14 0,0-19-3 16,0 19 2-16,0 0-11 0,33-18-3 16,-33 18-2-16,33 0-6 15,0 0 1-15,0 0 0 0,-33 18 2 16,17 1 11-16,-1-19 18 16,-16 19 11-16,0-1 4 0,0 10 0 15,-16-9-7-15,-1 18-20 0,17-18 0 16,-33 27-8-16,33-27-8 15,-33-1-15-15,0 1-23 0,33-19-36 16,0 0-23-16,0 0-17 0,-33 0-3 16,33 0 0-16,0 0 18 15,0-19-58-15</inkml:trace>
  <inkml:trace contextRef="#ctx0" brushRef="#br0" timeOffset="107921.28">6535 7851 31 0,'0'-19'28'16,"0"0"2"-16,-33 1 0 0,33 18 7 15,0-19 3-15,0 10 5 0,0 0 5 16,0-1 1-16,0 10-1 16,0-9 2-16,0 9-3 0,0 0-2 15,0 0 1-15,0 0-1 16,0 9-5-16,0 19 6 0,0 9 10 15,0 1-13-15,33-10-15 0,-33 27-7 16,0-8-10-16,17 9-6 16,-1-19-7-16,-16 9-5 15,17-8-23-15,-17-1-30 0,33-19-27 16,-33-8-20-16,0-1-9 0,0-9-3 16,0 0 11-16,0-9 17 15,-33-1 25-15,33-8 12 0,-17-19 16 16</inkml:trace>
  <inkml:trace contextRef="#ctx0" brushRef="#br0" timeOffset="108135.71">6469 7832 10 0,'-33'-37'24'0,"33"-10"2"0,-33 10-2 15,33 0-2-15,0 0 3 0,0 18 6 16,0 10 2-16,0 9 0 16,0 0 16-16,33 0 4 0,-33 0-3 15,33 18 4-15,0 10-17 16,0 10-16-16,-16-1-6 15,16 0-1-15,0 9-6 0,0-8-6 16,0-10-2-16,0 9 2 0,0-19-2 16,-16 1-7-16,-1 0-18 15,-16-1-26-15,17-8-23 0,-17-1-13 16,0 0-6-16,0 10 11 0</inkml:trace>
  <inkml:trace contextRef="#ctx0" brushRef="#br0" timeOffset="108856.02">6552 8093 38 0,'-17'-19'40'0,"17"19"-5"0,0 0-4 15,0 0-4-15,0-19 1 16,0 19 3-16,0-18-1 0,0 18-13 16,17-28-6-16,-1 9-5 0,34 1-8 15,-50-1-19-15,33 0-18 16,0 1-11-16,0-1 0 0,-33 10 8 15,33 0 5-15,-33-10-12 16,17 10 46-16,-1 9 3 0,-16 0 3 16,17-19 4-16,-17 19 16 0,0 0 7 15,33 0 4-15,-33-19 2 16,0 19 1-16,0 0 5 16,0 0 1-16,0 0-3 0,0 0-7 15,0 0 1-15,0 0 0 0,0 19 2 16,33 0 3-16,-33-10-3 15,33 10 5-15,0-1-18 0,-33 1-2 16,33-1 2-16,-33 1-7 0,17 0-2 16,-17-10-3-16,16 0-2 15,-16-9 4-15,17 10 2 0,-17-10 8 16,0 0-2-16,0 0 3 0,0 0-5 16,0 0-6-16,0 0-6 15,-17-10-4-15,1 1-10 0,-1-19 3 16,17 9-2-16,-33 1-6 15,33-29-5-15,0 29-26 16,-33-20-23-16,33 1-18 0,0 9-24 16,0 10 2-16,0-1 10 0,33 1 19 15,-33-1 20-15,33 0 14 16,-33 10 15-16,17 9 13 0,-1 0 13 16,1 0 14-16,16 0 6 0,-33 9 6 15,0 10 5-15,33 0 6 16,-33 18 2-16,0-19-1 0,33 10 3 15,-33 9-11-15,0-18-2 0,33 9 3 16,-33-9-1-16,33 18-3 16,-33-19-2-16,0 1-9 15,0-19-1-15,0 19-5 0,0-19-1 16,0 0 2-16,0 0 4 0,0-19-2 16,0 19-6-16,0-19 1 15,0 1-5-15,0-10 1 0,0 0 1 16,0 0-5-16,0 9 3 0,0-18-3 15,0 9-3-15,0 10-19 16,0-19-21-16,0 18-25 0,0 0-12 16,0 1-6-16,0 8 9 0</inkml:trace>
  <inkml:trace contextRef="#ctx0" brushRef="#br0" timeOffset="109016.59">7263 7646 78 0,'0'9'59'0,"33"10"8"0,-33 0 0 16,0-1 1-16,33 1-15 0,-33-1-16 16,33 1-20-16,-33 9-7 0,33-10-14 15,-33-18-28-15,17 0-27 16,-17 0-22-16,16 0-8 16,-16 0 10-16</inkml:trace>
  <inkml:trace contextRef="#ctx0" brushRef="#br0" timeOffset="109386.3">7329 7674 30 0,'-33'-19'47'0,"33"10"11"0,-33 0-3 16,33-1-11-16,0 10-12 15,0 0-20-15,0 0-2 0,0 0-4 16,33 0-2-16,-33 0-7 0,33 0-4 16,-33 0-9-16,33 0-5 15,0-9 4-15,-16 0 4 0,-1-10 8 16,1 19 1-16,16-18 4 0,-33-1-1 15,33 0 4-15,-33 1 7 16,0 9 3-16,0-10-1 16,0 19 4-16,-33 0 6 0,33 0 3 15,0 0 10-15,-33 0 2 0,16 0 0 16,17 9-3-16,-16 19 4 0,16 0-8 16,0 9-9-16,0-9-10 15,0 9-5-15,0 1 0 0,0-1 0 16,16-19 1-16,1 10-6 0,16-9 2 15,-33-1 1-15,33-18-10 16,-33 0-23-16,33 0-25 0,-33-18-20 16,33-1-14-16,-33-9 3 15,33 10 9-15,-33-1 17 0,0-18 11 16,0 9-17-16</inkml:trace>
  <inkml:trace contextRef="#ctx0" brushRef="#br0" timeOffset="109672.06">7627 7553 14 0,'0'-19'28'0,"0"10"10"16,0 9 5-16,0 0 5 0,0 0 1 15,0 28 4-15,0-9-9 0,17-1-8 16,-17 10-13-16,16 9-9 16,-16 1-8-16,33-1-8 0,-33-19-4 15,33 10-16-15,-33-9-10 0,33-1-6 16,-33-18 0-16,33 0 2 16,-33 0 7-16,0-18 8 0,34-10 7 15,-34 9 7-15,0 1 7 0,0-19 5 16,0-1 7-16,0 10 11 15,-34 10 13-15,34-1 7 0,0 1 5 16,0-1-5-16,0 19-5 0,0 0-5 16,0 0-2-16,0 0 0 0,0 19-8 15,34 18-8-15,-34-19-4 16,0 29-7-16,16-28-23 0,17 18-34 16,0-28-18-16,-33 0-8 0,33 1 2 15,0-10 9-15,-33 0 9 0,34-10 7 16</inkml:trace>
  <inkml:trace contextRef="#ctx0" brushRef="#br0" timeOffset="110356.23">8123 7414 27 0,'0'-19'28'0,"0"10"10"16,0-1 9-16,-33 10 9 0,17 0 16 16,-1 0 8-16,17 19 1 0,-16 0-9 15,16 18-8-15,0 0-11 16,0 9-9-16,0 10-9 0,0-28-12 15,0 9-7-15,0 1-11 0,0-1 1 16,16-37-13-16,1 18-18 16,-1-18-7-16,17-18-3 0,0 18-13 15,-33-37-4-15,34-1-1 0,-34 1 3 16,0-9 10-16,33-1 12 16,-33 10 5-16,0-19 13 0,-33 0 2 15,33 10 8-15,-34-29 5 0,1 29 6 16,-16-19 10-16,16 9 10 0,0 19 1 15,-1 9 17-15,1 9 19 0,33 1 7 16,-33-1-5-16,33 19-20 16,0 19-14-16,0-1-12 0,33 10-8 15,-33 28-5-15,33-19-4 0,-33 28-6 16,34-9-13-16,-1 9-30 0,0-9-28 16,16 9-11-16,-16-9 0 15,1-19 7-15,-1 10-2 0,0-10 3 16,0-19 5-16,16-8 8 15,-15-10 14-15,-1 0 12 0,0-10 9 16,-33-8 6-16,33-1 5 0,-33-18 6 16,16 9 6-16,1-9 8 0,-17 18 12 15,16 1 10-15,-16-19 16 0,0 18 19 16,0 10 16-16,0-1 12 16,0 10 8-16,0 0-7 0,0 0-11 15,0 0-23-15,0 10-22 0,0-1-13 16,0 0-10-16,0-9-9 0,0 10-1 15,0-10-1-15,0 0-8 0,34 0-4 16,-34 0-9-16,0-19-12 16,0 10 6-16,0-10 8 0,0 0 4 15,0-18 9-15,0 19-2 16,0-10 5-16,-34 9 8 0,34 0 9 16,-16 1 13-16,-1-1 10 0,1 10 4 15,16 0 0-15,-33 9-6 0,33 9-2 16,-33 19-13-16,33-10-11 0,-33 1-17 15,33 0-35-15,-34 9-58 16,34-10-48-16,0 1-29 0,0-19 7 16,0 0 28-16</inkml:trace>
  <inkml:trace contextRef="#ctx0" brushRef="#br0" timeOffset="110699.31">8587 7004 22 0,'0'-18'34'0,"0"-1"4"16,0 19 6-16,-33-19 7 0,33 10 12 16,0 0 7-16,-34 9-3 0,34 0-5 15,-16 9-8-15,-1 19-9 0,1-28-13 16,16 37-16-16,0-37-7 0,0 19-7 16,0-1 1-16,16 1-1 15,1 9-3-15,-1-28-1 0,18 19-1 16,-1-1 2-16,0 1-3 15,-33-10 1-15,33 0 1 0,-17 10 0 16,1 9 6-16,-1-10-7 0,1-18 6 16,-17 19-1-16,0 0 9 0,0-10 3 15,0 10-6-15,-17-10-3 0,1-9 1 16,16 9-5-16,-17-9-3 16,1 0-2-16,16 0-2 0,-33 0-3 15,33 0-15-15,-33 0-9 0,33 0-20 16,-33 0-15-16,33 0-17 15,0 0-11-15,0 0 3 0,0 19 8 0</inkml:trace>
  <inkml:trace contextRef="#ctx0" brushRef="#br0" timeOffset="115547.74">9232 6437 30 0,'0'0'28'15,"0"0"0"-15,0 0-1 16,0 0 2-16,0 0-1 0,0 0 4 16,0 0-1-16,0 0-2 0,0 0-2 15,0 0 1-15,0 0 1 0,0 0 0 16,0 0 2-16,0 0 5 15,0 0 4-15,0 0 0 0,0 0 10 16,0 0 1-16,0 0 9 0,0 0 7 16,0 0 0-16,0 0 4 15,-33 0 4-15,33 0-7 0,0 0-5 16,0 0-5-16,0 0-12 0,0 0-14 16,0 9-6-16,0-9-15 15,0 0-1-15,0 0-8 0,0 0 1 16,0 9 2-16,0-9 8 0,0 0 0 15,0 0 11-15,0 0-7 0,0 0 1 16,0 10-4-16,0-10-6 16,-33 0 1-16,33 0 1 0,0 0-8 15,0 0 0-15,0 0 2 0,0 0 2 16,0 0-10-16,0 0 3 16,0 0-2-16,0 0 11 15,0 0-5-15,0 0 4 16,0 0 0-16,0 0 6 0,0 0 3 15,0 0-1-15,0 0 2 0,0 0-11 16,0 0-2-16,0 0 3 0,0 0-4 16,0 0 3-16,0 0 8 15,0-10-3-15,0 1 14 16,33 0-3-16,-33-10 6 0,33 1-20 16,-33-1 0-16,33 0-1 0,0 1 1 15,-33-10-7-15,33 9 0 0,-16 1 3 16,-1 18-4-16,1-19 4 15,16 0-3-15,-33-8-2 0,33 8-4 16,0 0 8-16,-33 1-1 16,33-19-2-16,0 9 0 0,17 0 4 15,-17 0-8-15,0 9 2 0,33-18 1 16,-49 9 3-16,49 10-5 16,-33-20 1-16,0 20 0 0,0-19 7 15,17 9-9-15,-17 9 4 0,33-18 0 16,-33 9 0-16,0 9 0 0,0 1 0 15,0-1-5-15,17-18 7 16,-17 18-3-16,0 1-1 16,0 8-3-16,0-8 8 0,-16-19-1 15,16 18-7-15,0 0 1 0,0-9 1 16,0 10 4-16,0-1-5 0,0 1 0 16,1-1-3-16,15 0 3 0,-16 1-1 15,0 9-5-15,0-10 7 16,-33 0-4-16,34 19 6 0,-18-18 3 15,1 18-6-15,-1-19 0 0,17 19 6 16,-33-9 1-16,33 9-11 0,-33-10 3 16,0 10-1-16,0-9 0 0,33 0 0 15,-33 9-12-15,0-9-18 16,0 9-22-16,0 0-29 0,0-19 87 16,34 19-238-16,-34 0-18 0,0 0-8 15,0-19 34-15,-34 19 48 16</inkml:trace>
  <inkml:trace contextRef="#ctx0" brushRef="#br0" timeOffset="117147.71">11201 5135 5 0,'0'9'3'0,"-33"-9"3"16,33 9 2-16,0-9 0 0,0 19-1 15,0-19-1-15,0 0-2 0,0 0 1 16,0 0 0-16,0 0 3 0,0 0 4 16,0 0 2-16,0 0-1 15,0 0-2-15,0 0-2 0,0 0-3 16,0 18 0-16,-34-18-3 15,34 0-2-15,0 0-3 16,0 0-3-16,0 0 2 16,0 0 0-16,0 0 2 0,0 0-1 15,0 0 6 1,0 0 2-16,0 0 0 0,0 0 2 16,0 0-2-16,0 0 1 0,0 0-2 15,0 0-4-15,-33 0 1 0,33 0-6 16,0 0 1-1,0 19-1-15,0-19 1 16,-33 0 1-16,33 0-2 0,-16 0 1 16,16 0 4-16,0 0 1 15,0 0 0-15,-17 0 4 0,17 0 0 16,0 0 6-16,-16 0 0 0,16 0 0 16,0 0 4-16,-17 0-1 0,17 0 2 15,-16 0-6-15,16 0 4 16,0 0 3-16,0 0 2 0,0 0 2 15,0-19-1-15,0 19 5 0,0 0 4 16,0 0-1-16,-34-18 5 0,34 18-4 16,0 0 6-16,0-19-1 0,0 10 0 15,-33 9-6-15,33-9-6 16,0-1 3-16,0 1-4 0,0 0 0 16,0 9-3-16,0 0-6 0,0-19 0 15,-33 19 1-15,33-19-3 16,0 1 0-16,0 18 3 0,0-19 7 15,0 10 2-15,0 0-7 0,0-10-3 16,0 10 0-16,0-10-1 16,0 1 3-16,33 18 0 0,-33-19-6 15,0-9 7-15,0 9 2 0,33 1 4 16,-33-1 5-16,0 19 2 0,0-18-4 16,34-1 4-16,-34-9-7 15,0 9-3-15,16 1-3 0,1-1-4 16,-1 19-5-16,-16-18-2 0,17-1-4 15,-1 0 9-15,17 10-8 0,-33 0 0 16,33 0-2-16,-33-10 1 16,34 19 3-16,-34 0-2 0,33-19-2 15,-33 19 2-15,16 0 0 16,1-18 4-16,-1 18-6 0,1 0-2 16,-1 0 4-16,17 0 2 0,-33 0-6 15,0 0 0-15,34 0 2 0,-34 0 0 16,33 0 0-16,-33 0 5 15,0 18-5-15,33-18 1 0,-33 19-1 16,16-19-3-16,-16 19 2 0,17-19 7 16,-1 9-5-16,1 9 1 15,-17 1-1-15,16 0 4 0,-16-1 2 16,0 1 6-16,0 9-9 0,0 9 10 16,0 0-13-16,0-18 6 15,-16-1 0-15,-1 10-4 0,1 10 4 16,16-20 0-16,-17 1-3 0,1-1-6 15,16 1 9-15,-33 9 2 0,33-10 9 16,-33 1 2-16,33 0 8 16,-34-19-11-16,34 9 4 0,-33 10 10 15,17-10 0-15,-1 19 1 0,-16-28 5 16,17 0 3-16,16 0 7 0,0 0-8 16,-33 0-6-16,-1 0-3 0,34 0 3 15,-33 0 5-15,33-28-8 16,-33 19-3-16,17-1-2 0,-1 1-3 15,1 0-1-15,-1 9-9 16,1 0-11-16,16-19 4 0,0 19-7 16,0 0-11-16,0-19-29 0,0 19-38 15,0 0-54-15,-34 0-72 0,34-18-47 16,0 18-36-16,0 0 2 0,0-19 35 16,0 10 53-16</inkml:trace>
  <inkml:trace contextRef="#ctx0" brushRef="#br0" timeOffset="117648.47">11316 4223 21 0,'0'0'18'0,"-33"0"-4"16,17 0-2-16,-1 0-1 0,1 0 1 15,-1 0 3-15,1 0-1 16,16 0 1-16,0 0-2 0,0 0 1 16,0 0 1-16,0 0 1 0,-33 0 0 15,33 0-1-15,0 0-6 0,0 0-1 16,0 0-2-16,0 0-3 16,0 0-1-16,0 0 2 15,0 0 0-15,0 0 1 16,0 0-2-16,0 0 1 0,0 0-1 15,0 0 4-15,0 0-8 0,0 0 3 16,0 0-3-16,0 0 3 16,0 0-8-16,0 0-8 0,0 0-2 15,0 0-2-15,0 0-3 0,0 19-1 16,0-19-6-16,0 0-9 0,0 18-2 16,0-18-39-16</inkml:trace>
  <inkml:trace contextRef="#ctx0" brushRef="#br0" timeOffset="118359.98">11101 4344 14 0,'0'19'21'15,"0"-19"0"-15,-33 0-6 16,33 0 1-16,0 0-2 0,0 0 3 15,-16 0 0-15,16 0 7 0,0 0-1 16,0 0 2-16,0 0 3 0,0 0 3 16,0 0 4-16,0 0 2 15,-17 0-4-15,17 0-1 0,0 0 1 16,0 0-3-16,0 0-3 16,0 0-3-16,0 0-7 0,0 0-8 15,0 0 1-15,0 0-4 0,0 0 1 16,0 0 2-16,17 0 5 0,-1 0-6 15,17-19 4-15,-33 19 2 16,33 0-1-16,1-19 1 0,-1 19-2 16,-17 0 2-16,17 0 0 0,0 0-3 15,0 0 2-15,34 0 2 16,-34 0-6-16,-17 19-7 0,34 0 11 16,0-19-4-16,-17 18 1 0,0 1 8 15,0-19 3-15,-33 9-3 16,33 0-6-16,-17 19-5 0,18-28 2 15,-1 19-1-15,0-1-8 16,0-18 1-16,-33 19-3 0,33 0 5 16,-17-19 0-16,1 9 6 0,0 10 4 15,-1-1 1-15,1-18 7 0,16 19 6 16,-33-1-8-16,0 1 1 0,0 0-5 16,0-10-7-16,0 28-10 15,0-18 4-15,0-1 0 0,0 19 1 16,0-18 1-16,0 28-2 0,-33-29 3 15,16 10-3-15,1 9 11 0,-18 1-2 16,18-20-4-16,16 10 7 16,-33 0 3-16,0 0 11 0,0 9 11 15,-17-18 4-15,17-10 7 16,16 10 14-16,1-10-3 0,-17 0-5 16,0 10-18-16,0-19-9 0,33 0-6 15,-34 0-5-15,18 18-12 0,-1-18-5 16,1 0 0-16,-1 0-10 15,17 0-20-15,-16 0-39 0,16 0-47 16,0 0-50-16,0 0-47 0,0 0-25 16,0 0 6-16,0-18 38 0,0-1 49 15</inkml:trace>
  <inkml:trace contextRef="#ctx0" brushRef="#br0" timeOffset="120341.86">12028 4446 4 0,'0'0'8'0,"0"0"5"0,-33 0-3 15,33 19-2-15,0-19-1 0,0 0 3 16,0 0 2-16,0 0 5 0,0 0 1 15,0 0 0-15,0 0 1 16,0 0 1-16,0 18 2 0,-33-18-1 16,33 19 0-16,0-19 2 0,0 19-3 15,0-19 6-15,0 0 1 0,0 0 0 16,-33 9 6-16,33-9 2 16,0 9 1-16,0-9 5 15,0 0 4-15,0 0-5 0,0 0 1 16,-17 0 1-16,17 0-6 0,0 0 6 15,0 0-9-15,0 0-6 0,0 0 2 16,0 0-2-16,0 0-3 16,0 0 4-16,0 0-8 0,0 0-6 15,0 0 0-15,0 0-8 0,0 0 3 16,0 0 0-16,17-9-3 0,16 0 1 16,-33-10 5-16,33 0-6 15,33 19 0-15,-49-18 0 0,49-29 14 16,0 29 4-16,0-19-9 15,17-1-6-15,-17-8 1 0,17 9-6 16,-17-1-3-16,33 1-6 0,-49 9 8 16,16-9-3-16,0 18 1 0,-16-8-2 15,-1 8-1-15,1-18 2 16,16 18-2-16,-33-18 5 0,17 9-1 16,16 9-1-16,0-18 0 0,-33-9-7 15,50 9 8-15,-17-1-3 0,17 1 3 16,16 9-1-16,-33-9-3 15,17 18-3-15,16-18 3 16,-32 28-6-16,-18-10-4 0,17 1 3 16,1-1-4-16,-34 0 9 0,0 1-1 15,0-1-3-15,16 10 3 0,-49 9-7 16,34-19 2-16,-1 1 0 16,0 18-4-16,-33-19-6 0,0 19 6 15,16-18 1-15,-16 18-8 0,0 0-13 16,0 0-15-16,0 0-30 0,0 0-36 15,0 0-22-15,0 0-1 0,-16 0 10 16,16 0 19-16</inkml:trace>
  <inkml:trace contextRef="#ctx0" brushRef="#br0" timeOffset="121108.76">14294 2688 12 0,'0'0'14'15,"0"-18"-1"-15,0 18-3 0,0-19-2 16,0 19 1-16,0-19 1 0,0 19-1 15,0-9 1-15,0 0 0 16,0 9 2-16,0 0 1 0,0 0 4 16,0 0 4-16,0 0 1 0,0 0 1 15,0 0 2-15,0 0 1 16,0 0 5-16,0 0 11 0,0 9 4 16,34 19 5-16,-34-9 11 15,0 18-1-15,0-9 3 0,33 28-1 16,-33-1-8-16,0-8-2 0,0 27-6 15,33-9 6-15,-33 0-2 16,0 10 1-16,0-10-11 0,0 9-4 16,0-8-5-16,16 8 6 0,-16 10-1 15,0-19-3-15,0 9-6 0,17-9 2 16,-17 0 1-16,16 10-2 0,-16-19-11 16,17 9-11-16,-1-9-2 15,-16-10-4-15,34 10 5 16,-34-10-2-16,0-8-7 0,33-1 1 15,-33-19 2-15,0 10-20 0,0-9-25 16,0 0-54-16,0-19-39 0,0 0-57 16,0 18-35-16,0-18 9 0,0 0 39 15</inkml:trace>
  <inkml:trace contextRef="#ctx0" brushRef="#br0" timeOffset="122841">14146 2772 31 0,'0'0'31'0,"0"0"4"16,0 0 1-16,0 0 0 16,0 0 2-16,0 0 2 0,0 0-1 15,0 0-7-15,0 0-8 0,0 0-1 16,0 0 6-16,33 0 9 0,-33-19-8 16,16 19 12-16,1 0-7 15,16 0-11-15,16 0-6 16,-15 0 2-16,-1 0-7 0,0 0-6 15,-17 0 1-15,34 0 4 0,0 0 12 16,16 0-8-16,-33 0-1 16,33-9 32-16,17-10 14 0,16 19-12 15,17-18-8-15,-17-19-5 0,50 18-15 16,-33-18-4-16,16 9 0 16,17 9-8-16,0 1-5 0,-17-1-4 15,-16-9 1-15,0 19-1 0,-17 0 0 16,-16 9 1-16,-17 0 0 15,0-19 2-15,0 19-4 0,-16 0 1 16,0-19-3-16,-1 19 0 16,-16-18 3-16,17-1 5 0,0 19-5 15,-1-18 5-15,18 8-5 0,-34-8-3 16,16 18 4-16,17 0-1 16,-32-19 1-16,-1 19-6 0,0 0 9 15,0 0-3-15,0-19-3 0,16 19 5 16,-15-18 0-16,-34 18-1 15,33 0-5-15,-33-19 2 0,16 19 5 16,1-18-5-16,-1 8-2 0,1 10 5 16,-1 0-5-16,1 0 2 0,-1-18-1 15,-16 18 3-15,34 0-2 16,-34 0-2-16,33 0 6 16,-33 0-7-16,33 0 5 0,-33-19 1 15,16 19-5-15,1 0 8 0,-17 0-8 16,16 0 4-16,1 0 3 15,-1-18-9-15,1 18 5 0,0-19 0 16,16 19 0-16,-33-19-2 0,33 19 1 16,0 0-2-16,-33 0 1 15,33 0 2-15,-17 0 3 0,-16 0-7 16,17-18 1-16,0 18 0 0,-17 0 0 16,16 0 7-16,1 0-4 15,16-10 2-15,-33 10-3 16,33 0 1-16,-33 0 1 0,33 0-4 15,-17-18-1-15,18 18 4 0,-18 0-4 16,1 0 3-16,-1 0-1 0,-16 0-1 16,17 0 3-16,16 0-4 15,-33 0 6 1,0 18 5-16,0 10-5 16,0-9 0-16,0 0 4 15,0 18-4-15,0-9-2 0,0 27 1 16,0-17 1-16,0 27 0 0,0-28-3 15,0 28 3-15,0-28-1 16,0 19 4-16,0-9-5 16,0 8 3-16,0-8-1 0,33-10-1 15,-33 10 1-15,0-10-2 0,33 19 7 16,-33-19-1-16,17 9 0 0,-1 10-5 16,1-9 3-16,-1 9-1 0,1-10-3 15,-17 10 3-15,16-10-5 16,1-8 4-16,-17 17-2 0,33-27 0 15,-33 9-2-15,0 1 0 0,0-20 0 16,0 10 0-16,0-9 6 0,0-1-7 16,0 1 5-16,0 0 1 0,0-1 1 15,0-18-6-15,0 9 0 16,0 1-3 0,0-1-8-16,-33 10 0 0,16-19 8 15,1 18 4-15,-1-18 3 0,1 19-9 16,-17 0 10-16,16-19-5 0,-16 18 3 15,0-9 0-15,-33 10-7 0,33 0 8 16,-1-1-4-16,-15 1 3 16,16-19-2-16,-33 18-2 0,-1-18 2 15,18 19 4-15,-17-19-3 0,-17 19 1 16,17-10-1-16,-1 10 2 0,-15-1-1 16,16 1 0-16,-17 18 5 15,17-28-3-15,0 28 2 0,-1-18-5 16,1 0-3-16,17-1 4 0,15 1-1 15,-48-10 8-15,32 10-7 16,0-1 9-16,17 1-4 0,-49-19-2 16,15 19-4-16,1-1 0 0,-16-18 7 15,15 0-4-15,1 19 2 0,-17-19-1 16,17 9 3-16,0-9 9 0,-17 9 2 16,17 19-5-16,0-28 6 15,0 0 1-15,16 0 0 0,-16 0-1 16,33 19-1-16,-33-19 0 0,16 19-6 15,17-19-6-15,0 0-1 0,-33 18-3 16,16-18 3-16,1 0-1 16,-1 0-4-16,17 0-2 0,-17 0-3 15,1 0 7-15,-1 0-7 16,17 19 6-16,0-19 1 0,-33 0-2 16,32 0 4-16,18 0-9 0,-17 0 3 15,0 0-9-15,33 0-8 0,-33 0-17 16,33 0-22-16,-33 0-25 0,33 0-20 15,0-19-13-15,-17 19-33 16,17-18-16-16,0 18-3 0,0-38 19 16</inkml:trace>
  <inkml:trace contextRef="#ctx0" brushRef="#br0" timeOffset="124467.8">14112 3209 13 0,'0'0'23'16,"0"0"-1"-16,-33 0-1 0,33 0-2 16,0 0 0-16,0 0 8 0,0 0 5 15,-33 0 5-15,33 0 3 16,0 0 1-16,0 0 1 0,0 0 2 16,0 0-3-16,0 0-6 0,0 0-6 15,0 0-9-15,0 0-3 16,0 0-6-16,0 0-4 0,0 0 2 15,33 0 7-15,-33 0-3 0,33 0 2 16,1 0-2-16,15-18 1 0,1 18-6 16,-1 0 3-16,18-19-6 15,-18 0-3-15,17 19-1 16,1-18 0-16,-34 18 1 0,0-19-2 16,-17 19-1-16,1 0-1 0,-1 0 3 15,1 0 2-15,-17 0 0 0,0 0 2 16,0 0 8-16,0 0 11 15,0 0 5-15,0 0-3 0,0 0 4 16,0 0-4-16,0 0 0 0,0 0-5 16,0 0-4-16,-17 19 6 15,17-19-11-15,-16 18-1 0,16 1 5 16,-17 0 0-16,17-1-2 0,0-9 1 16,0 29-6-16,0-20-4 0,0 19-5 15,0-18 4-15,17 9-1 0,-17-9-1 16,0-1-4-16,16 1 7 15,-16 18-1-15,0-28 0 16,17 10 8-16,-17-1-8 0,0-18 0 16,0 0-2-16,0 0 4 15,0 0 23-15,0 0 13 0,0 0-3 16,-17 0-13-16,1 0 4 16,-1 0 6-16,1 0 0 0,-17 0-11 15,33 0 1-15,-33 0-8 0,0 0-7 16,-34 0-3-16,34 0-5 0,17 0 5 15,-17-18-3-15,-34 18 18 16,34-19 15-16,-16 10 34 0,16 9-16 16,0 0 10-16,-1-19-10 15,1 19-3-15,-16 0-8 0,16 0-18 16,0 0-12-16,33 0-5 0,-34 0-5 16,1 0-4-16,33 0 1 0,-33 19 2 15,33-19-2 1,0 0-12-16,0 0-17 0,0 0-4 15,0 0-12-15,0 0-4 0,0 0 7 16,0-19 12-16,0 1 3 0,33 18-17 16,-33-19-13-16,33 1-12 15,-33 18-19-15,0-19-16 0,34-9 8 16,-34 9 5-16,16 1 0 16,-16-1 1-16,17 1 11 0,-17-1 5 15,0 19-3-15,16 0 4 0,-16-19 3 16,0 19-2-16,0 0 2 0,0 0 2 15,17 0 4-15,-17 0 3 16,16 0 3-16,-16 0 1 0,0 0-38 16</inkml:trace>
  <inkml:trace contextRef="#ctx0" brushRef="#br0" timeOffset="125587.41">14146 3656 19 0,'0'0'20'0,"0"0"-3"16,0 0-3-16,0 0-2 0,0 0 2 16,0 0-1-16,0-19 5 0,0 19 1 15,0 0 0-15,0 0-2 0,0 0-1 16,0 0 3-16,0 0-2 15,0 0 4-15,0 0-3 0,0 0-1 16,0 0 4-16,0 0 4 0,0 19 11 16,0-1 17-16,0 1 11 0,0 9 10 15,0 9 9-15,33 0-8 16,-33 10-6-16,0 8-25 0,0-17-9 16,0 8-17-16,0-9-10 15,16-9-6-15,-16 9 2 0,0-18-2 16,0 0 0-16,0-1 1 0,0-18-5 15,17 0 0-15,-17 19 3 0,0-19 4 16,0 0-7-16,0 0-9 16,0 0-10-16,0-19-18 0,0 19-31 15,0-18-11-15,0-20-8 0,0 11-20 16,0-11 19-16,0 1 16 0,0 0 21 16,0 9 22-16,-17-9 14 0,17 18 11 15,0 1 6-15,0-20 5 16,0 29 9-16,0 9 4 15,0-18 2-15,0 18-1 0,0 0 2 16,0 0-7-16,0 0-1 0,0 0-1 0,0 0 8 16,0 0 4-16,17 0 2 15,-1 0 3-15,17 0-1 16,0 0-1-16,1 0-9 0,-1 0-3 16,0 0-7-16,0-19-5 0,0 19 3 15,17 0 1-15,-17-19-6 0,0 19 3 16,0 0-4-16,0-18 1 0,0 18-1 15,17 0 1-15,-50 0-3 16,33 0 4-16,-33 0-2 16,33 0 12-16,-33 0 0 0,0 0 11 15,0 0 12-15,0 0 16 0,0 18 2 16,0 1-7-16,0 0-1 0,-33 8-6 16,33 11 4-16,0-20 6 15,-33 19 3-15,33-9-6 0,-33 10-4 16,-1-1-5-16,18 0-1 0,-1-9-9 15,1 9-1-15,16-18-12 0,-33-1-4 16,0 1-4-16,0 9-5 0,33-10 0 16,-50 1-1-16,17-19 3 15,16 19-5-15,1-1 11 0,-17-18-11 16,0 0 3-16,-1 0-7 0,1 0 7 16,17 0 1-16,-1 0-18 0,1 0-17 15,-1 0-34-15,17 0-33 16,0 0-33-16,0 0-16 0,-16 0-1 15,16-18-2-15,0-1 12 16,0 19 22-16,16-19 20 0</inkml:trace>
  <inkml:trace contextRef="#ctx0" brushRef="#br0" timeOffset="126037.95">15221 3330 35 0,'0'0'32'16,"0"0"-1"-16,0 0 2 16,0 0 5-16,0 0 6 0,0 0 6 15,0 0 1-15,0 0-3 0,0 0-3 16,0 0-3-16,0 0 15 15,0 0 20-15,0 28 4 0,0-9 1 16,0 18-15-16,17 0-11 0,-17 9-24 16,16-8-21-16,1-1-4 0,-17-9-1 15,16-10-17-15,-16 1-40 0,17 0-44 16,-17-19-37-16,0 0-16 16,0 0 1-16,0 0 25 0,0 0 29 15,0-19-30-15</inkml:trace>
  <inkml:trace contextRef="#ctx0" brushRef="#br0" timeOffset="126286.75">15188 3395 22 0,'0'-37'32'16,"-33"-10"2"-16,33 29 0 0,0-19-5 15,0 18 1-15,0 0 6 0,0 10 7 16,0-9-1-16,33-1-7 0,-33 0-1 16,33 19 1-16,-16 0 1 15,16 0 0-15,-17 0 0 0,17 0-7 16,-16 19-3-16,16 0 5 15,-33-1-8-15,33 10 10 0,-33-9 1 16,0 18 3-16,0 0-10 0,-33-9-10 16,33 9-3-16,-33-18-11 15,0 18 5-15,16-9-15 0,1-10-11 16,-1-18-30-16,1 0-32 0,-1 0-29 16,17 0-14-16,0 0 4 0,0 0 16 15,0-18 20-15</inkml:trace>
  <inkml:trace contextRef="#ctx0" brushRef="#br0" timeOffset="126640.18">15486 3395 37 0,'0'-18'33'0,"16"18"0"16,1 0 3-16,-1 0 9 16,-16 0 3-16,17 0-1 0,16 18-8 15,-33 1-5-15,0-19-6 0,0 18-1 16,33 1-4-16,-33 9-3 0,0-10-2 15,-33 1-7-15,33 0-3 0,-33-1-1 16,16 1-6-16,1-10 3 16,-1 10-2-16,1-19-1 0,-1 0-4 15,1-19-4-15,-1 10-3 0,17-10 5 16,0 19 0-16,17-18 0 16,-17-1 3-16,16 0-1 0,1 1 2 15,-1 18 1-15,-16 0-1 16,17 0-1-16,-1 0 3 0,-16 0 2 15,17 0 4-15,16 18 4 0,-33 1 0 16,0 0-7-16,0-1-1 0,33 1-2 16,-33-10-8-16,0 10-20 0,0-19-18 15,33 0-20-15,-33 0-16 16,17 0-2-16,16-28 11 0,-17 9 15 16</inkml:trace>
  <inkml:trace contextRef="#ctx0" brushRef="#br0" timeOffset="127359.25">15899 3311 46 0,'0'0'47'0,"0"0"5"16,0 0 5-16,0 0 0 0,-16 19 6 15,-1 9-1-15,17-9-2 0,0-1-9 16,0 19-9-16,0-18-21 16,0 9-12-16,0-10-1 0,0-18-7 15,0 19 2-15,0-19-9 0,17 0-6 16,-1-19-11-16,1 1-7 0,-1-1-5 15,1 10 4-15,-1-28 8 16,1 0 9-16,16 18 5 0,-33-9 9 16,0-9 3-16,0 18 8 0,33 1 19 15,-33 18 14-15,0 0 3 0,0 0 1 16,0 0 7-16,0 0 4 16,0 37 2-16,0-19-15 15,0 29-23-15,0-10-10 0,0 19-7 16,33 9-2-16,-33-9-2 0,17-10-2 15,16 10 1-15,-17-9-4 0,-16 9 7 16,17-19-6-16,0 9 5 0,-17-9 1 16,0-18-9-16,-17 0 8 15,0 9-2-15,1-10 5 0,-1-18-6 16,-16 0 0-16,0-18-7 0,0 18-8 16,0-38-15-16,16 10-10 15,-16-9-20-15,17-9-15 0,-1 9-16 16,17-19-11-16,0 9 6 0,0 10 6 15,0-19 15-15,17 28 20 16,-1-9 10-16,1 0 14 0,-1-10 13 16,1 29 9-16,16-1 8 0,0 1 11 15,-33-1 9-15,33 0 4 0,-33 10 0 16,17 9 3-16,-17 0 2 16,16 0 7-16,-16 0 13 0,0 9 4 15,17 10 7-15,-17 0-8 0,16-1 1 16,1 1-6-16,0 18-1 0,-1-28-7 15,17 10-1-15,-33 18-9 0,33-37-9 16,-33 19-6-16,33-19-9 16,-16 0 0-16,-1 0-3 15,18-19-8-15,-18 0-4 0,1 1 2 16,-1-10-3-16,17 9 3 0,-33 1 3 16,0-19 6-16,0 18 0 0,0 0 9 15,-33 10 5-15,0-10 8 0,17 1-3 16,-18 18-3-16,1 0-2 15,0 0-9-15,33 18-2 0,-33-18-19 16,0 0-20-16,17 0-37 0,16 19-32 16,0-19-20-16,0 0 6 15,0 0 18-15</inkml:trace>
  <inkml:trace contextRef="#ctx0" brushRef="#br0" timeOffset="127659.45">16660 3051 22 0,'0'0'31'0,"33"0"4"16,-33 0 2-16,0 0 4 16,0 0 4-16,-33 0 12 0,33 19 12 15,-33-1 1-15,17-18-1 0,-1 28-12 16,1-9-17-16,16-1-10 0,0 1-8 16,0 0-11-16,0-19-3 15,16 18-1-15,1-18-4 16,-1 9-3-16,17 10 4 0,0 0-1 15,1-19-5-15,-34 18 1 0,33 1 2 16,-17-19-1-16,-16 18 5 0,0 1 7 16,0 9-6-16,-16-9-1 15,-1-19-4-15,1 18-8 0,16 1-15 16,-34-19-20-16,34 0-25 0,-33 0-16 16,0 0-13-16,17-19-2 0,-1 19 9 15,1-18 7-15</inkml:trace>
  <inkml:trace contextRef="#ctx0" brushRef="#br0" timeOffset="128633.84">16578 3674 40 0,'0'0'39'15,"0"0"3"-15,0 0 1 0,0 0 6 16,0 0 12-16,0 0 15 16,0 9 15-16,0 10 7 0,0 0 15 15,16-1 9-15,-16 20 9 0,17 8 2 16,-1 10-19-16,17-10-34 0,0 10-39 15,-33 0-19-15,34-10-10 0,-34 10-6 16,33-9-3-16,-17-10-8 16,-16 0-19-16,17-9-32 0,-1-9-42 15,-16-1-36-15,17 1-14 0,-17-19-16 16,0 0-3-16,0 0 22 16,0-19 35-16,-17-18 35 0,1 9 23 15,16-9 21-15,-33-10 14 0,16-8 11 16,1-1 10-16,-18 9 12 15,1-8 9-15,33-11 12 0,-49 29 10 16,32 0-3-16,1 9 4 0,-1 10 2 16,17-20 1-16,0 20 0 0,17-1 4 15,-17 10-3-15,16-10 3 0,17 1-8 16,0 18-2-16,-33-19-10 16,33 19 5-16,1 0 4 0,-34 19-4 15,0-1 3-15,16 1 3 16,-16 9 9-16,0-10-13 0,-16 20-5 15,16-20-22-15,-34 1-3 0,34 9-22 16,-33-10-15-16,33-18-36 0,-33 0-35 16,33 0-40-16,0 0-27 0,0-18 1 15,0-1 16-15,33 0 31 16,-33-8 24-16</inkml:trace>
  <inkml:trace contextRef="#ctx0" brushRef="#br0" timeOffset="128987.9">17057 3497 23 0,'0'-18'23'15,"0"18"2"-15,0 0 1 0,0 0 8 16,0 0 11-16,0 0 14 0,0 0 3 16,0 0 6-16,0 18 9 0,-33-18 8 15,17 19 9-15,-1 0 7 16,1-1-18-16,16 1-21 0,-17-10-16 15,1 10-19-15,16-1-6 0,0 1-18 16,0-19 4-16,0 19-5 0,16-1-2 16,1-18 2-16,-1 9 4 15,1 1-8-15,-1-1-2 0,17 10 6 16,-33-1-2-16,34-18 0 16,-34 19 6-16,0-19-9 0,0 19 13 15,0-19-4-15,0 18 8 0,0-9-2 16,0-9-4-16,-34 10-8 0,34-10-6 15,-33 0-5-15,17 0-14 0,-1 0-24 16,1-10-23-16,-1 10-30 0,17-9-26 16,-16-9-26-16,16 18-6 15,0-19 22-15</inkml:trace>
  <inkml:trace contextRef="#ctx0" brushRef="#br0" timeOffset="129301.06">17157 3516 37 0,'0'0'37'0,"0"0"3"0,16 0 9 15,-16 0 11-15,17 0 25 0,-17 19 25 16,0-1 22-16,16 1 24 0,-16 27-1 16,17-8-24-16,-1-11-11 0,-16 29-15 15,33-18-16-15,-33-11-16 16,0 11-16-16,34-20-11 15,-34 19-5-15,33-18-13 0,-33-10-12 16,16 1-7-16,1-10 1 0,16 0-6 16,-17 0-7-16,1-10-20 0,-1 1-20 15,18-10-7-15,-34 19-11 0,0-18-22 16,0 18-12-16,0-19-15 16,0 19-19-16,0-18-14 0,0 18-7 15,0 0-9-15,-34 0 2 0,18 0 18 16,-1 0 26-16</inkml:trace>
  <inkml:trace contextRef="#ctx0" brushRef="#br0" timeOffset="129528.47">17140 3721 18 0,'-16'18'24'15,"16"-18"2"-15,0 0 0 0,0 0-2 16,0 0 2-16,0 0 0 0,0 0 0 15,0 0-2-15,0 0 3 16,0 0-4-16,16 0 1 0,1-18 4 16,-1-1-6-16,1 0-10 0,-1 10-5 15,17-9-5-15,0-1-8 0,-33 0-15 16,34 1-18-16,-1-10-17 16,-33 28-6-16,0 0 3 0,0-19 5 15</inkml:trace>
  <inkml:trace contextRef="#ctx0" brushRef="#br0" timeOffset="129733.91">17190 3479 37 0,'-17'0'42'0,"1"-19"11"15,-1 10 7-15,17 9 4 16,-16 0 5-16,16 0 20 0,0 0 16 16,0 0 11-16,16 0-10 0,-16 0-38 15,17 0-26-15,-1 0-21 16,1-19-9-16,16 19-16 0,16-18-26 15,-49 18-41-15,34-19-36 0,-1 1-21 16,-33 18-12-16,16 0 11 0,-16-19 24 16,17 19-61-16</inkml:trace>
  <inkml:trace contextRef="#ctx0" brushRef="#br0" timeOffset="132915.74">10820 5814 31 0,'0'0'22'0,"0"0"0"16,0 0-3-16,0 0 2 15,0 0 1-15,0 0 8 0,0 0 2 16,0 0 0-16,0 0 3 0,0 0 1 16,0 0 10-16,0 0 3 0,0 0 3 15,0 0 0-15,0 0 12 0,0 0-9 16,0 0 11-16,17 0 5 15,-1 18 8-15,17 10-6 0,-33 9-6 16,33-18-14-16,0 18-16 16,1-9-19-16,-18 9-7 0,1-18-4 0,16-1-5 15,-17 1-5-15,17-10-32 16,-33 10-42-16,0-19-44 0,0 0-47 16,0 0-14-16,0 0 18 15,0-9 36-15,-49-1 37 0,32-8-42 16</inkml:trace>
  <inkml:trace contextRef="#ctx0" brushRef="#br0" timeOffset="133227.9">10770 5814 22 0,'-33'-19'29'0,"33"0"-3"16,0 1 3-16,0-1-1 0,0 10 4 16,0-10 7-16,33 19 2 0,-33-18 0 15,17 18-4-15,16-19-2 16,0 19-6-16,0 0-5 15,0 0-1-15,0 0 8 0,1 0-1 16,-1 0-5-16,-17 19 1 0,17-1 15 16,0 1-1-16,-33 9 1 0,33-10 16 15,-33 20-4-15,0-1-4 0,0 9 1 16,0-8-5-16,0-11-11 16,-33 11-5-16,33-1-9 0,0-19-4 15,-33 10-7-15,17-18-4 0,-1 18-7 16,17-28-5-16,0 0-18 15,-16 18-35-15,16-18-30 0,0 0-29 16,0 0-25-16,0 0-6 0,0 0 15 16,0-18 28-16,0 18 21 15</inkml:trace>
  <inkml:trace contextRef="#ctx0" brushRef="#br0" timeOffset="133635.65">11234 5832 29 0,'0'-18'33'0,"16"-1"0"0,-16 19-2 16,17-19 2-16,-1 19 2 0,-16-18-3 16,33 18-1-16,1 0 0 15,-34 0-5-15,33 0-1 0,-33 0 3 16,33 0 4-16,-33 0-6 0,0 18 6 16,16 1 5-16,-16 0 1 15,0-1 2-15,0-8 2 0,0 8-2 16,0 19-12-16,-16-37-4 0,16 19-14 15,0 0-1-15,-33-1-5 0,33-18-10 16,0 0-5-16,-33 0-19 16,33-18-11-16,0 18-1 0,0-38 7 15,-34 20 2-15,34-10 10 16,0 9 5-16,0-18 8 0,0 18 5 0,0 1 2 16,34 18 0-16,-34 0 7 0,0 0 2 15,33 0 2-15,-33 0 4 16,0 0 2-16,33 18-5 15,-33 1-1-15,16-19-7 0,1 19 2 16,-17-1-6-16,16-18-10 0,1 0-18 16,-1 0-18-16,-16 0-13 0,34 0-7 15,-34 0-4-15,0 0 6 16,0-18 11-16,0-1 10 0,0 0-18 16</inkml:trace>
  <inkml:trace contextRef="#ctx0" brushRef="#br0" timeOffset="133832.13">11416 5535 13 0,'0'-38'32'16,"0"29"3"-16,0-10 0 0,0 19-2 16,0-18 5-16,0 18 13 15,0 0 4-15,0 0 9 0,16 18 0 16,17-18-19-16,-16 28-7 0,33 10-16 16,-17-20-10-16,0 19-7 15,-33-27-5-15,33 27-20 0,-17-19-18 16,1 1-21-16,-1 0-11 0,1-19-3 15,-17 18 3-15,0 1 9 0,0-10 13 16,-17 10 4-16</inkml:trace>
  <inkml:trace contextRef="#ctx0" brushRef="#br0" timeOffset="134244.01">11465 5739 11 0,'-16'-9'27'0,"-17"-10"4"0,33 1-1 15,0 18-6-15,-33-19-2 0,33 0 7 16,0 1 1-16,33 18-1 15,-33-28-13-15,16 19-7 0,17-1-4 16,0 10-4-16,1 0-4 0,-1 0-6 16,0 0-1-16,0 0 0 0,-17 0 5 15,17 0 1-15,-16 0 4 0,0 0 0 16,16 10 6-16,-33-1 7 16,33 0 11-16,-33 10 4 0,33-19-4 15,-33 18-2-15,33 1 0 0,-33-19-8 16,0 19-4-16,16-19-7 15,1 0 1-15,0 0-2 0,-1 0-4 16,1 0 1-16,16 0-4 0,-33-19-4 16,33 0 2-16,-33 1 4 15,0-10-3-15,0 9 3 0,0 1 4 16,0-1-5-16,0 19 6 0,0-18 0 16,-33 18 2-16,33 0 2 0,-33 0-2 15,16 0 0-15,-16 0-1 16,16 18-1-16,1 1 0 0,-17-1-1 15,33-8-4-15,-33-1-10 16,33-9-16-16,-33 0-17 0,33 0-14 16,0 0-3-16,0-9 6 0,0-1 2 15</inkml:trace>
  <inkml:trace contextRef="#ctx0" brushRef="#br0" timeOffset="134531.26">11995 5190 21 0,'0'0'30'0,"0"0"5"16,0 0 5-16,0 0 6 16,0 0 6-16,0 19 4 0,0-19-5 15,0 19-12-15,0-10-16 0,0 0-9 16,0 0-9-16,0 1 0 16,0-1-2-16,33 10-1 0,0-1-2 15,-16-18 2-15,16 19-2 0,0-19 0 16,0 19-1-16,0-19-1 0,0 9 4 15,-33 0 8-15,33 19 1 16,-33-9 10-16,0-19 11 0,0 18-3 16,0 1-13-16,0-1-4 0,0-8-6 15,-33-10-11-15,33 9-21 0,-33-9-13 16,0 0-12-16,33 0-10 0,-33 0-5 16,0-9-8-16,16 9 0 15,17 0 6-15</inkml:trace>
  <inkml:trace contextRef="#ctx0" brushRef="#br0" timeOffset="135235.17">12392 4967 12 0,'0'0'13'0,"0"0"-2"0,0 0-4 16,0-18-5-16,0 18-1 0,0 0 0 16,0 0 1-16,0 0-1 15,0 0 2-15,0 0 0 0,0 0 0 16,0 0-1-16,0 0 0 0,0 0-1 47,0 0 2-47,0 0 3 15,0 0 2-15,0 0 1 0,0 0 6 16,0 0 5-16,0 0 5 0,0 0 4 16,0 0 4-16,-33 0 3 0,33 0 0 15,0 0-7-15,0 0-2 0,0 0 0 16,0 0 17-16,0 18-4 16,33 1 6-16,-33-1 10 15,0 10 2-15,33 9-5 0,0 1-12 16,-33-10-10-16,33 9-9 0,-16-19-9 15,16 20-5-15,-17-29-7 0,34 9-1 16,-50 1 8-16,33-19-3 0,0 0 1 16,-33-9 0-16,33-10-3 0,-33 10-1 15,17-19 2-15,-1 9-1 16,-16-18 1-16,0 9-3 0,0 10 1 16,-16-20 6-16,-1 1-8 0,17 9-1 15,-33-9-1-15,0 19 7 0,33-29-9 16,-33 19 2-16,-17 0-11 15,34 10-10-15,-1-1-20 0,-16 19-13 16,33-28-21-16,0 28-16 0,-33 0-12 16,33 0-9-16,0 0 6 15,0 0 14-15</inkml:trace>
  <inkml:trace contextRef="#ctx0" brushRef="#br0" timeOffset="135761.1">12855 4809 28 0,'0'19'25'0,"0"-19"1"0,0 0 1 15,0 18 8-15,0-18 3 16,0 19 7-16,0-1 3 0,0-8-4 15,0 8 2-15,0 1-7 0,0 0-14 16,0-1-7-16,0-18-10 0,0 19-5 16,0-19 0-16,0 0 0 0,33 0-11 15,-33 0 4 1,17 0-1-16,-1 0 0 0,1 0 3 16,-1 0 5-16,1 18 5 15,-17-8 7-15,16-1 7 0,-16 0 4 16,0 10 2-16,0-1 2 15,0 1-10-15,0-19-4 0,0 19-6 16,-16-10-7-16,16 10 1 0,-17-10-7 16,17-9-16-16,-16 0-14 0,-1 0-24 15,1 0-15-15,16 0-10 16,-17-9-7-16,17-1 4 0,0 1 5 16</inkml:trace>
  <inkml:trace contextRef="#ctx0" brushRef="#br0" timeOffset="136744.24">13136 4930 39 0,'0'0'52'0,"17"0"26"16,-17 0 23-16,0 0 34 16,0 0 36-16,0 0 29 0,0 0 22 15,-17 0-2-15,17 0-9 0,0 0-28 16,0 0-35-16,0 0-46 0,0 0-36 15,0 0-25-15,0 0-18 0,0 0-17 16,0 0-28-16,0 0-57 16,0 0-78-16,0 0-88 0,0 0-74 15,0 0-38-15,0 0 24 16</inkml:trace>
  <inkml:trace contextRef="#ctx0" brushRef="#br0" timeOffset="144934.4">11350 6176 48 0,'0'0'17'0,"-34"0"-1"0,34 10 2 16,0-10 6-16,-33 0 9 0,33 0 8 15,0 0 3-15,0 0 1 0,0 0-2 16,0 0-5-16,0 0 0 0,0 0 2 15,0 0 6-15,0 0 3 16,0-10 15-16,33 10-6 16,1-18-5-16,-1-1-4 0,0 1-8 15,16-20-4-15,18 10-8 0,-1-9-5 16,33-19-11-16,17 10-7 0,-33-10-1 16,49 10-4-16,-33-10 2 0,17-9-2 15,0 9 1-15,16-9-1 16,-16 9 0-16,-17 9-2 0,17 10 1 15,-50-19 2-15,0 29-1 0,17 8-5 16,-50 0 1-16,0 1-3 0,0-1 1 16,-16 10 2-16,-1-1-1 0,-16 10-2 15,0 0-12-15,0-9-5 0,0 9-11 16,0 0-16-16,-16 0-25 16,16 0-8-16,-17 0-17 0,17 0-7 15,0 0-4-15,-16 0 9 16,16-9 15-16</inkml:trace>
  <inkml:trace contextRef="#ctx0" brushRef="#br0" timeOffset="157039.82">728 1879 16 0,'0'0'15'0,"0"-19"-1"16,0 19 0-16,0 0-3 0,0 0 1 16,0 0 1-16,-33 0 2 15,33 0 0-15,0 0 0 0,0 0-1 16,0 0-3-16,0 0 1 0,0 0-1 16,0 0-1-16,0 0 1 15,0 0 0-15,0 0-1 0,0 0 3 16,0 0 0-16,0 0 5 15,0 19 0-15,0 0 12 0,0-10 2 16,0 28-6-16,0 0-2 0,0 0-1 16,33 10 8-16,-33-10-5 15,0 10-8-15,0 9 2 16,33-19-2-16,-33 28-7 0,0-28 0 16,33 10 1-16,-33 8-9 15,33-17 3-15,-33-11-5 0,0 11 2 16,0-1-1-16,17-19-2 15,-17 1-3-15,0 9 3 0,33-9 2 16,-33-1-1-16,0 1-3 0,0-1 4 16,0 1-6-16,0 9 2 15,0-9-11-15,0-1-6 0,0-18-13 16,0 0-7-16,0 0-15 16,0 0-8-16,0 0-11 0,0 0-10 15,0-18 4-15</inkml:trace>
  <inkml:trace contextRef="#ctx0" brushRef="#br0" timeOffset="158939.56">579 1879 1 0,'0'0'3'0,"-33"0"6"0,33 0 4 0,0 0-1 16,0 0 2-16,-33 0 0 15,33 0-3-15,0 0 1 16,-33 0-1-16,33 19 2 0,0-19 3 16,0 0 2-16,-33 0 0 0,33 0 1 15,0 0 3-15,0 0 0 16,0 0 1-16,0 0-7 0,0 0 1 16,0 0-7-16,0 0-2 15,0 0-2-15,0 0-3 0,0 0 0 16,33 0 0-16,-33 0 0 15,0 0 1-15,33 0 0 0,-33 0 3 16,33-19-5-16,-33 19 1 16,33-19-1-16,0 1-2 0,-16 18 1 15,16-19-1-15,0 19 0 16,-33-18 1-16,33 18-1 0,-33 0 0 16,33-19 0-16,-33 19 1 0,0-9-3 15,0 9-10 1,0 0-5-16,0 0-6 0,0-19-4 15,-33 19-4-15,33-19 5 16,0 19 4-16,-33 0 0 0,0-18 3 16,33 18 5-16,-33 0 6 0,16-19 3 15,17 19 2-15,-33 0 4 16,33-18-1-16,-33 18 1 16,33 0-1-16,-33 0 3 0,33 0 2 15,-33 0 1-15,33-19 2 16,0 19 3-16,0 0 0 0,0 0 3 15,0 0-5-15,0 0-2 0,-33 0-2 16,33 0-2-16,0 0-2 16,0 0 0-16,0 0 0 15,0 0 1 1,0-9-4 0,0 9 0-1,0 0-3-15,0 0-6 16,0 0 0-16,0 0 0 15,0 0 3-15,0 0 1 0,0 0 1 16,0 0 1-16,0 0 3 16,0 0 0-16,0 0 1 0,0 0 2 15,0 0-2-15,-33 0 3 16,33 0-1-16,0 0 4 16,0 0 1-16,0 0-2 0,0 0 2 15,0 0 1-15,-17 0 4 0,17 0 0 16,0 0-2-16,0 0 0 15,0 0-5-15,0-19-1 0,0 19-1 16,0-18-2-16,0 18 1 0,0 0-1 16,0-19 1-1,17 0-2-15,-17 19 1 0,0-18 2 16,0 18 2-16,33-19-3 0,-33 19 2 16,0-9 0-16,0 9-2 15,0 0-2-15,0 0 3 16,0 0-1-16,0 0 4 15,0 9 1-15,0 10 6 16,0-1 0-16,0-18-2 16,0 19-1-16,0 0-3 0,0-1 0 15,0 1-3-15,0-10-1 16,0 10 0-16,0-1-2 0,0 1 2 16,0-19-2-16,0 18 0 0,0 1 0 15,33-19 2-15,-33 19-3 16,0-19 3-16,0 0-5 15,0 0 1 1,0 0 1-16,0 0-1 16,0 0-1-16,0 0-2 0,0 0-3 15,0-19 3-15,0 19 0 16,0 0-5-16,0 0 1 0,0-19-1 16,0 19 3-16,0-18-3 0,0 18 3 15,0-19-3-15,0 1 4 16,0-1 3-16,0 10-1 15,0-10 2-15,0 1 2 0,0-1 0 16,0 0-4-16,0 1 5 16,33-1-1-16,-33 10-1 0,0-10 1 15,0 1 0-15,33-1 1 0,-33 0-2 16,0 1 2-16,0-1-1 16,0 10 0-16,33 9 1 0,-33 0 0 15,0-19 1-15,0 19 1 16,0 0 1-16,0 0 6 0,33 0-3 15,-33 19 2-15,0-10 4 16,0 10 0-16,17-1-3 0,16 20-3 16,-33-20-1-16,33 1-1 15,0-10-4-15,0 10-1 0,0-1 4 16,0-18-6-16,-16 0 2 16,16 0 3-16,0 19-3 0,-33-19 0 15,33 0 1-15,-33 0 2 16,0 19 5-16,0-19 14 0,0 0 3 15,0 0 0-15,0 0-3 16,0 18-10-16,-33-18-10 0,33 19 6 16,-33-10-4-16,0 10-3 0,16-1 0 15,-16 1-1-15,0-1-1 16,0 1-2-16,33 0 3 16,-33 9 1-16,0-10-11 0,33 1-12 15,-33-19-9-15,16 18-7 16,17 1-7-16,0-19-9 0,0 0-3 15,0 0 3-15</inkml:trace>
  <inkml:trace contextRef="#ctx0" brushRef="#br0" timeOffset="160015.54">447 1414 4 0,'0'0'8'0,"0"9"1"16,0-9-2-16,0 0-2 15,0 0-2-15,0 0 0 0,0 0 0 16,0 0 1-16,0 0 1 0,0 0 1 15,0 0-3-15,0 0 1 16,0 0-2-16,0 0 1 0,0 0-1 16,0 0-1-16,0 19-2 15,0-19-2-15,0 0-3 0,0 0-3 16,0 0 0-16,0 0-6 0,0 0-13 16</inkml:trace>
  <inkml:trace contextRef="#ctx0" brushRef="#br0" timeOffset="160419.57">513 1460 10 0,'0'0'16'16,"0"0"0"-16,0 0 0 0,0 0 0 15,0 0 3-15,0 0 4 16,0 0 4-16,0 0 4 0,0 0-4 15,0 0-4-15,0 0-5 16,0 0-3-16,0 0-2 16,0 0-2-16,0 0-4 0,0-18 1 15,0 18 5-15,0-19-2 0,0 10 2 16,0-10-2-16,0 1-3 16,0-1-3-16,0 0-2 0,0 19-1 15,0-18 1-15,0-1-1 16,0 10-2-16,0 9-2 0,0-19 2 15,0 19-1-15,0-18 2 0,0 18 0 16,0 0 0-16,0-19-5 16,0 19 1-16,0 0-7 0,0 0-5 15,0 0-2-15,0 0-3 16,0 0-3-16,0 0-6 16,0 0-5-16,0-18 1 0,0 18-5 15,0-19-1-15,0 19-1 0</inkml:trace>
  <inkml:trace contextRef="#ctx0" brushRef="#br0" timeOffset="160867.42">298 1200 6 0,'0'0'13'0,"0"0"2"0,0 0-3 15,0 0-3-15,0 0 1 16,-33 0-1-16,33 0 2 0,0 0-1 16,0 0 0-16,0 0-3 0,0 0-2 15,0 0 1-15,0 0 1 16,0 0 0-16,0 0 1 0,0 0 1 16,0 0-4-16,0 0 6 0,0 0 1 15,0 0 5-15,33 0-1 16,-33 0-1-16,33 0 0 0,-33 0 0 15,33 0-3-15,0 0-1 16,-16 0-3-16,16 0-1 0,0 0-4 16,-33 0 3-16,33 0-3 15,0 0-1-15,-33 0 0 0,33 0 2 16,-33 0 1-16,33 0-5 16,-33 0 3-16,17 0-2 0,-17 0 0 15,33 0-3-15,-33 0 3 16,0 0-8-16,0 0-9 0,0 0-7 15,33 0-4-15,-33-9-2 0,0-10-4 16,0 19 2-16,0-19 3 16,-33 1 0-16,33 18 3 0,0-19 0 15,-33 19 0-15</inkml:trace>
  <inkml:trace contextRef="#ctx0" brushRef="#br0" timeOffset="161436.91">265 1116 8 0,'-33'0'13'0,"33"0"2"15,0 0-3-15,0 0-1 0,0 0-3 16,0 0 1-16,0 0 2 0,0 0-2 16,0 0-4-16,0 0-2 15,0 0-2-15,0-18 2 16,0 18-2-16,0-19 1 0,0 10 0 15,33-10-2-15,-33 19 0 0,0-19 1 16,0 19-1-16,0-18 0 16,33-1 0-16,-33 19 1 0,0-18 0 15,0 18 1-15,0-19-4 16,0 10 2-16,33 9 0 0,-33 0 0 16,0-19 0-16,33 19 2 15,-33 0-1-15,0 0 2 16,33 0 0-16,-33 0 2 0,17 0 0 15,-17 0 0-15,33 0-1 0,-33 0-1 16,33 0 3-16,-33 0-3 16,33 0-1-16,-33 0 0 15,0 0 2-15,33 0-1 0,-33 0 5 16,0 19-2-16,33-19 5 16,-33 0-2-16,0 0 1 0,0 28 1 15,0-28-1-15,0 18 0 0,0 1 0 16,0-1-2-16,33 1 0 15,-33 0-3-15,0-10-5 0,17 10 2 16,16-1 0-16,-33 1-1 16,33-1-2-16,-33 1 0 0,33 0 2 15,-33-10 1-15,0-9-2 16,0 0-4 0,0 0-8-16,0 0-5 15,0 0-11-15,0 0-8 0,0-9-3 16,0-10 0-16,0 19-3 15</inkml:trace>
  <inkml:trace contextRef="#ctx0" brushRef="#br0" timeOffset="163615.7">364 930 7 0,'0'0'16'0,"0"0"1"0,0 0-2 16,0 0-3-16,0 0-2 15,0 0-3-15,0 0 1 0,0 0 1 16,0 0 3-16,0 0-3 0,0 0 2 15,0 0 0-15,0 0 2 16,0 0-4-16,0 0-1 0,0 0-1 16,0 0-3-16,0 0-3 0,0-18 1 15,0 18-2-15,0-19 0 16,0 0 1-16,33 1-1 16,-33-1 0-16,0 10 0 0,17-10 0 15,-17 1-1-15,33-1 2 16,-33 19-1-16,0-19 1 0,0 19-1 15,0-18 0-15,0 18 2 16,0 0-2-16,0 0 4 16,0 0-3-16,0 0 0 15,0 0-3-15,0 0 3 0,0 0 0 16,0 0-1-16,0 18 0 16,0-18 1-1,0 19-2-15,0-19 1 0,33 0 0 16,-33 0 0-16,33 0 4 15,0 0 1-15,0 0-3 0,17-19 1 16,-17 19 0-16,33 0-5 0,-33-18 5 16,33 18-1-16,-16 0 0 15,-17 0-2-15,33 0 1 0,0 0-1 16,-16 0 2-16,-17 0-2 16,0 0-2-16,33 0 2 0,-16 18 3 15,16-18-3-15,-33 0 0 16,33 0-2-16,-16 0 3 0,16 0-1 15,0 0 0-15,1 0 1 16,-18 0-1-16,17 0 0 16,34 0 0-16,-51 0 0 15,51 0 2-15,-34 0-2 0,-17 0-1 16,51 0 0-16,-51-18 1 16,51 18 1-16,-34-28 0 0,16 28 0 15,-15-19-1-15,32 1 1 16,-16 18-1-16,-17-19 0 0,16 19 0 15,18-18 0-15,-1-1 0 16,-16 19 0-16,-17-28 2 16,50 28-2-16,-50-19 0 0,33 1 0 15,-16 18 0-15,16-19-2 16,-16 19 3-16,-17-18-1 16,33 18 2-16,-49 0-1 0,16-19-2 15,0 19 1-15,17-19 0 16,-17 10 0-16,0 9 0 0,-33-19-2 15,50 19 3-15,-50-18 1 16,33 18-4-16,-32-19 2 0,15 19 2 16,17 0-2-16,-33-18 0 15,1 18 0-15,-1 0-2 0,16 0 2 16,-16-19 0-16,0 19 1 16,1 0-1-16,-34 0 0 15,33 0 0-15,-17 0 0 16,17 0 0-16,0 0 0 0,0 0 1 15,-33-19-3-15,34 19 2 16,-1 0 0-16,-33 0 1 0,33-9-1 16,-17 9-2-16,1 0 2 15,-1 0 0-15,17 0 1 0,-33 0 0 16,34 0 2 0,-34 0-2-16,0 0 9 0,0 0-2 15,0 0 0-15,0 9-4 16,0 10 5-16,0 0-5 0,0-1-2 15,0-18-1-15,0 37 2 16,0-18 1-16,0 28 0 0,0-10 1 16,0 0 0-16,0 10 1 15,0 8-1-15,0-8 0 16,0 9-4-16,0 9 2 0,33-9 0 16,-33-19-3-16,0 28 0 15,0-9 2-15,33-10-2 0,-33-9 1 16,0 10 0-16,33 9-1 15,-33-19 0-15,0 9 0 0,16-8-1 16,-16-1 1-16,17 9 3 16,-17-8-4-16,16-1 3 0,18 9-4 15,-34-8 3-15,0-1 0 16,33 9-2-16,-33 10-1 16,0-28 2-16,0 9 3 0,0 19-4 15,0-28 1-15,0 9 0 16,0 0 1-16,0 0 1 0,0-9-4 15,0 10 2-15,0-20 0 16,0 1 1-16,0-1-2 0,0-18 2 16,0 10 0-16,-33 8-3 15,33 1 4-15,0-19-1 0,0 0-2 16,-34 19 4-16,18-19-3 16,-1 0 0-16,1 0 0 0,-17 0 0 15,0 0 1-15,0 0 2 16,-1 0 7-16,-15 0-4 15,16 0 1-15,0 0-5 0,-34 0-3 16,1 0 3-16,17 0-1 16,16 0 1-16,-34 0-3 0,1 0 1 15,17 0 0-15,-18 0 0 16,1 0-2-16,-17 0 1 0,17 18 1 16,0 1 0-16,-50-1 2 15,17 10-4-15,16-9 4 0,-16 18 4 16,-17-18-2-16,50 9 1 15,-33-10-2-15,16 1 1 16,17-1-2-16,-17 1-1 16,17 0 5-16,-33-19-2 0,49 18-3 15,-16-9 1-15,0 10 4 16,-17 0-3-16,17-19 4 0,0 18-1 16,-1-18-4-16,18 19-1 15,-17-1 2-15,-1-18-5 0,18 10 5 16,16-10-3-16,-33 18 0 15,32-18 4-15,-32 19-1 0,17 0-1 16,16-19 0-16,-34 18 0 16,-15 1 7-16,16 9-5 0,-1 9-2 15,-15-18 0-15,15-1-4 16,1 1 3-16,-16-1 1 16,15-18-1-16,1 10-1 15,17-1 0-15,-18-9-3 0,34 0 5 16,-33 9-2-16,16-9 3 15,17 0 7-15,-33 0-3 0,33 19 7 16,0-19-1-16,-17 0 9 16,-16 0-3-16,33 0 2 0,0 0-1 15,-33 0-1-15,49 0-6 0,-16 18 1 16,0-18-5-16,0 0 2 16,33 0 2-16,-33 0-1 0,33 0 2 15,-33 0-8-15,33 0-4 16,-33 0 0-16,16 0 3 15,17 0-7-15,0 0 3 0,-33 0-7 16,33-18-19-16,0 18-43 16,0-19-45-16,0 1-20 0,0 8-5 15</inkml:trace>
  <inkml:trace contextRef="#ctx0" brushRef="#br0" timeOffset="164554.69">1555 1563 24 0,'33'-28'20'0,"-33"9"-2"16,0 19 1-16,0-18 4 0,-33 18 10 16,33-19-1-16,0 0 1 15,-33 1-1-15,33 18 0 16,-33-19 6-16,16 10-16 0,-16-10 0 16,33 1 12-16,-33 18 9 15,0-19 4-15,33 19 3 16,-33 0-6-16,33 0-11 0,-33 19-9 15,33-1 3-15,-50 10 3 16,50 9 5-16,-33 19 3 0,0-9 0 16,33 9-9-16,0-19-5 15,0 9-1-15,0 10-4 0,0-37-1 16,33 27-9-16,-33-27-3 16,33 18-3-16,17-18-1 15,-17-19-1-15,0 0-20 0,0 0-24 16,0 0-32-16,0 0-28 0,-33-19-12 15,50 19 2-15,-50-19 7 16,33 1 19-16,-33 18 20 16,0-19 18-16,0 19 17 0,0-18 12 15,0-10 10-15,0 28 10 16,0-19 4-16,0 19 9 0,0 0 7 16,0 0 1-16,0 0-1 15,0 0 6-15,0 0-1 0,0 0 5 16,33 0-4-16,-33 0-4 15,0 19-7-15,33-19 0 0,0 28-7 16,-33-28 2-16,34 0-8 16,-34 18-1-16,16-18-1 15,17 0-4-15,-33 0-9 16,33 0-12-16,-33-18-15 0,0 18-8 16,0-28-2-16,0 9 7 15,0 0 7-15,-33 1 4 0,33-1 12 16,-33 1 9-16,17-10 8 15,16 28 13-15,0-19 9 0,-34 19 3 16,34 0 2-16,0 0 2 16,-33 0 7-16,33 0 2 0,0 0 0 15,0 0-5-15,0 19-7 16,0-19-8-16,0 0-8 0,0 0-3 16,0 0-2-16,0 0-20 15,0 0-18-15,33 0-21 16,-33 0-2-16,0 0 3 0</inkml:trace>
  <inkml:trace contextRef="#ctx0" brushRef="#br0" timeOffset="165021.34">1903 1665 22 0,'-33'19'37'0,"33"-19"10"16,0 0 4-16,0 18 3 15,-34-18 7-15,34 0 6 0,0 0-13 16,0 0-18-16,0 0-11 15,0 0-4-15,34 0-6 0,-34 0-6 16,0-18-2 0,49-1-3-16,-49 10-4 0,33-28 2 15,-33 18-4-15,0 0-2 16,0 19 0-16,0-18 2 0,0 18 1 16,0-19 4-16,0 19 10 15,-33 0 0-15,33 19 1 0,-49-1 7 16,49 1-10-16,-34 0-7 15,34 18-1-15,0-9-1 0,0-10 2 16,0 1-4-16,0-1-10 16,0 1-13-16,34-19-19 0,-34 0-23 15,49-19-13-15,-16 1-12 16,0-1 3-16,0 1 18 0,1-10 13 16</inkml:trace>
  <inkml:trace contextRef="#ctx0" brushRef="#br0" timeOffset="165301.64">2167 1516 27 0,'0'0'34'16,"0"0"5"-16,0 0 4 16,0 0 2-16,-33 0 0 0,33 0-6 15,-16 19-8-15,-17-10-13 16,33 10-9-16,0-19-7 16,0 0 1-16,0 18-3 0,0-18 2 15,0 0-2-15,33 19 0 16,-17-19 0-16,-16 0-1 0,33 19 1 15,-33-1 0-15,33-18 2 16,-33 19-2-16,0-19 1 16,0 28 7-16,0-28-4 15,0 0 1-15,0 18-5 0,-33-18-3 16,33 0-16-16,-33 0-7 16,33-18-17-16,-16-1-10 0,-17-9-1 15,33 10 1-15,0-20 3 16</inkml:trace>
  <inkml:trace contextRef="#ctx0" brushRef="#br0" timeOffset="165504.1">2134 1237 35 0,'0'-18'40'0,"0"-1"2"16,0 19 2-16,0 0 4 16,33-9 0-16,-33 9 7 15,0 9 15-15,33 10-9 16,1 18-13-16,-1 0-22 0,0-9-13 15,16 9-8-15,-16 19-2 16,1-28-21-16,-1 28-17 0,0-38-30 16,-33 29-17-16,33-29-5 15,-33 1 8-15,16-19 15 16,17 0 13-16</inkml:trace>
  <inkml:trace contextRef="#ctx0" brushRef="#br0" timeOffset="165797">2449 1516 27 0,'-33'-18'44'0,"-1"-1"17"15,1 0 23-15,33 19 3 16,-33-18-4-16,17 18-18 16,16-19-33-16,0 10-15 0,16-10-14 15,-16 19-29-15,33-18-45 16,0-1-16-16,-33 19-4 0,34 0 19 16,-1-19 26-16,0 19 19 15,0 0 15-15,-17 0 10 0,17 19 15 16,0-19 11-16,-33 19 15 15,34-1 24-15,-34 1 6 16,0-10 8-16,0 10-12 16,33-1-17-16,-33 1-22 0,0-19-11 15,0 0-12-15,0 0-5 16,0 0-37-16,0 0-35 0,33 0-28 16,-33-19 1-16,0 19 18 15,0-18-26-15</inkml:trace>
  <inkml:trace contextRef="#ctx0" brushRef="#br0" timeOffset="165896.71">2664 1395 35 0,'0'0'47'0,"0"0"10"0,0 0 5 16,0 0 2-16,0 0 5 15,0 0-27-15,0 0-26 16,0 0-49-16,0 0-37 0,0 0-20 16,0-18-1-16</inkml:trace>
  <inkml:trace contextRef="#ctx0" brushRef="#br0" timeOffset="166148.04">2879 1395 49 0,'33'19'45'16,"-33"-19"2"-16,0 9 7 15,0-9 11-15,0 0 2 0,0 0-8 16,0 0-23-16,33 0-15 16,-33 0-12-16,0 0-4 15,0 0-20-15,16 0-12 16,-16-9-6-16,0-10 5 0,0 19 9 15,0-18 7-15,-16-1 11 16,16 19 5-16,-33 0 8 0,33 0 1 16,-33 0-4-16,0 19-3 15,0-1-6-15,33-18-14 0,0 19-29 16,-34-19-26-16,34 0-8 16,0 0 6-16</inkml:trace>
  <inkml:trace contextRef="#ctx0" brushRef="#br0" timeOffset="166485.14">3061 1237 37 0,'0'0'32'0,"0"0"2"0,33 0 6 16,-33 0 2-16,0 19 5 16,0-19-6-16,33 18-5 15,-33 1-11-15,0-10-9 0,33 10-7 16,-33-1-1-16,17 1-5 15,-17 0 0-15,33-1-3 0,-33-18 2 16,0 0-2-16,0 0-1 16,0 0-2-16,0 0-5 0,33 0-9 15,-33-18-3-15,0-1 5 16,33 0 6-16,-33 1 6 0,0 18 6 16,33-19 7-1,-33 10 13-15,33 9 4 0,-33 0 8 16,0 0 4-16,33 28-6 15,-33-28-14-15,17 18-8 0,16 1-2 16,-33 0-18-16,0-1-41 16,33-18-32-16,-33 0-28 0,33 0 5 15</inkml:trace>
  <inkml:trace contextRef="#ctx0" brushRef="#br0" timeOffset="167214">3739 1070 13 0,'0'0'23'0,"0"0"-2"16,0 0-1-16,0 0 2 15,0 0 5-15,0 0 8 0,0 9 10 16,0 10 9-16,0-1 3 15,0 1 6-15,0 18 1 0,0-9-12 16,0 9-15-16,0-18-13 16,33-1-7-16,-33 1-8 15,33-10 0-15,-33-9-1 0,17-9-4 16,16 9-6-16,0-37-4 16,-33 18-5-16,33-18 2 0,-33-10 0 15,33 10 2-15,-33 0 4 16,0-10-2-16,0-8 0 15,-33 27 12-15,33-9 7 0,-33-1 7 16,33 20 11-16,-33-10 21 16,33 28-7-16,-33-19-8 0,16 19-16 15,17 19-6-15,-33 9-3 16,33-10-5-16,0 20 5 16,0-1 0-16,0-9 0 0,0 9-4 15,33 0 2-15,-33 10-7 16,50-10-1-16,-17 0 2 0,-33-9-3 15,33-9-7-15,33-1 5 16,-33-18-10-16,-33 0-10 0,50 0-11 16,-17 0-2-16,-33 0-10 15,33-18 12-15,-33-1-1 0,33 10 6 16,-33-10 6-16,0-18 10 16,0 18 6-16,0 1 12 0,-33 18 13 15,33-19 5-15,0 19 3 16,0 0-7-16,0 0-6 15,0 19-5-15,0-19-8 16,0 18 0-16,33 1-2 0,-33-1 4 16,33 1-2-16,-33-19-6 15,33 0 4-15,-16 0 1 0,16 0-7 16,0 0-9-16,0-37-5 16,0 18-14-16,0 1-4 0,0-1-7 15,17-9-1-15,-50 9-4 16,33 1-6-16,0-1-6 0,-33 19 0 15,0 0-3-15,0 0-3 16,0 0 1-16,0 19 2 16</inkml:trace>
  <inkml:trace contextRef="#ctx0" brushRef="#br0" timeOffset="169407.3">1588 2363 4 0,'0'0'3'0,"0"0"3"0,0 0 2 15,0 0-1-15,0 0-2 16,0 0-3-16,0 0-1 0,-33 0-1 15,33 0-1 1,0 0-1-16,0 0 0 0,0 0 0 16,0 0 1-1,0 0 0 1,0 0-1-16,0 0-1 16,-33 0-1-16,33 0-1 15,0 0-6-15</inkml:trace>
  <inkml:trace contextRef="#ctx0" brushRef="#br0" timeOffset="170280.52">1688 2270 15 0,'0'-10'15'0,"0"-8"-4"15,0 18-4-15,0-19-1 0,0 19 0 16,0-18 0-16,0 18 0 16,0 0-1-16,0 0 0 0,0 0 0 15,0 0 0-15,0 0 1 16,0 0 3-16,0 0 3 0,0 0 4 16,0 0 4-16,0 0 10 15,0 0 7-15,0 0 12 16,0 0 4-16,0 0 4 15,0 0 2-15,0 0 2 0,0 18-8 16,-34-18-12-16,34 0-12 16,0 0-7-16,0 0-11 0,-33 19-3 15,33-19-2-15,0 18 0 16,-33 10 0-16,33-9 6 0,0 18 9 16,0 10 6-16,0 8 4 15,0 10 5-15,0-9-4 0,33 28 0 16,-33-28-9-16,33 9-8 15,1-9-7-15,-18-19-4 0,17 9-2 16,0-8 4-16,0-20-6 16,0 1-11-16,1-10-35 15,-34 10-30-15,33-19-19 0,-33 0-15 16,0 0-21-16,0 0 9 16,0-19 17-16,-33 10 22 0,33 9 13 15</inkml:trace>
  <inkml:trace contextRef="#ctx0" brushRef="#br0" timeOffset="170615.72">1472 2567 34 0,'-33'-18'28'0,"33"-1"-2"15,0 0-3-15,0 10-1 0,0-9 3 16,0-1 0-16,0 0-3 15,33 1 0-15,-16-1 0 0,16 1-5 16,0 8 0-16,0 10 3 16,0 0-3-16,0 0-1 0,1 0-5 15,15 0 6-15,-16 0 1 16,-33 28 1-16,33-28 15 16,-33 37 9-16,0-18-1 0,0 9 3 15,0 9-12-15,0 0-10 16,-33-18-11-16,0 9-8 15,33-10 1-15,-33 20-15 0,17-38-17 16,16 18-35-16,0-18-28 16,0 0-20-16,0-18 0 0,0 18 22 15,16-38-55-15</inkml:trace>
  <inkml:trace contextRef="#ctx0" brushRef="#br0" timeOffset="170908.94">1985 2446 51 0,'0'0'32'16,"0"0"-1"-16,0 0 2 0,0 0 1 15,33 19 13-15,-33-19-4 16,0 19-1-16,34-10-7 0,-34 0-12 16,0 19-8-16,33-28-3 15,-33 19-2-15,33-1-5 0,-33-18-1 16,0 0 4-16,0 0 5 15,0 0 3-15,0 0-7 0,0 0-3 16,0 0-3-16,0-18-13 16,0-1-12-16,-33 0-10 0,33 1-8 15,0-10-15 1,0 9-9-16,0 1-3 0,0-1 9 16,0-9 7-16,0 10-20 15</inkml:trace>
  <inkml:trace contextRef="#ctx0" brushRef="#br0" timeOffset="171135.33">2167 2307 32 0,'33'0'28'0,"-33"0"6"16,0 18 3-16,0 1 3 16,34 0 5-16,-34-1-5 0,0 10-2 15,33-9-7-15,-33-1-1 16,33 1-4-16,-33-19-8 16,16 0-3-16,17 0-6 0,-33 0-1 15,33 0-4-15,1-19-1 16,-34 1-5-16,0-1-2 15,33-9 1-15,-33 10 3 0,0 18-4 16,-33-19 2-16,33 19-2 16,-34 0 4-16,1 0-7 0,0 19-15 15,17-1-14-15,-17-8-27 16,33 8-19-16,-33 1 1 16</inkml:trace>
  <inkml:trace contextRef="#ctx0" brushRef="#br0" timeOffset="171624.7">2449 2260 78 0,'0'0'59'0,"0"0"-3"16,0 0-1-16,0 0 0 0,0 28 16 16,0-9-1-16,0 18-18 15,33 0-19-15,0 10-18 16,-17 9-4-16,50-10-7 0,-32 10-4 15,-1 9-2-15,0-28-13 188,0 0-14-188,-33 10-14 0,49-10-7 0,-49-18-4 0,34-1-3 0,-34-8 5 0,0-10 1 0,0 0 7 0,0 0 8 0,0-10 7 0,-34-8 7 0,34-19 3 0,-49-1 4 0,16-8 6 0,0-10 9 0,0 9 11 0,-1-8 5 0,1 8 1 0,-16-9-1 0,49 19 2 0,0 9 2 16,0-9 1-16,0 18 3 0,0 1 1 31,0-1-3-31,0 19-3 0,16 0 0 47,17 0 2-47,-33 0 4 0,33 0-1 0,-33 19 4 0,34-1 9 0,-34 1 18 0,0 0 10 0,0 9-2 0,0-10-24 0,0 1-17 0,0-1-16 0,0-18-29 0,-34 0-47 0,34 0-28 0,0 0-15 0,0-18 0 15,0-1 17-15</inkml:trace>
  <inkml:trace contextRef="#ctx0" brushRef="#br0" timeOffset="171796.24">2730 2139 30 0,'0'0'37'16,"0"0"2"-16,0 0 3 0,0 10-1 16,16 8 3-16,17 1 2 15,-33 0-8-15,0 18-17 0,34-19-10 16,-34-8-4-16,33 8-9 16,-33 1-28-16,0-19-27 0,33 0-13 15,-33 0 4-15,0 0 5 16</inkml:trace>
  <inkml:trace contextRef="#ctx0" brushRef="#br0" timeOffset="171940.86">2779 2121 64 0,'0'0'50'15,"-33"-19"-3"-15,17 19-5 16,16 0-19-16,0 0-10 16,0 0-8-16,0 0-17 15,0 0-24-15,16 0-14 0,17 0 1 16,-33 0 4-16</inkml:trace>
  <inkml:trace contextRef="#ctx0" brushRef="#br0" timeOffset="172199.16">2945 2121 23 0,'16'0'25'16,"18"0"-1"-16,-1 0 1 0,-33 0 4 15,33 0 2-15,-33 0 4 16,33-19-6-16,-33 19-10 0,0-18-6 16,0-1-7-16,33 19-2 15,-33-19-3-15,0 1 5 0,0 8 0 16,0 10 14-1,0-18 15-15,0 18 22 0,-33 0 3 16,33 18 8-16,-33-18-1 16,33 28-9-16,-33-9-14 0,33 18-19 15,0-18-15-15,0 9-8 16,0 9 2-16,0-18-4 0,33-1-11 16,-33 1-16-16,33-19-18 15,-33 0-23-15,33 0-11 0,0 0-9 16,-33-19-11-16,17 19 0 15,16-18 18-15,-33-1 20 16</inkml:trace>
  <inkml:trace contextRef="#ctx0" brushRef="#br0" timeOffset="172874.35">3276 2018 25 0,'0'-18'33'0,"0"-1"9"0,0 19 15 16,0-18 17-16,0 18 22 15,-33 0 1-15,33 18-20 0,0 1-19 16,0-1-19-16,0 10-17 15,0 10-10-15,0-20-5 16,0 19-5-16,0-27 2 0,33 8-16 16,0 1-10-16,-33-19-14 15,33-19-7-15,0 1-8 0,-33 8 5 16,17-27 17-16,16 0 14 16,-33 0 10-16,0 9 0 15,0-28 4-15,0 19 6 0,0-10 10 16,-33 10 19-16,16-9 1 15,17 27 4-15,-33 0 4 0,33 1-9 16,0 18-15-16,-33 0-8 16,33 0-2-16,0 18-2 15,33 20-4-15,-33-10-3 0,0 9 0 16,33 0-27-16,-16 9-18 16,16-8-16-16,-33-1-6 15,33-19 0-15,0 10-1 0,-33-9 2 16,33 0 6-16,-33-19 11 15,33 0 8-15,-33-19 11 0,33 0 15 16,-33 1 9-16,17 8 5 16,16-27 8-16,-33 19 3 0,0-1 3 15,0 19 1-15,0-19 5 16,0 19 6-16,33 0 11 0,-33 0 5 16,0 0-2-16,0 0 0 15,33 19-7-15,-33 0 0 0,0-1-4 16,33-18 0-16,-33 19 1 15,0-1 0-15,0 10-4 16,0-9-9-16,-33 0-4 16,33-19-8-16,0 18 1 0,-33-18-5 15,0 0-11-15,33-18 2 16,-33 18-17-16,16-19-1 0,17 0 5 16,-33-9 12-16,33 10 7 15,0-1-1-15,0 1-1 0,0-1 7 16,33 19-1-16,-33 0 2 15,0 0-4-15,17 0 2 0,16 19-9 16,-33-19-28-16,33 0-26 16,0 0-14-16,-33 0 4 0,33 0 11 15,-33 0-26 1</inkml:trace>
  <inkml:trace contextRef="#ctx0" brushRef="#br0" timeOffset="173456.81">3805 1879 14 0,'0'-19'33'15,"0"1"8"-15,0 18 10 0,0-19 12 16,0 1 16-16,-33 18 22 15,33-19 16-15,0 19-9 0,0 0-22 16,0 0-27-16,0 19-23 16,0-1-4-16,0 19-17 0,0-18-4 15,0 9-7-15,33 9-9 16,-16-18-24-16,16-1-27 0,0-18-14 16,0 0-6-16,-33 0 0 15,33 0 8-15,0-37 9 0,-33 18 22 16,33-8 21-16,-33-29 9 15,17 19 4-15,-17 9 8 16,0-28 6-16,-17 0 12 0,17 10 0 16,-33 8 11-16,0-8 17 15,33 9 14-15,-33 18-6 16,0 0-12-16,33 1-16 0,-33 18-11 16,33 0-10-16,0 18 0 15,0 20-4-15,0-1-6 0,0 9 5 16,33-8-7-16,-33 27 2 15,33-28 0-15,0 19-2 16,0-10 4-16,0-27-13 0,-33 18-8 16,50-18-15-16,-17 8-7 15,-33-27 6-15,33 0 2 0,0 0-4 16,0-18-1-16,-33 9 4 16,33-10 9-16,-16-18 9 0,16 18-5 15,-33-18 1-15,0 9 9 16,33-9 5-16,-33 18 6 0,0-18 8 15,0 28 15-15,0-10 18 16,0 19 14-16,0 0 6 0,-33 0-1 16,33 0-13-16,0 19-12 15,-33 9-12-15,33-10-14 16,0 1-4-16,0 18-16 0,33-18-24 16,-33-10-25-16,0 10-14 15,33-1-8-15,-33-18 3 0,33 0-5 16,-33 0 4-16,33 0 9 15,-33-18 12-15,33-1 15 0,-33 10-8 16</inkml:trace>
  <inkml:trace contextRef="#ctx0" brushRef="#br0" timeOffset="173692.18">4434 1702 4 0,'0'-18'12'0,"0"-10"13"15,0 28 9-15,0-19 4 16,0 1 7-16,-17-1 10 0,17 0 10 16,0 19 3-16,0 0-16 15,0 0-25-15,0 0-13 0,0 0-4 16,0 19-3-16,0 0-7 15,0-1-1-15,17 1 1 16,-1 9 3-16,1-10-9 0,16 1-2 16,-33-1 3-16,33 1 2 15,-33 0 0-15,0 9 0 0,33-10 0 16,-33 1 3-16,0-1 2 16,0 1 0-16,0 0-4 0,0-10-16 15,-33 9-17-15,33-18-12 16,-33 0-19-16,33 0-9 0,-33 19 3 15</inkml:trace>
  <inkml:trace contextRef="#ctx0" brushRef="#br0" timeOffset="174823.31">3739 2484 15 0,'0'-19'19'15,"0"19"1"-15,0 0-2 0,0 0 5 16,0 0 4-16,0-19 4 16,0 19 7-16,-33 0 0 15,33 0 2-15,0 0 2 16,0 0 4-16,0 0 1 0,0 0 0 15,0 0-1-15,0 0-10 16,0 0 2-16,0 19-1 0,0 0 10 16,0-10 14-16,0 9 22 15,33 20-9-15,-33-1-1 0,33 0-6 16,0 10-13-16,17 8-13 16,-17-8-10-16,0 9 6 0,0 9 1 15,0-9-7-15,0-10-1 16,-16 10-5-16,16-10-5 15,0 10-14-15,0-18-2 16,0-11-2-16,-33 11-3 0,33-20 4 16,0 19-2-16,-33-18-6 15,17 9 6-15,16-9 0 0,-33-1 3 16,33 1-2-16,-33-19-2 16,0 18-18-16,0-18-26 0,33 19-45 15,-33-19-47-15,0 0-43 16,0 0-28-16,0 0 14 0,0-19 35 15,0 19 39-15,-33 0 28 16</inkml:trace>
  <inkml:trace contextRef="#ctx0" brushRef="#br0" timeOffset="175607.52">4318 3358 9 0,'0'0'14'0,"0"0"2"0,0 0-3 16,0 0 0-16,0 0 4 15,0 0 5-15,0 0 5 0,0 0 3 16,0 19 3-16,0-19 6 15,0 0 11-15,0 18 7 0,0-18 10 16,0 19 0-16,33-1-4 16,-33 1 8-16,0-19-7 15,33 28-17-15,-33-10 5 0,0 1-10 16,33 18-8-16,-33-18 0 16,33 9-12-16,-16 9-6 0,16 0-1 15,-33-18 0-15,33 9 3 16,0 9-12-16,-33-18 3 0,33 8-4 15,-33 11 1-15,33-1 3 16,-33-19-10-16,17 1 3 0,0 0 3 16,-17 9-3-16,16-10-1 15,17 1 3-15,-33-1-7 0,0 1 9 16,0-19-3-16,0 0-8 0,0 0 3 16,0 9 2-16,33-9 0 15,-33 0-10-15,0 0-23 16,0 0-21-16,0 0-22 15,0 0-9-15,0 0-19 0,0 0-10 16,-33 0 1-16,33-9 8 0,0 9 14 16,-33 0 15-16,17 0 11 15</inkml:trace>
  <inkml:trace contextRef="#ctx0" brushRef="#br0" timeOffset="176135.27">4566 4204 26 0,'0'0'28'16,"0"0"2"-16,0 0 1 16,0 0 4-16,0 0 5 0,0 0 7 15,0 0 6-15,0 0 1 16,-33 0 1-16,33 0-6 0,0 0-2 16,0 0 0-16,0 0-1 15,0 0 4-15,0 0-4 0,0 0-3 16,0 0-4-16,0-18-16 15,0 8 1-15,0-8-6 0,0 18-5 16,0-19-6-16,0 1-1 16,0-1-3-16,0 0-1 15,33-8 1-15,-33 8 0 0,33-18 0 16,-33 18 2-16,33 1-3 16,-16-10-1-16,0 18 5 0,-1 1-1 15,17-10 5-15,0 19-8 16,-33-18 2-16,33 18-2 0,-33 0 0 15,33 0-1-15,1 0 1 0,-18 0 5 16,1 0 1-16,-1 18 0 16,17-18 0-16,0 19 3 0,-33-10-1 15,33 1 0-15,-33-1-8 16,0 10 2-16,34-19 0 0,-34 0 0 16,0 18 5-16,0 1-2 15,33-19 3-15,-33 18-6 16,0-18 2-16,0 0-3 0,0 0 5 15,0 19-10-15,0-19-2 16,0 0-11-16,0 0-26 0,0 0-25 16,0 0-27-16,0 0-27 15,0 0-11-15,0 0-3 0,-33 0 5 16,33 0 18-16,0 0 21 0</inkml:trace>
  <inkml:trace contextRef="#ctx0" brushRef="#br0" timeOffset="176903.38">4748 4018 8 0,'0'0'14'16,"0"0"3"-16,0 0-4 15,0 0-2-15,0 0 0 0,0-18 2 16,0 18 0-16,0 0 3 15,0 0-2-15,0 0 2 0,0 0 5 16,0 0-2-16,0 0 5 16,0 0 1-16,0 0 8 0,0 0 1 15,0 0 6-15,0 0 4 16,0 0 4-16,0 0 3 0,0 18 0 16,-33-18 2-16,33 19-3 15,0-19-11-15,0 19-7 0,0-10-8 16,0 9-5-16,0 1-4 0,0 18-1 15,0-18-7 1,0-10-1-16,0 28 1 0,0-18 4 16,0 0 2-16,0-1 8 0,0 1 3 15,0-10-7-15,0 10 0 16,0-1-4-16,33 1-6 0,-33 0-2 16,0-19-1-16,33 18-6 15,-33-18 4-15,0 0 2 0,0 19 0 16,33-19 0-16,-33 0 0 15,34 0-4-15,-34 0-2 16,16-19-1-16,1 19 5 0,-17-18-2 16,16-1-2-16,17 0 2 15,-33 1 2-15,0-1-2 0,0 10 2 16,0-10-5-16,0 1 3 16,0-1 1-16,-33 0 1 0,17-18-4 15,-1 28 0-15,17-10 2 0,-16 1 0 16,16-1-4-16,0 0 0 15,0 19-6-15,0-18-7 0,0-1 2 16,-34 10-8-16,34 9-5 16,0 0-8-16,-33 0 7 0,33 0-8 15,-33 9-8-15,33 1-25 16,-33-1-14-16,33 9-23 16,-33 1-7-16,33-19 14 0,0 0 12 15</inkml:trace>
  <inkml:trace contextRef="#ctx0" brushRef="#br0" timeOffset="177719.46">4881 4363 17 0,'0'0'19'0,"0"0"-1"15,0 0-2-15,0 0 1 16,0 0 1-16,0 0 5 0,0 0 3 15,0 0 0-15,0 0-2 16,0 0-2-16,0 0 3 16,0 0 1-16,0 0-4 0,0 0 3 15,0 0 5-15,0 0 7 16,0 0 11-16,0 0 9 0,0 0 6 16,16 18 11-16,-16 1 16 15,33-10-5-15,-33 10-25 0,0 18-11 16,33-19-10-16,-33 20-11 0,33-20-14 15,-33 29-4-15,34-10-2 16,-34-9-4-16,33 9-2 0,-33 0 3 16,16 0-4-16,1-9 3 15,-1 28-3-15,17-19-2 0,-33 10 1 16,33 9 2-16,1-19 1 16,-1 9-7-16,-33 1 5 15,33 9 1-15,0 0 0 0,16-10-4 16,-15 29 6-16,-1-29-3 0,0 10-3 15,0-10 3-15,-17 10-1 16,17-19 0-16,1 10 4 0,-1-10-7 16,0 0 7-16,0 10-10 0,0-29 7 15,-17 20-3-15,17-10 2 16,1 9 5-16,-34 0-5 0,33 0-5 16,0-18 6-16,-33 27 0 15,33-27-3-15,-33 9 7 16,33 0-7-16,-33 0 0 0,16 9-1 15,-16-37 0-15,34 18-10 0,-34-8 2 16,0-1 1-16,33 0 4 16,-33-9 3-16,0 10-4 0,33-10 7 15,-33 0 1 1,0 0-1-16,0 0-14 16,0 0-15-16,0 0-24 0,0 0-10 15,0 0-9-15,0 0-11 0,0 0-13 16,0-19-2-16,0 10 1 15,0-1 3-15,-33-8 8 0,33-1 11 16,0 1-47-16</inkml:trace>
  <inkml:trace contextRef="#ctx0" brushRef="#br0" timeOffset="181532.5">5427 3683 62 0,'0'0'50'0,"0"-9"4"16,0 9 11-16,0 0 11 0,-33 0 8 16,33 0 1-16,0 0-18 15,0 0-15-15,0 0-13 16,0 0-5-16,0 0 16 0,0 19 14 16,33 9-6-16,-33-10-2 0,33 20 0 15,0-1-12-15,-33 9-5 16,33 10-8-16,-17-9-1 0,18 8-21 15,-1-17-1-15,-33 8-3 16,0-9-4-16,33-18-9 0,-33-10-46 16,0 10-40-16,0-19-42 15,0-10-43-15,0-8 15 0,0-1 24 16,0-18 32-16,-33-9 27 0,0 8 18 16,33-17-25-16</inkml:trace>
  <inkml:trace contextRef="#ctx0" brushRef="#br0" timeOffset="181814.23">5394 3721 27 0,'0'-28'32'16,"-34"18"-1"-16,34 1-4 0,0 9-2 16,0-18 1-16,0 18 2 15,0 0-4-15,0 0-1 0,0 0 2 16,0 0 9-16,34 0-6 16,-1 0-3-16,-33 0-7 0,33 0 3 15,0 18-5-15,16-9 5 16,-15 10 3-16,32 0-1 0,-33-1-2 15,0 20-1-15,16-20 6 16,-49 29 5-16,34-10 4 16,-1-19 0-16,-33 20-3 0,0 8-3 15,0-9 0-15,-33 1-2 0,33 8-8 16,0-9-10-16,-34-18-4 16,1-1-19-16,17 10-25 0,16-9-30 15,0-19-28-15,-33 0-29 16,33 0-11-16,-33 0 14 0</inkml:trace>
  <inkml:trace contextRef="#ctx0" brushRef="#br0" timeOffset="182263.04">5824 3777 29 0,'0'-38'32'0,"0"20"-1"15,0-10-2-15,0 9 6 0,33 1 5 16,-33-1 6-16,33 0-6 16,-33 1-1-16,33-10-1 0,-33 28 3 15,0 0 6-15,16 0 3 16,18 28-4-16,-34-10-11 0,33 1-12 16,-33 0-9-16,33-1-5 0,-33 10-4 15,0 9 0-15,0-18-4 16,0 18 2-16,0-28-2 15,0 10 0-15,-33 0-6 0,33-19 5 16,-33 0-4-16,-1 0 1 16,18 0-3-16,-17-19 0 0,0 0 3 15,0 10 0-15,33-9 4 0,-33-1-2 16,33 0-2-16,0 1 0 16,0-1 3-16,0 10 0 0,0-1 3 15,33 10 3-15,0 0-4 16,0 0 7-16,0 10 0 0,-17-1-6 15,18 10 0-15,-1-19-2 16,0 0 0-16,0 0-9 16,0 0-16-16,0 0-15 0,-16 0-24 15,-17 0-23-15,33-19-15 0,-33 0 2 16,0 10 17-16,0-28 15 16</inkml:trace>
  <inkml:trace contextRef="#ctx0" brushRef="#br0" timeOffset="182483.44">6039 3256 37 0,'-33'-19'46'0,"33"-9"11"16,0 28 8-16,0 0 8 0,0 0 6 15,0 0 6-15,0 9 0 16,0 10-9-16,0 18-5 16,33-18-19-16,0 18-19 0,0 10-18 15,0-10-8-15,17 9 2 16,-17 10-11-16,0-19-27 0,0-18-11 15,0 9-19-15,-33 9-14 0,33-37-12 16,-33 19-10-16,0-1-7 16,0-18 7-16,0 0 19 0,0 0 15 15</inkml:trace>
  <inkml:trace contextRef="#ctx0" brushRef="#br0" timeOffset="182851.46">6138 3618 45 0,'0'0'38'0,"-33"-18"0"16,0-1-3-16,33 10-2 15,0 9 5-15,0 0-3 0,0-19-5 16,0 1-10-16,33-1-11 16,-33 19-5-16,33-37-8 0,17 18-19 15,-17 10-11-15,0-10 0 0,0 1 10 16,0 18 12-16,0-19 7 16,17 19 9-16,-17 0 13 0,-33 0 16 15,33 19 16-15,-33-1 6 16,33 1 9-16,-33-10-9 15,33 10-11-15,-33-1-21 0,0 1-12 0,17-19-2 16,-1 0-8-16,1 0-6 16,16-19-12-16,-33 1-12 15,0-10-4-15,33-9 6 0,-33 18 15 16,0-18 6-16,0 9 1 16,0 9 5-16,0 1 10 0,0-1 10 15,-33 1 7-15,33 18 5 0,-33 0-9 16,0 0-7-16,16 0-11 15,-16 18-2-15,0 1-21 0,33-1-37 16,-33 1-36-16,0-19-18 16,33 0 4-16,0 0-72 0</inkml:trace>
  <inkml:trace contextRef="#ctx0" brushRef="#br0" timeOffset="183122.37">6568 3070 28 0,'0'-19'41'15,"0"19"9"-15,0 0 2 0,0 0-1 16,0 0 3-16,17 0 4 0,-17 0-16 16,0 19-9-16,0-1-14 15,33-9-7-15,-33 1-7 0,33-1-1 16,0 10-7-16,-33-19-2 16,33 18-4-16,0-18 2 15,-16 19 3-15,16 0 4 0,0-1 0 16,-33-18 3-16,33 28 8 0,-33-9 5 15,0-19 7-15,0 37-5 16,0-19-7-16,-33-18-15 0,33 19-14 16,-33 9-22-16,16-28-17 0,-16 19-21 15,33-19-12-15,-33 18 5 16</inkml:trace>
  <inkml:trace contextRef="#ctx0" brushRef="#br0" timeOffset="183482.15">6254 4428 32 0,'0'0'42'0,"-33"0"2"0,33 0 3 15,0 0 1-15,0 0 10 16,0 0 4-16,0 0 2 0,0 18 13 16,33-18-1-16,-33 19 1 15,33-1-11-15,0 1-27 0,0 9-17 16,-16 9-10-16,16-18-7 15,0 18-16-15,0-18-28 0,0-1-24 16,0 10-21-16,-33-28-27 0,17 0-12 16,-17 0 7-16,0 0 22 15</inkml:trace>
  <inkml:trace contextRef="#ctx0" brushRef="#br0" timeOffset="183746.13">6287 4446 37 0,'-66'-37'45'0,"33"9"8"0,0 10 4 15,16-1-4-15,17-18-8 16,-33 18 0-16,33-9-8 0,0 10-5 16,33-1-13-16,-33-18-8 0,17 18-3 15,16 10-2-15,0-10 5 16,0 19-6-16,0 0 4 0,0 19 8 16,0-1 9-16,-16 10 4 15,16-9 5-15,-33 0 2 0,0-1-9 16,0 10-9-16,0-9-10 0,0-1-21 15,-33 1-27-15,16-19-22 16,17 0-25-16,-33 0-12 0,33-19-5 16,0 1 10-16,0-1 13 15</inkml:trace>
  <inkml:trace contextRef="#ctx0" brushRef="#br0" timeOffset="184258.77">6403 4102 32 0,'0'0'45'0,"33"0"6"0,-33 0 3 16,0 0 6-16,0 0 11 16,33 0-2-16,-33 0-3 0,33 0-19 15,0 19-18-15,-33-19-9 16,33 18-4-16,-16-18-3 16,16 19 0-16,-33-19 0 0,33 0 6 15,-33 0 2-15,0 0 1 0,0 0-13 16,0 0-11-16,0 0-12 15,0-19-14-15,-33 1-22 0,33-1-22 16,0 0-15-16,-33-18-6 0,16 28 9 16,17-28 17-16,0 18 17 15,-16 1 12-15,16 18 7 0,0-19 10 16,0 10 10-16,0-1 8 16,0 10 12-16,0 0 11 0,16 0 1 15,-16 0 6-15,0 0 11 0,17 0 7 16,-17 10 8-16,33 18 8 15,-33-28-2-15,0 37-6 16,33-19-5-16,-33 1-11 0,33-19-16 16,0 9-8-16,-33-9-6 0,33 0-9 15,-16 0-2-15,-1-9-6 16,1 9-3-16,16-37-5 0,-33 18 8 16,0 1 3-16,0-10 3 15,0 9-1-15,0 0 3 0,-33 1 9 16,33-1-1-16,-17 19 6 0,1 0 5 15,-1 0-6-15,-16 0-5 16,33 19 0-16,-33-19-3 16,0 18-2-16,33 1-12 0,-33 0-19 15,33-10-35-15,-33-9-27 0,33 0-4 16,0 0 10-16,0 0-58 16</inkml:trace>
  <inkml:trace contextRef="#ctx0" brushRef="#br0" timeOffset="184711.55">6717 3777 54 0,'33'0'54'0,"-33"0"7"15,0 0 11-15,0 0 22 0,0 18 9 16,17 1-14-16,-1 9-31 16,34 9-18-16,-17 9-16 15,0 10-11-15,0 0-7 0,0-10-12 16,0-8-9-16,17 8-6 0,-17-9-5 15,0 1-6-15,0-1-6 16,0-19-5-16,-33 10 1 0,17-9-5 16,-1-19 6-16,-16 0 1 0,0 0 4 15,0 0 6-15,-16-19 5 0,-1 19 5 16,-16-37 7-16,0 9 4 16,0-9 5-16,0 0 4 15,-33-10 4-15,16-9 7 0,-16 10 3 16,33-28 3-16,-17 27-2 15,17 10-3-15,33-19-5 0,0 28 0 16,0-9 6-16,17 18 1 0,-1 1 3 16,34 18-5-16,-17 0 0 15,0 0 3-15,0 18-5 0,-33 1-1 16,33 0 1-16,0-1 5 0,-16 1 2 16,16 9 6-16,-33-10-2 15,0 1-8-15,0-1-6 0,0 1-7 16,-33-10-17-16,16-9-29 0,1 0-29 15,16 0-21-15,-17-9 2 16</inkml:trace>
  <inkml:trace contextRef="#ctx0" brushRef="#br0" timeOffset="184923.52">7180 3656 80 0,'0'-19'143'0,"0"19"60"16,0 0 77-16,0 0 91 0,0 0 51 15,0 0-3-15,-33 0-290 0,33 0-129 16,0-19 0 15,0 19-79-31,0 0-361 0,0 0-75 16,0 0 68-16</inkml:trace>
  <inkml:trace contextRef="#ctx0" brushRef="#br0" timeOffset="199239.43">6138 8744 16 0,'0'-19'16'0,"0"19"0"16,0-9 0-16,0-1-1 0,0 1-3 15,0 9-1-15,0 0 0 16,0 0 0-16,0 0 0 0,0 0-1 16,0 0 2-16,0 0 1 15,0 0 3-15,0 0 8 0,0 0 5 16,0 0 2-16,0 0 6 0,0 0 4 16,0 0-3-16,0 0 4 15,0 0-10-15,0 0-1 16,0 0-4-16,0 0-10 0,0 0-1 15,0 0 2-15,0 0 0 16,0 0 1-16,0 0 2 0,-33 0 4 16,33 9-1-16,0-9 4 0,0 19-1 15,0-19-2-15,0 19 0 16,0-1-5-16,0-18-1 0,0 19 2 16,0-1 0-16,0-8 1 15,0 8-8-15,0-8 1 0,0 8-5 16,0-8 3-16,0 8-3 0,-33-18-5 15,33 19-7-15,0-19-6 16,0 0-51-16,0 0-62 0,0 0-45 16,0 0-8-16,0 0 23 15,0-19 37-15</inkml:trace>
  <inkml:trace contextRef="#ctx0" brushRef="#br0" timeOffset="199527.66">6072 9181 26 0,'0'9'32'0,"0"0"3"16,0 10 1-16,0-10 5 0,0 10 12 15,0-19 11-15,0 19 2 16,0-1-1-16,0-9-9 0,0 10 2 15,0-10-3-15,-33 10 3 0,33-10 4 16,0 28-13-16,0-18-11 16,0-10-17-16,0 19-11 0,0-9-1 15,0 9-32-15,0-28-32 16,0 18-50-16,0-18-41 0,0 0-7 16,0 0 17-16,0 0 34 0</inkml:trace>
  <inkml:trace contextRef="#ctx0" brushRef="#br0" timeOffset="199714.96">6105 9730 39 0,'0'18'48'0,"0"10"4"16,-33 9 7-16,33 1 5 16,-33-20 8-16,33 10 0 0,0 0-16 15,0 0-21-15,0-10-18 16,0 10-12-16,0-18-27 0,0 18-48 15,0-19-44-15,0 19-5 16,0-28 24-16</inkml:trace>
  <inkml:trace contextRef="#ctx0" brushRef="#br0" timeOffset="200047.85">6105 10474 29 0,'0'37'36'0,"-33"9"1"0,33-8-1 15,-33-20 3-15,33 20 0 0,-33 8-4 16,33-27-16-16,-33 9-8 16,33-1-14-16,-34 1-24 15,34-9-21-15,0-10-5 0,0-9 5 16,0 0 9-16,0 0 11 0,0 0-5 16,0 10 36-1,0-1 12-15,34 9 4 16,-34 10 4-16,0 0 1 0,0 0 3 15,0 0 5-15,0 19 9 0,0-1 8 16,-34-9 9-16,18 19-1 16,16-19 6-16,-33 1-15 0,33 8-13 15,-33-27-8-15,33 18-13 16,0-9-11-16,-33 9-22 0,33-18-30 16,0-10-25-16,0 0-18 15,0-9 2-15,0 0 14 16,0 0 13-16</inkml:trace>
  <inkml:trace contextRef="#ctx0" brushRef="#br0" timeOffset="200219.79">5890 11506 23 0,'0'37'23'15,"0"-18"1"-15,0 28 1 16,0 8 1-16,-33-17 9 0,33 27 10 16,-33-28 10-16,0 28 6 15,33-28 2-15,-34 0-14 0,34 10-13 16,-33-28-22-16,17-1-16 0,16 1-34 15,0-10-35-15,0-9-19 16,0 0 5-16,0 0 13 16,0 0 13-16</inkml:trace>
  <inkml:trace contextRef="#ctx0" brushRef="#br0" timeOffset="200384.35">5890 12129 37 0,'0'28'34'0,"0"0"0"16,0 19 1-16,-33-10 3 15,33 0 4-15,0 10 10 0,0-19-1 16,-33 9-5-16,33-19-18 0,0 1-15 16,0 0-22-16,0-1-22 15,0-18-28-15,-33 0-18 16,33 0 0-16,0-18 9 0</inkml:trace>
  <inkml:trace contextRef="#ctx0" brushRef="#br0" timeOffset="200995.71">5460 12353 28 0,'-33'0'21'0,"33"0"-6"15,0 0-3-15,0 0 0 0,-33-19 2 16,33 19 3-16,0-9 3 16,0 9 1-16,0 0 3 0,0 0 1 15,0 0 2-15,0 0 6 16,0 0 2-16,0 0 3 0,0 0 7 16,0 0-3-16,0 0-2 15,0 0 2-15,0 9-4 0,0-9 2 16,0 19 4-16,0-1 30 0,0 1 8 15,0 9-14-15,33 9-9 16,0 0-11-16,0 0-15 0,0 1-1 16,17 8-2-16,-17-18 1 15,0 9-1-15,0 1-10 16,0-20-10-16,-33-9-3 0,16 1-4 16,17 8 7-16,-33-18-1 15,0 0 3-15,0 0-5 0,0 0-1 16,0 0 3-16,0 0-7 15,0-18 0-15,0 8 0 16,0 1 3-16,34-9-8 0,-34-10 3 16,0 9 0-16,33-9 0 0,0 0 0 15,-33-18 0-15,33 8-4 16,0 1-4-16,17-19-4 0,-17 10 2 16,0 9 4-16,-33 0 3 15,33 9 0-15,-33 18 7 0,33-8-6 16,-33 8 6-16,0 10 0 0,0 0-8 15,0 0-13-15,0 0-27 16,0 0-39-16,-33 10-54 0,33 8-44 16,-33-8-15-16,33-10 14 15,-33 0 34-15</inkml:trace>
  <inkml:trace contextRef="#ctx0" brushRef="#br0" timeOffset="204025.93">2961 13274 42 0,'0'0'33'16,"0"0"-2"-16,0 0 5 16,0 0 6-16,-16 0 2 0,16 0 1 15,0 0-3-15,0 0-5 16,0 0-4-16,0 0-5 0,0 0-1 16,0 0-5-16,0 0 5 15,16 0 5-15,18 0-13 0,-34 0 4 16,33-10-3-1,0 1-1-15,33-10-5 0,-33 10 0 16,50-19-7-16,-17 10 1 16,0-1-6-16,17-9 1 0,16 0-3 15,17 19 3-15,-17-28-6 16,17 18 4-16,16 0 2 0,-49 1-6 16,49-1-1-16,-49 10 4 15,16 9 6-15,-16-19-8 0,-17 19 1 16,17-18-1-16,-17-1 4 15,0 1-3-15,1-1-7 16,-18 0 3-16,17-9-3 16,-33 10 4-16,34-1-2 0,-34 1-5 15,16 8 7-15,-16 1-4 0,1 9 3 16,-1 0-1-16,0 0 5 16,-17 0-2-16,17 0 4 0,0 0-4 15,1 0 3-15,-1 0 1 16,0 0 0-16,0 0 0 0,-33 0-5 15,33 0 4-15,17 0 0 16,-50 0-3-16,33 0 3 0,0 0 2 16,0 0-4-16,-33 0 4 15,33 0-1-15,-17 0-1 0,17 0-4 16,1 0 7-16,-1 0 1 16,0-9-4-16,0-1-3 15,0 10 4-15,-17-9-4 0,18 9 1 16,-1-18 3-16,0 18 1 0,33-19-5 15,-33 10-2-15,-16-1 7 16,16 10 0-16,0 0-2 0,0-9 0 16,0 0 2-16,0-1-5 15,0 1 3-15,-33 9-2 0,50-9 3 16,-17-1-6-16,-33 1-2 0,33 9 0 16,0-18 3-16,0 18-8 15,-33 0-1-15,33-19 5 16,-16 19-1-16,16-9-3 0,-33 9 6 15,33-10 3-15,-33 10-1 16,33 0 2-16,-33 0-2 0,0 0 4 16,0 0-2-16,0 0 4 15,0 0-1-15,0 0 2 16,0 0 3-16,0 0 4 0,0 0 0 16,0 0 5-16,0 0 0 0,0 0 4 15,0 0 2-15,0 0-4 16,0 10 1-16,0-1-5 0,0 10 2 15,0-1-1-15,0 1-6 16,0 9 0-16,0 0-3 16,0 0-1-16,0 9-1 0,0 0 2 15,0 9-5-15,0-8 0 0,0-1 3 16,0 9-3-16,0 1 0 16,33-10 0-16,-33 19 2 0,0-28-5 15,0 9 1-15,33 9 3 0,-33 1 3 16,0-10-5-16,0 19 1 15,17-9 1-15,-17 8 0 0,16 10-1 16,1-9 0-16,-17 9 0 0,33-9 2 16,-33 9 0-16,0-9-4 15,0 9 4-15,0-9 1 0,33 0-3 16,-33 0-3-16,0-1 3 16,33 11 0-16,-33-29-2 15,0 28 3-15,0-28-1 0,33 10 0 16,-33 8 2-16,0-8-2 0,0 9 3 15,33-19-2-15,-33 19-6 16,0 0 3-16,0-10 2 0,0 1 2 16,0-10-4-16,0 0 4 0,0 10-2 15,0-29-6-15,17 19 1 16,-17-9-1-16,0-9-5 0,0 9-2 16,0-10 9-16,16 1 0 0,-16 0-4 15,0-1 4-15,0 1 2 16,0-1-3-16,0-8 7 15,0-1-1-15,0 0-1 0,0-9 4 16,0 10-4-16,-16-10-3 16,16 0 0-16,-17 0-3 0,17 0 0 15,-33 0 0-15,33 0 4 0,-33 0 3 16,0 0 3-16,0 0 5 16,0 0 5-16,0 0 4 0,16 9 9 15,-49-9-4-15,33 9-5 0,0 0 1 16,-33 1-6-16,16-1-6 15,-16 0 4-15,33 1-1 16,-17 8 8-16,-16 1-3 0,0-10 2 16,0 10-2-16,16-1 14 15,-16 1-9-15,0 0 7 0,16-1-4 16,-16 1 0-16,0 9-5 0,-17-10 7 16,17 1 0-16,0 0-11 15,-17-1 2-15,50 1 3 0,-33-10 9 16,-17 0 0-16,50 10-4 15,-33-10-5-15,32 1 1 0,-32-1-4 16,17 9-3-16,16-8 2 16,-34 8-10-16,34 1 5 0,-33 0-4 15,16-10-4-15,-16 9 6 16,33-8-1-16,-33-1 4 16,16 0-1-16,17-9 5 0,0 10 7 15,-33-10-12-15,16 0 6 16,17 9-4-16,0 0-1 0,0 1 2 15,0-10-12-15,-17 18 2 16,17-9 4-16,0 1-10 0,0-10 4 16,0 9 0-16,0-9 3 15,-17 19-7-15,17-19 3 0,0 0 4 16,0 9-9-16,0-9 8 16,0 9-5-16,-17 1 2 15,17-1 7-15,0 0-6 16,0-9-1-16,0 9-2 0,0-9 8 15,-17 10-2-15,50-10-4 16,-33 0-2-16,0 0 3 0,0 0-1 16,33 0 4-16,-33 0 1 15,0 0 3-15,33 0-1 0,-33 0-7 16,16 0 10-16,-16 0-6 16,33 0-2-16,-33 0 1 0,0 0-2 15,33 0 0-15,-33-10 3 16,33 1 0-16,-33 9 7 15,33 0 0-15,0-9-2 0,-33 9 0 16,33 0-2-16,0 0-9 31,0 0 3-15,0 0-4-16,0 0 7 16,0 0-7-16,0 0 1 15,0 0 3 1,0 0-3-16,-17 0 0 15,17 0 4-15,0 0-4 16,0 0 0-16,0 0 5 16,0 0-6-16,0 0 2 0,0 0 3 15,0 0-1 1,0 0-8-16,0 0 0 0,0 0 6 16,0 0 9-1,0 0-12-15,0 0-2 16,0 0-5-1,0 0-14-15,0 0-10 0,0 0-21 16,0 0-28-16,0 0-37 16,0 0-38-16,0 0-17 0,0 0-5 15,0 0 15-15,0-9 17 16,0-1 29-16,-33-8 27 0,33-1 30 16</inkml:trace>
  <inkml:trace contextRef="#ctx0" brushRef="#br0" timeOffset="205216.34">2631 13981 25 0,'0'0'23'0,"-34"9"-1"15,34 9-8-15,0 1 4 16,0-19 0-16,-33 19 2 0,33-19 2 16,0 9 1-16,0-9 6 15,0 9 1-15,0-9 3 16,0 0-4-16,0 0-5 0,0 0-7 16,0 0-5-16,0 0-4 15,0 0-3-15,0 0-1 0,33-9-1 16,-33 0 3-16,34-10-3 15,-1 0-5-15,0-8 2 16,0 8 2-16,16-9-3 16,-15 19 2-16,-1-28-1 0,0 18 0 15,0 10 0-15,0-1 1 16,-33 1-3-16,16 0 2 16,18 9 4-16,-34 0 6 0,0 0 5 15,0 0 7-15,0 0-2 16,0 9-3-16,0 10-8 0,0-1-5 15,0 10 3-15,0 9-4 16,0 1 0-16,0-11 0 16,33 11-1-16,-33-1-1 0,0 0 3 15,0-9-4-15,33 0 4 16,-33-10-5-16,0-8 3 16,0 8-3-16,33 1-1 15,-33-19 3-15,0 0 2 0,0 28-1 16,0-28 3-16,0 0 9 15,0 0 3-15,0 18-5 0,-33-18 9 16,33 0-3-16,-33 10-7 16,0-10-1-16,33 0-1 15,-50 0-2-15,50 0 1 0,-33 0 4 16,0 0-1-16,33 0 9 16,-33 0 0-16,0 0-10 0,-1-10 3 15,34 10-5-15,-33-18-6 16,17 18 1-16,16-28-3 15,0 19 1-15,-33-19-1 16,33 9 1-16,0 1 0 0,-33-20-3 16,33 10 3-16,0 10-4 15,0-1 4-15,0 10 1 16,-33 0 1-16,33 9-7 0,0-19-2 16,-34 19 0-16,34 0-7 15,0 0-7-15,0 0-3 0,-33 0-19 16,33 0-13-16,0 0-29 15,0 0-18-15,0 0-7 16,0 0 10-16,0 0 17 0</inkml:trace>
  <inkml:trace contextRef="#ctx0" brushRef="#br0" timeOffset="205740.85">2813 14222 26 0,'33'0'19'0,"-33"0"-5"16,0 0-2-16,0 10 2 0,0-10 2 15,0 0-1-15,0 9 2 16,0 19-3-16,0-28 3 16,0 18-2-16,0-8 5 0,0-1 8 15,33 19 7-15,-33 0-2 16,0 0 1-16,0 9-1 0,0 0-6 16,33 10-6-16,-33-19-11 15,0 0-3-15,0 9-4 16,33-9-1-16,-33-10-2 15,0 1 3-15,0-1-2 0,0-8 1 16,0-1-1-16,0 0 3 16,0 1 1-16,0-1 2 0,0-9 3 15,0 19 1-15,0-19 2 16,16 9 2-16,-16-9-5 16,0 0 0-16,0 0-6 0,0 0 0 15,0 0-1-15,0 0-7 16,0 0-17-16,0 0-16 0,0-9-14 15,0 9-11 1,0-28-8-16,0 9 2 0,0 10 8 16,-16-19 10-16,16 19 2 15</inkml:trace>
  <inkml:trace contextRef="#ctx0" brushRef="#br0" timeOffset="206611.52">2813 14706 14 0,'0'0'18'0,"0"9"-4"0,0-9-2 16,0 0 1-16,0 0 5 16,0 10 0-16,0-10 3 15,-34 9 0-15,34-9-3 0,0 19 2 16,0-19-2-16,0 9 0 15,0 9-3-15,34-8-4 16,-34-1 2-16,0 0 0 0,0 1 2 16,33-10 2-16,-33 9-4 15,0-9-4-15,33 0-2 0,0 0 2 16,-33-19-4-16,33 10-1 16,-33-10 0-16,50 1-2 15,-50 9 0-15,0 9-2 16,33-19 0-16,-33 19 1 0,0 0 0 15,0 0 2-15,0 0-2 16,0 0 2-16,0 0 2 0,0 0-1 16,0 0-1-16,33 0 3 15,-33 0-3-15,0 0 3 16,0 0 2-16,0 0 6 0,0 0 3 16,0 0 2-16,0 0 2 15,0 0-2-15,0 0-4 0,0 0-3 16,0 0-5-16,0 19-1 15,0-19-5-15,0 0 3 16,33 0 0-16,-33 0 1 16,0 0 5-16,0 0 1 0,0 9 5 15,0-9 6-15,0 9 3 16,0 0 2-16,0 10 4 0,0-10-5 16,0 1 2-16,0-1-3 15,0 10-1-15,0 9-4 16,0-28 5-16,0 18-6 0,0 1-4 15,0-1-8-15,-33 10-1 16,33-9-3-16,0-1 4 0,0 1-4 16,0 0-3-1,0-10 0-15,0 0 0 0,0-9 2 16,0 0-1-16,0 0 5 0,0 0 3 16,0 0 9-16,0 0 8 15,0 0 1-15,0 10-12 16,-33-10-4-16,33 0-3 0,0 0-5 15,-33 0 1-15,33 0-3 16,-50 0-4 0,50 0-4-16,-33 0-2 0,0-10 2 15,0 1 8-15,0 0-3 16,-1-1 1-16,34 1-2 0,-33 0 1 16,17-1 2-16,16 10-3 15,0 0-8-15,0-18-12 16,0 9-15-16,0-1-18 15,0 1-38-15,0-10-27 0,16 10-14 16,-16 0 9-16,33-10 15 16,-33 10 23-16,0 0 18 0,0 9 14 15</inkml:trace>
  <inkml:trace contextRef="#ctx0" brushRef="#br0" timeOffset="207463.34">2912 13320 14 0,'0'0'16'15,"-33"0"-6"-15,33 0-4 16,0 0-3-16,0-18-1 16,0 18 3-16,0-10 0 15,0 1 1-15,0 9 3 0,0-9 2 16,0 9 5-16,0-10 6 16,0 10 3-16,0 0 1 0,0 0 1 15,0 0 2-15,0 0-2 16,0 10 0-16,0 8-1 0,0 10-3 15,-33-9 0-15,33 18 8 16,0 9 8-16,0 10-6 16,0 0-8-16,0 0-6 0,0 0-6 15,0-10-5-15,0 1-5 16,33-1 0-16,-33-27-1 16,0 9-1-16,0-10-1 15,0-8-7-15,0-1-7 0,0-9-11 16,0 0-15-16,0 0-19 15,0 0-16-15,0 0-5 0,0-19 2 16,0 10 6-16</inkml:trace>
  <inkml:trace contextRef="#ctx0" brushRef="#br0" timeOffset="208511.42">2995 15199 19 0,'0'0'22'0,"0"0"3"16,0 0-3-16,-34 0 1 0,34-9 1 15,0 9 3-15,0 0 4 16,-16 0 7-16,16 0 10 16,0 0-2-16,0 0-1 0,0 0-3 15,0 0-4-15,0 0-3 16,0 18 1-16,0 10 5 0,0-9 4 15,0 27-9 1,16-8-2-16,-16 8 0 0,34 1-2 16,-34 8-8-16,33 1 4 15,-33-9-17-15,0-1-1 0,33-9-3 16,-33-9-6-16,33 0 1 16,-33 0 0-16,0-9 3 0,33-10-5 15,-33 10-3-15,0-19 1 16,0 9 2-16,0-9-1 15,0 9-1-15,0 10 1 0,0-10 1 16,0 0 0-16,0 1-2 16,0-10 0-1,0 0 5-15,0 0-4 0,0 0-2 16,0 0-1-16,0 0-2 16,0 0 0-16,33 0-7 15,-33 0 0-15,0 0 1 0,0 0 10 16,0 0-3-16,0 0 1 15,0 18 0-15,0-18 0 0,0 0-1 16,0 10-8-16,0-10-11 16,0 0-11-16,0 0-12 0,0 0-17 15,0 0-26-15,0 0-26 16,0-10-8-16,0-8-101 0</inkml:trace>
  <inkml:trace contextRef="#ctx0" brushRef="#br0" timeOffset="210084.81">3673 15041 26 0,'-33'9'41'15,"33"1"9"-15,-33-1 1 16,16-9 4-16,17 0 2 15,-33 0-4-15,33 0-17 0,0-9-16 16,0-1-10-16,0 1-4 16,0-10-5-16,0 10 3 15,0 0-4-15,33-1 3 0,-33 10 2 16,17 0 4-16,16 0 1 16,-33 0 2-16,0 0 11 0,33 19 8 15,-33-10 6-15,0 10 8 16,0 0-1-16,0-1-2 15,-33-9-4-15,33 19-5 0,-33-28-7 16,16 0 1-16,-16 0-16 16,33-18-10-16,-33 8-4 15,0-17 3-15,0-11-4 0,33 10 4 16,0 1-2-16,0 8-5 0,0 0 7 16,0 1 2-1,33 8-3-15,-33 10 2 0,33 0-3 16,-33 0 6-16,33 10 2 15,-33 8-3-15,33-8 1 0,-33 8 9 16,0 1 2-16,17-1-4 16,-17 1 2-16,0 0-6 0,-17-1-7 15,17-8 4-15,-33 8-1 16,0-18-6-16,33 0-9 0,-33 0 7 16,0-9-6-16,33 0-3 15,-33-1-8-15,33 1-19 16,0 0-16-16,0-1-28 15,0 1-26-15,33 0-19 0,-33-1 1 16,33 10 20-16</inkml:trace>
  <inkml:trace contextRef="#ctx0" brushRef="#br0" timeOffset="210570.9">3739 14148 14 0,'0'0'18'0,"0"-19"-1"0,0 1-1 16,-33 8 1-16,33-8 2 16,0 9 6-16,-33-1 7 0,33-8-1 15,0 18 2-15,0 0 6 16,0-19 5-16,0 19 9 16,0 0-2-16,0 0-8 15,-33 0 0-15,33 0-5 0,0 19 5 16,0 18 11-16,33 28-6 15,-33-9-17-15,33 37-15 0,0 9-3 16,-33-9-4-16,33 9-3 16,0-18 1-16,-33 0-1 0,17-19-7 15,-17 0 0-15,33-28-2 16,-33 1-14-16,0-11-27 0,0-17-19 16,0-10-22-1,0-10-15-15,0-27 8 0,0 0 6 16,0-9 1-16,-33-29 13 15,16-9-44-15</inkml:trace>
  <inkml:trace contextRef="#ctx0" brushRef="#br0" timeOffset="210985.57">3557 14046 32 0,'0'-19'37'16,"0"0"3"-16,0 10-7 0,0 9-10 15,0 0-1-15,0 9 0 16,0 10-1-16,0 0-2 0,33-10 1 15,-33 10-2-15,17 8 6 16,16 1 11-16,0 10-4 0,0-1 12 16,0 0-5-1,33 19 1-15,-16 0-14 0,-17-1-1 16,0 1-4-16,33 0 1 16,-33-9-2-16,-16-1-11 0,16-9-2 15,0-9-1-15,-33 0-1 16,0-9-4-16,33-10 4 0,-33 10-4 15,0-19 6 1,0 0-1-16,0 0 7 0,0-19 4 16,33 0 5-16,-33-9 5 15,0-18-1-15,0-1 5 16,0-18-3-16,0 0-1 0,0-9 1 16,-33-19-5-16,33 0-9 15,-33 0-4-15,33 9-9 16,-33-9 0-16,33 19-9 0,-33 18-11 15,16 0-36-15,17 19-42 16,-33 9-33-16,33 9-15 0,0 19 6 16,0 19 26-16</inkml:trace>
  <inkml:trace contextRef="#ctx0" brushRef="#br0" timeOffset="211537.09">4202 14446 48 0,'0'18'35'16,"33"-8"-3"-16,-33-1 1 0,0-9 0 15,17 0 1-15,16-9-5 16,0-1-7-16,-33-18-9 16,33-9-5-16,-33 0-3 0,33-10-4 15,-33 1 2-15,0 9-1 16,0-1 2-16,0 11 7 0,0 8 16 15,-33-9 21-15,33 19 9 16,-33 9-1-16,33 0-17 16,0 18-12-16,-33 20-8 0,33-1-6 15,-33 0-8-15,33 9-3 16,0 1-1-16,0-10-2 0,0 0 1 16,33-9 3-16,-33 0-5 15,33-18 3-15,-33-10-7 0,33 0-19 16,-33-10-18-16,33-8-22 15,-33-10-8-15,33 0-10 0,-33-28 7 16,0 9 8-16,17-27 15 16,-17 9 16-16,0-9 14 15,-17-10 7-15,17 0 14 0,-33-9 16 16,0 9 17-16,0 10 14 16,33 18 15-16,-33 19 7 15,33-10 10-15,-33 20 1 0,16 8-16 16,17 10-7-16,0 9 2 15,0 28-1-15,17 18-13 0,16 10-22 16,0 37-12-16,0-9-7 16,33 27-8-16,-33 1-31 0,17-1-13 15,16 1 5-15,-33-19 11 16,0-9 0-16,-16-19-20 16,16-9-17-16,0-28-14 0,-33-19-8 15,0-18 9-15</inkml:trace>
  <inkml:trace contextRef="#ctx0" brushRef="#br0" timeOffset="211727.58">4351 14008 62 0,'0'0'37'0,"0"0"-9"15,0 0-3-15,0 0-1 16,0-9-1-16,33-9-10 0,0-20-8 15,-16 1-14-15,16-19-22 16,33 19-9-16,-33-19 0 16,0 10 15-16,0-1-7 15</inkml:trace>
  <inkml:trace contextRef="#ctx0" brushRef="#br0" timeOffset="212553.02">4864 14185 17 0,'0'-37'26'0,"0"0"0"15,0 9 0-15,0 9 4 16,0 1 12-16,-16-1 11 16,16 0 8-16,0 10 6 0,-34 0 8 15,34 0-2-15,0 9-2 16,0 0-5-16,0 0-11 0,0 27-13 15,0 11-7-15,0 8-4 16,0 29-14-16,34-10-1 0,-18 28-6 16,50 0-6-16,-33 9-2 15,34 10-11-15,-34-19-9 0,16-10-21 16,17 1-7-16,-32-9-20 16,-1-10-10-16,0-10-24 15,-17-17-8-15,1-10 1 0,-17-10 2 16,0-18-65-16</inkml:trace>
  <inkml:trace contextRef="#ctx0" brushRef="#br0" timeOffset="213800.48">4881 14753 32 0,'-33'-19'43'16,"33"10"5"-16,-34-1-6 15,34 10-9-15,0-9-12 0,0 0-3 16,0-10-7-16,0 1-6 15,0-10-2-15,34-10-5 0,-18-8-13 16,17 9-9-16,0-10-3 16,0 10 4-16,0 0 9 15,1 18 8-15,-34 1 6 0,0 8 9 16,33 10 8-16,-33 10 3 16,16 8 8-16,17 1-6 0,0 9-3 15,-33 9-4-15,33-9-7 16,-33 0-4-16,34-10-3 0,-34 1-1 15,33 0 1-15,-33-10 3 16,0 0 0-16,0-9 2 0,0 0 4 16,0 0-2-16,0-9 1 15,0 0 4-15,-33-10-9 0,33 0-1 16,-34-18-6-16,34 0-13 16,-33 0-8-16,33 9-9 15,0-19-10-15,0 19-3 0,0 0-1 16,0-9 11-16,0 19 11 15,33-1 13-15,-33 10 7 0,34-1 8 16,-34 10 6-16,33 0 6 16,-33 0 6-16,0 10 3 0,33 8 2 15,-33 1 3-15,33 9-3 16,-17-10-7-16,17 10 1 0,-33 0-5 16,34 0 0-16,-34 9-4 15,0-9-1-15,0 10 2 16,0-20-7-16,0 10 1 0,0-9-1 15,0-10-1-15,0-9-3 16,-34 0-1-16,1-19 2 0,17 1-3 16,-1-10 1-16,1 0 0 15,16 0-5-15,0 0 2 0,0 0-1 16,0 10 4-16,0-1 0 16,0 10 0-16,0-1 0 0,16 10-2 15,1 0 3-15,-1 19-1 16,17 0-4-16,1 18-3 0,-34-28-8 15,33 10-10-15,-33-1-13 16,33-8-5-16,-33-10-3 16,33 0 7-16,-33 0 7 0,0-10 6 15,0-18 6-15,0 10 9 16,0-19 5-16,0-1 6 0,0-8 16 16,0 9 10-16,-33 9 7 0,33 0 0 15,0 0 8-15,0 28 4 16,0-19-3-16,0 19-5 0,0 0 0 15,0 19-7-15,0 0-10 16,0-1-7-16,33 10-2 0,-33 9-2 16,33 0-6-16,-17-18-2 15,18 0-1-15,-34-1-2 16,33-8 0-16,-33-1-4 0,0-9-9 16,33 0-1-16,-33-9-4 15,0-10 1-15,0-9 8 0,0-9 7 16,-33 0 4-16,33-1 2 15,0 11 9-15,-33-20 6 0,33 10 6 16,0 18-1-16,0 1-7 16,0-1 0-16,0 19 4 0,0 0 3 15,0 19 0-15,33-1-9 16,0 10-5-16,-33 0-5 16,33 0-2-16,0 0 3 0,-33 0-3 0,16-19-4 15,17-9 5 1,1 0-6-16,-34 0-2 0,33-19-3 15,0 1-6-15,-33-10-1 0,0-19 5 16,33-8 3-16,-33-1 4 16,0 9-2-16,0-8 6 0,0 8 0 15,0 10 2-15,0 18 6 16,0-9 8-16,0 19 5 0,0 9 5 16,0 0 4-16,0 37 1 15,0-18 0-15,0 9-3 0,0 9-5 16,0 0-8-16,0 0-5 15,0-9 0-15,33 0-5 0,-17 0 3 16,18-9-6-16,-1-10 3 16,0-9-7-16,-33-9-15 0,33 9-9 15,0-19-12-15,0-18-3 16,-33 0-9-16,17 9 6 0,16-19-13 16,-33 10-12-16,0 0-11 15,0 0-1-15,0-1 11 0,-33 10-54 16</inkml:trace>
  <inkml:trace contextRef="#ctx0" brushRef="#br0" timeOffset="214549.38">5973 13460 6 0,'0'0'2'16,"0"0"-1"-16,0 0 0 0,0 0-2 16,0 0-1-16,0 0-2 15,33 0 2-15,-33 0 2 16,0-10 2-16,0 10 0 16,33 0 5-16,-33 0 5 15,0 0 1-15,0 0-3 16,0 0-2-16,0 0-1 0,0 0 0 15,0 0 0-15,0 0 0 16,0 0 2-16,0 0 2 0,0 0 4 16,0 0 1-16,0 0 3 0,0 0 5 15,0 10 5-15,0-1 2 16,0 0 0-16,0 1-4 0,0 8-5 16,0-9 1-16,0 10 0 15,0-10-7-15,0 10-4 0,0-10 3 16,0 10-3-16,33 9-2 0,-33-10-4 15,33 10-3-15,0-9-2 16,-33 9 2-16,17-10-1 0,16 1 0 16,-33 0-2-16,33-1 4 15,-33-18 1-15,0 0 1 16,33 0-5-16,-33 0 7 0,0-18-5 16,0 8-2-16,0-8 1 15,0-1-4-15,0-9-8 0,0 0 0 16,0 0 2-16,0 0 5 0,-33 1 4 15,33 8 5-15,0-18 7 16,-33 27 3-16,33 1 0 0,0 0 1 16,0 9-4-16,0 18 1 15,33-8-7-15,-33 27 2 16,0-18-5-16,33-1-2 0,0 10-4 16,-33-9 0-16,33-1 4 15,0 1-2-15,-33-19-2 0,17 0 3 16,16-19 0-16,-33 10 2 0,33-19-6 15,-33 9-2-15,0-18 2 16,0 9 1-16,0-9-6 0,0 0 6 16,0 9-7-16,0-9-3 0,-33 9-12 15,33 0-6-15,-33 9-8 16,16-8-6-16,17 17-12 0,0 10 0 16,0 0 1-16,-33 0 3 15,33 0 7-15,0 0 4 0,0 0 6 16</inkml:trace>
  <inkml:trace contextRef="#ctx0" brushRef="#br0" timeOffset="-214463.64">6353 13255 32 0,'17'0'32'16,"-17"0"5"-16,33 9-2 0,-33 10 2 16,0-10 3-16,33 19-10 0,-33-19-9 15,33 10-9-15,-33-10-4 16,33 1-8-16,0-10 0 0,-16 0-2 15,-1 0-5-15,1 0 0 16,16-10-4-16,-33-8-3 0,0 8-1 16,0 1 2-16,0-9 3 15,0 8 3-15,0-8-4 0,-33 8 3 16,16 1-2-16,1 0 0 0,-1-1-2 16,-16 10-6-16,33-9-6 15,-33 9-1-15,33-9 0 0,-33-1 4 16,33 1-9-16,0 9 28 15,0 0 3-15,0-18 3 0,0-1 8 16,0 19 11-16,0-9-3 0,33 9 2 16,-33-10-2-16,0 10 1 15,0 0 5-15,33 19-2 0,-33-10-6 16,33 19-5-16,-16-19-6 16,16 10-2-16,0 0-3 0,-33-1 0 15,33 1-1-15,-33-10 0 16,33 19 1-16,-33-28 7 0,0 0 7 15,0 0 2-15,0 0 2 0,0 0-8 16,0-18-2-16,-33 8 4 16,33-18-6-16,-33-9-5 0,33 9-3 15,-33-18-11-15,16-1-11 16,17 19-9-16,0-28-12 0,0 29-12 16,0 8-1-16,0-18 0 15</inkml:trace>
  <inkml:trace contextRef="#ctx0" brushRef="#br0" timeOffset="-214185.39">6618 12976 30 0,'33'0'21'16,"-33"9"1"-16,0 10 1 0,0-10 0 16,33 10-1-16,-33 9-1 15,33 9-4-15,-33-19-7 0,33 10-5 16,-33-9 2-16,0 0-1 0,17-1 3 15,-17-18 5-15,16 0 7 16,-16 9 3-16,0-9 3 16,0 0-7-16,0-9-5 0,0 9-6 15,0-37-4-15,0 9-4 0,0-9 3 16,-16 18-2-16,16-27-2 16,0 9-2-16,0-1-4 0,0 1-4 15,0 19-16-15,0-10-23 16,0 9-14-16,0 19 0 0,0 0 8 15</inkml:trace>
  <inkml:trace contextRef="#ctx0" brushRef="#br0" timeOffset="-214013.4">6767 12920 61 0,'0'19'60'0,"0"-1"8"16,0 1 5-16,16 9-1 16,-16-10-14-16,17 1-4 15,16 18-6-15,-33-37-13 0,0 19-10 16,33-19-5-16,-33 0-9 0,33 0-6 15,0-19-5-15,-33 19-19 16,33-28-22-16,-33 0-25 0,0 10-17 16,17-10 6-16,-1 9-11 0,1-9 0 15</inkml:trace>
  <inkml:trace contextRef="#ctx0" brushRef="#br0" timeOffset="-213863.79">7296 12855 33 0,'0'0'24'16,"0"0"-4"-16,-33 0-4 0,33 0-7 15,0 0-8-15,0 0-9 16,0 0-16-16,0 0-46 0</inkml:trace>
  <inkml:trace contextRef="#ctx0" brushRef="#br0" timeOffset="-203820.62">5509 3432 11 0,'-16'0'17'15,"16"0"-1"-15,0 0-1 0,0 0 1 16,0 0 4-16,-33 0 1 15,33 0 5-15,0 0 11 0,0 0 12 16,0 0 5-16,0 0 4 16,-33 19-1-16,33-19 11 0,0 9 6 15,0 10 3-15,0-19 1 16,-33 0-5-16,33 0-10 0,0 0-10 16,0 0-1-16,0 0-14 15,0 0-9-15,0 0-2 16,0 0-15-16,0 0-2 0,0 0-14 15,0 0 7-15,0-28 1 16,33-9 2-16,0-19 1 0,0-9 4 16,0-10 4-16,50-8-5 15,-17-20 4-15,16-18-8 0,18 1 2 16,16-1-4-16,16 0-4 16,-49-19 4-16,49 1-7 0,-16 18 10 15,-17 18-7-15,-16 1 0 16,16 37-7-16,-49-9 3 15,16 27-3-15,-33-9 5 0,33 19-3 16,-33 9 1-16,-33 10 5 16,33-1-5-16,-16 0 5 0,-17 19-1 15,33-18 0-15,-33 18-5 16,0 0-22-16,0 0-26 0,0 0-46 16,0 0-38-16,0 0-31 0,-33 0-2 15,16 0 23-15,1 0 32 16,-1 18 26-16</inkml:trace>
  <inkml:trace contextRef="#ctx0" brushRef="#br0" timeOffset="-203541.23">6717 1600 27 0,'0'0'40'0,"0"0"-3"16,0 0-7-16,0 0 2 0,0 0 13 15,0 0 13-15,0 0 1 16,33-19 6-16,-33 19-9 0,33-18-18 15,-16-1-14-15,16-9-9 16,0 28-7-16,0-18-6 0,33-1 2 16,-49 19-2-16,16 0 3 15,0 19-4-15,0-1 4 0,-33 29 2 16,0-10 7-16,33 19 1 16,-33 9 6-16,0-9 0 15,0-10-10-15,-33 10-2 0,33-28-9 16,0 9-17-16,0-18-41 0,0-1-45 15,-33-18-28-15,33 0 1 16,0 0-81-16</inkml:trace>
  <inkml:trace contextRef="#ctx0" brushRef="#br0" timeOffset="-202829.59">7428 1944 19 0,'-16'0'31'0,"16"0"5"0,0 0 1 16,0 0 4-16,0 0 2 0,0 0-2 16,0 0-5-16,0 0-1 15,0 0-7-15,0 0 10 0,0 19 21 16,33-1-5-16,0 1-10 15,33-1-12-15,-33 29-11 16,34-10-5-16,15 28-7 0,-16-27-8 16,-32 17 3-16,15-8-1 0,17-10-4 15,-33 0 2-15,1-9 0 0,-1-9-11 16,-17-1-26-16,1 1-20 16,-17-19-38-16,0 0-17 0,-17-19 17 15,1 1 18-15,16-19 12 0</inkml:trace>
  <inkml:trace contextRef="#ctx0" brushRef="#br0" timeOffset="-202493.47">7428 1963 46 0,'-16'-19'33'0,"-1"0"-3"15,17 1-3-15,0 9 3 0,-33-10 2 16,33 0 6-16,0 1 0 0,0 18 5 15,0-19-11-15,0 1-3 16,0 18-6-16,0-19-7 0,33 19 1 16,-33 0 5-16,0 19-7 15,17-1-5-15,-1 1-4 0,1 18-1 16,-17-9-3-16,33 9 0 16,-33 0-2-16,0-18 4 0,0-1-6 15,-33 10 4-15,33-9-2 16,-17-19-6-16,1 0 4 0,16 0-4 15,-17 0-6-15,17-19-8 16,-33 1-4-16,33 8-16 0,-33-8-15 16,33-1-12-16,0 1-2 0,0-1 3 15,0 0 5-15</inkml:trace>
  <inkml:trace contextRef="#ctx0" brushRef="#br0" timeOffset="-202129.42">7644 1777 38 0,'0'0'43'0,"16"9"6"16,17 10 1-16,0-1 15 15,0 19 4-15,-33-18-12 0,67 9-16 16,-51 9-16-16,50 0-10 0,-33 0-12 16,34-9 0-16,-34-9-2 15,0 0-3-15,16-1-6 16,-16-18-10-16,-33 0 0 0,34 0-1 15,-34 0-3-15,0 0 3 0,0 0 4 16,0-18 3-16,-34-1 6 16,34 0 0-16,-33-9 1 0,-16-9 0 15,16 0 5-15,0 0 4 0,33 9 2 16,-34-9-1-16,34 18 0 16,0 1 6-16,0-1 3 0,0 10-1 15,34 9 5-15,-34 0-3 0,49 28-3 16,-16-10 2-16,33 1-7 15,-32 18-2-15,32-18-5 0,-50-10 1 16,17 9-3-16,0 1-24 0,1-19-23 16,-1 0-15-16,-33 0-16 0,0-19 2 15,0-8-54-15</inkml:trace>
  <inkml:trace contextRef="#ctx0" brushRef="#br0" timeOffset="-201943.35">7859 1414 45 0,'-33'0'62'0,"33"-19"0"0,-34 19 3 16,34 0 16-16,34 19 10 15,-34 9 18-15,49-10-7 0,-16 20-31 16,33-20-32-16,1 10-19 0,15-9-25 16,-15 18-48-16,-34-18-40 0,33-1-25 15,-17 1-13-15,-15 9 8 16,32-28 24-16</inkml:trace>
  <inkml:trace contextRef="#ctx0" brushRef="#br0" timeOffset="-201597.13">8289 1805 42 0,'-17'0'60'0,"1"0"1"16,16 0-1-16,-33 0-9 0,33 0 3 15,0 0-1-15,0-28 2 16,0 9-7-16,0-18-22 0,33 0-13 15,-33 9-7-15,16-28-20 16,1 19-26-16,-1 9-20 0,17-9-9 16,-33-1 6-16,0 1 15 15,34 9 20-15,-34 10 15 0,0-1 15 16,0 0 13-16,0 19 14 0,0 0 12 16,-34 0 11-16,34 19 8 0,0 0 9 15,-33-1 2-15,17 10 1 16,16 9-21-16,0 1-18 0,0-1-16 15,16-9-12-15,17 9-3 0,-33-18 2 16,34-1-3-16,-1 1 2 16,0-10-3-16,-33-9-6 0,33 0-26 15,0-9-20-15,17-10-35 0,-50 1-23 16,33-1-3-16,0 0 5 16,-33-18 24-16,0 9-41 0</inkml:trace>
  <inkml:trace contextRef="#ctx0" brushRef="#br0" timeOffset="-201343.8">8554 1358 43 0,'-34'0'51'0,"18"0"10"16,-1 0-3-16,17 0-7 15,0 0 7-15,0 0-4 0,0 19 5 0,17-1 0 16,-1 1-4-16,18 9-27 16,-1-10-12-16,0 1-8 15,-33 0-3-15,33-19-3 0,-17 18-5 0,1 1 0 16,-1-19-1-16,-16 0-4 0,17 0 1 15,-17 0 1-15,0 0 1 16,0-19 5 0,-17 19 0-16,1-18 0 0,-1-20 0 15,1 20 0-15,16-29 0 0,-33 29-17 16,33-20-29-16,0 1-36 0,0 9-19 16,0-9 6-16,0-9 7 15</inkml:trace>
  <inkml:trace contextRef="#ctx0" brushRef="#br0" timeOffset="-201125.39">8835 809 90 0,'0'19'58'0,"0"-10"-7"16,0 28 2-16,0-18-2 0,0 18 8 16,0-9 14-16,0 28 5 15,33-19-6-15,-17 28-17 0,1-9-18 16,16-9-22-16,17 8-6 0,-17-8-7 15,33 9-5-15,-50-19-17 0,34 9-15 16,0-27-18-16,-17 18-16 16,0-18-17-16,0-10-8 0,-16 10-2 15,-1-1 12-15,1-18 12 0</inkml:trace>
  <inkml:trace contextRef="#ctx0" brushRef="#br0" timeOffset="-200716.48">9116 1442 44 0,'-33'-19'49'0,"0"10"2"16,0-10 2-16,33 19-4 16,-33-18-4-16,33-1-15 0,-33 0-11 15,33 1-5-15,0-29-10 0,0 10-1 16,0 0-3-16,0-10-1 16,33 10-1-16,-33 19-10 15,0-29-8-15,33 28 0 0,0-18 0 16,0 19 7-16,-33 18 9 0,16 0 6 15,1 0 8-15,0 0 7 0,-1 0 2 16,1 18 7-16,16 1 1 16,-33 18-2-16,0 10 0 0,0-10-1 15,0 0-4-15,0 10-6 0,-33-10-1 16,33-19-4-16,-17 1-5 16,1 9-10-16,16-28-5 0,-17 0-3 15,0-28-1-15,1 9 1 0,-17-18 0 16,33 0-2-16,0 9 2 0,0-9 0 15,0 0 3-15,0 9 3 16,33 9-5-16,-33 0 0 16,16 1 1-16,1 18 1 0,0 0 0 15,16 0-8-15,0 18-4 0,-33 1-10 16,33-19-7-16,0 19-1 16,0-10 2-16,-33 10 2 0,17-19 2 15</inkml:trace>
  <inkml:trace contextRef="#ctx0" brushRef="#br0" timeOffset="-200328.11">9298 716 51 0,'0'0'64'16,"0"0"-3"-16,0 0 0 15,0 19 4-15,0-19 2 0,0 0-3 16,0 0-6-16,0 0-3 0,0-19 0 15,0 10-4-15,0-10-15 16,17 1-19-16,-1-1-9 0,1-18-3 16,-17 9-5-16,16 9 0 0,1 19 0 15,16-18-4-15,-33 18 5 16,33 18-5-16,-33 1 6 16,0 9-3-16,0 28 3 0,33-19-2 0,-33 28 8 15,33-28 12-15,-33 10-4 16,17 9 1-16,-1-38-4 15,1 1 5-15,16 9 5 0,-33-28 9 16,33 0-6-16,-33-19-5 0,33-9-13 16,-33 10-1-16,33-1-11 0,-33-18-2 15,0 9-18-15,0 9-23 16,0 1-26-16,0-1-21 0,0 0-19 16,0 1-13-16,0 18 9 0,0 0 17 15,0 0 25-15,-33 0 13 16</inkml:trace>
  <inkml:trace contextRef="#ctx0" brushRef="#br0" timeOffset="-200172.83">9447 828 46 0,'-33'0'51'16,"33"0"-2"-16,0 9 3 0,0-9 7 16,0 0 23-16,0 0-5 0,0 0-19 15,0 0-21-15,33-9-19 16,-33-10-35-16,33-18-47 0,-33 0-38 15,33 9-18-15,-33-9 15 0</inkml:trace>
  <inkml:trace contextRef="#ctx0" brushRef="#br0" timeOffset="-199904.79">9877 474 96 0,'0'19'77'0,"0"-19"10"16,0 19 16-16,0-1 8 0,0-18 12 15,0 19 8-15,0-19-5 16,0 18-14-16,0-18-23 0,0 0-25 16,0 0-28-16,0 0-18 0,0 0-13 15,0 0-3-15,0 0-8 16,0 0-27-16,0 0-34 15,0 0-46-15,0 0-47 0,0 0-28 16,0 0 0-16,0 0 26 0,0 0 35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B2BED-DCD8-4F29-92C6-6080EA7CF0CC}" type="datetimeFigureOut">
              <a:rPr lang="es-CO" smtClean="0"/>
              <a:t>29/10/2020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0A8A4-E70F-463A-9C6E-14023CFDC9F5}" type="slidenum">
              <a:rPr lang="es-CO" smtClean="0"/>
              <a:t>‹Nº›</a:t>
            </a:fld>
            <a:endParaRPr lang="es-CO"/>
          </a:p>
        </p:txBody>
      </p:sp>
    </p:spTree>
    <p:extLst>
      <p:ext uri="{BB962C8B-B14F-4D97-AF65-F5344CB8AC3E}">
        <p14:creationId xmlns:p14="http://schemas.microsoft.com/office/powerpoint/2010/main" val="116593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BA3D1-F76D-4F23-A8E5-5F19D02C6FA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1A24C65-9D33-4D38-A2C5-0D0591CC3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E46AB30-061A-4065-BCF0-819CD8FBAE64}"/>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5" name="Marcador de pie de página 4">
            <a:extLst>
              <a:ext uri="{FF2B5EF4-FFF2-40B4-BE49-F238E27FC236}">
                <a16:creationId xmlns:a16="http://schemas.microsoft.com/office/drawing/2014/main" id="{3F99FD23-682C-4CA3-BDDC-C7409A872FF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DBC78FF-C6A5-4092-B8AC-4F559C0A7AAC}"/>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409979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9EC9D-7C31-4895-8084-5FBCDD38D3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6E8133C-3CC2-419B-BE3A-BFF35B3B9FA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4F2FF49-0C9F-4BFC-85F2-3C97CFB03521}"/>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5" name="Marcador de pie de página 4">
            <a:extLst>
              <a:ext uri="{FF2B5EF4-FFF2-40B4-BE49-F238E27FC236}">
                <a16:creationId xmlns:a16="http://schemas.microsoft.com/office/drawing/2014/main" id="{AA88480A-9A07-4EF1-8B0E-DF39EF2C07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13C8436-4BEB-4A52-9D8C-77EAE30679C0}"/>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53881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EFEF4D6-6B79-4EA3-95B2-D18B6F46CF8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11F96F7-6070-4FF7-9988-E381AF79CAA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3167C6E-3B54-4517-AA92-9429A58E0929}"/>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5" name="Marcador de pie de página 4">
            <a:extLst>
              <a:ext uri="{FF2B5EF4-FFF2-40B4-BE49-F238E27FC236}">
                <a16:creationId xmlns:a16="http://schemas.microsoft.com/office/drawing/2014/main" id="{C848E9AD-7491-4BD1-8AC2-2A7497F7771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AA29129-C0C9-4CE3-814A-AC63F5DFF0AA}"/>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29878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16CC1-8485-492A-9760-AE6B8A96206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CC2C8A1-5431-4F46-8D1C-4BF1D8DAD28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DECA8F0-C521-4BFB-BF13-A0B29E9DBE48}"/>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5" name="Marcador de pie de página 4">
            <a:extLst>
              <a:ext uri="{FF2B5EF4-FFF2-40B4-BE49-F238E27FC236}">
                <a16:creationId xmlns:a16="http://schemas.microsoft.com/office/drawing/2014/main" id="{1FEF1F6F-9EF6-45CE-8CE4-FCF0217696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040F9F-7E20-4524-A6E3-4766E8B47DB0}"/>
              </a:ext>
            </a:extLst>
          </p:cNvPr>
          <p:cNvSpPr>
            <a:spLocks noGrp="1"/>
          </p:cNvSpPr>
          <p:nvPr>
            <p:ph type="sldNum" sz="quarter" idx="12"/>
          </p:nvPr>
        </p:nvSpPr>
        <p:spPr/>
        <p:txBody>
          <a:bodyPr/>
          <a:lstStyle/>
          <a:p>
            <a:fld id="{99F848FD-61C7-4635-9DDB-F39B36ACF8AA}" type="slidenum">
              <a:rPr lang="es-CO" smtClean="0"/>
              <a:t>‹Nº›</a:t>
            </a:fld>
            <a:endParaRPr lang="es-CO"/>
          </a:p>
        </p:txBody>
      </p:sp>
      <p:sp>
        <p:nvSpPr>
          <p:cNvPr id="8" name="CuadroTexto 7">
            <a:extLst>
              <a:ext uri="{FF2B5EF4-FFF2-40B4-BE49-F238E27FC236}">
                <a16:creationId xmlns:a16="http://schemas.microsoft.com/office/drawing/2014/main" id="{6E770EC5-739D-4D7A-BD0C-740B5C7C81AA}"/>
              </a:ext>
            </a:extLst>
          </p:cNvPr>
          <p:cNvSpPr txBox="1"/>
          <p:nvPr userDrawn="1"/>
        </p:nvSpPr>
        <p:spPr>
          <a:xfrm>
            <a:off x="107769" y="6488668"/>
            <a:ext cx="6093822" cy="369332"/>
          </a:xfrm>
          <a:prstGeom prst="rect">
            <a:avLst/>
          </a:prstGeom>
          <a:noFill/>
        </p:spPr>
        <p:txBody>
          <a:bodyPr wrap="square">
            <a:spAutoFit/>
          </a:bodyPr>
          <a:lstStyle/>
          <a:p>
            <a:r>
              <a:rPr lang="es-CO" dirty="0"/>
              <a:t>https://diagramasuml.com/componentes/</a:t>
            </a:r>
          </a:p>
        </p:txBody>
      </p:sp>
    </p:spTree>
    <p:extLst>
      <p:ext uri="{BB962C8B-B14F-4D97-AF65-F5344CB8AC3E}">
        <p14:creationId xmlns:p14="http://schemas.microsoft.com/office/powerpoint/2010/main" val="426154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DF686-E64E-46D4-B4F5-CE388BBD50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E4BD145-86D2-4B54-BCEA-061D3A992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B967AEF-BB10-4C9B-8B23-AFC9100D6B66}"/>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5" name="Marcador de pie de página 4">
            <a:extLst>
              <a:ext uri="{FF2B5EF4-FFF2-40B4-BE49-F238E27FC236}">
                <a16:creationId xmlns:a16="http://schemas.microsoft.com/office/drawing/2014/main" id="{58A6C138-4B57-416F-93BE-B6FE2C96E44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C118E52-6B3E-44B8-903B-D565AF988914}"/>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56076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76182-8D92-4211-B483-FADF7D1C3E0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F349427-C15A-4363-95E0-3D787777D32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9597BF6-FFA2-447A-AC36-767788ED0C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F5ED43A-779C-47FA-8581-4B83A062A04B}"/>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6" name="Marcador de pie de página 5">
            <a:extLst>
              <a:ext uri="{FF2B5EF4-FFF2-40B4-BE49-F238E27FC236}">
                <a16:creationId xmlns:a16="http://schemas.microsoft.com/office/drawing/2014/main" id="{5C9A4CBC-711D-4385-B27E-145E3FF6C74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317A356-EC08-40D4-93B3-3B28E2A8B8C6}"/>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384646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B9AAC-44BA-4125-B05E-52415E39367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C005EF-7A56-4B1B-AE09-44AB06F8A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12AC4D2-6F6A-41F9-B220-A809B764A4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946B4F9-2827-4E38-98BE-4E2FDF253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786929-DAE4-4731-9A26-5B5C7A8C40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1F04824-FB6A-453A-8EB3-F4361846133B}"/>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8" name="Marcador de pie de página 7">
            <a:extLst>
              <a:ext uri="{FF2B5EF4-FFF2-40B4-BE49-F238E27FC236}">
                <a16:creationId xmlns:a16="http://schemas.microsoft.com/office/drawing/2014/main" id="{C3865DCB-E5FE-409D-A906-C40A882BFB6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8E40BCB-584B-4ABF-9F72-E6862F7A044B}"/>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412171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2341A-7872-4768-99D7-F83D09AE1D9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10C87FE-FD23-4C8F-961A-0C9B6CA2FB19}"/>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4" name="Marcador de pie de página 3">
            <a:extLst>
              <a:ext uri="{FF2B5EF4-FFF2-40B4-BE49-F238E27FC236}">
                <a16:creationId xmlns:a16="http://schemas.microsoft.com/office/drawing/2014/main" id="{A548DA5E-FD31-4B7B-AAEB-8A5DFDB2DBF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6D5899A-AB55-4154-9445-67E853BBEF96}"/>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244369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BCD774B-64FF-4679-B65E-86C3ACEA6F3E}"/>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3" name="Marcador de pie de página 2">
            <a:extLst>
              <a:ext uri="{FF2B5EF4-FFF2-40B4-BE49-F238E27FC236}">
                <a16:creationId xmlns:a16="http://schemas.microsoft.com/office/drawing/2014/main" id="{BDBB8719-8EB9-4F26-BE93-3D131B895A1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BB6AE9A-D0E7-463D-8288-18FDD33F119A}"/>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5611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863C4-8F41-4788-B1CC-666F7B3811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44E4988-F35B-44B8-977A-B00C2275A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ACA89C0-C50C-4E9C-97B0-1E2A039A7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2F9BFF4-86CC-48DD-A58F-300E0EF98686}"/>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6" name="Marcador de pie de página 5">
            <a:extLst>
              <a:ext uri="{FF2B5EF4-FFF2-40B4-BE49-F238E27FC236}">
                <a16:creationId xmlns:a16="http://schemas.microsoft.com/office/drawing/2014/main" id="{3A41758C-4872-43F5-A964-4F2AA521913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62846A9-64E2-4A66-8A01-42220ACC4C17}"/>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281519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BBE4A-FF10-4EA6-962D-CC4DCC20B1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E0FC207-5433-455A-94A5-37592185E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38B3B6-DB6A-4119-9FF7-2662AB8CC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2893A6A-997A-43B7-9883-E8889B4BBA2C}"/>
              </a:ext>
            </a:extLst>
          </p:cNvPr>
          <p:cNvSpPr>
            <a:spLocks noGrp="1"/>
          </p:cNvSpPr>
          <p:nvPr>
            <p:ph type="dt" sz="half" idx="10"/>
          </p:nvPr>
        </p:nvSpPr>
        <p:spPr/>
        <p:txBody>
          <a:bodyPr/>
          <a:lstStyle/>
          <a:p>
            <a:fld id="{E80D0AC4-C5FD-435E-B09E-63883D02B84C}" type="datetimeFigureOut">
              <a:rPr lang="es-CO" smtClean="0"/>
              <a:t>29/10/2020</a:t>
            </a:fld>
            <a:endParaRPr lang="es-CO"/>
          </a:p>
        </p:txBody>
      </p:sp>
      <p:sp>
        <p:nvSpPr>
          <p:cNvPr id="6" name="Marcador de pie de página 5">
            <a:extLst>
              <a:ext uri="{FF2B5EF4-FFF2-40B4-BE49-F238E27FC236}">
                <a16:creationId xmlns:a16="http://schemas.microsoft.com/office/drawing/2014/main" id="{B002F109-FD00-4ABA-9CE0-C0E94421DC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76B0218-87B8-4BBE-8638-76D2EDEA928D}"/>
              </a:ext>
            </a:extLst>
          </p:cNvPr>
          <p:cNvSpPr>
            <a:spLocks noGrp="1"/>
          </p:cNvSpPr>
          <p:nvPr>
            <p:ph type="sldNum" sz="quarter" idx="12"/>
          </p:nvPr>
        </p:nvSpPr>
        <p:spPr/>
        <p:txBody>
          <a:bodyPr/>
          <a:lstStyle/>
          <a:p>
            <a:fld id="{99F848FD-61C7-4635-9DDB-F39B36ACF8AA}" type="slidenum">
              <a:rPr lang="es-CO" smtClean="0"/>
              <a:t>‹Nº›</a:t>
            </a:fld>
            <a:endParaRPr lang="es-CO"/>
          </a:p>
        </p:txBody>
      </p:sp>
    </p:spTree>
    <p:extLst>
      <p:ext uri="{BB962C8B-B14F-4D97-AF65-F5344CB8AC3E}">
        <p14:creationId xmlns:p14="http://schemas.microsoft.com/office/powerpoint/2010/main" val="135539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CE61CC-4CFB-4753-910C-00DD0C948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EE16BC4-4C92-4502-A593-2305A86F6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EB72F0A-8EAE-44CE-BE57-2B538E419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D0AC4-C5FD-435E-B09E-63883D02B84C}" type="datetimeFigureOut">
              <a:rPr lang="es-CO" smtClean="0"/>
              <a:t>29/10/2020</a:t>
            </a:fld>
            <a:endParaRPr lang="es-CO"/>
          </a:p>
        </p:txBody>
      </p:sp>
      <p:sp>
        <p:nvSpPr>
          <p:cNvPr id="5" name="Marcador de pie de página 4">
            <a:extLst>
              <a:ext uri="{FF2B5EF4-FFF2-40B4-BE49-F238E27FC236}">
                <a16:creationId xmlns:a16="http://schemas.microsoft.com/office/drawing/2014/main" id="{B07CF00F-3C91-4CD1-A29E-693197F47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870CE0B-ABAA-4513-A741-CBBFB6D9E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848FD-61C7-4635-9DDB-F39B36ACF8AA}" type="slidenum">
              <a:rPr lang="es-CO" smtClean="0"/>
              <a:t>‹Nº›</a:t>
            </a:fld>
            <a:endParaRPr lang="es-CO"/>
          </a:p>
        </p:txBody>
      </p:sp>
    </p:spTree>
    <p:extLst>
      <p:ext uri="{BB962C8B-B14F-4D97-AF65-F5344CB8AC3E}">
        <p14:creationId xmlns:p14="http://schemas.microsoft.com/office/powerpoint/2010/main" val="63128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CCB9C-05EC-4BCC-AF03-C8A971503CC5}"/>
              </a:ext>
            </a:extLst>
          </p:cNvPr>
          <p:cNvSpPr>
            <a:spLocks noGrp="1"/>
          </p:cNvSpPr>
          <p:nvPr>
            <p:ph type="ctrTitle"/>
          </p:nvPr>
        </p:nvSpPr>
        <p:spPr/>
        <p:txBody>
          <a:bodyPr/>
          <a:lstStyle/>
          <a:p>
            <a:r>
              <a:rPr lang="es-CO" dirty="0"/>
              <a:t>Diagrama de Componentes</a:t>
            </a:r>
          </a:p>
        </p:txBody>
      </p:sp>
      <p:sp>
        <p:nvSpPr>
          <p:cNvPr id="3" name="Subtítulo 2">
            <a:extLst>
              <a:ext uri="{FF2B5EF4-FFF2-40B4-BE49-F238E27FC236}">
                <a16:creationId xmlns:a16="http://schemas.microsoft.com/office/drawing/2014/main" id="{8C83F5EA-D4E8-4644-9223-8FF95EFA3F07}"/>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09122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62C64-CE34-44B4-AA6B-49A10B1DAED1}"/>
              </a:ext>
            </a:extLst>
          </p:cNvPr>
          <p:cNvSpPr>
            <a:spLocks noGrp="1"/>
          </p:cNvSpPr>
          <p:nvPr>
            <p:ph type="title"/>
          </p:nvPr>
        </p:nvSpPr>
        <p:spPr>
          <a:xfrm>
            <a:off x="719138" y="2766217"/>
            <a:ext cx="4305300" cy="1325563"/>
          </a:xfrm>
        </p:spPr>
        <p:txBody>
          <a:bodyPr>
            <a:normAutofit fontScale="90000"/>
          </a:bodyPr>
          <a:lstStyle/>
          <a:p>
            <a:r>
              <a:rPr lang="es-CO" b="0" i="0" dirty="0">
                <a:solidFill>
                  <a:srgbClr val="222222"/>
                </a:solidFill>
                <a:effectLst/>
                <a:latin typeface="Raleway"/>
              </a:rPr>
              <a:t>Diagrama de componentes de una clínica veterinaria</a:t>
            </a:r>
            <a:endParaRPr lang="es-CO" dirty="0"/>
          </a:p>
        </p:txBody>
      </p:sp>
      <p:pic>
        <p:nvPicPr>
          <p:cNvPr id="5122" name="Picture 2" descr="Diagrama de componentes clínica veterinaria">
            <a:extLst>
              <a:ext uri="{FF2B5EF4-FFF2-40B4-BE49-F238E27FC236}">
                <a16:creationId xmlns:a16="http://schemas.microsoft.com/office/drawing/2014/main" id="{F95513FA-2611-4B67-AD1E-2C97CFEA3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9" y="655927"/>
            <a:ext cx="6138863" cy="554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5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97875-99E7-47EE-B816-A69DDE2ED202}"/>
              </a:ext>
            </a:extLst>
          </p:cNvPr>
          <p:cNvSpPr>
            <a:spLocks noGrp="1"/>
          </p:cNvSpPr>
          <p:nvPr>
            <p:ph type="title"/>
          </p:nvPr>
        </p:nvSpPr>
        <p:spPr>
          <a:xfrm>
            <a:off x="1198386" y="2656769"/>
            <a:ext cx="3733800" cy="1325563"/>
          </a:xfrm>
        </p:spPr>
        <p:txBody>
          <a:bodyPr>
            <a:normAutofit fontScale="90000"/>
          </a:bodyPr>
          <a:lstStyle/>
          <a:p>
            <a:r>
              <a:rPr lang="es-MX" b="0" i="0" dirty="0">
                <a:solidFill>
                  <a:srgbClr val="222222"/>
                </a:solidFill>
                <a:effectLst/>
                <a:latin typeface="Raleway"/>
              </a:rPr>
              <a:t>Diagrama de componentes de una tienda online</a:t>
            </a:r>
            <a:endParaRPr lang="es-CO" dirty="0"/>
          </a:p>
        </p:txBody>
      </p:sp>
      <p:pic>
        <p:nvPicPr>
          <p:cNvPr id="6146" name="Picture 2" descr="Diagrama de componentes tienda online">
            <a:extLst>
              <a:ext uri="{FF2B5EF4-FFF2-40B4-BE49-F238E27FC236}">
                <a16:creationId xmlns:a16="http://schemas.microsoft.com/office/drawing/2014/main" id="{21FE7BFF-FB40-4423-BDDE-DEDC5C7D8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575" y="152400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45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agrama de componentes cajero">
            <a:extLst>
              <a:ext uri="{FF2B5EF4-FFF2-40B4-BE49-F238E27FC236}">
                <a16:creationId xmlns:a16="http://schemas.microsoft.com/office/drawing/2014/main" id="{F28C3C77-AF9D-4C1C-92AE-400136EC0A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0227" y="157163"/>
            <a:ext cx="7550890" cy="657224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3E3C1E6-3B4B-444D-B7DF-395C79736176}"/>
              </a:ext>
            </a:extLst>
          </p:cNvPr>
          <p:cNvSpPr>
            <a:spLocks noGrp="1"/>
          </p:cNvSpPr>
          <p:nvPr>
            <p:ph type="title"/>
          </p:nvPr>
        </p:nvSpPr>
        <p:spPr>
          <a:xfrm>
            <a:off x="529989" y="2922587"/>
            <a:ext cx="4691063" cy="1325563"/>
          </a:xfrm>
        </p:spPr>
        <p:txBody>
          <a:bodyPr>
            <a:normAutofit fontScale="90000"/>
          </a:bodyPr>
          <a:lstStyle/>
          <a:p>
            <a:r>
              <a:rPr lang="es-MX" b="0" i="0" dirty="0">
                <a:solidFill>
                  <a:srgbClr val="222222"/>
                </a:solidFill>
                <a:effectLst/>
                <a:latin typeface="Raleway"/>
              </a:rPr>
              <a:t>Diagrama de componentes de un cajero</a:t>
            </a:r>
            <a:endParaRPr lang="es-CO" dirty="0"/>
          </a:p>
        </p:txBody>
      </p:sp>
    </p:spTree>
    <p:extLst>
      <p:ext uri="{BB962C8B-B14F-4D97-AF65-F5344CB8AC3E}">
        <p14:creationId xmlns:p14="http://schemas.microsoft.com/office/powerpoint/2010/main" val="277200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5CB5F-5899-42A6-B225-F05825AC6FD7}"/>
              </a:ext>
            </a:extLst>
          </p:cNvPr>
          <p:cNvSpPr>
            <a:spLocks noGrp="1"/>
          </p:cNvSpPr>
          <p:nvPr>
            <p:ph type="title"/>
          </p:nvPr>
        </p:nvSpPr>
        <p:spPr>
          <a:xfrm>
            <a:off x="736600" y="2950281"/>
            <a:ext cx="4275667" cy="1325563"/>
          </a:xfrm>
        </p:spPr>
        <p:txBody>
          <a:bodyPr>
            <a:normAutofit fontScale="90000"/>
          </a:bodyPr>
          <a:lstStyle/>
          <a:p>
            <a:r>
              <a:rPr lang="es-CO" b="0" i="0" dirty="0">
                <a:solidFill>
                  <a:srgbClr val="222222"/>
                </a:solidFill>
                <a:effectLst/>
                <a:latin typeface="Raleway"/>
              </a:rPr>
              <a:t>Diagrama de componentes de gestión de biblioteca</a:t>
            </a:r>
            <a:endParaRPr lang="es-CO" dirty="0"/>
          </a:p>
        </p:txBody>
      </p:sp>
      <p:pic>
        <p:nvPicPr>
          <p:cNvPr id="8194" name="Picture 2" descr="Diagrama de componentes gestión de biblioteca">
            <a:extLst>
              <a:ext uri="{FF2B5EF4-FFF2-40B4-BE49-F238E27FC236}">
                <a16:creationId xmlns:a16="http://schemas.microsoft.com/office/drawing/2014/main" id="{1D8DD3A9-3738-4F2F-A68C-A7AE67CF2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471" y="1665288"/>
            <a:ext cx="52673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98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AB34DB56-FFE2-4A36-8103-D7283110587B}"/>
                  </a:ext>
                </a:extLst>
              </p14:cNvPr>
              <p14:cNvContentPartPr/>
              <p14:nvPr/>
            </p14:nvContentPartPr>
            <p14:xfrm>
              <a:off x="83520" y="123840"/>
              <a:ext cx="7814520" cy="5599440"/>
            </p14:xfrm>
          </p:contentPart>
        </mc:Choice>
        <mc:Fallback>
          <p:pic>
            <p:nvPicPr>
              <p:cNvPr id="4" name="Entrada de lápiz 3">
                <a:extLst>
                  <a:ext uri="{FF2B5EF4-FFF2-40B4-BE49-F238E27FC236}">
                    <a16:creationId xmlns:a16="http://schemas.microsoft.com/office/drawing/2014/main" id="{AB34DB56-FFE2-4A36-8103-D7283110587B}"/>
                  </a:ext>
                </a:extLst>
              </p:cNvPr>
              <p:cNvPicPr/>
              <p:nvPr/>
            </p:nvPicPr>
            <p:blipFill>
              <a:blip r:embed="rId3"/>
              <a:stretch>
                <a:fillRect/>
              </a:stretch>
            </p:blipFill>
            <p:spPr>
              <a:xfrm>
                <a:off x="74160" y="114480"/>
                <a:ext cx="7833240" cy="5618160"/>
              </a:xfrm>
              <a:prstGeom prst="rect">
                <a:avLst/>
              </a:prstGeom>
            </p:spPr>
          </p:pic>
        </mc:Fallback>
      </mc:AlternateContent>
    </p:spTree>
    <p:extLst>
      <p:ext uri="{BB962C8B-B14F-4D97-AF65-F5344CB8AC3E}">
        <p14:creationId xmlns:p14="http://schemas.microsoft.com/office/powerpoint/2010/main" val="391483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37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02DA8-7A0E-4CBF-9378-9F4FB3A8E983}"/>
              </a:ext>
            </a:extLst>
          </p:cNvPr>
          <p:cNvSpPr>
            <a:spLocks noGrp="1"/>
          </p:cNvSpPr>
          <p:nvPr>
            <p:ph type="title"/>
          </p:nvPr>
        </p:nvSpPr>
        <p:spPr/>
        <p:txBody>
          <a:bodyPr>
            <a:normAutofit/>
          </a:bodyPr>
          <a:lstStyle/>
          <a:p>
            <a:r>
              <a:rPr lang="es-MX" b="0" i="0" dirty="0">
                <a:solidFill>
                  <a:srgbClr val="222222"/>
                </a:solidFill>
                <a:effectLst/>
                <a:latin typeface="Raleway"/>
              </a:rPr>
              <a:t>El diagrama de componentes es uno de los principales diagramas UML. </a:t>
            </a:r>
            <a:endParaRPr lang="es-CO" dirty="0"/>
          </a:p>
        </p:txBody>
      </p:sp>
      <p:sp>
        <p:nvSpPr>
          <p:cNvPr id="3" name="Marcador de contenido 2">
            <a:extLst>
              <a:ext uri="{FF2B5EF4-FFF2-40B4-BE49-F238E27FC236}">
                <a16:creationId xmlns:a16="http://schemas.microsoft.com/office/drawing/2014/main" id="{D13E8517-C666-4C09-92FB-20934DB533EE}"/>
              </a:ext>
            </a:extLst>
          </p:cNvPr>
          <p:cNvSpPr>
            <a:spLocks noGrp="1"/>
          </p:cNvSpPr>
          <p:nvPr>
            <p:ph idx="1"/>
          </p:nvPr>
        </p:nvSpPr>
        <p:spPr/>
        <p:txBody>
          <a:bodyPr/>
          <a:lstStyle/>
          <a:p>
            <a:pPr>
              <a:lnSpc>
                <a:spcPct val="150000"/>
              </a:lnSpc>
            </a:pPr>
            <a:r>
              <a:rPr lang="es-MX" b="0" i="0" dirty="0">
                <a:solidFill>
                  <a:srgbClr val="222222"/>
                </a:solidFill>
                <a:effectLst/>
                <a:latin typeface="Roboto"/>
              </a:rPr>
              <a:t>Está clasificado como diagrama de estructura y, como tal, representa de forma estática el sistema de información. Habitualmente se utiliza después de haber creado el diagrama de clases, pues necesita información de este diagrama como pueden ser las propias clases</a:t>
            </a:r>
            <a:endParaRPr lang="es-CO" dirty="0"/>
          </a:p>
        </p:txBody>
      </p:sp>
    </p:spTree>
    <p:extLst>
      <p:ext uri="{BB962C8B-B14F-4D97-AF65-F5344CB8AC3E}">
        <p14:creationId xmlns:p14="http://schemas.microsoft.com/office/powerpoint/2010/main" val="120903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C7275-8525-4833-AC78-43A58963365C}"/>
              </a:ext>
            </a:extLst>
          </p:cNvPr>
          <p:cNvSpPr>
            <a:spLocks noGrp="1"/>
          </p:cNvSpPr>
          <p:nvPr>
            <p:ph type="title"/>
          </p:nvPr>
        </p:nvSpPr>
        <p:spPr/>
        <p:txBody>
          <a:bodyPr>
            <a:normAutofit fontScale="90000"/>
          </a:bodyPr>
          <a:lstStyle/>
          <a:p>
            <a:r>
              <a:rPr lang="es-MX" dirty="0"/>
              <a:t>Este diagrama proporciona una vista de alto nivel de los componentes dentro de un sistema</a:t>
            </a:r>
            <a:endParaRPr lang="es-CO" dirty="0"/>
          </a:p>
        </p:txBody>
      </p:sp>
      <p:sp>
        <p:nvSpPr>
          <p:cNvPr id="3" name="Marcador de contenido 2">
            <a:extLst>
              <a:ext uri="{FF2B5EF4-FFF2-40B4-BE49-F238E27FC236}">
                <a16:creationId xmlns:a16="http://schemas.microsoft.com/office/drawing/2014/main" id="{B142E920-B497-4624-8F7D-2E83306D799A}"/>
              </a:ext>
            </a:extLst>
          </p:cNvPr>
          <p:cNvSpPr>
            <a:spLocks noGrp="1"/>
          </p:cNvSpPr>
          <p:nvPr>
            <p:ph idx="1"/>
          </p:nvPr>
        </p:nvSpPr>
        <p:spPr/>
        <p:txBody>
          <a:bodyPr/>
          <a:lstStyle/>
          <a:p>
            <a:pPr>
              <a:lnSpc>
                <a:spcPct val="150000"/>
              </a:lnSpc>
            </a:pPr>
            <a:r>
              <a:rPr lang="es-MX" b="0" i="0" dirty="0">
                <a:solidFill>
                  <a:srgbClr val="222222"/>
                </a:solidFill>
                <a:effectLst/>
                <a:latin typeface="Roboto"/>
              </a:rPr>
              <a:t>Los componentes pueden ser un componente de </a:t>
            </a:r>
            <a:r>
              <a:rPr lang="es-MX" b="0" i="1" dirty="0">
                <a:solidFill>
                  <a:srgbClr val="222222"/>
                </a:solidFill>
                <a:effectLst/>
                <a:latin typeface="Roboto"/>
              </a:rPr>
              <a:t>software</a:t>
            </a:r>
            <a:r>
              <a:rPr lang="es-MX" b="0" i="0" dirty="0">
                <a:solidFill>
                  <a:srgbClr val="222222"/>
                </a:solidFill>
                <a:effectLst/>
                <a:latin typeface="Roboto"/>
              </a:rPr>
              <a:t>, como una base de datos o una interfaz de usuario; o un componente de </a:t>
            </a:r>
            <a:r>
              <a:rPr lang="es-MX" b="0" i="1" dirty="0">
                <a:solidFill>
                  <a:srgbClr val="222222"/>
                </a:solidFill>
                <a:effectLst/>
                <a:latin typeface="Roboto"/>
              </a:rPr>
              <a:t>hardware</a:t>
            </a:r>
            <a:r>
              <a:rPr lang="es-MX" b="0" i="0" dirty="0">
                <a:solidFill>
                  <a:srgbClr val="222222"/>
                </a:solidFill>
                <a:effectLst/>
                <a:latin typeface="Roboto"/>
              </a:rPr>
              <a:t> como un circuito, microchip o dispositivo; o una unidad de negocio como un proveedor, nómina o envío.</a:t>
            </a:r>
            <a:endParaRPr lang="es-CO" dirty="0"/>
          </a:p>
        </p:txBody>
      </p:sp>
    </p:spTree>
    <p:extLst>
      <p:ext uri="{BB962C8B-B14F-4D97-AF65-F5344CB8AC3E}">
        <p14:creationId xmlns:p14="http://schemas.microsoft.com/office/powerpoint/2010/main" val="348887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69DD4-6A80-4DE0-BD8D-204A11C26C9B}"/>
              </a:ext>
            </a:extLst>
          </p:cNvPr>
          <p:cNvSpPr>
            <a:spLocks noGrp="1"/>
          </p:cNvSpPr>
          <p:nvPr>
            <p:ph type="title"/>
          </p:nvPr>
        </p:nvSpPr>
        <p:spPr/>
        <p:txBody>
          <a:bodyPr/>
          <a:lstStyle/>
          <a:p>
            <a:r>
              <a:rPr lang="es-MX" dirty="0"/>
              <a:t>Algunos usos de este tipo de diagrama es el siguiente:</a:t>
            </a:r>
            <a:endParaRPr lang="es-CO" dirty="0"/>
          </a:p>
        </p:txBody>
      </p:sp>
      <p:sp>
        <p:nvSpPr>
          <p:cNvPr id="3" name="Marcador de contenido 2">
            <a:extLst>
              <a:ext uri="{FF2B5EF4-FFF2-40B4-BE49-F238E27FC236}">
                <a16:creationId xmlns:a16="http://schemas.microsoft.com/office/drawing/2014/main" id="{F6708971-19FB-4475-A9E8-1F85CDF87E7F}"/>
              </a:ext>
            </a:extLst>
          </p:cNvPr>
          <p:cNvSpPr>
            <a:spLocks noGrp="1"/>
          </p:cNvSpPr>
          <p:nvPr>
            <p:ph idx="1"/>
          </p:nvPr>
        </p:nvSpPr>
        <p:spPr/>
        <p:txBody>
          <a:bodyPr/>
          <a:lstStyle/>
          <a:p>
            <a:pPr algn="l">
              <a:buFont typeface="Arial" panose="020B0604020202020204" pitchFamily="34" charset="0"/>
              <a:buChar char="•"/>
            </a:pPr>
            <a:r>
              <a:rPr lang="es-MX" b="0" i="0" dirty="0">
                <a:solidFill>
                  <a:srgbClr val="222222"/>
                </a:solidFill>
                <a:effectLst/>
                <a:latin typeface="Roboto"/>
              </a:rPr>
              <a:t>Se utilizan en desarrollo basado en componentes para </a:t>
            </a:r>
            <a:r>
              <a:rPr lang="es-MX" b="1" i="0" dirty="0">
                <a:solidFill>
                  <a:srgbClr val="222222"/>
                </a:solidFill>
                <a:effectLst/>
                <a:latin typeface="Roboto"/>
              </a:rPr>
              <a:t>describir sistemas con arquitectura orientada a servicios</a:t>
            </a:r>
            <a:r>
              <a:rPr lang="es-MX" b="0" i="0" dirty="0">
                <a:solidFill>
                  <a:srgbClr val="222222"/>
                </a:solidFill>
                <a:effectLst/>
                <a:latin typeface="Roboto"/>
              </a:rPr>
              <a:t>.</a:t>
            </a:r>
          </a:p>
          <a:p>
            <a:pPr algn="l">
              <a:buFont typeface="Arial" panose="020B0604020202020204" pitchFamily="34" charset="0"/>
              <a:buChar char="•"/>
            </a:pPr>
            <a:r>
              <a:rPr lang="es-MX" b="0" i="0" dirty="0">
                <a:solidFill>
                  <a:srgbClr val="222222"/>
                </a:solidFill>
                <a:effectLst/>
                <a:latin typeface="Roboto"/>
              </a:rPr>
              <a:t>Mostrar la </a:t>
            </a:r>
            <a:r>
              <a:rPr lang="es-MX" b="1" i="0" dirty="0">
                <a:solidFill>
                  <a:srgbClr val="222222"/>
                </a:solidFill>
                <a:effectLst/>
                <a:latin typeface="Roboto"/>
              </a:rPr>
              <a:t>estructura</a:t>
            </a:r>
            <a:r>
              <a:rPr lang="es-MX" b="0" i="0" dirty="0">
                <a:solidFill>
                  <a:srgbClr val="222222"/>
                </a:solidFill>
                <a:effectLst/>
                <a:latin typeface="Roboto"/>
              </a:rPr>
              <a:t> del propio código.</a:t>
            </a:r>
          </a:p>
          <a:p>
            <a:pPr algn="l">
              <a:buFont typeface="Arial" panose="020B0604020202020204" pitchFamily="34" charset="0"/>
              <a:buChar char="•"/>
            </a:pPr>
            <a:r>
              <a:rPr lang="es-MX" b="0" i="0" dirty="0">
                <a:solidFill>
                  <a:srgbClr val="222222"/>
                </a:solidFill>
                <a:effectLst/>
                <a:latin typeface="Roboto"/>
              </a:rPr>
              <a:t>Se puede utilizar para centrarse en la </a:t>
            </a:r>
            <a:r>
              <a:rPr lang="es-MX" b="1" i="0" dirty="0">
                <a:solidFill>
                  <a:srgbClr val="222222"/>
                </a:solidFill>
                <a:effectLst/>
                <a:latin typeface="Roboto"/>
              </a:rPr>
              <a:t>relación entre los componentes</a:t>
            </a:r>
            <a:r>
              <a:rPr lang="es-MX" b="0" i="0" dirty="0">
                <a:solidFill>
                  <a:srgbClr val="222222"/>
                </a:solidFill>
                <a:effectLst/>
                <a:latin typeface="Roboto"/>
              </a:rPr>
              <a:t> mientras se ocultan los detalles de las especificaciones.</a:t>
            </a:r>
          </a:p>
          <a:p>
            <a:pPr algn="l">
              <a:buFont typeface="Arial" panose="020B0604020202020204" pitchFamily="34" charset="0"/>
              <a:buChar char="•"/>
            </a:pPr>
            <a:r>
              <a:rPr lang="es-MX" b="0" i="0" dirty="0">
                <a:solidFill>
                  <a:srgbClr val="222222"/>
                </a:solidFill>
                <a:effectLst/>
                <a:latin typeface="Roboto"/>
              </a:rPr>
              <a:t>Ayudar a </a:t>
            </a:r>
            <a:r>
              <a:rPr lang="es-MX" b="1" i="0" dirty="0">
                <a:solidFill>
                  <a:srgbClr val="222222"/>
                </a:solidFill>
                <a:effectLst/>
                <a:latin typeface="Roboto"/>
              </a:rPr>
              <a:t>comunicar y explicar</a:t>
            </a:r>
            <a:r>
              <a:rPr lang="es-MX" b="0" i="0" dirty="0">
                <a:solidFill>
                  <a:srgbClr val="222222"/>
                </a:solidFill>
                <a:effectLst/>
                <a:latin typeface="Roboto"/>
              </a:rPr>
              <a:t> las funciones del sistema que se está construyendo a los interesados o </a:t>
            </a:r>
            <a:r>
              <a:rPr lang="es-MX" b="0" i="1" dirty="0" err="1">
                <a:solidFill>
                  <a:srgbClr val="222222"/>
                </a:solidFill>
                <a:effectLst/>
                <a:latin typeface="Roboto"/>
              </a:rPr>
              <a:t>stakeholders</a:t>
            </a:r>
            <a:r>
              <a:rPr lang="es-MX" b="0" i="0" dirty="0">
                <a:solidFill>
                  <a:srgbClr val="222222"/>
                </a:solidFill>
                <a:effectLst/>
                <a:latin typeface="Roboto"/>
              </a:rPr>
              <a:t>.</a:t>
            </a:r>
          </a:p>
          <a:p>
            <a:pPr marL="0" indent="0">
              <a:buNone/>
            </a:pPr>
            <a:endParaRPr lang="es-CO" dirty="0"/>
          </a:p>
        </p:txBody>
      </p:sp>
    </p:spTree>
    <p:extLst>
      <p:ext uri="{BB962C8B-B14F-4D97-AF65-F5344CB8AC3E}">
        <p14:creationId xmlns:p14="http://schemas.microsoft.com/office/powerpoint/2010/main" val="7599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CC08EF-D85A-4994-B125-62ECD727C54E}"/>
              </a:ext>
            </a:extLst>
          </p:cNvPr>
          <p:cNvSpPr>
            <a:spLocks noGrp="1"/>
          </p:cNvSpPr>
          <p:nvPr>
            <p:ph type="title"/>
          </p:nvPr>
        </p:nvSpPr>
        <p:spPr>
          <a:xfrm>
            <a:off x="650449" y="4445251"/>
            <a:ext cx="10901471" cy="1350712"/>
          </a:xfrm>
          <a:noFill/>
        </p:spPr>
        <p:txBody>
          <a:bodyPr vert="horz" lIns="91440" tIns="45720" rIns="91440" bIns="45720" rtlCol="0" anchor="b">
            <a:normAutofit/>
          </a:bodyPr>
          <a:lstStyle/>
          <a:p>
            <a:pPr algn="ctr"/>
            <a:r>
              <a:rPr lang="en-US" sz="2900" dirty="0"/>
              <a:t>Para </a:t>
            </a:r>
            <a:r>
              <a:rPr lang="en-US" sz="2900" dirty="0" err="1"/>
              <a:t>su</a:t>
            </a:r>
            <a:r>
              <a:rPr lang="en-US" sz="2900" dirty="0"/>
              <a:t> </a:t>
            </a:r>
            <a:r>
              <a:rPr lang="en-US" sz="2900" dirty="0" err="1"/>
              <a:t>construcción</a:t>
            </a:r>
            <a:r>
              <a:rPr lang="en-US" sz="2900" dirty="0"/>
              <a:t> se debe </a:t>
            </a:r>
            <a:r>
              <a:rPr lang="en-US" sz="2900" dirty="0" err="1"/>
              <a:t>identificar</a:t>
            </a:r>
            <a:r>
              <a:rPr lang="en-US" sz="2900" dirty="0"/>
              <a:t> los </a:t>
            </a:r>
            <a:r>
              <a:rPr lang="en-US" sz="2900" dirty="0" err="1"/>
              <a:t>componentes</a:t>
            </a:r>
            <a:r>
              <a:rPr lang="en-US" sz="2900" dirty="0"/>
              <a:t> que </a:t>
            </a:r>
            <a:r>
              <a:rPr lang="en-US" sz="2900" dirty="0" err="1"/>
              <a:t>utilizará</a:t>
            </a:r>
            <a:r>
              <a:rPr lang="en-US" sz="2900" dirty="0"/>
              <a:t> el </a:t>
            </a:r>
            <a:r>
              <a:rPr lang="en-US" sz="2900" dirty="0" err="1"/>
              <a:t>sistema</a:t>
            </a:r>
            <a:r>
              <a:rPr lang="en-US" sz="2900" dirty="0"/>
              <a:t> de </a:t>
            </a:r>
            <a:r>
              <a:rPr lang="en-US" sz="2900" dirty="0" err="1"/>
              <a:t>información</a:t>
            </a:r>
            <a:r>
              <a:rPr lang="en-US" sz="2900" dirty="0"/>
              <a:t>, </a:t>
            </a:r>
            <a:r>
              <a:rPr lang="en-US" sz="2900" dirty="0" err="1"/>
              <a:t>así</a:t>
            </a:r>
            <a:r>
              <a:rPr lang="en-US" sz="2900" dirty="0"/>
              <a:t> </a:t>
            </a:r>
            <a:r>
              <a:rPr lang="en-US" sz="2900" dirty="0" err="1"/>
              <a:t>como</a:t>
            </a:r>
            <a:r>
              <a:rPr lang="en-US" sz="2900" dirty="0"/>
              <a:t> las </a:t>
            </a:r>
            <a:r>
              <a:rPr lang="en-US" sz="2900" dirty="0" err="1"/>
              <a:t>distintas</a:t>
            </a:r>
            <a:r>
              <a:rPr lang="en-US" sz="2900" dirty="0"/>
              <a:t> interfaces.</a:t>
            </a:r>
          </a:p>
        </p:txBody>
      </p:sp>
      <p:sp>
        <p:nvSpPr>
          <p:cNvPr id="1034" name="Rounded Rectangle 18">
            <a:extLst>
              <a:ext uri="{FF2B5EF4-FFF2-40B4-BE49-F238E27FC236}">
                <a16:creationId xmlns:a16="http://schemas.microsoft.com/office/drawing/2014/main" id="{283A93BD-A469-4D4C-8A1F-5668AE975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8565" y="503573"/>
            <a:ext cx="7134870" cy="3599401"/>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imera aproximación al diagrama de componentes">
            <a:extLst>
              <a:ext uri="{FF2B5EF4-FFF2-40B4-BE49-F238E27FC236}">
                <a16:creationId xmlns:a16="http://schemas.microsoft.com/office/drawing/2014/main" id="{3522C896-09BB-403F-ABCC-8896DC3CBA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28" r="3" b="7570"/>
          <a:stretch/>
        </p:blipFill>
        <p:spPr bwMode="auto">
          <a:xfrm>
            <a:off x="2694432" y="666497"/>
            <a:ext cx="6803136" cy="327355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24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98187-9859-4B20-9E98-AD31BF50AB33}"/>
              </a:ext>
            </a:extLst>
          </p:cNvPr>
          <p:cNvSpPr>
            <a:spLocks noGrp="1"/>
          </p:cNvSpPr>
          <p:nvPr>
            <p:ph type="title"/>
          </p:nvPr>
        </p:nvSpPr>
        <p:spPr/>
        <p:txBody>
          <a:bodyPr>
            <a:normAutofit fontScale="90000"/>
          </a:bodyPr>
          <a:lstStyle/>
          <a:p>
            <a:r>
              <a:rPr lang="es-MX" dirty="0"/>
              <a:t>El diagrama de componentes está formado por tres elementos: Componente, Interfaz y Relación de dependencia.</a:t>
            </a:r>
            <a:endParaRPr lang="es-CO" dirty="0"/>
          </a:p>
        </p:txBody>
      </p:sp>
      <p:sp>
        <p:nvSpPr>
          <p:cNvPr id="3" name="Marcador de contenido 2">
            <a:extLst>
              <a:ext uri="{FF2B5EF4-FFF2-40B4-BE49-F238E27FC236}">
                <a16:creationId xmlns:a16="http://schemas.microsoft.com/office/drawing/2014/main" id="{9D9DB524-3ADA-42E2-8108-FC5B7E7EE207}"/>
              </a:ext>
            </a:extLst>
          </p:cNvPr>
          <p:cNvSpPr>
            <a:spLocks noGrp="1"/>
          </p:cNvSpPr>
          <p:nvPr>
            <p:ph idx="1"/>
          </p:nvPr>
        </p:nvSpPr>
        <p:spPr>
          <a:xfrm>
            <a:off x="414338" y="1982787"/>
            <a:ext cx="8377025" cy="4175126"/>
          </a:xfrm>
        </p:spPr>
        <p:txBody>
          <a:bodyPr>
            <a:normAutofit fontScale="92500" lnSpcReduction="10000"/>
          </a:bodyPr>
          <a:lstStyle/>
          <a:p>
            <a:pPr>
              <a:lnSpc>
                <a:spcPct val="150000"/>
              </a:lnSpc>
            </a:pPr>
            <a:r>
              <a:rPr lang="es-MX" b="0" i="0" dirty="0">
                <a:solidFill>
                  <a:srgbClr val="222222"/>
                </a:solidFill>
                <a:effectLst/>
                <a:latin typeface="Roboto"/>
              </a:rPr>
              <a:t>Un componente es un bloque de unidades lógicas del sistema, una </a:t>
            </a:r>
            <a:r>
              <a:rPr lang="es-MX" b="1" i="0" dirty="0">
                <a:solidFill>
                  <a:srgbClr val="222222"/>
                </a:solidFill>
                <a:effectLst/>
                <a:latin typeface="Roboto"/>
              </a:rPr>
              <a:t>abstracción ligeramente más alta que las clases</a:t>
            </a:r>
            <a:r>
              <a:rPr lang="es-MX" b="0" i="0" dirty="0">
                <a:solidFill>
                  <a:srgbClr val="222222"/>
                </a:solidFill>
                <a:effectLst/>
                <a:latin typeface="Roboto"/>
              </a:rPr>
              <a:t>. Se representa como un rectángulo con un rectángulo más pequeño en la esquina superior derecha con pestañas o la palabra escrita encima del nombre del componente para ayudar a distinguirlo de una clase.</a:t>
            </a:r>
            <a:endParaRPr lang="es-CO" dirty="0"/>
          </a:p>
        </p:txBody>
      </p:sp>
      <p:pic>
        <p:nvPicPr>
          <p:cNvPr id="2050" name="Picture 2" descr="Notación de componente">
            <a:extLst>
              <a:ext uri="{FF2B5EF4-FFF2-40B4-BE49-F238E27FC236}">
                <a16:creationId xmlns:a16="http://schemas.microsoft.com/office/drawing/2014/main" id="{866E06EF-28E9-40D8-AECC-7C68B5E6B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004" y="2232025"/>
            <a:ext cx="3072887" cy="11595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tra notación de componente">
            <a:extLst>
              <a:ext uri="{FF2B5EF4-FFF2-40B4-BE49-F238E27FC236}">
                <a16:creationId xmlns:a16="http://schemas.microsoft.com/office/drawing/2014/main" id="{7DBA2D03-86B9-474E-B1DB-BC4E17196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5096" y="4625975"/>
            <a:ext cx="1938704" cy="1866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2578F81-A258-45B5-B3B1-008402583036}"/>
              </a:ext>
            </a:extLst>
          </p:cNvPr>
          <p:cNvSpPr txBox="1"/>
          <p:nvPr/>
        </p:nvSpPr>
        <p:spPr>
          <a:xfrm>
            <a:off x="9415096" y="3979644"/>
            <a:ext cx="2167466" cy="646331"/>
          </a:xfrm>
          <a:prstGeom prst="rect">
            <a:avLst/>
          </a:prstGeom>
          <a:noFill/>
        </p:spPr>
        <p:txBody>
          <a:bodyPr wrap="square">
            <a:spAutoFit/>
          </a:bodyPr>
          <a:lstStyle/>
          <a:p>
            <a:r>
              <a:rPr lang="es-CO" b="1" i="0" dirty="0">
                <a:solidFill>
                  <a:srgbClr val="222222"/>
                </a:solidFill>
                <a:effectLst/>
                <a:latin typeface="Roboto"/>
              </a:rPr>
              <a:t>Otra notación de componente</a:t>
            </a:r>
            <a:endParaRPr lang="es-CO" dirty="0"/>
          </a:p>
        </p:txBody>
      </p:sp>
    </p:spTree>
    <p:extLst>
      <p:ext uri="{BB962C8B-B14F-4D97-AF65-F5344CB8AC3E}">
        <p14:creationId xmlns:p14="http://schemas.microsoft.com/office/powerpoint/2010/main" val="46826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80E28-382E-4258-A377-EC7210D6315F}"/>
              </a:ext>
            </a:extLst>
          </p:cNvPr>
          <p:cNvSpPr>
            <a:spLocks noGrp="1"/>
          </p:cNvSpPr>
          <p:nvPr>
            <p:ph type="title"/>
          </p:nvPr>
        </p:nvSpPr>
        <p:spPr/>
        <p:txBody>
          <a:bodyPr/>
          <a:lstStyle/>
          <a:p>
            <a:r>
              <a:rPr lang="es-MX" dirty="0"/>
              <a:t>Un componente puede representar dos tipos de elementos</a:t>
            </a:r>
            <a:endParaRPr lang="es-CO" dirty="0"/>
          </a:p>
        </p:txBody>
      </p:sp>
      <p:sp>
        <p:nvSpPr>
          <p:cNvPr id="3" name="Marcador de contenido 2">
            <a:extLst>
              <a:ext uri="{FF2B5EF4-FFF2-40B4-BE49-F238E27FC236}">
                <a16:creationId xmlns:a16="http://schemas.microsoft.com/office/drawing/2014/main" id="{47A1CCF5-7E78-4729-9A14-00CB678A1A8F}"/>
              </a:ext>
            </a:extLst>
          </p:cNvPr>
          <p:cNvSpPr>
            <a:spLocks noGrp="1"/>
          </p:cNvSpPr>
          <p:nvPr>
            <p:ph idx="1"/>
          </p:nvPr>
        </p:nvSpPr>
        <p:spPr/>
        <p:txBody>
          <a:bodyPr/>
          <a:lstStyle/>
          <a:p>
            <a:pPr>
              <a:lnSpc>
                <a:spcPct val="150000"/>
              </a:lnSpc>
            </a:pPr>
            <a:r>
              <a:rPr lang="es-MX" b="1" dirty="0">
                <a:solidFill>
                  <a:srgbClr val="222222"/>
                </a:solidFill>
                <a:latin typeface="Roboto"/>
              </a:rPr>
              <a:t>C</a:t>
            </a:r>
            <a:r>
              <a:rPr lang="es-MX" b="1" i="0" dirty="0">
                <a:solidFill>
                  <a:srgbClr val="222222"/>
                </a:solidFill>
                <a:effectLst/>
                <a:latin typeface="Roboto"/>
              </a:rPr>
              <a:t>omponentes lógicos</a:t>
            </a:r>
            <a:r>
              <a:rPr lang="es-MX" b="0" i="0" dirty="0">
                <a:solidFill>
                  <a:srgbClr val="222222"/>
                </a:solidFill>
                <a:effectLst/>
                <a:latin typeface="Roboto"/>
              </a:rPr>
              <a:t> (como por ejemplo componentes de negocio o proceso) o </a:t>
            </a:r>
          </a:p>
          <a:p>
            <a:pPr>
              <a:lnSpc>
                <a:spcPct val="150000"/>
              </a:lnSpc>
            </a:pPr>
            <a:r>
              <a:rPr lang="es-MX" b="1" dirty="0">
                <a:solidFill>
                  <a:srgbClr val="222222"/>
                </a:solidFill>
                <a:latin typeface="Roboto"/>
              </a:rPr>
              <a:t>C</a:t>
            </a:r>
            <a:r>
              <a:rPr lang="es-MX" b="1" i="0" dirty="0">
                <a:solidFill>
                  <a:srgbClr val="222222"/>
                </a:solidFill>
                <a:effectLst/>
                <a:latin typeface="Roboto"/>
              </a:rPr>
              <a:t>omponentes físicos</a:t>
            </a:r>
            <a:r>
              <a:rPr lang="es-MX" b="0" i="0" dirty="0">
                <a:solidFill>
                  <a:srgbClr val="222222"/>
                </a:solidFill>
                <a:effectLst/>
                <a:latin typeface="Roboto"/>
              </a:rPr>
              <a:t> (como componentes .NET, EJB…)</a:t>
            </a:r>
          </a:p>
          <a:p>
            <a:pPr>
              <a:lnSpc>
                <a:spcPct val="150000"/>
              </a:lnSpc>
            </a:pPr>
            <a:r>
              <a:rPr lang="es-MX" b="0" i="0" dirty="0">
                <a:solidFill>
                  <a:srgbClr val="222222"/>
                </a:solidFill>
                <a:effectLst/>
                <a:latin typeface="Roboto"/>
              </a:rPr>
              <a:t>Por ejemplo, en una aplicación desarrollada en .NET tendrá, varios componentes “.</a:t>
            </a:r>
            <a:r>
              <a:rPr lang="es-MX" b="0" i="0" dirty="0" err="1">
                <a:solidFill>
                  <a:srgbClr val="222222"/>
                </a:solidFill>
                <a:effectLst/>
                <a:latin typeface="Roboto"/>
              </a:rPr>
              <a:t>cs</a:t>
            </a:r>
            <a:r>
              <a:rPr lang="es-MX" b="0" i="0" dirty="0">
                <a:solidFill>
                  <a:srgbClr val="222222"/>
                </a:solidFill>
                <a:effectLst/>
                <a:latin typeface="Roboto"/>
              </a:rPr>
              <a:t>” o “.</a:t>
            </a:r>
            <a:r>
              <a:rPr lang="es-MX" b="0" i="0" dirty="0" err="1">
                <a:solidFill>
                  <a:srgbClr val="222222"/>
                </a:solidFill>
                <a:effectLst/>
                <a:latin typeface="Roboto"/>
              </a:rPr>
              <a:t>vb</a:t>
            </a:r>
            <a:r>
              <a:rPr lang="es-MX" b="0" i="0" dirty="0">
                <a:solidFill>
                  <a:srgbClr val="222222"/>
                </a:solidFill>
                <a:effectLst/>
                <a:latin typeface="Roboto"/>
              </a:rPr>
              <a:t>”, que son componentes lógicos del sistema.</a:t>
            </a:r>
            <a:endParaRPr lang="es-CO" dirty="0"/>
          </a:p>
        </p:txBody>
      </p:sp>
      <p:pic>
        <p:nvPicPr>
          <p:cNvPr id="4" name="Imagen 3">
            <a:extLst>
              <a:ext uri="{FF2B5EF4-FFF2-40B4-BE49-F238E27FC236}">
                <a16:creationId xmlns:a16="http://schemas.microsoft.com/office/drawing/2014/main" id="{6F270B01-8E74-473C-AF3E-048D416BEBAE}"/>
              </a:ext>
            </a:extLst>
          </p:cNvPr>
          <p:cNvPicPr>
            <a:picLocks noChangeAspect="1"/>
          </p:cNvPicPr>
          <p:nvPr/>
        </p:nvPicPr>
        <p:blipFill>
          <a:blip r:embed="rId2"/>
          <a:stretch>
            <a:fillRect/>
          </a:stretch>
        </p:blipFill>
        <p:spPr>
          <a:xfrm>
            <a:off x="6357231" y="5476170"/>
            <a:ext cx="4650122" cy="1401586"/>
          </a:xfrm>
          <a:prstGeom prst="rect">
            <a:avLst/>
          </a:prstGeom>
        </p:spPr>
      </p:pic>
    </p:spTree>
    <p:extLst>
      <p:ext uri="{BB962C8B-B14F-4D97-AF65-F5344CB8AC3E}">
        <p14:creationId xmlns:p14="http://schemas.microsoft.com/office/powerpoint/2010/main" val="316373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D6042-FB84-43AC-B9B2-2F726061B7E9}"/>
              </a:ext>
            </a:extLst>
          </p:cNvPr>
          <p:cNvSpPr>
            <a:spLocks noGrp="1"/>
          </p:cNvSpPr>
          <p:nvPr>
            <p:ph type="title"/>
          </p:nvPr>
        </p:nvSpPr>
        <p:spPr>
          <a:xfrm>
            <a:off x="668866" y="2766218"/>
            <a:ext cx="5517445" cy="1325563"/>
          </a:xfrm>
        </p:spPr>
        <p:txBody>
          <a:bodyPr>
            <a:normAutofit fontScale="90000"/>
          </a:bodyPr>
          <a:lstStyle/>
          <a:p>
            <a:r>
              <a:rPr lang="es-MX" dirty="0"/>
              <a:t>La interfaz está siempre asociada a un componente y se utiliza para representar la zona del módulo que es utilizada para la comunicación con otro de los componentes.</a:t>
            </a:r>
            <a:endParaRPr lang="es-CO" dirty="0"/>
          </a:p>
        </p:txBody>
      </p:sp>
      <p:pic>
        <p:nvPicPr>
          <p:cNvPr id="6" name="Imagen 5">
            <a:extLst>
              <a:ext uri="{FF2B5EF4-FFF2-40B4-BE49-F238E27FC236}">
                <a16:creationId xmlns:a16="http://schemas.microsoft.com/office/drawing/2014/main" id="{A220EE41-D83D-4511-84EE-A189EA2312B6}"/>
              </a:ext>
            </a:extLst>
          </p:cNvPr>
          <p:cNvPicPr>
            <a:picLocks noChangeAspect="1"/>
          </p:cNvPicPr>
          <p:nvPr/>
        </p:nvPicPr>
        <p:blipFill>
          <a:blip r:embed="rId2"/>
          <a:stretch>
            <a:fillRect/>
          </a:stretch>
        </p:blipFill>
        <p:spPr>
          <a:xfrm>
            <a:off x="8097660" y="665954"/>
            <a:ext cx="2732265" cy="2536025"/>
          </a:xfrm>
          <a:prstGeom prst="rect">
            <a:avLst/>
          </a:prstGeom>
        </p:spPr>
      </p:pic>
      <p:pic>
        <p:nvPicPr>
          <p:cNvPr id="7" name="Imagen 6">
            <a:extLst>
              <a:ext uri="{FF2B5EF4-FFF2-40B4-BE49-F238E27FC236}">
                <a16:creationId xmlns:a16="http://schemas.microsoft.com/office/drawing/2014/main" id="{37AF988B-0DCF-440C-A773-C6AFE2FE55F4}"/>
              </a:ext>
            </a:extLst>
          </p:cNvPr>
          <p:cNvPicPr>
            <a:picLocks noChangeAspect="1"/>
          </p:cNvPicPr>
          <p:nvPr/>
        </p:nvPicPr>
        <p:blipFill>
          <a:blip r:embed="rId3"/>
          <a:stretch>
            <a:fillRect/>
          </a:stretch>
        </p:blipFill>
        <p:spPr>
          <a:xfrm>
            <a:off x="6838949" y="3991767"/>
            <a:ext cx="4788604" cy="2100265"/>
          </a:xfrm>
          <a:prstGeom prst="rect">
            <a:avLst/>
          </a:prstGeom>
        </p:spPr>
      </p:pic>
    </p:spTree>
    <p:extLst>
      <p:ext uri="{BB962C8B-B14F-4D97-AF65-F5344CB8AC3E}">
        <p14:creationId xmlns:p14="http://schemas.microsoft.com/office/powerpoint/2010/main" val="237537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8D2D17-3EFD-4551-8A93-44465779E7A6}"/>
              </a:ext>
            </a:extLst>
          </p:cNvPr>
          <p:cNvSpPr>
            <a:spLocks noGrp="1"/>
          </p:cNvSpPr>
          <p:nvPr>
            <p:ph idx="1"/>
          </p:nvPr>
        </p:nvSpPr>
        <p:spPr>
          <a:xfrm>
            <a:off x="838200" y="1825625"/>
            <a:ext cx="4783667" cy="4351338"/>
          </a:xfrm>
        </p:spPr>
        <p:txBody>
          <a:bodyPr>
            <a:normAutofit fontScale="92500" lnSpcReduction="20000"/>
          </a:bodyPr>
          <a:lstStyle/>
          <a:p>
            <a:pPr algn="l">
              <a:lnSpc>
                <a:spcPct val="150000"/>
              </a:lnSpc>
            </a:pPr>
            <a:r>
              <a:rPr lang="es-MX" b="0" i="0" dirty="0">
                <a:solidFill>
                  <a:srgbClr val="222222"/>
                </a:solidFill>
                <a:effectLst/>
                <a:latin typeface="Roboto"/>
              </a:rPr>
              <a:t>Una relación de dependencia se representa mediante una flecha discontinua que va desde el componente que requiere de otro componente hasta el requerido.</a:t>
            </a:r>
          </a:p>
          <a:p>
            <a:pPr marL="0" indent="0">
              <a:lnSpc>
                <a:spcPct val="150000"/>
              </a:lnSpc>
              <a:buNone/>
            </a:pPr>
            <a:br>
              <a:rPr lang="es-MX" dirty="0"/>
            </a:br>
            <a:endParaRPr lang="es-CO" dirty="0"/>
          </a:p>
        </p:txBody>
      </p:sp>
      <p:pic>
        <p:nvPicPr>
          <p:cNvPr id="4098" name="Picture 2" descr="Notación de una relación de dependencia">
            <a:extLst>
              <a:ext uri="{FF2B5EF4-FFF2-40B4-BE49-F238E27FC236}">
                <a16:creationId xmlns:a16="http://schemas.microsoft.com/office/drawing/2014/main" id="{819FE211-978D-4DCE-B78E-85E4AA3F2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576" y="1825625"/>
            <a:ext cx="2994544" cy="309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8177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430</Words>
  <Application>Microsoft Office PowerPoint</Application>
  <PresentationFormat>Panorámica</PresentationFormat>
  <Paragraphs>25</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Raleway</vt:lpstr>
      <vt:lpstr>Roboto</vt:lpstr>
      <vt:lpstr>Tema de Office</vt:lpstr>
      <vt:lpstr>Diagrama de Componentes</vt:lpstr>
      <vt:lpstr>El diagrama de componentes es uno de los principales diagramas UML. </vt:lpstr>
      <vt:lpstr>Este diagrama proporciona una vista de alto nivel de los componentes dentro de un sistema</vt:lpstr>
      <vt:lpstr>Algunos usos de este tipo de diagrama es el siguiente:</vt:lpstr>
      <vt:lpstr>Para su construcción se debe identificar los componentes que utilizará el sistema de información, así como las distintas interfaces.</vt:lpstr>
      <vt:lpstr>El diagrama de componentes está formado por tres elementos: Componente, Interfaz y Relación de dependencia.</vt:lpstr>
      <vt:lpstr>Un componente puede representar dos tipos de elementos</vt:lpstr>
      <vt:lpstr>La interfaz está siempre asociada a un componente y se utiliza para representar la zona del módulo que es utilizada para la comunicación con otro de los componentes.</vt:lpstr>
      <vt:lpstr>Presentación de PowerPoint</vt:lpstr>
      <vt:lpstr>Diagrama de componentes de una clínica veterinaria</vt:lpstr>
      <vt:lpstr>Diagrama de componentes de una tienda online</vt:lpstr>
      <vt:lpstr>Diagrama de componentes de un cajero</vt:lpstr>
      <vt:lpstr>Diagrama de componentes de gestión de biblioteca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 Alonso Villa Garzón</dc:creator>
  <cp:lastModifiedBy>Fernan Alonso Villa Garzón</cp:lastModifiedBy>
  <cp:revision>7</cp:revision>
  <dcterms:created xsi:type="dcterms:W3CDTF">2020-10-29T18:26:10Z</dcterms:created>
  <dcterms:modified xsi:type="dcterms:W3CDTF">2020-10-30T20:25:48Z</dcterms:modified>
</cp:coreProperties>
</file>