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09:5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55 368,'0'-21'-1279,"0"-13"11576,0 63-7923,0-21-2106,1 0 0,0 0 1,0-1-1,1 1 0,5 13 0,4 24 567,75 304 3007,-38-178-2722,74 349 1415,-78-241-1842,-25-123-442,3 8-3,-7-41 40,-12-82-180,10 44 0,-3-28 15,-3 0 0,0 81 0,5 45 319,29 198-12,-16-105-238,-22-194-104,-3-55-104,6 47 0,-1-24-161,-3 93 0,-3-83-2350,-4-59-1500,-13-1 1507,15 0 2105,1 0 1,-1-1 0,1 1-1,-1 0 1,0-1 0,1 1-1,-1-1 1,1 0 0,-1 0-1,1 0 1,0 0 0,-1-1-1,1 1 1,0 0 0,-4-4-1,3 2 90,1 0-1,-1 0 0,1 0 1,0-1-1,0 1 0,0-1 1,0 1-1,1-1 0,-3-6 1,1-5-325,0 0 0,1-1 1,1 1-1,0-22 1,1-37-1643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1 217 640,'0'15'176,"2"30"593,-2-43-730,0 0 1,1-1 0,-1 1-1,1 0 1,-1-1 0,1 1-1,0-1 1,0 1 0,0-1-1,0 1 1,0-1 0,0 0-1,0 1 1,0-1 0,0 0-1,1 0 1,-1 0 0,0 0-1,1 0 1,-1 0 0,1 0-1,2 1 1,7 0 146,-1 0 1,1-1-1,0 0 0,0-1 0,0 0 0,12-2 1,16 1 299,15 0-104,1-3 0,-1-2 0,0-2 0,0-3 0,-1-2-1,-1-2 1,92-41 0,-57 16-1216,159-100 1,-242 138 621,-1 0 0,0 0 0,1 0 0,-1 0 0,1 1 0,0-1 0,0 1 0,-1 0 0,1 0 1,0 0-1,0 1 0,0-1 0,5 1 0,-6 3-695,-3 12 50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1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92 400 2193,'-34'-18'1297,"10"-3"-81,-3 14-79,20-14-145,7 4-79,0 6-209,0-17-96,7 11-64,20-11-207,8-4-145,2 4-64,14-10-96,11 3-416,-7 14-577,13-7-704,-3 10 1665,-7-3-2945,21 11 816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0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0 272,'0'0'4407,"0"25"-1587,0 283 7068,0 2-3620,0 311-1803,-15-408-5120,11-175-163,4-35 499,-1 0-1,1 0 1,0 0 0,-1 0 0,0 0 0,0 0-1,0 0 1,0 0 0,0 0 0,0 0-1,-1-1 1,1 1 0,-1-1 0,0 1 0,0-1-1,0 1 1,0-1 0,0 0 0,0 0 0,-1 0-1,1 0 1,-1-1 0,1 1 0,-5 1-1,4-2-77,1-1 0,-1 0 0,0 1-1,0-1 1,0 0 0,0-1-1,0 1 1,0 0 0,0-1 0,0 1-1,0-1 1,1 0 0,-1 0-1,0 0 1,1-1 0,-1 1 0,0-1-1,1 1 1,0-1 0,-1 0-1,1 0 1,0 0 0,0 0 0,0 0-1,0 0 1,-2-4 0,-2-2-206,0 0 0,0-1 1,0 0-1,1-1 1,1 1-1,0-1 0,-6-19 1,-7-37-964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0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1118 672,'-10'-10'288,"0"0"0,1-1-1,0 0 1,1-1 0,0 0-1,1 0 1,0 0 0,-5-17 0,9 21 463,1 0 1,0 0 0,1 0-1,0-1 1,0-11 0,43 20 5112,3 0-3464,-22 2-1512,1-2 0,0-1 0,0-1 0,45-10 0,86-25 1190,58-18-405,-117 28-1020,-56 17-267,53-21 0,166-60 339,-164 56-592,173-40 0,-169 51-76,47-7 28,-100 24-28,1-3 1,-2-1-1,0-2 0,69-31 0,-71 25 159,-28 13-98,0-1 1,0 0 0,16-11 0,-15 8-22,0 0-1,1 2 1,0 0-1,24-8 1,2 0 167,-13 1 6,-25 11-224,1 1 0,0 0-1,0 1 1,0-1-1,1 1 1,9-2 0,11 0 84,1 0 1,31 2 0,-51 1-110,0 0 1,0 0 0,0-1-1,0 0 1,0 0 0,0-1-1,8-3 1,-9 3-6,-1 0 0,1 1 0,-1 0 0,1 0 0,0 1 0,12-2 0,73-10 27,120 5 50,-200 7-95,0 0-1,0-1 1,0-1-1,-1 0 0,15-5 1,-14 4-16,1 0 0,0 0 0,0 1 0,1 1 1,17-1-1,-1 3 31,0-2-1,0-1 1,-1-2 0,1 0 0,30-11 0,-1 3-30,-47 12 13,0-1 0,0 0 0,0-1 1,-1-1-1,18-7 0,-4-1-83,1 2 1,0 0-1,52-11 0,-74 20 77,-1 1 0,0-1 0,1 0 0,-1 0 0,1 0 0,-1-1 0,0 1-1,0-1 1,6-3 0,-7 3 7,0 1-1,0 0 0,0-1 1,0 1-1,1 0 1,-1 0-1,0 1 1,1-1-1,-1 0 0,1 1 1,-1-1-1,0 1 1,1 0-1,3 0 0,63-13 140,-67 38 406,11 29-9,2 21-354,21 149 157,-23-155-293,-7-37 20,29 130 44,-29-143-115,0 1 0,2-1 0,0-1 0,1 1 1,1-1-1,14 18 0,212 305 467,-208-294-395,40 96 0,-67-141-53,0 1 0,0-1 0,0 1 1,-1 0-1,1-1 0,-1 1 0,1 0 0,-1-1 1,0 1-1,0 0 0,0-1 0,-1 4 0,1-4-3,-1-1-1,1 0 1,-1 0-1,1 0 0,-1 0 1,1 0-1,-1 0 1,0 0-1,0 0 1,1 0-1,-1 0 0,0 0 1,0 0-1,0-1 1,0 1-1,0 0 1,0-1-1,0 1 0,-2 0 1,-5 1 10,0 0 1,-1 0 0,1-1-1,0-1 1,0 1-1,-15-2 1,-1 0-62,-233-1 179,-313 6 318,436 7-454,-234 52 0,44-4 0,216-50 0,-141-5 0,8-2 0,190 2 0,0 1 0,-82 20 0,130-24 0,-364 112 0,308-89 0,-148 52 0,176-67 0,0-1 0,-1-2 0,1-1 0,-56 2 0,83-7 0,0 0 0,-1 1 0,1-1 0,0 1 0,1 0 0,-1 0 0,0 0 0,0 1 0,0-1 0,-5 4 0,5-3 0,-1 0 0,0 0 0,0 0 0,0 0 0,0-1 0,-7 2 0,-58 4 0,47-6 0,1 2 0,0 0 0,0 1 0,0 1 0,-29 11 0,-157 55 0,166-61-2799,-26-9-6357,35-2 5651,-6 0-6351,18-6 6215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0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0 144,'5'1'82,"0"0"0,0 0 0,0 0-1,0 1 1,-1-1 0,1 1 0,-1 0 0,6 4 0,13 4 259,-21-8-297,0-1 0,0 1 1,0 0-1,0-1 0,0 1 1,0 0-1,0 0 0,0 1 0,-1-1 1,3 4-1,12 15 296,-9-13-154,0-1 1,-1 1-1,0 0 0,0 1 1,4 9-1,-4-8 42,0 0 0,0-1 0,14 16 0,-19-24-174,1 0 0,-1 0 0,1 0 0,-1 0 0,1 0 0,0 0 0,-1 0 0,1-1 0,0 1 0,0 0 0,0-1 0,0 0 0,3 1 0,-2-1 71,-1 1 1,1-1 0,0 1 0,-1 0 0,1-1 0,0 1 0,-1 0 0,1 1 0,-1-1 0,0 0 0,1 1 0,1 2 0,35 24 2798,-35-26-2441,1 1-1,-1 0 1,0 0-1,0 0 1,0 1-1,0-1 1,-1 1-1,6 8 1,-5-8-144,-1 1 0,1-1 1,0 0-1,0 0 0,1 0 1,8 6-1,2-3 367,3 3-115,1 0 0,0-2 1,33 10-1,-49-17-547,1-1 0,0 1 0,-1 0 0,0 0 0,1 0 0,-1 1 0,0-1 0,1 1 0,-1 0 0,0 0 0,0 0 0,0 0 0,3 5 0,-2-5 57,-1 0 0,1 1 0,0-1 0,0 0 0,0-1 0,1 1 0,-1-1 0,0 0-1,0 0 1,1 0 0,6 0 0,-7-1 28,0 1 0,0-1 0,0 1 0,0 0 0,0 0 0,0 0-1,-1 1 1,1-1 0,0 1 0,-1 0 0,1 0 0,5 4 0,-4 0 24,-4-4-107,1 0-1,0 0 1,0 0-1,-1-1 0,1 1 1,1 0-1,-1-1 1,0 1-1,0-1 1,0 1-1,1-1 0,-1 0 1,1 0-1,-1 0 1,1-1-1,2 2 0,-3-2 313,-3-3-396,0 0 0,-1 1 0,1-1 0,0 1 0,-1 0 0,1 0 0,-1-1 0,0 1-1,0 0 1,-2-2 0,-3-3-45,-58-50-85,59 51 175,0 0 1,0 1-1,-1-1 0,0 2 0,0-1 0,-1 1 0,1 0 0,-1 0 0,0 1 0,0 0 1,-11-3-1,17 6-3,0 0 0,0-1 1,0 1-1,0-1 0,0 1 0,0-1 1,0 0-1,0 0 0,0 0 0,0 0 1,1 0-1,-1 0 0,0-1 0,1 1 1,-1-1-1,1 1 0,0-1 1,-1 1-1,-1-4 0,2 3 1677,1 48 1921,-1-15-2539,1-23-998,-1-1 1,1 1-1,0 0 1,0-1 0,1 1-1,0 0 1,1-1-1,0 1 1,0-1-1,0 1 1,1-1-1,6 12 1,-2-6-215,-6-11 106,0 1 0,0-1 0,0 0 0,0 0-1,1 1 1,-1-1 0,0 0 0,1 0 0,0 0 0,-1 0-1,1-1 1,0 1 0,0 0 0,0-1 0,0 1-1,0-1 1,0 0 0,1 0 0,-1 0 0,0 0 0,1 0-1,2 1 1,-9-26-1381,4 23 1411,-4-5-65,0 1 0,1-1 0,0 0 0,0 0 0,1 0-1,0 0 1,0 0 0,0-1 0,1 1 0,0 0 0,0-1 0,0-11 0,1 14 56,1 1 0,0-1-1,0 0 1,0 1 0,0-1-1,1 1 1,0-1-1,-1 1 1,1 0 0,0-1-1,1 1 1,-1 0 0,0 0-1,1 1 1,0-1-1,-1 0 1,1 1 0,0 0-1,0 0 1,4-2 0,31-31-664,40-56-674,-51 57 1067,-26 31 288,1 0-1,-1 0 1,1 0-1,0 0 1,0 1-1,0-1 1,0 0-1,0 1 1,1 0-1,-1 0 1,1-1-1,-1 2 0,1-1 1,0 0-1,0 0 1,0 1-1,0 0 1,0-1-1,4 0 1,-4 2 1147,-3 4-41,0-2-993,1 10 317,-1 1 1,-1-1-1,0 1 0,0-1 0,-1 1 1,-1-1-1,0 0 0,-7 18 1,-41 72 877,-35 84-368,83-170-966,3-14 20,-1 0 1,1-1 0,0 1-1,-1 0 1,1 0 0,-1 0-1,0 0 1,0 0 0,0 0-1,0-1 1,0 1 0,-1 2 0,-1 6-233,5-28-11487,0 1 8249,1-1 1,8-27-1,-7 32 2074,8-31-2363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1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40 135 192,'0'-3'-303,"1"2"410,-1 1 0,0-1 1,0 1 0,0-1 0,0 1 0,1-1-1,-1 1 1,0-1 0,0 1 0,0-1 0,0 1 0,0-1 0,0 0-1,-1 1 1,1-1 0,0 1 0,0-1 0,0 1 0,0-1-1,-1 1 1,1-1 0,0 1 0,0-1 0,-1 1 0,1 0-1,0-1 1,-1 1 0,1-1 0,-1 1 0,1 0 0,0-1-1,-1 1 1,1 0 0,-1 0 0,1-1 0,-1 1 0,1 0 0,-1 0-1,1-1 1,-1 1 0,-3 0 3475,-23 0 6579,146 6-3934,2 1-5282,278-22-410,-9-8-504,-310 21-63,-1-3 0,112-21-1,-116 14 0,-47 8 70,0-1-1,29-8 0,-41 8-36,0 1 0,0 1 0,0 1 0,26-1 0,4 0-30,10 2 29,-43 1 2129,-13 21-845,1 36-652,4-1 0,18 92 0,42 112-626,-16-73 351,-30-104-198,-8-25-3,3-1 1,3-1-1,41 97 1,-45-131-153,-10-16-62,1 0 0,0 0 1,-1 1-1,0-1 0,-1 0 0,1 1 1,-1 0-1,-1 0 0,2 9 0,-3-15 39,0-1-1,0 0 0,0 0 1,0 1-1,0-1 1,0 0-1,0 0 0,0 1 1,0-1-1,0 0 1,1 0-1,-1 1 0,0-1 1,0 0-1,0 0 1,0 1-1,0-1 0,0 0 1,1 0-1,-1 0 1,0 1-1,0-1 0,0 0 1,0 0-1,1 0 1,-1 0-1,0 0 0,0 1 1,1-1-1,-1 0 1,0 0-1,0 0 1,0 0-1,1 0 0,-1 0 1,0 0-1,0 0 1,1 0-1,-1 0 0,1 0 1,-1 0-56,1 0 1,-1 1-1,1-1 1,-1 0 0,1 0-1,-1 0 1,1 0-1,-1 1 1,1-1-1,-1 0 1,1 1 0,-1-1-1,0 0 1,1 1-1,-1-1 1,1 0-1,-1 1 1,0-1 0,0 1-1,1-1 1,-1 1-1,0-1 1,1 1-1,-1-1 1,0 1 0,0-1-1,0 1 1,0-1-1,0 1 1,0-1-1,1 1 1,-1-1 0,0 1-1,0-1 1,-1 1-1,1 0 1,0-1-1,0 1 1,0-1 0,0 1-1,0 4 737,1 25-5587,-1-30 4559,0 1 1,0 0-1,0 0 0,0 0 1,0-1-1,0 1 0,0 0 1,0 0-1,-1-1 0,1 1 1,0 0-1,0 0 0,0-1 1,-1 1-1,1 0 0,-1-1 0,1 1 1,0 0-1,-1-1 0,1 1 1,-1-1-1,1 1 0,-1-1 1,0 1-1,1-1 0,-1 1 1,1-1-1,-1 1 0,0-1 1,-1 1-1,-3-1-1008,-18-2-3924,4-9 2776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1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68 720,'0'-68'8522,"1"72"-6511,1 1-1531,1 0-1,0-1 1,0 1-1,0-1 1,1 0 0,0 0-1,-1 0 1,1 0-1,1-1 1,4 5-1,27 25 2039,-29-24-2102,1 0 0,0-1 0,1-1 0,0 1-1,11 6 1,-9-6-75,0 0 0,-1 0 0,0 1-1,9 11 1,1 6 198,-14-17-337,1 0 1,0 0-1,0 0 1,1-1-1,0 0 1,0 0-1,1-1 1,15 10-1,-6-3-95,-18-13-108,0-1 0,1 1 0,-1 0 0,1-1 1,-1 1-1,1-1 0,-1 1 0,1-1 0,-1 1 1,1-1-1,-1 1 0,1-1 0,0 0 1,-1 1-1,1-1 0,0 0 0,-1 0 0,1 1 1,0-1-1,0 0 0,-1 0 0,2 0 0,0-1-42,-1 0-1,1 0 1,-1 0-1,1-1 1,-1 1-1,1 0 1,-1-1-1,0 1 0,0-1 1,0 0-1,0 1 1,0-1-1,0 0 1,0 0-1,-1 1 1,1-1-1,-1 0 0,1-3 1,0 2-37,14-32-332,8-31-32,-11 22 356,-8 33 107,-1 0-1,0 0 1,-1 0 0,2-22-1,-4 30 206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1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21 768,'-1'1'60,"1"-1"0,-1 0 0,0 0 0,1 1 0,-1-1 1,1 0-1,-1 0 0,0 0 0,1 0 0,-1 0 0,0 0 0,1 0 0,-1 0 0,0 0 0,1 0 0,-1 0 0,0-1 0,1 1 0,-1 0 0,1 0 0,-1-1 0,0 1 0,1 0 0,-1-1 0,1 1 0,-1 0 0,1-1 0,-1 1 0,1-1 0,-1 1 0,1-1 0,0 1 0,-1-1 0,1 1 0,0-1 0,-1 1 0,1-1 0,0 0 0,0 1 0,-1-1 0,1 1 1,0-1-1,0 0 0,0 1 0,0-1 0,0 0 0,0 1 0,0-1 0,0 0 0,0 1 0,0-1 0,0 0 0,1 1 0,-1-1 0,0 0 0,28-1 2376,-22 3-2083,-1-1 0,0 1 0,0 0 1,0 0-1,1 0 0,-1 1 0,0 0 1,-1 0-1,1 0 0,0 1 0,-1-1 1,1 1-1,-1 0 0,0 0 0,0 1 1,0-1-1,0 1 0,-1 0 0,1 0 1,-1 0-1,0 1 0,4 7 0,4 10 1115,0 0-1,-1 1 1,10 39-1,-6-19-284,114 361 4428,-111-348-5257,-6-20-219,2-1 0,0 0 0,26 46 0,57 102-733,-74-152-1122,-10-25-5135,-15-20-609,-46-52 890,19 20 4146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1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1 870 384,'0'-2'254,"0"1"0,0 0 0,0-1-1,0 1 1,0-1 0,0 1 0,0 0 0,0-1-1,1 1 1,-1-1 0,0 1 0,1 0-1,-1-1 1,1 1 0,0 0 0,-1 0 0,1 0-1,0-1 1,0 1 0,0 0 0,1-1 0,0 1 353,1 0-1,-1 1 1,1-1 0,-1 1 0,1-1 0,-1 1 0,1 0 0,-1 0 0,1 0 0,2 0 0,5 0-909,78-4 4689,-57 0-3497,1-1-1,58-20 1,-44 10-285,0-2 0,50-28 0,-49 22-217,87-30 0,184-41 172,-232 71-376,-50 15-68,43-17 0,178-55 420,-71 23 187,10-10-149,-157 53-495,1 1 0,56-10 0,30-9 111,94-25-161,-167 41 131,-1 3 0,64-7 1,-6 1 65,80-24-63,-163 36-136,1 3-1,49-4 1,6 1-14,3-3 137,1 5 0,107 7 0,-57 0-31,193-2-207,-325 0 96,0 1 0,1-1 1,-1 1-1,0 0 0,0 0 1,0 0-1,7 4 0,-10-4 16,0 0 1,1 0-1,-1 0 0,0 0 0,0 1 0,-1-1 0,1 1 0,0-1 1,0 1-1,-1 0 0,1 0 0,-1-1 0,0 1 0,1 0 0,-1 0 0,0 1 1,0-1-1,0 0 0,0 0 0,0 5 0,6 27 928,-3-16-539,0 1 0,-2 0 0,1 25 0,-1 6 260,3 0 1,15 64-1,3 20 28,-12-50-554,-2 0-135,35 140 0,80 174-12,-109-351 0,-1 0 0,14 90 0,-14-59 0,-12-55 0,4 23 0,-5-44 0,-1-1 0,0 1 0,1 0 0,-1 0 0,1-1 0,0 1 0,-1-1 0,1 1 0,0 0 0,0-1 0,0 1 0,0-1 0,0 0 0,1 1 0,-1-1 0,0 0 0,1 0 0,2 2 0,-3-2 0,0-1 0,0 1 0,0-1 0,0 1 0,0 0 0,0-1 0,0 1 0,0 0 0,0 0 0,0 0 0,0-1 0,0 1 0,0 0 0,-1 0 0,1 1 0,0-1 0,-1 0 0,1 0 0,-1 0 0,1 0 0,-1 0 0,1 3 0,2 3 0,-3-7 0,-1 10-1,-23-2-6,-41-3-21,-87-5 0,-709-31-166,672 23 167,-102-2 44,131 15 70,-323 39 65,-133 17-123,383-43 5,75-24-131,99 2 21,-249-18-836,145 16-1589,127 6 1307,-14 0-796,10 0-286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1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22 64,'-1'-11'1121,"1"11"-945,0-1-1,0 1 1,0-1-1,0 1 0,-1-1 1,1 1-1,0-1 1,0 1-1,-1-1 0,1 1 1,0-1-1,-1 1 0,1 0 1,0-1-1,-1 1 1,1 0-1,-1-1 0,1 1 1,-1 0-1,1-1 1,-1 1-1,1 0 0,-1 0 1,1-1-1,-1 1 0,1 0 1,-1 0-1,1 0 1,-1 0-1,1 0 0,-2 0 1,-2 0 211,3 0-220,-1 0 0,0-1 0,1 1 0,-1 1 0,0-1 1,1 0-1,-1 0 0,1 1 0,-1-1 0,0 1 0,1-1 1,-1 1-1,1 0 0,-3 1 0,0 2 87,-1 1 1,1-1-1,0 1 0,1 0 0,0 1 1,-5 8-1,6-10-148,-10 17 619,1 0 0,1 1 0,-12 37 1,11-11 762,-9 84 1,18-115-1237,0-1 1,2 0-1,2 29 0,14 1-116,-8-27-16,-6-14-115,0-1 0,0 1 0,0-1 0,1 0 0,0 0 0,0 0 0,0 0 0,0 0 0,0-1 0,1 1 0,-1-1 1,1 0-1,0 0 0,0-1 0,0 1 0,1-1 0,-1 0 0,0 0 0,1 0 0,0 0 0,-1-1 0,10 2 0,-1-2-243,-1 0-1,1-1 0,0 0 1,-1-1-1,1 0 0,0-1 0,12-3 1,-14 2-247,-1 0 0,1 0 0,-1-1 0,0 0 0,0-1 0,-1 0 0,1 0 0,-1-1 0,0 0 0,-1-1 0,1 0 0,-1 0 0,0-1 0,-1 0 0,0 0 0,0-1 0,-1 0 0,0 0 0,-1-1 0,0 1 0,0-1 0,4-16 0,-1 6-78,-4 9 321,0 0 1,0 0-1,-1-1 0,0 1 0,-1-1 1,-1 0-1,1-14 0,-2-72-640,0 55 1433,0 35 3219,1 26-3250,1 0 0,1 1 0,0-2 0,2 1-1,0 0 1,14 32 0,-18-48-537,0-1 0,-1 0 0,1 0 0,0 0 1,1 0-1,-1 0 0,0 0 0,0 0 0,0 0 0,1-1 0,-1 1 0,0 0 0,1-1 1,-1 1-1,0-1 0,1 1 0,-1-1 0,1 0 0,-1 1 0,1-1 0,-1 0 0,1 0 0,-1 0 1,1 0-1,-1-1 0,0 1 0,1 0 0,-1 0 0,2-1 0,-3-8-332,0 0 1,-1 0-1,0 1 0,-1-1 1,-3-13-1,4 19 289,0 0-1,-1-1 1,1 1 0,-1 0-1,0 0 1,0 0 0,0 0-1,0 0 1,-1 0 0,1 0-1,-1 1 1,1 0 0,-1-1-1,0 1 1,-6-4 0,0 2-32,2 0 34,0 0-1,0 0 1,0 1 0,-1 0-1,1 1 1,-1-1 0,0 2-1,0-1 1,-13 0 0,19 2-249,29 0-4706,-17 0 4234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1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19 368,'7'-4'66,"22"-10"1184,-28 14-1200,1 0-1,-1 0 1,0 0 0,0 0 0,0 0 0,0 1 0,0-1 0,0 0-1,0 1 1,0-1 0,0 1 0,0-1 0,0 1 0,0 0 0,0-1-1,0 1 1,0 0 0,0 0 0,-1 0 0,1-1 0,0 1 0,-1 0-1,1 0 1,0 0 0,0 2 0,28 39 1444,-21-32-1231,-1 0 1,0 1-1,10 22 1,53 137 856,-62-143-1083,-8-26-45,0 0 0,0 0 0,0 0 0,1 1 0,-1-1 0,0 0 0,0 0 0,1 0 0,-1 0 0,1 0 0,-1 0 0,1 0 0,-1 0 0,1 0 0,-1 0 0,1-1 0,0 1 0,0 0 0,-1 0 0,1 0 1,0-1-1,0 1 0,0-1 0,1 2 0,10 9-1572,-12-10 1513,0 0 0,1-1 0,-1 1 0,0 0 0,1-1 0,-1 1 0,1-1 0,-1 1 0,1 0 0,-1-1 0,1 1 0,0-1 0,-1 1 0,1-1 0,-1 0 0,1 1 0,0-1 0,0 0 0,-1 1 0,1-1 0,0 0 0,-1 0 0,1 0 0,0 1 0,0-1 0,0 0 0,-1 0 0,1 0 0,0 0 0,0 0 0,-1-1 0,1 1 0,0 0 0,0 0 0,-1 0 0,1-1 0,0 1 0,0 0 0,-1-1 0,1 1 0,-1-1 0,1 1 0,0-1 1,0 0-1,8-9-753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22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1 352,'0'0'5368,"-30"0"-2914,29 0-2428,0 0 0,0 0-1,0 0 1,0 0-1,0 0 1,0 1 0,0-1-1,0 0 1,1 1-1,-1-1 1,0 0 0,0 1-1,0-1 1,0 1-1,1-1 1,-1 1 0,0 0-1,1-1 1,-1 1-1,0 0 1,0 1-1,0-1 8,1-1 0,-1 1 0,0 0 0,1 0 0,-1 0 0,0-1 0,0 1 0,0-1 0,1 1 0,-1 0 0,0-1 0,0 0 0,0 1 0,0-1 0,0 1 0,0-1 0,0 0 0,0 0 0,0 0 0,0 1 0,-2-1 0,-1 1 206,0 0 1,0 0-1,0 0 0,0 1 0,0 0 1,0 0-1,1 0 0,-1 0 1,0 1-1,1-1 0,0 1 0,-5 4 1,0 0-99,5-3 48,0-1 1,0 1-1,0 0 0,0 0 1,1 0-1,-1 0 0,-2 7 1,3-6-65,0-1 0,0 0 0,0 0 0,-1 0 1,1 0-1,-1 0 0,-5 5 0,0-3 109,-1 0 0,2 1 0,-1 0 0,1 1 0,0-1 0,1 1 0,-1 1 0,2-1 0,-1 1 0,1 0-1,1 0 1,-6 15 0,10-22-198,0 0 0,-1 0 0,1 0 0,-1 0 0,1 0 0,-1 0 0,0 0 0,0-1 1,0 1-1,0 0 0,0-1 0,0 1 0,0 0 0,-1-1 0,1 1 0,0-1 0,-3 2 0,0-1 257,4 22 171,0-4-309,1-1-1,0 1 1,2-1-1,4 19 1,-4-29-132,-1-1 1,1 0 0,1 0-1,-1 0 1,1 0 0,1-1-1,-1 0 1,2 1 0,-1-1-1,0-1 1,9 8 0,-11-12-17,0 0 1,1 0 0,-1 0-1,1 0 1,-1 0 0,1-1-1,0 0 1,0 0-1,0 0 1,-1 0 0,1 0-1,8-1 1,57-2 77,-31 1-96,-34 0 19,1 1 0,-1-1-1,1 1 1,-1-1-1,1-1 1,-1 1 0,0 0-1,0-1 1,1 0 0,-1 0-1,0 0 1,-1-1 0,7-5-1,42-46 130,-42 43-127,-8 7-5,0 1 1,0-1 0,-1 1 0,1-1-1,-1 1 1,0-1 0,0 0-1,0 1 1,-1-1 0,1 0 0,-1 0-1,0-4 1,-2-53 69,0 36-59,2 14 4,0 0 0,-1 0 0,0 0-1,-1 1 1,-1-1 0,1 0 0,-2 1 0,1-1 0,-2 1 0,1 0-1,-1 0 1,-1 1 0,0-1 0,0 1 0,-8-8 0,11 14 14,-1 0 0,1 1 0,-1-1 1,0 1-1,0 0 0,0 0 1,0 1-1,0-1 0,0 1 0,-1-1 1,1 2-1,0-1 0,-1 0 0,1 1 1,-1 0-1,1 0 0,0 0 1,-7 1-1,-1-1 59,10 1-83,-1-1 0,1 1 1,-1 0-1,1 0 0,0 0 0,-1 0 0,1 0 1,0 0-1,-1 1 0,1-1 0,0 1 1,0 0-1,0 0 0,-2 2 0,-12 10 50,-11 7-57,22-17-20,0 1 0,0-1 0,0-1 0,-1 1 0,1-1 0,-1 0 0,0 0 0,0-1 0,0 1 0,-9 1 0,12-3-773,-17 5 1952,12-8-4266,10-12-7156,1 9 9744,0 0-1,0 1 0,0-1 0,0 1 1,1 0-1,-1 0 0,1 0 0,0 0 1,1 1-1,-1 0 0,8-5 0,15-11-1075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6 864,'10'-5'4229,"-19"6"-2344,-28 17 445,-107 127 4611,115-111-6064,2 1 0,-37 60 1,62-91-901,-1 0 1,1 0 0,0 0-1,0 1 1,0-1-1,1 1 1,0 0 0,0-1-1,0 1 1,0 0 0,1 0-1,0 9 1,18-14-2433,-11-3 2089,0 0 0,0 0 0,0-1 0,0 1 0,-1-2 0,0 1 0,0-1 0,0 0 0,-1 0 0,1 0 0,7-11 0,50-72-782,-60 83 1099,25-38 386,1 1 0,46-49 0,-74 90-246,-1 1 1,1-1-1,-1 0 0,1 0 0,-1 1 0,1-1 0,0 0 1,-1 1-1,1-1 0,0 1 0,0-1 0,-1 1 0,1-1 1,0 1-1,0-1 0,0 1 0,-1 0 0,1-1 0,0 1 1,0 0-1,0 0 0,0 0 0,0 0 0,0 0 0,0 0 0,0 0 1,-1 0-1,1 0 0,0 0 0,0 0 0,0 1 0,0-1 1,0 0-1,0 1 0,-1-1 0,1 0 0,0 1 0,0-1 1,-1 1-1,1-1 0,0 1 0,-1 0 0,1-1 0,0 1 1,-1 0-1,1-1 0,-1 1 0,1 0 0,-1 0 0,1 1 1,3 6 247,0 0 0,-1 1 0,-1-1 0,3 14 0,0-5 15,20 72 165,-8-29-878,26 63-1,-35-107-926,1 0 0,1-1 1,0 0-1,15 16 0,-24-30 1085,0 0 1,0-1-1,0 1 1,0 0 0,0-1-1,0 1 1,0-1-1,0 1 1,0-1-1,0 0 1,0 1 0,1-1-1,-1 0 1,0 0-1,0 0 1,0 1 0,0-1-1,1-1 1,-1 1-1,0 0 1,0 0-1,0 0 1,0-1 0,0 1-1,0 0 1,0-1-1,1 1 1,0-2 0,24-16-2443,-8-8-481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2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62 446 464,'1'-35'853,"0"-17"-586,-2 44 2055,-2 24 2952,-20 85-1995,15-74-2228,2 0 0,-6 44 0,9-29-263,-1 1-275,1-1 1,3 1-1,5 47 1,-5-88-510,1-1 0,0 1 0,0-1 0,0 0 0,0 1 0,0-1 0,1 0 0,-1 0 0,0 0 0,1 0 0,-1 0 0,0 0 0,1 0 0,-1 0 0,1-1 1,-1 1-1,1-1 0,0 1 0,-1-1 0,1 1 0,0-1 0,-1 0 0,1 0 0,0 0 0,-1 0 0,1 0 0,0 0 0,-1 0 0,1 0 0,0-1 0,2 0 0,2 0-7,0 0 1,0 0-1,0 0 0,-1-1 0,1 0 0,0 0 0,9-5 0,-5-2-152,1 0 0,-2-1-1,1-1 1,-1 0 0,-1 0-1,0-1 1,0 1-1,-1-2 1,-1 1 0,0-1-1,-1 0 1,0 0-1,-1-1 1,-1 1 0,3-18-1,1-22-888,-3 1-1,-4-93 0,-2 65 281,0 36 367,-12-72-1,7 73 457,-3-69 0,10 108 135,0 10 148,2 44 279,2 1 1,2-1-1,2 0 1,24 78-1,87 188-580,-113-303-291,0 0-1,2-1 1,-1 0 0,13 14 0,-20-26 190,1 1 0,-1-1 1,0 0-1,0 1 0,0-1 1,0 0-1,0 0 0,0 1 0,0-1 1,0 0-1,1 1 0,-1-1 1,0 0-1,0 0 0,0 0 1,1 1-1,-1-1 0,0 0 1,0 0-1,1 0 0,-1 1 0,0-1 1,0 0-1,1 0 0,-1 0 1,0 0-1,0 0 0,1 0 1,-1 0-1,0 0 0,1 1 1,-1-1-1,0 0 0,1 0 1,-1 0-1,0-1 0,0 1 0,1 0 1,-1 0-1,0 0 0,1 0 1,-1 0-1,0 0 0,0 0 1,1 0-1,-1 0 0,0-1 1,0 1-1,1 0 0,-1 0 0,0 0 1,0-1-1,1 1 0,-1 0 1,0 0-1,0-1 0,0 1 1,0 0-1,1 0 0,-1-1 1,0 1-1,0 0 0,0 0 0,0-1 1,0 1-1,0 0 0,0-1 1,0 1-1,2-23-2966,-2 22 2773,0-63-3520,0 30 2405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2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1 148 544,'1'0'125,"1"0"0,0 1 0,0-1-1,0 0 1,-1 1 0,1 0 0,0-1-1,-1 1 1,1 0 0,-1 0 0,1 0 0,-1 0-1,1 0 1,-1 0 0,1 1 0,-1-1-1,0 0 1,0 1 0,0-1 0,0 1 0,0-1-1,0 1 1,0-1 0,0 1 0,0 3 0,16 55 1498,-9-26-902,32 44 427,-40-77-1150,0 0 0,0-1 0,0 1 0,0 0 0,0-1 1,0 1-1,1 0 0,-1-1 0,0 1 0,0 0 0,1-1 1,-1 1-1,0-1 0,1 1 0,-1 0 0,1-1 0,-1 1 1,1-1-1,-1 1 0,1-1 0,-1 0 0,1 1 0,-1-1 0,1 1 1,-1-1-1,1 0 0,0 1 0,-1-1 0,1 0 0,0 0 1,-1 0-1,1 0 0,0 1 0,-1-1 0,1 0 0,0 0 1,-1 0-1,1 0 0,1-1 0,3 1-381,-3 0-358,-1-6 396,-1-1 0,1 0 0,-1 1 0,-1-1 0,1 0 0,-1 1 1,0-1-1,-1 1 0,1-1 0,-4-7 0,-18-49-633,16 47 897,0 0 0,2-1 1,0 1-1,-3-26 0,6 29 304,0-1-1,-1 1 1,0 0-1,-1 0 1,0 0 0,-11-20-1,13 30 621,-13 4 1906,14 3-1655,28 7-2207,-10-6-162,0-1 1,31 4-1,-16-7 478,-18 0 649,-1-1-1,1 0 0,-1 0 0,1-2 0,-1 1 0,0-2 1,17-5-1,-24 6 331,0 0 0,-1 1 0,1 0 0,0-1 0,0 2 0,0-1 0,0 1 0,9 0-1,-6 0 1421,-9 11 676,0 5-1232,-2-1 1,0 0-1,-8 30 0,6-30-557,1 0-1,0 1 0,-1 31 1,3-4 66,1 52-4,1-86-543,0 0 0,0 0 0,1 1 0,0-1 0,1-1 1,0 1-1,7 14 0,-8-20-37,0 0 0,1 1 1,-1-2-1,1 1 0,0 0 0,0 0 1,0-1-1,0 0 0,1 0 0,-1 0 1,5 2-1,-7-3-15,0 0 0,1-1 0,-1 1 0,1-1 0,-1 1 0,1-1 1,-1 1-1,1-1 0,-1 0 0,1 0 0,-1 0 0,1 0 0,-1 0 0,1 0 0,-1 0 0,1 0 0,-1-1 0,1 1 1,-1-1-1,0 1 0,1-1 0,-1 1 0,1-1 0,-1 0 0,0 0 0,0 1 0,1-1 0,-1 0 0,0 0 0,0 0 1,0-1-1,0 1 0,1-2 0,4-11-242,-1 0-1,0 0 1,-1 0 0,-1 0 0,0-1 0,-1 1 0,0-26-1,1 1-6,8-215 192,-11 247 197,0 5 694,0 24 157,0-3-765,2-1 1,0 1 0,2-1 0,0 0-1,0 0 1,9 21 0,52 102 399,-19-44-125,7 15 210,-25-55 588,40 116 1,-62-152-810,-1 1 1,-1 0 0,-1 0 0,-1 0 0,-1 41 0,-1-55-346,-1 1 1,0 0-1,0-1 1,-1 0-1,-1 1 1,1-1-1,-1 0 1,0 0-1,-1 0 1,0 0 0,0-1-1,-1 0 1,0 0-1,0 0 1,0 0-1,-1-1 1,-13 12-1,13-14-94,-1 0 0,1 0 0,-1 0 0,0-1-1,0 0 1,0-1 0,-1 1 0,1-1 0,0-1-1,-1 1 1,0-1 0,1 0 0,-1-1 0,1 0 0,-11-1-1,14 0-137,-1 0 0,0 0 0,1 0 0,0 0 0,-1-1 0,1 1 0,0-1-1,0 0 1,0-1 0,0 1 0,0-1 0,0 0 0,1 1 0,-1-2 0,1 1 0,0 0 0,0-1-1,0 1 1,0-1 0,1 0 0,-1 0 0,1 0 0,0 0 0,0-1 0,1 1 0,-3-7-1,1-4-709,1-1 0,1 1-1,0 0 1,0 0-1,2-1 1,2-15-1,3-9-1642,12-44 0,18-32-432,6-22 784,-32 69 1132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2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9 169 240,'13'-20'410,"-10"18"-315,-2 0-1,1-1 1,0 1 0,0-1 0,-1 0 0,1 0 0,-1 1 0,0-1 0,0 0 0,0 0-1,0 0 1,-1 0 0,1 0 0,0-6 1929,0 9-1878,0 0-1,0 0 1,0 1 0,0-1 0,0 0 0,0 0-1,0 1 1,0-1 0,0 1 0,0-1 0,0 1-1,0-1 1,0 1 0,-1 0 0,1-1 0,0 1-1,0 0 1,0 0 0,0 1 0,5 10 392,-1-1 0,0 1 0,-1 0 1,-1 0-1,3 14 0,12 38 971,-8-42-1087,1 0 1,1-1-1,1 0 1,0-1-1,30 33 0,-42-51-411,0-1 0,1 1-1,-1 0 1,1-1 0,0 1-1,-1-1 1,1 1 0,0-1-1,0 0 1,0 0 0,0 0-1,0 0 1,0 0 0,0 0-1,0-1 1,0 1 0,0 0-1,1-1 1,-1 0 0,0 0-1,0 0 1,0 0 0,1 0-1,-1 0 1,0 0 0,0 0-1,1-1 1,-1 0 0,0 1-1,0-1 1,0 0 0,0 0-1,0 0 1,0 0 0,0 0-1,0 0 1,-1-1 0,1 1-1,0-1 1,1-1 0,3-3-5,-1 0 0,-1 0 1,1 0-1,-1-1 0,0 1 1,0-1-1,-1 0 0,0 0 1,0 0-1,3-12 0,-4 5-26,0 1-1,0-1 0,-1 0 0,-1 1 0,0-1 0,-1 0 0,-1 0 1,-6-25-1,0 12-8,-1 0 1,-2 1-1,-15-29 1,24 51 3,1 1 0,-1 0 0,0-1 0,0 1 1,0 0-1,0 0 0,-1 0 0,1 0 0,-1 0 0,0 1 0,1-1 1,-1 1-1,-1-1 0,1 1 0,0 0 0,0 1 0,-1-1 0,1 0 1,-1 1-1,1 0 0,-1 0 0,0 0 0,0 0 0,1 1 0,-1-1 1,0 1-1,0 0 0,0 0 0,1 0 0,-1 1 0,0-1 0,0 1 0,1 0 1,-1 0-1,0 0 0,1 1 0,-1-1 0,1 1 0,0 0 0,-1 0 1,1 0-1,0 0 0,0 0 0,0 1 0,1 0 0,-6 5 0,-4 8-841,0 1-1,1 0 0,-14 28 0,-3 6-1556,-11 5-352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2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91 80,'0'-2'41,"-1"-1"0,1 1-1,-1 0 1,0-1 0,0 1 0,0-1 0,0 1-1,0 0 1,-1 0 0,1 0 0,-1 0-1,0 0 1,1 0 0,-1 0 0,0 0 0,-2-1-1,-34-24 697,21 11-83,15 13-542,1 2 66,1 0-1,-1 1 1,0-1 0,0 0 0,0 1 0,0-1 0,0 1 0,0 0-1,0-1 1,0 1 0,0 0 0,0 0 0,0-1 0,-1 1 0,1 0-1,0 0 1,0 0 0,0 0 0,0 0 0,-2 1 0,3-1-52,-1 0 0,1 0 0,-1 0 1,1 0-1,-1 0 0,1 0 0,-1 0 0,1 0 1,-1 0-1,1 0 0,-1 0 0,1 0 0,-1 0 1,1 1-1,-1-1 0,1 0 0,-1 0 1,1 1-1,-1-1 0,1 0 0,0 1 0,-1-1 1,1 0-1,0 1 0,-1-1 0,1 1 0,0-1 1,-1 0-1,1 1 0,0-1 0,0 1 1,-1-1-1,1 1 0,0-1 0,0 1 0,0-1 1,0 1-1,0 0 0,9 20 1025,1-2 0,1 1 1,1-1-1,19 22 0,24 37 1313,106 243 2394,-62-111-4092,-96-203-760,1 0-1,-1-1 1,1 1 0,1-1 0,-1 0 0,1 0 0,0 0 0,0-1 0,7 6-1,-11-11-3,-1 0-1,0 0 1,1 1 0,-1-1-1,1 0 1,-1 0-1,1 0 1,-1 0-1,1 0 1,-1 0-1,1 0 1,-1 0-1,1 0 1,-1 0 0,1-1-1,-1 1 1,1 0-1,-1 0 1,0 0-1,1-1 1,-1 1-1,1 0 1,-1 0-1,0-1 1,1 1 0,-1 0-1,1-1 1,-1 1-1,0 0 1,0-1-1,1 1 1,-1-1-1,0 1 1,0 0 0,1-1-1,-1 1 1,0-1-1,0 1 1,0-1-1,0 1 1,0-1-1,0 1 1,0-1-1,1 1 1,-1-1 0,-1 1-1,1-1 1,0 1-1,0-1 1,0 1-1,0-1 1,1-34 33,-1 31-33,0-194 32,0-108 104,0 102-2898,0 202 1671,2 27-4446,3-7 3696,-2 0 200,2-1 1,0 0 0,1 0-1,1 0 1,0-1-1,14 22 1,0-15 438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2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50 832,'1'0'259,"0"0"0,0 1 0,-1-1-1,1 0 1,0 0 0,0 1-1,0-1 1,0 1 0,0-1-1,-1 1 1,1-1 0,0 1 0,0-1-1,-1 1 1,1 0 0,0-1-1,-1 1 1,1 0 0,-1 0 0,1-1-1,-1 1 1,1 0 0,-1 0-1,0 0 1,1 0 0,-1 0 0,0 1-1,8 35 480,-2-8 719,-2-16-1159,-1-5-172,-1-1 1,1 1-1,-2 0 0,1 0 1,-1 0-1,0 10 0,11 108 488,-12-120-608,1-4-4,-1 0 1,0 0 0,0 0 0,0 0 0,0 0-1,0 0 1,-1 0 0,1 0 0,0 0-1,-1 0 1,0 0 0,1 0 0,-3 3 0,1-4 0,0 0 0,0 0 0,-1 0 1,1 0-1,0 0 0,0-1 0,-1 1 1,1-1-1,0 1 0,-1-1 0,1 0 0,-1 0 1,1 0-1,-3-1 0,-93 1 96,97 0-104,0 0 0,0 0 1,-1 0-1,1-1 0,0 1 0,0 0 0,0-1 0,0 1 1,0-1-1,0 1 0,-1-1 0,1 1 0,0-1 1,0 0-1,1 1 0,-1-1 0,0 0 0,0 0 0,0 0 1,0 0-1,1 0 0,-1 0 0,0-1 0,-9-34 8,9 25 4,1 1 0,1-1 0,-1 0 0,5-19 1,-1 20-13,0 0-1,0 1 1,0-1 0,1 1 0,1 0 0,0 0 0,9-10 0,52-54-18,-54 59 23,3 0-28,0 1 1,24-16 0,-24 17 18,-12 10 7,0 0 1,1 0-1,-1 0 1,0 0-1,0 0 1,1 1-1,-1 0 1,1 0 0,-1 0-1,1 0 1,-1 1-1,1 0 1,0 0-1,-1 0 1,1 0-1,0 1 1,-1 0-1,1 0 1,-1 0-1,0 0 1,1 1-1,-1 0 1,0 0-1,0 0 1,0 0-1,0 0 1,0 1-1,0 0 1,-1 0-1,1 0 1,-1 0-1,0 1 1,0-1-1,0 1 1,2 4-1,18 27-425,-1 0-1,-3 1 1,16 40-1,-34-74 295,0-1-1,-1 1 0,1-1 1,0 1-1,0-1 0,0 1 1,0-1-1,0 0 1,0 1-1,0-1 0,0 0 1,1 0-1,-1 0 0,3 2 1,-4-3 6,1 0 0,0 0-1,0 0 1,-1 1 0,1-1 0,0 0 0,0 0 0,-1 0 0,1 0 0,0 0 0,0 0 0,-1-1 0,1 1 0,0 0 0,-1 0-1,1 0 1,0-1 0,0 1 0,-1 0 0,1-1 0,-1 1 0,1-1 0,0 0 0,2-2-164,0 0 0,0 0 0,-1 0 0,1 0 0,-1-1 0,0 1 1,0-1-1,0 0 0,-1 1 0,1-1 0,0-5 0,10-34-1395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2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1 816,'-1'26'5380,"5"28"-3981,17 16 701,46 98-1,12 37-492,-71-178-1517,2 6 20,22 53-1,5-5-18,-21-42-752,27 45 1,-43-84 556,1 1 0,-1 0 0,0 0 0,1-1 0,-1 1 0,1 0 0,-1-1 0,1 1 0,-1 0 0,1-1 0,-1 1 0,1 0 0,0-1 1,-1 1-1,1-1 0,0 0 0,-1 1 0,1-1 0,0 1 0,0-1 0,0 0 0,-1 0 0,1 1 0,0-1 0,0 0 0,0 0 0,-1 0 0,2 0 0,0 0-40,-1-1 1,0 0-1,0 0 1,0 0 0,0 1-1,0-1 1,0 0-1,0 0 1,-1 0 0,1 0-1,0 0 1,0-1-1,-1 1 1,1 0 0,-1 0-1,1-2 1,17-61-2921,-16 55 2689,9-37-1020,-3-10 307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2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57 704,'2'1'107,"0"-1"0,0 0-1,0 1 1,0 0 0,0-1 0,0 1-1,0 0 1,0 0 0,0 0-1,0 0 1,0 1 0,-1-1 0,1 0-1,-1 1 1,1-1 0,-1 1-1,1 0 1,-1-1 0,0 1 0,0 0-1,2 3 1,23 52 1552,-9-17-351,5 1-203,-17-29-775,1-1 1,1 0-1,0 0 0,9 11 0,-14-19-252,1 0-1,0 0 1,0-1 0,0 0 0,0 1 0,0-1-1,0 0 1,1-1 0,-1 1 0,1 0-1,-1-1 1,1 0 0,-1 0 0,1 0 0,0 0-1,0-1 1,-1 1 0,6-1 0,-4 0-42,-1 0 0,1 0 1,0 0-1,-1 0 0,1-1 1,-1 0-1,1 0 0,-1 0 1,1-1-1,-1 1 0,0-1 1,1 0-1,-1 0 0,0-1 1,0 1-1,-1-1 0,1 0 1,0 0-1,-1 0 0,0-1 1,0 1-1,0-1 0,0 1 0,0-1 1,3-7-1,-2 5-24,-1 0-1,0-1 0,0 1 1,-1-1-1,1 0 1,-1 1-1,-1-1 0,1 0 1,-1 0-1,0-14 1,-1-2 25,-5-48 0,5 68-33,0-1-1,-1 1 1,1-1-1,-1 1 1,0-1 0,-1 1-1,1 0 1,0-1-1,-1 1 1,0 0-1,1 0 1,-1 0 0,-1 0-1,1 0 1,0 0-1,-1 1 1,1-1-1,-1 1 1,0 0-1,0 0 1,0 0 0,0 0-1,0 0 1,0 1-1,-6-3 1,0 2 29,-1 0 1,1 0 0,-1 1-1,1 0 1,-1 1-1,0 0 1,1 1-1,-17 3 1,19-3-13,0 2 0,1-1 0,-1 1 0,1 0 1,-1 0-1,1 0 0,0 1 0,0 0 0,1 1 0,-9 7 0,-17 12-31,19-16-82,-51 39-387,58-43 118,0 0 1,0 1-1,1 0 0,-1 0 0,1 0 0,0 0 0,0 0 1,-5 12-1,7-3-3628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2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1040,'4'-3'191,"-2"1"34,0 0 0,0 1 1,0-1-1,0 0 0,1 1 1,-1-1-1,1 1 0,-1 0 0,1 0 1,-1 0-1,1 0 0,0 0 1,-1 1-1,1-1 0,0 1 1,0 0-1,0 0 0,-1 0 0,1 0 1,0 0-1,0 1 0,-1-1 1,1 1-1,0-1 0,3 2 1,4 7 450,0 0 0,-1 1 1,0 0-1,0 0 1,-1 1-1,-1 0 0,11 20 1,-11-20-251,55 97 2019,46 67 1609,-105-171-3841,-1 1 1,1-1-1,-1 0 1,0 0-1,0 1 0,0 0 1,-1-1-1,0 1 1,0 0-1,0-1 1,0 1-1,0 6 0,-1-8 2007,-4-6-2009,-4-6-195,0-1 1,1 0-1,0 0 0,1-1 1,0 1-1,0-2 1,1 1-1,1 0 0,0-1 1,0 0-1,1 0 1,-2-17-1,0-15-61,3-1 0,2-50 0,2 30 66,-3 47-133,2 1 0,0-1-1,2 0 1,-1 1 0,2-1 0,1 1 0,0 0 0,1 1 0,0-1 0,2 1 0,0 0 0,0 1 0,2 0 0,0 0 0,16-18 0,-5 9-2211,5-8-5999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4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1 101 336,'7'-8'109,"0"1"0,0-2 0,-1 1 0,0-1-1,0 0 1,-1 0 0,0 0 0,-1-1 0,4-13 8297,-6 29-8143,-1-1 1,-1 1-1,1 0 1,-1 0-1,0-1 1,0 1-1,-2 11 1,0 7 370,2 478 2948,0 254-2327,0-648-897,25 181 133,-1 3 42,-15 223 92,-9-25-132,16-281-357,1-5-53,-9 105-115,4-48-8,7 135 74,-17-284-45,-3-82 5,1 1 0,2-1 1,5 34-1,69 479-58,-52-336 130,-18-160-84,7 120-70,-13 1228-537,-21-1046 601,21 622 27,-1-947 2,-1 1 0,-6 26 0,-3 22 1,-6 155-19,13-169 14,4 103 1,2-65-48,-2-23 73,10 308-16,0-131 161,-9-141-3710,-1-102 3038,-4-8-3148,-13-4 1477,-9-21-926,-5-18 328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5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129 518 96,'-2'-16'518,"0"8"-449,0 0 1,1-1-1,0 1 1,0-1-1,0 0 1,2-15-1,0 2 920,-42 22 12935,8 2-9957,33 2-3972,0-4 85,0 1 1,0-1-1,0 1 1,1-1-1,-1 1 0,0-1 1,0 1-1,0-1 0,0 1 1,0-1-1,0 1 0,0-1 1,0 0-1,0 1 1,0-1-1,-1 1 0,1-1 1,0 1-1,0-1 0,0 1 1,-1-1-1,1 0 0,0 1 1,0-1-1,-1 0 0,1 1 1,0-1-1,-1 0 1,1 1-1,0-1 0,-1 0 1,1 1-1,0-1 0,-1 0 1,1 0-1,-1 0 0,1 1 1,-1-1-1,-1 0 112,-28 0 281,30 0-474,0 0 1,-1 0 0,1 0 0,-1 1 0,1-1 0,0 0-1,-1 0 1,1 0 0,0 1 0,-1-1 0,1 0 0,0 0 0,-1 1-1,1-1 1,0 0 0,-1 1 0,1-1 0,0 0 0,0 1 0,0-1-1,-1 0 1,1 1 0,0-1 0,0 1 0,0-1 0,0 0-1,0 1 1,0-1 0,-1 1 0,1-1 0,0 0 0,0 1 0,1-1-1,-1 1 1,0-1 0,0 1 0,0-1 0,0 0 0,0 1 0,0-1-1,0 1 1,1-1 0,-1 0 0,0 1 0,0-1 0,1 1-1,8 17-45,-1-14 55,1-1 0,0 0 0,0 0 0,0-1-1,0 0 1,19 2 0,-14-2 20,179 30-117,-53-16 147,-11 14-54,-86-22 6,0-2 0,1-2 0,0-2-1,62-4 1,-16 0-38,-16 2-18,302 7 36,-277 6 12,-68-7-6,60 2 1,1656-8-273,-1515 13 101,419-13-322,-438-13 402,-9 0-7,-51 5 47,-65 2 10,105-16-180,-37 2 157,56-14-85,160-9 80,24-3-6,-82 12-2,-259 32 65,-26 1 3,0-1 0,34-7 1,100-15-11,-103 16-49,0 4 0,110 5 0,-61 1 20,-59-3 66,58-9 0,47-2-178,-65 4 188,-62 8-5,-1-3 0,54-9 0,-54 6-48,1 1 0,1 2 0,-1 0-1,37 3 1,-27 0-9,56-7-1,-30-2 15,87-17-26,104-20-23,-91 25 55,1-1-89,-119 15 52,67-2 0,20-2-89,215-31-113,-20-4 94,-218 37 95,13-3 6,-90 8 34,0 2 0,0 1 0,32 4 0,1-1 33,491-2-24,-555 1 22,0 1 1,-1-1 0,1 1 0,0-1 0,-1 1 0,1 0-1,-1 0 1,0 0 0,0 0 0,1 0 0,-1 0 0,0 0-1,-1 0 1,1 0 0,1 5 0,0 7 2,0 0 0,-1-1 0,0 1 1,-1 0-1,-2 19 0,0 12 46,2 1211 950,-3-1208-908,-12 72 0,-1 19 81,2-38-119,9-70-30,1 0 0,-1 35 0,-3 699 392,8-644-414,-7 361 52,3 79 84,7-300-74,-3-140-84,28 671-1,-10-504 34,33 468 80,-39-522-203,5 49 90,13 402 245,-10-82-1,-20 1577 1662,10-2124-1883,-7-45 9,-1 1-1,0-1 1,0 1 0,0 14 0,-2 35 78,0-46-4220,0-2-4400,-9 11 3058,-18 14 2967,14-22 1368,-8 11-280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77 640,'-1'-22'1093,"0"-11"844,2 29 410,1 18 1587,1 13-2691,4 24 1033,-1 53 0,-6 385 1952,1-553-4268,3 0-1,3 0 0,3 1 0,35-122 0,-30 141-1428,1 1-1,25-43 1,-38 80 771,0 1 0,1-1 0,-1 0 0,1 1 0,0 0 0,1 0 0,-1 0 0,1 1 0,0-1 0,0 1 0,0 0 0,9-4 1,-10 5 11,15-16-2116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5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0 128,'0'0'1761,"0"17"-915,0-15-871,-1 8 524,1-1-1,1 1 1,0-1-1,0 1 1,5 14-1,-4-17-166,1 1 0,-1-1 0,-1 1 0,0-1 1,0 1-1,0-1 0,-1 13 0,6 36 1280,33 117 848,-7-64-1344,28 75 329,-28-79-706,-22-71-331,17 46 0,-19-57-74,-1 1-1,-1 1 0,-1-1 1,-2 1-1,0 0 1,-1 0-1,-3 40 1,1-51-80,0-12 156,40-2-442,-18 0 18,20-1 66,-1 1 0,1 2 1,-1 2-1,0 2 0,59 16 0,-38-5-25,86 14-1,-49-13 76,-30-7-62,1-4-1,121-3 1,-113-4-29,154 18 0,-10 12 85,-67 4-64,7 2-32,-6-20 48,57 9 72,191 21 238,-221-22-324,-129-14-50,106 4 1,-89-15 41,-1 3 1,1 3 0,108 21-1,51 12-68,-183-29 50,0-3 0,1-1 0,49-3 0,352-2-14,-411-1-20,62-12 0,-7 1 60,-70 9-9,-1-2 1,1 0-1,38-15 0,-38 12-34,0 0 0,45-7 0,18 3-41,-12 1 35,103-2 0,54 1 2,1438 12-56,-1642 1 75,0 1 0,32 8 0,-33-6-4,0 0 0,31 0 0,254 4-98,-72-8-8,-218-1 101,-1-1 0,0-1 1,25-7-1,-24 5 1,1 0-1,0 2 0,29-1 0,26 2-16,-45-1 1,0 2-1,0 2 0,1 1 1,-1 1-1,38 9 1,-34-4 31,1-1 1,0-2 0,58 0 0,50 6 8,-60-2-24,-1-4 0,90-7 1,-57 1 57,-75 0-88,-23-1 9,0 2 0,0 1 1,30 4-1,-8 2 1,-1-1 0,1-3 0,47-1 0,243 12 105,-193-3-122,155-10 1,-146-2-227,-146 1 241,27-2-45,-14-13-46,-11 12 77,0 0 0,0 0 0,0 0 1,-1 0-1,1 0 0,-1 0 0,0-1 0,1 0 0,-2 1 1,4-7-1,0-2 12,0 1 0,1-1 0,1 1 0,0 1 0,8-11 0,-8 13 22,-1 0 1,-1-1 0,1 1 0,-1-1 0,-1-1 0,1 1-1,2-11 1,7-14-30,-12 30 35,0 0-1,-1 0 0,1 0 1,-1 1-1,1-1 0,-1 0 0,-1-1 1,1 1-1,0 0 0,-1-5 1,0-241-66,1 241 67,0 0 1,0 0-1,1 0 1,0 0-1,1 1 1,0-1-1,5-9 1,-4 10-2,-1-1 1,0 1-1,0-1 1,-1 1-1,0-1 1,-1 0-1,1-11 1,-2-209-158,-20 121 59,12 0-211,7 98 280,0-1 1,-1 1-1,0-1 0,-1 1 0,-4-13 1,3 12-9,0 0 1,2 0 0,-1 0 0,1-1 0,0-14 0,4-23-570,-1-36-1127,-11 35-3143,8 46 4246,-1 0 0,0 0 0,0 1-1,0-1 1,0 1 0,0-1 0,0 1 0,-6-4 0,-3-3-480,-15-12-882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0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80 256,'0'-56'1200,"0"33"4286,0 26-4790,-3 53 996,-2 0 0,-21 88 0,-7 61-680,-8 114-548,30-230-436,5-45-13,0 52 1,6-14 8,0-81-25,0-1 0,0 1 0,0-1 0,0 1 0,0-1 0,-1 1 0,1-1 0,0 1 0,0-1 0,0 1 0,-1-1 0,1 1 0,0-1 0,-1 1 0,1-1 1,0 0-1,-1 1 0,1-1 0,0 0 0,-1 1 0,1-1 0,-1 0 0,1 1 0,-1-1 0,1 0 0,0 0 0,-1 0 0,1 1 0,-1-1 0,1 0 0,-1 0 0,0 0 0,1 0 0,-1 0 0,1 0 0,-1 0 0,1 0 0,-1 0 0,1 0 0,-1 0 0,1-1 0,-1 1 0,0 0 0,0 0-22,-1 0-74,-7-80-716,8 40 654,2 0 1,2-1-1,1 1 1,18-72-1,72-174 90,-75 226 98,4 0 0,45-85 1,-49 105 34,-13 28-36,0 2 0,1-1 0,1 1 0,-1 0 0,2 0 0,-1 1 0,1 0-1,1 0 1,-1 1 0,2 0 0,-1 1 0,1 0 0,0 1 0,15-6 0,-22 11-7,-1 0 0,1 1 0,0-1 0,0 1-1,0 0 1,0 0 0,-1 0 0,1 1 0,0 0 0,0-1 0,0 1 0,-1 0 0,1 1 0,0-1 0,-1 1-1,1-1 1,-1 1 0,0 0 0,0 1 0,0-1 0,0 0 0,0 1 0,0 0 0,0 0 0,-1-1 0,1 1-1,-1 1 1,0-1 0,0 0 0,2 5 0,1 2 48,-1 0-1,1 1 1,-1-1-1,-1 1 1,0 0 0,-1 0-1,0 0 1,0 1-1,-1 13 1,-1-8 16,0-1 1,-1 1 0,-1 0-1,0-1 1,-2 1-1,0-1 1,0 0 0,-2 0-1,0-1 1,0 1-1,-12 18 1,8-17-13,2-2-17,0 0-1,0-1 0,-2 1 0,0-2 1,0 0-1,-1 0 0,-1-1 1,-19 16-1,25-26-672,13-11 490,19-13 135,-1 5-71,-22 15 59,-1 1 0,0-1 0,0 0 1,1 1-1,-1 0 0,0-1 0,1 1 1,0 0-1,-1 0 0,1 0 1,0 0-1,-1 1 0,1-1 0,0 1 1,5 0-1,4 0-6,-6-1 10,-1 0 0,1 1 1,-1 0-1,1 0 0,-1 1 0,1-1 0,-1 1 0,1 1 0,-1-1 0,0 1 0,1-1 0,-1 2 0,0-1 0,0 0 1,-1 1-1,1 0 0,0 0 0,-1 1 0,5 3 0,3 4-2,0 1 0,-1 0 0,0 0 0,-1 1 0,-1 0 0,0 1 0,-1 0 0,0 1 0,-1-1-1,-1 1 1,0 1 0,-1-1 0,0 1 0,-2 0 0,0 0 0,1 23 0,-3-26 30,-2 1-1,0-1 1,0 0-1,-2 0 1,1 0 0,-2 0-1,-6 17 1,6-21 26,0-1 1,-1 1 0,0-1-1,-1 0 1,0 0 0,0-1-1,-1 0 1,0 0 0,0 0-1,-15 9 1,19-13-28,-8 6 96,0-1-1,-1 0 1,0 0-1,0-1 1,-1-1-1,1 0 0,-1-1 1,-1 0-1,1-1 1,-1 0-1,-18 2 1,22-5-49,-121 3 407,114-4-453,1 0 1,-1-2 0,1 0 0,0 0 0,-26-9 0,-59-43 56,93 50-214,0 0-1,1 0 1,-1-1 0,1 0-1,0 0 1,1 0-1,-1-1 1,1 0 0,0-1-1,0 1 1,1-1-1,0 0 1,0-1 0,-7-15-1,10 19-90,1 0 0,0 0-1,0 0 1,0 0 0,0-1-1,0 1 1,1 0 0,0-1-1,0 1 1,0-1 0,1 1 0,-1 0-1,1 0 1,0-1 0,0 1-1,1 0 1,-1 0 0,1 0-1,0 0 1,0 0 0,0 0 0,1 1-1,-1-1 1,1 1 0,0-1-1,0 1 1,0 0 0,0 0-1,0 1 1,1-1 0,4-3 0,10-7-795,0 1 1,0 1 0,1 0-1,37-14 1,-5 6-349,9-2 189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06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1 400,'73'0'2263,"-72"0"-2175,0 1 1,1 0-1,-1-1 1,0 1-1,1 0 1,-1 0-1,0 0 1,0 0 0,0 0-1,0 0 1,0 0-1,0 1 1,0-1-1,-1 0 1,1 0-1,0 1 1,-1-1-1,1 0 1,0 1 0,-1-1-1,0 1 1,1-1-1,-1 1 1,0-1-1,0 4 1,6 46 1427,-5-43-1255,2 245 3241,-5-144-3352,3-93-930,0 1 0,1-1 0,1 1 0,9 30 0,-10-43-882,-2-8 90,0-17 185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0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47 672,'-5'-46'15269,"10"47"-15629,1 0 0,-1 1 1,0 0-1,1 0 0,-1 0 0,0 0 1,0 1-1,-1 0 0,1 0 0,-1 0 1,8 7-1,19 12-1497,-11-10 860,-2 2 0,0 0 0,0 1 0,-1 1 0,20 25 0,35 31-454,-47-52 1195,-17-15 373,-1 1 1,0-1-1,0 1 1,0 1 0,-1-1-1,0 1 1,0 0 0,-1 0-1,1 1 1,-2-1 0,1 1-1,6 17 1,10 33 1515,-21-56-1537,0 0 1,1 0-1,-1 1 1,1-1 0,0 0-1,0 0 1,-1 0-1,1 0 1,1 0-1,-1 0 1,0 0-1,0 0 1,1 0 0,1 1-1,-1-2-71,0 0 0,1 0 0,-1-1 1,0 1-1,0-1 0,1 0 0,-1 1 0,0-1 0,1 0 0,-1 0 0,4-1 0,7 1 77,-11-1-96,0 0-1,0 0 1,0 0-1,0 0 1,-1 0-1,1 0 1,0-1-1,-1 1 0,1-1 1,-1 1-1,1-1 1,-1 1-1,0-1 1,1-2-1,9-8 15,-7 8-24,0 0 0,0 0 1,-1 0-1,0-1 1,1 1-1,-2-1 0,1 0 1,-1 0-1,1 0 1,-1 0-1,-1 0 1,3-7-1,-4 9 4,1 0 1,0-1-1,-1 1 1,0 0-1,1 0 1,-1-1-1,-1 1 0,1 0 1,0-1-1,-1 1 1,1 0-1,-1 0 1,0 0-1,0 0 1,-1 0-1,1 0 0,-1 0 1,1 0-1,-1 0 1,-3-4-1,2 4 76,0 1-1,0-1 1,0 1-1,0 0 1,0 0-1,0 0 1,-1 1-1,1-1 1,0 1-1,-1-1 0,0 1 1,1 0-1,-1 0 1,0 1-1,1-1 1,-1 1-1,0 0 1,0 0-1,1 0 1,-1 0-1,0 1 1,1 0-1,-7 1 1,5 0 10,0 0 1,-1 0 0,1 0-1,0 1 1,0 0-1,0 0 1,0 1 0,1-1-1,-1 1 1,1 0 0,0 0-1,0 0 1,0 0-1,-4 8 1,-6 10-8,-36 65 268,46-78-323,0 1 0,0-1 0,1 1 0,0 0 1,1-1-1,0 1 0,-1 20 0,2-7-86,1-11-72,-1-1 0,2 0 0,-1 0 1,1 0-1,1 1 0,3 10 0,-4-20 95,0 1-1,0 0 1,0-1-1,1 1 1,-1-1 0,1 0-1,0 1 1,-1-1-1,1 0 1,0 0-1,0 0 1,0 0-1,1 0 1,-1 0-1,0-1 1,1 1 0,-1-1-1,1 0 1,0 0-1,-1 0 1,1 0-1,0 0 1,0 0-1,-1-1 1,1 1-1,0-1 1,0 0 0,0 0-1,4 0 1,3 0-253,-5 1 40,0-1-1,0 0 0,0 0 1,-1-1-1,1 1 0,0-1 1,0 0-1,0 0 0,0-1 1,-1 1-1,1-1 1,-1 0-1,8-4 0,-1-5-195,1-1-1,-2 0 1,0 0-1,0-1 1,-1 0-1,-1-1 1,0 0-1,11-29 1,2-3-374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0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59 272,'40'-57'1644,"-39"55"-1090,2 6-215,-1 0 0,0 0-1,0 0 1,0 0 0,0 0-1,-1 0 1,1 0-1,-1 1 1,0-1 0,0 7-1,6 56 620,-5-47-486,1 261 1619,-5-154-2811,3-163-611,1 1 0,11-54 1,-8 65 1224,1 0 0,1 1 0,1 0 0,1 0 0,1 0 0,1 1 0,1 1 0,15-21 0,4 12 301,-30 29-169,0 1 1,0-1-1,0 0 1,1 0-1,-1 1 1,0-1-1,0 0 1,1 1-1,-1 0 1,0-1-1,1 1 1,-1 0-1,1-1 1,-1 1-1,0 0 1,1 0-1,-1 0 1,1 0-1,-1 0 1,0 1-1,1-1 1,-1 0-1,0 1 1,1-1-1,-1 1 1,0-1-1,1 1 1,-1 0-1,2 1 1,5 6 132,-1 1 1,0 0 0,0 1 0,-1-1 0,0 1 0,-1 1-1,0-1 1,0 1 0,-1 0 0,4 17 0,12 28 197,-4-6-208,-1 0 0,-3 1-1,8 79 1,-18-119-113,-1 2-327,1 0 0,0-1-1,1 1 1,0-1-1,1 0 1,6 14 0,-10-25 259,1-1 0,-1 0 0,0 0 0,0 0 0,0 0 0,1 1 0,-1-1 0,0 0 0,0 0 0,1 0 0,-1 0 0,0 0 0,0 0 0,1 0 0,-1 0 0,0 0 0,0 0 0,1 0 0,-1 0 0,0 0 0,0 0 0,1 0 0,-1 0 0,0 0 0,0 0 0,1 0 0,-1 0 0,0 0 0,0 0 0,1 0 0,-1 0 0,0-1 0,0 1 0,0 0 0,1 0 0,-1 0 0,0 0 0,0-1 0,0 1 0,0 0 0,1 0 0,-1 0 0,0-1 0,0 1 0,0 0 0,0-1 0,10-13-496,-8 10 193,15-20-833,-7-7 93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0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27 432,'0'-26'2547,"0"40"1648,0 25-461,0-17-4008,1 64 2335,1-27-1312,-3 1 0,-10 76 1,-18 31-257,27-155-477,0 0-1,1-1 1,0 1-1,1 0 0,2 12 1,-1 7-215,-1-29-49,0-26-459,1 11 606,2 0 0,0 1 0,0-1 0,1 1 0,1 0 0,0 0 0,8-14 0,11-31-57,-15 33 130,1 0 0,0 1 1,2 0-1,1 1 0,1 0 1,0 1-1,22-24 0,7-4 6,-19 21 24,32-30 1,-47 50-16,0 1 1,1 0-1,-1 1 0,1-1 0,1 2 0,-1 0 0,22-8 0,-30 12 21,-1 0 0,1 1 0,0-1-1,0 0 1,0 1 0,0 0 0,0-1 0,0 1-1,0 0 1,0 0 0,0 0 0,0 0 0,0 0-1,0 1 1,0-1 0,0 0 0,0 1-1,-1 0 1,1-1 0,0 1 0,0 0 0,0 0-1,-1 0 1,1 0 0,0 0 0,-1 0 0,1 1-1,-1-1 1,1 1 0,-1-1 0,0 1 0,0-1-1,0 1 1,0 0 0,0-1 0,0 1-1,0 0 1,0 0 0,-1 0 0,1 0 0,0 2-1,1 9 79,0 1-1,0 0 0,-2 0 1,0-1-1,-1 16 0,0 1-81,1-6-39,0 27-231,-1 0-1,-2 0 0,-12 53 1,14-94 1483,0 6-5842,1-9-748,0-16 2882,0 0 1018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0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14 304,'1'-1'66,"0"0"0,-1 0 1,1 0-1,0 0 0,0 0 0,0 1 0,0-1 1,0 0-1,0 0 0,0 1 0,1-1 0,-1 1 0,0-1 1,0 1-1,0-1 0,1 1 0,-1 0 0,0-1 1,1 1-1,-1 0 0,0 0 0,0 0 0,1 0 0,-1 0 1,3 1-1,-3 0 45,1 0 0,0 0 0,-1 0 0,0 0 0,1 1 0,-1-1 0,0 0 0,1 1 0,-1-1 1,0 1-1,0 0 0,0-1 0,0 1 0,0 0 0,0 2 0,3 8 317,0 0 1,-1 1-1,-1-1 1,1 15-1,1 3 213,1-1-1,1 0 1,15 43 0,-17-60-569,0-1 1,1 0-1,0 0 0,1 0 1,0-1-1,0 0 0,1 0 1,0-1-1,1 1 0,0-2 1,14 13-1,-19-20-75,0 0-1,0 0 1,-1 0 0,1 0-1,0-1 1,0 1 0,0-1-1,0 0 1,0 0 0,0 0 0,0 0-1,0 0 1,0-1 0,0 1-1,4-2 1,-3 1-19,1-1-57,0 0-1,0 0 1,0 0-1,0-1 1,-1 0-1,1 0 1,-1 0-1,1 0 1,-1-1-1,0 1 1,-1-1-1,1 0 1,-1 0-1,1-1 0,-1 1 1,0-1-1,2-5 1,3-5-217,-1 0 0,0-1 1,7-28-1,-7 13 137,-1 0 1,-1 0-1,-2-1 1,-1-50-1,-2 81 165,0-1 0,0 1 0,-1-1 0,1 1-1,0-1 1,0 1 0,-1-1 0,1 1 0,-1 0 0,1-1-1,-1 1 1,0 0 0,1-1 0,-1 1 0,0 0 0,0 0-1,0 0 1,0 0 0,0 0 0,0 0 0,0 0 0,0 0-1,-1 0 1,1 0 0,0 0 0,-1 1 0,1-1 0,0 1-1,-1-1 1,1 1 0,-1-1 0,1 1 0,0 0-1,-1 0 1,1-1 0,-1 1 0,1 0 0,-1 1 0,1-1-1,-3 0 1,0 1 1,-1-1 0,1 1-1,0 0 1,-1 0 0,1 0-1,0 1 1,-1 0 0,1 0-1,0 0 1,0 0 0,0 0-1,-5 6 1,-19 21-119,-35 48-1,5-5-1234,43-48 207,10-11-572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0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25 384,'1'-2'67,"1"1"0,-1 0-1,0 0 1,1 0 0,-1-1 0,1 1-1,0 1 1,-1-1 0,1 0 0,0 0-1,0 1 1,-1-1 0,1 1 0,0-1-1,0 1 1,0 0 0,0-1 0,0 1-1,-1 0 1,1 0 0,0 1-1,0-1 1,0 0 0,0 1 0,0-1-1,-1 1 1,1-1 0,0 1 0,0 0-1,-1 0 1,1 0 0,-1 0 0,1 0-1,-1 0 1,1 0 0,-1 0 0,1 1-1,-1-1 1,0 1 0,0-1 0,0 1-1,0-1 1,0 1 0,0 0 0,0-1-1,0 1 1,-1 0 0,1 1-1,5 13 396,-1-1-1,0 1 1,-2 0-1,4 22 1,-7-33-352,7 64 917,-3 105 0,-4-124-1221,0-47-319,12-52-2025,6-64 693,-9 69 1626,19-65 1,-23 97 291,1 0 0,0 0 0,0 0 0,1 1 1,1 0-1,0 0 0,0 1 0,17-15 0,-24 24-35,-1 0 0,1 0-1,0 0 1,0 0-1,-1 0 1,1 0 0,0 1-1,0-1 1,0 0-1,0 0 1,0 1-1,0-1 1,0 1 0,0-1-1,0 1 1,0 0-1,1-1 1,-1 1 0,0 0-1,0 0 1,0-1-1,0 1 1,1 0-1,-1 0 1,0 1 0,0-1-1,0 0 1,0 0-1,1 0 1,-1 1-1,0-1 1,0 1 0,0-1-1,0 1 1,0-1-1,0 1 1,0-1 0,0 1-1,0 0 1,0 0-1,0-1 1,-1 1-1,1 0 1,0 0 0,0 0-1,-1 0 1,1 0-1,-1 0 1,1 0 0,-1 0-1,1 0 1,-1 1-1,1 1 1,3 8 229,0 0 1,0 0-1,-2 0 1,3 16-1,16 162 1209,-19-166-1346,-1 0 0,-1 31-1,-1-17-225,1-33-157,1-28-929,6-4 555,2 2 0,1-1 0,0 1 1,28-47-1,-30 59 503,-1 0 96,3-5-47,0 0 0,26-33 0,-35 49 121,1 1 1,0-1 0,0 1 0,0-1-1,0 1 1,0 0 0,1 0 0,-1 0-1,0 0 1,1 0 0,0 1 0,-1-1-1,1 1 1,0 0 0,0-1 0,0 1-1,0 1 1,0-1 0,0 0 0,0 1-1,0-1 1,0 1 0,0 0-1,0 0 1,0 0 0,0 1 0,0-1-1,5 2 1,-6-1 8,0 0 0,-1 0 0,1 1 0,-1-1 0,0 1 0,1-1 0,-1 1 0,0-1-1,0 1 1,0-1 0,0 1 0,0 0 0,0 0 0,-1-1 0,1 1 0,-1 0 0,1 0 0,-1 0 0,1 0 0,-1 2-1,2 44 468,-2-40-391,0 246 1077,0-171-6044,0-102 3521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0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9 720,'2'-1'65,"-1"0"0,1 0 0,-1 1 0,1-1 0,-1 0 0,1 0 0,0 1 0,-1-1 0,1 1 0,0-1-1,-1 1 1,1 0 0,0 0 0,0 0 0,-1 0 0,1 0 0,0 0 0,2 0 0,-3 1-1,0 0-1,0-1 1,0 1 0,0 0 0,0 0-1,0 0 1,0-1 0,0 1 0,0 0-1,0 0 1,0 0 0,0 1-1,-1-1 1,1 0 0,0 0 0,-1 0-1,1 0 1,0 3 0,1 6 294,0 1 1,0-1-1,-1 1 1,-1 20 0,0-26-283,0 50 734,-4 199 2013,0-193-2127,-3 0-1,-15 67 1,-39 88 834,21-79-1216,33-96-329,7-36-72,0 0 0,-1 0 0,0 0 0,0 0 0,0 0 0,-1 0 0,0 0 0,0 0 1,0-1-1,-3 5 0,5-8 54,0-1 1,0 0-1,0 0 1,0 1 0,0-1-1,0 0 1,0 0 0,-1 1-1,1-1 1,0 0-1,0 0 1,0 0 0,0 1-1,-1-1 1,1 0-1,0 0 1,0 0 0,-1 0-1,1 1 1,0-1-1,0 0 1,0 0 0,-1 0-1,1 0 1,0 0 0,-1 0-1,1 0 1,0 0-1,0 0 1,-1 0 0,1 0-1,0 0 1,-1 0-1,1 0 1,0 0 0,0 0-1,-1 0 1,1 0-1,0 0 1,0 0 0,-1 0-1,1 0 1,0 0 0,0-1-1,-1 1 1,1 0-1,0 0 1,0 0 0,0-1-1,-1 1 1,1 0-1,0 0 1,0 0 0,0-1-1,0 1 1,-1 0-1,1 0 1,0-1 0,0 1-1,0 0 1,0 0-1,0-1 1,0 1 0,0 0-1,0 0 1,0-1 0,-3-14-656,5 0 589,0 0-1,0 0 0,2 0 1,0 0-1,0 1 0,1-1 1,1 1-1,1 0 0,0 1 1,0 0-1,2 0 0,-1 0 0,2 1 1,-1 1-1,2-1 0,0 1 1,0 1-1,0 0 0,2 1 1,-1 0-1,21-10 0,-30 17 154,-1 1 0,1-1 0,0 1 0,1 0 0,-1 0 0,0 0 0,0 0 1,0 0-1,1 1 0,-1-1 0,0 1 0,0 0 0,1 0 0,-1 0 0,0 1 0,1-1 0,-1 1 0,0-1 0,0 1 0,0 0 0,1 1 0,-1-1 0,0 0 0,-1 1 0,1 0 0,0-1 0,0 1 0,-1 0 0,1 1 0,-1-1 0,1 0 0,-1 1 0,0-1 0,0 1 0,2 3 0,1 3 98,0 0 0,-1 0 0,0 0 0,-1 1 1,0-1-1,0 1 0,-1 0 0,0-1 0,-1 1 0,1 17 0,-2-2 133,1-16-152,-1 1 1,0-1 0,-1 1 0,0-1-1,0 1 1,-1-1 0,0 1-1,0-1 1,-1 0 0,-6 12-1,-4 7 244,9-16-320,-1-1 0,-1 1 0,1-1 1,-2 0-1,0-1 0,0 0 0,0 0 1,-2 0-1,1-1 0,-13 11 0,19-19-99,1 0 0,-1 0 0,1 0-1,-1 0 1,0-1 0,1 1 0,-1-1-1,0 1 1,1-1 0,-1 1 0,0-1 0,0 0-1,1 0 1,-1 0 0,0 0 0,0 0-1,1-1 1,-1 1 0,0 0 0,1-1 0,-1 1-1,0-1 1,1 1 0,-1-1 0,0 0-1,1 0 1,-1 0 0,1 0 0,0 0-1,-1 0 1,1 0 0,0-1 0,0 1 0,-2-3-1,0 1-95,1-1-1,-1 0 0,1 0 0,0 0 1,0 0-1,1 0 0,-1 0 0,1-1 1,0 1-1,0 0 0,1-1 1,-1-5-1,0-61-1706,3-103-2518,7 127 3242,9 1 121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22 480,'31'56'1745,"-14"-31"-435,-16-22-1161,1 0 0,-1 0-1,0 0 1,1 0 0,0 0 0,0 0 0,-1-1 0,2 1-1,2 3 1,-2-3 75,0 1 1,0-1-1,0 1 0,-1 0 0,1-1 0,-1 1 0,2 6 0,3 9 430,-3-8-250,0-1 0,-1 1 1,0 0-1,0 0 0,-1 1 0,-1-1 0,1 20 1,-2 6 366,1-16-393,-1 0-1,0 0 0,-2 0 1,-1 0-1,-6 28 1,-2-5-46,-7 25-9,17-65-317,0-1 0,0 1 0,0-1 0,-1 1-1,1-1 1,-1 1 0,0-1 0,0 0 0,0 0 0,0 0-1,-6 5 1,5-6-222,3-22-860,2 0 494,0 0 0,2 0 0,0 0 0,1 0 0,1 1-1,0 0 1,2 0 0,14-26 0,10-30-757,-14 37 636,1 2 1,2 0-1,2 1 1,1 1-1,52-57 1,-66 80 468,1 1-1,0 0 1,0 1 0,16-10 0,8-2-287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682 436 272,'5'-7'119,"1"-1"0,-1 1 0,-1-1 0,0 0 0,0 0 0,0 0 0,-1-1 0,0 1 0,2-16 0,-2 12 83,-1 0 0,0-1 0,-1 0 0,0 1 0,-1-1 0,-2-16 0,-1 18-23,1 1 0,-2 0 0,1 0 0,-1 0 0,0 1 0,-1 0 0,0-1 1,-1 2-1,0-1 0,0 0 0,-10-8 0,1 2 527,0 1 0,-1 0 0,-1 1 1,-30-17-1,39 25-386,0 1 0,0 1 0,-1-1 1,1 1-1,-1 1 0,0 0 0,0 0 0,0 0 0,0 1 0,0 1 1,0 0-1,0 0 0,0 0 0,0 1 0,0 1 0,0-1 0,0 2 1,0-1-1,0 1 0,1 0 0,0 1 0,-1 0 0,1 0 0,1 1 1,-1 0-1,1 0 0,-1 1 0,2 0 0,-1 0 0,-8 10 0,-13 16 566,2 1 0,1 1-1,1 2 1,2 0-1,-26 59 1,21-33-180,4 2 1,-27 113-1,44-147-652,1 0 0,2 1 0,0-1 0,3 0 0,0 1 1,2-1-1,1 1 0,12 50 0,-10-65-185,0 0 1,1-1 0,0 1-1,1-1 1,1-1-1,1 1 1,16 21 0,-17-27-161,0 0 0,1-1 0,-1 0 0,2 0 0,-1-1 0,1-1 0,0 1 1,1-1-1,-1-1 0,1 0 0,18 6 0,-9-6-644,0-1 1,0 0-1,1-1 0,-1-1 0,1-1 1,-1-1-1,1-1 0,-1-1 0,0-1 1,1 0-1,38-13 0,-36 8 153,0-1 0,0-2 1,0 0-1,-2-1 0,1-2 0,-2 0 0,0-1 0,0-1 0,23-25 1,-22 18 644,-1-1 0,-1 0 0,-1-2-1,-2 0 1,0-1 0,-2 0 0,-1-1 0,-1-1 0,-2 0 0,8-32 0,-17 21 2646,-6 35 894,-4 24-1706,5 5-883,0 1 1,1 0-1,2-1 0,0 1 0,6 49 0,-5-72-787,1 8 41,1 1-1,0-1 1,1 0 0,0 0 0,0 0 0,1-1 0,0 1-1,1-1 1,0 0 0,1 0 0,0 0 0,0-1 0,1 0 0,0 0-1,0-1 1,9 7 0,-12-10-75,0-1-1,1 0 1,-1 0 0,1 0-1,0 0 1,0-1 0,0 0-1,0 0 1,0 0-1,1-1 1,-1 1 0,0-1-1,1-1 1,-1 1 0,1-1-1,-1 0 1,1 0 0,-1 0-1,1-1 1,-1 0-1,1 0 1,-1 0 0,0-1-1,0 0 1,0 0 0,0 0-1,0-1 1,0 1 0,0-1-1,-1 0 1,8-7-1,-1 0-173,-1 0 0,-1-1 0,0 0-1,-1-1 1,0 0 0,0 0-1,-2-1 1,1 0 0,-2 0 0,1 0-1,3-19 1,3-16-63,11-92 1,-21 28-2484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1 126 480,'0'241'4957,"0"-240"-4934,0 0-1,0 0 1,0-1-1,0 1 1,0 0-1,0 0 1,1 0-1,-1 0 1,0 0-1,1 0 1,-1 0-1,0-1 1,1 1-1,-1 0 1,1 0-1,-1-1 1,1 1-1,0 0 1,-1-1-1,1 1 1,0 0-1,-1-1 1,1 1-1,0-1 1,0 1-1,0-1 1,0 0-1,-1 1 1,1-1-1,0 0 1,0 1-1,0-1 1,0 0-1,0 0 1,0 0-1,0 0 1,0 0-1,-1 0 1,1 0-1,0 0 1,0 0-1,0-1 1,0 1-1,0 0 1,0 0-1,0-1 1,5-1 32,0 1-1,-1-1 1,0 0 0,1-1 0,-1 0 0,0 1 0,5-5 0,6-7-97,0 0 1,-2 0 0,1-2-1,-2 0 1,0 0 0,-1-1-1,-1-1 1,-1 0 0,0 0-1,-1-1 1,-1-1 0,-1 1-1,8-33 1,-14 42 173,1-1-1,-1 1 1,-1-1 0,0-18 0,-1 8 1122,0 20-1113,0 1 1,0 0 0,-1 0 0,1-1-1,0 1 1,0 0 0,0 0-1,0 0 1,0 0 0,-1 0-1,1 0 1,0 1 0,0-1 0,0 0-1,0 1 1,0-1 0,-2 1-1,-3 3 200,-1 0 0,1 0 0,0 1-1,0-1 1,1 1 0,-1 0 0,1 1-1,0 0 1,-5 8 0,-41 65 2079,46-69-2168,-5 5-106,1 0 0,1 0 0,1 1 0,0 0 0,1 0-1,0 1 1,2-1 0,0 1 0,1 0 0,0 1 0,1 20 0,1-17-154,0-10 19,0 0 0,1-1-1,2 21 1,-1-29-27,-1 0-1,0 0 1,1 0 0,-1 0-1,1 0 1,-1-1 0,1 1-1,0 0 1,0 0 0,0-1 0,0 1-1,0-1 1,0 1 0,0-1-1,1 1 1,-1-1 0,0 0-1,1 1 1,-1-1 0,1 0-1,-1 0 1,1 0 0,0 0 0,0-1-1,-1 1 1,1 0 0,0-1-1,2 1 1,5 0-288,1-1 1,-1 0-1,0 0 0,0-1 1,18-4-1,13-5-1810,49-17-1,-79 23 1682,0 0 1,0-1-1,0-1 0,-1 1 0,0-2 0,0 1 0,-1-1 0,1-1 1,-1 1-1,-1-1 0,9-12 0,8-7-909,9-10-523,-3-7 203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22 672,'0'-9'5795,"0"-3"-3714,12 12-2129,-3 21-400,3-8-481,-4-1-367,-8 9-113,0 4-16,0-16 113</inkml:trace>
  <inkml:trace contextRef="#ctx0" brushRef="#br0" timeOffset="1">91 379 800,'-36'74'4671,"34"-70"-4221,1-1 0,-1 0 0,0 0 1,0 0-1,0 0 0,0 0 0,-1 0 0,1-1 0,-1 1 0,0-1 0,0 1 0,1-1 0,-2 0 0,1 0 0,0-1 0,0 1 0,0-1 0,-5 2 0,7-3 311,9-21-15528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98 240,'0'-70'1245,"0"43"2600,18 82-2017,3 129 1000,-18 25-672,-4-123-1359,-2-9 470,-19 104-1,0 12-120,10-102-622,4-30-1821,6-20-3828,2-174-2716,0 76 6531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1 240,'0'0'376,"-26"0"763,19 4 3869,7 4-4697,0-3-57,0-1 0,0 1 0,0-1-1,0 1 1,1-1 0,0 1 0,0-1 0,2 7 0,-1-9-201,-1 0 1,1 0-1,-1 0 1,1 0-1,0-1 1,-1 1-1,1 0 1,0-1-1,0 0 1,0 1-1,1-1 1,-1 0-1,0 0 1,0 0-1,1 0 1,-1 0-1,0-1 1,1 1-1,-1-1 1,4 1-1,94 10 1026,167-3 0,17-8-878,-267 1-205,-1 1 0,28 5 0,-27-3-4,1-1-1,30 1 0,104 9 36,3-1-35,-108-9-10,72 11 0,-72-6 27,73 1-1,81 4-16,413-13 46,-584-2-44,-1 0 1,45-11 0,-43 7 5,-1 1 0,50-1 0,389 6 80,-321-13-75,-121 12-3,1-2 0,-1 0 0,42-13 0,-2 13-832,-49 4-1986,-46-1-1278,1 0 2109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59 536 144,'-10'-12'1857,"-36"12"1606,45 2-2484,0 19 225,1-20-1173,0-1 0,0 1 0,0-1 0,0 1 0,0-1 0,0 1 0,0-1 0,0 1 0,0 0 0,0-1 0,0 1 0,1-1 0,-1 1 0,0-1 0,0 1 0,1-1 0,-1 0 0,0 1 0,1-1 0,-1 1 0,0-1 0,1 0 0,-1 1 0,0-1 0,1 1 0,-1-1 0,1 0 0,-1 0 0,1 1 0,-1-1 0,1 0 0,-1 0 0,1 0 0,0 1 0,636 3 8057,-6 0-6937,-430 9-626,-80-3-234,102 15 330,1 0-121,-134-16-307,-51-4-92,44 0 0,1007-5 358,-954-12-476,11 12 1805,-150-1-1818,0 1 0,0-1 0,0 0 0,0 0 0,0 0 0,0 0 0,1 0 0,-1-1 0,0 0 0,1 1 0,-1-1 0,1 0 0,0 0 0,-5-4 0,-28-37-828,33 41 797,-3-6-23,0-1-1,1 1 1,0-1 0,0 1-1,1-1 1,0 0-1,1 0 1,0 0-1,0-1 1,0-14 0,0-17-151,5-46 0,-1 24 3,-2-143 27,0 202 198,-1 0 0,0 0 0,0 0-1,0 0 1,0 0 0,0 0 0,-1 0 0,0 0 0,0 0 0,0 1 0,0-1-1,0 1 1,-1 0 0,1 0 0,-1-1 0,0 2 0,-4-4 0,5 5-183,0 1 0,0-1 0,0 1 1,0-1-1,0 1 0,0 0 0,0 0 0,0 0 1,0 0-1,0 0 0,0 0 0,-3 1 1,1 0-436,-2-1-168,0 0 1,-1 1-1,1 0 1,0 0-1,0 0 1,0 1-1,0 0 1,1 0-1,-1 1 1,0 0-1,1 0 1,-10 6-1,11-6 582,-26 12-2135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22 672,'0'0'3092,"-3"-3"-2603,0 2-366,3 1-85,-1 0 0,0-1 1,0 1-1,0-1 0,0 1 1,0-1-1,1 1 0,-1-1 0,0 0 1,1 1-1,-1-1 0,0 0 1,1 1-1,-1-1 0,1 0 1,-1 0-1,1 0 0,-1 0 0,1 1 1,-1-1-1,1-3 1324,-30 5 3242,26 0-4463,0 1-1,1 0 0,-1-1 0,1 1 0,-1 1 0,1-1 1,0 0-1,0 1 0,0 0 0,0-1 0,-3 6 0,-30 42 989,17-21-445,-36 39 723,-37 51 610,81-103-1802,1 0 0,1 1 0,1 0 0,0 0 0,-9 32 1,16-40-195,0-1 1,0 1 0,1 0-1,0-1 1,1 1 0,0 0 0,0-1-1,0 1 1,1-1 0,1 1-1,-1-1 1,1 0 0,1 0 0,0 0-1,0-1 1,0 1 0,1-1 0,0 0-1,0 0 1,1 0 0,0-1-1,0 0 1,0 0 0,1-1 0,0 0-1,0 0 1,15 7 0,-6-5-421,0-1 0,1 0 1,0-2-1,0 0 0,0 0 0,0-2 1,1 0-1,34-2 0,-41-1-74,0 0-1,0-1 1,0 0-1,-1-1 1,1 0-1,-1-1 1,1 0-1,-1-1 0,0 0 1,-1-1-1,1 0 1,-1 0-1,0-1 1,-1 0-1,13-13 1,-9 7 10,0-2 0,-1 1 0,0-2 0,-1 1 0,-1-1 0,0-1 1,-2 0-1,0 0 0,7-23 0,5-19 91,-13 42 382,0-1 0,0 0 0,-2 0 0,0 0 0,-2 0 0,2-22 0,-4-36 2023,0 74-443,0 18 558,-2 68 708,5 121 320,-2-200-3206,0 0-1,0 1 0,0-1 1,1 0-1,-1 0 1,1 0-1,1 0 1,-1 0-1,1-1 0,-1 1 1,2-1-1,-1 0 1,0 1-1,1-1 0,-1-1 1,8 6-1,-10-8-66,1 1-1,0-1 0,-1 0 0,1-1 1,0 1-1,0 0 0,0 0 0,0-1 1,0 1-1,0-1 0,0 0 0,0 0 1,0 1-1,0-1 0,0 0 1,0-1-1,0 1 0,3-1 0,-2 0-62,0 0-1,0-1 1,-1 1 0,1-1-1,0 0 1,-1 1-1,1-1 1,-1-1 0,0 1-1,1 0 1,-1 0-1,0-1 1,0 0-1,-1 1 1,3-5 0,11-22-477,-2 0 0,-1-1 1,-2-1-1,-1 0 0,-1-1 1,7-56-1,-8 47 566,-6 264 3521,-1-215-3265,4 42-2150,-4-49 1888,1 0 1,-1-1-1,0 1 1,1 0-1,-1 0 1,0-1-1,1 1 0,-1 0 1,1 0-1,-1-1 1,1 1-1,-1-1 1,1 1-1,0 0 1,-1-1-1,1 1 0,0-1 1,-1 0-1,1 1 1,0-1-1,-1 1 1,1-1-1,0 0 1,0 0-1,0 1 0,-1-1 1,1 0-1,0 0 1,0 0-1,0 0 1,0 0-1,-1 0 1,1 0-1,0 0 0,0 0 1,0 0-1,-1-1 1,1 1-1,0 0 1,0-1-1,0 1 1,-1 0-1,1-1 0,0 1 1,-1-1-1,1 1 1,0-1-1,-1 1 1,1-1-1,-1 1 1,1-1-1,0-1 0,12-18-1206,5-11 147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59 208,'11'-15'419,"-9"11"-192,1-1 1,0 1 0,0 0-1,0 0 1,0 0-1,1 0 1,0 0-1,0 1 1,6-5 0,-8 9-76,0 0 1,-1 0-1,1 0 1,-1 0-1,1 0 1,0 0 0,-1 0-1,0 0 1,1 1-1,-1-1 1,0 1-1,0-1 1,0 1-1,0-1 1,0 1-1,0 0 1,0 0 0,0-1-1,-1 1 1,1 0-1,-1 0 1,1 0-1,-1 0 1,0 0-1,0-1 1,0 5-1,5 55 1631,-5 322 1312,0-379-3757,0-10-561,0 0 869,0 1 1,0-1-1,1 0 0,0 1 1,0-1-1,0 1 1,1-1-1,4-9 0,2-13-231,2-16 181,1 0 0,3 0 1,38-81-1,-50 120 442,1 0-1,0 1 0,0-1 0,1 1 0,-1 0 0,1 0 1,0 0-1,0 0 0,0 1 0,1-1 0,-1 1 0,8-4 1,-10 7 20,0-1 0,0 0 1,0 0-1,0 1 1,0-1-1,0 1 1,0-1-1,0 1 1,0 0-1,0 0 1,0 0-1,0 0 1,0 0-1,0 1 0,0-1 1,0 1-1,0-1 1,0 1-1,0 0 1,0-1-1,0 1 1,-1 0-1,1 0 1,0 0-1,0 1 0,-1-1 1,1 0-1,-1 1 1,1-1-1,-1 1 1,0-1-1,1 1 1,-1 0-1,2 3 1,7 13 157,-1 0 1,-1 1 0,0 1-1,-1-1 1,-2 1 0,0 0-1,0 1 1,1 25 0,-2-16-326,2 0 1,12 34-1,-16-56 347,-2-7-1502,0-30-4910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66 496,'7'-13'174,"-3"5"152,0 1-1,0 0 0,1 0 0,9-10 0,-14 16-263,1 1-1,-1-1 1,1 1-1,-1-1 1,1 1-1,0-1 1,-1 1-1,1-1 1,0 1-1,-1 0 1,1-1-1,0 1 1,-1 0-1,1 0 1,0 0-1,0 0 1,-1-1-1,1 1 1,0 0-1,0 0 1,-1 0-1,3 1 1,-2-1 36,0 1 0,0 0 0,0 0 1,0 0-1,0 0 0,0 0 1,0 0-1,0 0 0,0 0 1,0 0-1,-1 0 0,1 0 0,0 1 1,-1-1-1,1 0 0,-1 0 1,1 3-1,7 24 745,-2 1 0,-2 0 0,0 1 1,-2-1-1,-1 1 0,-4 43 0,1-3-145,2 14-69,-9 240 492,2-196-1025,5-78-848,-12 80 0,13-125 524,0 0 1,-1 0-1,0 0 1,0 0 0,0 0-1,0 0 1,-1 0-1,0 0 1,-5 5 0,6-7-66,0-1 1,0 0-1,0 0 1,0 0-1,-1 0 1,1 0 0,-1-1-1,1 1 1,-1-1-1,0 1 1,0-1-1,0 0 1,0 0 0,1 0-1,-1-1 1,0 1-1,0-1 1,-5 1-1,-19-1-1657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37 64,'-8'-31'955,"8"29"-592,-25 0 1154,-31 1 4686,26 8-6738,13 7 678,13-10-69,0-1-1,-1 0 0,1 0 0,0 0 0,-1 0 1,-9 4-1,3-4 17,10-3-84,0 0 0,0 0 1,0 0-1,1 0 0,-1 0 1,0 0-1,0 0 0,0 1 0,0-1 1,0 0-1,1 1 0,-1-1 1,0 0-1,0 1 0,0-1 1,1 1-1,-1-1 0,0 1 1,1 0-1,-1-1 0,1 1 1,-1 0-1,0-1 0,1 1 1,0 0-1,-1 0 0,1 0 1,-1-1-1,1 1 0,0 0 0,0 0 1,-1 0-1,1 0 0,0 0 1,0-1-1,0 1 0,0 0 1,0 1-1,0 0-54,1-2 23,9 1 33,-1-1 0,0-1 0,0 1-1,0-1 1,0-1 0,0 0 0,16-5-1,-6 0-46,1 2 0,0 0 0,-1 1 0,1 2-1,1 0 1,-1 0 0,30 3 0,-31-1-152,-17 38-873,-2-25 590,0-2-190,0-1 0,0 1 0,-1-1 0,-1 1 0,-2 12 0,2-13-372,2-8 39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1 512,'-1'0'315,"-1"0"0,0 0-1,1 0 1,-1 0 0,0 0-1,1 0 1,-1 1 0,1-1-1,-1 0 1,0 1 0,1-1-1,-1 1 1,1 0 0,-3 1 0,3-1-182,0 0 0,1 1 1,-1-1-1,1 1 0,0-1 1,-1 0-1,1 1 0,0-1 1,0 1-1,0-1 0,0 0 1,0 1-1,0-1 0,0 1 1,0-1-1,1 0 1,-1 1-1,1-1 0,0 2 1,0 1-87,1-1 0,0 0 0,-1 0 0,1 0 0,0 0 0,1-1 0,-1 1 0,0 0 0,1-1 0,0 0 0,-1 1 0,1-1 0,0 0 0,0-1 0,0 1 0,1 0 0,-1-1 0,0 0 0,0 0 0,1 0 0,4 1 0,13 3-2,-1-1-1,28 2 1,-40-5-32,277 3-1275,-155-7-4212,-127 3 4495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6 448,'0'-5'5256,"14"281"437,-12-251-5562,2 374 734,-7-211-775,2-107-761,-16 121 0,8-117-5233,9-82 4525,0-3 1311,-1 1 0,1-1 1,-1 0-1,1 0 0,-1 0 1,1 0-1,0 0 0,-1 0 1,1 0-1,-1 0 0,1 0 1,-1 0-1,1 0 0,-1 0 0,1 0 1,-1 0-1,1 0 0,0 0 1,-1 0-1,1-1 0,-1 1 1,1 0-1,-1 0 0,1-1 1,0 1-1,-1 0 0,1 0 0,0-1 1,-1 1-1,1 0 0,0-1 1,0 1-1,-1-1 0,1 0 1,-3-22-1390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7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1 656,'3'13'472,"0"1"0,0-1 0,-1 1 0,-1 0 0,-1-1 0,0 1 0,-2 19 0,2 53 1237,10 149-90,-10-233-1639,7 43-1360,-5-41 249,-2-8-1497,0-17 1420</inkml:trace>
  <inkml:trace contextRef="#ctx0" brushRef="#br0" timeOffset="1">91 34 848,'0'-25'1249,"-12"17"432,4 8 144,-13 0 1424,13 0-1472,8 8-3874,20 17 416,-3-4-32,16-8 177,-5 8 223,13 4 225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251 293 368,'0'0'1505,"-4"0"-457,-2 0-731,0-1 0,0 1 0,0 1-1,0-1 1,0 1 0,0 0-1,0 0 1,1 1 0,-1 0 0,0 0-1,1 0 1,-1 1 0,1 0 0,0 0-1,0 0 1,0 0 0,0 1 0,0 0-1,1 0 1,0 0 0,0 1-1,0-1 1,0 1 0,-5 9 0,-7 13 125,1 1 1,1 0 0,1 1 0,2 1 0,1 0 0,1 0 0,2 1 0,1 0-1,1 0 1,-1 62 0,6-91-477,0 1-1,0 0 0,0 0 0,1 0 1,-1-1-1,1 1 0,-1 0 1,1-1-1,0 1 0,0 0 1,0-1-1,0 1 0,1-1 1,-1 1-1,1-1 0,-1 0 1,1 0-1,0 0 0,0 0 1,0 0-1,0 0 0,0 0 0,1 0 1,-1-1-1,0 1 0,1-1 1,-1 0-1,1 0 0,0 0 1,-1 0-1,1 0 0,0 0 1,-1-1-1,1 0 0,0 1 1,0-1-1,0 0 0,-1 0 1,1 0-1,0-1 0,0 1 1,-1-1-1,1 1 0,0-1 0,4-2 1,2-2-344,1-1-1,-1 0 1,0-1 0,0 0 0,-1 0-1,0-1 1,0 0 0,0 0 0,6-11-1,3-5-662,-1-1-1,18-37 1,-21 33 361,-1-2 1,-2 0-1,10-48 1,9-100-760,-26 155 1375,8-145 56,-10 89 1211,9 92 166,-4 20-743,-1 0 0,-2 1 0,-1-1 0,-5 64 0,1-13-328,2 242-444,0-109-4374,2-212 3218,8-4 19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8 480,'2'-1'102,"0"0"-1,0 0 0,1 0 1,-1 0-1,0 1 1,0-1-1,1 0 1,-1 1-1,0 0 0,0-1 1,1 1-1,-1 0 1,1 0-1,-1 0 0,0 1 1,1-1-1,-1 1 1,0-1-1,0 1 1,1 0-1,-1-1 0,0 1 1,0 0-1,0 1 1,0-1-1,0 0 0,0 1 1,0-1-1,-1 1 1,1-1-1,2 4 1,-1 1 70,0-1 0,0 1 0,-1-1 0,0 1 1,0 0-1,-1 0 0,0 0 0,0 0 0,0 0 1,0 1-1,-2 8 0,2 29 478,1-30-552,-1 1 0,-1 0 0,-1 0 0,0 0 0,0 0 1,-2-1-1,0 1 0,0 0 0,-2-1 0,0 0 0,-11 23 0,6-18-88,9-16-41,0 0 0,0 1 0,-1-1-1,1 0 1,-1 0 0,0 0 0,0 0 0,0 0 0,0 0 0,-1-1 0,1 1 0,-1-1-1,1 0 1,-1 1 0,0-1 0,0 0 0,0-1 0,0 1 0,0 0 0,0-1 0,-1 0-1,1 0 1,0 0 0,-6 1 0,5-2-48,0 0 0,0-1 0,0 0 0,0 0 0,1 0 0,-1 0 0,0-1 0,1 1-1,-1-1 1,1 0 0,0 0 0,0 0 0,-1 0 0,1-1 0,0 0 0,1 1 0,-1-1 0,0 0 0,1 0 0,0 0 0,0 0 0,0-1 0,0 1-1,0-1 1,1 1 0,-1-1 0,1 0 0,-2-7 0,2 5 33,-1 0-1,1 0 0,0-1 1,0 1-1,1-1 1,0 1-1,0-1 1,0 1-1,1-1 1,0 1-1,1 0 1,-1 0-1,1-1 1,0 1-1,0 0 1,7-11-1,-7 13 62,0 0 0,1 0-1,-1 0 1,1 1 0,0-1-1,0 0 1,0 1 0,1 0 0,-1 0-1,1 0 1,0 0 0,0 1-1,0-1 1,0 1 0,0 0 0,0 0-1,1 0 1,-1 1 0,1 0 0,-1 0-1,1 0 1,-1 0 0,1 1-1,0-1 1,-1 1 0,9 1 0,-11 0 14,0-1 0,0 1 1,0 0-1,0 0 0,0 0 0,0 0 1,0 1-1,0-1 0,-1 0 1,1 1-1,0-1 0,-1 1 1,0 0-1,1-1 0,-1 1 1,0 0-1,0 0 0,1 0 1,-2 0-1,2 2 0,21 48 354,-21-46-338,14 28 34,-13-29-103,-1-1 0,0 1 1,0 0-1,0 0 1,0-1-1,-1 1 0,0 0 1,1 8-1,-1-7-60,-1-5 3,0 1 0,0 0 0,0-1 0,0 1 0,0-1 0,0 1 0,0 0 1,1-1-1,-1 1 0,0-1 0,1 1 0,0-1 0,-1 1 0,1-1 0,0 1 0,0-1 1,0 0-1,-1 1 0,2-1 0,-1 0 0,0 0 0,0 0 0,0 0 0,0 0 1,3 2-1,5-3-949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114 146 1137,'-1'8'405,"-1"1"0,0-1 0,0 1 1,-1-1-1,0 0 0,-1 0 1,0 0-1,-9 14 0,-6 15 731,6-2-517,2 1 1,1 0-1,1 1 0,3 0 0,0 0 1,3 0-1,1 0 0,5 69 0,-2-102-641,-1 0 0,1-1-1,0 1 1,0 0 0,0-1-1,1 1 1,-1-1 0,1 1-1,0-1 1,0 0 0,0 1-1,0-1 1,1 0 0,-1 0-1,1-1 1,0 1 0,0 0-1,4 2 1,-5-4-61,0 0 0,0 0 0,0 0 0,1 0 1,-1 0-1,1-1 0,-1 1 0,0-1 0,1 1 0,-1-1 0,1 0 0,-1 0 1,1 0-1,-1 0 0,1-1 0,-1 1 0,1-1 0,-1 1 0,0-1 0,1 0 1,-1 0-1,0 0 0,0 0 0,1 0 0,-1-1 0,0 1 0,0-1 1,0 1-1,-1-1 0,3-2 0,5-5-228,0-1-1,-1-1 1,0 1 0,-1-1-1,0-1 1,-1 1 0,0-1-1,5-16 1,-1-1-274,-1 0 0,7-49 0,2-24-5,-1 11 1086,-5-1-1,2-95 1,-14 333 5072,0 258-4611,1-375-1289,2 0 0,1 0 0,1 0 0,11 34 0,-5-21-1332,-10-32-982,1-19 605,8-4 512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1809,'0'0'5266,"0"-13"-1808,0 38-12278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1 704,'0'0'1169,"0"25"4786,0-16-3602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1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44 496,'0'-31'1078,"0"29"-742,0 1-233,1 0-1,-1 1 1,0-1-1,0 1 1,0-1 0,1 1-1,-1-1 1,0 1-1,1-1 1,-1 1-1,0-1 1,1 1-1,-1-1 1,1 1 0,-1 0-1,0-1 1,1 1-1,-1 0 1,1-1-1,-1 1 1,1 0-1,-1 0 1,1-1-1,1 1 1,0 4 155,1 0-1,0 0 1,-1 0-1,0 0 1,0 0 0,0 0-1,-1 1 1,1-1-1,0 7 1,9 21 968,-4-8-674,-1 1 0,-1 0 1,-1 1-1,-1-1 0,-1 1 1,-2 29-1,2 23 200,36 354 160,-37-409-1123,-1-15-195,0 0 0,1 0 1,0 0-1,0 0 0,1 0 0,3 10 0,-3-14-1411,-2-31-2894,0-5 2630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2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0 261 512,'0'0'3098,"42"2"1800,-30 4-4531,1-1 1,-1-1 0,1 0-1,0 0 1,0-1-1,0-1 1,0 0 0,23-1-1,641-1-234,-637-2-132,0-3-1,-1-1 0,76-23 0,-102 26 23,40-7-16,11-3-30,-50 7 26,0 0-1,0 1 0,0 1 1,0 1-1,1 0 0,-1 0 1,19 1-1,9-1-7,1-1 0,-1-3 1,52-13-1,-53 10 4,1 1 1,0 2-1,52-1 1,-28 10 23,-43 0-16,0-1 0,0 0-1,0-2 1,0-1-1,-1-1 1,36-9-1,-32 3-21,0 2-1,0 1 0,0 2 1,1 0-1,49 0 1,-63 3 20,0 0 0,-1-2 1,1 1-1,14-6 0,25-4 3,117-9-50,-112 7 39,-43 9 6,1 1 0,0 1 1,0 1-1,21-2 0,175 4 32,-207 1-38,0-1 1,1 1 0,-1 1-1,0-1 1,0 0 0,0 1-1,0 0 1,-1 0 0,1 0-1,0 0 1,-1 0 0,4 4-1,29 14-54,53 23 113,-79-40-68,-1 0 0,1 0 1,0-1-1,11 1 0,-20-3 13,0 0 1,0 0-1,0-1 0,0 1 1,-1 0-1,1 0 0,0 0 1,0 0-1,0 1 0,0-1 0,0 0 1,-1 0-1,1 0 0,0 1 1,0-1-1,0 0 0,-1 1 1,1-1-1,0 1 0,0-1 0,0 2 1,6 4-26,10-4 14,5 4 7,4 0 56,34 3-47,-59-9-1,1 1 1,0-1-1,-1 1 1,1 0-1,-1 0 1,1 0 0,-1 0-1,1 0 1,-1 0-1,0 0 1,0 0-1,1 1 1,-1-1-1,0 1 1,0-1-1,0 0 1,0 1-1,-1-1 1,1 1-1,0 0 1,-1-1-1,1 1 1,-1 0 0,1-1-1,-1 1 1,0 0-1,0 0 1,0-1-1,0 3 1,4 64 848,-4-61-671,0 4-11,-1 16-60,1 0-1,1 0 1,2-1-1,1 1 1,0-1-1,11 31 0,-8-30-3,-2 0-1,-1 0 0,-1 1 0,-1 0 0,-3 49 1,0-32-66,2-31-28,0 0-1,1 0 1,5 18 0,1 8-24,3 2-43,-8-36 14,-1 0 0,-1 0 0,1 1-1,-1-1 1,1 13 0,-2-17-41,0 1-10,0-3 91,0 0 0,0 1 0,1-1 0,-1 0 1,0 0-1,0 1 0,0-1 0,0 0 0,0 1 1,0-1-1,0 0 0,0 0 0,0 1 0,0-1 1,0 0-1,0 1 0,0-1 0,0 0 0,0 0 0,-1 1 1,1-1-1,0 0 0,0 1 0,0-1 0,0 0 1,0 0-1,-1 0 0,1 1 0,0-1 0,0 0 1,0 0-1,-1 1 0,1-1 0,0 0 0,0 0 1,-1 0-1,1 0 0,-92 2 32,33 1-40,-95-10 0,124 2-17,1-2 0,-40-14 1,27 7-24,-25-8-13,36 10 70,-49-10 0,9 12 25,-1 3 0,-125 3 0,134 4-33,36 2-6,0 0 1,-44 11-1,-26 2 26,-483 0-232,484-15 273,-71 12 118,63-1 30,-90 9 415,-102 4 367,174-12-937,82-12-35,-9 0-3,-70 7-1,74-1 90,25-4 79,0 0 0,0 2 1,0 0-1,-26 10 0,38-12-176,-1-1-1,1 0 1,0 0-1,0-1 0,-17-1 1,1 0-6203,-15 25-1554,30-22 6202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22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0 124 112,'4'-5'101,"0"-3"28,1 1 0,0 0 0,0 0 0,1 1-1,-1 0 1,9-7 0,-12 11-86,0 1 1,-1-1-1,1 0 0,-1 0 0,1 0 0,-1 0 0,0 0 0,1 0 1,-1 0-1,0 0 0,-1 0 0,1 0 0,1-5 0,8-15 762,-7 12 3007,2 22-3118,0 1 0,-2 0 1,1-1-1,-2 1 0,0 0 0,0 1 0,-1-1 0,-1 0 0,0 0 0,-3 20 1,1 18 572,1 13 919,-17 118 1,13-140-1116,0 1 0,4 81 1,2-57-327,-1-56-680,0 0-1,1 0 1,0 0 0,1 0 0,0 0 0,1 0 0,0 0-1,0-1 1,1 1 0,1-1 0,0 0 0,0 0 0,1-1-1,0 0 1,1 0 0,0 0 0,0 0 0,1-1 0,9 7-1,-13-12-63,0-1 0,1 1 0,-1-1-1,1 0 1,0 0 0,0-1 0,-1 1-1,1-1 1,0 0 0,0-1-1,0 1 1,0-1 0,8 0 0,-7 0-194,-1 0 0,1 0 0,-1 0 0,0 1 0,0 0 1,1 0-1,-1 1 0,0-1 0,8 5 0,-10-4-1277,-11-28-10418,-23-14 8211,8 12 2648,3-4-1119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2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46 928,'-136'0'6171,"133"0"-4818,16 7-302,2-4-925,0-2 1,0 0-1,0-1 1,23-2-1,2 1-131,-11-1-490,1-1-1,-1-1 1,30-8-1,53-8-2543,120 8-1407,-76 10 4978,-154 2-367,1 0 0,0 0 0,-1 0 0,1 1 1,0-1-1,-1 1 0,1 0 0,-1 0 0,1 0 0,-1 0 0,0 0 0,1 0 0,-1 0 0,0 1 0,0-1 0,1 1 0,-1 0 0,-1 0 1,1 0-1,0 0 0,0 0 0,-1 0 0,1 0 0,1 4 0,1 4 495,0-1 0,-1 1 0,0 0 0,-1 0 0,2 11 0,2 9 650,-3-14-487,0 0 1,-2 0 0,0 31 0,-1-30-636,1-1-1,0 1 0,5 25 0,-6-41 311,6 16-3377,-6-17 2759,0 1 0,0-1 0,0 0 0,0 0 1,1 1-1,-1-1 0,0 0 0,0 1 0,1-1 1,-1 0-1,0 0 0,0 0 0,1 1 0,-1-1 1,0 0-1,1 0 0,-1 0 0,0 0 0,1 0 0,-1 1 1,0-1-1,1 0 0,-1 0 0,1 0 0,-1 0 1,0 0-1,1 0 0,-1 0 0,0 0 0,1 0 0,-1 0 1,0-1-1,1 1 0,-1 0 0,0 0 0,1 0 1,-1 0-1,0 0 0,1-1 0,-1 1 0,0 0 0,0 0 1,1-1-1,-1 1 0,0 0 0,0 0 0,1-1 1,-1 1-1,0 0 0,0-1 0,2-9-1950,-2-12 253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0 355 816,'4'-43'449,"10"-89"1165,-12 118-1333,1 0 0,1 0-1,0 0 1,1 0 0,0 1 0,12-22 0,-14 30-212,1 1 1,0-1 0,0 1-1,0 0 1,0 0 0,1 1-1,-1-1 1,1 1-1,0 0 1,0 0 0,1 0-1,-1 1 1,0 0-1,1 0 1,-1 0 0,1 1-1,8-1 1,10-1 90,1 1-1,45 2 1,-33 0-121,-32 0 20,0 1-1,0-1 0,0 1 1,-1 0-1,1 0 0,0 1 0,0-1 1,-1 1-1,1 0 0,-1 0 1,0 0-1,1 1 0,-1 0 1,0 0-1,-1 0 0,1 0 0,0 0 1,-1 1-1,0 0 0,0-1 1,0 1-1,0 0 0,-1 1 1,1-1-1,-1 0 0,3 8 0,-5-9 5,1-1-1,-1 1 0,0 0 1,1-1-1,-1 1 0,0-1 0,-1 1 1,1-1-1,0 1 0,-1 0 1,0-1-1,1 1 0,-1-1 0,0 0 1,0 1-1,0-1 0,-1 0 1,1 0-1,0 1 0,-1-1 0,0 0 1,-1 2-1,-6 5 136,-1 0-1,0-1 1,-14 10 0,3-2 36,16-12-268,-15 13 348,-44 27 1,56-40-772,1 0 0,-1-1 0,0 1 1,-1-1-1,1-1 0,-1 0 0,1 0 1,-1 0-1,-16 0 0,22-4-1645,3-7 138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2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26 672,'-16'-13'721,"4"1"-17,-9 12 545,13 0-737,16 12-2849,13 1 1616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2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0 736,'4'6'245,"0"0"0,0-1 0,-1 1-1,0 0 1,0 1 0,0-1 0,-1 0-1,0 1 1,0-1 0,-1 1 0,1 0-1,-1 10 1,5 17 650,22 128 2661,-16-97-2589,-6-33-208,19 62-1,21 65 319,-22-69-897,-21-81-471,7 33 1243,-11-14-3390,-13-40 1416,-53-92 246,13 18 648,48 77 122,1-1 0,0 0 0,1 0 1,0 0-1,0-1 0,1 1 0,1-1 1,-1 0-1,2 0 0,-1-12 1,0-17-10,7-56 0,-5 95 14,1-15 10,1 1 1,1 0-1,0 1 0,1-1 1,0 0-1,1 1 1,1 0-1,1 0 0,0 1 1,0 0-1,1 0 0,1 1 1,0-1-1,1 2 0,21-21 1,-16 21 4,-3 1 58,0 1-1,0 1 1,1 0-1,0 1 1,20-8 0,-30 14-11,0 0 0,0 0 1,0 0-1,0 1 1,0-1-1,1 1 0,-1 0 1,0 0-1,0 0 1,0 0-1,1 1 0,-1-1 1,0 1-1,0 0 1,0 0-1,0 0 1,0 0-1,0 1 0,0-1 1,0 1-1,-1-1 1,1 1-1,-1 0 0,1 0 1,-1 1-1,1-1 1,-1 0-1,0 1 0,0-1 1,2 6-1,-1-4 65,-1 0 1,-1 1-1,1-1 0,-1 1 0,1 0 0,-1-1 0,0 1 0,-1 0 0,1 0 1,-1 6-1,-4 50 896,3-55-932,-1 4-70,-1-1 1,-1 1-1,1-1 0,-2 1 0,1-1 1,-1 0-1,-1-1 0,1 1 0,-1-1 1,-1 0-1,0-1 0,0 0 0,0 0 1,-1 0-1,0-1 0,-13 8 0,14-11-419,1 0 0,-1-1-1,0 0 1,1 0 0,-1-1 0,0 0-1,0 0 1,0-1 0,0 0-1,-9 0 1,2-1-777,14 2 1086,0-1 0,-1 0 0,1 0 0,-1 0 0,1 0 0,0 0 0,-1 0 0,1-1 0,-1 1 0,1 0 0,0 0 0,-1 0 0,1 0 0,0 0 0,-1-1 0,1 1 0,-1 0-1,1 0 1,0 0 0,0-1 0,-1 1 0,1 0 0,0-1 0,-1 1 0,1 0 0,0-1 0,0 1 0,0 0 0,-1-1 0,1 1 0,0 0 0,0-1 0,0 1 0,0-1 0,1-18-1875,0 17 1764,5-28-1095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2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28 240,'2'-1'96,"0"-1"0,0 1 1,0 0-1,1 0 0,-1 0 0,0 0 0,1 0 0,-1 0 0,1 1 1,-1-1-1,1 1 0,0 0 0,-1-1 0,4 2 0,-4-1 44,-1 0 0,1 1 0,-1-1 1,1 1-1,-1 0 0,0-1 0,1 1 0,-1 0 0,0 0 0,0 0 0,0 0 0,1 0 0,-1 0 0,0 0 0,0 0 0,-1 0 0,1 1 0,1 1 0,2 6 631,0 1 0,-1-1 0,-1 1 0,1 0 0,-2 0 0,2 11 0,3 17 91,34 76 1691,-38-108-2497,1 0-1,0 0 0,0 0 1,0-1-1,1 1 1,0-1-1,0 0 0,0 0 1,1 0-1,6 5 0,-8-8-62,-1 0-1,1 0 1,-1 0-1,1-1 1,0 1-1,-1-1 1,1 0 0,0 0-1,0 0 1,0 0-1,0 0 1,0-1-1,0 1 1,0-1-1,0 0 1,0 0-1,0 0 1,1 0-1,-1-1 1,0 1-1,0-1 1,0 0-1,5-2 1,-8 3 0,8-3-116,0 0 0,0 0 0,0-1 0,-1-1 0,0 1 0,0-1 0,0 0 0,0-1 0,-1 1 0,0-1 0,6-8 0,-2 0 45,0-1 0,-2 0 0,0 0 1,0-1-1,-2 0 0,0 0 0,-1-1 1,0 1-1,-1-1 0,-1 0 0,-1-1 1,0 1-1,-2-24 0,0 39 77,0 1 1,0 0-1,-1-1 1,1 1-1,-1 0 1,1-1-1,-1 1 1,1 0-1,-1 0 1,1-1-1,-1 1 1,0 0-1,0 0 0,0 0 1,0 0-1,0 0 1,0 0-1,0 0 1,0 0-1,0 1 1,0-1-1,0 0 1,-1 1-1,1-1 0,0 0 1,0 1-1,-1 0 1,1-1-1,0 1 1,-1 0-1,1 0 1,0-1-1,-1 1 1,1 0-1,-1 0 0,1 1 1,0-1-1,-1 0 1,0 1-1,-5-1-66,0 1 0,1 0 0,-1 1 0,0-1 0,1 1 0,0 1 0,-8 3 0,-86 57-3427,52-46-39,38-7 1914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2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0 912,'0'0'11958,"0"21"-11526,0-8-448,0-5-5618,8 5 2960,4-13 417</inkml:trace>
  <inkml:trace contextRef="#ctx0" brushRef="#br0" timeOffset="1">210 248 1072,'0'0'1681,"-12"0"320,4 0 96,-13 13-32,13-13 1681,0 0-609,8 13-9188,0-5 833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2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0 400,'0'0'3311,"4"4"-2591,3 6-129,-1 1 0,0 0 0,0 1 0,-1 0-1,-1 0 1,0 0 0,4 20 0,-2-10-134,9 42 809,-3 1 0,-3 0 0,2 115 0,-5-53-175,4 167 82,-10-169-3717,0-137-6919,0-21 7376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2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161 252 784,'-41'0'6806,"51"11"-5424,22 1-1095,1-1-1,0-2 0,1-1 1,0-1-1,60 3 1,189-8 733,-148-5-139,-64 1-580,0-3 0,106-21-1,-7 1 504,-116 18-514,-11 4 125,0 2 0,47 5 0,-60-1-303,1-2 1,0-1 0,0-1-1,-1-1 1,59-13 0,7-6-50,-68 16-62,-1-1 0,30-10 1,-23 6 11,0 3 0,1 0 0,0 2 0,0 2 0,0 1 0,49 3 1,-34 0-16,18-10 19,-36 4 4,60-15 10,-65 13-13,47-6-1,183-1-67,-243 14 52,0-2-1,0 0 1,24-6 0,-25 4-11,2 1 0,-1 1 0,25-2-1,622 4-166,-627-2 142,0-1 0,50-13-1,-51 9-9,1 1 0,53-2 0,-69 7 34,1 0 0,34-9-1,-34 6 16,-1 0 0,37-1 0,464 5-130,-513 1 122,-1-1-1,1 1 1,0 0 0,-1 1 0,1 0-1,-1-1 1,0 2 0,0-1-1,1 1 1,-2 0 0,1 0 0,0 0-1,0 0 1,-1 1 0,0 0-1,5 5 1,12 18 78,-19-25-59,-1 0-1,1 0 1,0 0-1,-1 0 1,1 1-1,-1-1 1,0 0-1,0 1 1,0-1-1,0 1 0,0-1 1,-1 1-1,1-1 1,-1 1-1,1 0 1,-1-1-1,0 1 1,0 0-1,0-1 1,-1 6-1,0 33 710,-1-22-533,2 0 0,0-1 0,1 1-1,1 0 1,0-1 0,7 23 0,17 22-148,-10-25-25,-2 0 0,11 46 0,-14-48-14,-8-32-9,-2 0-1,1 1 1,-1 0 0,1-1 0,-1 1-1,-1 0 1,1 7 0,0-7 6,-1 1 1,1-1-1,0 0 1,0 1-1,1-1 1,0 0-1,2 6 1,6 21-23,5 1 60,-15-31 16,0 2-35,0-2-18,0-1 1,0 1-1,0 0 0,-1 0 1,1-1-1,-1 1 0,1 0 0,-1 0 1,1-1-1,-1 1 0,0-1 0,0 1 1,0-1-1,0 1 0,0-1 0,0 0 1,-1 1-1,1-1 0,0 0 0,-1 0 1,1 0-1,-1 0 0,1 0 0,-1 0 1,1 0-1,-1 0 0,1-1 0,-1 1 1,0-1-1,0 1 0,-3 0 0,-14 2 16,0 0 0,0-1 0,-1-1 1,1-1-1,-1-1 0,-29-4 0,-64-5 1306,-197 7 1,147 6-98,-19-4-322,-567 20 1387,414-14-2387,182-7 172,-527 2 290,653 1-305,-47 9 0,-17 0-29,81-10-25,1 1 1,-1 0-1,0 0 0,0 1 1,-17 6-1,-28 6-14,-27-7 4,-110-4 1,110-4 2,-109 13-1,-71 18-6,233-29-51,23-1 59,-1-1 0,1 2 0,-1-1 0,1 1 0,-11 3 1,-3 5 33,18-8-38,-1 1-1,0 0 1,0-1-1,-1 0 1,1 0-1,0 0 1,0 0-1,-1 0 1,1-1-1,-6 1 1,-11-2 4,0 2-1,0 1 1,-32 6 0,-57 1-65,21-4 43,66-5 17,-1 1 1,-34 5-1,24 0 7,-1-2-1,-57 1 0,90-5-196,-2 0-162,-59-1-2485,14-1-5781,-59 6 0,77 3 6086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2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1 256,'-9'3'4989,"13"121"408,11 1-3495,-11-89-1558,-2-1 0,-1 1 0,-4 36 0,1 10 1359,2 818 3540,-1-893-5166,0 0 0,0 0 0,0 0 0,-1 0 0,0 0 0,0 0 0,-5 8 0,4-9-30,1 1-1,-1 0 0,1 0 1,0 0-1,1 0 0,0 0 0,-1 8 1,-6 203 166,9-149-180,0-16 438,-2 1 0,-10 76 0,9-116-429,1 1-1,0 0 1,3 22-1,-1-24-48,0 1 0,-1-1 0,-1 0 0,-3 25 0,-2-8 0,2 0 0,1 1 0,2 50 0,1-67-11,-12 144 112,12 43-316,0-200 225,2-1-12,-1-1 0,1 1 0,0 0 0,0 0 0,0 0 0,0 0 0,-1 0 0,1 0 0,0 1 0,0-1 0,0 1 0,-1-1 0,1 1 0,0 0 0,2 0 0,-2 6 16,-1-5 1,0 1 0,-1-1 0,1 0 0,0 0 0,0 0 0,0 0 0,0 0 0,1 0 0,-1 0 0,0-1 1,1 1-1,0 0 0,-1-1 0,1 1 0,0-1 0,0 1 0,-1-1 0,4 1 0,-5-2-10,1 1 1,-1-1-1,0 0 1,1 0-1,-1 0 0,1 0 1,-1 0-1,1 1 1,-1-1-1,0 0 0,1 0 1,-1 1-1,1-1 1,-1 0-1,0 1 0,1-1 1,-1 0-1,0 1 1,0-1-1,1 0 0,-1 1 1,0-1-1,0 1 1,1-1-1,-1 1 0,0-1 1,0 0-1,0 1 1,0-1-1,0 1 0,0-1 1,0 2-1,0-2 1,0 1 1,0-1-1,1 1 0,-1 0 0,0-1 1,0 1-1,0-1 0,0 1 0,1 0 0,-1-1 1,0 1-1,1-1 0,-1 1 0,0-1 1,1 1-1,-1-1 0,0 1 0,1-1 0,-1 0 1,1 1-1,-1-1 0,1 0 0,-1 1 1,1-1-1,-1 0 0,1 1 0,0-1 0,-1 0 1,1 0-1,-1 0 0,1 0 0,0 1 1,-1-1-1,2 0 0,-1 0 7,0 0 0,0 0-1,0 0 1,0 1 0,1-1 0,-1 0-1,0 1 1,0-1 0,0 1 0,0-1 0,0 1-1,0 0 1,0-1 0,0 1 0,0 0-1,0 0 1,0 0 0,-1-1 0,1 1-1,0 0 1,0 0 0,-1 0 0,2 2 0,10 31 221,-3-7 47,3 8 155,1 3-244,-13-37-185,1 0 0,-1 0 0,1 0 0,0 0 0,-1 0 0,1 0 0,0 0 0,0 0 0,0 0 0,-1 0 0,1 0 0,0-1 0,0 1 0,0 0 0,0-1 0,0 1 0,1-1 0,-1 1 0,0-1 0,0 1 0,0-1 0,0 0 0,1 0 0,1 1 0,45 11 21,105 1 158,155-24-224,-129-1-129,-45 6 130,-39 3-299,-38 0-121,-35 3 124,0-2 1,42-7-1,132-20-826,-167 26 1022,46-2-117,96 6-1,-62 1 124,-90-1 70,1 1 0,-1 1 1,0 0-1,35 12 1,-32-9 17,1 0 0,-1-1 1,29 2-1,-9-4-1,1 2-1,69 17 1,-76-14-64,0-1 0,0-2 0,49 0 0,23 3-124,73 5-204,-141-12 200,-33-2 180,0 1 0,0 0 1,0 0-1,0 1 0,0 0 0,10 3 0,-3 0-157,-1 0 1,1-1-1,1 0 1,-1-2-1,0 1 1,23-2-1,-21 0 42,-4-1-526,0 1 0,1 1 0,-1-1 0,1 2 0,-1 0 0,16 5 0,-13-4-2216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2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80,'34'-8'1398,"-32"8"-1293,-1 0 0,1 0-1,-1 0 1,1 1 0,-1-1-1,1 0 1,-1 1 0,0 0 0,1-1-1,-1 1 1,0 0 0,1-1 0,-1 1-1,0 0 1,0 0 0,0 0 0,0 0-1,0 0 1,0 0 0,0 1 0,0-1-1,0 0 1,0 2 0,15 38 1361,-6-12-217,3 7-250,-2 2 0,-1-1 0,-2 1 0,3 46 0,3 2 238,-6-23-727,-3 0 0,-3 73-1,-2-127-544,0-8-429,1-4-2340,-1 0 2219,0-1 0,0 1 0,0 0 0,0-1 0,0 1 0,-1 0 0,0-1 1,1 1-1,-1 0 0,0 0 0,-3-6 0,-25-41-678,12 22 127,-3-14 285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2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1 291 144,'0'-179'1521,"0"175"-1468,0-1 1,0 1-1,1 0 1,0-1-1,0 1 1,0 0-1,0-1 1,1 1-1,0 0 1,0 0-1,0 0 1,0 0-1,1 1 1,-1-1-1,1 1 1,0-1 0,0 1-1,0 0 1,0 0-1,1 0 1,-1 0-1,1 1 1,0-1-1,0 1 1,0 0-1,0 0 1,0 1-1,0-1 1,0 1-1,1 0 1,-1 0-1,0 0 1,9 0-1,36-3 643,-43 3-588,0-1 0,1 1 0,-1 1 1,0-1-1,1 1 0,-1 1 0,1-1 0,-1 1 0,1 0 0,-1 0 0,0 1 0,0 0 0,0 0 0,0 0 0,8 4 0,-2 2 136,-1 0-1,0 1 0,0 0 0,-1 0 1,0 1-1,-1 0 0,0 1 0,0 0 1,-1 0-1,-1 1 0,0 0 0,-1 1 1,0-1-1,0 1 0,-2 0 0,1 1 0,-2-1 1,0 1-1,0 0 0,-2-1 0,1 1 1,-2 19-1,0-11 15,1-2-34,-1 0 0,-1 0 1,0 0-1,-2 0 0,0 0 0,-9 29 0,-9 29 150,20-74-398,-5-4-4906,5 0 4800,0 0 0,0 0 0,1 0 0,-1-1 0,0 1 0,0 0 0,1 0 0,-1-1 0,0 1 0,1-1 0,-1 1 0,0 0 1,1-1-1,-1 1 0,1-1 0,-1 0 0,1 1 0,-1-1 0,1 1 0,-1-1 0,1 0 0,-1 1 0,1-1 0,0 0 0,0 0 0,-1 1 0,1-1 0,0 0 0,0 0 0,0 1 0,0-1 0,-1 0 0,1 0 0,0 1 0,1-1 0,-1 0 0,0 0 0,0 0 0,0 1 0,0-1 0,1 0 0,-1 0 0,0-8-599,0-3-359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2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2 672,'1'-1'222,"0"1"0,1 0 0,-1 0 0,1 0 0,-1 0 0,0 0 0,1 0 0,-1 0 0,1 0 0,-1 1 0,0-1 0,1 1-1,-1-1 1,0 1 0,3 0 0,11 20 540,0 0 1,-1 1-1,-1 0 0,-1 1 0,-1 0 0,-1 1 0,-1 0 0,9 43 0,-16-59-621,-1 0 1,0 0-1,-1 0 0,0 0 0,-1 9 0,0 6 440,1-21-451,1-2-127,0 0-1,0 1 0,0-1 1,-1 0-1,1 0 0,0 0 1,0 0-1,0 0 0,0 0 1,0 0-1,-1 0 0,1-1 1,0 1-1,0 0 0,0 0 1,0-1-1,-1 1 0,1 0 1,0-1-1,0 1 0,-1-1 0,2 0 1,10-17-168,-1-1 1,-1 1-1,0-1 1,-2-1-1,10-32 1,23-48-1178,-33 84 1050,-4 12 123,-2-1 1,1 0-1,0 0 0,-1-1 0,0 1 0,0 0 0,0-1 0,0-5 0,-2 9-244,2 3-1035,-1-1 1316,0 0 1,0 0-1,-1 0 0,1 1 1,0-1-1,0 0 0,-1 1 1,1-1-1,0 1 0,0-1 1,-1 1-1,1-1 0,-1 1 1,1-1-1,0 1 0,-1 0 1,1-1-1,-1 1 0,1 0 1,0 1-1,1 4-291,-1-4 338,-1-1 1,0 0 0,1 1-1,-1-1 1,1 1 0,-1-1 0,1 0-1,0 1 1,0-1 0,-1 0-1,1 0 1,0 0 0,0 1-1,0-1 1,0 0 0,0 0-1,1 0 1,-1-1 0,0 1-1,0 0 1,1 0 0,-1-1-1,0 1 1,1-1 0,-1 1 0,2 0-1,1-1 73,-1 1 0,1 0 0,-1 1-1,1-1 1,-1 0 0,0 1 0,0 0 0,0 0-1,0 0 1,0 0 0,0 0 0,0 1 0,0-1 0,-1 1-1,4 4 1,-1-2 186,-4-2-13,0-1 0,0 0 0,-1 1 0,1-1 0,0 1 1,-1 0-1,0-1 0,1 1 0,-1-1 0,0 1 0,0 0 0,0-1 0,-1 1 0,0 3 0,0 3 280,11 35 1208,-1-9-913,-8-28-646,0 0 0,1 0 0,0 0 0,0-1 0,0 1 0,1 0 0,0-1 0,0 1 0,7 10 0,-7-14-72,-1-1-1,0 1 0,1 0 0,0-1 0,-1 1 0,1-1 1,0 0-1,0 0 0,1 0 0,-1 0 0,0 0 0,1-1 0,-1 0 1,0 0-1,1 0 0,0 0 0,-1 0 0,1 0 0,7-1 1,-5 1-13,1-1 0,-1 0 1,1 0-1,-1-1 1,1 1-1,-1-2 1,0 1-1,1-1 1,-1 1-1,0-2 1,0 1-1,0-1 0,0 0 1,-1 0-1,1 0 1,-1-1-1,0 0 1,0 0-1,0-1 1,0 1-1,5-9 1,-2 6-3,-2-1 1,1-1 0,-1 1 0,0-1 0,-1 0 0,0-1 0,-1 1 0,1-1 0,-2 0 0,0 0 0,0 0 0,0 0-1,-1-1 1,0-13 0,-2 23 0,0-1-1,0 0 0,0 0 0,-1 0 1,1 0-1,-1 1 0,1-1 0,-1 0 1,1 0-1,-1 1 0,0-1 0,0 0 1,0 1-1,0-1 0,0 1 0,0-1 1,-1 1-1,1 0 0,0-1 0,-1 1 1,1 0-1,-1 0 0,1 0 0,-3-1 1,0 0 29,0 0 0,-1 1 1,1-1-1,0 1 0,-1 0 1,1 1-1,0-1 0,-9 1 1,4 1-25,0 1 0,1 1 0,-1-1 1,1 2-1,0-1 0,0 1 0,0 0 1,0 1-1,0-1 0,1 2 0,0-1 1,0 1-1,-6 7 0,-27 19-330,39-32 305,-2 2-167,-1 0 0,1 0 0,-1 0 0,1 1 1,0-1-1,0 1 0,0 0 0,1 0 0,-1 0 0,1 1 0,-1-1 0,-3 7 1,6-8-926,22-2-1031,6 0 1128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0 864,'0'4'974,"-1"14"158,-1 1-1,-1-1 0,-1 0 1,-9 28-1,6-24-405,1 1-1,-4 39 0,7-34-344,2-1 0,1 1 0,1 0 0,10 55 0,-10-75-372,1 0 0,0-1 0,0 1 0,1-1 0,0 0 0,0 1 0,1-1 0,0-1-1,0 1 1,0-1 0,1 1 0,0-1 0,0 0 0,1-1 0,0 0 0,0 1 0,0-2 0,0 1 0,1-1 0,0 0 0,0 0-1,11 4 1,-12-7-61,1 0 0,-1 0-1,0-1 1,1 1-1,-1-1 1,1-1-1,-1 1 1,1-1 0,-1 0-1,0 0 1,1-1-1,-1 0 1,0 0-1,0-1 1,0 0 0,8-4-1,1-3-42,0 1-1,0-2 1,-1 0-1,21-21 1,-25 20 163,1-1 0,-2 0-1,1-1 1,-2 0 0,0-1 0,-1 1 0,0-1 0,-1-1 0,-1 1 0,0-1 0,-1 0 0,-1 0 0,2-19-1,-4 28 50,-1 1-1,1 0 0,-1-1 0,-1 1 0,1-1 0,-1 1 0,0-1 0,-1 1 0,1 0 0,-1 0 1,0 0-1,-1 0 0,1 0 0,-1 0 0,-1 0 0,1 1 0,-1 0 0,0-1 0,0 1 0,0 1 1,-1-1-1,1 1 0,-1 0 0,-1 0 0,1 0 0,0 0 0,-1 1 0,0 0 0,1 0 1,-1 1-1,0 0 0,-1 0 0,1 0 0,0 1 0,-10-2 0,-14-1-157,-1 2-1,1 1 1,-1 1 0,1 1-1,0 2 1,-1 1 0,-36 10-1,47-7-1412,0 1 0,1 0 0,-26 16 0,6-5-2259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3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5 332 1024,'0'0'4192,"0"4"-3040,-1 57 1364,-1-36-2175,1-1-1,1 1 1,1 0-1,1-1 1,11 48 0,-12-69-345,0 0 0,1 0 0,-1 0 0,1 0 0,-1 0 0,1-1 0,0 1 0,0 0 1,0-1-1,1 1 0,-1-1 0,1 0 0,-1 0 0,1 0 0,0 0 0,5 3 0,-5-4-36,-1 0 0,0-1 0,1 1-1,-1-1 1,0 0 0,1 0 0,-1 1-1,0-1 1,1-1 0,-1 1 0,1 0 0,-1-1-1,0 1 1,0-1 0,1 0 0,-1 1-1,0-1 1,0 0 0,0 0 0,1-1-1,-1 1 1,-1 0 0,1-1 0,0 1-1,3-4 1,3-3-117,0 0 1,-1 0-1,0-1 0,0 0 0,-1-1 1,0 1-1,0-1 0,-1 0 1,-1-1-1,0 1 0,5-19 0,-1-16-36,-1-1 0,-3 0 0,-1 0 0,-7-78 0,2 104 198,-2 1 1,-7-25 0,6 27 261,1 1 0,1-1 0,-3-33 0,6 48 646,0 8-337,-13 342 2233,15-325-2970,1-1-1,0 0 0,2 0 0,12 38 1,-6-25-682,-11-33 730,1 1-1,-1-1 1,1 0 0,0 1 0,-1-1-1,1 0 1,0 1 0,1-1 0,-1 0-1,0 0 1,1 0 0,-1 0 0,1 0-1,-1 0 1,3 1 0,-1-2-259,-1 0 0,1 0 0,-1 0 0,1 0 0,-1-1 0,1 1 0,0-1 0,0 0 0,-1 1 0,5-2 0,-6 1 292,0 0 1,0 0 0,0 0-1,0-1 1,1 1 0,-1 0-1,0-1 1,0 1-1,0-1 1,0 1 0,0-1-1,0 1 1,0-1-1,0 0 1,-1 0 0,1 1-1,0-1 1,0 0 0,-1 0-1,1 0 1,0 0-1,-1 0 1,1 0 0,-1 0-1,1 0 1,-1 0-1,1 0 1,-1 0 0,0 0-1,0 0 1,1-2 0,1-4-278,10-16-1511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3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72 608,'1'1'143,"0"0"0,-1 0 0,1 0-1,0 0 1,0 0 0,0 0 0,-1 0-1,1 0 1,0 1 0,-1-1 0,1 0-1,-1 0 1,0 0 0,1 1 0,-1-1-1,0 0 1,0 1 0,0-1 0,1 0-1,-1 0 1,-1 1 0,1-1 0,0 0-1,0 1 1,0-1 0,-1 2 0,2 20 861,2-10-766,0-1 1,1 0 0,1 0 0,0 0 0,0 0 0,1-1 0,1 0 0,12 17 0,-17-27-232,0 1 0,0 0 0,0-1 0,0 1 0,0-1 0,0 0 1,0 0-1,0 0 0,1 0 0,-1 0 0,0 0 0,1 0 0,-1-1 0,1 1 0,-1-1 1,0 0-1,1 0 0,-1 0 0,1 0 0,-1 0 0,1 0 0,-1-1 0,1 1 0,2-2 1,-2 1-2,1 0 0,0 0 1,-1-1-1,1 1 1,-1-1-1,1 0 1,-1 0-1,0 0 1,0-1-1,0 1 1,0-1-1,0 1 1,-1-1-1,4-5 1,0-4-162,-1 0 0,-1-1 0,0 0 1,-1 0-1,0 0 0,-1-1 0,0 1 1,-1-1-1,-1 1 0,0-1 0,-2-17 0,1-9-2189,1 38 1522,2-9-1150,8 9 1140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3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71 319 256,'4'-2'168,"0"0"0,1 1 0,-1-1 0,0 1 1,1 0-1,-1 0 0,1 0 0,-1 0 0,1 1 0,0 0 0,4 0 0,-8 1-56,-1 0-1,1 0 0,-1 0 1,1 0-1,-1 0 1,1 0-1,-1 0 1,0 0-1,0 0 1,1 0-1,-1 0 1,0 0-1,0 0 1,0 0-1,0 0 1,-1 0-1,1 3 1,0-3 114,-2 6 160,0 1-1,0-1 1,0 0-1,-1 0 1,0 0-1,0 0 1,-1 0-1,0 0 1,0-1-1,-1 0 1,-5 6-1,2-1 293,1-1 0,0 2-1,-7 14 1,-34 122 2886,47-144-3554,0 0-1,0-1 1,0 1-1,1 0 1,-1 0 0,1 0-1,0 0 1,0-1-1,1 1 1,-1 0 0,1 0-1,0 0 1,0-1 0,0 1-1,0 0 1,0-1-1,1 1 1,0-1 0,0 1-1,0-1 1,0 0-1,0 0 1,1 0 0,-1 0-1,4 2 1,-2 0-121,1-1 1,-1-1 0,1 1-1,0-1 1,0 1 0,0-1 0,1-1-1,-1 1 1,1-1 0,-1 0-1,1 0 1,0-1 0,0 1-1,-1-1 1,8 0 0,-4-1-74,3 0-621,-1 0 0,0 0 0,1-1 1,21-5-1,-28 4 429,0 0 1,0-1-1,0 1 1,-1-1-1,1 0 1,-1 0-1,1-1 1,-1 1-1,0-1 1,0 0-1,0 0 1,5-9-1,31-57-2390,-10 29 1786</inkml:trace>
  <inkml:trace contextRef="#ctx0" brushRef="#br0" timeOffset="1">621 42 512,'0'-42'5272,"0"48"-4152,11 163 2902,38 88-2633,-22-101-1533,-26-149-146,1-1 0,-1 1 0,-1-1 0,1 1 0,-1 0 0,-1 9 0,0-4-623,1-8-896,-20-29-4409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3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58 114 656,'-12'-14'1008,"0"-1"-1,-13-23 0,17 25 2678,27 13-3583,11 0-270,-13 1-381,-1 0 1,1-2 0,0 0 0,-1-1-1,22-5 1,-4-1 188,1 1 0,-1 2 0,1 2 0,55 1-1,-87 3 507,1 0 0,-1 0-1,0 0 1,1 1 0,-1-1-1,0 1 1,0 0 0,0 0 0,0 0-1,0 0 1,0 0 0,-1 1-1,1-1 1,-1 1 0,1 0-1,-1 0 1,0 0 0,0 0-1,-1 0 1,1 0 0,0 0-1,-1 1 1,0-1 0,1 6 0,5 9 963,-1 1 1,6 38 0,-11-48-852,1 5-60,-1-1-1,2 0 1,-1 0 0,2 0-1,0 0 1,1 0 0,0-1 0,0 1-1,2-2 1,7 14 0,-12-23-212,0 0 1,0 0-1,1 0 1,-1 0 0,0 0-1,1 0 1,-1-1 0,1 1-1,-1-1 1,1 0-1,0 1 1,0-1 0,0 0-1,0-1 1,-1 1-1,1-1 1,0 1 0,0-1-1,0 0 1,0 0-1,0 0 1,0 0 0,0-1-1,0 1 1,0-1 0,5-1-1,-1 0-123,1-1 0,-1 1 0,0-1 0,0-1 0,0 1 0,0-1 0,-1-1 0,1 1 0,10-11 0,-4 2 104,-2 0-1,0-1 0,0 0 1,-1 0-1,-1-2 0,0 1 1,-2-1-1,1 0 1,-2 0-1,0-1 0,-1 0 1,-1 0-1,0 0 1,1-27-1,-5 43 61,0 0-1,-1 0 1,1 1 0,0-1-1,-1 0 1,1 1 0,0-1-1,-1 0 1,1 1 0,-1-1-1,1 1 1,-1-1 0,0 1-1,1-1 1,-1 1 0,1-1-1,-1 1 1,0 0 0,1-1-1,-1 1 1,0 0 0,0-1 0,1 1-1,-1 0 1,0 0 0,0 0-1,1 0 1,-1 0 0,0 0-1,0 0 1,1 0 0,-1 0-1,-1 0 1,-32 2 92,30-1-86,-6 1-125,1 1 0,-1 0 0,1 0 0,0 1 0,0 0 0,0 1-1,-13 9 1,11-6-770,-1-1-1,0-1 0,0 0 1,-17 5-1,5-9-1207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3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1909 1 144,'-2'0'91,"-65"4"2633,63-3-2573,1-1 1,-1 2 0,1-1-1,0 0 1,-1 1 0,1-1 0,0 1-1,0 0 1,0 0 0,0 0 0,0 0-1,1 1 1,-1-1 0,-2 4-1,-12 10 967,16-15-1040,0 0 0,0 0 0,-1 0 0,1 0 0,0 0 0,0 1 1,0-1-1,1 0 0,-1 1 0,0-1 0,0 0 0,1 1 0,-1-1 0,0 3 0,0-3 37,1 0 1,0-1-1,-1 1 0,1-1 0,0 1 0,-1 0 0,1-1 0,0 1 0,0 0 0,-1 0 0,1-1 0,0 1 0,0 0 0,0-1 0,0 1 0,0 0 0,0 0 0,0-1 1,0 1-1,0 0 0,1-1 0,-1 1 0,0 0 0,0 0 0,1-1 0,-1 1 0,0-1 0,1 1 0,-1 0 0,1-1 0,-1 1 0,1-1 0,-1 1 0,1-1 0,-1 1 0,1-1 1,-1 1-1,1-1 0,0 0 0,-1 1 0,1-1 0,-1 0 0,1 1 0,0-1 0,0 0 0,-1 0 0,1 0 0,0 1 0,-1-1 0,1 0 0,1 0 0,16 7-164,-10-4 187,1-1 0,-1 0 0,1 0 0,-1 0 0,18 0 1,-14-2-48,0 2 0,0-1 1,0 2-1,12 3 1,-2 1-35,1-1 0,0 0-1,1-2 1,-1-1 0,30 0 0,175 14 70,-3 0 1152,383-17-396,-449-10-865,4-1-20,-10-4-3,-86 7 50,94-17-122,-40 11 56,-65 5 30,75 0 0,-110 9-20,9 1 6,-1-2 0,1-1-1,40-8 1,77-11-160,6-1 109,-97 14-19,0 2 1,0 3 0,86 5-1,-34 1-345,-106-3 417,1 0-1,-1 0 1,0 0 0,1 0-1,-1 1 1,0-1-1,0 1 1,0-1-1,1 1 1,-1 0 0,0 0-1,0 0 1,0 0-1,3 3 1,-3-3 1,0 0-1,-1 0 1,1 0 0,0 0 0,0 0-1,0 0 1,0 0 0,0-1-1,0 1 1,0-1 0,0 0 0,0 1-1,0-1 1,4 0 0,1 0-9,0 1 0,0 0 1,0 1-1,0-1 0,0 1 0,0 1 1,7 3-1,40 10 62,31-7-172,104-4-1,-61-5 72,-124 1 54,-1-1 0,0 1 1,0 0-1,0 0 0,0 0 1,0 1-1,0-1 1,0 1-1,0 0 0,0-1 1,-1 1-1,1 0 0,-1 1 1,1-1-1,-1 0 0,0 1 1,0-1-1,3 5 0,-3-4-8,0 0 0,0 0 0,1-1 0,-1 1 0,1-1 0,-1 0 0,1 0 0,0 0 0,0 0 0,0 0 0,5 2 0,-7-4 4,0 1-1,1-1 1,-1 1-1,0-1 0,1 1 1,-1-1-1,0 1 1,0 0-1,0 0 0,0-1 1,0 1-1,0 0 1,0 0-1,0 0 0,0 0 1,1 2-1,-1-2 1,0 0 0,0 0 0,0 0 0,-1 0 0,1 0 0,0 0 0,0 0 0,1 0 0,-1-1 0,0 1 0,0 0 0,0-1 0,0 1 0,1-1 0,-1 1 0,0-1 0,3 1 0,45 15 3,-42-13-7,1 0-1,0-1 0,0 0 1,0 0-1,0 0 0,14 0 0,-1-2-4,-16-1 8,0 0 1,0 1-1,0 0 1,0 0-1,0 1 1,0-1 0,0 1-1,0 0 1,0 1-1,0-1 1,-1 1 0,1 0-1,0 0 1,7 4-1,-5-1 13,-4-3-5,1-1 0,-1 1 0,0 0 1,0 1-1,0-1 0,-1 1 0,1-1 0,0 1 1,-1 0-1,3 3 0,2 6 14,-2-5-5,-1 0-1,0 0 0,0 1 0,0 0 1,-1 0-1,3 11 0,0 8 17,2 35 96,-8-57-121,1-1 0,-1 1 1,1-1-1,0 1 0,1-1 0,-1 0 0,3 6 0,7 27 0,-10-32-4,0 1-1,1-1 1,-1 1-1,1-1 1,0 0-1,1 0 1,-1 0-1,1 0 1,0 0-1,5 6 1,9 16 4,-10-12 25,0-1 1,-2 1-1,0 0 1,0 1 0,-2-1-1,0 1 1,0 0-1,-2 0 1,1 24-1,-1-12 309,11 47 0,-3-20-81,-1-13-185,-4-28-59,-2 0 0,0 0 0,1 15 0,-2-12-10,0-1-1,1 0 1,8 27 0,-6-27-4,0-1-1,-2 0 1,2 27-1,-3-31 5,0 0-1,0 0 1,7 20-1,-5-20 0,-1-1 1,0 1-1,1 20 0,-1 6-124,10 57-1,-6-57-21,3 61 1,-9 299-759,12-249 512,-12 232-467,8-189 865,-8-188-17,-1 21-42,2-1-1,0 1 1,1-1-1,9 36 1,-11-58 43,0 0 0,1-1 0,-1 1 0,0 0 0,1-1 0,-1 1 0,1-1 0,-1 1 1,1 0-1,-1-1 0,1 1 0,0-1 0,-1 0 0,1 1 0,-1-1 0,1 1 1,0-1-1,0 0 0,-1 0 0,1 1 0,1-1 0,11 10-77,-10-1 70,0 1 0,0 0-1,-1 0 1,0 10 0,-2-16 52,0 44-270,-1-45 211,0-1-1,-1 1 0,0-1 1,1 0-1,-1 1 0,0-1 1,0 0-1,0 0 0,-1 0 0,1 0 1,0-1-1,-3 2 0,-11 10-33,11-8 53,0 0 0,-1-1 0,0 1-1,0-1 1,0-1 0,-8 5 0,9-6 24,-1 1-1,0 1 0,1-1 1,0 1-1,0 0 1,0 0-1,-5 6 1,6-5-26,-1 0 1,1-1 0,0 1 0,-1-1 0,0 0-1,0 0 1,-1-1 0,1 1 0,-1-1 0,1-1 0,-1 1-1,0-1 1,0 0 0,0 0 0,0 0 0,0-1-1,-8 1 1,-20-2-35,0 1 0,-1 2 0,-33 7 0,-28 18 12,88-25 27,-1-1 1,1-1-1,-1 0 0,1 0 0,-1-1 0,1 0 1,-1 0-1,-9-2 0,-21 0-2,7 3-4,18 0 0,0 0 0,0-1 0,0-1 0,0 0 0,0-1 0,-26-6 0,20 1-6,0 2 0,-1 0 0,1 1 0,-1 2 0,0 0 0,1 1 0,-1 0 0,-21 4 1,17-2-60,0 0 1,1-2 0,-1-1 0,-48-10-1,-1-1-17,60 8 109,-1 1 0,1 0 0,-1 1 0,0 1 0,0 0 0,-17 1 0,9 1-15,-11 2 2,-1-2-1,0-2 1,1-1-1,0-1 1,0-2-1,-46-15 1,70 18-8,0 0 0,0 1-1,0-1 1,-15 0 0,-20-4-15,-115-27-6,123 28 38,0 1-1,0 1 1,-1 2 0,-55 5 0,6-1 30,-1174-2 815,1237 2-877,-1 0 1,-40 10 0,39-6 4,-1-1 1,-47 2-1,-85 5 58,-84-12-30,225 2-24,1 0 0,-33 7 0,-1 2 31,10-4-17,-44 14-1,51-12-3,0-1-1,-43 5 0,-283 6 29,327-19 6,20-1-40,0 0 1,1 1-1,-1 1 0,0 0 1,1 1-1,-1 0 0,1 1 1,-14 4-1,-11 6-7,0-3 1,-1-1-1,0-1 1,-58 3 0,-7 2-37,62-9 50,0-1 0,-64-5 0,23-1 0,-160 3 197,172 13-256,-128-13 361,114 12-812,9-12-9059,62 0 7247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3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22 480,'-3'-21'8167,"-4"21"-7820,0-1 1,0 1 0,0 1 0,0-1 0,0 1 0,0 1 0,0-1 0,0 1-1,0 0 1,1 1 0,-1-1 0,1 1 0,0 1 0,0-1 0,0 1-1,0 0 1,-9 9 0,9-6-74,0 0-1,1 0 0,-1 1 1,1 0-1,1 1 1,0-1-1,0 1 1,0-1-1,1 1 0,-3 17 1,-1 5 103,-4 61 0,7-54-375,0-6 86,1 48 1,3-75-143,0 0-1,0-1 0,0 1 1,1 0-1,0 0 1,0 0-1,0 0 1,0-1-1,1 1 0,0-1 1,0 1-1,0-1 1,1 1-1,-1-1 1,1 0-1,0 0 0,4 4 1,-1-7-464,0 1 0,1-1 0,-1 0 0,0 0 0,1-1 0,-1 1 0,1-1 0,-1-1 0,1 0 0,-1 1 0,7-3 0,-6 0 72,0 0 0,0 0 1,0 0-1,0-1 1,0 0-1,-1 0 0,1-1 1,-1 0-1,-1 0 1,1 0-1,-1-1 0,1 1 1,-2-1-1,8-12 1,-3 7-36,-1 0 0,1 1 1,16-14-1,-6 9 211,-1-1-1,0-1 1,-1 0 0,-1-2-1,24-34 1,-35 44 418,-5 8-88,1-1 0,-1 1 0,1 0 0,0-1 0,-1 1 0,1 0 0,0 0 0,0-1 0,0 1 0,0 0 0,0 0 0,0 0 0,1 0 0,-1 0 0,0 0 0,0 1 0,1-1 0,-1 0 0,0 1 0,1-1 0,-1 1 0,1-1 0,-1 1 0,1 0 0,-1-1 0,1 1 0,1 0-1,-1 2 77,-1 0-1,1 0 0,-1 0 1,0 0-1,0 0 0,0 0 0,0 1 1,0-1-1,0 0 0,-1 1 1,1-1-1,-1 0 0,0 1 0,0 4 1,1-2 214,6 23 336,1 1 0,1-2-1,16 35 1,-25-61-677,1 1 0,0-1-1,0 0 1,0 0 0,0 0 0,0 0 0,0 0 0,0 0-1,0 0 1,0-1 0,0 1 0,1 0 0,-1 0 0,0-1-1,0 1 1,1-1 0,-1 1 0,1-1 0,-1 0 0,0 1-1,1-1 1,-1 0 0,1 0 0,-1 0 0,0 0 0,1 0 0,-1 0-1,1-1 1,-1 1 0,0 0 0,1-1 0,1 0 0,1 0-9,0-1 1,0 1-1,-1-1 1,1 0-1,-1 0 0,1 0 1,-1-1-1,6-4 1,-3 1-18,-1 0 0,-1-1 0,1 1 0,-1-1 1,-1 0-1,1 0 0,-1 0 0,0-1 0,-1 1 0,3-10 0,-2-4 44,-1 0-1,-1-36 0,-1 55-1,0-1 0,0 0 0,-1 1 0,1-1-1,-1 1 1,0-1 0,0 1 0,0-1 0,0 1 0,0 0-1,-1 0 1,1-1 0,-1 1 0,1 0 0,-1 0 0,0 0-1,1 0 1,-1 1 0,0-1 0,0 1 0,-1-1 0,1 1 0,0-1-1,0 1 1,-1 0 0,1 0 0,-1 0 0,1 0 0,-1 1-1,1-1 1,-1 1 0,1 0 0,-1-1 0,0 1 0,1 0-1,-1 0 1,1 1 0,-1-1 0,0 0 0,1 1 0,-5 1-1,3 0-9,1 0 0,-1 0-1,1 0 1,0 0 0,0 0-1,-1 1 1,2 0 0,-1-1-1,0 1 1,-2 4 0,-7 5 5,-68 70-789,78-81 675,0 0-1,1 1 0,-1 0 0,1-1 0,0 1 0,-1 0 0,1 0 0,0 0 1,0-1-1,0 1 0,0 1 0,1-1 0,-1 0 0,0 0 0,1 0 0,-1 3 0,1 12-3056,0-15 2550,8 0-2987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17 381 496,'0'0'619,"0"4"59,-1 46 1423,-8 55 0,6-81-1883,1 0 0,1 1 1,1-1-1,1 0 0,4 24 1,-4-45-235,-1 0 1,1 0-1,0 0 1,0 0-1,0 0 1,1 0-1,-1 0 0,1-1 1,-1 1-1,1 0 1,0-1-1,0 0 1,0 1-1,1-1 1,-1 0-1,0 0 1,1 0-1,-1 0 1,1-1-1,0 1 1,0-1-1,-1 1 1,1-1-1,0 0 0,0 0 1,0 0-1,0-1 1,6 1-1,-4 0-64,0-1 0,0 0 0,0 0 0,0-1-1,-1 1 1,1-1 0,0 0 0,0 0-1,0-1 1,-1 1 0,1-1 0,0 0 0,-1-1-1,0 1 1,1-1 0,-1 0 0,6-5-1,7-12-198,0 0 1,-1-1-1,-2-1 0,0 0 0,-1-1 0,16-41 0,-21 39 217,0-1 0,-1 0 1,-2 0-1,4-40 0,-4-109 76,-5 146-2,-1 17 19,0 1 1,0 0 0,-1 0-1,0 0 1,-1 0-1,-1 1 1,-8-20-1,0 1 160,3-4 393,7 27 835,2 21-301,0-4-979,-1 107 1227,3 151-366,15-145-922,-4-45-164,0-6-452,-9-57-872,-1 1 0,0-1 0,0 27-1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3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0 944,'0'0'801,"8"13"-33,-8 8-16,13 4-127,-13-4-145,0 13-176,8-9-96,4-4-112,-12-9-192,0-3-912,0-18-1617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3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0 256,'0'0'419,"21"0"285,-13 2-712,-1 0-1,0 0 1,1 1-1,-1 0 1,-1 0-1,10 6 1,-6-4-85,13 10-95,-20-12 145,1-1 0,0 1 0,0 0-1,1-1 1,-1 0 0,0 0 0,1 0 0,7 1 0,-5-2 120,0 0-1,0 0 1,0 1 0,0 0 0,0 1-1,-1-1 1,1 1 0,-1 0-1,1 1 1,-1 0 0,0 0 0,0 0-1,-1 1 1,1-1 0,-1 1 0,0 1-1,0-1 1,-1 1 0,0 0-1,0 0 1,0 0 0,0 0 0,-1 1-1,0-1 1,-1 1 0,0 0 0,0 0-1,2 10 1,-2-5 217,-1-1 0,0 1 0,0-1 1,-2 1-1,1-1 0,-1 1 0,-1-1 0,0 1 0,-1-1 0,0 0 0,0 0 1,-1 0-1,-1 0 0,0-1 0,0 0 0,-1 0 0,-1 0 0,1 0 1,-10 9-1,13-16-265,-1-1 1,1 1-1,0-1 0,-1 1 1,0-1-1,1 0 1,-1 0-1,0-1 0,0 1 1,0-1-1,0 0 1,-8 1-1,10-1-37,1-1-1,-1 0 0,1 1 1,-1-1-1,1 0 0,-1 0 1,0 0-1,1 0 1,-1-1-1,1 1 0,-1 0 1,1 0-1,-1-1 0,1 1 1,-1-1-1,1 0 1,0 1-1,-1-1 0,1 0 1,0 0-1,-1 0 0,1 0 1,0 0-1,0 0 1,0 0-1,0 0 0,0 0 1,0-1-1,0 1 0,0 0 1,1-1-1,-1 1 1,0 0-1,1-1 0,-2-2 1,-7-30-370,7 29 308,1-1 0,-1 1-1,1-1 1,0 0 0,0 0-1,1-10 1,-1 2-24,1 1-1,0 0 1,2 0-1,-1-1 1,1 1 0,1 0-1,1 0 1,0 1 0,0-1-1,1 1 1,1 0-1,0 0 1,0 0 0,1 1-1,9-11 1,-11 17 83,0-1-11,-1 1-1,1 0 1,0 0 0,0 1 0,11-8-1,-15 11 28,1 1 0,-1-1 0,0 1-1,1-1 1,-1 1 0,1-1-1,-1 1 1,1-1 0,-1 1 0,1 0-1,-1 0 1,1 0 0,-1 0 0,1 0-1,0 0 1,-1 1 0,1-1-1,-1 0 1,0 1 0,1-1 0,-1 1-1,1 0 1,-1-1 0,0 1-1,1 0 1,-1 0 0,0 0 0,0 0-1,1 0 1,-1 0 0,0 0 0,0 0-1,1 2 1,20 24 197,-1 2 0,-2 1 0,-1 0 0,-1 1 0,-1 1 0,20 60 0,-32-81-193,0 0-1,1-1 1,0 0 0,9 12 0,-5-8-34,-7-13-29,0 1 0,0-1 0,1 1 0,-1-1 0,1 0 1,-1 0-1,1 0 0,-1 0 0,1 0 0,-1-1 0,1 1 0,0-1 1,0 1-1,-1-1 0,1 0 0,0 0 0,-1 0 0,1-1 0,0 1 1,3-2-1,5 2-598,-9 0 186,-1 0 390,0-1 0,0 1 1,0 0-1,0 0 0,0-1 0,0 1 1,0-1-1,0 1 0,0-1 1,0 1-1,-1-1 0,1 0 1,0 1-1,0-1 0,-1 0 1,1 1-1,0-1 0,0-1 1,2-5 28,0 0-1,-1 0 1,0 0 0,0 0 0,-1 0 0,1 0 0,-2 0 0,1-1 0,-1 1 0,0 0 0,-1 0 0,0-8-1,-1-41 228,2 55 842,0 36-454,0-31-543,1 1 0,0 0 1,0 0-1,0-1 0,0 1 0,1-1 0,0 1 0,2 5 0,-1-5 21,-1 0 0,0 0 1,0 0-1,0 1 1,-1-1-1,0 1 1,0-1-1,1 9 0,-1 2 61,2-1-1,0 0 0,1 1 1,0-2-1,1 1 0,1 0 1,9 16-1,-5-8-81,0-1 0,11 46 0,-17-49-17,4 19 193,-1 0 0,3 73 0,-10-107-160,0 1 0,0 0 0,0 0 0,0 0 0,-1-1 0,0 1 0,0 0 0,0 0 0,0-1 0,-1 1 0,1-1 0,-1 1 0,-1-1 0,1 0 0,-3 4 0,-14 16 34,10-10-42,-2-1 0,-21 21 0,29-30-25,-1-1-1,0-1 0,1 1 1,-1-1-1,0 1 1,-1-1-1,1 0 1,0 0-1,0-1 1,-1 0-1,1 1 1,-1-1-1,1-1 0,-10 2 1,-29 0 49,-35 0 16,72-3-72,0 1 1,-1-1 0,1 0 0,0 0-1,0-1 1,0 0 0,0 0-1,0 0 1,-7-4 0,-3-4-10,11 8 1,0 0 0,0-1 0,1 1-1,-1-1 1,1 0 0,-1-1-1,1 1 1,0-1 0,1 1-1,-1-1 1,1-1 0,-1 1 0,-4-9-1,-10-32-1311,15 39 918,0 0-1,0 1 0,1-2 1,0 1-1,0 0 0,0 0 0,1-1 1,0 1-1,0-9 0,1-10-806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3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72 752,'0'0'1572,"2"14"-38,71 188 3239,-70-195-4741,1 1 0,-1-1 1,1-1-1,0 1 0,1 0 0,0-1 1,0 0-1,0 0 0,1 0 1,-1-1-1,2 0 0,8 6 1,-12-9-49,1 0 1,-1 0 0,1-1 0,-1 1 0,1-1 0,0 0-1,0 0 1,0-1 0,-1 1 0,1-1 0,0 0 0,0 0 0,0 0-1,0 0 1,0-1 0,0 1 0,0-1 0,-1 0 0,1 0-1,0-1 1,-1 1 0,1-1 0,-1 0 0,1 0 0,-1 0-1,6-5 1,1-1-58,-1-1-1,0 0 0,-1-1 1,1 0-1,-2-1 0,0 0 0,0 0 1,-1 0-1,0-1 0,-1 1 1,-1-1-1,0-1 0,5-24 1,-7 29 89,-1-1 0,0 0 1,-1 0-1,0 0 0,0 1 1,-1-1-1,0 0 1,0 0-1,-5-12 0,4 15 33,0 1 0,0 0 0,-1-1-1,0 1 1,0 1 0,0-1 0,-1 0-1,1 1 1,-1-1 0,0 1 0,0 0-1,-1 1 1,1-1 0,-1 1-1,-7-4 1,6 4 33,1 1-1,0 0 1,-1 0 0,0 0-1,1 1 1,-1 0-1,0 0 1,0 0 0,1 1-1,-1 0 1,0 0-1,0 0 1,0 1-1,-9 2 1,5 0-15,1-1 0,0 2-1,0-1 1,0 1 0,1 1 0,-1 0 0,-15 11-1,-6 7-120,16-14-321,1 1 0,0 0 0,0 1-1,1 0 1,1 1 0,0 0 0,0 1 0,-16 26-1,24-17-3217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44 147 896,'-2'0'97,"1"0"0,-1 0 0,1 0 0,-1 0 0,1 1 0,0-1 1,-1 0-1,1 1 0,0-1 0,-1 1 0,1 0 0,0-1 0,-1 1 0,1 0 0,0 0 0,0 0 0,0 0 0,0 0 0,0 0 0,0 0 0,-1 1 0,-12 7 7176,30-6-6905,20 1 707,1-2 1,67-4-1,-19 0-692,88-2-709,-1-8-1,295-58 1,14-14-1595,-466 82 1387,0 1-1,0 0 0,-1 1 1,23 2-1,-53 8-2626,-10-3 1397,-7-6 94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3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1 640,'0'0'843,"-11"0"2930,2 0-3384,-13 1 3868,17 4-6170,3 4-3747,2 14 4548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3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0 784,'0'21'1073,"0"4"271,0-3 113,0 3 112,0-17 1200,0 5-848,0-26-8820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3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24 208,'3'-24'3536,"9"39"-52,2 8-2951,-4-3 211,-1 0 1,-1 1-1,0 0 0,-2 1 1,0 0-1,2 24 0,-4-27-424,26 173 2045,11 48-1707,-37-219-930,3 16-995,0-26-2546,-6-11 3669,-1 0 0,1-1 0,0 1 0,-1 0 0,1 0 0,0-1 0,-1 1-1,1 0 1,-1-1 0,1 1 0,-1 0 0,1-1 0,-1 1 0,1-1 0,-1 1-1,1-1 1,-1 1 0,0-1 0,1 0 0,-1 1 0,0-1 0,1 1 0,-1-1 0,0 0-1,0 1 1,1-1 0,-1-1 0,5-24-2064,-4 18 1584,0-24-1198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4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464 232 464,'-17'0'491,"13"0"-40,-8-28 854,12 28-1230,0-1 0,0 1 0,0-1 0,0 1 0,0-1 1,1 1-1,-1-1 0,0 1 0,0-1 0,0 1 0,1 0 1,-1-1-1,0 1 0,1-1 0,-1 1 0,0 0 0,1-1 0,-1 1 1,0 0-1,1-1 0,-1 1 0,1 0 0,-1 0 0,1-1 1,-1 1-1,1 0 0,-1 0 0,0 0 0,1 0 0,-1-1 1,1 1-1,-1 0 0,2 0 0,25 2 1034,24 14-107,-38-10-890,-9-4-25,1 0 0,0 0 1,-1 0-1,1 0 0,0-1 0,0 0 0,0 0 1,0 0-1,10 0 0,235 7 2253,-91 5-1996,-112-13-323,1-2-1,-1-2 1,60-12 0,-64 6-47,-3-1 26,0 3-1,1 1 1,57-3 0,238 10-61,-317-1 75,0-1 0,0-1 1,-1-1-1,30-9 1,-11 2-2,23-13-12,-6 2 30,-29 15-25,1 1 0,0 2 0,-1 0 0,42 0-1,133-4-50,-189 7 41,0 0 0,0 0 0,-1-1 0,18-6 1,-17 5 2,0 0 1,0 1-1,0 0 1,18 0 0,334 2 32,-352-1-38,-1 0-1,1-1 1,-1 0 0,18-6-1,6-1-31,-1-2 35,-26 9 3,-1-1 1,1 1-1,-1 1 1,1-1-1,-1 1 1,13-1-1,427 2-29,-444 1 31,0-1-1,-1 1 1,1-1 0,0 1-1,-1 0 1,1-1 0,-1 1 0,1 0-1,-1 0 1,0 0 0,1 0-1,-1 0 1,0 1 0,0-1-1,2 2 1,11 8 30,-11-9 12,0 1 1,-1-1 0,1 1 0,0 0-1,-1 0 1,0 0 0,1 0 0,-1 0-1,0 0 1,-1 0 0,1 1 0,-1-1-1,1 1 1,-1-1 0,0 1 0,0 0-1,-1-1 1,1 1 0,-1 0 0,1 5-1,7 29 324,38 137 907,-37-116-760,-8-49-410,-1 0 0,2 0 0,-1 0 0,2 0 0,4 15 0,1 6 16,-7-27-106,-1 0-1,1-1 1,0 1 0,0 0-1,0-1 1,1 1 0,-1 0 0,4 4-1,-3 0 2,0 1-1,0-1 1,-1 1-1,0 0 0,0-1 1,-1 13-1,0-19 0,0 1 124,-322-11-668,294 7 524,5 1-14,-1 0 0,1 2-1,-35 6 1,-5 0 22,46-7-8,0 2 1,0-1-1,-29 10 0,13-3 6,0-2 1,0-1 0,-47 2 0,40-4-15,1 1 0,-46 12 0,-35 16 75,-158 48-10,231-68-52,0-3 0,-73 8 0,-5 0-16,-29 25 42,114-29-30,0-3 0,-1-1 1,-64 8-1,81-15 7,0 1 0,-28 8-1,32-7-13,0 0 0,-1-1-1,-39 2 1,-670-6 72,697-2-23,-53-9-1,54 6-38,-54-2-1,-59-6 13,116 14-56,12 0 3,0-1 0,0 0 0,0-1 0,0-1 1,-26-6-1,-3-7-851,22 9-1036,1-2 1,0-1-1,-23-13 1,9 4-201,3 4 235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4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6 704,'10'-5'8265,"0"17"-2363,-6-2-6409,19 46 4475,24 88 1,-8 20-2032,-39-162-1933,1-1-1,-1 1 1,1-1 0,-1 1 0,1-1-1,-1 0 1,1 1 0,0-1 0,0 0 0,-1 1-1,1-1 1,0 0 0,0 0 0,0 0 0,0 0-1,1 0 1,-1 0 0,0 0 0,0 0 0,1-1-1,-1 1 1,0 0 0,3 0 0,40 2 51,-30-3-87,-11 0 15,-1 0 0,0-1 0,0 1 0,1-1 0,-1 0 0,0 0 0,0 0 0,0 0 0,0 0 0,0 0 0,0 0 0,0-1 0,0 1 0,0-1 0,-1 1 0,1-1 0,1-1 0,26-38-175,-19 25 122,9-17-173,-1 0 1,-1-2-1,-2 0 0,-1-1 0,12-52 1,-25 82-1411,0-5 4035,-1 5-6912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4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4 272,'40'0'4472,"10"-2"-3270,-33 1-847,0 0 1,-1 1-1,1 1 1,26 4 0,-38-3-241,0 0 1,0 1-1,0-1 1,0 1 0,-1 0-1,1 1 1,-1-1 0,0 1-1,0-1 1,0 1-1,0 0 1,-1 1 0,0-1-1,0 1 1,0-1 0,0 1-1,-1 0 1,0 0 0,3 7-1,0 1 139,-1 0 0,-1 1 0,1-1 0,-2 1 0,0 0 0,0 17-1,-2-18-66,-1 0 0,0 0 0,-1 0 0,0 0 0,-1 0-1,-6 18 1,8-27-177,-1-1 1,1 0-1,-1 1 0,1-1 1,-1 0-1,0 0 0,0 0 0,-1 0 1,1 0-1,-1 0 0,1 0 0,-1-1 1,0 0-1,0 1 0,0-1 1,0 0-1,0 0 0,-1-1 0,1 1 1,0-1-1,-1 0 0,1 1 0,-1-2 1,0 1-1,1 0 0,-1-1 1,-4 1-1,5-1-97,0 0 0,0 0 0,0 0-1,0 0 1,0-1 0,0 1 0,-1-1 0,1 0 0,0 0 0,0 0 0,1 0 0,-1 0 0,0-1 0,0 1 0,1-1 0,-1 0 0,0 1-1,1-1 1,0-1 0,0 1 0,-1 0 0,1-1 0,0 1 0,1-1 0,-1 1 0,0-1 0,1 0 0,0 0 0,-1 1 0,1-1-1,0 0 1,0 0 0,1 0 0,-1-1 0,0-5 0,-1-8-242,0-1 0,1 1-1,0-1 1,4-30 0,-2 41 285,0 0 1,1 0 0,-1 0-1,2 0 1,-1 1 0,1-1-1,0 1 1,0 0 0,0 0-1,1 0 1,0 0 0,0 0-1,1 1 1,-1 0 0,8-6-1,-9 9 39,-1 0-1,1 0 1,0 1-1,1-1 1,-1 1-1,0 0 1,0-1-1,1 2 1,-1-1 0,0 0-1,1 1 1,-1-1-1,1 1 1,3 0-1,-4 0 8,-1 0 0,0 0 1,0 1-1,1-1 0,-1 1 0,0-1 0,0 1 0,0 0 1,0-1-1,0 1 0,0 0 0,0 1 0,0-1 0,0 0 1,0 0-1,-1 1 0,1-1 0,0 1 0,-1-1 0,1 1 0,1 3 1,11 19 37,-9-14 21,1 0 0,-1 0 1,7 18-1,11 26 90,-19-48-278,-1 0 0,1 0 0,-1 1 1,-1 0-1,1-1 0,-1 1 0,-1 0 0,1 0 0,0 14 0,-2-19-956,0-11-4853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4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48 352,'21'-44'1820,"-21"43"-1765,0 1 1,0 0-1,1 0 1,-1 0 0,0-1-1,0 1 1,1 0-1,-1 0 1,0 0 0,0 0-1,1-1 1,-1 1-1,0 0 1,1 0 0,-1 0-1,0 0 1,1 0-1,-1 0 1,0 0 0,0 0-1,1 0 1,-1 0-1,0 0 1,1 0 0,-1 0-1,0 0 1,1 0 0,-1 0-1,0 1 1,0-1-1,1 0 1,-1 0 0,0 0-1,0 0 1,1 0-1,-1 1 1,0-1 0,0 0-1,1 0 1,-1 1-1,0-1 1,0 0 0,0 0-1,1 1 1,-1-1-1,0 0 1,0 0 0,0 1-1,13 11 1004,-8 3-221,-1 1 0,0 0 0,1 18 1,0-2 44,45 247 1836,-44-246-2624,21 63-1,-2-7-459,-7-36-546,-17-51 721,-1-1 1,1 1-1,-1-1 1,1 0 0,0 1-1,-1-1 1,1 0-1,0 1 1,0-1-1,0 0 1,0 0-1,0 0 1,0 0-1,1 0 1,-1 0-1,0 0 1,0 0 0,1-1-1,-1 1 1,0 0-1,1-1 1,-1 1-1,1-1 1,-1 1-1,1-1 1,-1 0-1,1 0 1,-1 1-1,1-1 1,-1 0 0,1-1-1,-1 1 1,1 0-1,2-1 1,0-2-136,-1-1 0,1 0 1,-1 0-1,0-1 0,0 1 1,0 0-1,-1-1 0,1 0 1,-1 0-1,3-9 0,-2 5-38,8-24-830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4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46 64,'16'-20'235,"1"-5"797,-17 25-962,0 0 0,0 0 1,1 0-1,-1 0 0,0 0 0,1 0 0,-1 0 0,0 0 0,1 0 0,-1 0 0,0 0 1,0 0-1,1 0 0,-1 0 0,0 0 0,1 1 0,-1-1 0,0 0 0,0 0 0,1 0 1,-1 0-1,0 0 0,0 1 0,1-1 0,-1 0 0,0 0 0,0 1 0,0-1 0,1 0 0,-1 0 1,0 1-1,0-1 0,0 0 0,0 0 0,0 1 0,0-1 0,0 0 0,1 0 0,-1 1 1,0-1-1,0 0 0,0 1 0,0-1 0,0 0 0,0 1 0,0-1 0,0 0 0,0 0 0,-1 1 1,1-1-1,0 0 0,0 1 0,0-1 0,1 8 467,1 0 0,0 0 0,1-1 0,-1 1-1,8 13 1,2 7 190,-11-24-668,0-1-1,0 0 0,0 1 0,1-1 1,-1 0-1,1 0 0,0 0 0,0 0 0,0-1 1,0 1-1,1 0 0,-1-1 0,1 0 1,-1 1-1,1-1 0,0 0 0,0 0 0,5 2 1,-1-2-32,1 0 1,-1-1 0,1 0 0,0 0-1,-1-1 1,15 0 0,-5 0-8,-15 0-28,0 0 0,1 0 0,-1 0 0,0 0-1,0-1 1,1 1 0,-1-1 0,0 1 0,0-1 0,0 0 0,0 0 0,0 1-1,0-2 1,0 1 0,0 0 0,0 0 0,0-1 0,-1 1 0,1-1 0,0 1 0,-1-1-1,0 0 1,1 1 0,-1-1 0,0 0 0,0 0 0,0 0 0,2-4 0,-1-2-19,0-1 0,-1 1 0,1-1 0,-2 0 0,0-16 0,0 23 29,1 0 0,-1 0 0,0 0 0,-1 0 0,1-1 0,0 1 0,-1 0 0,1 0 0,-1 0 0,0 0 0,1 0 0,-1 0 0,0 0 0,0 0 0,0 0 0,-1 0 0,1 0-1,0 1 1,-1-1 0,1 0 0,-1 1 0,0-1 0,1 1 0,-1 0 0,0 0 0,0-1 0,0 1 0,0 0 0,0 0 0,0 1 0,0-1 0,0 0 0,0 1 0,0-1 0,0 1 0,-1 0 0,-3 0 0,1 0 6,1 0 0,-1 0 0,1 1 1,-1 0-1,1 0 0,-1 0 1,1 0-1,0 1 0,-1 0 0,1-1 1,0 2-1,0-1 0,0 0 1,1 1-1,-1 0 0,0 0 0,-4 5 1,-128 146-2042,135-153 1891,0 0 1,0 0 0,0 0-1,0 0 1,0 0 0,0 0-1,0 0 1,0 0 0,0 1-1,0-1 1,1 0-1,-1 1 1,0-1 0,1 0-1,-1 1 1,1-1 0,0 1-1,-1-1 1,1 0 0,0 1-1,0-1 1,0 1 0,0 1-1,0 3-1091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4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0 106 416,'12'-19'370,"-11"18"-282,-1-1 0,1 1 0,0-1 0,0 1 0,0-1 0,0 1 0,0-1 0,0 1 0,0 0 0,0 0 0,0-1 0,1 1 0,-1 0 0,0 0 0,1 0 0,-1 0 0,1 0 0,-1 1 0,1-1 0,0 0 0,-1 1 0,1-1 0,-1 1 0,1 0 0,0-1 0,0 1 0,2 0-1,10 0 511,-11-1-444,1 0 1,-1 1-1,0 0 1,1-1 0,-1 1-1,1 1 1,-1-1 0,1 0-1,-1 1 1,0 0-1,1 0 1,-1 0 0,0 0-1,0 0 1,0 1 0,0-1-1,0 1 1,4 2-1,14 25 646,-1 1-1,-2 1 0,-1 1 1,24 62-1,-37-78-607,-1-1 0,-1 1 1,0 0-1,-1 0 0,-2 26 0,1-16 37,0-24-122,0-18-465,0-20 186,-1-8 73,8-68 0,-5 97 76,1 1 0,1 0 0,0 0-1,0 0 1,1 0 0,1 1 0,1 0-1,13-22 1,-16 29-310,-1 0-1,1 1 0,0-1 1,0 1-1,1 0 1,0 0-1,-1 0 0,2 1 1,-1-1-1,0 1 1,1 1-1,0-1 1,0 1-1,0 0 0,0 0 1,1 1-1,-1 0 1,1 0-1,-1 0 0,1 1 1,0 0-1,0 0 1,-1 1-1,1 0 0,7 0 1,10 0-838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4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1 976,'-34'0'4571,"12"0"3494,20 5-12515,-1 3 3092,-13 6-1457,3 5 467</inkml:trace>
  <inkml:trace contextRef="#ctx0" brushRef="#br0" timeOffset="1">83 299 1281,'0'0'2785,"0"-12"-1601,-21 3 625,13-16-976,8 17-721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67 1121,'-68'-47'4887,"46"36"-2188,9 5 138,19 4 2493,8 2-5201,0 1-1,0 1 0,-1 0 0,1 1 1,-1 1-1,0 0 0,0 1 1,0 0-1,0 1 0,12 8 0,6 5-313,-2 2 1,48 43-1,-69-57 49,0 1 1,-1 0-1,0 0 0,0 0 1,-1 1-1,0 0 1,0 0-1,-1 0 1,0 1-1,-1 0 0,0 0 1,3 13-1,-5-14 96,-1-1-1,-1 0 1,1 0-1,-1 1 1,0-1-1,-1 0 0,0 0 1,-1 1-1,1-1 1,-2 0-1,1 0 1,-1-1-1,0 1 1,0 0-1,-1-1 1,-9 13-1,2-4-118,-2-1 1,1 0-1,-2 0 0,0-1 0,-1-1 1,-19 13-1,-9 3-3483,-54 27-1,62-38 1034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4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14 304,'-1'-1'75,"0"0"0,0-1 1,-1 1-1,1 0 0,0 1 0,-1-1 0,1 0 0,0 0 0,-1 0 0,1 1 0,-1-1 1,1 1-1,-1-1 0,1 1 0,-1 0 0,0-1 0,1 1 0,-3 0 0,0 0 985,-2 0-253,4 4 1929,5 56-813,4 0-1,14 66 1,-12-78-1481,-3-6-281,-2 0 0,-4 76-1,-1-48-1714,1-68-31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8:4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160 508 640,'0'-11'172,"0"10"-49,-1 0 1,1 0-1,-1 0 1,1 0 0,0 0-1,0 0 1,0 0 0,0 0-1,0 0 1,0 0 0,0 0-1,0 0 1,0-1 0,0 1-1,0 0 1,1 0-1,-1 0 1,0 0 0,1 0-1,-1 0 1,1 0 0,-1 0-1,1 1 1,0-1 0,-1 0-1,1 0 1,0 0-1,-1 0 1,1 1 0,0-1-1,0 0 1,0 1 0,0-1-1,0 1 1,0-1 0,0 1-1,0-1 1,0 1 0,0 0-1,0-1 1,0 1-1,0 0 1,0 0 0,0 0-1,2 0 1,79 1 451,-29 1-320,-1-2 0,1-2 0,62-12 0,-81 9-154,47-2-1,22-3 65,96-12 19,-142 17-180,-41 5 3,1-2-1,28-5 1,96-36 29,-23 6 117,-88 32-23,1 0-1,0 2 0,-1 2 0,59 4 0,-13-1-92,-49-2-26,-9 1 3,0-1 1,1-1-1,-1 0 0,0-2 0,25-6 0,-32 6-5,24-9-13,0 1 0,1 1 0,0 3 0,0 0 0,57-1-1,262 8 69,-334-1-54,0-1-1,26-6 0,-26 4-4,-1 1 0,27 0 0,47-8 4,-66 7-32,47-2 0,-57 4 19,-1 1 0,31-9-1,-31 6 3,1 1 0,33-3 0,-35 7 0,0 0 0,1-1 0,-1-2 0,1 1-1,-1-2 1,0 0 0,0-1 0,0-1 0,30-12 0,73-21-17,-107 32 19,-7 2 1,1 1-1,0 0 1,0 1-1,0-1 1,0 1-1,0 1 1,0-1-1,1 1 0,-1 0 1,11 0-1,6 2-7,0-1 0,0-1-1,0-1 1,0-1 0,0-1-1,-1-1 1,32-12 0,-34 11-4,0 0 1,0 1 0,0 1 0,0 1 0,34-1-1,-4 3 7,-26-1 13,0 2 1,0 1-1,0 0 1,44 10-1,31 2-6,-85-10-11,0 0 1,0-1-1,1 0 0,-1-2 1,15 0-1,-27 47 1270,-2-30-730,0 22 371,1 0 0,1 0 0,10 43-1,-9-61-573,-1 0-1,-1 1 0,-1-1 0,-2 23 0,0 8-2,10 200-145,-8-250-47,0 1-99,0-3-38,0 0 0,0 1 0,1-1 1,-1 0-1,0 1 0,0-1 1,0 0-1,0 0 0,0 1 1,0-1-1,0 0 0,0 1 1,0-1-1,0 0 0,0 0 1,0 1-1,0-1 0,0 0 1,0 1-1,-1-1 0,1 0 1,0 0-1,0 1 0,0-1 1,0 0-1,0 0 0,-1 1 1,1-1-1,0 0 0,0 0 1,0 0-1,-1 1 0,1-1 1,0 0-1,0 0 0,-1 0 1,1 1-1,-12-1-7,1 2 1,-1-1-1,1 2 1,0-1-1,0 2 1,0-1-1,0 1 1,1 1-1,-11 6 1,5-4 53,-13 0-50,-7 2 31,34-7-26,-2 0 0,0 1 0,1-1-1,-1 0 1,-1 0 0,1 0 0,0-1-1,0 1 1,-1-1 0,1 0-1,0 0 1,-1-1 0,1 1-1,-1-1 1,1 0 0,-6-1-1,-7 1-6,1 1 0,0 0-1,-1 1 1,1 1-1,0 0 1,0 1-1,1 1 1,-1 0-1,1 1 1,-15 9-1,22-12 30,-1 1 0,1-1 0,-1-1 0,0 1-1,0-1 1,0-1 0,-12 1 0,9-1 37,0 1 0,0 0 0,1 0-1,-21 8 1,-6 5 54,-2-1-1,0-1 0,-1-3 1,0-1-1,0-2 1,-1-2-1,-62 0 0,-304 9 1810,-297-5-423,428-11-832,-172 2 33,152 0 3108,286 1-3609,0 0-1,0 1 1,1 0 0,-1 1 0,1 0-1,-18 8 1,15-6-46,-1 0 1,1-1-1,-17 3 0,-52 2 292,-128-3 0,201-6-388,-117 13 1193,118-13-1163,1 1 0,-1 0 0,1 1-1,-1 0 1,1 0 0,0 1 0,0-1 0,0 2 0,0-1 0,-7 5 0,8-4-15,0-1 0,0 0-1,0 0 1,-1 0 0,1-1 0,-1 0 0,0 0 0,1 0 0,-14 0 0,-80 11-71,48-13-2074,-75 0-8247,146 0-3405,-9 0 10410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9:13.9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21 148 224,'0'-135'1929,"1"131"-2515,-1 4 559,0-1 0,0 1 0,0 0 0,0-1 0,0 1 0,0-1 0,-1 1-1,1 0 1,0-1 0,0 1 0,0-1 0,0 1 0,-1 0 0,1-1 0,0 1 0,0 0 0,-1-1-1,1 1 1,0 0 0,-1-1 0,0 1 0,-16 0-400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9:16.4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194 547 256,'0'-48'4765,"1"32"-4197,2 22 200,1 34 172,-7 1-676,-2-1 1,-2 0-1,-1-1 1,-3 0-1,0 0 1,-20 42-1,24-62-202,-26 66 58,12-36-88,3 1-1,2 0 0,-12 65 0,26-35-50,2-76-55,4-5 44,-1 1-1,1-1 1,0 0 0,-1 0 0,1 0 0,0 0 0,-1-1 0,0 1 0,1-1 0,-1 0 0,0 0 0,0 0 0,4-3 0,38-40-207,-29 28 92,113-135-745,-51 54 414,152-218-391,-139 191 742,19-32 103,-26 35 13,-32 49 20,-49 69-8,-1 0 9,0 1-1,0-1 0,0 1 1,1 0-1,-1 0 0,1 0 1,0 0-1,0 0 0,0 0 1,0 1-1,7-4 0,-10 6-6,1 0-1,-1 0 1,0 0-1,0 0 1,0 0 0,1 0-1,-1 0 1,0 0-1,0 0 1,1 1-1,-1-1 1,0 0-1,0 0 1,0 0 0,0 0-1,1 1 1,-1-1-1,0 0 1,0 0-1,0 0 1,0 1-1,0-1 1,1 0 0,-1 0-1,0 1 1,0-1-1,0 0 1,0 0-1,0 1 1,0-1-1,0 0 1,0 0 0,0 1-1,0-1 1,0 0-1,0 0 1,0 1-1,0-1 1,0 0-1,-1 0 1,1 1 0,0-1-1,0 0 1,0 0-1,0 1 1,-1 3 36,1 8 25,-2 1 1,1-1-1,-2 0 0,0 0 1,0 0-1,-1 0 0,-10 21 0,-52 84 269,13-24-37,-61 124 813,-161 232 1,216-357-1136,56-89 13,1-1 1,0 1-1,0-1 1,0 1-1,1 0 1,-1 0-1,1 0 1,-1 0-1,1 0 1,0 0-1,0 0 1,0 0-1,0 6 1,1-8-16,1-1 0,0 1 0,-1-1 0,1 1 0,0-1 1,-1 0-1,1 0 0,0 1 0,-1-1 0,1 0 0,0 0 0,0 0 0,-1 0 1,1 0-1,0 0 0,0 0 0,-1 0 0,1 0 0,0 0 0,0 0 0,-1 0 0,1 0 1,0-1-1,-1 1 0,1 0 0,0-1 0,-1 1 0,1 0 0,1-2 0,9-5-177,-1 0 0,1-1 0,-1-1 0,-1 1 0,1-2 0,-2 1 0,1-1 0,7-12-1,21-24-427,337-407-2413,-93 102 3052,-279 349 13,-1 1 0,1 0 0,-1-1 1,1 1-1,0 0 0,0 0 0,0 0 1,-1 0-1,1 0 0,0 1 0,4-2 1,-6 2-4,1 0 1,-1 0-1,1 0 1,-1 0-1,1-1 1,0 1-1,-1 0 1,1 1-1,-1-1 1,1 0-1,-1 0 1,1 0-1,-1 0 1,1 0-1,0 0 1,-1 1 0,1-1-1,-1 0 1,1 0-1,-1 1 1,0-1-1,1 0 1,-1 1-1,1-1 1,-1 1-1,1-1 1,-1 1-1,0-1 1,1 0-1,-1 1 1,0-1-1,0 1 1,1-1-1,-1 1 1,0 0 0,0-1-1,0 1 1,0-1-1,0 1 1,1-1-1,-1 1 1,0-1-1,0 1 1,0 0-1,-1 0 1,-1 31 268,-1 0 0,-2 0 1,-1-1-1,-1 1 0,-22 55 1,-76 153 1046,90-209-1095,-112 241 981,123-266-1210,1 1 0,1-1 1,-1 1-1,1 0 0,0 0 1,0 0-1,1 0 1,-1 9-1,2-16-19,0 1 0,0-1-1,0 1 1,0-1 0,0 1 0,0-1 0,0 1 0,0-1-1,0 1 1,1-1 0,-1 1 0,0-1 0,0 1 0,0-1-1,1 1 1,-1-1 0,0 1 0,0-1 0,1 0 0,-1 1-1,0-1 1,1 0 0,-1 1 0,1-1 0,-1 0 0,0 1-1,1-1 1,-1 0 0,1 0 0,-1 1 0,1-1-1,-1 0 1,1 0 0,-1 0 0,1 0 0,-1 0 0,1 0-1,-1 0 1,1 0 0,-1 0 0,1 0 0,-1 0 0,1 0-1,-1 0 1,1 0 0,-1 0 0,1 0 0,0-1 0,26-11-459,-27 12 459,13-9-254,0-1 0,-1 0-1,0 0 1,-1-2 0,12-13 0,1-1-135,394-451-2995,-229 254 3235,-97 119 196,-58 66 80,1 0 0,2 3 0,2 1 0,1 2 0,1 1 1,69-37-1,-107 67-76,0-1 1,0 0-1,0 1 1,0 0-1,0 0 1,1 0-1,-1 0 1,0 1-1,1-1 1,-1 1-1,0 0 1,1 0-1,-1 0 1,0 0-1,1 0 1,-1 1-1,5 1 1,-5-1 7,-1 1 1,1-1 0,-1 1 0,0-1-1,1 1 1,-1 0 0,0 0-1,0 0 1,0 0 0,0 1 0,0-1-1,-1 0 1,1 1 0,-1-1-1,0 1 1,2 4 0,1 5 97,-1 1 0,0-1 0,-1 1 0,0 0 0,-1 0 0,-1-1-1,0 1 1,-2 17 0,-7 33 290,-3-1 0,-3 0 0,-43 115-1,-97 171 920,-133 200 1874,244-462-2862,17-35-198,-23 61-1,38-63-290,12-48 99,0-1-1,0 1 1,-1 0 0,1 0 0,0-1 0,0 1 0,0 0-1,0-1 1,0 1 0,0 0 0,0-1 0,0 1 0,0 0 0,0 0-1,0-1 1,0 1 0,0 0 0,0-1 0,1 1 0,-1 0-1,0-1 1,1 1 0,-1 0 0,0-1 0,1 1 0,-1-1-1,1 1 1,-1-1 0,1 1 0,-1-1 0,1 1 0,-1-1-1,1 1 1,0-1 0,-1 0 0,1 1 0,0-1 0,-1 0-1,1 1 1,0-1 0,-1 0 0,1 0 0,0 0 0,-1 0 0,1 0-1,0 0 1,0 0 0,-1 0 0,1 0 0,0 0 0,-1 0-1,1 0 1,0 0 0,0-1 0,-1 1 0,1 0 0,0-1-1,0 1 1,9-6-356,1 0 0,-1-1-1,-1 1 1,1-2 0,11-12 0,0 2-193,61-58-1224,-4-3-1,111-144 1,111-205 667,-217 306 1079,-68 100 69,12-20 156,2 1 0,2 1-1,1 1 1,57-52 0,-88 91-175,3-5 122,1 1 0,0 1 0,0-1 0,1 1 0,-1 0 0,11-5 0,-15 8-89,-1 0 1,1 0 0,0 0 0,0 0 0,0-1-1,0 1 1,-1 0 0,1 0 0,0 1 0,0-1-1,0 0 1,0 0 0,-1 0 0,1 0 0,0 1-1,0-1 1,0 0 0,-1 1 0,1-1 0,0 1-1,-1-1 1,2 2 0,0-1 34,-1 1-1,0 0 1,0 0-1,0 0 1,0 0 0,0 0-1,-1 0 1,1 0 0,-1 0-1,1 0 1,-1 0-1,1 0 1,-1 4 0,0 19 380,0 0 1,-1 1 0,-2-1 0,-1 0 0,-9 35 0,-3-5 419,-33 74-1,-130 251 2068,88-192-1963,65-139-822,19-39-167,1 0 0,0 0 0,1 1 0,0 0-1,1 0 1,0 1 0,1-1 0,0 1 0,-2 20-1,5-31-15,0 0-1,0 0 0,0 0 0,0 0 1,0 0-1,0 0 0,0 0 0,0 0 0,0 0 1,0 0-1,1 0 0,-1 0 0,0 0 1,1 0-1,-1 0 0,1 0 0,-1-1 0,1 1 1,0 0-1,-1 0 0,1 0 0,0-1 1,-1 1-1,1 0 0,0-1 0,0 1 0,-1 0 1,1-1-1,0 1 0,0-1 0,0 0 0,0 1 1,0-1-1,0 0 0,0 1 0,0-1 1,0 0-1,0 0 0,0 0 0,0 0 0,0 0 1,0 0-1,1 0 0,4-1-148,-1-1-1,0 1 1,0-1 0,0 0-1,1 0 1,-2 0 0,6-4-1,22-15-784,-2-2 0,0-1-1,-2-1 1,44-52 0,-65 70 837,2-3-31,225-264-2748,-161 169 2452,-7 9 574,4 3 0,131-136 0,-190 219 36,0 0 0,0 2 0,1-1 0,0 1 0,22-10 0,-31 17-58,1-1 0,-1 1-1,1 0 1,-1 0 0,1 0-1,-1 1 1,1-1 0,0 1 0,-1 0-1,1 0 1,0 0 0,4 1-1,-6 0-11,0 0-1,0 0 0,0 0 0,0 0 0,0 0 0,0 0 1,0 0-1,-1 1 0,1-1 0,0 1 0,-1-1 0,1 1 1,-1-1-1,1 1 0,-1 0 0,0 0 0,0 0 0,0 0 0,0 0 1,0 0-1,1 4 0,2 8 320,-1 0 0,-1 0 0,0 0 0,-1 1 0,0-1 1,-3 23-1,1 2 291,0-16-285,0 1 0,-2-1-1,-1 1 1,-13 41 0,-41 88 988,36-103-1200,3 0-1,-12 55 0,27-48-1014,4-48 389,24-28-2726,-1 2 2385,-1-1-1,-1-1 1,-1 0-1,-1-2 1,-1-1-1,16-23 1,111-168-1488,139-183 2056,-230 328 397,-34 40 97,1 2 1,1 0 0,2 2 0,0 0 0,40-29 0,-61 51-197,-1 0 1,0 0 0,1 0 0,-1 1-1,1-1 1,0 1 0,-1 0-1,1 0 1,0 0 0,0 0-1,0 1 1,0-1 0,0 1 0,-1-1-1,1 1 1,0 0 0,0 0-1,0 0 1,0 1 0,0-1 0,0 1-1,0-1 1,0 1 0,0 0-1,-1 0 1,1 1 0,0-1 0,-1 0-1,1 1 1,-1 0 0,1-1-1,-1 1 1,0 0 0,0 0-1,0 0 1,0 1 0,0-1 0,0 0-1,-1 1 1,1-1 0,-1 1-1,3 4 1,1 7 266,1-1 1,-2 1-1,1 0 0,-2 1 0,0-1 1,-1 1-1,1 15 0,-3 34 308,-3-1 0,-2 1 0,-3-1 0,-3-1 0,-3 1 0,-33 92-1,41-131-793,0 0-1,2 0 0,1 0 0,1 1 0,1 41 1,1-62 5,37-18-4699,-22 0 3800,-1 0 0,0-1 0,-2-1-1,0 0 1,13-22 0,39-49-1013,101-66 393,-121 114 1420,26-17-171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700 777 800,'11'-43'979,"0"5"-504,8-24 230,-2 12-142,-7-1 233,-3-1 1,-2 0 0,-2-1 0,-3 1 0,-6-62-1,4 99-370,-1-1-1,0 2 0,-1-1 0,-1 0 0,0 1 0,-1 0 0,0 0 0,-1 0 0,0 1 0,-2 0 0,-11-15 0,18 26-297,-1 0 0,1 0 0,-1-1-1,1 1 1,-1 1 0,0-1 0,0 0-1,0 1 1,0-1 0,0 1 0,0 0-1,0 0 1,-1 0 0,1 1 0,0-1-1,0 1 1,-1 0 0,1 0 0,0 0-1,-1 0 1,1 0 0,0 1 0,0-1-1,-1 1 1,1 0 0,0 0 0,0 0-1,0 1 1,-3 1 0,-8 4 296,0 1 1,0 0-1,1 1 1,-22 21-1,-14 18 234,1 3 1,4 1-1,1 3 0,3 1 1,2 2-1,3 1 0,-33 75 1,38-60-555,3 1 0,4 1 0,3 1 0,3 0 0,3 1 0,4 1 0,3 0 0,4 1 0,8 88 0,-2-134-351,1 0-1,1 0 1,2-1 0,19 55-1,-18-68-569,0 0 0,2-1-1,0 0 1,1 0-1,1-2 1,1 1 0,0-1-1,25 23 1,-29-33 264,1 0 1,0-1 0,0 0-1,0 0 1,0-1 0,1-1-1,0 0 1,0 0 0,0-1-1,0 0 1,1-1-1,-1-1 1,1 1 0,-1-2-1,1 0 1,-1 0 0,1-1-1,-1-1 1,1 1-1,-1-2 1,0 0 0,17-6-1,-8 0-91,-1 0-1,20-14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41 928,'9'-41'2687,"-23"70"-1948,0-1-1,2 1 1,1 1 0,-13 59-1,-13 132 550,32-149-1052,8 120 0,-2-182-303,-1 0 0,2-1-1,-1 1 1,1-1 0,1 0-1,0 1 1,0-1 0,1 0 0,0-1-1,0 1 1,1-1 0,0 0-1,0 0 1,11 12 0,-11-16-66,0 0 0,-1 0 0,2-1 0,-1 1 0,0-1 0,1 0 0,-1-1 0,1 1 0,0-1 0,0 0 0,0-1 0,0 1-1,0-1 1,0 0 0,0-1 0,1 1 0,-1-1 0,0-1 0,0 1 0,0-1 0,0 0 0,1 0 0,7-3 0,0-1-86,0-1-1,-1 0 0,0 0 1,0-1-1,0-1 1,-1 0-1,0-1 0,0 0 1,-1-1-1,0-1 1,-1 1-1,14-20 0,0-3-2,-2-1-1,-1-2 0,21-50 1,-33 67 243,-1-1 0,-2 0 0,0 0 0,-1 0 1,0-1-1,1-25 0,-6 38 36,1 1-1,-1-1 1,0 1 0,0 0 0,-1-1-1,0 1 1,-1-1 0,0 1-1,0 0 1,0 0 0,-1 0-1,0 0 1,0 1 0,0-1 0,-1 1-1,0-1 1,-1 1 0,1 1-1,-1-1 1,-9-7 0,7 7-34,-1 0 1,0 1 0,-1 0 0,1 1-1,-1 0 1,1 0 0,-1 1-1,0 0 1,-1 1 0,1 0-1,0 0 1,-1 1 0,1 0-1,-1 1 1,1 0 0,-1 0-1,1 1 1,-1 0 0,1 1 0,0 0-1,0 0 1,-1 1 0,1 1-1,1-1 1,-1 1 0,1 1-1,-1-1 1,1 1 0,1 1-1,-1 0 1,1 0 0,-10 10-1,7-5-191,4-6-19,1 0 1,0 0-1,0 1 0,0 0 1,-7 12-1,9 7-678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0 944,'0'4'761,"-4"49"256,-2 0-1,-21 86 1,5-28-567,-5 0-187,18-84-244,2 0-1,1 0 0,2 1 1,-3 38-1,6-30-109,2 35-1547,20-100 24,-2-9 1042,-2-1 0,15-51 1,-10 12 85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0 255 160,'28'-75'662,"41"-79"-1,-69 152-620,1 1-1,-1 0 1,1-1 0,-1 1-1,1-1 1,0 1-1,0 0 1,0 0-1,-1-1 1,1 1 0,1 0-1,-1 0 1,0 0-1,0 0 1,0 0-1,0 0 1,1 0-1,-1 1 1,0-1 0,1 0-1,2 0 1,-3 1-14,0 1 1,0-1 0,0 1 0,0 0-1,-1-1 1,1 1 0,0 0 0,0-1-1,0 1 1,-1 0 0,1 0 0,0 0-1,-1 0 1,1 0 0,-1 0 0,1 0-1,-1 0 1,1 0 0,-1 0 0,0 0-1,0 0 1,1 1 0,10 71 570,-11-72-595,4 80 235,-4 0 0,-3 0 0,-4 0 0,-17 81 0,16-111-889,2 0 0,2 78 0,5-135 504,0 1 0,0-1 0,1 0 0,0 1 0,0 0 0,1 0 0,-1-1 0,6-6 1,10-25-231,28-120-389,-29 92 718,31-78 0,-16 43 392,4-9 247,-31 97-427,0 0 1,1 1-1,0 0 1,1 0-1,0 1 1,15-18-1,-21 29-132,0-1 0,-1 0 0,1 0-1,0 0 1,-1 0 0,1 1 0,0-1 0,-1 0-1,1 1 1,-1-1 0,1 1 0,-1-1 0,1 0-1,-1 1 1,1-1 0,-1 1 0,1-1 0,-1 1-1,0-1 1,1 1 0,-1 0 0,0-1 0,1 1 0,-1 0-1,0 0 1,4 11 65,-1-1-1,-1 1 0,0 0 1,-1-1-1,0 1 1,-1 0-1,-2 22 1,0 7-2,-15 300-650,7-194-880,9-86 539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3 1153,'0'16'1779,"-2"1"-1461,0 0 0,0 1-1,-2-1 1,0 0 0,-10 22 0,-6 29 163,-33 175 517,-59 217 533,6-142-568,51-145-715,22-76-842,-37 189 1,65-207-725,5-51-46,3-40-1034,8-53 1264,4-42 278,-14 20 101</inkml:trace>
  <inkml:trace contextRef="#ctx0" brushRef="#br0" timeOffset="1">93 734 80,'39'-142'213,"34"-106"396,-60 212-486,2 1 0,1 0 1,2 1-1,36-52 0,-43 73-72,0 0 0,0 1 0,1 1 0,0-1-1,1 2 1,23-15 0,-31 22-17,0 0-1,1 0 1,0 1 0,-1 0-1,1 0 1,0 0 0,0 1 0,0 0-1,8-1 1,-11 2-6,0 0 0,1 0 1,-1 0-1,0 1 0,0 0 0,0-1 1,0 1-1,0 0 0,0 1 1,0-1-1,0 0 0,0 1 0,0 0 1,-1-1-1,1 1 0,-1 0 0,1 0 1,2 4-1,3 4 27,-1 0 0,0 0 0,-1 0 0,0 0 0,-1 1 1,0 0-1,0 1 0,-1-1 0,-1 1 0,0-1 0,-1 1 0,0 0 0,0 0 0,-2 0 0,1 0 0,-3 15 1,-2 15 120,-2 0 0,-1-1 0,-17 49 0,15-60-77,-2-1 0,-1 0-1,-2-1 1,0 0 0,-2-1 0,-1 0 0,-1-2 0,-1 0 0,-1-1 0,-1-1 0,-28 23 0,44-41-215,-2-1 1,1 0-1,-1 0 1,1 0-1,-1-1 0,0 0 1,0 0-1,-9 2 1,15-5 55,0 1 1,-1-1 0,1 0 0,0 1 0,-1-1 0,1 0 0,0 0 0,-1 0 0,1 0 0,-1 0 0,1 0 0,0 0 0,-1 0 0,1-1 0,0 1 0,-1 0 0,1-1 0,0 1 0,-1-1 0,1 0 0,0 1 0,0-1 0,-1 0 0,1 0 0,0 0 0,0 0 0,0 1 0,0-2 0,0 1 0,1 0 0,-1 0 0,0 0 0,0 0 0,1 0-1,-1-1 1,0 1 0,1 0 0,0-1 0,-1 1 0,1 0 0,0-1 0,-1 1 0,1-1 0,0 1 0,0 0 0,0-1 0,1-1 0,-1-29-1595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160 147 624,'-1'24'361,"-2"-1"-1,-1 0 1,-1-1-1,-15 43 1,-1 9 373,8-23-270,4-20-7,2 0 0,1 1 0,-3 63 0,7-64-193,1-22-211,0 1 0,1-1 1,0 1-1,0 0 1,1-1-1,0 1 1,4 14-1,-5-24-64,1 1-1,-1-1 0,1 0 1,-1 1-1,1-1 1,-1 0-1,1 0 1,-1 1-1,1-1 0,-1 0 1,1 0-1,0 0 1,-1 0-1,1 0 1,-1 0-1,1 0 0,0 0 1,-1 0-1,1 0 1,-1 0-1,1 0 0,-1 0 1,1 0-1,0-1 1,-1 1-1,1 0 1,-1 0-1,1-1 0,-1 1 1,1 0-1,-1-1 1,1 1-1,-1 0 1,0-1-1,1 0 0,20-17-392,-18 16 315,13-16-260,0-1-1,-1 0 0,-1-1 1,0-1-1,-2 0 0,0-1 1,-2 0-1,13-39 0,-7 9 98,-2-2 0,13-91 0,-24 114 293,-2-61-1,-2 38 191,1 49-187,0 0-1,-1 0 0,1 0 1,-1 1-1,0-1 0,0 0 1,-1 1-1,-2-8 0,3 11-27,1 0-1,-1 0 0,0 0 1,1 0-1,-1 0 0,0 0 1,0 0-1,0 0 0,0 0 1,0 0-1,0 1 1,0-1-1,0 0 0,0 1 1,0-1-1,0 1 0,0-1 1,0 1-1,-1-1 1,1 1-1,0 0 0,0-1 1,-1 1-1,1 0 0,0 0 1,0 0-1,-1 0 1,1 0-1,0 0 0,0 1 1,-1-1-1,1 0 0,0 1 1,0-1-1,0 1 0,-1-1 1,0 2-1,-8 2 79,1 1-1,0 1 0,0 0 1,0 0-1,1 1 1,0 0-1,0 0 0,-10 13 1,-3 7-41,-23 40 0,18-28-146,15-20-172,0 0 0,1 1 0,0 0 0,2 1 0,-7 25 0,11-10-463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73 896,'1'-18'896,"-1"-27"320,-3 35 2031,-4 20 3664,-73 232 1179,17-43-5727,-108 266-1003,106-273-3118,54-130-1979,10-44-1520,1-50-6729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0 311 496,'13'0'167,"24"4"1572,-36-3-1649,1 0-1,-1 0 1,1 0-1,-1 0 0,0 1 1,1-1-1,-1 0 0,0 1 1,0-1-1,0 1 1,0-1-1,0 1 0,0 0 1,0 0-1,0-1 0,-1 1 1,1 0-1,0 2 1,4 23 567,0 1 1,-1-1-1,-2 1 1,-1 0-1,-5 45 1,2 1 20,2 162-158,0-232-837,0-8-1031,0-47 571,3-1 0,1 1 0,16-69 0,1 35 84,4 2 0,3 1 0,4 1 0,55-100 0,-40 101-297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87 480,'0'-7'264,"0"0"-1,-1 0 1,1 0 0,-2 0-1,1 1 1,-1-1-1,0 0 1,0 1 0,-5-9-1,7 15-196,0-1 0,0 1 0,0-1 0,0 1 0,-1-1 0,1 1 0,0-1 0,0 1 0,-1-1 0,1 1 0,0-1 0,-1 1 0,1 0 0,0-1 0,-1 1 0,1-1 0,-1 1 0,1 0 0,0 0 0,-1-1 0,1 1 0,-1 0 0,1 0 0,-1-1-1,1 1 1,-1 0 0,1 0 0,-1 0 0,1 0 0,-1 0 0,0 0 0,1 0 0,-1 0 0,1 0 0,-1 0 0,1 0 0,-1 0 0,1 0 0,-1 0 0,1 0 0,-2 1 0,-14 16 1390,14-14-1445,-7 12 354,1 1 0,0 0 0,1 0 0,1 1 0,0-1 1,1 2-1,1-1 0,-3 29 0,-14 52 642,-152 437 907,-41 141-2642,186-584-115,12-41-1369,-12 58 0,18-84-1636,10-46 2166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93 720,'11'-13'300,"0"1"0,1 1-1,15-12 1,-22 20-205,0-1-1,0 1 1,0 0 0,0 0 0,0 1-1,0 0 1,1 0 0,-1 0 0,1 0-1,-1 1 1,1 0 0,8 0 0,17-1 123,-25 1-211,0 0 1,0 1-1,0 0 0,1 0 0,-1 0 1,0 1-1,0 0 0,1 0 1,-1 1-1,0-1 0,0 1 0,0 1 1,5 2-1,3 5-4,0 0 0,-2 1 1,1 1-1,-1 0 0,-1 0 0,0 1 1,-1 1-1,0 0 0,-1 0 0,-1 1 1,0 0-1,-1 0 0,-1 1 0,5 17 1,-4-11 225,-2 0 0,-1 1 0,-1-1 0,0 1 0,-2 0 0,0-1 0,-2 1 0,-1 0 1,-8 44-1,1-42 121,-1 0 1,-1 0-1,-1-1 1,-1-1 0,-1 0-1,-1 0 1,-20 21 0,26-31-198,-1 0-8,0-1 0,-1 0-1,0 0 1,-1-2 0,-13 12 0,20-19-160,1 0 0,-1 0 0,1 0 0,-1-1 0,0 0 0,0 1 0,0-2 0,0 1 1,0-1-1,-1 1 0,1-1 0,0-1 0,-1 1 0,1-1 0,-1 0 0,1 0 1,-7-1-1,9 0-53,1 0 0,-1-1 0,0 1 0,1 0 0,-1-1 1,1 0-1,-1 1 0,1-1 0,0 0 0,0 0 0,0 0 1,0-1-1,0 1 0,0 0 0,1-1 0,-1 1 0,1-1 1,-1 1-1,1-1 0,0 0 0,0 0 0,0 0 0,1 1 1,-1-1-1,0-3 0,-1-10-272,0-1 0,1 1 0,1-19 0,0 21 110,2-17-139,1-1 0,1 1 1,1 0-1,2 0 0,1 0 0,2 1 0,22-49 0,-13 46 229,1 0-1,1 1 0,2 1 0,1 2 0,36-35 0,-52 56 133,3-4 40,0 0 0,2 1 0,-1 1 1,18-12-1,-27 20-6,1 0 0,-1 0 0,1 1 0,-1-1 0,1 1 0,0 0 0,0 0 0,-1 0 0,1 0 0,7 1 0,-9 0-4,0 0 1,0 0-1,0 1 0,0-1 0,0 1 1,0-1-1,0 1 0,0 0 1,0 0-1,0 0 0,0 0 0,0 0 1,-1 1-1,1-1 0,0 1 0,-1-1 1,1 1-1,-1-1 0,1 1 0,1 3 1,5 8 40,-1 0-1,-1 1 1,0 0 0,0 0 0,-2 0 0,0 1 0,0 0 0,-1-1-1,1 22 1,-2 21-53,-4 66-1,0-36-101,2 104-1885,0-174 1232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79 113 1088,'0'-21'966,"0"17"1371,0 8-963,-4 75 1176,-22 124-1,10-100-2187,7-44-513,-9 76 498,13-51-3965,5-133 2408,3 1 1,1-1 0,18-73 0,-8 63 967,3 1-1,2 1 1,30-62 0,-36 95 280,0 1 0,1 1 0,25-32 0,-33 47 33,0 1 0,0 0 1,0 0-1,1 1 0,0 0 0,0 0 0,0 0 0,1 1 1,-1 0-1,1 0 0,0 1 0,0 0 0,1 1 0,12-3 0,-18 5-20,0 0-1,0 0 0,-1 0 0,1 0 0,0 1 1,0-1-1,-1 1 0,1 0 0,-1-1 0,1 1 1,0 1-1,-1-1 0,1 0 0,-1 1 0,0-1 1,0 1-1,1-1 0,-1 1 0,0 0 0,0 0 1,-1 0-1,1 0 0,0 1 0,-1-1 0,1 0 1,-1 1-1,0-1 0,1 1 0,-1-1 0,-1 1 1,1 0-1,1 4 0,2 8 165,-1 0 0,-1 0 0,0 0 0,0 28 0,-1-8 67,-1 0 0,-2 0-1,-1-1 1,-2 1 0,-1-1-1,-22 65 1,-45 129 582,68-199-1123,5-19-456,5-17-1341,11-25 1292,86-172-1531,-61 129 2569,3 2 1,60-76-1,-89 130-7,2 0 0,-1 1 0,2 0 1,1 2-1,0 0 0,23-14 0,-39 27-198,0 1 1,0 0-1,1 1 0,-1-1 0,0 1 1,0-1-1,1 1 0,-1 0 0,1 0 0,-1 0 1,1 1-1,-1 0 0,1-1 0,0 1 1,-1 0-1,1 0 0,-1 1 0,1-1 1,0 1-1,-1 0 0,1 0 0,-1 0 0,0 0 1,1 1-1,-1-1 0,0 1 0,0 0 1,0 0-1,0 0 0,0 0 0,0 1 1,-1-1-1,1 1 0,-1-1 0,0 1 1,1 0-1,-1 0 0,-1 0 0,1 0 0,0 0 1,1 5-1,3 7 85,0 0-1,-2 1 1,1 0 0,-2 0 0,0 0 0,-1 1-1,0 29 1,-2 14 30,-2 0 0,-17 102 0,-3-30-226,-11 45-3333,31-153 61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70 686 880,'0'34'945,"0"12"127,0 13-15,0-5 79,-12 26 81,-8-13 160,-1-8-129,13 0-352,0-17-447,8-4-257,0-17-881,0-34-5713</inkml:trace>
  <inkml:trace contextRef="#ctx0" brushRef="#br0" timeOffset="1">378 1 480,'0'46'256,"0"-12"-128,0 12-112,0 0-192,0-12-464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73 267 480,'0'3'70,"1"0"1,-1 0-1,1 0 0,-1 0 0,1 0 0,0 0 0,0 0 0,0 0 1,1 0-1,-1 0 0,1-1 0,-1 1 0,1 0 0,0-1 1,0 0-1,0 1 0,0-1 0,1 0 0,-1 0 0,1 0 0,-1 0 1,1-1-1,0 1 0,-1-1 0,1 1 0,0-1 0,0 0 0,0 0 1,0 0-1,0-1 0,0 1 0,0-1 0,0 0 0,4 0 1,4 1-25,0 0 1,0-1 0,0-1 0,-1 0 0,1 0 0,0-1 0,-1-1-1,1 1 1,10-6 0,-11 3-44,0-1 0,-1 0 0,0 0 0,0-1 0,-1 0 0,0 0-1,0-1 1,0 0 0,7-12 0,21-20 0,-20 25-13,-8 8 10,0-1 1,0 0 0,-1 0 0,0-1-1,0 1 1,10-20 0,-13 20 94,-1 1 0,1-1 1,-2 1-1,1-1 0,-1 0 0,0 0 1,-1 0-1,0 0 0,0-15 0,-1 22-69,-1 0 0,1 1 0,0-1 0,0 0 0,-1 0 0,1 0-1,-1 1 1,1-1 0,-1 0 0,1 0 0,-1 1 0,0-1 0,1 1-1,-1-1 1,0 0 0,1 1 0,-1-1 0,0 1 0,0-1 0,1 1-1,-1 0 1,0-1 0,0 1 0,0 0 0,1 0 0,-1-1 0,0 1 0,0 0-1,0 0 1,0 0 0,0 0 0,0 0 0,-1 1 0,-38 4 935,29 0-721,1 1 0,-1 0 0,1 0 0,1 1 0,-1 0 0,1 1 1,-11 10-1,-61 72 689,65-71-817,-17 24-44,1 2 1,3 1-1,2 2 1,2 0 0,2 2-1,-28 85 1,45-115-89,1 0 1,1 0-1,0 1 1,-1 27-1,5-40-88,0-1-1,0 1 1,0-1-1,1 1 1,0-1-1,0 1 1,1-1 0,0 0-1,1 0 1,-1 0-1,1 0 1,1 0-1,-1 0 1,1-1-1,5 7 1,-7-11 34,0 0 0,0-1-1,0 0 1,0 1 0,0-1 0,0 0 0,0 0-1,0 0 1,1 0 0,-1 0 0,0-1 0,1 1-1,-1-1 1,1 1 0,-1-1 0,0 0 0,1 0-1,-1 0 1,1 0 0,-1-1 0,0 1 0,1-1-1,-1 1 1,0-1 0,1 0 0,-1 0 0,0 0 0,0 0-1,0 0 1,3-2 0,7-4-380,-1-1 0,1 0 0,19-19-1,0-1-147,-1-2 1,-1-1-1,-2-1 0,40-61 0,-19 15-57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0 173 128,'49'-83'599,"-46"79"-515,-1-1-1,1 1 0,0 1 1,0-1-1,0 0 1,0 1-1,0-1 0,1 1 1,0 0-1,0 0 1,0 1-1,0-1 0,0 1 1,0 0-1,1 0 1,7-2-1,-11 4-36,1 0 0,-1 0 0,0 1 0,0-1 0,0 0 0,0 1 0,0-1 0,-1 1 0,1-1 0,0 1 0,0-1 0,0 1 0,0 0 0,0 0 0,-1-1 0,1 1 0,0 0 0,-1 0 0,1 0 0,-1 0 0,1 0 0,-1 0 0,1 0 0,-1 0 0,1 0 1,-1 0-1,0 0 0,0 0 0,1 0 0,-1 0 0,0 2 0,1 43 1159,-1-33-841,0 43 717,-3 1 1,-13 78-1,-15 112-207,17-98-614,11-130-273,-2 22-361,-1 47 1,6-86-455,3-6-331,17-28 146,-1-1-1,-1-1 1,17-46 0,-25 55 787,143-358-495,-134 340 949,2 2 0,2 0 1,1 1-1,56-68 1,-75 103-121,-1 0 0,1 0 0,0 1 1,1-1-1,-1 1 0,1 0 1,-1 0-1,9-3 0,-12 6-53,-1 0-1,1 1 1,0-1-1,-1 0 1,1 1-1,-1 0 1,1-1-1,0 1 1,0 0-1,-1 0 0,1 0 1,0 0-1,-1 0 1,1 0-1,0 0 1,-1 1-1,1-1 1,0 1-1,-1-1 1,1 1-1,-1 0 1,1-1-1,-1 1 1,1 0-1,-1 0 1,1 0-1,-1 0 1,0 0-1,0 0 1,1 1-1,-1-1 1,0 0-1,0 1 1,0-1-1,0 1 1,-1-1-1,2 3 1,2 7 119,0 1 1,-1-1-1,0 1 1,-1-1-1,0 1 0,-1 0 1,0 0-1,-1 0 1,-2 22-1,-23 112 272,1-33-284,-36 181-233,42-218-404,13-57-22,0 1-1,1-1 1,-3 38-1,7 2-2315,0-55 1412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0 816,'2'0'70,"-1"0"-1,0 1 0,1-1 0,-1 0 0,0 1 0,0-1 1,1 0-1,-1 1 0,0 0 0,0-1 0,0 1 0,0 0 1,0 0-1,1-1 0,-2 1 0,1 0 0,0 0 0,0 0 1,0 0-1,0 0 0,0 0 0,-1 1 0,1-1 0,-1 0 1,1 0-1,-1 0 0,1 1 0,-1-1 0,1 0 0,-1 1 1,0-1-1,0 0 0,0 2 0,1 58 1533,-2-35-1023,0 8 143,-2 0-1,-1 0 1,-16 63 0,-12 66 1179,-113 518 1912,110-544-3646,-27 119 84,52-203-205,3 1 1,-2 82 0,9-6-929,0-54-2718,8-83-875,-6 5 3876,16-21-1712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17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132 115 848,'-36'38'820,"24"-27"-523,2 0 1,0 1-1,-11 15 0,15-19-116,1 1 0,0-1-1,1 1 1,0 0 0,0 0-1,1 0 1,0 1 0,0-1-1,1 1 1,1-1 0,-1 1-1,2 0 1,-1 10-1,2-18-164,-1 0 0,0 0-1,1-1 1,0 1 0,-1 0-1,1 0 1,0 0 0,0-1-1,0 1 1,0 0 0,0-1-1,0 1 1,1-1 0,-1 1-1,0-1 1,1 0 0,-1 0-1,1 1 1,0-1 0,-1 0-1,1 0 1,0 0 0,-1-1-1,1 1 1,0 0 0,0-1 0,0 1-1,0-1 1,0 0 0,0 1-1,0-1 1,0 0 0,-1 0-1,4-1 1,11 2-229,1-1 0,-1-1 0,16-3 0,-31 3 186,34-7-543,-1-1 1,0-2 0,0-2 0,-1-1-1,50-30 1,62-24-297,-108 52 808,-31 13 92,0 0-1,1 0 0,-1 1 0,0-1 0,1 2 0,0-1 0,-1 1 0,14-1 0,-18 2 20,0 0 0,0 1-1,1-1 1,-1 1 0,0-1 0,0 1 0,-1 0 0,1 0 0,0 0-1,0 0 1,0 0 0,0 1 0,-1-1 0,1 1 0,-1-1 0,1 1-1,-1-1 1,0 1 0,1 0 0,-1-1 0,0 1 0,0 0 0,0 0 0,0 0-1,-1 0 1,1 0 0,0 0 0,-1 0 0,1 0 0,-1 0 0,0 0-1,0 1 1,0 2 0,1 13 438,0 0-1,-1 0 0,-3 19 1,1-19-75,-1 13 187,-1 0 0,-2-1 0,-17 52 0,-30 113 1320,48-169-1708,0 0 0,2 0-1,1 0 1,1 1-1,3 32 1,0-7 77,-2-44-258,0 0 1,0 0-1,0 0 1,1 0 0,1-1-1,-1 1 1,1 0-1,1-1 1,-1 1-1,1-1 1,1 0 0,-1 0-1,6 8 1,-7-13-53,0 0 1,0 0 0,0 0-1,0 0 1,0-1 0,1 1-1,-1-1 1,1 1 0,-1-1-1,1 0 1,-1 0 0,1 0-1,0 0 1,0 0 0,3 0-1,-1-1-68,0 1-1,0-1 1,0-1 0,0 1-1,0-1 1,0 0-1,0 0 1,0-1-1,0 1 1,8-4-1,1-3-81,1-1 0,-2 0 0,1-1-1,-1 0 1,-1-1 0,0 0 0,0-1 0,-1 0-1,-1-1 1,0 0 0,10-18 0,-4 4 73,0-1 1,-2 0-1,-2-2 1,0 1 0,7-33-1,-6 1 158,-2 1 1,3-91-1,-13 135-34,2-9 117,-2 1 0,-1 0-1,0-1 1,-2 1 0,-1-1 0,-1 1-1,-1 0 1,-1 1 0,-1-1 0,-16-35-1,-30-48 931,52 105-1062,-1-1 1,1 1-1,-1 0 1,1-1-1,-1 1 0,0 0 1,0 0-1,0 0 1,0 1-1,0-1 1,0 0-1,-1 1 1,1-1-1,-5-1 1,6 3-42,0 0-1,-1-1 1,1 1 0,0 0 0,-1 0 0,1 0-1,-1 0 1,1 0 0,0 1 0,-1-1 0,1 0-1,0 1 1,-1-1 0,1 1 0,0-1-1,-1 1 1,1 0 0,0-1 0,-2 2 0,-1 3-174,-1-1 1,1 0 0,0 1 0,1 0-1,-1 0 1,1 0 0,-5 9 0,7-11 117,-48 101-3548,27-49 1707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2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48 720,'-24'-8'751,"20"7"-505,1 1-1,0-1 0,0 0 1,-1 0-1,1 0 0,0 0 1,0-1-1,0 1 0,1-1 1,-1 0-1,0 0 1,0 0-1,-2-2 0,5 3-98,0 0 1,-1 0-1,1 0 0,-1 0 0,1 0 0,-1 0 0,0 1 1,1-1-1,-1 0 0,0 0 0,1 0 0,-1 1 0,0-1 0,0 0 1,0 1-1,0-1 0,1 1 0,-1-1 0,0 1 0,-2-1 1,-27-1 5923,15 2-4196,-81 0 13379,70 0-13684,25 0-1570,1 0 0,-1 0 0,1 0 0,-1 0 0,1-1 0,-1 1 0,0 0 0,1 0 0,-1 0 0,1 0 0,-1 0 0,0 1 0,1-1 0,-1 0 0,1 0 0,-1 0 0,1 0 0,-1 1 0,0-1 0,1 0 0,-1 0 0,1 1 0,-1-1 0,1 0 0,-1 1 0,1-1 0,0 1 0,-1-1 0,1 1 0,-1-1 0,1 1 0,-1 0 0,15 13 0,-7-10 0,0 0 0,-1-1 0,1 0 0,1 0 0,-1-1 0,10 3 0,339 15 0,-203-15 0,456 40 0,26 2 0,-361-17 0,-238-30 20,-14 1-25,-22 0 0,-1 0 0,1 0 0,0 0 0,-1 0 0,1-1 0,-1 1 0,0 0 0,1 0 0,-1-1 0,1 1 0,-1 0 0,0-1 0,0 1 0,1-1 1,-1 1-1,0-1 0,0 1 0,0-1 0,0 1 0,0-1 0,1 0 0,-1 0 0,-2 1 0,-4 2-496,-1 1 0,1-1-1,-1-1 1,0 1 0,-9 0 0,2 0-1362,0-2 1,0 0-1,0 0 0,-28-4 1,31 2 739,1-1-1,0 0 1,0 0 0,0-1 0,0-1 0,1 0-1,-1 0 1,1-1 0,0 0 0,1-1 0,-1 0-1,-15-13 1,-3-21-1587,6-6-257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7 608,'-58'101'1399,"31"-56"32,-29 66 0,50-99-952,0 1-1,2 0 1,-1 1 0,2-1 0,0 1-1,0 0 1,1 0 0,0 22 0,2-35-444,0 0 1,0 0 0,1-1-1,-1 1 1,0 0 0,0 0 0,1 0-1,-1-1 1,0 1 0,1 0-1,-1 0 1,0-1 0,1 1 0,-1 0-1,1-1 1,0 1 0,-1-1-1,1 1 1,-1-1 0,1 1 0,0-1-1,-1 1 1,1-1 0,0 1 0,0-1-1,-1 0 1,1 1 0,0-1-1,0 0 1,0 0 0,1 1 0,40-2 675,44-20 105,-36 1-462,88-48 0,-39 17-254,143-82-475,-145 69-3345,-92 61 3064,0-1 0,-1 1 0,1-1 0,-1-1 0,0 1 0,0 0 0,0-1 0,4-6 0,-5-14-1985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58 649 1024,'8'-46'788,"2"-46"-1,-6 47 184,10-47 0,-7 59-50,1 0 0,25-59 0,-28 80-710,2 0 1,0 0 0,0 0-1,1 1 1,0 0-1,1 1 1,0 0-1,1 0 1,0 1 0,13-9-1,-9 7 14,1 1-1,1 0 1,0 2-1,0-1 1,0 2-1,1 0 1,0 1-1,1 1 1,-1 0-1,1 2 1,0 0-1,23-1 1,-39 4-134,1 0 0,0 0 1,-1 0-1,1 0 0,0 1 0,-1-1 1,1 1-1,-1 0 0,1 0 1,-1 0-1,1 0 0,-1 0 0,1 0 1,-1 1-1,0-1 0,0 1 1,0-1-1,0 1 0,0 0 1,3 4-1,-3-3 66,0 0 1,0 1-1,-1 0 0,1-1 1,-1 1-1,0 0 0,0 0 1,0 0-1,-1 0 0,1 0 1,-1-1-1,0 8 1,-1 1 129,-1 0 0,0 0 1,0-1-1,-1 1 1,-1-1-1,0 1 1,-1-1-1,-9 17 0,-18 26 533,-4-2 0,-1-1 0,-47 49-1,18-28-39,16-16-196,-84 72 0,126-122-568,0 1-1,0 0 1,1 0 0,0 0 0,0 1-1,1 1 1,-8 11 0,12-16-13,1-1 0,0 1-1,-1-1 1,1 1 0,0 0 0,1 0 0,-1 0 0,1-1 0,0 1 0,0 0-1,0 0 1,0 0 0,1 0 0,-1-1 0,1 1 0,0 0 0,0 0 0,0-1-1,1 1 1,-1-1 0,1 1 0,4 6 0,4 4 8,1 0 1,0-1-1,1 0 1,0-1-1,1 0 1,0-1-1,1 0 1,22 12-1,-5-5-1,1-1 0,65 24 0,-64-33-28,-1 0 0,1-2 0,1-2 0,-1-1 0,1-1 0,45-4 0,-16 1-112,-36 0 60,0-1 0,0-1-1,0-1 1,0-2 0,45-15-1,118-63-870,-176 77 773,-1-1 0,1-1 0,-2 0-1,1 0 1,-2-1 0,1-1 0,-1 0 0,-1-1 0,0 0 0,11-17 0,-15 20 106,-1 0 1,0 0 0,-1 0 0,0-1 0,0 0 0,-1 1-1,0-2 1,-1 1 0,0 0 0,0 0 0,-1-1-1,-1 1 1,0 0 0,0-1 0,-1 1 0,-2-11 0,2 16 123,-1 0 1,0 0-1,0 0 1,0 0-1,0 0 1,-1 0-1,0 1 1,0-1-1,0 1 1,-1 0-1,1 0 1,-1 0-1,0 1 1,0-1-1,0 1 1,-1 0-1,1 0 1,-1 0-1,0 1 1,0 0-1,1-1 1,-2 2-1,1-1 1,0 1-1,0-1 1,0 1-1,-1 1 1,1-1-1,0 1 1,-1 0-1,1 0 1,0 1-1,-1-1 1,1 1-1,0 0 1,0 1-1,-1-1 1,1 1-1,0 0 1,1 0-1,-8 5 1,3-2 44,0 1 1,0 1 0,0 0 0,1 0-1,-1 0 1,2 1 0,-1 1 0,1-1-1,-11 19 1,-1 6 210,-22 55 1,31-66-240,4-5-3,1 1 0,0-1 0,1 1 1,1 0-1,0 0 0,2 0 1,0 1-1,1-1 0,4 30 1,-4-44-73,1 1 1,-1-1 0,1 0 0,0 1 0,1-1 0,-1 0 0,1 0 0,-1 1 0,1-1 0,1-1-1,-1 1 1,0 0 0,1 0 0,0-1 0,0 0 0,0 1 0,0-1 0,0 0 0,1-1 0,-1 1-1,1 0 1,0-1 0,0 0 0,0 0 0,0 0 0,0-1 0,9 3 0,6 0-226,0-1 0,0 0-1,1-2 1,-1 0 0,21-3 0,-9 2-484,-16 0 17,1 0-1,0 0 1,0-2-1,0 0 0,-1-1 1,1 0-1,-1-1 1,0-1-1,22-10 1,-3-1-1744,-2-2-1,-1-1 1,0-1 0,48-42 0,-45 34 495,-3 8-477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2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34 560,'-1'-1'54,"1"0"1,0 0-1,0 0 0,0 0 0,-1 0 0,1 0 1,0 0-1,-1 0 0,1 0 0,-1 0 0,1 0 1,-1 0-1,1 0 0,-1 0 0,0 0 0,0 1 1,1-1-1,-1 0 0,0 0 0,0 1 0,0-1 1,0 1-1,0-1 0,-1 0 0,0 0 61,3 1-60,-1 0 1,0 0-1,0 0 0,0 0 0,1 0 1,-1 0-1,0 0 0,0-1 0,0 1 0,0 0 1,0 0-1,1 0 0,-1 0 0,0 0 0,0 0 1,0-1-1,0 1 0,0 0 0,0 0 1,1 0-1,-1 0 0,0-1 0,0 1 0,0 0 1,0 0-1,0 0 0,0-1 0,0 1 0,0 0 1,0 0-1,0 0 0,0 0 0,0-1 1,0 1-1,0 0 0,0 0 0,0 0 0,0-1 1,0 1-1,0 0 0,0 0 0,0 0 0,-1 0 1,1-1-1,0 1 0,0 0 0,0 0 1,0 0-1,0 0 0,0-1 0,0 1 0,-1 0 1,1 0-1,0 0 0,0 0 0,0 0 0,0 0 1,-1 0-1,1 0 0,0 0 0,0-1 1,0 1-1,-1 0 0,1 0 0,0 0 0,0 0 1,0 0-1,-1 0 0,13-1 1204,-6 1-1090,0 1 0,1 0 0,-1 0 1,0 1-1,0 0 0,0 0 0,0 0 0,0 1 0,0 0 0,-1 0 0,8 5 0,57 50 824,-42-33-771,-8-8 13,-1 2 0,0 0 1,-2 1-1,23 33 0,-34-45-77,-1 0 0,0 1 1,0-1-1,-1 1 0,0 0 1,-1 0-1,0 0 0,0 1 0,-1-1 1,0 1-1,-1 0 0,0-1 1,0 1-1,-1 0 0,-1 9 1,-4 0 82,0 0 1,-1 0 0,-1-1-1,-1 0 1,0 0-1,-1-1 1,-1 0 0,-13 17-1,-17 17-291,-49 50 0,88-100 43,-53 48-1376,13-21-2433,40-42-2062,11-16 3413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2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661 172 384,'16'-15'376,"-1"-1"1,0-1-1,-2-1 0,24-37 0,-1 4 8811,-41 67-6757,-17 32-291,-65 142 3511,-42 81-1173,-268 594 776,301-651-5192,57-131-541,25-45-169,11-25-1638,16-45-8925,-1 7 8028,16-26 1,9-18 181,50-124-1611,-35 82 3218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2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0 378 608,'48'-134'939,"25"-85"2919,-72 218-3795,-1 0 8,0 0 0,0-1 0,0 1-1,0 0 1,1 0 0,-1 0 0,1 0 0,-1 0 0,1 0 0,-1 0 0,1 0 0,-1 0 0,1 0 0,0 0 0,0 0-1,0 0 1,-1 0 0,1 0 0,0 1 0,0-1 0,0 0 0,0 1 0,0-1 0,1 0 0,0 2 89,0 0 1,-1 1-1,1-1 1,-1 0-1,0 1 0,1-1 1,-1 1-1,0-1 1,0 1-1,0-1 1,0 1-1,0 0 1,0 0-1,0-1 1,0 4-1,0-3 122,6 16 419,-1 1-1,-1-1 1,-1 1 0,4 28 0,4 24 584,10 50 66,-5 0-1,0 172 1,-15-83-843,9 134-303,-3-238-210,5 40-753,-4-59-1772,-8-53-1476,-1-30 776,-3-13-1024,-7-15 2040,-19-8-385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2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135 387 400,'-16'-6'737,"0"1"-1,0 1 0,-1 0 1,1 1-1,-19 0 0,34 2-634,0 1-1,0-1 1,0 0-1,0 1 1,0-1 0,0 0-1,0 0 1,0 1-1,0-1 1,0 0-1,0 0 1,1 0 0,-1 0-1,0 0 1,1 0-1,-1 0 1,0 0-1,1-1 1,0 1-1,-1 0 1,1 0 0,0 0-1,-1-1 1,1 1-1,0 0 1,0 0-1,0-1 1,0 1 0,0 0-1,0 0 1,0-1-1,1 1 1,-1 0-1,0 0 1,1 0-1,-1-1 1,1 1 0,-1 0-1,1 0 1,0 0-1,-1 0 1,1 0-1,1-1 1,5-6-26,0 0 0,1 1 0,-1 0 0,2 0 0,-1 1 1,1 0-1,0 1 0,9-5 0,89-39-145,-86 40 11,6-2-68,62-27-2140,178-51-1,-73 45-521,-96 33 1687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23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1 768,'0'0'769,"-5"2"103,-77 52 2826,54-38-2730,0 0-1,2 2 1,0 0 0,0 2 0,2 1 0,1 1 0,0 1-1,-25 35 1,1 7 1364,2 2 0,-40 82 0,75-131-2120,0 0 0,1 1 1,1 0-1,1 0 1,1 1-1,0 0 0,1 0 1,2 0-1,0 1 1,1-1-1,1 1 1,2 27-1,-1-44-220,0-1 1,1 1-1,-1-1 0,1 1 1,0-1-1,0 0 0,0 1 1,0-1-1,1 0 0,-1 0 0,1 0 1,0 0-1,0 0 0,0 0 1,0-1-1,1 1 0,-1-1 1,1 1-1,3 2 0,-1-3-160,0 1 0,0-1 0,0 0 1,0-1-1,0 1 0,1-1 0,-1 0 0,0 0 0,0-1 0,1 0 0,-1 1 0,1-2 0,5 0 0,5-1-721,1-1 0,-1-1 0,0-1 0,0 0 1,-1-1-1,0 0 0,0-2 0,0 0 0,14-10 1,11-10-2431,68-62 1,-34 21 887,80-96-1,62-66 759,-93 107 1756,-122 123-81,16-18 162,1 1 0,0 0 0,25-16 1,-17 11 337,-24 20-333,0 1 1,1-1 0,-1 1 0,1 0-1,-1 0 1,1 0 0,0 0 0,-1 0-1,1 0 1,7-1 1216,-12 7 39,-17 22 1048,-33 34 1,-7 10 177,-85 131 2658,121-165-4706,2 1 1,2 0 0,-27 73 0,41-89-596,0 1 1,2-1 0,1 1-1,0 0 1,2-1 0,0 1-1,6 35 1,-6-55-69,0-1 0,0 1 0,0-1 0,1 1 0,-1-1 0,0 1 0,1-1 0,-1 1 0,1-1 0,0 0 0,-1 1 0,1-1 0,0 0 0,0 1 0,0-1 0,0 0 0,0 0 0,0 0 0,0 0 0,0 0 0,1 0 0,-1 0 0,0 0 0,1 0 0,-1-1 0,0 1 0,1-1 0,-1 1 0,1-1 0,-1 1 0,1-1 0,-1 0 0,1 0 0,-1 1 0,1-1 0,-1 0 0,1 0 0,2-1 0,1 0-322,1 0 0,0-1 0,-1 1 0,1-1 0,-1 0 0,1-1 0,-1 0 0,0 1 0,0-2 0,7-4 0,27-23-1762,-1 2-862,57-55 1,74-105-1174,30-30 2654,-194 215 1523,59-56 131,-60 56-65,1 1-1,-1 0 1,1 1-1,-1-1 1,1 1-1,0 0 1,0 0-1,0 0 0,0 1 1,0-1-1,0 1 1,9 0-1,-12 1 4,0 1 1,-1-1-1,1 1 1,-1-1-1,1 1 0,-1 0 1,0-1-1,1 1 0,-1 0 1,0 0-1,1 0 1,-1 0-1,0 0 0,0 1 1,0-1-1,0 0 0,0 0 1,0 1-1,0-1 1,0 1-1,-1-1 0,1 1 1,-1-1-1,1 1 0,-1-1 1,1 1-1,-1-1 0,0 1 1,0 0-1,1-1 1,-1 1-1,-1 0 0,1-1 1,0 3-1,-6 69 1889,6-73-1951,-12 62 2048,-27 77 0,15-60-906,-34 161 566,56-196-2059,5-25-834,-3-18 1133,0-1 0,0 0 1,0 0-1,0 0 0,0 0 0,0 1 0,0-1 1,0 0-1,0 0 0,0 0 0,0 0 0,0 1 1,0-1-1,1 0 0,-1 0 0,0 0 0,0 0 1,0 0-1,0 0 0,0 0 0,0 1 1,1-1-1,-1 0 0,0 0 0,0 0 0,0 0 1,0 0-1,0 0 0,1 0 0,-1 0 0,0 0 1,0 0-1,0 0 0,0 0 0,1 0 0,-1 0 1,0 0-1,0 0 0,0 0 0,0 0 1,1 0-1,-1 0 0,0 0 0,0 0 0,0 0 1,0 0-1,0 0 0,1 0 0,-1 0 0,0-1 1,0 1-1,0 0 0,0 0 0,0 0 1,0 0-1,1 0 0,-1 0 0,0-1 0,0 1 1,0 0-1,0 0 0,0 0 0,41-55-4384,-11 21 2574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2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47 1345,'0'-26'1232,"0"14"129,0 3 1696,-12 9-1536,-8 0-112,-1 0 191,13 9-1392,8 16-336,0-12-2561,0-5-1473,8-8 2481,25 13 369,-4-13-401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2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1 416,'3'5'240,"1"2"0,-1-1 0,0 0 0,0 0 0,-1 1 0,0 0 0,0-1 0,-1 1 0,0 0 0,0 0 0,0 0 0,-1 0 0,0 0 0,-1 10 0,-2 19 2021,-8 46-1,2-30-561,-3 9 1173,3 1-1,-1 82 1,10-140-2806,0 0-1,0-1 1,0 1-1,1 0 0,-1 0 1,1 0-1,0-1 1,0 1-1,1 0 1,-1-1-1,1 1 0,-1-1 1,1 0-1,0 1 1,1-1-1,4 6 1,-5-8-85,0 0 0,-1 0 1,1 0-1,0 0 0,0 0 1,0 0-1,0 0 0,1-1 1,-1 1-1,0-1 0,0 0 1,0 1-1,0-1 0,1 0 1,-1 0-1,0 0 0,0-1 1,0 1-1,0 0 0,1-1 1,-1 0-1,0 1 0,0-1 1,0 0-1,0 0 0,0 0 1,-1 0-1,1 0 0,3-3 1,11-8-247,-1 0 0,0-1 0,-1 0 0,0-2 0,-2 1-1,1-2 1,-2 1 0,0-2 0,-1 1 0,0-1 0,-2-1 0,0 0 0,-1 0 0,-1-1 0,0 1 0,-1-1 0,-2 0 0,0-1 0,0 1 0,-2-34 0,-1 49 327,0 1 0,0-1 1,0 1-1,0-1 0,-1 1 0,0-1 0,0 1 0,0 0 0,0-1 0,0 1 0,0 0 0,-1 0 0,0 0 0,1 0 1,-1 0-1,0 0 0,-1 1 0,1-1 0,0 0 0,-1 1 0,1 0 0,-1 0 0,0 0 0,0 0 0,0 0 0,0 0 1,0 1-1,-5-3 0,-5 1 104,0 0 0,0 1-1,0 0 1,0 0 0,-26 2 0,25 2 1158,2 3-6571,29-13-3582,10-12 7012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2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0 261 448,'10'0'159,"-6"-1"82,0 1 0,1 0 0,-1 0 0,0 1 0,0-1 0,0 1 0,0 0 0,7 2 0,-9-1-92,0-1 0,0 1 0,-1-1-1,1 1 1,-1 0 0,1-1 0,-1 1 0,0 0 0,1 0-1,-1 0 1,0 0 0,0 0 0,-1 0 0,1 0-1,0 0 1,-1 1 0,1-1 0,-1 0 0,0 0 0,1 3-1,1 25 1716,0 1 0,-4 32-1,1-8 270,-1-20-1026,-1-1 0,-2 1 0,-11 35 1,7-28-269,-7 62 0,10 53-1368,17-166-1624,18-19 734,-1-2 0,28-37 0,-11 3 802,46-86 1,-74 124 658,0 1 1,2 0-1,32-32 1,-5 6 123,9 1 306,-51 46-286,0 1 0,1 0 0,-1 0 0,1 0 0,0 1 0,0-1 0,0 1 0,0 0 0,0 1 1,11-3-1,-15 5-76,0-1 1,0 0 0,1 1 0,-1-1-1,0 1 1,0 0 0,0-1 0,0 1 0,0 0-1,0 0 1,0 0 0,0 0 0,0 0-1,0 0 1,-1 0 0,1 0 0,0 0 0,0 0-1,-1 0 1,1 0 0,-1 1 0,1-1-1,-1 0 1,0 0 0,1 1 0,-1-1 0,0 0-1,0 0 1,0 1 0,0-1 0,0 2-1,1 60 1790,-1-31-1264,2-18-553,0 0-1,1-1 1,1 1 0,0-1 0,1 0 0,0 0-1,10 15 1,-13-23-177,1-1-1,-1 1 0,1-1 1,0 1-1,1-1 1,-1 0-1,1-1 1,0 1-1,0 0 0,0-1 1,0 0-1,0 0 1,1 0-1,0-1 1,-1 1-1,1-1 0,0 0 1,0-1-1,0 1 1,0-1-1,0 0 1,7 1-1,1-3-134,0 1-1,0-2 1,0 1 0,0-2 0,0 0-1,-1-1 1,1 0 0,-1 0 0,0-1-1,0-1 1,-1 0 0,1-1-1,-1 0 1,-1-1 0,16-13 0,74-86-131,-64 66 309,-10 8 3,-3 0-1,31-57 1,-47 78 51,2-5 180,-1-1 0,-1 1 0,-1-1-1,0-1 1,-1 1 0,-1-1 0,-1 0-1,0 0 1,-2 0 0,0 0 0,-2-20-1,1 38-153,0 1-1,0-1 0,0 1 1,0-1-1,0 1 0,0-1 1,0 1-1,0-1 0,0 1 1,0-1-1,0 1 0,-1-1 1,1 1-1,0-1 0,0 1 1,0-1-1,-1 1 0,1-1 1,0 1-1,-1-1 0,1 1 1,0 0-1,-1-1 0,1 1 1,-1 0-1,1-1 0,0 1 0,-1 0 1,1-1-1,-1 1 0,1 0 1,-1 0-1,1 0 0,-1-1 1,1 1-1,-1 0 0,1 0 1,-1 0-1,1 0 0,-1 0 1,1 0-1,-1 0 0,1 0 1,-1 0-1,0 0 0,1 0 1,-1 1-1,1-1 0,-1 0 1,1 0-1,-1 0 0,1 1 1,0-1-1,-1 0 0,1 0 1,-1 1-1,1-1 0,-1 0 1,1 2-1,-28 20 583,1 10-183,1 1 0,2 2 1,2 0-1,-29 62 0,-48 159 91,90-217-521,1 0 1,1 0-1,3 1 0,1 0 1,3 62-1,1-59-87,-2-39-11,1 0 0,0 0 0,0 0 0,0 0-1,1 0 1,-1 0 0,1 0 0,0-1 0,0 1 0,0 0 0,1-1 0,-1 1 0,1 0 0,0-1 0,0 0-1,0 1 1,0-1 0,4 4 0,-3-6-112,0 0 0,0 1-1,0-1 1,0 0 0,0-1 0,0 1 0,1-1-1,-1 1 1,0-1 0,0 0 0,0 0-1,1 0 1,-1 0 0,0-1 0,0 0 0,0 1-1,0-1 1,0 0 0,0 0 0,0-1-1,0 1 1,0 0 0,3-4 0,9-2-683,-1-2 1,0 0-1,0-1 1,-1 0-1,-1-1 0,16-17 1,63-84-2545,-1 2 1436,28-26 433,-69 76 933,104-97 0,-93 104 524,-14 11 492,1 2 0,2 2 0,88-52 0,-137 90-372,3-1 161,0-1 1,-1 1 0,1 0 0,-1-1-1,1 0 1,-1 0 0,0 1 0,1-1-1,3-6 2765,-10 8-1119,1 1-1437,0 0 0,-1 0 0,1 0-1,0 0 1,0 0 0,0 1 0,0-1-1,0 1 1,0 0 0,0 0 0,-4 4-1,-37 33 2645,23-19-1596,-24 18 965,19-18-1351,2 0-1,0 2 0,1 1 0,2 1 1,-33 45-1,52-65-1084,-1 0 0,1 0-1,1 0 1,-1 0 0,0 0 0,1 0 0,0 0 0,0 1-1,0-1 1,1 0 0,0 1 0,-1-1 0,1 0-1,1 1 1,-1-1 0,1 0 0,-1 1 0,1-1 0,1 0-1,-1 0 1,3 6 0,-1-4-240,1 0 0,-1 0 0,1-1 0,1 1 1,-1-1-1,1 0 0,0 0 0,0 0 0,1-1 0,0 0 0,-1 0 0,1 0 1,7 2-1,14 7-743,-16-8 729,-1 0 1,0 0 0,0 1 0,-1 0 0,0 1-1,0 0 1,12 12 0,1 2 4,-15-15 293,0-1-1,-1 2 1,1-1-1,-1 1 0,0 0 1,-1 0-1,0 0 1,0 1-1,-1 0 0,0 0 1,0 0-1,0 1 1,-1-1-1,3 18 0,-5-20 106,0 1-1,-1-1 0,0 1 1,0 0-1,-1-1 0,0 0 1,0 1-1,0-1 0,-1 1 1,0-1-1,0 0 1,-1 0-1,-5 10 0,3-9-12,-1 1 0,-1-1 0,1 0-1,-1 0 1,-1-1 0,1 0 0,-1 0 0,-16 9-1,7-5-569,1-1 1,-2 0-1,-34 11 0,41-17-756,-1-1 0,1 0 0,-1 0 0,-17-1 0,14-1-782,6 0-1562,2 0 1275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2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174 345 896,'-32'0'1854,"-3"0"3412,-64 0 19141,99 0-24402,-1 0 0,1 0 0,0 0 1,-1 0-1,1 0 0,0 1 0,-1-1 1,1 0-1,0 0 0,-1 0 0,1 1 0,0-1 1,0 0-1,-1 0 0,1 1 0,0-1 1,0 0-1,-1 1 0,1-1 0,0 0 0,0 1 1,0-1-1,-1 0 0,1 1 0,0-1 0,0 0 1,0 1-1,0-1 0,0 1 0,0-1 1,0 0-1,0 1 0,0-1 0,0 1 0,0-1 1,0 0-1,0 1 0,0-1 0,0 0 0,1 1 1,-1-1-1,0 0 0,0 1 0,0-1 1,1 0-1,-1 1 0,0-1 0,0 0 0,0 1 1,1-1-1,-1 0 0,0 0 0,1 1 0,-1-1 1,0 0-1,1 0 0,-1 0 0,0 1 1,1-1-1,-1 0 0,0 0 0,1 0 0,-1 0 1,1 0-1,0 0 0,3 2-5,1-1 0,0 0 0,0 0 0,-1 0 0,1-1 0,0 0 0,0 0 0,0 0 0,7-1 0,13 0 0,54 1 0,60 1 0,179-22 0,-219 8 0,122-20 0,-68 8 0,104-22 0,-243 43-849,0 0-1,-1-1 1,0-1-1,0 0 1,0-1 0,-1 0-1,13-10 1,-23 15 204,-1 1 0,1-1 1,-1-1-1,0 1 0,0 0 0,0 0 1,0 0-1,0-1 0,-1 1 0,1 0 1,0-1-1,-1 1 0,0-1 0,0 1 1,0-3-1,-1-46-7191,0 25 5002,-3-4 895,-13 3 429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2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 1633,'-19'-1'1595,"13"0"-436,0 1-1,0-1 1,0 1 0,0 1-1,1-1 1,-1 1 0,0 0-1,0 0 1,-10 5 0,5 13 8651,10-16-9692,1 0-1,-1 0 1,1 0-1,0 0 1,0 0-1,0 0 1,0 0-1,0 0 1,1 1-1,0-1 1,-1 0-1,1 0 1,0 0-1,1-1 1,-1 1-1,0 0 1,1 0-1,0-1 1,2 5-1,27 18-162,2 0 0,54 30 0,-16-11-1421,-64-39 1205,0 0 0,-1 0 0,0 1 0,0 0 0,0 0 0,0 0 0,-1 0 0,0 1 0,-1 0 0,0 0 0,0 0 0,0 1 0,-1 0 0,0-1 0,0 1 0,-1 0 0,0 0 0,0 0 0,-1 1 0,0-1 0,-1 0 0,0 0 0,0 1 0,0-1 0,-1 0 0,-2 9 0,-2 2 98,0 0 1,-1 0 0,0-1-1,-2 0 1,0 0 0,-1 0 0,-1-1-1,-1-1 1,-24 30 0,-25 18-1127,-116 97 0,167-154 364,0-1 0,0 1 0,0-2-1,-1 1 1,-15 5 0,-7-7-2400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42 720,'1'-2'131,"-1"1"-1,0-1 0,0 1 1,0-1-1,0 1 0,-1-1 1,1 0-1,0 1 1,-1-1-1,1 1 0,-1-1 1,1 1-1,-1 0 0,0-1 1,0 1-1,0 0 0,1-1 1,-1 1-1,0 0 0,0 0 1,-1 0-1,1 0 0,0 0 1,0 0-1,-1 0 1,1 0-1,-2-1 0,-1 1 161,0 0 0,1 1-1,-1-1 1,0 1 0,1 0-1,-1 0 1,0 0 0,1 0 0,-1 1-1,0 0 1,-5 1 0,-13 5 1088,1 1 0,-1 2 1,-19 11-1,34-18-1023,-47 26 1973,0 2 1,-61 48-1,97-65-2094,1 1-1,0 1 0,0 0 1,2 2-1,0 0 0,1 0 1,1 1-1,1 1 1,-14 28-1,24-41-258,0 0 0,0 1 0,0-1 0,1 1 0,-1-1 0,2 1 0,-1-1 0,1 1 0,1 0 0,-1-1 0,1 1 0,1-1 0,-1 1 0,4 7 0,-4-13-85,1 0-1,0 0 1,0 0 0,0 0 0,0 0 0,0-1 0,1 1 0,-1-1 0,0 1-1,1-1 1,-1 0 0,1 0 0,-1 0 0,1 0 0,0-1 0,-1 1-1,1-1 1,0 1 0,-1-1 0,1 0 0,0 0 0,0 0 0,-1 0 0,4-1-1,6 0-468,1 0 0,-1-1 0,0 0 0,16-6 0,-4-2-164,-1 0 0,0-2 0,-1 0 0,0-2 0,-1 0-1,-1-1 1,36-35 0,-28 20 468,0-1 0,-2-1 0,-2-1 0,25-43 0,-28 29 1492,-13 31 2832,-14 52-1312,-4 3-1135,-15 38 0,-3 14-391,-81 405 548,58-253-1810,39-176-806,-7 111-1,15-15-5025,11-133 2653,-7-29 3061,0-1 0,1 1 0,-1-1 0,1 1 0,-1-1 0,1 1 0,-1-1 0,1 1 0,-1-1-1,1 1 1,-1-1 0,1 1 0,0-1 0,-1 0 0,1 0 0,0 1 0,-1-1 0,1 0-1,0 0 1,-1 0 0,1 1 0,0-1 0,1 0 0,0-1-96,1 0 0,0 0 0,-1 0 0,1 0 0,-1 0 0,1-1 0,-1 1 1,0-1-1,0 0 0,0 1 0,0-1 0,0 0 0,0 0 0,0 0 0,0-1 0,-1 1 0,3-4 0,26-46-1894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2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42 588 240,'-1'-17'535,"1"13"-401,-1 0 0,1 0 0,0 1-1,0-1 1,0 0 0,0 0 0,1 0 0,0 1 0,0-1-1,0 0 1,0 1 0,0-1 0,1 1 0,2-6 0,12-5 5506,-12 25 385,2 15-5605,2 4 1006,-1 1 0,-2-1 0,3 62 0,-11 102 1545,2-180-2751,-7 74 1261,-27 119 1,17-117-563,-9 126 1,14 99 139,13-315-1054,0 1-1,0-1 1,1 0-1,-1 1 1,0-1-1,0 0 1,1 0-1,-1 1 0,0-1 1,1 0-1,-1 0 1,0 1-1,1-1 1,-1 0-1,0 0 1,1 0-1,-1 0 1,0 0-1,1 1 1,-1-1-1,1 0 1,-1 0-1,0 0 0,1 0 1,-1 0-1,1 0 1,-1 0-1,0 0 1,1 0-1,-1-1 1,0 1-1,1 0 1,-1 0-1,1 0 1,-1 0-1,0 0 1,1-1-1,-1 1 1,1-1-1,0 1 12,6-3-3,0-1 1,1-1-1,-2 1 1,1-1-1,0 0 1,-1 0-1,0-1 1,-1 0-1,1 0 1,-1 0-1,9-14 1,11-11-8,262-347-108,-24-23-1399,113-158-3768,-127 229-2399,-225 297 6476,-1 1-4569,-21 30 4298,-3 4 184,-13 17-338,-6 13-197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59 205 480,'-10'21'483,"0"2"-1,2-1 0,1 1 1,0 0-1,2 1 1,0 0-1,2-1 0,1 1 1,1 0-1,2 29 1,-1-52-437,0-1 0,0 1 0,0-1 0,0 1 0,0 0 0,0-1 0,1 1 0,-1-1 0,0 1 0,0 0 0,1-1 0,-1 1 0,0-1 0,1 1 1,-1-1-1,1 1 0,-1-1 0,0 0 0,1 1 0,-1-1 0,1 1 0,-1-1 0,1 0 0,0 1 0,-1-1 0,1 0 0,-1 0 0,1 0 0,-1 1 0,2-1 0,27 0 435,-20-1-455,-1 0 1,0-1 0,0-1-1,0 1 1,8-5-1,8-7-110,0-1 0,-1-1-1,-1-1 1,0-1 0,-1-1-1,-2-1 1,0-1 0,-1 0 0,0-1-1,-2-1 1,-1-1 0,-1 0-1,-1-1 1,17-46 0,-28 63 79,1-1 1,-2 0 0,1-1 0,-1 1-1,0 0 1,-1-14 0,0 20 22,0 0 0,-1 1-1,1-1 1,-1 0 0,1 1 0,-1-1 0,0 0 0,0 1 0,0-1 0,0 1-1,0 0 1,-1-1 0,1 1 0,-1 0 0,1 0 0,-1-1 0,0 1 0,0 1-1,0-1 1,0 0 0,0 0 0,-1 1 0,1-1 0,0 1 0,-6-2 0,7 3 1,-1-1 1,0 1-1,0 0 0,0 0 1,0 0-1,0 1 1,0-1-1,0 0 1,0 1-1,1-1 1,-1 1-1,0 0 1,0-1-1,0 1 1,1 0-1,-1 0 1,1 0-1,-1 0 1,0 1-1,1-1 1,0 0-1,-3 3 1,-6 4 57,-9 8 50,0 0-1,2 1 1,0 1-1,0 1 1,-22 34-1,-60 112 382,84-139-439,2 2 0,0-1 0,-14 53 1,23-66-158,1-1 0,1 1 0,0-1 1,1 1-1,0 0 0,1 0 1,1-1-1,0 1 0,1 0 1,5 20-1,-7-33 23,1 0 0,0 1 1,-1-1-1,1 0 0,0 1 0,-1-1 1,1 0-1,0 0 0,0 0 0,0 0 0,0 0 1,0 0-1,0 0 0,0 0 0,1 0 1,-1 0-1,0-1 0,0 1 0,1 0 0,-1-1 1,0 1-1,1-1 0,-1 0 0,1 1 0,-1-1 1,0 0-1,1 0 0,-1 0 0,3 0 1,47-8-1346,-34 4 865,42-12-845,9-24 118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3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93 704,'0'2'1796,"-1"10"-1391,-1 0-1,0-1 1,-7 22 0,-8 16 733,-15 67-1,14-44-413,3-16-209,-4 13 164,-26 65 0,14-43-87,29-88-296,2-7-280,0 1 0,0-1 1,1 0-1,-1 0 0,1 0 0,0 1 0,0-1 0,0 1 1,0-1-1,1 0 0,0 1 0,-1 0 0,1-1 0,5-4 0,6-17-52,64-164-807,-31 91-1406,5 2 0,101-143-1,-121 193 1149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3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1026 240,'-5'37'935,"5"-36"-935,-1 0 0,1 0 1,-1 0-1,1 0 0,-1 0 1,0 0-1,1 0 0,-1 0 1,0 0-1,0 0 0,1-1 1,-1 1-1,0 0 1,0-1-1,0 1 0,0-1 1,0 1-1,0-1 0,0 1 1,0-1-1,0 1 0,0-1 1,0 0-1,0 0 0,-1 0 1,1 1-1,-1-1 1,0 0-39,2-80 481,0 80-433,-1 0 1,1-1-1,0 1 1,0-1-1,1 1 1,-1 0-1,0-1 0,0 1 1,0-1-1,0 1 1,0 0-1,0-1 0,0 1 1,1-1-1,-1 1 1,0 0-1,0-1 0,0 1 1,1 0-1,-1 0 1,0-1-1,1 1 0,-1 0 1,0-1-1,1 1 1,-1 0-1,0 0 1,1 0-1,0-1 0,-1 1-1,0 0-1,1 0 0,-1-1 1,1 1-1,-1 0 0,0 0 1,1-1-1,-1 1 1,0 0-1,1-1 0,-1 1 1,0 0-1,0-1 0,1 1 1,-1-1-1,0 1 0,0 0 1,0-1-1,1 1 0,-1-1 1,0 1-1,0-1 1,0 1-1,0 0 0,0-1 1,0 1-1,0-1 0,0 1 1,0-1-1,0-9 293,-1 9-232,1-1 0,-1 1-1,1-1 1,0 0 0,0 1-1,-1-1 1,1 1 0,1-1-1,-1 0 1,0 1 0,0-1-1,0 0 1,1 1 0,-1-1-1,1 1 1,-1-1 0,1 1-1,0-1 1,0 1 0,0 0-1,-1-1 1,3-1 0,0-30 152,-1 28-222,0 0-1,-1 0 1,0 0-1,0 0 1,0 0-1,-1 0 1,1-9-1,4-30-23,28-88-83,25-200-1,-34 172 430,-12 98 32,-6 37 304,-2 0 0,3-42 0,-7 63-174,0 19 832,1 33-517,-3 1-1,-2-1 1,-11 57 0,-4-22-361,-120 447 967,91-394-949,-23 64 1038,-73 331 0,138-512-1575,0-1-280,11-24-1691,163-308-2389,-92 200 4214,-20 33 136,-42 61 82,0 0 1,2 2 0,1 0-1,0 0 1,1 2 0,0 0-1,26-16 1,-42 30 22,0 0-1,1 1 0,-1-1 1,1 0-1,0 1 1,-1 0-1,1-1 1,0 1-1,0 0 1,0 1-1,0-1 1,0 0-1,0 1 1,0-1-1,0 1 1,5 1-1,-6-1 12,-1 1 0,1-1 0,0 1 0,-1 0 1,1 0-1,-1 0 0,0 0 0,1 0 0,-1 0 0,0 0 0,1 1 0,-1-1 1,0 0-1,0 1 0,0-1 0,0 1 0,-1-1 0,1 1 0,0-1 0,1 4 0,1 8 163,-1 0 0,1 0 0,-2 0-1,0 1 1,-1 20 0,0-22-78,-2 23 184,0 0 0,-3 0 0,-1 0 0,-1 0 0,-2-1 0,-1-1-1,-2 1 1,-1-2 0,-2 0 0,-30 49 0,14-27-124,-20 28-52,50-80-196,0 0 1,-1 0-1,1-1 0,-1 1 1,1-1-1,-1 1 0,0-1 1,1 1-1,-1-1 0,0 0 1,0 0-1,0 0 0,0 0 1,0 0-1,0 0 0,-1 0 1,1-1-1,0 1 0,0-1 1,-1 0-1,1 0 0,0 0 1,0 0-1,-4 0 0,1 0-273,5 0 322,0 0-1,0 0 1,0 0-1,0 0 1,-1 0-1,1 0 1,0 0-1,0 0 1,0 0-1,0 0 1,0 0-1,-1 0 0,1 0 1,0 0-1,0 0 1,0-1-1,0 1 1,0 0-1,-1 0 1,1 0-1,0 0 1,0 0-1,0 0 1,0 0-1,0 0 0,0-1 1,0 1-1,0 0 1,-1 0-1,1 0 1,0 0-1,0 0 1,0 0-1,0-1 1,0 1-1,0 0 1,0 0-1,0 0 1,0 0-1,0 0 0,0-1 1,0 1-1,0 0 1,0 0-1,0 0 1,0 0-1,0-1 1,0 1-1,0 0 1,0 0-1,0 0 1,1 0-1,-1 0 0,0 0 1,0-1-1,3-106-5139,-1 74 4146,2 0-1,17-63 1,6 7 47,2 7 163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3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1 368,'2'0'61,"0"0"0,0 0-1,-1 0 1,1 0 0,0 0-1,-1 1 1,1-1 0,0 1-1,-1-1 1,1 1 0,-1 0-1,1 0 1,-1 0 0,1 0-1,-1 0 1,0 0 0,1 0-1,-1 0 1,0 0 0,0 0 0,0 1-1,0-1 1,0 1 0,0-1-1,0 0 1,0 1 0,0 0-1,-1-1 1,1 1 0,-1-1-1,1 1 1,-1 3 0,2 6 239,-1 0 0,0 0 0,-1 0 0,-2 15 0,0 5 306,3-6-118,-2 0 1,-1 0 0,-1 0 0,-11 43 0,7-39-191,2-1 1,0 1-1,2 0 1,1 0 0,2 39-1,0-41-203,0-26-107,1-1 0,-1 1 1,0-1-1,0 1 0,0-1 1,0 1-1,0-1 0,1 1 1,-1-1-1,0 0 0,0 1 1,1-1-1,-1 1 0,0-1 1,1 1-1,-1-1 0,0 0 1,1 1-1,-1-1 0,1 0 1,-1 0-1,0 1 0,1-1 1,-1 0-1,1 0 0,-1 0 1,1 1-1,-1-1 1,1 0-1,-1 0 0,1 0 1,-1 0-1,1 0 0,-1 0 1,1 0-1,-1 0 0,1 0 1,-1 0-1,1 0 0,-1 0 1,1-1-1,-1 1 0,1 0 1,-1 0-1,1 0 0,-1-1 1,1 1-1,-1 0 0,0 0 1,1-1-1,-1 1 0,0 0 1,1-1-1,30-19-882,-4-9 219,-1-1-1,-2-1 1,-1-1-1,32-58 1,-41 62 538,-1 0 0,14-42 0,-19 48 124,-5 14 83,-1 1 0,0-1 0,-1 0 0,0 1 0,0-1 0,-1-15 0,-1 21-31,0 1 0,0 0 0,0-1-1,0 1 1,-1 0 0,1 0-1,0 0 1,-1 0 0,1 1-1,-1-1 1,1 0 0,-1 0-1,0 1 1,1-1 0,-1 1-1,1 0 1,-1-1 0,0 1 0,0 0-1,1 0 1,-1 0 0,0 0-1,1 0 1,-1 0 0,-2 1-1,-53 3 624,44-1-597,-1 2 0,1-1 1,0 1-1,0 1 0,1 0 0,0 1 1,-16 12-1,18-12-237,1 0 0,-1-1 0,0 0 0,-1-1 0,1 0 0,-1-1 0,0 0 0,0 0 0,0-2 0,-1 1 0,-11 0 0,21-3-661,14-9-815,13-3 911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0:3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0 592,'0'1'67,"1"-1"0,-1 0 0,1 1 0,-1-1 0,1 0 0,-1 1 0,1-1 0,-1 1 0,1-1 0,-1 1 0,0-1 0,1 1 0,-1-1 0,0 1 0,1-1 0,-1 1 0,0-1 0,0 1 0,1-1 0,-1 1 0,0 0 0,0-1 0,0 1 0,0-1 0,0 1 0,0 0 0,12 100 1894,5 91-942,-17-151-783,-2 0 0,-7 42 0,6-66-14,0-1 1,-2-1 0,0 1 0,-1-1-1,0 0 1,-1 0 0,-18 27-1,19-34-108,1-1-1,-1-1 1,0 1-1,-1-1 1,1 0-1,-14 9 0,19-14-181,-1 1-1,0-1 0,1 0 1,-1 0-1,0 0 0,0 0 0,0 0 1,0-1-1,0 1 0,0-1 0,0 1 1,0-1-1,0 1 0,0-1 0,0 0 1,0 0-1,0 0 0,0 0 1,0-1-1,0 1 0,0-1 0,0 1 1,0-1-1,0 1 0,0-1 0,1 0 1,-1 0-1,0 0 0,0 0 1,1 0-1,-1 0 0,0-1 0,1 1 1,-3-3-1,1-1-194,1-1 1,0 1-1,0-1 0,0 0 1,0 1-1,1-1 1,0 0-1,0 0 0,1 0 1,-1 0-1,1 0 1,1-8-1,0 5-69,-1-34-788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1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44 192,'22'-21'366,"14"-1"12830,-43 29-10532,-2 4-4531,3-1 2177,1-1 1,0 1-1,0 0 0,1 0 1,0 1-1,0 0 1,-1 13-1,-9 81 876,7-41-781,-56 368 1163,48-336-1039,-11 114 1066,19-143-651,-26 103 0,7-41-60,18-88-544,-3 0 0,-17 45 0,11-41 34,-9 50 1,14-49-186,-2-1 0,-29 63 0,13-35-121,17-44-52,-2 0 0,-30 45 1,18-32-8,25-39-61,1-1-1,-1 1 1,1 0-1,0 0 1,-1 0-1,1 0 1,1 1-1,-1-1 0,0 0 1,1 0-1,0 0 1,0 5-1,0-6-1102,0-18-3671,1-7 2748,1 1 1,1 0 0,1-1-1,10-32 1,37-89-3008,-35 103 3968,24-58-876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89 160,'-1'-21'1099,"-31"-2"-813,22 20-80,1 0-1,-1 0 1,0 1 0,0 1 0,0 0 0,0 0 0,0 1-1,0 0 1,-13 2 0,-14-1 1284,27 1-950,-1-1 0,1 1 0,0 1 0,-1 0 0,-17 8 0,-9 3 1260,-21 20 1430,38-29-2654,-30 0 12156,72-5-12407,807 0 841,-502-17-1163,-104 2 16,346-19-171,-510 32 160,-17 0 44,56-8 0,-50 3-50,83-2 1,-8 2 18,225-3-132,-300 10 142,982 0-551,-869 8 144,-141-7 338,-1 1 0,1 1 0,31 10 0,-31-8-102,-1 0 0,1-2 0,34 3-1,374-6-2222,-405-1 2254,1-2 0,-1 0 0,34-9 0,-35 6 62,0 1 0,0 2-1,32-2 1,128 5 336,-182 37 289,0 306 89,-1-311-646,-9 47-1,-1 16 78,-7 88-70,-3 65-8,20-145-14,-17 114-1,15-142-40,4-63 41,-1-1 1,0 0-1,0 0 1,-2 1 0,1-1-1,-1 0 1,-1 0-1,0 0 1,0-1 0,-8 16-1,10-24-1,0 0 0,0 0 1,0 1-1,0-1 0,1 0 0,-1 0 0,1 0 0,-1 0 0,1 0 0,0 1 0,0-1 0,0 4 1,1-4 1,-1-1 0,0 0 0,0 1 0,0-1 0,0 0 1,0 1-1,0-1 0,-1 0 0,1 1 0,0-1 1,-1 0-1,1 1 0,-1-1 0,1 0 0,-1 0 0,0 0 1,1 0-1,-3 3 0,0-2-3,0 1 1,-1-1-1,1 1 0,-1-1 1,1 0-1,-1 0 1,0 0-1,0-1 0,0 0 1,0 1-1,0-1 1,0-1-1,0 1 0,0-1 1,-1 1-1,1-1 0,0 0 1,-7-2-1,-9 0 80,0-2 0,-34-11-1,11 3 37,-19-5 198,44 11-123,-1 1 1,-32-4-1,-773-12 3670,545 23-3267,143-2-527,-368 11 1059,393 7-1017,78-10-51,-49 3 0,58-8-46,1 0-1,-41 13 0,-20 3-18,-9-6 3,-151-1 0,203-10 0,0 3 0,-62 13 0,-9 2 0,-216 43 0,73-11 0,10 2 0,142-28 0,73-20 0,0 0 0,-1-2 0,-39 1 0,66-5 0,1 0 0,-1 1 0,1-1 0,-1 1 0,1 0 0,0 0 0,-1 0 0,1 1 0,0-1 0,-4 3 0,4-2 0,0 0 0,0-1 0,-1 1 0,1-1 0,0 0 0,0 0 0,-1 0 0,1 0 0,-1-1 0,-4 1 0,-135 9 0,7 1 0,-25 1 0,-11 1 0,46-5-1699,136-41-19163,-9 31 20279,28-30-3485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560 154 112,'0'-79'1059,"-1"76"-998,0 1-1,-1-1 0,1 0 1,-1 1-1,1-1 1,-1 1-1,0-1 0,0 1 1,0 0-1,0 0 1,0 0-1,-1 0 0,1 0 1,-1 0-1,1 1 1,-1-1-1,-5-2 0,-48-22 1392,55 26-1419,-4-2 120,-1 1-1,1-1 1,-1 2-1,0-1 1,0 1 0,1-1-1,-1 1 1,0 1-1,1-1 1,-1 1-1,0 0 1,1 1 0,-1-1-1,1 1 1,-1 0-1,1 0 1,-9 6-1,-3 2 269,0 1 0,1 0-1,-24 21 1,17-11-41,0 1 1,2 0-1,1 2 1,0 0-1,2 1 1,1 1 0,1 1-1,1 1 1,1 0-1,-19 59 1,31-81-338,-8 25 157,2 0 1,0 1-1,3 0 1,-3 35-1,8-40-106,-1-8-26,1-1 0,1 1 1,4 18-1,-4-32-60,0 0 0,0 1 0,1-1 0,0-1 0,0 1 0,0 0 0,1 0 0,-1-1 0,1 1-1,0-1 1,0 0 0,1 0 0,-1 0 0,1-1 0,5 5 0,-2-3-10,1 1 0,0-1 0,0-1-1,0 0 1,0 0 0,1 0 0,-1-1 0,16 3-1,-3-3-280,0-1 0,33-1 0,-47-1 154,2-1-129,0 0 1,0-1-1,0 0 0,0 0 0,-1-1 0,1 0 0,-1 0 1,0-1-1,0 0 0,0-1 0,0 1 0,10-10 1,11-10-1259,42-45 1,-53 50 1198,0-3-40,0-1 0,-1-1 0,-1-1 0,23-49 0,-8 14 176,-29 57 259,0 0 0,0 0 0,-1 0 0,1 0 0,-1 0 0,0 0 0,0-1 0,0 1 0,-1 0 0,1-1 0,-1 1 0,1 0 0,-1-1 0,0 1 0,-1-7 1,-3 16 366,-5 12-148,0 0 0,0 0 0,2 1 0,0 0-1,2 1 1,0-1 0,-3 25 0,2 12 411,1 82 0,5-137-702,0 0-1,0 0 1,0 0-1,0 0 0,0 0 1,0 0-1,0 0 1,1 0-1,-1 0 1,0 0-1,1 0 1,-1 0-1,1 0 1,-1-1-1,1 1 1,-1 0-1,1 0 0,-1 0 1,1-1-1,0 1 1,-1 0-1,1-1 1,0 1-1,0 0 1,0-1-1,-1 1 1,3 0-1,-1-1 1,0 1 0,1 0-1,0-1 1,-1 0 0,1 0 0,-1 0 0,1 0-1,-1 0 1,1 0 0,4-2 0,9-2-5,0-1-1,28-13 1,-34 13-1,3 1-53,-1-1 0,0 0 0,0-1 0,0 0 0,-1-1 0,0 0 0,0-1 0,-1 0 0,0-1 0,0 0 0,-1 0 0,-1-1 0,10-14 0,-12 16 27,0 0 0,0-1-1,-1 0 1,-1 0 0,0-1 0,0 1-1,0-1 1,-2 0 0,1 0 0,-1 0-1,0 0 1,0-12 0,-2 20 31,0 0 1,-1 0 0,1 0 0,0 0 0,-1 0-1,1 0 1,-1 0 0,1 0 0,-1 1-1,0-1 1,0 0 0,0 0 0,0 1 0,0-1-1,0 1 1,-1-1 0,1 1 0,0-1-1,-1 1 1,1 0 0,-1-1 0,1 1 0,-1 0-1,0 0 1,0 0 0,1 0 0,-1 1-1,0-1 1,0 0 0,0 1 0,0 0 0,0-1-1,0 1 1,0 0 0,0 0 0,-3 0-1,-5 0 16,1 0-1,-1 1 0,1 0 0,-1 1 0,1 0 0,-12 4 1,-13 7 60,-52 27 1,34-14-56,-51 35-269,77-43-630,-1-2-1,-52 23 1,60-31-2018,38-18 1319,15-10 684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1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36 384,'15'-10'234,"-10"6"-69,0 1-1,1-1 0,0 1 0,0 0 1,0 1-1,9-4 0,-13 6-118,0 0 1,0 0-1,0 0 0,0 0 0,0 0 1,0 0-1,0 0 0,0 0 0,0 1 1,0-1-1,-1 1 0,1 0 1,0-1-1,0 1 0,0 0 0,-1 0 1,1 0-1,0 0 0,-1 1 0,1-1 1,-1 0-1,0 1 0,1-1 1,-1 1-1,0-1 0,2 4 0,8 14 319,-1 1-1,-1 0 1,-1 0-1,0 1 1,-2 0-1,0 0 1,4 42-1,-1-15 146,-3-8 17,-2 1 0,-2 73 0,-2-73-382,0-39-142,0-7-105,0 0 0,0 1 0,1-1 0,0 0 0,0 1 0,0-1 0,0 1 0,1-1 0,0 1 0,0-1 0,3-4 0,0-3-102,20-60-494,-14 35 566,1 0 0,2 1 0,2 0 0,2 1-1,42-64 1,-58 97 150,-1 0 0,1 1 0,-1-1 0,1 1 0,0-1 0,-1 1 0,1-1 0,0 1 0,0 0 0,0 0 0,0 0 0,1 0 0,-1 0 0,0 0 0,0 1 0,1-1 0,-1 1 0,0-1 0,0 1 0,1 0 0,-1 0 0,5 0 0,-5 6 464,0 99 1337,0-25-323,-8 93 0,-2-119-1228,3-21-823,-1 49 1,6-81-620,28-31-2946,36-53 1451,-29 36 1730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37 200 1217,'0'-32'2997,"-3"41"1752,-11 36-2109,9-27-2087,1-1 0,0 1 0,1 0 0,1 0 0,1 0 0,1 0 0,2 22 0,-2 0 22,1-28-491,0 0-1,0 0 1,1 0-1,0 0 1,1-1-1,1 1 1,0 0-1,0-1 1,1 0-1,1 0 0,6 10 1,-10-18-123,1 1 0,-1-1 0,0 0 0,1 0 0,0 0 0,0 0 0,0 0 0,0-1 0,0 1 0,0-1 0,1 0 0,-1 0 0,1 0 0,-1 0 0,1-1 0,0 1 0,0-1 0,0 0 0,0 0 0,0 0 0,0-1 0,0 0 0,0 1 0,0-1 0,0-1 0,0 1 0,0 0 0,0-1 0,0 0 0,0 0 0,-1 0-1,1-1 1,0 1 0,0-1 0,3-2 0,9-5-259,-1-1 0,-1-1 0,1 0 0,-2-1 0,0 0-1,0-1 1,-1-1 0,-1 0 0,0 0 0,-1-1-1,0 0 1,-2-1 0,0 0 0,0-1 0,-2 1-1,6-22 1,0-9-1088,-2 0 0,-2-1 0,-2 0-1,-1-88 1,-5 135 1259,-1 0 0,1 0 0,1 0-1,-1 0 1,0 0 0,0 0 0,0 0-1,0 0 1,1 0 0,-1 0 0,0 0-1,1 0 1,-1 0 0,1 0 0,-1 1-1,1-1 1,-1 0 0,2-1 0,-1 1-25,9-10-1430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1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72 368,'0'-1'73,"0"0"0,0 0 0,0 0 0,0 0 0,0 0 0,0 0 0,0 0 0,0 0 0,-1 0 0,1 0 0,0 0 0,-1 0 0,1 0 0,-1 0 0,1 0 0,-1 0 0,0 0 0,1 0 0,-1 1 0,0-1 0,1 0 0,-1 0 0,0 1 0,0-1 0,0 1 0,0-1 0,0 0 0,0 1 0,-1-1 0,0 1 39,-1-1 1,1 1-1,-1 0 1,0 0-1,1 0 1,-1 0-1,0 0 1,1 0-1,-1 1 1,1 0-1,-1-1 1,-3 2 0,4-1-49,0 1 0,-1-1 1,1 1-1,0-1 1,0 1-1,0 0 1,0-1-1,0 1 0,1 0 1,-1 0-1,0 0 1,1 1-1,-2 1 1,-8 11 257,1-4-112,1 0 1,0 0-1,1 1 0,0 0 1,1 1-1,0 0 0,1 0 1,1 0-1,0 1 0,0-1 1,-1 16-1,-1 9 177,2 0 0,1 76-1,4-111-378,0 0 0,0 0-1,0 0 1,0-1 0,1 1-1,-1 0 1,1 0 0,-1-1-1,1 1 1,0-1 0,0 1-1,0 0 1,0-1 0,1 0-1,-1 1 1,1-1 0,0 0-1,-1 0 1,1 1 0,0-1-1,0-1 1,0 1 0,5 3-1,-3-4-7,0 1 0,0-1 0,0 0 0,1 0 0,-1 0 0,0-1 0,1 1 0,-1-1 0,0 0 0,1 0 0,-1-1 0,0 1 0,1-1 0,-1 0 0,4-2 1,5-2-113,-1-1 1,1 0-1,-1-1 1,-1-1-1,0 1 1,14-14-1,-4 5-95,-8 5 21,0 0-1,-1-1 0,-1 0 0,0-1 0,16-24 0,38-76-757,-62 108 904,7-12 26,-1-1 0,-1 0-1,0 0 1,-2 0-1,0-1 1,-1 0 0,-1 0-1,0 0 1,0-33-1,-4 50 317,-27 4 279,21 2-519,1 0-1,-1 0 1,1 1-1,0 0 1,0 0-1,0 0 1,1 1-1,0-1 0,0 1 1,-5 10-1,3-4 24,0 1 0,0-1-1,2 1 1,-6 18 0,8 25 5,2-54-66,4-6-672,-1 1 595,1-1-1,-1 0 1,0 0 0,0 0-1,-1-1 1,1 1 0,1-5-1,-2 4 6,9-3-22,-3 3 52,-6 2 12,0 0 0,-1 0 1,1-1-1,-1 1 0,0 0 0,0-1 0,-1 1 1,1-1-1,-1 1 0,1-5 0,-1 7 580,-7-12-2231,6 13 1494,1-5-606,1 0 548,-1 1-1,0-1 0,-1 0 0,1 0 1,-1 0-1,-2-7 0,-10 1 136,12 10 83,0 0 0,0 0 0,-1 0 1,1 0-1,0 0 0,0 0 0,0 0 1,0 0-1,0 0 0,0 0 0,0 0 0,1-1 1,-1 1-1,0 0 0,0-3 0,-40 2 718,30 1-708,11 1 4,-1-1 0,0 1 0,1 0-1,-1-1 1,0 1 0,0 0 0,1 0 0,-1 0-1,0 0 1,0 0 0,0 0 0,1 0 0,-1 0-1,0 0 1,0 0 0,1 0 0,-1 0 0,0 1 0,0-1-1,1 0 1,-1 1 0,0-1 0,1 0 0,-1 1-1,0-1 1,1 1 0,-1-1 0,0 1 0,1-1-1,-1 1 1,1-1 0,-1 1 0,1 0 0,-1-1 0,1 1-1,0 0 1,-1-1 0,1 1 0,0 0 0,0 0-1,-1-1 1,1 1 0,0 0 0,0 0 0,0 0-1,0 1 1,0 0 66,0-2-95,0 1 0,-1-1 0,1 1 0,0-1 1,0 1-1,0-1 0,0 1 0,0-1 0,0 1 0,0-1 1,1 1-1,-1 0 0,0-1 0,0 1 0,0-1 1,0 1-1,1-1 0,-1 0 0,0 1 0,0-1 0,1 1 1,-1-1-1,0 1 0,1-1 0,-1 0 0,1 1 0,-1-1 1,0 0-1,1 1 0,-1-1 0,1 0 0,-1 1 1,1-1-1,-1 0 0,1 0 0,-1 0 0,1 0 0,-1 0 1,1 1-1,-1-1 0,1 0 0,-1 0 0,1 0 1,-1 0-1,1 0 0,-1 0 0,2-1 0,-1 1-118,-1-5-1228,1 4 1379,-1 1 0,0-1 0,0 1 1,0-1-1,0 1 0,0-1 0,0 1 0,0-1 0,0 1 0,0-1 1,0 1-1,0-1 0,0 1 0,0-1 0,0 1 0,0-1 0,0 1 0,0-1 1,-1 1-1,1-1 0,0 1 0,0 0 0,-1-1 0,1 1 0,0-1 1,-1 1-1,1 0 0,0-1 0,-1 1 0,1 0 0,0-1 0,-1 1 0,1 0 1,-1 0-1,1-1 0,-1 1 0,1 0 0,-1 0 0,1 0 0,-1 0 1,1-1-1,-1 1 0,1 0 0,-1 0 0,1 0 0,-1 0 0,1 0 0,-1 0 1,1 0-1,-1 1 0,1-1 0,-1 0 0,0 0 0,0 0 356,-9 4-101,3 8-106,1 0 1,1 1 0,0 0 0,1 0 0,1 0-1,0 0 1,0 1 0,0 26 0,2-33-71,0 1 1,0-1-1,0 0 0,-1 0 1,-3 8-1,-5 33 263,9-21-190,0-14-115,1 1-1,0-1 0,3 22 0,-3-34-50,0 1 0,1 0 0,-1 0 1,0-1-1,1 1 0,-1 0 0,1-1 0,0 1 0,-1 0 1,1-1-1,0 1 0,0-1 0,0 1 0,0-1 1,0 0-1,1 1 0,-1-1 0,0 0 0,0 0 0,1 0 1,-1 0-1,1 0 0,-1 0 0,1 0 0,0 0 1,-1-1-1,1 1 0,0-1 0,-1 1 0,1-1 0,0 0 1,2 1-1,15-1-123,-15 1 47,1-1-1,0 0 1,0 0 0,-1 0-1,1-1 1,0 1 0,0-1-1,-1 0 1,1-1 0,-1 1-1,1-1 1,-1 0 0,6-3-1,15-10-776,-2-2 0,0 0-1,24-25 1,-35 33 235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1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0 224,'0'0'1283,"21"2"-512,-20 77 585,-2 0-1,-5 0 0,-29 149 1,24-179-999,-5 77 0,-4 19 20,7-69-231,8-42-67,-16 60 0,6-49-11,-42 149 216,42-157-155,6-18-87,9-19-47,0 0 1,0 0 0,0 0 0,0-1 0,0 1-1,0 0 1,0 0 0,0 0 0,-1 0-1,1 0 1,0-1 0,0 1 0,0 0-1,0 0 1,0 0 0,0 0 0,0 0-1,0 0 1,-1 0 0,1 0 0,0-1-1,0 1 1,0 0 0,0 0 0,0 0-1,-1 0 1,1 0 0,0 0 0,0 0 0,0 0-1,0 0 1,-1 0 0,1 0 0,0 0-1,0 0 1,0 0 0,0 0 0,-1 0-1,1 0 1,0 0 0,0 0 0,0 0-1,0 0 1,0 0 0,-1 1 0,1-1-1,0 0 1,0 0 0,0 0 0,0 0-1,0 0 1,0 0 0,-1 0 0,1 0 0,0 1-1,0-80-519,4 1-1,21-127 0,0 99 485,5 1 0,75-174 0,-72 206 40,4 2 0,3 1 0,49-65 0,-82 126-1,0 0-1,1 0 0,0 0 0,1 1 1,11-9-1,-15 14 6,-1 0-1,1 1 1,0-1 0,0 1-1,0 0 1,0 0 0,1 1-1,-1-1 1,0 1 0,1 0-1,-1 1 1,8-1 0,-10 1 4,-1 0 0,0 1 0,0-1 0,0 0 0,1 1 1,-1-1-1,0 1 0,0 0 0,0 0 0,0 0 1,0 0-1,0 0 0,0 0 0,0 0 0,-1 1 0,1-1 1,0 1-1,-1-1 0,3 4 0,-1-1 20,0 0 0,-1 1-1,1 0 1,-1-1 0,0 1-1,0 0 1,-1 0 0,2 7-1,0 4 89,-1 1 0,-1 0 0,0 0 0,-3 30 0,-1-25 50,-2-1-1,0 1 1,-1-1 0,-1 0-1,-1 0 1,-17 32 0,7-21 56,-1-1 0,-2 0 1,-30 33-1,1-19-149,32-32-106,14-10-16,3-1-33,-1 0 0,0 0 1,0-1-1,0 1 0,0 0 0,0-1 1,0 1-1,0-1 0,-1 0 0,1 1 0,0-1 1,-1 0-1,1-1 0,-1 1 0,1 0 1,-1-1-1,0 1 0,1-1 0,-1 0 0,1 0 1,-1 0-1,0 0 0,1-1 0,-1 1 0,1-1 1,-6-1-1,7 1-57,0 1 0,0-1 0,0 0-1,0 0 1,1 0 0,-1 0 0,0-1 0,0 1 0,1 0 0,-1 0-1,1 0 1,-1-1 0,1 1 0,-1 0 0,1 0 0,0-1 0,0 1-1,-1 0 1,1-1 0,0-2 0,1-35-1300,0 25 936,0-42-852,6 1 211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1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47 192,'1'-1'53,"4"-4"61,-1 1 1,1 0-1,0 0 0,0 0 1,0 1-1,1 0 1,-1 0-1,1 0 1,0 1-1,0 0 0,-1 0 1,1 0-1,1 1 1,-1-1-1,6 1 1,-10 2-45,-1 0 1,0 0 0,0 0 0,0 0 0,-1 0 0,1 0 0,0 0-1,0 1 1,0-1 0,-1 0 0,1 1 0,-1-1 0,1 0 0,-1 1-1,0-1 1,1 1 0,-1-1 0,0 3 0,0-3 42,3 16 333,-1 0 0,-1 1 0,0-1 0,-2 1 0,-4 33 1,-25 86 1018,20-97-1138,-94 276 1105,62-201-1512,34-83-290,-4 6-2064,10-36 914,2-63-2159,0 17 2342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1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35 432,'0'-1'4,"0"0"46,-1-1 0,1 0-1,0 0 1,0 0 0,0 0 0,0 0 0,1 0 0,-1 1-1,1-1 1,-1 0 0,1 0 0,-1 0 0,2-1 0,0 2 11,0 0 1,-1 0 0,1 0 0,0 1-1,0-1 1,0 1 0,0-1 0,0 1-1,0 0 1,0 0 0,0 0 0,0 0-1,3 1 1,-3-1-42,-1 0-1,1 0 1,-1 0-1,0 1 1,1-1-1,-1 0 1,1 1 0,-1 0-1,0-1 1,1 1-1,-1 0 1,0-1-1,1 1 1,-1 0-1,0 0 1,0 0-1,0 0 1,0 0-1,0 0 1,0 1-1,0-1 1,0 0-1,-1 0 1,1 1 0,0-1-1,-1 1 1,1-1-1,-1 0 1,1 1-1,-1-1 1,1 4-1,-1-3 5,1 0-1,-1 0 1,1 0-1,0 0 1,0 0-1,0 0 1,0 0-1,0 0 1,0 0-1,1 0 1,-1 0-1,0-1 1,1 1-1,0-1 1,-1 1-1,4 1 1,9 11 214,-14-13-224,1 0 0,-1 0 0,1 0 0,0 0 0,-1 0 0,1 0 0,0 0 0,0 0 0,0 0 0,0-1 0,0 1 0,0 0 0,0-1 0,0 1 1,0 0-1,0-1 0,2 1 0,-2 0-5,0 0 1,0-1 0,1 1 0,-1 0-1,0 0 1,0 0 0,0 0 0,0 0-1,0 0 1,-1 1 0,1-1 0,0 0-1,0 0 1,-1 0 0,1 1 0,-1-1-1,1 3 1,0-3-2,-1 1 0,1-1 0,-1 1 0,1-1 0,0 1 0,0-1 0,-1 0 0,1 1 1,0-1-1,0 0 0,0 0 0,1 0 0,1 2 0,-2-2-32,-1-1 0,1 1 0,0 0 0,-1-1 0,1 1 0,0-1 0,0 1 0,-1-1 0,1 0 0,0 1 1,0-1-1,0 0 0,0 0 0,-1 1 0,1-1 0,0 0 0,0 0 0,0 0 0,0 0 0,0 0 0,1 0 0,0-20-1048,-2 12 1003,0 6-77,-43-6-260,38 8 447,1 0 1,-1 1-1,0-1 1,0 1-1,1 0 0,-1 1 1,1-1-1,-1 1 0,1 0 1,-1 0-1,1 0 0,0 0 1,0 1-1,-5 4 1,5-4-1,-13 5 249,15-7-232,0-1-1,0 1 1,1 0 0,-1 0-1,0 0 1,0 0 0,1 0-1,-1 1 1,0-1 0,1 0-1,-1 1 1,1-1 0,0 1-1,-2 1 1,-87 86 3682,88-86-3531,-1 0-1,1 0 0,-1 0 0,1 0 1,-1 0-1,0 0 0,0-1 0,0 1 1,-1-1-1,-3 2 0,-2 2 345,9-6-507,-1 0 1,1 0-1,-1 1 0,1-1 0,-1 0 0,1 1 1,-1-1-1,1 0 0,0 1 0,-1-1 0,1 1 0,0-1 1,-1 0-1,1 1 0,0-1 0,0 1 0,0-1 1,-1 1-1,1-1 0,0 1 0,0-1 0,0 1 0,0-1 1,0 1-1,0 0 0,0-1 0,0 1 0,0-1 1,0 1-1,0-1 0,0 1 0,0-1 0,0 1 0,0-1 1,1 1-1,-1-1 0,0 1 0,0-1 0,1 1 1,-1-1-1,0 0 0,1 1 0,0 0 0,-1 0 12,1 0-1,0 0 0,0 0 0,0 0 1,0-1-1,0 1 0,0 0 0,1-1 1,-1 1-1,0 0 0,0-1 0,0 1 1,1-1-1,-1 0 0,2 1 0,32-4 71,-1-1-1,1-2 0,-1-1 1,62-23-1,-32 11-153,95-39-582,-109 34 266,1 1-669,-14 16-3268,-42 9 3993,0-1 0,1 1 1,-1-1-1,1 1 0,-1 1 0,1-1 0,0 1 0,0-1 1,0 1-1,0 1 0,1-1 0,-1 0 0,1 1 1,0 0-1,-6 7 0,-5 5-506,1-2-40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1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6 141 672,'0'0'1059,"0"4"-509,-3 94 2993,1-38-1415,9 106-1,-5-151-1947,0-1-1,1 0 1,8 23-1,-10-35-177,0 1 0,-1-1 0,1 0 0,0 1 0,0-1 0,0 0 1,1 0-1,-1 0 0,0 0 0,1 0 0,-1 0 0,1 0 0,0-1 0,-1 1 0,1-1 0,0 1 0,0-1 0,0 1 1,0-1-1,1 0 0,-1 0 0,0 0 0,0 0 0,1-1 0,-1 1 0,0 0 0,1-1 0,-1 0 0,1 0 0,-1 1 1,5-2-1,3-1-152,1 0 1,-1-1 0,0 0 0,0-1-1,-1 0 1,1 0 0,-1-1 0,0 0-1,0-1 1,-1 0 0,1 0 0,-1-1-1,-1 0 1,1-1 0,-1 1 0,10-15-1,2-2-69,0 0 0,-1-1 0,-2-1 0,-1 0 0,-1-1 0,21-57-1,-24 48 180,-5 19 25,0 0 1,-2-1-1,0 0 1,0 0 0,-2 0-1,0 0 1,-1 0-1,-2-19 1,0 34 14,1 1 1,-1 0-1,0 0 1,0 0-1,1 0 1,-2 0-1,1 0 1,0 0-1,0 1 1,-1-1 0,1 0-1,0 1 1,-1-1-1,0 1 1,1-1-1,-1 1 1,0 0-1,0-1 1,0 1-1,0 0 1,0 0-1,0 1 1,0-1-1,0 0 1,0 1-1,0-1 1,-1 1 0,1 0-1,0-1 1,0 1-1,0 0 1,-1 1-1,-3-1 1,-5 1-16,0 0 0,0 1 0,0 0 0,0 0 0,-14 6 0,-151 74-3575,166-77 3194,-32 20-2136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1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143 188 304,'-1'2'64,"0"-1"0,1 1 1,-1 0-1,0-1 0,0 1 0,0-1 0,0 1 0,0-1 0,0 0 1,0 1-1,0-1 0,-1 0 0,1 0 0,0 1 0,-1-1 1,1-1-1,-1 1 0,0 0 0,1 0 0,-3 0 0,-17 16 1238,20-17-1261,1 1 1,0-1-1,0 0 0,0 1 0,-1-1 0,1 0 0,0 0 0,-1 1 0,1-1 0,0 0 0,-1 0 0,1 0 0,0 0 0,-1 1 1,1-1-1,0 0 0,-1 0 0,1 0 0,0 0 0,-1 0 0,1 0 0,-1 0 0,1 0 0,0 0 0,-1 0 0,1 0 0,0 0 1,-1 0-1,1 0 0,-1 0 0,1-1 0,-15 2 1776,11 1-1070,0 0 0,0 0 0,0 1-1,0 0 1,1 0 0,-1 0 0,1 0-1,-1 1 1,-4 6 0,-13 20 7712,19-27-7242,1-1-660,1 1-1,-1 0 0,0 0 1,1 0-1,0 0 0,-1 0 1,1 0-1,0 0 0,1 5 1,-1-6-377,0-1 1,0 0-1,0 1 1,0-1 0,1 1-1,-1-1 1,0 0 0,1 1-1,-1-1 1,1 0 0,-1 1-1,1-1 1,0 0 0,-1 1-1,1-1 1,0 0 0,0 0-1,0 0 1,0 0 0,0 0-1,2 1 1,13 1-181,0-2 0,0 0 0,32-3 0,-6 1 0,31-3 0,102-17 0,-16 0 0,480-13 0,-56 34 0,-576 0-561,-10 1-941,-24-1-3239,24 0 4320,0 1 1,0-1-1,0-1 1,0 1-1,1 0 1,-1-1-1,0 1 1,0-1 0,0 0-1,1 0 1,-1 0-1,0 0 1,1-1-1,-1 1 1,1-1-1,-1 1 1,1-1-1,0 0 1,0 0 0,-4-4-1,-8-54-7545,9-39 3260,5 94 4756,0-1-1,0 1 1,-1-1 0,0 0 0,0 1 0,0-1 0,-1 1-1,0 0 1,0 0 0,0-1 0,-1 1 0,0 1 0,0-1 0,0 0-1,0 1 1,-1-1 0,0 1 0,-6-6 0,2 9 964,1-1 1,0 2 0,0-1 0,-1 1-1,1 0 1,0 0 0,0 1-1,-12 2 1,14-1-271,-41 17 3355,45-19-4044,1 0-1,-1 1 0,0-1 1,0 1-1,0-1 1,0 1-1,0-1 0,0 1 1,1-1-1,-1 1 1,0 0-1,0-1 0,1 1 1,-1 0-1,1 0 0,-1 0 1,0-1-1,1 1 1,0 0-1,-1 0 0,1 0 1,-1 0-1,1 0 1,0 0-1,0 0 0,0 0 1,-1 0-1,1 0 1,0 0-1,0 0 0,0 0 1,1 0-1,-1 0 0,0 0 1,0 0-1,0 0 1,1 0-1,-1 0 0,1 0 1,-1 0-1,0-1 1,2 3-1,4 4-17,1-1 0,0 1 0,0-2 0,1 1 0,-1-1 0,1 0 0,0 0 0,0-1 0,12 5 0,88 24 18,-30-10-59,-64-18-6,-1 1 0,0 0-1,0 1 1,0 0-1,-1 1 1,0 0 0,-1 1-1,0 0 1,17 18-1,-27-24 15,1 0-1,-1 0 1,0 0-1,0 1 1,-1-1-1,1 0 1,-1 0-1,1 1 1,-1-1-1,0 0 1,0 1-1,-1-1 1,1 0-1,-1 0 1,1 1-1,-1-1 1,0 0-1,0 0 1,-1 0-1,1 0 1,0 0-1,-1 0 1,-4 5-1,-2 4 8,-2 1 0,0-1 0,-20 18 0,-29 28-215,-30 28-4698,54-62-5311,17-22 7175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1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84 554 256,'0'4'299,"0"-4"-298,1 11 322,0 0 0,-1-1 0,-1 1 0,0-1 0,0 1 0,-1-1 0,-1 1 0,0-1 0,0 0-1,0 0 1,-7 11 0,8-16-23,0-1 0,0 1 0,1 0 0,0-1 0,-1 1 0,2 0 0,-1 0 0,0 0-1,1 8 1,-5 27 2587,0-35-3095,3-5 1096,1 0 1,0 1-1,0-1 1,-1 0-1,1-1 1,0 1 0,0 0-1,-1 0 1,1 0-1,0-1 1,0 1-1,-1-1 1,1 1 0,0-1-1,0 1 1,0-1-1,-2-1 1,-2-5 1904,2-13-2517,1-1 0,0-1 0,2 1 0,3-27 0,-1-17 3,-4 11-204,0 36-74,1 0 0,0 0 0,2 1 0,0-1 0,1 0 0,0 0 0,9-27 0,-4 24 4,2 0 0,1 0-1,0 1 1,2 1 0,0 0-1,1 1 1,1 0 0,18-18 0,-26 30 4,0 0 1,0-1 0,-1 1 0,9-14 0,-11 14-15,1 0 1,0 1-1,0-1 1,1 1-1,0 0 1,0 0-1,9-6 1,66-45-2664,-79 56 2585,-1-1 0,1 1 1,0-1-1,-1 0 0,1 1 0,-1-1 0,1 0 0,0 1 1,-1-1-1,0 0 0,1 0 0,-1 1 0,0-1 0,1 0 1,-1 0-1,0 0 0,0 0 0,1 0 0,-1 1 0,0-1 0,0-1 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0 274 128,'0'0'427,"4"-13"5181,3 12-5049,1-1 0,-1 0 0,1 0 0,-1-1 0,0 0 0,0 0 0,0 0 0,-1-1 0,13-9 0,35-18 974,-16 13-985,25-9 51,57-11 314,-82 24-687,0 2 1,65-12 0,-52 17-1201,66 0 0,-116-27-9622,-1 22 9099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0 215 656,'2'0'139,"-1"0"0,0 0 1,1 0-1,-1 0 0,1 0 0,-1-1 0,0 1 0,1 0 0,-1-1 0,0 1 0,1-1 0,-1 1 0,0-1 0,0 0 0,1 0 0,-1 1 0,0-1 1,0 0-1,0 0 0,0 0 0,0 0 0,0 0 0,0 0 0,0-2 0,19-13 333,31-5 182,-24 8-272,1 2 0,35-10 1,127-16 1073,-130 24-1048,112-18 166,-74 16-453,-59 7-81,0 2-1,48-1 1,85 7-589,-61 0-5214,-109 0 4672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21 336,'0'0'955,"3"0"-672,468 0 4526,3 0-6835,-469 0 1851,-1 0 0,0 0 1,0 0-1,1-1 1,-1 0-1,0 0 0,0 0 1,0 0-1,0-1 0,6-3 1,8-4-805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1 528,'22'32'993,"-17"-26"-630,-1 0 0,1 0 0,-1 1-1,0-1 1,-1 1 0,0 0 0,0 0 0,0 0-1,-1 0 1,0 1 0,2 10 0,-2 118 5650,-3-73-3550,-1-34-1653,-2-1 0,-1 1 1,-16 53-1,18-47-641,3-25-1774,1-17-4248,-1-9 4302,2-1 0,0 1 0,1 0 0,6-20 0,2-10-965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2 496,'0'0'1886,"0"0"-1849,1 0-1,-1-1 0,0 1 0,1 0 0,-1 0 0,0 0 0,0 0 0,1 0 0,-1 0 0,0 0 0,1 0 0,-1 0 0,0 0 1,0 0-1,1 0 0,-1 0 0,0 0 0,1 0 0,-1 0 0,0 0 0,1 0 0,-1 0 0,0 1 0,0-1 0,1 0 1,-1 0-1,0 0 0,0 0 0,0 1 0,1-1 0,-1 0 0,0 0 0,0 0 0,0 1 0,1-1 0,-1 0 0,0 0 0,0 1 1,0-1-1,0 0 0,0 1 0,3 3 84,0-1 0,0 0 0,0 1 0,1-1 0,-1 0 0,1-1 0,-1 1 0,1-1 0,0 0 0,0 1 0,0-2 0,0 1 0,1 0 1,-1-1-1,0 0 0,1 0 0,-1 0 0,1 0 0,4-1 0,-6 0-75,0 1 0,0-1 0,-1 1 0,1 0 0,0 0 1,0 0-1,-1 0 0,1 0 0,0 0 0,-1 1 0,0-1 0,4 3 0,17 10 257,52 25 173,-48-27-326,0 1-1,28 18 1,-44-26-124,1 0 0,-1 0 0,22 5 0,-7-3-8,12 0-92,4 2-434,-35-7 173,-1 0 1,0-1-1,1 1 1,-1-1-1,1-1 1,-1 1-1,8-1 1,-12 10-2106,-2-8 1334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1 416,'9'0'334,"0"1"-1,-1 1 1,1 0-1,-1 0 1,0 0-1,0 1 0,0 0 1,0 1-1,9 5 1,-5-2-97,0-1 1,1-1-1,0 0 1,18 4-1,1 5-1,-27-11-192,0 0 1,-1-1 0,1 1-1,0-1 1,0 0-1,1-1 1,7 2 0,-9-2-20,0 0 1,-1 1-1,1-1 1,0 1-1,-1 0 1,1 0-1,-1 0 1,1 0-1,-1 0 1,4 4-1,28 18 119,-4-9-73,0-2 0,46 14 0,-69-24-75,0 0 1,0 0-1,0 1 0,0 0 1,-1 0-1,0 1 0,12 10 1,-11-9-8,0 0-1,0 0 1,1-1 0,13 7 0,-20-12-22,0 1 0,0 0 1,-1 0-1,1 0 0,0 1 0,-1-1 1,1 0-1,-1 0 0,1 1 0,-1-1 1,0 1-1,3 3 0,12 10-608,-15-14 532,0 0 1,-1 0 0,1 0 0,-1 1 0,1-1-1,-1 0 1,1 0 0,-1 1 0,0-1-1,1 0 1,-1 1 0,0-1 0,0 0 0,0 0-1,0 3 1,8 2-858,-6 1-7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0 240,'19'9'465,"-16"-8"-346,0 0 0,0 0 0,0 1 0,0-1 0,-1 1 0,1-1 0,-1 1 0,1 0 0,-1 0 0,3 3 0,43 94 2040,-38-61-1684,-10-35-488,1 0 0,-1 0 0,0 0 1,1 0-1,0 0 0,0 0 0,0 0 0,0 0 0,0-1 0,1 1 0,1 3 0,0-3-130,0-1 1,-1 1-1,1 0 1,-1 0-1,1 0 1,-1 0-1,0 1 1,-1-1-1,1 1 1,0-1-1,-1 1 1,0-1-1,0 1 1,0 0-1,0 0 1,0 5-1,-1-8 122,0-1-1,0 0 0,0 0 1,0 1-1,0-1 0,0 0 1,0 0-1,0 1 0,0-1 1,0 0-1,0 1 0,0-1 1,0 0-1,1 0 0,-1 0 1,0 1-1,0-1 0,0 0 1,0 0-1,0 1 0,1-1 1,-1 0-1,0 0 0,0 0 1,0 0-1,1 1 0,-1-1 1,0 0-1,0 0 0,1 0 1,-1 0-1,0 0 0,0 0 1,0 0-1,1 0 0,-1 0 1,0 0-1,1 0 1,-1 0-1,0 0 0,1 0 1,0 0-516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1 560,'0'232'3034,"0"-77"-5782,0-143 2382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1014 1 672,'0'2'97,"0"-1"0,0 1-1,0 0 1,-1-1 0,1 1 0,-1 0-1,1-1 1,-1 1 0,0-1-1,1 1 1,-1 0 0,0-1 0,0 0-1,0 1 1,0-1 0,0 0 0,-1 1-1,1-1 1,0 0 0,0 0-1,-1 0 1,-2 1 0,-4 5 549,1 4-46,6-9-544,0-1-1,1 0 1,-1 1 0,0-1-1,0 0 1,0 0 0,0 1-1,0-1 1,0 0 0,0 0 0,0 0-1,0 0 1,0 0 0,-3 1-1,1-1 31,1 1-1,-1-1 1,1 1-1,0 0 1,-1 0 0,1 0-1,0 1 1,0-1-1,-2 4 1,2-3-44,1-1 0,-1 0 0,0 0 0,0 0 0,0 1 0,-1-2 0,1 1 0,0 0 0,-4 2 0,-7 4-79,0 0 0,1 1 1,-16 15-1,18-16-402,0 1 1,0-1-1,-1-1 0,-20 11 1,12-5-692,18-12 1064,0 0 0,0 0-1,0 0 1,0 0 0,0 0 0,0-1-1,0 1 1,0 0 0,0-1 0,0 1 0,-1-1-1,1 0 1,0 1 0,0-1 0,-1 0-1,1 0 1,0 1 0,0-1 0,-3-1-1,-15 1-1344</inkml:trace>
  <inkml:trace contextRef="#ctx0" brushRef="#br0" timeOffset="1">522 446 1040,'-29'13'785,"0"8"31,-3 4-15,3-12-17,-4 20 96,-4-12 161,-12 5-97,8-5-127,0 12-417,-9-7-176,9-5-352,13-9-432,7-12-481,1 9-400,-1-9-79,1 0 223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1031 0 640,'-41'25'721,"4"-4"-33,4-8-48,4 8-96,9-21-271,-1 13-129,5-13-256,16-13-1713,-21 13 1056</inkml:trace>
  <inkml:trace contextRef="#ctx0" brushRef="#br0" timeOffset="1">411 194 1040,'-41'0'721,"0"12"-81,-4-12-80,4 13 1,8 8-113,-8-9-32,4-12-160,8 13-128,-4-13-96,5 0-304,7 0-416,1 0-353,20-13 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1297 80 864,'-21'0'545,"-15"0"-97,7 0-16,-12 0 16,8 0 48,-8 0-63,4 0-97,-4 0-80,12 0-80,-12 0-128,12 0-128,1 0-208,-5 0-320,12 0-193,1-8-15,20-5 32</inkml:trace>
  <inkml:trace contextRef="#ctx0" brushRef="#br0" timeOffset="1">710 1 544,'-10'0'282,"-1"1"0,1 1 0,-1 0 0,1 0-1,0 1 1,-16 7 0,-29 7 560,-211 35 3677,244-49-4356,0 0 0,0-2 0,0 0 0,-32-4 0,-8 1-2434,58 2 1986,0-1 1,0 1 0,0-1 0,0 0-1,0 0 1,0-1 0,-5-1 0,-23-8-1543,4 10 819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1704 652 832,'-54'12'481,"-3"-12"31,8 9-64,-13-9-32,13 0-16,-13 0-127,26 0-81,-6 0-112,10 0-192,3 0-273,17-9-255,12-16-48,0 4-65</inkml:trace>
  <inkml:trace contextRef="#ctx0" brushRef="#br0" timeOffset="1">1174 572 256,'-20'0'480,"-1"0"-47,1 0-65,-1 0-80,-7 0 0,-1 21-64,-4-9-144,4-12-16,-3 13-128,15-13-80,-3 0-256,-1 0-176,1-13-689</inkml:trace>
  <inkml:trace contextRef="#ctx0" brushRef="#br0" timeOffset="2">711 492 688,'-37'0'737,"-4"0"-97,-8 0-48,-5 0 0,-3 0-79,8 13-65,7-13-112,14 0-128,7 0-192,13 0-416,8-26-1473,0 5 865</inkml:trace>
  <inkml:trace contextRef="#ctx0" brushRef="#br0" timeOffset="3">313 105 864,'-29'-12'609,"-12"12"-1,12 0 48,-12 0-31,12 0-1,-3 0-144,3 0 0,0 0-80,9 0-159,-1 0-161,9 0-849,12-13-1072,0 5 961,0-18 144,12 5 127,9-4-207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628 413 368,'0'-25'416,"-20"16"17,-1-3-81,-7-14 16,7 18 80,-8-5-48,-12 13 16,13-12-47,7 12 31,1 0-16,3 0-144,5 0-112,-9 0-96,21-9-544,0-3-224,0-1-145,0-8 17</inkml:trace>
  <inkml:trace contextRef="#ctx0" brushRef="#br0" timeOffset="1">218 114 336,'-70'0'1105,"29"0"63,33 0-848,-13 0 129,13 0-369,-4 0-16,-9-12-16,13-22-401,-12 13-47,12-25-576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0 139 128,'38'-125'5301,"-34"112"3018,2 45-4249,6 15-830,-8 21-166,-7 88 0,0-95-2129,2 0 0,15 118-1,-6-125-637,4 106 0,-4-166-227,5-9-34,0 1 0,-1-2 0,16-25 0,117-186-1397,69-127-6003,-169 273 2005,-43 76 715,-12 14-4282,-12 123 6416,0 42 4858,21-166-2150,0 0 0,1 0 0,0 0 0,0 0 0,1 0 0,0-1-1,0 1 1,1 0 0,3 10 0,-4-17-149,1 1 0,-1 0 0,0-1 0,0 1-1,1-1 1,-1 1 0,1-1 0,0 0 0,-1 1 0,1-1-1,0 0 1,0 0 0,0 0 0,-1-1 0,1 1 0,0 0-1,0-1 1,0 1 0,0-1 0,0 0 0,0 1 0,0-1-1,1 0 1,-1 0 0,0 0 0,0-1 0,0 1 0,0-1-1,0 1 1,0-1 0,2 0 0,10-4 2,-1 0-1,1-1 1,-1-1-1,-1 0 1,1 0 0,-1-2-1,-1 1 1,0-1-1,0-1 1,0 0 0,10-13-1,-5 5-52,-1-1 0,-1 0 1,-1-1-1,0 0 0,-1-1 0,12-31 0,-19 29 230,-6 23-220,1 0-1,0 0 1,0-1 0,0 1-1,-1 0 1,1 0 0,0 0 0,-1 0-1,1 0 1,0 0 0,0 0 0,-1 0-1,1 0 1,0 0 0,0 0-1,-1 0 1,1 0 0,0 0 0,0 0-1,-1 0 1,1 0 0,0 0 0,-1 0-1,1 0 1,0 0 0,0 0-1,-1 1 1,1-1 0,0 0 0,0 0-1,0 0 1,-1 0 0,1 1-1,0-1 1,0 0 0,0 0 0,0 0-1,-1 1 1,1-1 0,0 1 0,-36 43 773,-23 53-314,54-89-456,0 1-1,1 0 0,0 0 0,0 0 1,1 0-1,0 1 0,1 0 1,0-1-1,0 1 0,1 0 0,0 19 1,1-6-14,2 74-146,-2-95 64,0 0-1,0 1 0,0-1 0,0 0 0,1 0 0,-1 0 1,1 0-1,0 0 0,-1 0 0,1 0 0,0 0 1,0 0-1,0 0 0,0 0 0,1 0 0,-1-1 1,0 1-1,1-1 0,-1 1 0,1-1 0,0 1 0,-1-1 1,1 0-1,0 0 0,0 1 0,0-1 0,0-1 1,0 1-1,0 0 0,0 0 0,0-1 0,0 1 0,0-1 1,0 0-1,1 0 0,-1 0 0,0 0 0,0 0 1,0 0-1,0 0 0,1-1 0,-1 1 0,0-1 1,0 1-1,0-1 0,2-1 0,5-2-334,0 1 1,-1-2-1,1 1 0,-1-1 0,-1 0 0,1-1 1,-1 0-1,12-11 0,11-21-889,2-4-350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11 123 1024,'0'-73'3364,"0"27"4790,0 45-8072,0 1 1,0 0-1,0 0 1,0 0 0,-1-1-1,1 1 1,0 0-1,0 0 1,0 0-1,0 0 1,-1-1-1,1 1 1,0 0-1,0 0 1,0 0 0,-1 0-1,1 0 1,0 0-1,0 0 1,-1-1-1,1 1 1,0 0-1,0 0 1,0 0 0,-1 0-1,1 0 1,0 0-1,0 0 1,-1 0-1,1 0 1,0 0-1,0 0 1,-1 1 0,1-1-1,0 0 1,0 0-1,-1 0 1,1 0-1,0 0 1,0 0-1,0 0 1,-1 1 0,1-1-1,0 0 1,0 0-1,0 0 1,0 0-1,0 1 1,-1-1-1,1 0 1,0 0 0,0 1-1,0 3-255,-1-1 1,1 1-1,0 0 0,1 0 0,-1-1 1,1 1-1,0 0 0,0 0 0,0-1 1,0 1-1,0-1 0,1 1 0,3 4 1,-2-5-378,0 0 0,0-1 1,1 1-1,-1-1 0,1 0 1,0 0-1,0 0 0,-1-1 0,1 1 1,0-1-1,0 0 0,1 0 1,5 1-1,22 3-1077,0-1-1,36-1 1,71-4 1124,-39-2 2228,-98 3-189,-2 3 591,-2 3-1375,-1 0 0,0-1 0,0 0 0,-1 1 0,0-1 1,0-1-1,0 1 0,0-1 0,-1 1 0,-6 4 0,-19 21 2217,16-12-1980,1 1-1,0 1 1,2 0-1,0 0 0,-9 26 1,18-39-991,0 0 1,1-1-1,0 1 1,0 1-1,0-1 1,1 0-1,0 0 1,0 0-1,1 0 1,0 0-1,0 0 1,1 0-1,-1 0 1,2-1-1,-1 1 1,1 0-1,0-1 1,0 0-1,1 1 0,7 9 1,-2-4-298,1-1 0,-1 0 1,2-1-1,-1 0 0,2-1 0,-1 0 0,1 0 1,0-1-1,1-1 0,0 0 0,20 7 0,-23-11 264,0 1 0,0 1 0,0 0 0,-1 0-1,0 1 1,0 0 0,-1 0 0,1 1 0,-1 0 0,9 12-1,-16-18 54,-1 0-1,0 0 0,1 1 0,-1-1 0,0 0 1,0 0-1,0 1 0,0-1 0,0 0 0,0 0 0,0 1 1,0-1-1,0 0 0,0 0 0,-1 1 0,1-1 1,-1 0-1,1 0 0,-1 0 0,1 0 0,-1 1 0,0-1 1,1 0-1,-1 0 0,0 0 0,0-1 0,0 1 0,0 0 1,0 0-1,0 0 0,0-1 0,0 1 0,0 0 1,-2 0-1,-2 2 39,0 0 0,0 0 1,0-1-1,-1 0 0,1 0 0,-8 2 1,-66 4 61,28-7-3398,49-10-2107,3 8 4814,2-5-139,0-1 1,0 1-1,1 0 0,0 0 1,0 0-1,1 0 0,0 1 1,0-1-1,0 1 1,0 1-1,10-7 0,25-17-963</inkml:trace>
  <inkml:trace contextRef="#ctx0" brushRef="#br0" timeOffset="1">805 407 688,'8'-6'307,"0"0"0,0 1 0,1 0-1,0 0 1,0 1 0,17-5 0,13 4 3748,-38 5-3863,0 0 0,-1 0 0,1 0 0,0 0 0,0 1 0,0-1-1,-1 0 1,1 1 0,0-1 0,0 1 0,-1-1 0,1 1 0,0-1 0,0 1 0,-1-1-1,1 1 1,-1 0 0,1-1 0,-1 1 0,1 0 0,-1-1 0,1 1 0,-1 0 0,0 0-1,1 0 1,-1-1 0,0 1 0,0 0 0,1 0 0,-1 0 0,0 0 0,0-1 0,0 3 0,0 40 3653,-1-22-1686,0-9-1478,0-1 0,-1 0 1,-1 0-1,-4 14 1,4-14-505,0 0 1,0 0 0,1 0-1,0 15 1,2-25 33,0 18 1447,2 0-9624,14-39-5077,-4-7 10917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1 544,'0'0'1233,"0"21"-625,0 59 705,0-34-641,-21 34 609,9 12-49,12-58-768,-8 92 577,16-265-1617,95-29-3122,-54 109 1985,12 13 320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0 528,'0'0'1524,"2"11"-831,3 12-336,0-1 0,-2 1 0,0 0 0,-1 0 0,-2 0 0,0 0 0,-2 0 0,0 0 0,-2 0 0,-8 30 0,-61 207 1482,60-210-1569,8-27-105,-2 0 0,-12 30 0,16-46-117,0 1-1,1 0 0,0 0 1,1 0-1,-2 13 0,3-22 13,1-4-96,0 0-1,0 0 0,1 1 0,-1-1 0,1 0 0,0 0 0,1 1 0,-1 0 0,1-1 0,0 1 0,3-4 1,7-13-111,2-6-47,-5 7 56,1 0 1,1 0-1,1 1 1,1 0-1,23-24 1,-25 32 99,5-7-51,2 1-1,35-25 1,-49 38 87,0 1 0,0 0 0,0 0-1,1 1 1,-1 0 0,1-1 0,0 2 0,-1-1 0,1 1 0,0 0-1,0 0 1,0 0 0,0 1 0,0 0 0,0 0 0,0 1 0,7 1 0,-12-2 11,0 1 1,1 0 0,-1-1 0,0 1 0,1 0 0,-1 0-1,0 0 1,0 0 0,0 0 0,1 0 0,-1 0 0,-1 0 0,1 1-1,0-1 1,0 0 0,0 1 0,-1-1 0,1 0 0,0 1-1,0 2 1,7 44 374,-12 43 354,4-91-733,-3 11 94,0 0-1,0 0 0,-1 0 1,0-1-1,-1 0 0,0 0 1,-1 0-1,0-1 0,-1 1 0,1-1 1,-2-1-1,-9 10 0,15-16-116,-1-1-1,1 1 1,0-1-1,-1 0 1,1 0-1,-1 0 0,1 0 1,-1-1-1,0 1 1,1-1-1,-1 1 1,0-1-1,1 0 0,-1 0 1,-4 0-1,1-1-300,4 1-564,7-70-4764,-3 62 5431,1-1 0,0 1-1,1 0 1,-1 0 0,1 0 0,1 0 0,0 0-1,0 1 1,10-12 0,15-14 33,1 2-1,2 0 1,71-51-1,-100 80 248,1-1-1,0 1 0,-1 0 1,1 0-1,0 1 0,8-2 1,-12 3-30,0-1 0,0 1 0,-1 0 0,1-1 0,0 1 0,0 0 0,0 0 0,0 0 0,0 0 0,0-1 0,0 1 0,0 1 0,-1-1 0,1 0 0,0 0 0,0 0 0,0 0 0,0 1 0,0-1 0,0 0 0,-1 1 0,1-1 1,0 1-1,0-1 0,0 1 0,-1-1 0,1 1 0,0-1 0,-1 1 0,1 0 0,0-1 0,-1 1 0,1 0 0,-1 0 0,1-1 0,-1 1 0,0 0 0,1 0 0,-1 0 0,0 0 0,1 1 0,-3 60 1493,0-34-692,2 0 1,5 47 0,-3-64-659,0-1 0,1-1 1,0 1-1,6 13 0,-8-20-159,0-1-1,0 0 1,0 1 0,0-1-1,1 0 1,-1 0 0,1 0-1,-1 0 1,1 0 0,0 0-1,0 0 1,0-1 0,0 1-1,0 0 1,0-1 0,0 0-1,0 1 1,1-1 0,-1 0-1,0 0 1,1-1 0,-1 1-1,5 0 1,1 0-65,1-1 0,0 0 0,0-1 0,0 0 0,0-1 0,-1 0 0,1 0 0,-1-1 0,1 0 1,-1 0-1,0-1 0,0 0 0,0 0 0,-1-1 0,1 0 0,-1 0 0,0-1 0,-1 0 0,9-10 0,2-2-104,3-3-63,-1-1 0,23-34 0,-38 48 198,1 0 0,-1-1 0,0 1-1,0-1 1,-1 0 0,-1 0 0,1 0 0,-1-1-1,-1 1 1,0-1 0,0-10 0,-1 19 21,-1 1 0,1-1 1,0 0-1,-1 0 0,1 0 0,-1 0 0,0 0 1,1 1-1,-1-1 0,0 0 0,1 1 1,-1-1-1,0 0 0,0 1 0,1-1 1,-1 1-1,0-1 0,0 1 0,0-1 1,0 1-1,0 0 0,0 0 0,0-1 0,0 1 1,0 0-1,0 0 0,0 0 0,0 0 1,0 0-1,0 0 0,0 0 0,-1 0 1,-40 3 141,39-3-134,-4 2 0,0 0 0,-1 1 0,1 0 0,0 0 0,1 0 0,-1 1-1,1 0 1,-1 0 0,-6 7 0,-31 16-43,-45 26-740,28-14-1136,43-31 871,8-7 35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323 197 272,'0'-32'2513,"0"31"-1523,0 0-934,1 1 0,-1 0-1,0 0 1,0 0 0,0 0-1,1 0 1,-1 0 0,0 0 0,0 0-1,0 0 1,1 0 0,-1 0 0,0 0-1,0 0 1,1 0 0,-1 0 0,0 0-1,0 0 1,1 0 0,-1 0 0,0 0-1,0 0 1,0 0 0,1 0-1,-1 0 1,0 0 0,0 0 0,0 1-1,1-1 1,-1 0 0,0 0 0,0 0-1,0 0 1,0 1 0,0-1 0,1 0-1,-1 0 1,0 0 0,0 1-1,0-1 1,0 0 0,0 0 0,0 0-1,0 1 1,0-1 0,0 13 549,-1-1 0,-1 1 1,0-1-1,-1 1 0,0-1 0,-1 0 0,-6 15 1,-47 80 1946,1-3-1107,36-61-1213,-2 0 1,-2-2 0,-2-1-1,-53 64 1,78-103-287,1 0 1,-1 0-1,1-1 1,-1 1-1,1 0 1,-1 0-1,0-1 1,1 1-1,-1 0 1,0-1-1,0 1 1,1-1-1,-1 1 1,0-1-1,0 1 1,0-1-1,0 1 0,0-1 1,0 0-1,0 0 1,1 1-1,-3-1 1,0-17-4286,10-18-120,-1 17 4697,74-174-4288,-38 112 3282,74-109-1,-63 110 733,54-72 971,-105 150-854,0-1 0,-1 1 0,1-1 0,0 1 0,0 0 0,0 0 0,0 0 0,0 0 0,0 0-1,0 1 1,0-1 0,0 1 0,0-1 0,0 1 0,0 0 0,0-1 0,1 1 0,-1 0 0,0 1 0,0-1 0,0 0 0,4 1 0,-3 0 25,0 0 1,0 0 0,0 0 0,0 0-1,0 0 1,-1 0 0,1 1 0,0-1 0,-1 1-1,1 0 1,-1 0 0,1 0 0,2 3-1,-1 2 201,0 1 0,0 0-1,0 0 1,-1 0 0,0 0 0,-1 0-1,0 1 1,0-1 0,1 12-1,-2 81 1416,-3-55-1025,1 23-143,-3-1 1,-3 0 0,-19 83 0,23-77-1198,3-71-144,-10-3-5418,7-1 5996,1 0 0,-1 0 0,0-1 0,0 0 0,1 1 0,-1-1-1,1 0 1,0 0 0,0 0 0,-1-1 0,1 1 0,0 0 0,1-1 0,-1 1 0,0-1 0,1 0 0,-2-3 0,1 1 125,-1 1 1,0-1-1,0 1 0,0-1 1,-1 1-1,1 0 0,-1 0 0,0 0 1,0 1-1,0 0 0,-1 0 1,1 0-1,-1 0 0,-5-2 0,-12-7-23,20 10 123,0 0-1,0 1 1,-1 0-1,1-1 0,0 1 1,0 0-1,-1 0 1,1 0-1,0 0 1,-1 1-1,1-1 0,-5 0 1,-136-7 2358,113 8-924,25 0 66,19 0-976,21-3-579,-1-1 0,0-2 1,0-2-1,-1-1 0,37-14 0,-8 3-737,88-36-2076,-100 36 2001,-10 9 120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0 272,'0'0'2289,"-4"4"-1625,-55 63 1990,-31 38 746,81-93-3161,1 0-1,1 0 1,0 1-1,0 0 0,1 0 1,1 1-1,-5 18 0,6-15-184,3-15-37,0 1 0,0-1 0,1 1 1,-1-1-1,1 1 0,-1 0 0,1-1 0,0 1 0,0-1 0,1 5 1,0-6-36,-1 0 1,1 0 0,0 0 0,0 0 0,0-1 0,0 1 0,0 0 0,0 0 0,0-1 0,0 1 0,0 0 0,0-1 0,0 1 0,0-1 0,1 0-1,-1 1 1,0-1 0,0 0 0,1 0 0,-1 0 0,0 0 0,0 0 0,1 0 0,-1 0 0,0 0 0,2 0 0,10-1-487,1 0 1,-1-1-1,0-1 1,1 0 0,-1 0-1,-1-2 1,1 1-1,0-1 1,-1-1 0,0-1-1,-1 1 1,14-12-1,36-38-1315,-31 26 1075,9-5-172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1 432,'0'0'555,"-3"3"51,-26 32 735,1 1 1,-31 56 0,26-41-253,4-8-155,-22 37 521,48-72-1371,-1 0 0,1 0 0,0 0 0,1 1 0,0-1 0,0 1 0,1-1 0,-1 16 1,2 55-67,1-79-55,0 1 0,-1-1-1,1 1 1,0-1 0,0 1-1,0-1 1,0 0 0,0 1-1,0-1 1,0 0 0,0 0-1,0 0 1,0 0 0,0 0-1,0 0 1,0 0 0,0 0-1,0 0 1,1-1 0,0 1-92,5 0-143,0-1 0,0 0 0,0-1 0,-1 1-1,1-1 1,-1-1 0,1 1 0,-1-1 0,0 0 0,0-1 0,0 1 0,7-7-1,10-9-1073,33-34-1,-35 32 804,18-22-297,-12 0 178</inkml:trace>
  <inkml:trace contextRef="#ctx0" brushRef="#br0" timeOffset="1">460 80 224,'1'0'41,"0"0"1,-1 0-1,1 0 0,0-1 1,-1 1-1,1 0 0,0 0 0,0 0 1,-1 0-1,1 0 0,0 0 1,-1 0-1,1 0 0,0 1 0,-1-1 1,1 0-1,0 0 0,-1 0 1,1 1-1,0-1 0,-1 0 0,1 1 1,-1-1-1,1 1 0,-1-1 1,1 0-1,-1 1 0,1-1 0,-1 1 1,1 0-1,-1-1 0,0 1 1,1-1-1,-1 1 0,0 0 0,1-1 1,-1 1-1,0 0 0,0-1 1,1 1-1,-1 0 0,0-1 0,0 1 1,0 0-1,0-1 0,0 1 1,0 0-1,0-1 0,0 1 0,-1 0 1,1-1-1,0 1 0,0 0 1,-1 0-1,1 1-60,0 24 610,1-2 85,-2 1 1,0-1 0,-7 35-1,-21 66 1122,28-117-1734,-1 0-1,1 0 0,0 0 1,1 0-1,0 0 0,1 10 0,0 21-1567,21-43-2058,-4-16 2311,-5-2-430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2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13 928,'0'-12'4242,"-12"12"-2433,3 0 1585,-11 25-2178,20-12-447,-8-13-449,8 8-320,-21-8-608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3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91 308 848,'0'5'226,"-1"0"0,0 0 0,0 0 0,-1 0 0,1 0 0,-1 0 0,0 0 0,-6 9 1,-3 9 633,-3 4 257,12-24-979,1-1 0,-1 1 0,0 0 0,1 0 0,0 0 0,0 0 0,0 0 0,0 0 0,0 0 0,1 0 0,-1 1 0,1 5 0,-1 7 339,1 24 1016,0-39-1466,0 0 1,0 0-1,0 0 1,0-1-1,0 1 1,0 0-1,0 0 1,0 0-1,1 0 1,-1-1-1,0 1 1,1 0-1,-1 0 1,1-1-1,-1 1 1,1 0-1,-1 0 1,1-1-1,-1 1 1,1-1-1,-1 1 1,1 0-1,0-1 1,-1 1-1,1-1 1,0 0-1,0 1 1,-1-1 0,1 1-1,0-1 1,0 0-1,0 0 1,1 1-1,4-1-98,1 1-1,-1-1 1,1 0-1,-1 0 1,1-1-1,-1 0 1,0 0-1,1-1 1,-1 0 0,0 0-1,0 0 1,0 0-1,0-1 1,0 0-1,0-1 1,-1 1-1,0-1 1,0 0-1,0 0 1,0-1 0,0 0-1,4-6 1,72-111-2245,-77 115 2284,0-1 1,-1 0-1,0 0 1,-1 0-1,0 0 1,0-1-1,-1 1 1,0 0-1,0-1 1,-1 1-1,-1-11 0,1 14 40,0 3 10,0 0 0,0 0 0,-1 0 0,1 0 0,-1 1 0,0-1 0,1 0 0,-1 0 0,0 1 0,0-1 0,0 1 0,0-1 0,0 0 0,-1 1 0,1 0 0,0-1 0,-1 1 0,1 0 0,-1 0 0,1 0 0,-1 0 0,1 0 0,-1 0 0,0 0 0,0 0 0,1 1 0,-1-1 0,0 1 0,0-1 0,0 1 0,0 0 0,-2-1 0,-2 1 34,1-1 1,0 1-1,-1 0 1,1 0-1,0 0 1,-1 1-1,1 0 1,0 0-1,0 0 1,-9 4-1,-50 35 161,49-30-593,1 0 1,-2-1-1,1 0 0,-27 10 0,29-17-898,11-2-61</inkml:trace>
  <inkml:trace contextRef="#ctx0" brushRef="#br0" timeOffset="1">350 1 416,'0'0'2882,"0"21"-2722,0 0-96,0-9-208,0 14-353,12-26-207,-4 8-32,13-8 47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3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1 544,'4'3'225,"0"0"-1,-1 0 1,0 1-1,0-1 1,0 1-1,0 0 1,-1 0-1,1 0 1,-1 0-1,0 0 1,0 0-1,0 1 1,-1-1-1,0 1 1,1-1-1,-2 1 0,1 0 1,0-1-1,-1 1 1,-1 8-1,2 12 831,0-6-64,-1 0-1,-1 1 1,-1-1 0,0 0 0,-1 0 0,-11 35 0,-82 180 3163,94-229-4080,-1 5-677,4-14-926,20-40-1984,109-159-1895,-110 173 5343,2 0 0,1 1-1,1 2 1,1 0-1,51-41 1,-72 65 149,-1 0-1,1 0 0,-1 1 1,1 0-1,0 0 1,0 0-1,0 0 0,0 0 1,0 1-1,1 0 1,-1 0-1,0 0 0,1 0 1,-1 1-1,0 0 1,1 0-1,-1 0 0,5 0 1,-5 2 47,-1-1 0,1 0 1,-1 1-1,0 0 0,1 0 0,-1 0 1,0 0-1,0 0 0,-1 1 0,1-1 1,0 1-1,-1 0 0,1 0 0,-1 0 1,0 0-1,0 0 0,0 0 1,-1 0-1,4 8 0,0 6 313,0 0-1,-1 1 1,0-1 0,-2 1-1,0 0 1,0 28 0,-2-21 78,8 48 1,-6-67-493,0 0 0,0 0 0,1 0 0,0 0-1,5 9 1,-2-6-57,-6-8-65,1 1 1,0-1-1,-1 0 0,1 0 0,0 1 0,0-1 0,0 0 0,0 0 1,0 0-1,0 0 0,0 0 0,0 0 0,0-1 0,1 1 0,-1 0 0,0-1 1,0 1-1,1 0 0,-1-1 0,1 0 0,-1 1 0,0-1 0,1 0 0,-1 0 1,1 1-1,-1-1 0,0 0 0,1-1 0,-1 1 0,1 0 0,-1 0 1,1-1-1,-1 1 0,0 0 0,1-1 0,-1 1 0,0-1 0,1 0 0,-1 0 1,2-1-1,6-4-885,-1 0 1,0-1 0,0 0-1,11-11 1,-9 7 239,40-44-2121,-19 21 1725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3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42 169 352,'0'0'4242,"-4"4"-2815,-4 9 52,-21 8 18015,29-20-19331,1 1 0,0 0 0,-1-1 0,1 1 0,0-1 0,0 1 0,0-1 0,0 1 0,1-1 0,-1 0 0,0 1 0,0-1 0,1 0 0,-1 0 0,1 0 0,-1 0 0,1 0 0,-1 0 0,1-1 0,3 2 0,38 11 2187,56-2-2350,0-5 0,0-4 0,0-4 0,0-5 0,-1-4 0,127-31 0,-202 36 0,29-8 0,84-10 0,3 5 0,-61 7 0,105-3 0,-146 14 0,44-8 0,30-2 0,-96 10-33,-1 0 0,1-2 0,-1 0-1,0 0 1,23-9 0,-24 7-143,0 0 0,0 2 1,1-1-1,-1 2 0,22-2 0,-33-42-31305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3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9 944,'-31'-4'1991,"-9"0"5756,38 6-7444,1 0-1,-1 0 1,1 1 0,0-1-1,0 0 1,0 1-1,0-1 1,0 1 0,0-1-1,1 1 1,-1-1-1,1 1 1,0 0 0,0-1-1,0 1 1,0-1 0,1 6-1,4 54 908,30-12-834,37 83-299,-68-126-65,0 0 1,-1 0-1,0 1 0,-1-1 0,1 1 1,-2 0-1,1-1 0,-1 1 0,0 0 1,0 0-1,-1 0 0,0 0 0,-1 0 1,-1 9-1,1-11 33,0-1-1,-1 1 1,1 0-1,-1-1 1,-1 1 0,1-1-1,-1 0 1,0 1-1,0-1 1,0 0 0,-1-1-1,1 1 1,-1-1-1,0 0 1,-1 1 0,1-2-1,-1 1 1,0-1-1,0 1 1,-5 2 0,-10 3-89,0 0 0,-1-2 1,-22 6-1,29-10-770,-1 0 0,1-1 0,-20-1 0,-23-1-5048,48-2 2754,8-8 310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96 439 992,'-36'-184'4267,"15"77"564,1 1 3631,20 104-8121,0-1-1,-1 0 1,1 1-1,-1-1 0,0 1 1,0-1-1,1 1 0,-2-1 1,1 1-1,0-1 0,0 1 1,-1 0-1,-6-7 3098,16 72 362,23 26-3290,-4-12-1197,17 119-5077,7 24-4226,-11-62 2541,-22-89 1881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3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18 400,'9'-17'8991,"-15"27"-2833,1 10-7581,-1 34 2809,1 1 173,-19 76 0,-4-26 160,5 2 0,-15 179 0,27-114-512,0 69 94,11 110-749,-16-228-2014,16-122 384,-2-22-12198,3-10 10057,0 1 1034,-1-22-385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3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182 320 336,'-74'0'6630,"51"0"-2071,15 0-4510,-26 0 11652,16 0-3551,53 0-8078,0-1 0,64-11 0,-28 0-88,126-7-1,79 16 25,-175 4-23,37 0 16,357-15-5,113-19-12,4 31 11,-314 4 5,312-2 107,-519-3-134,0-3 0,-1-5 1,157-37-1,-108 20 22,-31 8-49,-42 8 2,0 2 0,0 4 0,100 2 0,3-11-28,-79 4 43,-57 6 60,50-13 1,-60 12-76,1 1 0,0 0 1,40-1-1,497 6-636,-484-8 560,-74 11 140,-1 1 1,1-1 0,-1 1-1,0 0 1,0 0 0,0 0-1,1 7 1,0 18 49,0 0 1,-3 1 0,-2 32-1,-1 11-3,3 873-213,11-800 217,-1 5-116,-10-72 48,-22-74 85,4 2-84,0-1-1,-1-1 1,0 0 0,0-2 0,-31 2-1,-103-4-35,72-2 31,-26 1-15,-567 10-477,33-5-180,342-8-252,-21-9 415,-265-4 407,374 19 33,-493-3 139,654 3-85,0 2 0,-62 14-1,-21 2 23,-30 9-16,84-16 36,59-10 7,-1 0 0,-38 1 0,23-4-44,1 1 1,-1 2-1,0 1 0,-54 17 1,-67 10 82,139-27-72,0-1-1,-1-1 1,-37 1 0,-17 3 30,-20 5 108,-129 0 1,83-11-3587,125-1 2807,-57 11-1583,34-3 1593,33-7 525,0 0 0,0 0 0,0 0-1,0 1 1,0 0 0,0-1 0,-5 5 0,6-5-11,0 1 1,1-1-1,-1 1 0,0-1 0,0 0 1,0 0-1,0 0 0,0-1 0,0 1 1,-1-1-1,1 1 0,-4-1 0,-9 0 7,14 0-260,-1 1-1,1-1 1,0 0-1,0 0 1,-1 0-1,1 0 1,0-1-1,0 1 1,-1-1 0,1 1-1,0-1 1,0 0-1,-4-1 1,5 0-69,0-1 1,-1 1 0,1 0 0,0 0-1,0-1 1,0 1 0,1 0-1,-1-1 1,1 1 0,-1-1 0,1 1-1,0-1 1,0 1 0,0-1 0,0 1-1,1-4 1,-1-25-2270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3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491 120 432,'0'-71'1785,"0"26"2721,0 43-3108,-4 2 184,-12 0 542,11-1-1820,0 1 1,1 0-1,-1 0 0,0 0 1,1 0-1,-1 0 1,1 1-1,-1 0 0,1 0 1,-1 1-1,1-1 1,-1 1-1,1 0 0,0 0 1,0 0-1,0 0 1,0 1-1,0 0 0,-3 3 1,-50 50 2384,23-24-848,-43 52 0,33-27-688,3 1 1,-64 122-1,100-169-1153,1 0 0,1 0 0,0 0 0,1 0 0,0 0 0,1 1 0,0-1 0,0 1 0,2-1 0,2 23 0,-3-33-77,1 1-1,0 0 1,-1-1 0,1 1 0,0-1-1,0 0 1,0 1 0,0-1 0,0 0-1,0 1 1,0-1 0,1 0-1,-1 0 1,0 0 0,1 0 0,-1 0-1,0-1 1,1 1 0,-1 0-1,1 0 1,0-1 0,-1 1 0,1-1-1,-1 0 1,1 1 0,0-1 0,-1 0-1,1 0 1,0 0 0,-1 0-1,1 0 1,0-1 0,3 0 0,60-13-2814,-63 13 2796,44-17-1972,0-2-1,-2-2 1,-1-2 0,0-1 0,53-45 0,9-20 26,43-26 1208,-147 115 860,0 0 0,0 0 0,0 0 0,0 0 0,1 0-1,-1 0 1,0 0 0,0 0 0,1 1 0,-1-1-1,1 1 1,-1-1 0,1 1 0,-1-1 0,1 1 0,-1 0-1,1 0 1,1-1 0,-2 3 69,0-1-1,-1 1 0,1-1 1,-1 0-1,1 1 1,-1-1-1,0 1 1,0-1-1,0 1 1,1-1-1,-1 1 1,0-1-1,-1 1 1,1-1-1,0 2 1,0-1 107,1 41 1468,0-23-902,-1 0 0,0-1 0,-6 37 0,-2-17 9,1 0 0,2 1 1,0 43-1,35-91-1287,-22 4 367,0-1 1,-1 0-1,1 0 1,-1-1-1,0 0 1,-1 0-1,1 0 1,-1-1-1,-1 0 1,1 0 0,-1-1-1,0 0 1,4-9-1,-3 6 42,-1-1-1,0 0 0,0-1 0,-2 1 1,1-1-1,-1 1 0,-1-1 1,1-22-1,-3 34 97,0-1 1,0 1-1,1 0 0,-1-1 1,-1 1-1,1-1 0,0 1 1,0-1-1,0 1 0,-1 0 1,1-1-1,-1 1 0,1-1 1,-1 1-1,0 0 0,1 0 1,-1-1-1,0 1 1,0 0-1,0 0 0,0 0 1,-1-1-1,-1 1-2,1 0 0,-1 0 0,1 1 0,-1-1 0,0 1 0,0 0 0,1 0 1,-1 0-1,0 0 0,-2 0 0,-14 1 0,15-1-23,-1 1-1,1 0 1,0 0-1,-1 0 1,1 0 0,0 1-1,0 0 1,0-1-1,0 2 1,0-1 0,0 0-1,0 1 1,1 0-1,-1-1 1,1 1 0,-5 6-1,4-5-217,-1 1 1,0-1-1,0 0 0,0-1 0,0 1 0,-11 4 0,5-2-584,8-3-811,15-1-5526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4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80,'3'-3'108,"0"0"0,1 0 1,-1 0-1,1 0 0,0 1 0,0-1 0,0 1 0,0 0 1,0 0-1,0 1 0,1-1 0,-1 1 0,1 0 1,-1 0-1,1 0 0,-1 1 0,1-1 0,0 1 1,5 1-1,-9 0-12,1 0 1,0 0-1,-1 0 1,0 1-1,1-1 1,-1 1-1,0-1 1,0 1-1,1-1 1,-1 1-1,0 0 1,-1-1-1,1 1 1,0 0-1,0 0 1,-1-1-1,1 5 1,-1-6-4,3 14 464,-1 0 0,-1 0 0,0 0-1,-1 1 1,-3 25 0,1-4 197,1-17-471,-1 0 0,-1-1 0,-1 1 0,0-1 0,-2 0 0,0-1 0,-1 1 0,-1-1 0,0 0 0,-16 22 0,21-34-200,1 0-1,-1 0 0,1 0 1,0 0-1,0 0 0,-2 10 0,-2 6 68,5-18-136,2-17-692,5-2 322,0 1 0,1-1 0,1 1 0,0 0 0,13-16 1,9-18-330,2-5-1,45-55 0,-57 82 628,-17 22 68,-1 1 1,1 0 0,0 0-1,0 0 1,1 0-1,-1 1 1,1-1-1,0 1 1,0 0-1,0 0 1,0 0-1,1 1 1,-1-1-1,1 1 1,0 0-1,-1 0 1,1 1-1,6-2 1,-10 3 29,0 1 0,0-1 1,0 1-1,0-1 0,0 1 0,0-1 0,0 1 1,0 0-1,-1-1 0,1 1 0,0 0 1,0 0-1,-1-1 0,1 1 0,0 0 0,-1 0 1,1 0-1,-1 0 0,1 0 0,-1 0 0,0 0 1,1 0-1,-1 0 0,0 0 0,0 0 0,0 0 1,1 0-1,-1 0 0,-1 2 0,4 42 921,-3-45-954,0 13 199,1 19 51,-1 0-1,-2 0 1,-1 0-1,-2 0 1,-11 45-1,11-41-1438,5-36 1090,0 1-1,0 0 1,0-1 0,0 1-1,0 0 1,0-1-1,0 1 1,1 0 0,-1-1-1,0 1 1,0 0-1,1-1 1,-1 1 0,0-1-1,1 1 1,-1-1-1,0 1 1,1-1-1,-1 1 1,1-1 0,-1 1-1,1-1 1,-1 1-1,1-1 1,0 0 0,-1 1-1,1-1 1,-1 0-1,1 0 1,0 1 0,-1-1-1,1 0 1,0 0-1,-1 0 1,1 0-1,0 0 1,-1 0 0,1 0-1,0 0 1,-1 0-1,1 0 1,0 0 0,-1 0-1,1 0 1,-1-1-1,2 1 1,18-10-1656,1 1 145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22 320,'0'0'1283,"-4"0"-581,1-1-547,-1 1 0,1 0 0,-1 0 0,1 0 0,-1 0 0,1 0 0,-1 1 0,1 0 0,-1-1 0,1 1 0,0 1 0,0-1 0,-1 0 0,1 1 0,0 0 0,0-1 0,0 1 0,0 0 0,1 1 0,-1-1 0,1 0 0,-1 1 0,1 0 0,0-1 0,0 1 0,0 0 0,0 0 0,-2 4 0,-45 64 2285,29-45-1236,-21 39 0,2-7-112,-10 18-117,45-69-928,1 0 1,0 0-1,0 1 1,1-1 0,-1 1-1,2-1 1,-1 1-1,1 0 1,0 7 0,0 0-37,4 21 30,-3-35-61,1 0 0,-1 0 0,1 0-1,-1 0 1,1 0 0,0 0 0,0 0 0,-1 0 0,1 0 0,0-1 0,0 1 0,0 0-1,0-1 1,0 1 0,0 0 0,0-1 0,0 1 0,0-1 0,0 0 0,0 1 0,0-1-1,1 0 1,-1 0 0,0 1 0,0-1 0,0 0 0,0 0 0,3-1 0,3 1-293,1-1 0,0 0 0,-1-1 0,1 0 0,-1 0 0,1-1 0,-1 0 0,0 0 0,0-1 0,11-7 0,66-53-2678,-51 36 1872,-23 20 764,0-1 1,0-1 0,-1 0-1,12-17 1,10-12-262,106-111-1129,-132 138 1628,-5 11 116,0 0 0,0 0 0,0 0 0,1 0 0,-1 0 0,0 0 0,0 0-1,1 0 1,-1 0 0,1 0 0,-1 1 0,1-1 0,-1 0 0,1 0 0,-1 0 0,1 1 0,0-1 0,-1 0 0,1 0 0,0 1 0,0-1-1,0 1 1,-1-1 0,1 1 0,0-1 0,0 1 0,0 0 0,0-1 0,2 1 0,-3-1 22,1 0 0,0 1-1,0-1 1,0 0 0,-1 0 0,1 0 0,0 0 0,-1 1 0,1-1 0,0 0 0,-1 0-1,1 0 1,-1 0 0,0 0 0,1 0 0,-1 0 0,0-1 0,0 1 0,1 0-1,-1 0 1,0-1 0,9-21 136,3 12-112,-11 10-41,0 0 0,0 0 0,-1 1 0,1-1 0,0 0 0,0 0 1,0 0-1,0 1 0,0-1 0,0 0 0,0 1 0,0-1 0,1 1 0,-1 0 0,0-1 0,0 1 0,0 0 0,0-1 1,1 1-1,-1 0 0,0 0 0,2 0 0,-3 0 37,1-1 1,0 1 0,-1 0-1,1-1 1,0 0-1,-1 1 1,1-1-1,-1 1 1,1-1 0,-1 0-1,1 1 1,-1-1-1,0 0 1,1 1-1,-1-1 1,0 0 0,1 0-1,-1 0 1,0 1-1,0-1 1,0 0-1,0 0 1,0 0 0,0 1-1,0-1 1,0 0-1,0 0 1,0 0-1,0 1 1,0-1 0,-1 0-1,1 0 1,0 1-1,-1-2 1,1 2 44,0-1 1,0 1-1,0-1 0,-1 1 1,1 0-1,0-1 1,0 1-1,0-1 0,-1 1 1,1 0-1,0-1 1,0 1-1,-1 0 0,1-1 1,0 1-1,-1 0 1,1-1-1,0 1 0,-1 0 1,1 0-1,-1-1 1,1 1-1,0 0 0,-1 0 1,1 0-1,-1 0 1,0-1-1,0 2-26,0-1 0,0 0 1,0 1-1,0-1 0,1 1 1,-1-1-1,0 1 0,0 0 0,0-1 1,0 1-1,1 0 0,-1 0 1,0-1-1,1 1 0,-1 0 0,0 0 1,1 0-1,-1 0 0,1 1 1,-25 42 1183,1 1 1,-29 84 0,-17 101-336,70-228-905,-11 52-89,2 0 1,3 0-1,2 1 0,5 80 1,-1-66-1232,1-68 1188,-1 0 0,0 0 0,1 0 0,-1 0 0,1 0 0,0 0 1,-1 0-1,1 0 0,0 0 0,-1-1 0,1 1 0,0 0 0,0 0 1,0-1-1,0 1 0,0-1 0,0 1 0,0-1 0,0 1 0,0-1 1,0 1-1,0-1 0,0 0 0,0 0 0,0 1 0,0-1 0,0 0 1,0 0-1,1 0 0,-1 0 0,0 0 0,0-1 0,0 1 0,0 0 1,0 0-1,1-1 0,3 0-315,0 1 0,0-1 0,-1 0 1,1-1-1,0 1 0,-1-1 0,9-4 0,6-3-602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4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17 48,'0'-16'465,"0"23"1367,-2 27-26,-27 23-507,-41 172 1895,12-34-1540,-26 47 82,-131 265-1,204-487-1968,2 1 1,0 0-1,1 1 0,2 0 0,0 0 1,1 0-1,1 1 0,-1 41 1,5-59-1097,0-21-1878,2-15 2107,2 1-1,1 0 0,15-48 1,-10 41 655,27-111-494,73-259-166,-82 321 1244,4 1 0,68-129-1,-73 167 84,46-60 0,-61 90-137,1 2 0,1-1 1,1 2-1,0 0 0,1 1 1,27-18-1,-38 27-20,0 1-1,1 1 1,0-1 0,0 1-1,0 0 1,0 0 0,0 0 0,0 1-1,10-1 1,-14 2-24,-1 0 0,1 0 0,0 0 0,-1 1 0,1-1 0,-1 0 0,1 1 1,-1-1-1,1 1 0,-1 0 0,0-1 0,1 1 0,-1 0 0,0 0 0,1 0 0,-1 0 0,0 0 0,0 0 0,0 0 0,0 0 0,0 0 0,0 1 0,0-1 0,0 0 0,0 1 0,-1-1 0,1 1 0,-1-1 0,1 1 0,-1-1 0,1 1 0,-1-1 1,0 1-1,0-1 0,0 1 0,1-1 0,-2 1 0,1 0 0,0 1 0,2 41 1072,-1-32-878,0 0 1,0 0-1,-2 0 0,1 0 0,-1-1 0,-1 1 0,0 0 1,-1 0-1,0-1 0,-5 13 0,-69 108 1705,67-119-2053,-1-1 0,0 1 0,-1-2 0,0 0-1,-1-1 1,0 0 0,-21 12 0,11-17-1576,22-6 1598,0 1 0,1 0-1,-1 0 1,1 0 0,-1 0 0,1-1 0,-1 1 0,1 0-1,-1-1 1,1 1 0,-1 0 0,1-1 0,0 1 0,-1 0-1,1-1 1,-1 1 0,1-1 0,0 1 0,-1-1 0,1 1 0,0-1-1,0 1 1,-1-1 0,1 1 0,0-1 0,0 0 0,0 1-1,0-1 1,0 1 0,0-1 0,0 1 0,0-1 0,0 0-1,0-19-1575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4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1 832,'0'0'846,"0"4"91,-1 15-177,0 1 1,-2-1-1,0 1 1,-1-1-1,-1 0 1,-11 25 0,-56 108 2562,37-82-2273,-64 106 524,27-53-1774,62-95-447,9-25 313,1 0-1,-1 0 1,0 0-1,0 1 0,-1-1 1,1-1-1,0 1 1,-1 0-1,0 0 1,-4 4-1,4-26-7215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1:4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75 752,'0'-23'3135,"0"21"-2001,7 2-379,123-21-494,-106 19-869,-1 0 1,32-7-1,-33 4 19,0 2 0,30-2-1,-20 4 245,-22 0 282,0 1 0,0-1 1,0 2-1,16 2 0,-24-3 86,0 1 0,1 0 0,-1-1 0,0 1 0,1 0 0,-1 0 1,0 1-1,0-1 0,0 0 0,0 1 0,0-1 0,0 1 0,0 0 0,-1 0 0,1 0 1,0-1-1,-1 2 0,0-1 0,1 0 0,-1 0 0,0 0 0,1 5 0,2 6 367,-1 0-1,-1 0 1,0 0-1,-1 0 1,-1 1-1,0-1 1,0 1-1,-2-1 1,0 0 0,0 0-1,-1 0 1,-7 20-1,-21 98 2618,30-125-2926,-1 0 0,1 0 0,1 0-1,-1 0 1,1 0 0,0 0 0,1 6 0,0 7 152,0-18-230,0-1-1,-1 0 0,1 0 1,0 1-1,0-1 1,0 0-1,0 0 0,0 0 1,0 0-1,0 0 1,0 0-1,0 0 1,0-1-1,0 1 0,0 0 1,0-1-1,0 1 1,0 0-1,-1-1 0,2 0 1,40-28-364,-1-1 0,-2-3 0,-1-1 0,-2-2 0,38-48 0,-63 71 281,0-1 1,-1-1 0,0 0 0,-1 0 0,-1-1 0,0 0 0,6-20 0,-13 35 73,-1 0 0,1 0-1,-1 0 1,0 0 0,1 0-1,-1 0 1,0 0 0,0 0-1,0 0 1,0 0 0,0 0 0,0 0-1,0 0 1,0 0 0,0-1-1,0 1 1,-1 0 0,1 0-1,0 0 1,-1 0 0,1 0 0,0 0-1,-1 0 1,0 0 0,1 0-1,-1 1 1,0-1 0,1 0-1,-1 0 1,0 0 0,0 1-1,1-1 1,-1 0 0,0 1 0,0-1-1,0 1 1,0-1 0,0 1-1,0-1 1,0 1 0,0 0-1,0-1 1,0 1 0,0 0-1,-1 0 1,-1 0 0,-6 0-174,-1 1 1,0-1-1,1 2 0,-17 3 1,2 0-526,15-3 485,-1-1-170,1 0 0,-1 1 0,0 1-1,1-1 1,-1 2 0,-12 5 0,-26 16-1248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4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0 592,'-250'526'64,"20"-13"-96,41 12-176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4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0 240,'12'0'176,"-12"21"-64,8-21-48,5 13-32,-13-1-16,8 10 0,4 3-16,-12-17-96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67 1024,'-17'1'2145,"0"1"-1,1 1 0,-1 0 1,1 1-1,0 1 0,-28 12 1,-18 6 9187,61-23-11200,1 0 0,-1 0 0,0 0 0,1 0 0,-1 0 0,1 1 0,-1-1-1,1 0 1,-1 0 0,1 0 0,-1 1 0,1-1 0,-1 0 0,1 1 0,-1-1 0,1 1 0,-1-1-1,1 0 1,0 1 0,-1-1 0,1 1 0,0-1 0,-1 1 0,1-1 0,0 1 0,-1-1 0,1 1 0,0 0-1,0-1 1,0 2 0,0-1-73,0 0 0,1 0-1,-1 0 1,1-1 0,-1 1 0,1 0-1,0 0 1,-1 0 0,1 0 0,0-1-1,0 1 1,-1 0 0,1-1 0,0 1-1,0-1 1,0 1 0,1 0 0,2 0-40,-1 1 1,1-1-1,0-1 1,-1 1-1,1 0 1,0-1-1,-1 0 1,1 0-1,0 0 1,-1 0-1,6-1 1,8 0-60,22-2-1216,0-2-1,0-1 0,-1-1 1,48-17-1,5 0-3563,68-23-5972,-71 20 4832,-53 15 3780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4:24.0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513 1017 336,'-38'-29'445,"33"26"-398,-1 0 0,1-1 0,0 1 0,1-1 1,-1 0-1,1 0 0,-8-10 0,12 13 13,-1 0 0,0 0 0,1 0 0,-1 0 0,1 0 0,-1 0 0,0 0 0,0 1 0,1-1 1,-1 0-1,0 0 0,0 1 0,0-1 0,0 0 0,0 1 0,0-1 0,0 1 0,0-1 0,0 1 0,0-1 0,-1 1 0,1 0 0,0 0 0,0 0 0,0-1 1,0 1-1,0 0 0,-1 0 0,1 1 0,0-1 0,0 0 0,0 0 0,0 1 0,0-1 0,-1 0 0,1 1 0,0-1 0,0 1 0,-2 1 0,-3 2 105,-1 1-1,1 1 1,0-1-1,-10 13 1,-1-1 33,5-7-105,-1 2 1,2-1 0,-1 2-1,2-1 1,-1 1 0,2 1-1,0 0 1,-14 28 0,-42 123 499,-49 190 1,108-333-579,-3 6 34,2 1 1,0 0-1,2 0 0,-2 50 0,7 10 77,0-85 47,2-8-143,13-24-17,15-45 1,8-16-15,-23 63 4,2 1-1,0 1 0,30-31 1,-14 15-15,-15 20 9,1 0 0,0 1 0,1 1 0,1 0 0,36-22 0,-43 32-7,1 0 0,-1 0 0,1 2 0,1 0 0,-1 0 0,1 1 0,0 1 0,0 1 0,0 0 0,23 0 0,-32 4 9,1-1 0,-1 2 1,0-1-1,0 1 1,0 0-1,-1 1 1,1-1-1,0 1 1,-1 1-1,0-1 1,12 9-1,4 5 10,32 33 1,-42-39-1,3 6 5,0 1 1,-1 0-1,-1 1 1,18 33-1,22 32 18,-34-47-16,3 4-27,-21-39 13,1 0 0,-1 0-1,1 0 1,0-1 0,0 1-1,0-1 1,-1 1 0,1-1-1,1 0 1,-1 1-1,0-1 1,0 0 0,0 0-1,1-1 1,-1 1 0,0 0-1,1-1 1,-1 0 0,1 1-1,-1-1 1,0 0 0,1 0-1,-1 0 1,1-1 0,-1 1-1,0 0 1,1-1 0,-1 0-1,0 0 1,1 1-1,-1-1 1,0 0 0,0-1-1,0 1 1,4-3 0,-4 3-6,80-43 16,107-78-1,34-20-28,-159 107 29,82-41-23,-122 66 9,0 1-1,0 2 1,1 0-1,39-5 1,-48 9-1,13-1-9,-1 1 0,1 1 0,49 3 0,-71 0 12,0 0-1,1 0 1,-1 0-1,0 1 1,0 1 0,0-1-1,0 1 1,0 0-1,-1 0 1,0 1 0,1 0-1,-1 0 1,0 1 0,-1-1-1,1 1 1,-1 0-1,0 1 1,0 0 0,6 10-1,-4-4 18,0 1 0,-2 0 0,1 0 0,-2 0-1,0 1 1,0 0 0,-2 0 0,2 14 0,0 18 58,-5 53 1,0-39-48,2-60-28,-1 1-1,0 0 1,0 0-1,1 0 1,-1 0 0,1-1-1,-1 1 1,0 0-1,1 0 1,-1 0 0,1-1-1,0 1 1,-1 0-1,1-1 1,0 1 0,-1-1-1,1 1 1,0-1-1,0 1 1,-1-1 0,1 1-1,0-1 1,0 0-1,0 1 1,0-1-1,-1 0 1,1 0 0,0 0-1,0 0 1,0 0-1,0 0 1,0 0 0,0 0-1,0 0 1,0 0-1,-1 0 1,1 0 0,0-1-1,0 1 1,0 0-1,1-1 1,4 0-7,-1-1 0,1 1 0,0-1 0,-1-1 0,1 1-1,5-4 1,170-131-211,-102 73 194,-10 15 17,2 3 0,2 3 0,2 3 0,2 4 0,1 3 0,1 4 0,93-22 0,-148 44 3,-1 2 0,1 0 1,0 2-1,0 0 1,1 2-1,-1 1 0,0 1 1,30 4-1,-44-3 9,1 1 0,-1 0 0,0 0 1,-1 1-1,1 0 0,0 1 0,-1 0 0,0 0 0,0 1 0,-1 0 0,0 1 1,0 0-1,0 0 0,-1 1 0,0-1 0,0 2 0,-1-1 0,0 1 0,0 0 0,-1 0 1,4 11-1,3 14 22,-1 2 1,-1-1-1,-3 1 1,5 44-1,-6-37-25,1 0-1,21 64 0,-27-104 2,0 0 1,-1 0-1,2-1 1,-1 1-1,0 0 0,1-1 1,-1 0-1,1 1 0,0-1 1,-1 0-1,1 0 1,0 0-1,0 0 0,1 0 1,-1 0-1,0 0 1,1-1-1,-1 1 0,5 1 1,-1-2-13,1 1 0,-1-2 1,1 1-1,0-1 0,-1 0 0,1 0 1,-1-1-1,10-1 0,15-4-23,-1-1-1,-1-1 0,1-1 0,38-19 0,111-65 28,-103 52-7,657-358 57,-608 333-65,2 6-1,154-50 1,-256 102 17,1 1 1,0 2-1,0 0 0,1 2 1,38-1-1,-57 4-2,1 0-1,0 0 1,0 1 0,-1 0-1,1 1 1,0 0 0,-1 0-1,0 1 1,1 0 0,-1 1-1,0-1 1,-1 2 0,1-1-1,-1 1 1,0 0 0,0 0-1,0 1 1,-1 0 0,9 10-1,-7-4 13,-1 0 0,0 1 0,-1 0 0,0 0 0,-1 0-1,-1 1 1,0 0 0,-1 0 0,0 0 0,-1 0 0,-1 0 0,0 1-1,-2 24 1,1-33-3,5 51-14,-5-56 10,0 1 0,1-1 0,-1 1 0,1-1 0,-1 1 0,1-1 0,0 1 0,0-1 0,-1 1 0,1-1 0,0 0 0,0 1-1,0-1 1,0 0 0,1 0 0,-1 0 0,0 0 0,0 0 0,1 0 0,-1 0 0,1 0 0,-1-1 0,0 1 0,1 0 0,0-1 0,-1 0 0,1 1-1,-1-1 1,1 0 0,2 1 0,66-4-2,0-3-1,-1-3 0,0-3 1,83-26-1,128-42-28,515-122-42,-714 188 75,0 2 0,0 5 0,1 3 0,123 10 1,-174-2-6,-1 1 1,0 2 0,0 1 0,0 1 0,46 22 0,-58-22 2,0 1 0,-1 0 0,0 1 0,0 1 0,-1 0-1,-1 1 1,0 1 0,-1 1 0,19 25 0,-17-17 4,-1 0-1,-2 1 0,0 0 1,-2 1-1,0 0 0,-2 1 1,7 30-1,-6-5 1,15 65-3,-21-102 0,0-1-1,1 0 1,1 0-1,0 0 0,16 24 1,-19-34-2,0 0 1,0 0-1,1 0 1,0-1-1,-1 1 1,1-1-1,0 0 1,0 0-1,0 0 1,1 0-1,-1-1 1,0 0-1,0 0 1,1 0-1,-1 0 1,1-1-1,-1 1 1,1-1-1,-1 0 1,1-1-1,-1 1 1,6-2-1,11-2-17,-1 0 1,0-1-1,31-12 0,219-92-49,148-54 25,-132 71 19,467-87 0,-671 168 13,162 0-1,-231 11 14,1 1 0,-1 0-1,0 1 1,0 0 0,0 1 0,0 0-1,-1 1 1,19 8 0,-26-9-2,0-1 0,0 1 1,0 1-1,0-1 0,-1 1 1,0 0-1,1 0 0,-1 0 1,0 0-1,-1 1 0,1-1 0,-1 1 1,0 0-1,0 0 0,-1 0 1,1 1-1,-1-1 0,0 1 1,0-1-1,-1 1 0,2 9 0,-3-10 3,1 7-6,1 1 0,0-1 0,6 16-1,-7-26 4,0 1 0,0 0-1,0-1 1,0 1-1,0-1 1,1 1 0,-1-1-1,1 0 1,0 0-1,-1 1 1,1-1 0,0 0-1,0-1 1,0 1-1,1 0 1,-1-1 0,0 1-1,1-1 1,-1 0-1,1 1 1,4 0-1,13 1 3,1-1-1,-1-1 1,1-1-1,-1-1 0,1 0 1,-1-2-1,0 0 0,26-9 1,218-91-6,-71 23-37,75-25 13,180-58 12,-389 146 14,1 3 0,0 3 0,1 2 0,0 3 0,105 3 0,-133 5 3,0 2-1,-1 1 1,37 11 0,-55-12 1,1 1 0,-1 0 1,0 1-1,0 1 1,-1 0-1,0 1 1,0 0-1,22 20 0,1 9 23,52 72-1,-84-103-23,0 0-1,1-1 1,-1 1 0,1-1-1,1 0 1,-1 0 0,1 0-1,-1-1 1,1 0 0,1 0-1,-1 0 1,0-1 0,1 0-1,0 0 1,0-1 0,-1 1-1,2-2 1,-1 1 0,0-1-1,8 1 1,30-4 6,-1-1 0,1-3 0,-2-1 0,1-3 0,-1-1 0,43-17 0,198-69-5,40-14-1,1-21-14,207-74 32,-478 188-24,0 2 1,1 2-1,1 3 0,0 3 0,0 1 0,60 2 1,-98 7 18,-1 0 1,0 0 0,0 2-1,0 0 1,0 1 0,0 0-1,25 14 1,-35-16-6,-1 0 1,1 1-1,-1 0 1,0 0-1,0 1 0,-1 0 1,1 0-1,-1 0 1,0 1-1,-1-1 0,1 1 1,-1 0-1,0 1 1,-1-1-1,1 1 1,-1-1-1,0 1 0,-1 0 1,0 0-1,2 13 1,-1 13 106,-1 0 0,-2 0 1,-1 0-1,-2 0 1,-13 60-1,11-75-56,0 0 0,2 0-1,0 1 1,0 33 0,3-51-59,0 0 0,0 0 0,0 0 0,0-1 0,1 1 1,-1 0-1,0 0 0,0 0 0,1 0 0,-1 0 0,0 0 0,1 0 0,-1-1 0,1 1 0,-1 0 0,1 0 0,-1-1 0,1 1 0,0 0 0,-1-1 1,1 1-1,0 0 0,0-1 0,-1 1 0,1-1 0,0 1 0,0-1 0,0 0 0,0 1 0,1-1 0,32 3 32,-23-4-28,21 0-1,-1-2 0,1-1 0,-1-1 1,0-2-1,34-12 0,149-65-3,-111 41 24,113-46-33,235-91-18,-1-10-66,-26 43 83,-404 142 19,0 1 0,0 1 0,0 1 0,0 1 0,36 2 0,-15-1 51,-37 1-55,1-1-1,-1 1 1,0 0-1,0 0 1,0 1-1,0-1 0,-1 1 1,1 0-1,0 0 1,-1 0-1,1 0 1,-1 0-1,1 1 1,-1 0-1,4 4 1,-3-3 0,0-1 1,0 1 0,0-1 0,0 0 0,0 0 0,1-1-1,0 1 1,-1-1 0,1 0 0,9 3 0,23-1 0,0-2 1,68-4 0,-26 0-3,24 0-4,0-4 1,155-31 0,-61 10 18,139-61-45,-312 84 68,1 1 0,-1 2 0,26 1 0,-30 0 24,1 0 0,-1-1-1,0-1 1,40-9 0,10-10-132,249-82-5291,-279 89 4024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4:30.30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342 6481 528,'-7'-24'244,"-8"-45"1,1 3 101,6 46-253,-1 1-1,-2 0 0,1 0 0,-2 1 0,-1 1 1,-14-17-1,25 32-72,1 0 0,-1 1 0,1-1-1,-1 0 1,1-1 0,0 1 0,0 0 0,0 0 0,0 0 0,1-1-1,-1 1 1,0 0 0,1-4 0,-8-11 110,6 14 36,2 18 47,-2-5-161,0-1 1,0 1 0,-1-1-1,0 0 1,-1 0-1,0 0 1,-1-1-1,-6 11 1,-15 35 128,-21 62 89,27-74-204,3 1 0,2 1-1,-12 51 1,24-76-70,7-28-109,4-11 86,9-18 10,2 2 0,2 0 0,1 1-1,2 1 1,1 1 0,37-37 0,-48 55 9,-9 10 5,-1 0-1,1 0 1,1 0 0,-1 1 0,0 0-1,11-5 1,-15 8 4,1 1 0,-1-1 0,1 1 0,-1 0 0,1-1 0,0 1 0,-1 0 0,1 0 0,0 0-1,-1 0 1,1 0 0,0 1 0,-1-1 0,1 0 0,-1 1 0,1-1 0,0 1 0,-1 0 0,1 0 0,-1-1 0,0 1 0,1 0 0,-1 0 0,0 0 0,1 0-1,-1 0 1,0 1 0,0-1 0,0 0 0,0 1 0,0-1 0,1 2 0,5 11 7,0 0-1,0 0 1,-1 1-1,-1-1 1,0 1-1,-1 1 1,-1-1-1,-1 1 1,0-1 0,0 20-1,0-9 5,2 0 1,9 35-1,-9-43-18,6 15-15,-9-32 21,0 1 1,-1-1-1,1 0 1,0 0-1,-1 0 1,1-1 0,0 1-1,0 0 1,0 0-1,0 0 1,0-1-1,0 1 1,0 0 0,0-1-1,0 1 1,0-1-1,1 1 1,-1-1-1,0 1 1,0-1-1,0 0 1,1 0 0,-1 0-1,2 0 1,2-2-4,0 0-1,1-1 1,-1 0 0,0 0 0,-1-1 0,1 1-1,-1-1 1,1 0 0,-1 0 0,0-1 0,5-7-1,-7 10 3,23-30-36,29-46 1,8-13 10,-25 43 24,121-147-6,-131 166-3,2 0 1,0 3 0,2 0 0,43-27 0,-69 50 11,0 0 1,0 0-1,1 0 1,-1 0-1,1 1 1,-1 0 0,1 1-1,0-1 1,-1 1-1,11-1 1,-13 2 2,1 0-1,-1 1 1,0 0 0,0-1 0,0 1 0,1 0-1,-1 0 1,0 1 0,0-1 0,-1 1 0,1-1 0,0 1-1,0 0 1,-1 0 0,1 0 0,-1 1 0,0-1-1,1 0 1,2 6 0,5 5 24,-1 1-1,-1 0 1,0 0 0,-1 1-1,-1 0 1,6 18 0,17 95 75,-22-89-79,2 0 1,17 47 0,-26-85-27,1 1 0,-1-1 0,1 0 0,0 1 0,-1-1 0,1 0 0,0 0 0,0 0 0,0 0 0,0 1 1,0-1-1,0-1 0,0 1 0,0 0 0,1 0 0,-1 0 0,0 0 0,0-1 0,1 1 0,-1-1 0,0 1 0,1-1 0,-1 1 0,1-1 0,-1 0 0,1 0 0,-1 0 1,0 0-1,1 0 0,-1 0 0,1 0 0,-1 0 0,1 0 0,-1-1 0,1 1 0,-1 0 0,0-1 0,1 0 0,-1 1 0,0-1 0,0 0 0,1 1 0,-1-1 0,2-2 0,8-4-41,-1-1-1,0 0 1,18-19-1,121-110-109,-59 56 157,-26 24-7,2 2 1,2 3-1,2 4 0,127-67 1,-185 109 2,121-54 0,-116 54 5,1 1 0,0 1-1,-1 0 1,1 1 0,37-1 0,-41 4 6,1 1 1,-1 0-1,0 1 0,1 0 0,-1 1 0,0 1 1,21 8-1,-26-8 3,-1 0 0,0 1 0,0 0 0,-1 0 0,1 1 0,-1 0 0,0 0 0,-1 1 0,0 0 0,0 0 0,0 0 0,7 13 0,-2 0 44,-1 1 0,0 0 0,-2 1 0,0 0 0,-2 0 0,0 1 0,-2-1 0,0 1 0,-2 0 0,0 32 0,-2-54-56,0 0 0,0 0 0,0 1 0,0-1-1,0 0 1,0 0 0,0 0 0,0 1 0,0-1 0,0 0 0,1 0 0,-1 0 0,0 0 0,1 0 0,-1 1 0,1-1 0,-1 0 0,1 0 0,0 0 0,-1 0-1,1 0 1,0 0 0,0-1 0,0 1 0,-1 0 0,1 0 0,0-1 0,0 1 0,0 0 0,0-1 0,1 1 0,-1-1 0,0 1 0,0-1 0,0 0 0,0 1-1,0-1 1,1 0 0,-1 0 0,0 0 0,0 0 0,0 0 0,1 0 0,-1 0 0,0 0 0,0 0 0,0-1 0,0 1 0,1 0 0,0-2 0,9-1-11,-2-1 0,1-1 1,0 0-1,13-10 1,14-9-7,90-60-31,183-90 1,-265 153 46,2 2 0,0 2 1,1 2-1,0 2 1,1 2-1,0 3 1,1 1-1,57 1 0,-83 5-2,-1 2 0,1 1 0,-1 0 0,1 2 0,-1 1 0,0 1 0,24 9 0,-18-6-2,-1-1 0,48 7-1,12 3 1,-71-14 3,-5 0 1,0 0 0,1-2 1,0 1-1,-1-1 0,1-1 0,0-1 0,0 1 0,-1-2 0,19-2 0,14-10 3,0-2-1,-2-2 1,1-1 0,75-46 0,-39 20-2,88-43 3,4 7 1,4 7-1,219-58 0,-341 117-6,0 2-1,1 3 1,0 2-1,1 3 1,78 3-1,-110 2 16,-1 2-1,1 0 0,0 2 1,-1 0-1,0 1 1,0 2-1,0 0 1,-1 2-1,-1 0 0,1 1 1,-2 2-1,0 0 1,0 1-1,32 30 1,-24-12 76,-1 1 1,22 37-1,28 34 1,-69-96-88,0 0 1,0 0-1,1 0 0,1-1 0,-1 0 0,1-1 0,0 0 0,0-1 1,1 0-1,-1 0 0,1-1 0,0-1 0,22 5 0,4-3 15,0-2-1,74-3 0,-47-1-11,95 1-9,645-24-50,-721 16 65,280-19-23,-312 26 14,1 3 0,-1 1 0,1 4 0,91 22 0,-91-13-4,-1 2 1,-1 3 0,-1 1-1,0 3 1,-2 2 0,-1 2-1,61 50 1,-77-53 5,55 43 29,-77-64-31,0 0 0,0 0 0,1-1-1,-1 0 1,1-1 0,0 1 0,0-2-1,0 1 1,12 0 0,-1-1-3,-1-2 0,0-1 0,0 0 1,1-1-1,-1-2 0,-1 1 0,21-8 1,14-8-11,55-28 0,-22 8 25,10 0-9,3 4 1,113-25-1,-96 33-3,-23 3 0,2 5 0,0 3 1,118-3-1,-204 19 9,1 1 0,-1-1 0,0 2 0,1-1 1,-1 1-1,0 1 0,0-1 0,0 2 0,0-1 1,-1 1-1,1 1 0,13 8 0,-13-5 23,1 0 1,-1 1-1,-1 0 1,0 0-1,0 1 0,-1 0 1,0 0-1,-1 1 1,9 19-1,-8-14 2,2 1-1,-1-2 1,2 1 0,18 22-1,-23-32-32,0-1 0,1 1 0,0-1 0,0 0 0,0-1 1,1 1-1,0-1 0,0-1 0,0 1 0,0-1 0,0 0 0,1-1 0,11 3 0,0-2-1,1-1-1,0-1 1,0-1-1,0 0 1,-1-2-1,35-6 1,119-38-37,-118 29 37,239-84-5,-69 22-15,-31 13-6,188-57 17,-290 97 7,68-19-7,307-46 0,-407 85 27,200-13 17,-219 20-32,0-3-1,-1-1 1,1-2 0,-1-2 0,72-22-1,-48 12-15,1 2 0,90-7-1,-61 9-6,194-4 28,-68 8-8,192-33-17,-290 29 2,166-8-5,-60 27 11,-187-2 6,1 2 1,-1 1-1,55 18 0,122 48 10,-203-69-5,0 1-1,-1 1 0,0 1 0,21 12 0,-5-2 5,-24-13-5,1-2 0,-1 1 0,1-1 0,0 0 0,-1 0 0,1 0 0,0-1 0,0 0 1,0-1-1,0 0 0,0 0 0,0 0 0,12-3 0,3-2-15,0-1 1,40-17-1,6-1-6,202-45 8,-80 23 34,-144 34-40,233-67 38,-220 58-18,-2-1 1,91-51-1,-65 25-43,213-118 76,-114 54-86,-64 43 41,13-5-16,-114 66 28,0 1 1,1 1-1,-1 0 0,2 1 1,35-4-1,129 5-26,-97 5 13,97 12 27,14 0-33,-194-13 16,6 0 0,-1 1 0,1-2 0,0 1 0,0-1 0,0 0 0,0-1 0,-1 0 0,1 0-1,-1-1 1,0 0 0,1-1 0,8-5 0,49-26-58,-34 18-18,46-30-1,-71 42 69,50-36-222,-2-2 0,63-64 0,-104 93 152,-1-1-1,-1 0 1,0 0-1,-1-1 1,0-1-1,-2 0 1,0 0-1,-1-1 0,0 0 1,-2 0-1,0-1 1,-1 1-1,3-28 1,-6 10 54,-2 0 0,-1 0 0,-2 0 1,-1 1-1,-16-59 0,-66-174-76,49 164 87,-13-20 57,-5 2 0,-86-141 0,136 254-46,-62-99 6,37 63 12,-40-84 1,-2-56-24,64 158 4,1 0 0,1-1 0,2 0 0,-3-53 0,7-91 9,0 168-9,0-1 1,-1 1 0,0-1 0,0 1-1,0 0 1,0 0 0,-1-1 0,1 1-1,-5-5 1,-3-12-5,4 9-1,0 1 1,-1 1-1,0-1 1,-9-9 0,-16-31-3,10 13-30,-34-47-1,30 49-2,-12-15 33,-58-59 0,17 21-8,13 22 29,52 56-10,0-1-1,1 0 0,0-1 1,1-1-1,1 0 1,0 0-1,0-1 1,-9-21-1,16 27-13,0-1-1,1 0 1,0 0 0,0-1-1,1 1 1,0 0 0,1 0-1,0-1 1,1 1-1,0 0 1,1 0 0,0 0-1,0 0 1,1 0 0,0 0-1,9-16 1,4-2-68,1 1 1,1 0-1,2 2 1,22-24-1,-19 23 62,-1 0 0,-2-1 0,24-41 0,-42 63 17,1 0 0,-1 0 0,-1 0 0,1 0 0,-1 0 0,0 0 0,0 0 0,0-1 0,-1 1 0,0 0 0,0-1 0,0 1 0,-1 0 0,0 0 0,0-1 0,0 1 0,0 0 0,-1 0 0,0 0 0,0 0 0,0 0 0,-1 1 0,0-1 0,0 1 0,-5-7 0,1 1 18,-1 0 0,-1 0-1,0 0 1,0 1-1,-1 0 1,0 1-1,0 0 1,-1 1 0,0 0-1,0 0 1,-25-9-1,-91-27 88,78 29-80,0-2 0,1-3 0,1-1 0,-71-44 0,116 63-27,0 0 0,1 0 0,-1-1 0,1 1 0,-1-1 0,1 1 1,-1-1-1,1 0 0,0 0 0,-1 1 0,1-1 0,0 0 0,0 0 1,1 0-1,-1 0 0,0 0 0,1 0 0,-1 0 0,1 0 0,0-1 0,-1 1 1,1 0-1,0 0 0,0 0 0,1 0 0,-1 0 0,0-1 0,1 1 1,-1 0-1,1 0 0,0 0 0,-1 0 0,1 0 0,0 0 0,0 0 0,1 1 1,-1-1-1,3-3 0,0-1-3,1 0 1,0 1-1,0-1 1,1 1-1,0 1 1,0-1-1,0 1 1,0 0-1,0 0 0,13-5 1,139-49-183,-140 49 164,1 1-1,0 1 0,1 1 1,-1 0-1,36-4 1,-51 10-12,-24 0-232,-79 0-744,34 0 197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4:46.67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1609 0 80,'-127'55'144,"-4"-17"-32,-1-5-48,5-12-64,-13-8 0,9-13 0,0 0 0,4 0 0,-5 0 0,-7 0 0,-1 0 0,-12 0-128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4:57.71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141 304 208,'0'-92'4719,"0"129"-3619,0 16-660,1 29 17,-4 1 0,-14 87 0,-49 463 458,64-303-836,3-270 5,-1-405-367,-21 119 163,9-300-133,12 133 221,7 358 36,-2 12 13,-5 21-1,-1 6-18,0-1 12,1 0 1,-1 1 0,1-1 0,0 1 0,0-1 0,0 1 0,0-1-1,2 4 1,-1 16 46,-1 734 247,-16-522-285,-1-2-11,17-188-53,0-44 63,0-4-2,0-29-62,1 1-1,1-1 0,9-38 1,1 8-57,4-79 1,-5 33 40,45-409-53,-53 482 119,-3-45 0,-1 33-17,1 46-41,0 24 52,3 130 23,34 226 0,-31-284 21,-6-73-50,1 1 0,1-1 1,9 42-1,-8-43-34,-4-33-28,1-1061-1384,1 1201 1715,1-7-45,-4 1 0,-32 209 1,10-116-47,9-54-193,12-94 32,4-55-45,-1-51-116,0-410-334,2 404 504,8-51 1,0 10 38,-3 18-39,5-95-20,-1 192 180,-2 17-76,-2 0-1,-2 1 0,-2-1 1,-4 74-1,0-43-42,1 367 248,-13-240 21,13-225-401,11-264-124,-9 145 164,-2 92 168,0 704 36,0-654-163,0-17-32,1-20-43,9-45 1,1-10-74,15-320-262,-25 268 399,-1 235 38,2 48-27,-29 244 0,23-352-1,2 0 1,3 41-1,0-20 0,-1-53-36,0-12-297,0-464-4471,-2 449 4074,-8 4-98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4:59.70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563 182 112,'0'-7'109,"0"1"0,1 0 0,0 0-1,1-1 1,-1 1 0,1 0 0,1 0 0,-1 0 0,4-6 0,-5 7 193,0 0 1,0-1 0,0 1 0,-1-1 0,0 1 0,0 0 0,-1-8 0,0-2 323,1 13-562,0-9 165,-2-24 4040,-1 35-4211,1 1 0,-1 0 0,0-1 0,1 1-1,-1 0 1,1 0 0,-1 1 0,1-1 0,0 0 0,-1 1 0,1-1 0,0 1-1,0 0 1,0 0 0,-3 3 0,-31 40 246,18-21-99,-6 9 239,1 1 1,1 1-1,-19 45 0,-1-1 242,-10 12 52,-86 159 1515,84-115-1396,14-30-351,13-61-309,27-43-196,-1 0 0,1-1-1,0 1 1,-1 0-1,1 0 1,-1 0 0,1-1-1,-1 1 1,0 0 0,1 0-1,-1-1 1,0 1 0,1-1-1,-1 1 1,0-1 0,0 1-1,0-1 1,1 1 0,-1-1-1,-1 1 1,1-1 1,1 0 0,-1 0-1,1 0 1,0 1 0,-1-1 0,1 0 0,-1 0 0,1 0 0,0 0-1,-1 1 1,1-1 0,0 0 0,-1 1 0,1-1 0,0 0-1,-1 1 1,1-1 0,0 0 0,0 1 0,0-1 0,-1 0 0,1 1-1,0-1 1,0 0 0,0 1 0,0-1 0,0 1 0,-1-1 0,1 1-1,0-1 1,0 0 0,0 1 0,0 1 163,0-18-186,2 8 13,-1-1 0,1 0 1,0 1-1,1 0 0,0-1 0,0 1 1,1 1-1,0-1 0,6-8 0,17-38-202,76-185-228,-91 212 277,31-48 0,-27 49-74,24-52 0,-31 59 157,1 0 0,1 0 0,1 1 0,22-26 0,18-29-63,-45 59 128,-4 6-13,-1 20 4,-5 3 18,-1 0 0,0 1 0,-1-2 0,0 1 0,-2 0 0,1-1 0,-2-1 0,-10 16 0,-11 25 37,17-29-25,-8 19 10,-1-1 1,-37 52 0,45-66-5,13-28-14,0 1 1,0-1 0,-1 0-1,1 1 1,-1-1-1,1 0 1,-1 1 0,0-1-1,1 0 1,-1 1 0,0-1-1,0 0 1,0 0-1,0 0 1,0 0 0,0 0-1,0 0 1,0 0 0,0 0-1,-3 0 1,1 1 20,5-11-246,0 1 150,1 0-1,0 0 0,0 0 1,1 1-1,0-1 1,1 1-1,-1 0 1,2 0-1,5-7 0,-3 4-45,41-63-560,63-125-1,-80 145 536,-23 38 122,0 1 1,0-1-1,9-27 1,-13 34 22,-4 7 0,0 0 1,0 0-1,-1 0 0,1 0 0,-1-1 1,1 1-1,-1 0 0,1-1 0,-1 1 1,0 0-1,1-1 0,-1 1 0,0 0 0,0-1 1,0 1-1,0 0 0,0-1 0,-1 1 1,1-3-1,-1 4 0,1 0-1,0-1 1,0 1 0,0-1 0,0 1 0,0-1-1,0 1 1,0-1 0,0 1 0,1-1-1,-1 1 1,0-1 0,0 1 0,0-1 0,0 1-1,1 0 1,-1-1 0,0 1 0,0-1-1,1 1 1,-1 0 0,0-1 0,1 1-1,-1 0 1,0-1 0,1 1 0,-1 0 0,0 0-1,1-1 1,-1 1 0,1 0 0,-1 0-1,1 0 1,-1-1 0,0 1 0,1 0 0,-1 0-1,1 0 1,-1 0 0,1 0 0,-1 0-1,1 0 1,-1 0 0,1 0 0,-1 0 0,1 0-1,-1 0 1,1 1 0,3-1 18,-2-4 0,2-1 60,13 5-96,-13-1 25,1 1 0,0-1 1,-1 1-1,1 0 0,0 1 0,0-1 1,-1 1-1,1 0 0,0 0 0,-1 0 0,1 1 1,-1-1-1,0 1 0,1 0 0,-1 1 0,0-1 1,5 4-1,16 20 100,-5-6-41,0 0 0,28 41 0,-40-50-52,2 0-1,-1-1 1,14 11-1,16 17 16,-18-13-6,2-1 0,1-1-1,0-1 1,43 28 0,-38-40-44,-27-10 23,1 0 0,-1 0 1,0 1-1,0-1 0,0 1 1,0 0-1,0 0 0,0-1 1,0 1-1,0 0 0,0 1 1,0-1-1,-1 0 0,3 4 374,-8-5-383,-1-1 0,0 1 0,0-1 0,0 0 0,1-1 0,-1 1-1,0-1 1,1 0 0,-1 0 0,1 0 0,0-1 0,0 1 0,0-1 0,-7-6 0,-3-5-68,0-1 0,-17-23 0,-9-11-42,8 13-35,-46-68-1,63 82 151,1 0-1,-21-45 1,35 66 4,-1 0-1,1 1 1,-1-1 0,1 0 0,-1 1 0,1-1 0,-1 1 0,1-1 0,-1 1 0,0-1-1,1 1 1,-1-1 0,0 1 0,1 0 0,-1-1 0,0 1 0,0 0 0,1 0 0,-1-1-1,0 1 1,0 0 0,0 0 0,1 0 0,-1 0 0,0 0 0,0 0 0,1 0 0,-1 0 0,0 0-1,0 1 1,0-1 0,1 0 0,-1 0 0,0 1 0,1-1 0,-2 1 0,-11 0-141,99 103 324,-58-67-2,43 43-1,59 55 69,18 17-220,-144-148-31,0-1 1,0 1-1,0-1 0,0 0 1,1-1-1,-1 1 0,1-1 1,0 0-1,-1 0 0,1-1 1,0 1-1,0-1 0,0 0 1,1 0-1,9 0 395,-19-1-362,-3 0-35,2 0-14,-1 1 0,1-1 0,0 0 0,0-1-1,0 1 1,0-1 0,0 0 0,0 0 0,0 0-1,1-1 1,-1 0 0,0 0 0,1 0 0,-1 0 0,1-1-1,0 0 1,-5-4 0,-26-21-660,21 17-699,1 0 0,-25-26 0,30 23-447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01.995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157 173 112,'0'-1'21,"0"1"-1,-1 0 1,1-1-1,0 1 1,0-1-1,0 1 1,0-1-1,0 1 1,0-1 0,0 1-1,0 0 1,1-1-1,-1 1 1,0-1-1,0 1 1,0-1-1,0 1 1,0 0 0,1-1-1,-1 1 1,0-1-1,0 1 1,1 0-1,-1-1 1,0 1 0,1 0-1,-1 0 1,0-1-1,1 1 1,-1 0-1,1 0 1,-1-1-1,0 1 1,1 0 0,-1 0-1,1 0 1,-1 0-1,0-1 1,1 1-1,-1 0 1,1 0-1,-1 0 1,1 0 0,-1 0-1,1 0 1,8 1 1367,-9 13-1022,0 27 196,2-1 0,7 46 0,-6-55-247,0 1 0,-3 44 0,-1-45 34,7 61 0,6 24 792,-4 228-1,-9-221-942,1 81 952,0-202-1169,0 6 83,0-52-131,-2 0-1,-2 0 1,-15-70 0,16 94 38,0 0 1,1 0 0,2-1-1,2-37 1,1 1 7,-3 52 28,0 3-10,0-1 1,0 1 0,1 0 0,-2-1 0,1 1 0,0 0 0,0-1 0,-1 1-1,1 0 1,-1-1 0,0 1 0,0 0 0,0 0 0,0-1 0,0 1 0,-3-4 0,2 136 122,2-111-100,1-8-15,0-1 1,-1 1-1,-1 0 1,0 0-1,0 0 1,-1-1-1,-1 1 1,1-1-1,-8 17 0,9-26-2,1-1-1,-1 1 1,1-1-1,-1 1 1,0-1-1,1 1 1,-1-1-1,0 0 1,0 1-1,1-1 1,-1 0-1,0 1 1,0-1-1,1 0 1,-1 0-1,0 0 1,0 0-1,0 0 1,1 0-1,-1 0 1,-1 0-1,0 0 5,1 1-5,0-1-1,0 1 1,1 0 0,-1 0 0,0 0 0,1 0-1,-1 0 1,1-1 0,-1 1 0,1 0 0,-1 0 0,1 1-1,0-1 1,-1 0 0,1 0 0,0 0 0,0 0-1,0 0 1,0 0 0,0 0 0,0 2 0,-5 16-8,3-17 7,1 0-1,0 1 0,-1-1 0,1 0 0,0 1 0,0-1 0,0 1 0,0-1 1,0 6-1,-11 23-20,3-5 52,9-25-29,0 0 0,0 0-1,0 1 1,0-1 0,0 0 0,0 0 0,-1 0 0,1 0-1,0 1 1,-1-1 0,1 0 0,-1 0 0,1 0 0,-1 0-1,1 0 1,-1 0 0,0 0 0,0 0 0,1 0 0,-1 0-1,0-1 1,0 1 0,0 0 0,0 0 0,0-1 0,0 1-1,0-1 1,0 1 0,0-1 0,0 1 0,-2-1-1,2 3 22,1-1 0,-1 0 0,0 0 0,0 1 0,0-1 0,-1 0 0,1 0 0,0 0 0,-1 0 0,1-1 0,-3 3 0,2 0-37,-2-1 85,-32-3 155,23 2-220,12 4 7,20 13 18,0 0-18,-16-17-15,-1 0 0,1 0 0,0-1 0,-1 1-1,1-1 1,0 0 0,0 0 0,-1 0 0,1 0 0,0 0 0,0 0 0,6 0 0,17 5-9,-20-4 9,-1-1 0,1 0 1,0 0-1,-1 0 0,1-1 1,0 0-1,0 0 0,10-2 0,4 1-14,-18 1 47,26-3-867,-28-243 302,0 242 482,0-44-362,5 36 398,-4 11 10,0-1-1,0 1 1,0-1-1,-1 1 1,1-1-1,0 1 1,-1-1-1,1 0 1,-1 1 0,0-1-1,0 0 1,1-3-1,-1-257-1571,-1 251 1565,0 0-1,-1-1 0,0 1 0,-1 0 1,-4-11-1,3 10 5,0 0 0,1-1 0,1 1-1,0-1 1,0-14 0,2-155-477,-8 77 364,8-290-578,0 393 683,-13 4-781,13-1 727,0 1 1,-1 0-1,1-1 0,-1 1 1,1-1-1,-1 1 1,0-1-1,0 1 1,0-1-1,1 0 0,-1 1 1,-1-1-1,1 0 1,0 0-1,0 0 1,0 1-1,-1-1 0,1 0 1,0-1-1,-1 1 1,1 0-1,-1 0 1,1-1-1,-1 1 0,1-1 1,-1 1-1,0-1 1,1 1-1,-1-1 1,-2 0-1,0 1-150,-16 10-775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0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0 320,'0'0'8196,"0"4"-7756,-1 22 236,-1 1 0,-12 51 0,4-16-116,7-42-395,0-1-1,-2 1 1,-6 19 0,4-14 23,0 0 0,2 1-1,-4 44 1,6-37 132,-15 62-1,-11 8 84,-24 178 0,40-193-339,-3 0 1,-5-2 0,-48 133-1,19-51-394,40-130-263,3-21-733,4-24-2536,3-38-2450,0 34 7101,0-24-2195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383 755 112,'-87'0'2535,"86"0"-2511,1 0 0,-1 0 1,0 0-1,1 0 0,-1 0 1,1 0-1,-1 0 1,1 1-1,-1-1 0,1 0 1,-1 0-1,1 0 0,-1 1 1,1-1-1,-1 0 0,1 0 1,-1 1-1,1-1 1,-1 1-1,1-1 0,0 0 1,-1 1-1,1-1 0,0 1 1,-1-1-1,1 1 1,0-1-1,-1 1 0,1-1 1,0 1-1,0-1 0,0 1 1,0-1-1,-1 1 1,1-1-1,0 1 0,0 0 1,0 0-1,0-1 37,0 1 0,0-1 0,0 1 1,0-1-1,0 1 0,0-1 0,0 0 0,0 1 0,0-1 0,0 1 0,-1-1 1,1 1-1,0-1 0,0 0 0,0 1 0,-1-1 0,1 0 0,0 1 1,-1-1-1,1 1 0,0-1 0,-1 0 0,1 0 0,0 1 0,-1-1 0,1 0 1,-1 0-1,1 1 0,0-1 0,-1 0 0,1 0 0,-1 0 0,1 0 1,-1 0-1,1 0 0,0 0 0,-2 0 0,-18 1 2936,32 0-1283,40-5-1287,-22-5-407,-22 6-16,0 0 1,-1 1-1,1 0 1,0 1-1,0 0 1,14-1-1,-7 2-3,5 1 6,-1-1 1,1-1-1,-1-1 1,1-1-1,-1 0 1,30-10-1,99-20 31,-136 29-38,0 1 1,1 0-1,24-1 0,-26 3 15,1 0 0,-1-1 0,20-6 0,111-25-68,-116 26 48,0 2 0,50-4 0,-52 7-10,-1-1 0,1 0 0,46-15 0,-54 14 28,1 0 1,0 1-1,0 1 0,0 0 0,32 1 1,30-2-65,-5 0 92,-57 3-49,-1 0 0,0-1 0,1 0 0,31-8-1,-16 1 3,0 2 0,1 1 0,53-2 0,5 1 22,33-6 0,-81 7-19,1 3 0,63 4 0,-16 1-1,195-3 9,-267-1 8,0-1-1,27-6 1,-27 4-19,1 1-1,30 0 1,290 3-2,-317-2 11,-1 0 0,0-1 0,29-9-1,-29 6 6,0 1 0,0 2 0,31-2 0,56 7-19,-51 1 5,1-3 0,-1-2 0,69-12 0,-37-10 14,-74 21-9,-1-1 0,30-11 0,-30 9-15,0 0 0,1 2 0,24-4 0,47-6 84,-51 7-103,1 1 0,41 0 0,-58 5 39,1-1 1,-1-1-1,0-1 1,31-11-1,-27 8-7,1 1 0,25-3 0,13-7-8,-53 12 7,0 1 0,0 0 0,0 1 1,1 0-1,17-1 0,14 1 9,1-3 0,-1-1 0,60-18 0,47-8-25,-57 13-61,-61 12 58,1 0 1,0 2-1,38-1 1,43-2-130,-95 6 124,-1 1 0,0-2 1,24-7-1,15-2-16,124-27-9,-81 15-9,14 12-12,-86 6 76,1 2 1,44-1 0,-62 5-17,-1 0-1,1-1 1,-1 0 0,0 0 0,1-1-1,-1 0 1,0-1 0,16-6 0,-22 8 4,-1 0 0,1 0 0,0 1 0,0-1 0,0 1 0,0 0 0,-1 0 1,1 0-1,0 0 0,6 1 0,2 0 1,-9 21 76,-2 1026 1014,2-992-1018,20 110 0,2 6-24,-15-69 11,4 61 151,-13-147-163,1 0 1,1 0 0,5 17 0,-4-18 4,0 0 0,-1 0 1,0 17-1,-2 169 181,0-200-112,-98 5-131,70-3 19,1-2-1,0-1 1,-45-4-1,4 1 22,3-3-30,1-2-1,0-3 1,-96-28-1,46 11-16,-10 2 35,-126-8 1,114 18-31,-145-6 82,239 19-41,-56-9 1,58 5-12,-52 0-1,-65 4 2,34-1 45,-197 20 0,71 8 49,29 5-42,83-22-68,-25 28-18,-16 3 0,-164 22 13,202-34-2,3 4-35,-68 10 67,-132 15-8,280-48-3,-89 10 32,97-12-50,0 2 0,-73 22 0,-17 4 5,-32 12 13,66-22 6,76-15-12,-1-2 0,0-1 0,0-2 0,-32 1 0,-88 8 31,-1 0 12,-90-5 91,141 5-72,-20-13-307,118 0-165,26-60-8488,-6 20 7406,-7 13 630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525 203 304,'0'-135'5683,"-1"133"-5572,1 0 0,-1 1 0,0-1 0,0 0 0,0 1 0,0-1 0,0 1 1,0-1-1,0 1 0,0 0 0,0 0 0,-1-1 0,1 1 0,-1 0 0,1 0 0,-1 0 0,1 0 1,-1 1-1,-1-2 0,-22-17 1573,22 17-1502,0-1 1,-1 1-1,1 0 1,-1 0 0,1 0-1,-1 1 1,0-1-1,0 1 1,0 0 0,0 0-1,0 0 1,0 0 0,0 1-1,-5 0 1,-59 2 1704,60 0-1743,0 1 0,0 0 0,1 1 1,0 0-1,-1 0 0,1 1 0,1 0 1,-10 8-1,1-1 76,-1 2-41,2 1 0,0 0 1,1 1-1,1 0 0,0 1 1,1 1-1,1 0 1,-8 19-1,-2 1 72,-8 19 305,-22 67 1,38-94-465,6-10-49,0 1-1,2 0 1,0 0-1,1 1 0,2-1 1,0 1-1,1-1 1,5 40-1,-4-56-81,0 0 0,0 1 0,0-1 1,1 0-1,0 0 0,0 0 0,1-1 0,-1 1 0,1-1 1,0 1-1,0-1 0,0 0 0,1 0 0,-1 0 0,1 0 1,0-1-1,0 1 0,1-1 0,-1 0 0,1-1 0,-1 1 0,1-1 1,0 0-1,0 0 0,0 0 0,0 0 0,6 0 0,-2 0-339,1-1-1,-1 0 1,0 0-1,0-1 1,0 0-1,1 0 1,-1-1-1,0-1 0,0 1 1,0-2-1,0 1 1,0-1-1,-1 0 1,14-8-1,-4 1-558,0-1-1,-1-1 0,0 0 1,-1-1-1,0-1 0,-1-1 1,-1 0-1,16-22 1,9-17-547,2-4 252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82 576,'0'-65'1893,"0"48"734,0 48-2,0 386 4624,-20-193-6425,20-149-1514,0-42-8241,9-53 5921,-7 17 2552,7-8-854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2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94 1249,'0'14'5178,"-1"-8"-4415,-1 0 0,0 0-1,0 0 1,0 0 0,-1-1 0,0 1 0,0-1 0,0 1-1,-1-1 1,0 0 0,-8 9 0,-15 22 2096,21-24-2442,0 0-1,1 0 0,1 0 1,0 1-1,1-1 0,0 1 0,1 0 1,1 0-1,0 0 0,0 0 1,3 19-1,-2-25-377,-1-3-58,1-1 1,0 0-1,0 0 1,1 0-1,-1 1 1,1-1-1,-1 0 1,1 0-1,0 0 1,0 0-1,1 0 1,-1 0-1,0 0 1,1 0-1,0-1 1,0 1-1,0-1 1,0 1-1,0-1 1,0 0-1,0 1 1,1-1-1,0 0 1,-1-1-1,1 1 1,0 0 0,0-1-1,-1 1 1,1-1-1,0 0 1,0 0-1,1 0 1,-1-1-1,0 1 1,0-1-1,0 1 1,1-1-1,4-1 1,2 1-269,1-1 1,-1 0-1,0-1 1,0 0-1,0-1 1,0 0-1,-1-1 1,1 0-1,-1 0 1,0-1-1,13-8 1,2-5-9,-1 0 0,0-2 0,-1 0 0,-2-2 0,23-28 0,-34 38 500,-1 0 1,-1-1-1,0 1 0,0-1 0,-2-1 1,1 1-1,-2-1 0,0 0 0,0 0 1,-1 0-1,-1-1 0,1-23 1,-3 35-11,-1-1 0,1 0 0,-1 0 0,0 1 0,0-1 0,0 0 0,-1 1 1,1 0-1,-1-1 0,0 1 0,0 0 0,0-1 0,0 1 0,0 0 1,-1 1-1,1-1 0,-1 0 0,0 1 0,0-1 0,0 1 0,-6-3 0,5 2-90,-1 1 0,0-1-1,1 1 1,-1 1 0,0-1-1,0 1 1,0 0 0,0 0-1,0 0 1,0 0 0,0 1-1,0 0 1,0 0 0,0 1-1,0-1 1,-6 2 0,-2 3-507,0 0 0,0 0 0,-16 10 0,15-7-1808,1 1-1,-1 0 1,2 1-1,-1 0 0,-13 16 1,6 2-2595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9 206 368,'2'0'86,"0"0"0,1 0-1,-1 0 1,0 0 0,0 0 0,0 0-1,0 1 1,1-1 0,-1 1-1,0-1 1,0 1 0,3 2 0,-3-1 65,1 1 1,-1 0 0,0-1 0,0 1 0,-1 0 0,1 0 0,0 0-1,1 6 1,1 5 207,-1 0 0,0-1 0,-2 1-1,1 1 1,-1-1 0,-3 27 0,2-12-85,0-26-252,0 0 0,-1 0 1,1-1-1,-1 1 1,1 0-1,-1 0 1,0-1-1,0 1 0,0-1 1,0 1-1,-3 4 1,3-5-21,-1 0-1,1 0 1,0 0 0,0 1 0,0-1 0,1 0-1,-1 0 1,0 1 0,1-1 0,0 1 0,-1 3-1,1-4-329,-7-14-1899,3-46 660,-10 14 925,10-2 105</inkml:trace>
  <inkml:trace contextRef="#ctx0" brushRef="#br0" timeOffset="1">1 0 192,'8'0'304,"4"0"-48,-3 0-48,3 0-15,-4 0 31,0 25-48,5-16-64,-13 16-64,20-17-32,-20 5-48,21 0-96,-13-13-336,12 0 63,1 0-287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30 107 192,'15'19'832,"-15"-17"-782,1-1 0,0 0 0,0 0 0,-1 0 0,1 0 0,0 0 0,0 0 0,0-1 0,0 1 0,0 0 0,0 0 0,0-1 0,1 1 0,-1 0 0,0-1 0,0 1 0,1-1 0,-1 0 0,0 1 0,0-1 0,1 0 0,-1 0 0,0 0 0,1 0 1,-1 0-1,0 0 0,0 0 0,1 0 0,-1 0 0,2-1 0,13 1 131,-8 1-124,0-1 0,0 0-1,-1 0 1,1-1 0,0 0 0,0 0 0,-1-1 0,1 0-1,11-5 1,23-12-8,-36 17-43,-1 1 0,1-1 0,-1 0-1,0-1 1,0 0 0,1 1 0,-2-2-1,1 1 1,0 0 0,-1-1 0,0 0-1,1 0 1,-2 0 0,1-1 0,5-8 0,1-1 12,2-9 393,-13 22-397,1 1 0,0-1-1,0 0 1,-1 1 0,1-1 0,0 1 0,-1-1 0,1 0 0,0 1 0,-1-1 0,1 1-1,-1-1 1,1 1 0,-1-1 0,1 1 0,-1 0 0,1-1 0,-1 1 0,1 0 0,-1-1 0,0 1-1,1 0 1,-1 0 0,1-1 0,-1 1 0,0 0 0,1 0 0,-1 0 0,0 0 0,1 0 0,-1 0-1,0 0 1,1 0 0,-1 0 0,0 0 0,1 0 0,-1 1 0,-1-1 0,-8 1 175,-1 0 1,1 1-1,0 1 1,0-1-1,-1 2 1,2-1-1,-1 1 1,0 1-1,1 0 0,0 0 1,0 0-1,0 2 1,-14 12-1,4-2 124,1 1-1,0 2 1,1 0-1,-22 33 1,32-40-272,0 0 0,1 0 0,1 0 0,0 1 0,0-1 0,1 1 0,1 0 0,1 1 0,0-1 0,1 0 0,0 1 0,3 24 1,-3-37-67,1 0 0,0 0 0,0 0 0,0 0 0,1 0 0,-1 0 0,0 0 0,1 0 0,-1 0 0,1 0 0,0-1 0,-1 1 0,1 0 0,0 0 0,0 0 0,1-1 0,-1 1 0,0-1 0,0 1 0,1-1 0,-1 1 0,1-1 0,-1 0 0,1 0 0,-1 1 0,3 0 0,0-1-126,0 0 0,0 0 0,1 0-1,-1-1 1,0 1 0,0-1 0,0 0 0,0 0-1,1-1 1,-1 1 0,8-3 0,4-1-439,1-1 1,-1-1-1,-1-1 0,1 0 0,17-12 1,10-13-697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47 672,'0'0'56,"1"0"-1,0 0 1,-1 0-1,1 0 0,-1 1 1,1-1-1,-1 0 1,1 0-1,-1 0 1,1 0-1,-1 0 0,1 1 1,-1-1-1,1 0 1,-1 1-1,0-1 1,1 0-1,-1 1 0,1-1 1,-1 0-1,0 1 1,1-1-1,-1 1 1,0-1-1,1 0 0,-1 1 1,0-1-1,0 1 1,1-1-1,-1 1 1,0-1-1,0 2 0,-2 22 951,-17 21 198,6-20-583,2 0-1,1 0 1,1 1-1,-8 39 1,16-60-562,-14 65 704,10-43-542,-15 44 1,20-89-926,1 0 0,0-1 0,1 1 1,6-22-1,3 7 339,1 1 0,2 1-1,1 0 1,36-54 0,-43 73 368,1 0 1,0 1-1,0 0 0,1 1 0,1 0 1,0 1-1,0 0 0,0 1 0,1 0 1,0 0-1,1 2 0,0-1 1,0 2-1,20-7 0,-30 12 36,0-1-1,0 0 1,0 1-1,0 0 1,0 0-1,1 0 1,-1 0 0,0 0-1,0 1 1,0-1-1,0 1 1,0 0-1,0 0 1,0 0-1,0 1 1,0-1 0,-1 0-1,1 1 1,4 3-1,-2-1 42,0 1 0,-1 0-1,0 0 1,0 0 0,0 1-1,0-1 1,-1 1 0,0 0-1,2 6 1,3 9 212,-1 1 0,-1 0 0,-1 1 0,3 32 0,-4-7 280,-4 60 1,-2-35-224,-18 83-2195,20-154 547,0-7-86,0-22 72,0 1 132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1 544,'2'118'3027,"-6"-1"1,-29 179-1,19-189-1402,11-68-583,-14 61-1,-2-27-51,-13 104 0,25-121-3882,7-74-3626,0 14 5830,-3-32-1279,-14-18 399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68 720,'-9'0'2081,"9"-12"-1504,21 12-481,-1-9-32,21-3-128,-4-1-145,13 13-127,3-8-112,-12 8-16,8 0-16,-8-13-49,-4 13 81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67 366 464,'-1'10'240,"0"0"0,-1 0 0,0-1 0,-1 1 0,0-1 0,0 1 0,-1-1 0,-9 15 0,7-11 393,0-1 1,0 1-1,-3 15 0,9-28-568,1-1 0,-1 1 0,0 0 0,1 0 0,-1 0 0,0 0-1,1 0 1,-1-1 0,0 1 0,1 0 0,-1 0 0,0 0 0,1 0 0,-1 0 0,1 0 0,-1 0 0,0 0 0,1 0 0,-1 0 0,0 0-1,1 0 1,-1 1 0,0-1 0,1 0 0,-1 0 0,0 0 0,1 0 0,-1 1 0,0-1 0,0 0 0,1 0 0,-1 1 0,0-1-1,0 0 1,1 0 0,-1 1 0,0-1 0,0 0 0,0 1 0,1-1 0,-1 0 0,0 1 0,0-1 0,0 0 0,0 1 0,0-1-1,0 0 1,0 1 0,0-1 0,0 0 0,0 1 0,0-1 0,0 0 0,0 1 0,0-1 0,0 0 0,0 1 0,0-1 0,0 0-1,0 1 1,0-1 0,-1 1 0,27-25-268,57-95-365,-67 96 312,-1-1 1,-1-1-1,-1 0 1,18-48-1,-22 50 123,1 0 171,-1-1 0,0 1 0,-2-2 0,-1 1 0,-1-1 0,2-37 0,-11 61 186,0 1 0,0 0 0,-1-1 0,1 2-1,0-1 1,-1 0 0,1 1 0,-5 1 0,5 1-87,-1-1 0,1 1 0,0 1 1,0-1-1,1 0 0,-1 1 1,0 0-1,1 0 0,0 0 0,0 0 1,0 1-1,1-1 0,0 1 1,-1-1-1,0 7 0,-21 32 804,-8 0-128,3 1-1,-28 58 1,50-87-776,0 1 1,1 0-1,1 0 1,1 1 0,0 0-1,1-1 1,1 1 0,0 0-1,1 0 1,1 0 0,3 18-1,-3-32-38,0 0 0,1 1-1,0-1 1,0 0-1,0 0 1,0 0-1,0 1 1,1-1 0,-1 0-1,1-1 1,0 1-1,0 0 1,0 0-1,0-1 1,0 0 0,1 1-1,-1-1 1,1 0-1,-1 0 1,1 0-1,0 0 1,0-1 0,0 1-1,0-1 1,0 1-1,0-1 1,6 1-1,6 1-98,0-1 0,0-1 0,1 0-1,27-2 1,-11 0-252,-13 0-174,-1-1-1,1 0 1,-1-2 0,0 0 0,0-1 0,-1-1 0,1 0 0,-1-1 0,-1-1 0,1-1-1,-1-1 1,-1 0 0,0-1 0,21-18 0,2-6-1128,-29 28 1178,0-1 0,0 0 0,-1-1 1,0 0-1,12-17 0,-2-10-1554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1 192,'-5'3'240,"1"0"0,-1 0 1,0 0-1,1-1 0,-1 0 0,-9 3 0,-8-1 6008,12 2 932,8 7-4773,3-11-2309,-1-1 1,0 1 0,0-1-1,1 0 1,-1 1 0,1-1-1,-1 1 1,1-1 0,0 0-1,0 0 1,-1 1 0,1-1-1,0 0 1,0 0 0,0 0-1,0 0 1,0 0 0,0 0-1,3 2 1,18 8 656,1 0 0,0-2 0,1 0 0,0-2 0,1-1 0,44 6 0,570 13 1178,-200-16-1897,-372-6-78,126 10-97,5 4-1,256-12 0,-249-7 137,227 2-171,-270 12 118,-82-7 120,-12-1-2539,-25-4-6281,-47-23 2393,-54-31 1347,5 7 2940,24 15 1337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0 672,'1'0'218,"1"0"1,0 1-1,0-1 0,-1 0 0,1 1 0,0-1 0,-1 1 0,1 0 0,0 0 0,-1-1 0,1 1 1,-1 0-1,1 0 0,-1 0 0,0 1 0,1-1 0,-1 0 0,0 0 0,0 1 0,2 1 0,11 12 474,-10-13-507,-1 1 0,0 0 1,-1 0-1,1 0 0,0 1 0,-1-1 0,0 1 0,3 4 1,-3-3-11,1 0 1,0 0-1,1-1 0,-1 1 1,1-1-1,4 5 1,7 3 42,1-1 1,0 0-1,17 8 1,-20-12-126,-1 0-1,1 1 1,-1 0 0,-1 1 0,0 0 0,0 1 0,-1 0 0,15 19 0,-22-26 74,-1 0 0,1 1 0,-1 0 0,0-1 0,0 1 0,-1 0 0,1 0 0,-1 0 1,0 0-1,0 0 0,0 0 0,0 0 0,-1 1 0,1-1 0,-1 0 0,-1 0 0,1 1 0,0-1 0,-3 7 0,1-5 102,-1 0-1,0 0 0,0 0 1,-1-1-1,1 0 0,-1 1 1,-1-1-1,1-1 0,-1 1 1,1-1-1,-1 1 0,-7 3 1,-12 9 360,-1 0 0,-1-2 0,-30 14 1,40-22-582,1-1-1,-1-1 1,0 0 0,0-1 0,0-1 0,-1 0 0,-22 0 0,22-2-391,-42 0-2412,57-1 2445,1 0 0,0 0 0,-1 0 0,1 0 0,-1 0 0,1 0 0,0 0 0,-1 0 0,1 0 0,0-1 1,-1 1-1,1 0 0,0-1 0,0 0 0,-1 1 0,1-1 0,0 1 0,0-1 0,0 0 0,0 0 0,0 0 0,0 0 0,0 0 0,0 0 0,0 0 0,0 0 1,-1-2-1,2-20-2823,0 2 452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551 413 176,'0'0'1958,"-12"0"-554,-42 0 5552,-85 0-2785,123-9-3485,14 8-566,1 0 1,-1 0 0,0-1-1,1 1 1,-1 0-1,0 0 1,0 1 0,0-1-1,0 0 1,0 0-1,1 1 1,-1-1 0,0 1-1,-5 0 1,7 0-103,0 0 0,-1 0 0,1-1 0,-1 1-1,1 0 1,-1 0 0,1 0 0,-1 0 0,1 0 0,-1-1 0,1 1 0,0 0 0,-1 0 0,1-1 0,0 1 0,-1 0-1,1-1 1,0 1 0,-1 0 0,1-1 0,0 1 0,-1 0 0,1-1 0,0 1 0,0-1 0,0 1 0,-1-1 0,1 1-1,0-1 1,0 1 0,0 0 0,0-1 0,0 0-6,-1 0 0,1 0 0,0 0 0,-1 0 0,1 0 0,0 1 0,-1-1 0,1 0 1,-1 0-1,1 1 0,-1-1 0,0 0 0,1 1 0,-1-1 0,0 0 0,1 1 0,-1-1 0,0 1 0,0-1 0,1 1 0,-1-1 0,0 1 0,0 0 0,0 0 0,-1-1 0,-8-1 107,8 2-89,0 0-1,0 0 1,0 0-1,-1-1 1,1 1-1,0-1 1,1 0 0,-1 1-1,0-1 1,0 0-1,0 0 1,0 0-1,1 0 1,-1 0-1,0-1 1,1 1-1,-1 0 1,1-1-1,-3-3 1,1-1 87,3 5-91,0 0 0,-1 0 0,1 0 0,-1 0-1,1 0 1,-1 0 0,1 0 0,-1 0 0,0 0 0,1 1 0,-1-1 0,0 0 0,0 0 0,0 1 0,1-1 0,-1 0-1,0 1 1,0-1 0,0 1 0,0-1 0,0 1 0,0 0 0,-2-1 0,-1-1 80,0 0 1,0-1-1,0 1 1,1-1-1,-1 0 1,1 0-1,-1 0 1,1-1-1,0 1 1,0-1-1,1 1 1,-1-1-1,1 0 1,-3-5-1,-2-3 10,2-14 197,5 24-298,0 0 0,0 1-1,0-1 1,0 1 0,0-1-1,0 0 1,-1 1 0,1-1-1,0 0 1,-1 1 0,1-1-1,-1 1 1,0-1 0,0 1-1,1-1 1,-3-1 0,0 2 3,0-1 1,1 1-1,-1-1 1,1 1-1,-1-1 1,1 0-1,-1 0 1,1 0-1,0 0 1,0 0-1,0 0 1,0-1-1,0 1 1,1-1-1,-1 1 1,-1-6-1,-20-15 292,18 14-273,4 7-19,0-1 0,0 1 0,0 0 0,0 0 0,0 0 0,-1 0 0,1 0 0,0 0 0,-1 1 0,0-1 1,1 0-1,-1 1 0,0-1 0,0 1 0,0-1 0,0 1 0,0 0 0,0 0 0,0 0 0,-4-1 0,0 0 6,5 1-17,0 1 0,0-1-1,0 0 1,0 0 0,1 0-1,-1 0 1,0 0 0,0 0 0,1 0-1,-1 0 1,0 0 0,1 0-1,-1-1 1,1 1 0,-1 0 0,1 0-1,0-1 1,0 1 0,-1 0 0,1 0-1,0-1 1,0 1 0,0 0-1,0 0 1,1-1 0,-1 1 0,0 0-1,0 0 1,2-3 0,-2 4-127,0-1 1,1 0 0,-1 0-1,0 0 1,0 1 0,0-1 0,1 0-1,-1 0 1,0 0 0,0 1-1,0-1 1,0 0 0,0 0-1,-1 0 1,1 1 0,0-1-1,0 0 1,0 0 0,-1 1 0,1-1-1,0 0 1,-3-3 2245,2 2-3732,-3-29-17343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110 913 192,'0'0'21,"0"-1"1,0 1-1,0-1 0,0 1 1,0-1-1,0 1 0,-1 0 1,1-1-1,0 1 0,0-1 0,-1 1 1,1 0-1,0-1 0,0 1 1,-1 0-1,1-1 0,0 1 1,-1 0-1,1-1 0,0 1 1,-1 0-1,1 0 0,0 0 0,-1-1 1,1 1-1,-1 0 0,1 0 1,-1 0-1,0 0 0,1-1 4,-1 1-1,0 0 0,0 0 0,1-1 0,-1 1 0,0-1 1,0 1-1,1 0 0,-1-1 0,0 1 0,1-1 1,-1 0-1,1 1 0,-1-1 0,1 1 0,-1-1 1,1 0-1,-1 1 0,1-1 0,-1-1 0,0-3 111,1 4 36,0-1-1,0 0 0,-1 1 1,1-1-1,-1 0 0,1 1 1,-1-1-1,1 0 0,-1 1 1,0-1-1,0 1 1,0-1-1,0 1 0,0 0 1,0-1-1,0 1 0,-2-2 1,3 3 23,0-1 1,0 0 0,0 0 0,0 0-1,-1 1 1,1-1 0,0 0 0,-1 0-1,1 1 1,0-1 0,-1 0 0,1 0-1,-1 1 1,1-1 0,-1 1 0,1-1-1,-1 0 1,0 1 0,1-1 0,-1 1-1,1 0 1,-1-1 0,0 1 0,0-1-1,1 1 1,-1 0 0,0-1 0,0 1-1,1 0 1,-1 0 0,0 0-1,-1 0 1,-7-6 884,8 4-164,-15-17 1833,14 18-2687,1 0 0,0 0 0,-1 0 0,1 0 0,0 0 0,0 0 0,0-1 0,0 1 0,0 0 0,0-1 0,0 1 1,0-1-1,0 1 0,1-1 0,-1 0 0,1 1 0,-1-1 0,1 1 0,-1-1 0,1 0 0,0 0 0,0 1 1,0-1-1,0 0 0,0 1 0,0-1 0,1 0 0,0-2 0,-1 2-48,-9-124 868,9 76-586,-2 25-135,2 1-1,0 0 1,2 0 0,1 0 0,0 0 0,11-36 0,5-1 382,-16 45-447,2 1 0,0-1 0,0 1 0,2 1 0,10-19 0,-8 20-94,0 0-1,22-20 0,-20 21 19,-1 1 0,0-2 0,9-13 1,-9 3-89,-11 21 50,1 0-136,2-12-12130,-1 12 12015,0 1 0,-1 0-1,1-1 1,0 1 0,0-1 0,0 1 0,2-2 0,10-17-2679,0 0 1466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3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140 550 592,'-13'-4'642,"1"1"1,-1 0-1,0 0 0,0 1 0,0 1 0,-19 0 1,8-3 2632,24 4-3083,-1 0 0,1-1 0,-1 1 0,1 0 0,0 0 0,-1-1 0,1 1 0,0 0 0,-1 0 0,1-1 0,0 1 0,-1 0 0,1-1 0,0 1 0,0 0 0,0-1 0,-1 1 0,1-1 0,0 1 0,0 0 0,0-1 0,0 1 0,-1-1 0,1 1 0,0 0 0,0-1 0,0 1 0,0-1 0,14-15 4786,6 5-5383,179-54 3069,-74 27-2222,615-161 352,-364 121-1513,1 6-3323,-227 52-2871,-138 19 5315,8-2-463,-20 3 2022,-1 0 0,1 0 0,0 0 0,0 0 0,0 0 0,0 0 0,-1 0 0,1-1 0,0 1 1,0 0-1,0 0 0,0 0 0,0 0 0,-1 0 0,1 0 0,0 0 0,0-1 0,0 1 0,0 0 0,0 0 0,0 0 0,0 0 0,0 0 0,0-1 0,0 1 0,-1 0 0,1 0 0,0 0 0,0 0 0,0-1 0,0 1 0,0 0 0,0 0 0,0 0 0,0 0 0,0-1 0,0 1 0,0 0 0,0 0 0,1 0 0,-1 0 0,0-1 1,0 1-1,0 0 0,0 0 0,0 0 0,0 0 0,0 0 0,0-1 0,0 1 0,1 0 0,-1 0 0,0 0 0,0 0 0,0 0 0,0 0 0,0 0 0,1 0 0,-1-1 0,0 1 0,0 0 0,0 0 0,0 0 0,0 0 0,1 0 0,-1 0 0,0 0 0,0 0 0,1 0 0,-23-6-1513,-11 5 282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1 505 320,'13'-13'512,"-9"9"-310,0 1 1,-1-1-1,0 0 1,1 0-1,-1 0 1,4-9-1,-2 5 61,-1-1-46,0 0 0,1 1-1,0 0 1,0-1 0,1 2 0,0-1 0,0 1-1,1 0 1,0 0 0,1 0 0,-1 1 0,10-6-1,36-22 1158,-44 27-1029,0 0 0,0 1-1,1 0 1,0 0-1,21-7 1,60-19 1516,55-16 552,-84 28-2028,-37 11-231,0 2 1,26-5-1,153-30 511,-148 29-1170,-36 8-486,-17 4 473,1 1 0,-1-1 0,0 0 0,0-1 0,0 1 1,1 0-1,-1-1 0,0 0 0,-1 1 0,5-5 0,4 0-250,0 0 1,0 1-1,1 0 1,-1 1-1,1 0 0,19-4 1,0 0 236,10-5-99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64 336,'10'0'3549,"20"0"1795,-20-1-5036,-1 1 1,1-1-1,-1-1 1,1 0-1,9-3 1,35 1 243,125-16-107,8-2-492,-160 19-913,0 1 0,1 1 0,31 3 0,3 0-3965,-41-2 3485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1425,'0'-2'797,"-1"0"0,1-1 0,0 1 0,0 0 0,0 0 0,0 0 0,1-1 0,-1 1 0,1 0 1,-1 0-1,1 0 0,0 0 0,0 0 0,0 0 0,0 0 0,1-2 0,14-3 4211,12 6-4523,-4 0 230,-12 0-525,0 0 0,0 1 0,-1 1 0,1 0-1,16 3 1,-4 4-255,1-1-1,1-1 1,-1-1 0,43 1-1,111-6-8148,-76-2-2952,-84 2 9928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19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0 736,'5'1'399,"1"0"-1,-1 0 1,0 0-1,0 1 1,0 0 0,0 0-1,0 0 1,0 1-1,0 0 1,-1-1-1,1 2 1,-1-1-1,7 7 1,13 8 840,-22-17-1148,1 0-1,-1 1 0,1-1 1,0 0-1,0-1 0,0 1 0,0 0 1,0-1-1,0 0 0,4 1 1,-4-1-27,1 0 1,-1 0-1,1 1 1,-1-1-1,1 1 1,-1 0-1,1 0 1,4 3 0,47 24 9,1-3 1,99 32 0,-26-30-1943,-89-22-899,53 0 1,-65-5 877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1 480,'5'6'440,"0"1"-1,-1 0 1,1 1-1,-1-1 1,0 1-1,2 9 1,-3-10 262,0 0 0,0-1 0,0 1 0,1-1 0,7 11 0,10 17 299,-19-30-1057,-1 0-1,1 1 1,0-1-1,1-1 1,-1 1-1,1 0 1,0 0-1,-1-1 1,2 0-1,-1 1 1,0-1-1,5 3 1,10 10-1290,3 2-467,-12-13 1298,1 2 0,-1-1 1,0 1-1,-1 0 0,15 17 0,1-1 40,-16-13 387,0-1-1,-1 1 1,0 0 0,8 16 0,10 14 32,-6-8 328,-1 0 1,-1 1-1,16 47 0,-31-71-24,0 1 1,-1-1-1,0 0 0,0 1 1,0-1-1,-2 1 1,-1 16-1,0 12 697,2-32-487,0-6-541,0 1-1,1 0 1,-1 0-1,0 0 1,0 0-1,0 0 1,0 0 0,0 0-1,0 0 1,0 0-1,0 0 1,-1 0-1,1-1 1,0 1-1,0 0 1,-1 0-1,1 0 1,-1 0 0,1 0-1,-1-1 1,1 1-1,-1 0 1,1 0-1,-1-1 1,0 1-1,1 0 1,-1-1-1,0 1 1,0-1 0,1 1-1,-1-1 1,0 1-1,0-1 1,0 1-1,0-1 1,0 0-1,1 0 1,-1 1 0,0-1-1,0 0 1,-2 0-1,-17 10-1642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780 1 512,'-12'0'737,"3"25"111,-11-12 64,-1-5 97,1 17 47,-1-16 1,13 3 95,0 13-335,8-16-225,-12-9-336,12 12-80</inkml:trace>
  <inkml:trace contextRef="#ctx0" brushRef="#br0" timeOffset="1">501 333 784,'-33'12'1137,"4"9"224,9 5 79,-17-26 113,4 8-96,4 17-129,-4-4 17,-3-8-225,3-1-239,-4-12-305,4 21-368,4-21-384,0 0-672,-3 0-577,11 0-576,1 13-272,3-13 96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1211 1 1489,'-70'12'1104,"8"9"49,1 4-1,11-16-47,1-9-97,8 13-95,0-13-209,12 0-352,13 0-416,4 0-592,12-13-3938,0-8 3057</inkml:trace>
  <inkml:trace contextRef="#ctx0" brushRef="#br0" timeOffset="1">751 160 592,'-33'26'753,"-8"-26"79,-8 8 0,12 5 17,-16 8-65,-5-9 65,-3 1 159,3-1-192,5-12-175,4 21-225,-1-21-432,9 0-592,-8 0-481,12 0-320,4-21-95,5 9 191,7-1 257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1971 34 512,'-54'25'480,"-3"-4"1,-5-8-65,-16 8 16,9-9-48,-22 9 48,9 4 129,4-12-17,9-5-16,-1-8-112,8 13-224,25-13-160,-4 0-272,8-13-336,13 5-240,20-17-97,0 4 97,0-4 32</inkml:trace>
  <inkml:trace contextRef="#ctx0" brushRef="#br0" timeOffset="1">678 13 288,'-57'0'432,"7"0"-80,-24 12-47,17-12-81,-13 0-32,21 0-80,-13 0-16,13 0-48,8 0-48,0 0-32,12 0-112,1 0-96,7 0-64,-8-12-113,9-1-463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550 173 544,'-49'0'384,"8"0"-63,-8 0-113,0 0 32,-13 0-16,21 0-32,-8 0 64,20 0 16,-12 0-80,20 0-64,1 0-208,8-13-608,12-8 192,0-4 0,0 4-49</inkml:trace>
  <inkml:trace contextRef="#ctx0" brushRef="#br0" timeOffset="1">140 22 768,'-12'0'465,"-9"0"-81,-3 0-64,3-9 32,0 9-16,9 0-64,4-12-16,-13 12-272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89 720,'2'-13'-898,"4"-13"5018,0 16 828,-4 28-2019,-5 24-911,-2-1 0,-2 1 1,-2-1-1,-2 0 0,-25 63 1,2-1 803,-56 205 3021,71-246-5645,9-25-211,-23 54 1,-5 0 12,25-57 0,-25 48 0,36-149-23172,3 50 22132,1 0 0,0-1 0,6-23-1,18-48-1217,76-233-467,-20 108 2957,43-106 2580,-122 314-2539,0-1-1,1 1 1,0 0 0,0 0 0,10-10-1,-12 14-64,0 0 0,0 0 0,0 0-1,0 0 1,1 0 0,-1 0-1,1 1 1,-1-1 0,1 1-1,0 0 1,-1 0 0,1 0-1,0 0 1,0 0 0,4 0 0,-6 1-44,1 0 0,0 1 0,-1-1 1,1 1-1,-1-1 0,1 1 0,-1 0 1,1 0-1,-1-1 0,0 1 1,1 0-1,-1 0 0,0 0 0,1 1 1,-1-1-1,0 0 0,0 0 0,0 1 1,0-1-1,0 0 0,-1 1 0,1-1 1,0 1-1,-1-1 0,1 1 1,0 2-1,12 53 2993,-10-41-2335,6 54 2020,-3 1-1,-7 133 1,-1-83-1312,2 277 391,4-352-5154,-4-42 1202,-15-17-6880,4 2 6010,0-1 0,-10-14 1,9 12 1895,0 0 1,0 1 0,-16-12 0,24 21 894,-1 0 0,0 1 1,0 0-1,0 0 0,-1 1 0,1-1 0,-1 1 0,1 0 1,-1 1-1,0-1 0,0 1 0,0 0 0,-10 0 1,-112-11 2029,80 12 611,26 0 1798,22-2-4236,0 1 1,0 0-1,0 0 1,0 0 0,0 0-1,0-1 1,1 1-1,-1 0 1,1 0 0,-1 0-1,1 0 1,-1 0 0,1 0-1,-1 0 1,1 0-1,0 0 1,-1 0 0,1 0-1,0 0 1,0 1 0,1-2-1,23-17-90,0 1-1,2 2 1,35-17 0,36-5-1313,80-54-4984,-136 71 4843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3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353 157 272,'-1'-33'821,"0"22"-515,1 0 0,0 0-1,0 1 1,1-1 0,1 0 0,3-14-1,-3-3 2755,-3 22 412,1 20-1781,0 17 226,1 11-202,-2-1 1,-1 0 0,-14 69 0,-108 318 2713,21-153-4108,62-171-2448,2-1-3524,8-34-3038,28-50 4892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11 704,'0'-11'6829,"0"38"-4139,0 48 40,-1-43-1280,-11 59 0,-43 236 4494,20-124-3636,29-161-2077,-3 55-387,8-57-2734,1-67-14732,0-3 14018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48 832,'0'-3'157,"-1"1"-1,0-1 0,0 1 1,0-1-1,0 1 1,0 0-1,0 0 0,-1 0 1,1-1-1,-1 1 0,0 1 1,1-1-1,-1 0 1,0 0-1,0 1 0,0-1 1,0 1-1,0-1 0,-1 1 1,1 0-1,0 0 1,-1 0-1,1 0 0,-1 0 1,1 1-1,-1-1 0,1 1 1,-1-1-1,1 1 1,-5 0-1,1 0 162,0 0-1,1 0 1,-1 0 0,0 0-1,0 1 1,1 0 0,-1 1 0,1-1-1,-1 1 1,1 0 0,0 0-1,0 0 1,-1 1 0,2 0-1,-1 0 1,0 0 0,1 1 0,-1 0-1,1-1 1,0 2 0,0-1-1,1 0 1,-5 7 0,-20 20 347,2 2 1,1 1 0,2 0-1,1 2 1,-19 43 0,36-64-625,1 0 0,1 1 0,0-1 1,1 0-1,1 1 0,0 0 0,1-1 0,3 20 1,-2 12-91,-1-47 39,0 1-1,0-1 1,0 1-1,0 0 0,0-1 1,0 1-1,0-1 1,0 1-1,0 0 0,1-1 1,-1 1-1,0-1 1,0 1-1,0-1 0,1 1 1,-1-1-1,0 1 1,1-1-1,-1 1 0,1-1 1,-1 1-1,0-1 1,1 0-1,-1 1 0,1-1 1,-1 0-1,1 1 1,-1-1-1,1 0 0,-1 0 1,1 1-1,0-1 1,-1 0-1,1 0 0,-1 0 1,2 0-1,26-6-727,25-25-850,-44 21 1214,0 1 0,0-2 0,-1 1 0,0-2 0,-1 1-1,10-21 1,29-80-1013,-30 70 1119,53-119-92,-69 160 407,1 0 0,0 0 1,-1-1-1,1 1 1,-1 0-1,1 0 0,0 0 1,0 0-1,0 0 1,0 0-1,0 0 0,0 0 1,0 1-1,0-1 0,0 0 1,0 0-1,1 0 1,-1 1-4,0 1 0,0-1 0,0 1 0,0-1 0,-1 1 0,1-1 0,0 1 0,-1-1 0,1 1 0,0 0 0,-1-1 0,1 1 0,0 0 0,-1-1 0,1 1 0,-1 0 0,0 0 0,1 0 0,-1-1 1,0 1-1,1 0 0,-1 0 0,0 0 0,0 0 0,0 0 0,1 0 0,-1 0 0,0 0 0,0-1 0,-1 1 0,1 1 0,4 48 1517,-4 94-1,-2-57-700,-2 7-190,-16 93 0,2-35 44,-56 327 2192,28-213-1773,45-256-1770,-5 26 1379,4-28-2790,2-32-6499,1 8 7000,1-1-1,6-22 1,38-101-2808,-40 122 3833,28-62-2026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1 135 368,'0'-80'4909,"0"86"-3778,0 194 4701,0 105-2075,0-291-3665,0-1 0,1 1 1,1-1-1,0 0 0,6 21 1,-7-31-98,-1-1 1,1 0 0,0 0 0,0 0 0,0 0 0,0 0-1,0 0 1,1 0 0,-1 0 0,0 0 0,1 0-1,0 0 1,-1-1 0,1 1 0,0-1 0,0 1 0,0-1-1,0 0 1,0 0 0,0 0 0,0 0 0,0 0 0,1 0-1,-1-1 1,0 1 0,0-1 0,1 1 0,-1-1-1,0 0 1,1 0 0,-1 0 0,1 0 0,-1 0 0,0-1-1,0 1 1,1-1 0,-1 1 0,0-1 0,5-2-1,-1 0-155,0-1-1,-1 1 0,1-1 1,0 0-1,-1-1 0,0 1 1,0-1-1,0 0 0,-1-1 1,5-6-1,42-67-1747,-38 57 1387,3-8-188,-1-1 0,-2-1 0,-1 0-1,-1 0 1,7-43 0,-13 55 340,0-4-258,-2 0 0,-1 0 0,0 0-1,-4-34 1,1 31-514,1 0-1,6-43 1,1 53 170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0 563 528,'8'21'560,"5"13"161,-13 12 79,0-12 33,0 25 15,0-13 96,0 8-111,0-7-129,0 12-208,0-13-144,0-13-223,0-12-97,0 5-353,0-18-383,0-16-3682</inkml:trace>
  <inkml:trace contextRef="#ctx0" brushRef="#br0" timeOffset="1">181 231 800,'-21'-33'1409,"1"7"352,7 5 160,-7-4 64,12 17-81,8-5-271,-13 13-432,13-25-273,0 17-1392,0-5-881,0 0-896,0 5-368,0-5 176,0-12 384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1 832,'0'0'1777,"0"6"-710,0 449 9848,0-147-6999,0-52-4176,0-4-4271,0-247 1532,0-10-58,0-17 309,0-10 429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2 912,'9'0'176,"-7"-1"-67,0 1-1,-1 0 1,1-1-1,0 1 1,0 0-1,0 0 0,0 1 1,0-1-1,-1 0 1,1 0-1,0 1 1,0-1-1,0 1 1,-1 0-1,1 0 0,0-1 1,-1 1-1,1 0 1,-1 0-1,1 0 1,-1 1-1,1-1 1,-1 0-1,0 0 0,0 1 1,1-1-1,-1 1 1,0-1-1,0 1 1,1 3-1,25 36 2179,-22-36-1981,-1 0-1,0 1 0,0 0 1,-1 0-1,1 0 1,-1 0-1,-1 0 1,1 0-1,-1 1 0,0 0 1,0-1-1,-1 1 1,1 10-1,-2 8 750,0 1 0,-2 0 0,-1-1 1,-8 36-1,8-51-853,-1 0 0,0 0 1,0-1-1,-1 1 0,0-1 0,-1 0 1,0-1-1,0 0 0,-1 0 1,0 0-1,0 0 0,-1-1 0,-12 8 1,17-12-200,-1-1 0,0 0 0,0 0 0,0 0 0,-1 0 0,1-1 0,0 1 0,-1-1 0,1 0 0,-1-1 0,1 1 0,-1-1 0,1 0 0,-1 0 0,1 0 0,-1-1 0,1 1 0,-1-1 0,1 0 0,0-1 0,-1 1 0,1-1 0,0 0 0,0 0 0,0 0 0,-4-3 0,2 2-89,1-1 0,0 0 0,0 0-1,0 0 1,0 0 0,1-1 0,-1 0 0,1 0-1,1 0 1,-1 0 0,1-1 0,0 0 0,0 1-1,0-1 1,1 0 0,0 0 0,-2-8 0,3 1-121,0-1 0,0 1 0,2-1 0,-1 1 1,2 0-1,0-1 0,0 1 0,2 0 0,7-23 0,-9 31 152,1 0-1,-1 0 0,0 0 0,1 1 0,0-1 1,0 1-1,1-1 0,-1 1 0,1 0 0,0 0 1,0 1-1,0-1 0,0 1 0,1 0 0,-1 0 1,1 0-1,0 1 0,0 0 0,0 0 0,0 0 1,0 0-1,0 1 0,1 0 0,-1 0 0,0 0 1,7 0-1,-7 1 71,-1 0 0,0 0 0,1 0 0,-1 1 1,0 0-1,1-1 0,-1 1 0,0 1 0,0-1 1,0 1-1,7 3 0,-5 0 42,0 0 0,0 1 1,0 0-1,-1 0 0,8 11 0,16 17 117,16 22-11,-39-46-231,1 1 0,0-1 0,0-1 0,1 1 0,0-1 0,1 0 1,0-1-1,0 0 0,1-1 0,-1 0 0,2 0 0,-1-1 0,1 0 1,0-1-1,0 0 0,1-1 0,0 0 0,-1-1 0,1 0 0,0-1 0,0 0 1,22 0-1,-15-2-1060,-14 1 833,-1 0 0,0-1 1,0 0-1,1 0 0,-1 0 1,0 0-1,0-1 0,1 0 1,-1 0-1,0 0 0,0 0 1,0-1-1,0 1 0,0-1 1,5-3-1,0-2-454,0 0 0,0 1 0,1 1 0,0-1 1,0 1-1,11-3 0,-7-3-310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80 656,'-63'0'2085,"23"0"16613,23 0-7421,28 1-11264,0 1-1,0 0 0,0 0 1,12 5-1,17 4-23,67 4 11,130 3 0,109-16 0,-189-3 0,454 1 0,-565-3 0,59-10 0,-24 2 0,13-4 0,-60 9 0,0 1 0,42-1 0,-65 7 15,-8 0-22,-1-1 0,0 1 0,0-1 0,1 0 0,-1 0 1,0 0-1,1 0 0,-1 0 0,0 0 0,0-1 0,1 1 0,-1-1 0,0 1 1,0-1-1,0 0 0,1 0 0,-1 0 0,0 0 0,0 0 0,-1-1 0,1 1 1,0-1-1,0 1 0,-1-1 0,1 1 0,2-4 0,-3 3-1028,-11-30-24811,-31 18 22487,14 1 2204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91 368,'1'-6'344,"-1"-1"0,1 0 0,1 0 0,-1 0-1,1 1 1,0-1 0,0 0 0,4-6 0,-1 1 859,-5 12-1137,1-1 0,-1 0 0,0 1 0,0-1-1,0 1 1,1-1 0,-1 0 0,0 1 0,1-1 0,-1 1 0,1-1-1,-1 1 1,0-1 0,1 1 0,-1-1 0,1 1 0,-1 0-1,1-1 1,0 1 0,-1 0 0,1-1 0,-1 1 0,1 0 0,0 0-1,-1 0 1,1-1 0,-1 1 0,1 0 0,0 0 0,-1 0 0,1 0-1,0 0 1,-1 0 0,1 0 0,0 0 0,-1 0 0,1 1 0,0-1-1,-1 0 1,1 0 0,-1 0 0,1 1 0,0-1 0,0 1-1,0 0 76,1 0 0,-1 0 0,1 0 0,-1 0 0,0 0 0,1 1 0,-1-1-1,0 0 1,0 1 0,0-1 0,0 1 0,0-1 0,0 3 0,13 29 1810,-12-30-1779,0 1 1,-1 0-1,1 0 0,0-1 1,-1 1-1,0 0 0,0 0 1,0 1-1,-1-1 0,1 7 1,-1-9-139,0 18 408,-1 1 0,0 0 0,-5 21 0,5-36-430,-1 0 0,0 0-1,0 0 1,0 0 0,-1-1 0,1 1 0,-2-1 0,1 1-1,0-1 1,-1 0 0,0-1 0,0 1 0,-1-1 0,-7 7-1,-23 19-734,30-24 88,-1-1 0,1 1 0,-1-1 1,0 0-1,-1-1 0,1 1 0,-1-1 0,0 0 0,0-1 0,-1 0 0,1 0 0,0-1 0,-1 1 0,-14 1 0,2-4-1601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68 384,'2'-2'128,"-1"0"1,1 0-1,-1 0 0,0 0 1,0 0-1,0 0 0,0-1 0,0 1 1,0 0-1,0-1 0,-1 1 1,1 0-1,-1-1 0,0 1 0,1-1 1,-1 1-1,0-1 0,-1 1 0,1-1 1,-1-3-1,0-9 11729,1 20-10478,-1 47 3015,-15 86 0,-56 397 1283,34-185-4201,19-142-964,-12-72-512,9-12 0,11-55 0,10-58 0,0 0 0,-1 0 0,-1 0 0,1 0 0,-9 19 0,-1-2 0,0-5 0,2 0 0,1 1 0,1 0 0,1 0 0,-6 35 0,7 42-13094,7-147 2852,6-23 5376,1 12 2558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2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370 425 528,'-3'0'43,"-41"3"11738,30 6-7600,14-8-4070,0-1 0,0 1 1,0-1-1,0 1 0,0-1 0,0 1 1,0-1-1,0 1 0,0-1 1,0 1-1,1-1 0,-1 1 0,0-1 1,0 1-1,1-1 0,-1 1 0,0-1 1,1 0-1,-1 1 0,0-1 0,1 1 1,-1-1-1,0 0 0,1 0 0,-1 1 1,1-1-1,-1 0 0,1 0 1,-1 1-1,1-1 0,-1 0 0,1 0 1,-1 0-1,1 0 0,-1 0 0,1 0 1,-1 0-1,1 0 0,-1 0 0,1 0 1,-1 0-1,1 0 0,0 0 0,1263 0 1528,-1208-2-1610,68-13 1,18 0-65,19 3 39,107-3 0,-205 12-40,116-21 1,-58 6-54,219-50-346,-89-2 304,115 3 152,-277 47-17,-63 13-73,0 1 0,33-4 1,43-7-100,-77 11 174,0 2 0,51-4 0,125-4-225,-104 12 289,18 2-710,116-15-1,-121 8 363,-74 4 230,45-5 1,-48 2-3,0 2 1,35 3-1,-34 0-73,-1-1 0,39-5 0,-15 1-76,-38 3 180,-1 0 0,28-5 0,-29 3-27,1 1 1,0 1-1,-1 1 1,26 2-1,34 0 277,-77 33 380,2 28-195,0-41-224,-1 1 0,0-1-1,-2 1 1,-1-1-1,-1 0 1,-10 40 0,5-32-72,1 0 0,1 0 0,2 0 0,1 0 0,1 38-1,1-23-49,-11 72 0,2-83-38,6-21-19,1 0 0,0 0 1,-1 16-1,-52 368 590,47-323-577,3 1-1,5 108 1,2-90-7,-11 10-20,5-70-29,-1 47 0,-3-51 79,7-26-51,0 0 0,1 1-1,-1-1 1,1 0 0,0 1 0,0-1 0,1 1-1,-2 6 1,3-9 0,-1 1 1,0 0-1,0 0 1,0 0-1,0 0 0,-1 0 1,1 0-1,0 0 0,-1-1 1,0 1-1,1 0 1,-1 0-1,0-1 0,0 1 1,0 0-1,0-1 1,0 1-1,0-1 0,0 1 1,-1-1-1,1 1 0,0-1 1,-1 0-1,1 0 1,-1 0-1,0 0 0,1 0 1,-1 0-1,-3 1 0,-15 10 40,15-10-71,0-1 0,0 0 0,0 0 0,0-1 0,0 1 0,0-1 0,0 0 0,-1-1 0,-8-1 0,-6 1-106,-612 1 1155,560 3-670,-79 15 0,-42 2 235,-44-1 436,-69 1 12,-1-2-276,-92 0-383,-3 1-343,-304 61 122,593-66-87,-78 7-12,28-14 64,-93 9 26,58 14-76,122-19-56,-85 2 0,17-2-8,92-7-6,-69-4 0,81-2 9,1 1 0,-1 3 0,-51 8 0,69-6-185,0-1-1,-29 1 1,47-4-442,-28 0-15087,19 0 13170,9-9-4315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524 120 736,'-2'-8'293,"-1"0"0,1 1 0,-1 0 0,-1-1 0,1 1 0,-1 0 0,0 1 0,-1-1 0,0 1 0,0 0 0,0 0 0,-9-7 0,11 10-96,-1 1 0,0-1 0,0 1 0,-1-1 0,1 1 0,0 1 0,-1-1-1,1 1 1,-1-1 0,1 1 0,-1 1 0,0-1 0,1 0 0,-1 1 0,0 0-1,1 0 1,-1 1 0,0-1 0,0 1 0,1 0 0,-1 0 0,-7 4-1,-9 5 374,0 2 0,1 0 0,-27 23 0,26-20-206,2-1-69,1 1 0,1 0 0,0 1 0,-27 35 0,38-43-272,-1 1 0,2 0 0,-1 1 0,1-1 0,0 1 0,1 0 0,1 0 0,-1 1 0,1-1 0,1 1 0,0-1 0,-1 18 1,3-24-22,1 0-1,-1 0 1,1 0 0,0 0 0,-1 0 0,2 0 0,-1 0 0,0-1 0,1 1 0,0 0 0,0-1 0,0 1 0,0-1 0,0 0 0,1 1 0,0-1 0,-1-1 0,1 1 0,0 0 0,0-1 0,1 1 0,-1-1 0,1 0 0,5 3 0,8 2-28,1 0 1,0-1-1,0 0 0,21 2 0,-10-1-87,29 5-85,-24-6 91,-1 2-1,-1 1 0,0 1 0,52 24 0,-77-30 107,-1-1 0,1 1 0,-1 1 1,0-1-1,0 1 0,0 0 0,-1 0 0,1 0 0,-1 1 0,-1 0 1,1 0-1,-1 0 0,0 1 0,-1 0 0,1-1 0,-1 1 1,0 0-1,-1 0 0,0 1 0,0-1 0,-1 1 0,0-1 0,0 0 1,0 1-1,-1 0 0,-1 10 0,-2-3 58,0-1-1,-1 1 1,0-1-1,-1 0 1,-1-1-1,0 1 1,-1-1-1,0 0 1,-1-1-1,0 0 1,-1 0-1,-1-1 1,-11 11-1,-15 14 101,-2-2 0,-60 42 0,87-67-198,-1-1-1,0 0 1,0 0 0,-1-1-1,0-1 1,0 0 0,-1-1-1,0-1 1,0 0-1,0 0 1,0-2 0,0 0-1,-22 1 1,30-3-194,0 1 1,1-1-1,-1-1 0,1 1 0,-1-1 0,1 0 1,0 0-1,-1-1 0,1 1 0,0-1 1,0 0-1,0-1 0,0 1 0,0-1 0,0 0 1,1 0-1,-1-1 0,1 1 0,0-1 1,0 0-1,0 0 0,1 0 0,-1-1 0,1 1 1,0-1-1,1 0 0,-1 0 0,1 0 1,0 0-1,0 0 0,0 0 0,1-1 1,-2-5-1,1-42-1932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3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54 700 1601,'-25'11'1198,"-2"2"1405,25-10-1152,15-4-100,-4-2-1330,-1 0 0,1-1 0,-1 0 1,0 0-1,0-1 0,0 0 0,-1 0 1,0-1-1,7-6 0,33-23 23,8-1-119,-1-3 0,74-68 0,-97 77-27,-2-1 0,0-2-1,-3 0 1,45-74 0,-64 94 179,0-1 1,-2 0 0,1 0 0,-2-1 0,0 1-1,0-1 1,-2 0 0,0 0 0,0 0 0,-2 0-1,0-16 1,0 29 19,0 1 0,0-1 0,0 1 0,-1 0 0,1-1 0,0 1 1,0 0-1,-1-1 0,1 1 0,-1 0 0,1-1 0,-1 1 0,0 0 0,0 0 0,1 0 0,-1 0 0,0 0 0,0 0 0,0 0 0,0 0 0,0 0 0,0 0 0,0 0 0,-1 1 0,1-1 0,0 0 0,0 1 0,0-1 0,-1 1 0,1-1 0,0 1 0,-1 0 0,1-1 0,-1 1 0,1 0 0,0 0 0,-1 0 0,1 0 0,0 0 0,-1 0 0,1 1 1,0-1-1,-1 0 0,1 1 0,0-1 0,-2 2 0,-4-1 314,0 1 0,0 1 0,1-1 0,-1 1 0,1 0 0,0 1 0,0 0 0,-7 5 0,-19 20 928,1 2-1,1 2 1,-38 54-1,53-65-1119,0 2 0,2 0 0,1 0 0,0 2-1,2-1 1,-13 50 0,21-66-242,1 1-1,0 0 1,0 0-1,1 0 1,1 0 0,-1 0-1,1 0 1,1-1 0,0 1-1,1 0 1,-1-1 0,6 11-1,-7-16-174,1 0-1,0 0 0,1-1 0,-1 1 0,1-1 1,-1 1-1,1-1 0,0 0 0,0 0 1,0 0-1,1 0 0,-1-1 0,1 1 0,0-1 1,-1 0-1,1 0 0,0 0 0,0-1 1,0 1-1,0-1 0,1 0 0,-1 0 1,0-1-1,0 1 0,1-1 0,-1 0 0,0 0 1,1 0-1,-1-1 0,0 1 0,6-3 1,14-3-1313,-1-1 1,0-1-1,-1-1 1,0-1-1,-1-1 1,35-24 0,10-19-1358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3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39 480,'1'-2'74,"0"1"-1,0-1 0,1 1 0,-1-1 1,0 1-1,-1-1 0,1 0 1,0 0-1,0 1 0,-1-1 0,1 0 1,-1 0-1,1 0 0,-1 0 1,0 0-1,0 1 0,0-1 1,0-5 5831,0 11-4070,0 42 2904,0 49 1680,-1-72-5330,0-1 0,-2 0 0,0 0 0,-10 28 0,-41 152 2660,-2 7-874,17-50-2875,34-150-5070,7-27-4478,-1 4 4352,-1-5 3312,1 0 1,1 1-1,6-25 0,1 10 740,2 0-1,18-37 1,68-128-118,-89 182 1761,0-1 0,-1 0 0,0-1 0,-2 1-1,0-1 1,-1 0 0,-1-1 0,0 1 0,-1-23 0,-2 38-356,0 1 0,0-1 0,0 0 0,1 1 0,-1-1 0,1 1 0,0-1 0,-1 1 0,1-1 0,0 1 0,1 0 0,-1-1 0,0 1 0,1 0 0,-1 0 0,1 0 0,-1 0 0,1 0 0,0 0 0,0 1 0,0-1 0,0 0 0,0 1 0,1 0 0,-1-1 0,0 1 0,0 0-1,1 0 1,-1 0 0,5 0 0,-4-1-112,17-6 55,-1 0 0,1 2 0,0 0 0,1 1 0,0 1 0,-1 1 0,1 1 0,24 0 0,-42 2-8,0 1 0,0-1 1,-1 1-1,1 0 0,0 0 0,0 0 0,0 0 1,-1 0-1,1 0 0,0 1 0,-1-1 0,0 1 1,1 0-1,-1 0 0,0 0 0,0 0 0,0 0 1,0 0-1,0 0 0,0 1 0,-1-1 0,1 1 1,-1-1-1,1 1 0,-1 0 0,0-1 0,0 1 1,0 5-1,3 4 679,-1 1 1,-1 0 0,0 0-1,-1 26 1,-1-34-483,-2 1-1,1-1 1,0 1-1,-1-1 1,0 0-1,0 0 1,-1 0 0,0 0-1,1 0 1,-2 0-1,-4 6 1,-44 47 1923,43-49-2072,0-1 1,-1-1-1,0 1 0,-1-2 0,1 1 0,-1-1 1,0-1-1,-1 0 0,1-1 0,-1 0 0,0-1 0,0 0 1,-1 0-1,1-2 0,0 1 0,-20-2 0,32 1-137,0-1 0,0 1 0,0 0-1,0-1 1,1 1 0,-1-1 0,0 1 0,0-1-1,1 1 1,-1-1 0,0 1 0,1-1 0,-1 1-1,0-1 1,1 1 0,-1-1 0,1 1 0,-1-1-1,1 0 1,-1 1 0,1-1 0,-1 0 0,1 1-1,-1-1 1,1 0 0,-1 0 0,1 0 0,-1 1-1,1-1 1,0 0 0,-1 0 0,1 0 0,-1 0-1,2 0 1,22 1-332,0 1 0,23 6 0,4 1-365,-39-7 628,-1 2 0,1 0 0,0 0 0,-1 1 0,0 0 0,0 1 0,-1 0 0,1 1 0,-1 0 0,-1 1 0,0 0 0,0 0 0,0 1 0,-1 0 0,0 1 0,11 17 0,-16-20 182,1-1 0,-1 1 0,0 0 0,0 0 1,-1 1-1,0-1 0,0 0 0,-1 1 0,1-1 0,-2 1 1,1-1-1,-1 1 0,-1 0 0,1-1 0,-1 1 0,0-1 1,-1 1-1,0-1 0,0 0 0,-1 0 0,1 1 0,-2-2 1,1 1-1,-1 0 0,0-1 0,-6 9 0,-11 5 320,-1 0 1,0-1-1,-31 19 0,43-31-374,3-3-212,-1 0 0,0-1 0,0 0 0,-1 0 0,1 0 0,-1-1 0,1 0 0,-1-1 0,0 0 0,0-1 0,1 1 0,-1-2 0,-11 0 0,-9 0-3252,26-8-2569,3-14 3277,0 21 1807,-1-7-426,1 7 1045,-1 1 0,1-1 0,0 0 0,0 0 0,0 1 0,0-1 0,0 0 0,0 1 0,1-1 0,-1 0 0,1 0 0,-1 1-1,1-1 1,-1 1 0,2-3 0,16-29-1900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1040,'0'0'6115,"0"25"-4098,-21-16-64,21 3 816,-8 1-1680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26 528,'0'0'769,"-8"0"175,-1 0 721,-11 0-433,20-13-1536,12 13-256,5-12-288,3 12-113,1 0-15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3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1 254 576,'0'55'4490,"50"-57"-3062,-41 0-1424,-1 0 0,0 0 0,0-1 1,0-1-1,-1 1 0,1-1 0,-1 0 1,11-9-1,53-48-271,-33 26 31,-25 23 197,0 0-1,-1 0 0,12-16 0,-21 23 46,1 0 1,-1 0-1,0-1 0,0 1 1,0-1-1,-1 1 0,0-1 1,0 0-1,-1 0 0,1 0 0,-1 0 1,0-11-1,-1 17 33,0-1 1,0 0-1,0 0 0,0 0 1,0 0-1,0 0 1,0 0-1,0 0 0,0 0 1,-1 0-1,1 0 0,0 0 1,-1 0-1,1 1 0,-1-1 1,1 0-1,-1 0 0,0 0 1,1 1-1,-1-1 1,1 0-1,-1 1 0,0-1 1,0 0-1,1 1 0,-1-1 1,0 1-1,0-1 0,0 1 1,-2-1-1,0 1 99,0-1 0,0 1 0,-1 0 0,1 0 0,0 0 0,0 0 0,-1 1 0,-5 1 1,4 0-3,0-1 0,0 2 0,1-1 0,-1 0 0,1 1 0,-1 0 0,1 0 0,0 0 0,0 0 0,0 1 0,0-1 0,1 1 0,-6 8 0,-17 16 739,6-10-490,1 1 0,0 1 0,2 0 0,0 1 0,2 1 0,0 0-1,-20 44 1,31-58-386,2 0 0,-1 0 0,1 0 0,0 0 0,1 0 0,-1 1 0,2-1 0,-1 1 0,1-1 0,1 0-1,-1 1 1,2-1 0,-1 1 0,1-1 0,0 0 0,1 0 0,0 0 0,0 0 0,0-1 0,1 1 0,0-1 0,1 0 0,0 0 0,0 0 0,0-1-1,1 1 1,0-1 0,0-1 0,12 9 0,-12-11-103,0 0-1,0-1 1,0 1-1,0-1 1,0-1-1,0 1 1,0-1-1,0 0 1,1-1-1,9 1 1,64-7-1890,-64 0 1293,1 0-1,-1 0 0,-1-2 1,1 0-1,-2-1 0,1 0 1,-1-1-1,0-1 1,-1 0-1,15-17 0,-2-9-722,5 3-468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3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108 134 896,'0'-7'3691,"0"11"-1042,1 27 375,-5 47-142,0-59-2260,-2 0 0,0 0 0,-11 24 1,7-21-126,2 0 0,-7 26 1,15-46-480,-4 18 95,-1 0 0,-1-1 1,0 1-1,-11 22 0,34-78-3948,14-46 1,27-59 1778,-28 82 1743,3 0 0,62-83 0,-92 139 349,0 0 0,-1-1 0,1 1 0,0 1 0,1-1 0,-1 0 0,0 1-1,1-1 1,0 1 0,5-2 0,-7 3 40,0 0 0,0 1 0,0-1 1,0 1-1,0 0 0,0 0 0,0 0 0,0 0 0,0 0 0,-1 0 1,1 0-1,0 1 0,0-1 0,0 1 0,0-1 0,0 1 0,2 1 0,0 1 127,0 0 0,-1 0 0,1 0 0,-1 1 0,1 0 0,-1-1 0,0 1 0,0 0 0,-1 1 0,1-1 0,-1 0 0,0 1 0,0-1 0,-1 1 0,1 0 0,0 8 0,34 219 4140,-22-125-3113,-11-80-1015,16 82 498,-16-98-679,1 0-1,-1 0 0,2 0 1,-1-1-1,2 0 1,-1 0-1,11 14 0,-11-17-149,0-1 0,1 0 0,0 1 0,0-2-1,0 1 1,1-1 0,-1 0 0,14 8 0,-17-12-28,1 0 0,-1 0 0,0 0 0,1-1 0,-1 1 1,0-1-1,1 0 0,-1 1 0,1-2 0,-1 1 0,1 0 1,-1-1-1,0 1 0,1-1 0,-1 0 0,0 0 0,0 0 0,1-1 1,-1 1-1,0-1 0,0 0 0,-1 0 0,5-2 0,4-7-440,0 0-1,-1-1 1,0 0-1,-1 0 1,0-1-1,0 0 1,-2 0-1,0-1 1,0 0-1,4-18 1,-7 16 16,-1 0 0,-1-1 0,0 0 1,-2-32-1,0 30 45,0 14 369,-1 1 1,1 0-1,-1-1 0,0 1 0,0-1 1,0 1-1,-1 0 0,1 0 0,-1 0 0,0 0 1,0 0-1,-1 0 0,1 0 0,-1 0 1,0 1-1,0 0 0,-5-5 0,3 2-125,-16-16-532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3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68 144,'17'-21'592,"3"-3"-31,-8 11-48,-11 13-412,-1-1 1,1 0-1,0 1 1,-1-1-1,1 0 1,-1 1-1,1-1 1,0 1-1,0-1 0,-1 1 1,1-1-1,0 1 1,0 0-1,-1-1 1,1 1-1,0 0 1,0 0-1,0-1 0,0 1 1,0 0-1,-1 0 1,1 0-1,1 0 1,0 22 2277,6 272 8685,-8-282-10680,1 7-192,-1-19-212,0 0 0,0 1 0,0-1 0,1 0 0,-1 1-1,0-1 1,0 0 0,0 1 0,1-1 0,-1 0-1,0 1 1,0-1 0,1 0 0,-1 0 0,0 1 0,1-1-1,-1 0 1,0 0 0,1 0 0,-1 0 0,0 1 0,1-1-1,-1 0 1,0 0 0,1 0 0,-1 0 0,0 0-1,1 0 1,-1 0 0,1 0 0,0 0 0,1 0-717,16-25-10945,-16-5 9427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3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59 608,'-1'-4'228,"0"0"-1,-1 1 0,1-1 0,-1 0 1,0 1-1,0-1 0,0 1 1,0 0-1,-1 0 0,1 0 0,-1 0 1,-4-3-1,-4-6 8066,21 35-7311,-4-9-520,-3-6 4,0-1 1,-1 1-1,1 0 1,-1 0-1,-1 0 1,0 0-1,1 10 1,-5-15-377,1-1 1,-1 1-1,1-1 1,-1 1-1,0-1 1,0 0-1,0 0 1,0-1-1,0 1 1,0 0-1,-6 1 1,3-2-54,-1 1 1,1-1 0,-1 0 0,0-1 0,1 1 0,-1-1 0,1-1-1,-1 1 1,0-1 0,1-1 0,-1 1 0,1-1 0,0 0 0,-1 0-1,-5-4 1,10 3-89,1 1-1,-1-1 1,1-1-1,0 1 0,0 0 1,0 0-1,0 0 1,0 0-1,1-1 0,-1 1 1,1 0-1,0-4 1,0 5-168,0 1 1,-1 0-1,1-1 1,0 1-1,0-1 1,0 1-1,0-1 1,0 1-1,0-1 1,1 1-1,-1-1 1,0 1-1,1-1 0,-1 1 1,1 0-1,-1-1 1,1 1-1,0 0 1,0-1-1,-1 1 1,1 0-1,0 0 1,0 0-1,2-2 1,75 3-9018,-59 0 5946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4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0 624,'-131'0'10605,"130"1"-10569,1-1 1,0 0-1,0 0 0,0 0 0,0 0 1,0 1-1,0-1 0,0 0 0,0 0 1,0 0-1,0 0 0,0 1 0,0-1 0,0 0 1,0 0-1,0 0 0,0 1 0,0-1 1,0 0-1,0 0 0,0 0 0,0 1 1,0-1-1,0 0 0,0 0 0,0 0 1,0 0-1,1 1 0,-1-1 0,0 0 1,0 0-1,0 0 0,0 0 0,0 0 1,0 1-1,1-1 0,-1 0 0,0 0 0,0 0 1,0 0-1,0 0 0,1 0 0,-1 0 1,0 0-1,0 0 0,0 0 0,1 0 1,9 6 649,16 2 829,-25-8-1455,0 1 0,0-1 0,0 0 0,0 0 1,0 1-1,1-1 0,-1 1 0,0-1 1,0 1-1,0-1 0,0 1 0,0-1 0,0 1 1,0 0-1,-1 0 0,1 0 0,0-1 0,1 3 1,-1-2 3,0 1 0,1-1 0,-1 0 1,0 0-1,1 0 0,-1 1 0,0-2 1,1 1-1,-1 0 0,1 0 0,0 0 1,-1-1-1,1 1 0,2 0 0,103 29 1476,-92-28-1486,0 1 0,1 1 0,-2 0 0,1 1 0,0 0 0,-1 1 0,22 13 0,95 35-33,-118-49-21,1 0 0,0-1 0,14 2-1,-16-4 210,-1 1-1,0 0 0,-1 0 0,1 1 0,15 8 5198,-29 10-1637,-2-15-3441,1-1 0,-1 1-1,0-1 1,0 0 0,-1 0-1,1-1 1,-8 6 0,-16 16 332,-252 317-660,206-246 0,-7 9 0,77-102 0,0 1 0,0 0 0,0 0 0,1 0 0,0 1 0,0 0 0,1-1 0,0 1 0,0 0 0,-2 8 0,-1-1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2:4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32767,'0'-25'-640,"0"17"-6243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0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73 464,'0'-71'2900,"-5"71"-2327,4 0-530,1 0 1,-1-1 0,1 1 0,-1 0-1,1 0 1,-1 0 0,1 0 0,-1 0-1,0 0 1,1 0 0,-1 0 0,1 0-1,-1 0 1,1 0 0,-1 0 0,1 0-1,-1 0 1,1 1 0,-1-1 0,1 0-1,-1 0 1,1 1 0,-1-1 0,1 0 0,-1 1-1,1-1 1,0 0 0,-1 1 0,1-1-1,-1 1 1,-14 161 3985,3-51-2245,-14 84 719,9-106-1795,9-53-219,-6 67 0,6 563 1300,10-424-1572,-4-203-213,0 0 0,-3 0-1,-1-1 1,-18 61 0,16-55-162,-2 12 30,8-51-1024,-1-35-7508,3-72 4677,0 36 2457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301 505 144,'0'-303'2999,"0"101"9575,0 207-10790,-7 98 3011,-21 55-2336,10-70-1653,-169 658 1842,137-568-2721,46-163-663,2-1 0,0 1 0,0 0 0,1 28 1,2-30-885,5-27-5405,17-8 4361,-10 11 1081,14-20-377,-1 0-1,-2-2 0,28-47 1,26-36-104,-22 33 1229,-45 62 830,1 1 0,2 1 0,0 0 0,1 1 0,0 0 0,2 1 0,26-21 0,-42 38 37,-1-1-1,0 1 1,1 0-1,-1 0 0,0 0 1,0-1-1,1 1 1,-1 0-1,1 0 0,-1 0 1,0 0-1,1 0 1,-1 0-1,0-1 0,1 1 1,-1 0-1,0 0 1,1 0-1,-1 0 0,1 1 1,-1-1-1,0 0 1,1 0-1,-1 0 0,0 0 1,1 0-1,-1 0 1,0 0-1,1 1 0,-1-1 1,0 0-1,1 0 1,-1 0-1,0 1 0,0-1 1,1 1-1,5 17 865,-6 33 517,0-38-892,-13 180 4535,6-124-3014,4 115 0,4-173-1952,0 0 0,1 0 0,0-1 1,1 1-1,0-1 0,1 1 0,8 17 1,-10-25-88,-1 0 1,1 0 0,0 0 0,0 0-1,0-1 1,0 1 0,0-1 0,1 1 0,-1-1-1,1 0 1,-1 0 0,1 0 0,0 0-1,0 0 1,0-1 0,0 1 0,0-1-1,0 0 1,1 0 0,-1 0 0,0 0 0,0 0-1,1-1 1,-1 0 0,1 1 0,-1-1-1,0-1 1,1 1 0,3-1 0,4-2-68,0 0 1,0-1-1,-1-1 1,1 0 0,-1 0-1,0-1 1,0 0-1,-1 0 1,0-1-1,12-12 1,6-9-288,41-53 1,-47 55 207,-9 10 117,0-1 0,0 0 0,-2 0 0,0-1 0,-1 0 0,-1-1 1,-1 0-1,0 0 0,7-40 0,-13 56 63,-1-1 0,1 0 0,-1 0 0,0 0 0,0 0 0,0 0 0,-1 0 0,0 0 1,1 0-1,-1 1 0,-1-1 0,1 0 0,0 0 0,-1 1 0,0-1 0,0 1 0,0 0 0,0-1 0,0 1 0,-1 0 0,0 0 0,1 0 1,-1 1-1,0-1 0,0 1 0,-1 0 0,1-1 0,0 1 0,-1 1 0,1-1 0,-1 0 0,0 1 0,1 0 0,-1 0 0,0 0 0,-7-1 0,-3 0 125,0 1-1,0 0 0,-1 1 0,1 1 1,0 0-1,0 1 0,-1 0 0,-22 8 1,12-1-253,0 1 1,0 0-1,1 2 1,1 1-1,0 1 1,-22 18 0,25-16-2057,1 1 0,0 1 0,-24 31 0,24-21-979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0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54 482 128,'-16'0'840,"14"0"-755,0 0-1,-1 0 1,1 0-1,0 0 0,0-1 1,-1 1-1,1-1 0,0 1 1,0-1-1,0 0 1,0 0-1,0 0 0,0 0 1,0 0-1,-2-2 0,2 1 1240,18-1 6704,10-1-4853,70-10-4371,-80 12 2060,46 0-744,-47 3-108,1-1-1,28-5 1,-27 2-9,49-11 30,83-6 0,-53 8-16,-61 6-60,62-2 0,-53 8 52,23-1 24,101 12 0,-118-6-44,1-3 1,57-4-1,-18-1 43,-34 4-6,68 9 1,-78-5-11,-33-5-31,-1 2 1,1-1-1,0 2 0,-1 0 1,13 5-1,-2-1 28,45 7 0,-19-4 9,-21-6-24,0-1 1,1-1-1,0-2 1,30-3-1,18 1 29,152-9-81,-141 6 69,96 6 0,-118 2-28,-1-3 1,0-3-1,98-16 0,125-25 29,-123 34-25,41-5 18,-79-16 4,-31 19-11,-59 6-24,61-2 0,-66 7 37,48-9 0,-48 6-2,47-2 0,-18 3-25,-1-2 1,96-21-1,-105 12 26,26-4-12,87-4-2,-90 11-12,110-4 0,-166 15 5,1-2 1,0-1-1,22-5 0,33-5 31,26 4-24,-17 4-22,-1-4 0,140-34 0,-5-3 16,-153 35 57,-39 8-92,0 1 0,35 1 0,33-2 65,-47-1-62,86 5 0,-51 1 56,-80-1-18,0 0 0,0 0 1,0 0-1,-1 0 0,1 0 1,0 1-1,-1-1 1,1 0-1,-1 0 0,1 1 1,-1-1-1,1 0 0,-1 1 1,0-1-1,0 1 1,0-1-1,0 0 0,0 1 1,0-1-1,0 0 0,-1 3 1,1-3 9,-18 331 1365,9-217-1200,-7 31-56,-2 81 77,18 926 191,-1-1149-383,1 0-1,-1-1 1,0 1 0,0-1-1,0 1 1,0-1 0,0 0-1,-1 1 1,0-1-1,0 0 1,0 0 0,0 0-1,0 0 1,-4 3 0,-44 39-35,19-18 26,14-11 18,-2 0 1,0-2-1,-38 23 1,9-6-10,37-26 1,-1 0-1,0 0 1,0-1 0,-1-1-1,1 0 1,-1-1-1,1 0 1,-21 0-1,11 0 17,-36 2-25,-95-7 1,101-1-3,0 3 0,-94 11 1,-28 18 21,-217 32 387,262-42-230,52-5-53,-119 2 0,-787-15-85,852 11-10,34-2-48,-8 4 23,72-7 3,-60 1 0,-66-1 37,-182 31 0,275-32-44,-119-4 0,80-3 12,-559 2-8,490 4-45,78 0 18,-173-14 0,213 4 28,0 2 0,1 3 1,-1 2-1,0 2 0,1 3 0,-57 14 0,86-14-74,0-2 0,-43 2 0,13-6-3518,53 0 3200,1-1-1,-1 0 0,1 0 0,0 0 0,0-1 1,0 1-1,-1 0 0,1-1 0,1 1 0,-1-1 0,0 0 1,0 0-1,1 1 0,-1-1 0,0 0 0,1-1 1,0 1-1,0 0 0,-2-3 0,0 0-202,0 0 0,-1 0 0,1 0 0,-1 1 0,-9-8 1,-5 2-509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1 160,'79'0'1195,"-75"0"-1008,-4 0-109,0 0 0,1 0-1,-1 0 1,1 1 0,-1-1 0,1 0-1,-1 0 1,0 0 0,1 1 0,-1-1-1,0 0 1,1 1 0,-1-1 0,0 0-1,1 1 1,-1-1 0,0 1 0,0-1 0,1 0-1,-1 1 1,0-1 0,0 1 0,0-1-1,0 0 1,1 1 0,-1 0 0,1 60 3228,1-33-2406,-2 0-1,-1 0 0,-1 0 1,-7 37-1,3-40-649,1 0 0,1 1 1,-1 35-1,5-58-254,0-1 0,0 0 0,-1 0 0,1 0 0,-1 1 0,1-1 1,-1 0-1,0 0 0,0 0 0,0 0 0,0 0 0,0 0 0,-2 3 0,2-4-57,0 0 0,0 1 0,0-1 0,0 0 0,0 1 0,0-1 0,1 1 0,-1 0-1,1-1 1,-1 1 0,1-1 0,0 1 0,-1 2 0,-20-3-7465,15-1 7174,-8 0-1337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0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5 220 752,'-2'-59'951,"0"35"-456,2 0-1,0 0 1,5-29 0,-5 51-470,1 1 1,-1-1-1,0 0 1,1 1-1,-1-1 1,1 1 0,0-1-1,-1 1 1,1-1-1,0 1 1,0 0-1,0-1 1,0 1-1,0 0 1,0 0 0,1-1-1,-1 1 1,0 0-1,1 0 1,-1 1-1,0-1 1,1 0-1,-1 0 1,1 1 0,3-2-1,43 0 592,-27 3-330,-20 0-175,1 1-1,-1 0 1,1 0-1,-1 0 1,0 0-1,0 0 1,0 0-1,0 0 1,0 0-1,-1 0 0,1 1 1,-1-1-1,1 0 1,-1 0-1,0 1 1,0-1-1,0 0 1,0 1-1,-1 3 1,2 0 169,-1 1 0,0-1 1,0 1-1,-1-1 1,0 1-1,-3 10 1,3-15-250,-1-1 0,1 1 0,-1 0 0,0-1 0,1 1 0,-1-1 1,0 0-1,0 1 0,0-1 0,0 0 0,0 0 0,0 0 0,0-1 0,0 1 1,-1 0-1,1-1 0,-2 1 0,-41 2-1036,41-3 627,2-34-5610,2 21 4864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0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85 816,'0'0'3146,"0"14"-1423,0 255 1068,0-267-2978,0-18-563,1 3 675,1-1-1,0 1 0,1 0 1,1 0-1,0 0 1,1 0-1,0 1 0,1 0 1,0 0-1,9-12 0,-1 2 46,1 1-1,1 0 1,1 1-1,27-24 1,-26 27 17,-10 10 2,-1 0 0,1 0 0,0 0 0,1 1 0,0 0 0,10-5 0,-15 10 34,-1 0 1,0 0 0,1 0-1,-1 1 1,1-1 0,-1 1-1,1 0 1,-1 0 0,1 0-1,-1 0 1,0 0 0,1 1-1,-1 0 1,1 0 0,-1 0-1,0 0 1,0 0 0,1 0-1,-1 1 1,0 0 0,0-1-1,0 1 1,4 4 0,3 4 181,0 0 1,0 0 0,-1 1 0,0 1 0,-1 0 0,-1 0 0,0 0 0,0 1 0,-1 0 0,-1 0 0,0 1 0,6 24-1,-3-1 383,-1 0-1,-2 0 0,1 67 1,-6-57-238,-2-17-183,2 0 1,2 0-1,10 59 0,-9-77-415,-1 0 0,0 0 0,-1 0 0,0 19-1,-1-28-874,1-20-2278,16-60-396,-15 23 2154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0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8 528,'1'-1'74,"0"0"0,-1 1 0,1-1-1,0 1 1,0-1 0,0 0 0,0 1 0,0 0 0,0-1-1,0 1 1,0 0 0,0-1 0,0 1 0,0 0-1,0 0 1,0 0 0,0 0 0,0 0 0,0 0-1,0 0 1,0 0 0,0 0 0,0 1 0,0-1-1,0 0 1,0 1 0,0-1 0,0 1 0,1 0 0,0 1 55,0 0 0,-1-1 1,1 1-1,-1 0 1,0 1-1,1-1 1,-1 0-1,0 0 1,0 1-1,-1-1 1,1 0-1,0 4 1,2 8 349,-1 1 0,0 0 0,-2 18 0,3 57 825,-1-46-970,-1 0 1,-10 75-1,-27 107-819,35-217 193,-1 1 0,1-1 0,-1 0 0,-5 13 0,6-21 172,1 1 0,-1 0 1,0 0-1,0-1 0,0 1 0,1 0 1,-2-1-1,1 1 0,0-1 0,0 0 1,0 1-1,-1-1 0,1 0 0,0 1 1,-1-1-1,0 0 0,1 0 1,-1 0-1,1-1 0,-1 1 0,0 0 1,0 0-1,1-1 0,-1 1 0,0-1 1,-2 0-1,-18 0-1331,-5 0-537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0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24 333 624,'-1'0'64,"0"0"0,1 0 0,-1 0 0,0 0 0,0 0 0,0 0 0,1 0 0,-1 0 0,0 0 0,0 0 0,0 0 0,1-1-1,-1 1 1,0 0 0,0-1 0,1 1 0,-1 0 0,0-1 0,0 1 0,1-1 0,-1 1 0,1-1 0,-1 1 0,0-1 0,1 0 0,-1 1 0,1-1 0,-1 0 0,1 1-1,0-1 1,-1 0 0,1 1 0,0-1 0,-1 0 0,1 0 0,0 0 0,0 1 0,0-1 0,0 0 0,0 0 0,0 0 0,0 0 0,0 1 0,0-1 0,0 0-1,0 0 1,0 0 0,1 1 0,-1-1 0,0 0 0,1 0 0,-1 1 0,0-1 0,1 0 0,-1 1 0,1-1 0,-1 0 0,2 0 0,5-8 78,0 0-1,1 0 1,0 1 0,15-12 0,1 0-67,-6 4-76,1 1 0,1 1 0,0 1 0,35-17-1,93-33-852,-101 45 420,-18 6 89,1 2 0,0 1 0,1 2-1,-1 0 1,1 2 0,0 2 0,37 0 0,-17 3-189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0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162 354 368,'0'239'3564,"10"-242"-3201,0-5-361,-1-1 0,0 0 0,-1 0-1,0 0 1,0-1 0,-1-1 0,0 1 0,7-16-1,-3 2-56,-1-1 0,15-51 0,-23 62 47,0-1-1,-2 0 1,0-17 0,0 11 9,0 19 3,0 0 0,0-1 0,0 1 0,0 0 0,-1 0 0,1 0 0,0 0 0,-1-1 0,1 1 0,-1 0 0,0 0-1,0 0 1,0 0 0,0 1 0,0-1 0,0 0 0,-1 0 0,1 0 0,0 1 0,-1-1 0,1 1 0,-1-1 0,0 1 0,0 0 0,1 0 0,-1-1 0,0 1 0,0 0 0,0 1 0,-4-2 0,3 1 19,-1 1 0,1-1 0,-1 1 0,0 0 0,1 0 0,-1 1 0,1-1 0,-1 1 0,1 0-1,0-1 1,-1 2 0,1-1 0,0 0 0,-1 1 0,1-1 0,0 1 0,-4 3 0,-10 9 91,2 0 1,-1 1-1,2 0 0,0 1 1,1 1-1,1 0 0,0 1 0,2 0 1,0 1-1,1 0 0,0 1 1,-7 26-1,7-13-142,2 0 0,0 0-1,3 1 1,0 0 0,2 0 0,5 63 0,-3-94-13,0-1 0,1 1 0,-1-1 1,0 1-1,1-1 0,0 1 0,-1-1 1,1 1-1,0-1 0,0 0 0,0 1 1,1-1-1,-1 0 0,0 0 0,1 0 0,0 0 1,-1 0-1,1 0 0,0 0 0,0-1 1,0 1-1,0-1 0,0 1 0,0-1 1,1 0-1,-1 0 0,0 0 0,1 0 1,-1 0-1,0 0 0,1-1 0,-1 1 0,1-1 1,0 0-1,2 0 0,1 0-99,-1 0-1,1-1 1,-1 0-1,1 0 0,-1-1 1,0 1-1,1-1 1,-1 0-1,0-1 1,0 1-1,0-1 1,-1 0-1,1 0 0,-1-1 1,8-6-1,25-33-611,-7-3 66</inkml:trace>
  <inkml:trace contextRef="#ctx0" brushRef="#br0" timeOffset="1">597 194 512,'2'-1'91,"0"0"0,0 0-1,0 0 1,0 0 0,0 0 0,0 1-1,0-1 1,1 1 0,-1-1 0,0 1-1,0 0 1,1 0 0,-1 0 0,0 0-1,0 1 1,0-1 0,1 0 0,-1 1-1,0-1 1,0 1 0,0 0 0,0 0-1,0 0 1,4 2 0,-4 0 44,0 0 1,0 0-1,0 0 0,-1 1 1,1-1-1,-1 0 0,0 1 1,0-1-1,0 1 0,0-1 1,0 1-1,-1-1 0,0 1 1,0 0-1,0 6 0,0 464 5487,-1-474-5616,0 1 1,0-1-1,0 0 1,0 1-1,0-1 1,0 0-1,0 0 1,0 1-1,0-1 1,-1 0-1,1 0 1,0-1-1,0 1 1,0 0 0,0 0-1,0 0 1,0-1-1,0 1 1,-2-1-1,1-4-40,-1-1 0,1 1 0,0-1 0,0 1-1,1-1 1,-1 0 0,1 1 0,0-1 0,1 0-1,0-11 1,-3-12-131,-3-19-409,2 1 1,2-76 0,3 65 28,-1 32 150,2-1 0,1 0 1,1 1-1,12-40 1,-12 51 84,1 1 0,1-1 1,0 1-1,0 1 1,2-1-1,0 1 0,0 1 1,1-1-1,19-19 1,-25 30 244,0-1 0,0 1-1,0 0 1,0 0 0,0 0 0,1 0 0,-1 0 0,1 1 0,-1-1 0,1 1 0,0 0 0,-1 0 0,1 1 0,0-1 0,0 1 0,-1 0 0,1 0 0,0 0 0,0 0 0,0 0 0,-1 1 0,1 0-1,0 0 1,-1 0 0,1 0 0,-1 1 0,1-1 0,-1 1 0,1 0 0,-1 0 0,0 0 0,0 0 0,4 4 0,20 16-530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0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0 181 496,'19'36'1027,"34"50"1,-51-84-974,0 0 0,1 0 0,0 0 1,-1 0-1,1-1 0,0 1 1,0-1-1,0 0 0,0 0 1,0 0-1,0 0 0,0 0 1,0-1-1,0 1 0,0-1 0,0 0 1,6 0-1,-5 0-32,0 0-1,-1 0 0,1-1 1,0 1-1,0-1 1,-1 0-1,1 0 1,0 0-1,-1 0 0,1-1 1,-1 1-1,0-1 1,1 0-1,-1 0 1,3-3-1,5-7-38,-2 0 1,1-1-1,-2 0 0,1-1 0,-2 0 0,0 0 1,-1-1-1,6-18 0,-6 9 30,-1 0 0,-1 0 0,-2 0 1,1-41-1,-4 65 18,0-1 1,1 1 0,-1 0-1,0 0 1,1 0 0,-1-1-1,0 1 1,0 0 0,1 0-1,-1 0 1,0 0 0,0 0-1,1 0 1,-1 1 0,0-1-1,1 0 1,-1 0 0,0 0-1,1 1 1,-1-1 0,0 0-1,0 1 1,-3 2 85,0 0 1,0 0-1,0 1 0,1-1 0,-1 1 1,1 0-1,0 0 0,0 0 0,1 0 1,-1 0-1,-1 5 0,-24 60 917,13-29-578,-2-2-293,2 1 1,2 1-1,2 0 0,1 1 0,2 0 0,2 0 0,-2 62 0,8-92-287,-1-3 1,1-1 1,0 0 0,1 1-1,0-1 1,2 10-1,-3-16 74,1 0 0,-1 0 0,0 0 0,1 0 0,-1 0-1,1-1 1,-1 1 0,1 0 0,0 0 0,-1 0 0,1 0 0,0-1 0,-1 1-1,1 0 1,0 0 0,0-1 0,0 1 0,0-1 0,0 1 0,0-1 0,0 1 0,0-1-1,0 0 1,0 1 0,0-1 0,0 0 0,0 0 0,0 0 0,0 0 0,0 0-1,0 0 1,0 0 0,0 0 0,0 0 0,0 0 0,0 0 0,0-1 0,0 1 0,0-1-1,0 1 1,0 0 0,0-1 0,1 0 0,6-4-263,-1 0 0,0 0-1,-1 0 1,1-1 0,-1 0 0,0 0 0,-1 0 0,1-1 0,7-13-1,7-7-484,19-19-948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1 688,'0'0'835,"0"3"19,-2 8-534,0 0-1,0 0 0,-1 0 1,-1-1-1,1 1 1,-2-1-1,1 0 0,-1 0 1,-9 12-1,-13 28 932,13-22-733,8-17-322,0-1 1,2 1-1,-1 0 1,1 0-1,-4 17 1,-3 14 103,9-37-288,0 1-1,0-1 0,1 1 0,-1 0 0,1-1 0,1 1 0,-1 7 0,1-12-25,0 0 0,0 0 1,0 0-1,0 0 0,0 0 0,0 0 0,0 0 0,0 0 0,1 0 1,-1 0-1,0 0 0,1-1 0,-1 1 0,0 0 0,1 0 0,-1 0 1,1 0-1,0-1 0,-1 1 0,1 0 0,0 0 0,-1-1 0,1 1 1,0 0-1,0-1 0,-1 1 0,1-1 0,0 1 0,0-1 0,0 0 1,1 1-1,33-1-381,-32-1 374,0 1 1,0-1-1,0 1 1,0 0-1,0 0 1,0 0-1,0 0 0,0 0 1,0 1-1,0-1 1,0 1-1,0 0 1,4 2-1,-4-1 49,-1 1 0,1-1 0,0 1 0,-1 0 0,1 0-1,-1 0 1,0 0 0,0 0 0,0 1 0,0-1 0,-1 1 0,1-1-1,-1 1 1,0-1 0,0 1 0,0 0 0,-1 0 0,1 0 0,-1-1-1,0 1 1,0 0 0,0 0 0,-1 0 0,1-1 0,-1 1 0,0 0-1,0 0 1,0-1 0,-1 1 0,-2 5 0,-3 6 50,-1 0 1,0 0-1,-1-1 0,-1 0 1,-19 21-1,28-34-161,-1 1 1,0 0-1,0-1 0,-1 1 1,1-1-1,0 0 0,0 0 0,-1 0 1,1 0-1,0 0 0,-1 0 0,1-1 1,-1 1-1,1-1 0,-1 1 1,1-1-1,-1 0 0,0 0 0,-4-1 1,-1 1-606,6-40-2799,2 35 3321,0 0 1,1 0 0,0 0-1,0 0 1,0 0-1,0 0 1,1 0 0,0 0-1,0 1 1,0-1-1,5-6 1,14-23-1105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0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34 240,'10'-6'271,"0"2"-1,0-1 1,1 1 0,-1 0-1,1 1 1,0 1 0,0 0-1,0 0 1,0 1 0,22 0-1,-30 1-181,-1 1-1,0-1 1,0 1-1,0 0 1,1-1-1,-1 1 1,0 0-1,0 0 0,0 0 1,-1 1-1,1-1 1,0 0-1,0 1 1,-1-1-1,1 1 1,-1 0-1,1-1 1,-1 1-1,1 0 0,-1 0 1,0 0-1,0 0 1,0 0-1,0 0 1,-1 0-1,1 0 1,0 0-1,-1 0 0,1 1 1,-1-1-1,0 4 1,2 12 720,0 0 1,-2 35-1,0-34-369,-1-2-154,-1 0 0,0 0 0,-1 0 0,-1-1 0,-1 1 0,0-1 0,-1 0 0,-1 0 0,-10 17 0,-13 17 254,-47 62 1,73-106-582,-1 0 0,0 0 0,-1-1 0,1 0 0,-8 5 1,11-9-26,1 1 1,-1-1 0,1 0-1,0 0 1,-1-1 0,0 1-1,1 0 1,-1 0 0,0-1-1,1 1 1,-1-1 0,0 1-1,1-1 1,-1 0 0,0 0-1,0 0 1,0 0 0,1 0-1,-1 0 1,0 0 0,0-1-1,1 1 1,-1 0 0,0-1-1,1 0 1,-1 1 0,0-1-1,1 0 1,-1 0 0,-2-2-1,1-2-158,-1-1-1,1 0 1,0 0 0,1 0-1,-1-1 1,1 1 0,0-1-1,1 1 1,0-1 0,0 0-1,0 1 1,1-1 0,0 0-1,0 0 1,2-8 0,-1-9-344,2 0 0,11-46 0,-9 52 446,1 1-1,1 0 1,0 0-1,18-27 1,-21 38 137,0 0 1,0 0-1,1 0 1,0 0-1,0 1 1,1 0-1,-1 0 1,1 0 0,0 1-1,0 0 1,1 0-1,-1 0 1,13-4-1,-17 8 22,1 0-1,0 1 1,-1-1 0,1 1-1,0-1 1,-1 1 0,1 0-1,-1 0 1,1 0-1,-1 0 1,1 0 0,-1 0-1,0 1 1,0-1 0,0 1-1,0 0 1,0 0-1,0 0 1,0 0 0,2 3-1,2 1 93,0 1 0,-1 0 0,0 0 0,0 0-1,6 12 1,25 83 706,27 120 0,-59-205-843,11 32-398,-15-47 275,1 0 0,-1 0 0,1 0 0,0 0 0,0-1 0,-1 1 0,1 0 0,0-1 0,0 1 0,0 0 0,1-1 1,-1 0-1,0 1 0,1-1 0,-1 0 0,1 1 0,-1-1 0,1 0 0,3 2 0,-2-6-1334,4-7 14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3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11 800,'-71'0'577,"9"0"-337,7 0-320,-6 0-288,20-10-177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0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124 584 1137,'0'5'1024,"-2"7"-536,0 0 1,-1 0-1,0 0 1,-9 22-1,0 4 330,-15 48 919,13-45-946,1 1-1,2 0 1,2 1-1,2 0 1,-1 45-1,8 36 155,0-123-957,-1-1 0,1 1 1,0-1-1,0 1 0,1-1 0,-1 1 0,0-1 1,0 0-1,0 1 0,0-1 0,0 1 0,0-1 1,1 1-1,-1-1 0,0 1 0,0-1 0,1 0 1,-1 1-1,0-1 0,1 1 0,-1-1 1,0 0-1,1 1 0,-1-1 0,0 0 0,1 0 1,-1 1-1,1-1 0,-1 0 0,1 0 0,-1 0 1,0 1-1,1-1 0,0 0 0,21-4-627,15-15-531,-26 8 757,-1 0 1,0 0 0,0-1 0,-1 0-1,-1 0 1,0-1 0,-1 0 0,0-1 0,4-15-1,0 7-72,12-32-603,-2-1-1,24-102 1,8-119 65,-47 241 978,18-133 4,-12 72 780,26-96 1,-31 177 253,-1 20 115,-1 24 94,-5 341 5061,0 2-4359,6-287-1921,-5-80-110,-1 0 0,2 0 1,-1-1-1,0 1 1,1 0-1,0 0 1,0-1-1,1 0 1,-1 1-1,1-1 0,0 0 1,0 0-1,0 0 1,5 4-1,-6-7 8,-1 0 0,1-1 0,0 1 0,-1-1 0,1 1 0,0-1 0,-1 0-1,1 0 1,0 0 0,-1 0 0,1 0 0,0 0 0,-1 0 0,1 0 0,0-1 0,-1 1 0,1-1 0,-1 1-1,1-1 1,0 1 0,-1-1 0,1 0 0,-1 0 0,0 0 0,1 0 0,-1 0 0,0 0 0,0 0 0,1-1-1,-1 1 1,0 0 0,1-3 0,5-3-452,-1-1 0,0 0 0,-1 0 1,7-13-1,8-25-914,18-65 0,3-11 784,-36 111 916,-1 0 1,-1 0-1,0 0 0,-1 0 1,0 0-1,0 0 1,-1-15-1,-3 112 3737,2 78-618,1-143-3183,1 0 1,1 0 0,1-1 0,1 0-1,13 34 1,-16-50-162,0-1 0,0 1 0,1-1 1,-1 0-1,1 0 0,0 0 0,-1 0 0,1-1 0,1 1 0,-1-1 1,0 0-1,1 0 0,-1 0 0,1 0 0,-1 0 0,1-1 0,6 2 1,-7-2-33,-1 0 0,0-1 1,0 1-1,1-1 1,-1 0-1,1 0 1,-1 0-1,0 0 1,1 0-1,-1 0 0,0-1 1,1 1-1,-1-1 1,0 1-1,0-1 1,1 0-1,-1 0 0,0 0 1,0 0-1,0 0 1,0-1-1,0 1 1,0-1-1,0 1 0,-1-1 1,1 0-1,-1 1 1,1-1-1,-1 0 1,1 0-1,0-3 1,50-127-1907,-47 114 1828,0-1 0,-1 1 0,0-1 1,-2 0-1,0-1 0,-2 1 0,-1-27 0,0 9 92,1 32 34,0 0 0,0 0-1,-1 0 1,1 0 0,-1 1 0,0-1 0,-1 0 0,1 1 0,-1-1-1,0 1 1,0-1 0,-1 1 0,1 0 0,-4-5 0,4 7 8,0 1 0,0-1 0,0 0 0,0 0 0,0 1 0,-1 0 0,1-1 0,0 1 0,-1 0 0,1 0 0,-1 0 0,0 0 0,1 1 1,-1-1-1,0 1 0,1-1 0,-1 1 0,0 0 0,1 0 0,-1 0 0,0 1 0,0-1 0,1 0 0,-1 1 0,-4 2 0,-8 4-93,1 0 0,0 1 0,0 1-1,1 1 1,0 0 0,0 0 0,-16 20-1,-3-1-724,-12 15-754,-4 2-298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84 640 176,'-4'0'76,"0"1"0,0 0 0,0 0 0,1 0 0,-1 0 1,0 1-1,1-1 0,0 1 0,-1 0 0,1 0 0,0 0 0,0 1 0,0-1 0,0 1 0,0 0 0,0-1 1,1 1-1,-4 6 0,5-8-65,1-1 22,0 0 1,0 1 0,-1-1-1,1 1 1,0-1 0,-1 0-1,1 1 1,0-1 0,-1 0-1,1 1 1,-1-1 0,1 0-1,0 0 1,-1 0 0,1 1-1,-1-1 1,1 0 0,-1 0-1,1 0 1,-1 0 0,1 0-1,-1 0 1,1 0 0,-1 1-1,1-2 1,-1 1 0,0 0-1,1 0-19,0 0 0,0 0 0,-1 0 0,1 0 0,0 0-1,0 0 1,0 0 0,0 0 0,0 0 0,-1 0 0,1 0 0,0 0 0,0 0-1,0 0 1,0 0 0,0 0 0,0 0 0,-1 1 0,1-1 0,0 0-1,0 0 1,0 0 0,0 0 0,0 0 0,0 0 0,-1 0 0,1 0 0,0 1-1,0-1 1,0 0 0,0 0 0,0 0 0,0 0 0,0 0 0,0 0 0,0 1-1,0-1 1,0 0 0,0 0 0,0 0 0,0 0 0,0 0 0,0 1-1,0-1 1,0 0 0,0 0 0,0 0 0,0 0 0,0 0 0,0 1 0,0-1-1,0 0 1,0 0 0,0 0 0,0 0 0,0 0 0,0 1 0,1 0 1243,-1 3-502,0 60 3968,0-22 1639,0-40-6140,1-1 1,-1 1-1,1 0 0,0-1 0,0 1 1,0-1-1,0 0 0,0 1 1,0-1-1,0 0 0,0 1 1,0-1-1,1 0 0,-1 0 1,0 0-1,1 0 0,-1 0 1,1 0-1,-1-1 0,1 1 1,0 0-1,-1-1 0,1 1 1,-1-1-1,1 0 0,0 1 1,0-1-1,-1 0 0,4 0 1,13 0 922,93-2 2775,-79 1-3633,0-2 0,-1-1 0,38-11 0,284-67 75,-175 43-284,140-18-66,-40 8-2,403-87-72,-586 116 65,-1-5 0,-1-3-1,105-48 1,-143 55 8,-43 18-6,-1-1 0,1 0 1,-1-1-1,0 0 0,13-9 1,61-34-679,-74 32-1601,-11 13 1404,1-1-1,-1 0 1,0 1-1,0-1 0,0 1 1,-1-1-1,1 1 1,-2-5-1,-9-27-6805,3 20 5684,-43-51-4928,30 43 5693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13 560,'0'0'902,"-8"-13"4877,12 13-5080,22 0-111,72 3 320,-89-2-884,0 1 0,0 0 0,0 0 0,0 1 0,0 0 0,0 0 0,-1 1 0,13 8 0,-10-5 145,1 1 0,-1 0 0,-1 1 0,0 0 0,0 1 0,0 0 0,14 22 0,-20-25 10,-1-1 0,0 1-1,0 0 1,0 0 0,-1 0 0,0 0 0,0 0 0,-1 1-1,0-1 1,0 1 0,-1-1 0,0 0 0,0 1-1,-1-1 1,0 1 0,-3 11 0,0-3-76,-1 0 1,0 0-1,-1 0 1,-1 0-1,-1-1 0,0 0 1,-1-1-1,-1 0 1,-14 17-1,12-18-505,0 0 0,-1-1-1,-1-1 1,0 0 0,-21 12-1,17-12-415,12-7 258,0 0 0,0 0-1,0-1 1,-1 1 0,0-1-1,1-1 1,-1 1 0,0-1-1,0-1 1,0 1 0,-13 0-1,-21-2-1808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722 993 144,'0'0'1675,"-44"0"2365,33-1-3707,1-1 0,-1 0 1,1 0-1,0-1 0,0 0 0,0-1 1,0 0-1,0-1 0,-10-6 0,-25-11 238,40 19-519,-1 1 0,1-1 1,0-1-1,0 1 0,0-1 1,1 0-1,-1 0 0,1 0 0,0-1 1,0 1-1,-5-9 0,0-2 146,1 0 0,-10-28-1,4 10 370,4 4-56,9 25-445,0 0 0,0 0 0,0 1 0,-1-1 0,1 1 0,-1-1 0,0 1 0,-4-6 0,4 7-15,-1-1 0,2 0 1,-1 1-1,0-1 0,0 0 1,1 0-1,0 0 0,-1 0 1,1-1-1,-1-5 0,-12-26 375,3 18-311,5 9-10,0 0-1,1 0 1,0-1 0,1 0 0,0 0-1,-4-13 1,5 12-61,0 1 1,0-1-1,-1 1 1,-1-1-1,1 1 1,-1 0-1,-1 1 1,-7-10-1,-1-3 34,-3-8 26,-15-21 160,28 45-205,0 0 1,0 0 0,1 0 0,-1-1-1,1 0 1,1 0 0,-1 0 0,1 0 0,-3-12-1,-12-7 446,6 6-277,9 17-192,0-1 1,0 1-1,1-1 0,0 1 0,-1-1 1,1 0-1,0 1 0,0-1 0,0 0 1,1 0-1,-1 1 0,1-1 1,-1-5-1,0 6-32,1-1 0,-1 1 1,0 0-1,0 0 0,0 0 0,-1-1 0,1 1 1,0 0-1,-1 1 0,1-1 0,-1 0 1,0 0-1,0 1 0,-2-3 0,2 2-3,-1 0-1,0-1 0,1 1 1,-1-1-1,1 1 0,0-1 1,0 0-1,0 0 0,0 0 1,1 0-1,-1-1 0,1 1 1,0 0-1,0-1 1,0 1-1,0-4 0,0 4-120,1 0 0,-1 1 0,0-1-1,1 1 1,-1-1 0,0 1 0,0 0 0,-1-1-1,1 1 1,0 0 0,-1 0 0,0 0 0,1 0-1,-1 0 1,0 0 0,0 0 0,0 1 0,-3-3-1,-19-22-4155,24 25 4146,-1-1-317,-1 0 1,1 0-1,0 0 0,0 0 0,0 0 1,1 0-1,-1 0 0,0 0 0,1-1 1,0 1-1,-1 0 0,1 0 0,0-4 1,0-3-1406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1135 144,'0'-2'58,"1"-2"16,-1 1 1,1-1-1,-1 0 0,0 0 1,-1 1-1,1-1 0,-1 0 0,1 0 1,-1 1-1,0-1 0,-1 0 1,1 1-1,0-1 0,-1 1 0,0 0 1,0-1-1,-3-2 0,5 5-44,-1 0 0,0 1-1,1-1 1,-1 0-1,1 0 1,-1 1 0,1-1-1,-1 0 1,1 0-1,-1 0 1,1 0-1,0 0 1,-1 0 0,1 0-1,0 0 1,0 0-1,0 0 1,0 0 0,0 0-1,0 1 1,0-1-1,0 0 1,0 0 0,1 0-1,-1 0 1,1-2-1,-1 2 24,0 0 1,1 0-1,-1 0 0,0 0 0,0 0 0,0 0 0,0 0 0,0 0 0,0 0 0,0-1 0,0 1 0,0 0 0,0 0 0,-1 0 1,1 0-1,-1 0 0,1 0 0,0 0 0,-1 0 0,0 0 0,1 0 0,-1 0 0,1 0 0,-1 0 0,0 1 0,0-1 0,0 0 0,1 0 1,-1 1-1,0-1 0,0 0 0,-1 0 0,-35-14 1224,10 6-465,25 8-734,1 0-1,-1 0 1,0 0 0,1 0-1,-1 0 1,1-1 0,-1 1-1,1-1 1,-1 1 0,1-1-1,-2-2 1,-16-13 868,18 17-894,0 0 0,0-1 1,0 1-1,-1-1 0,1 1 0,0-1 0,0 1 1,0-1-1,0 0 0,0 0 0,0 1 0,0-1 1,1 0-1,-1 0 0,0 0 0,0 0 0,1 0 1,-1 0-1,0 0 0,1 0 0,-1-1 0,1 1 1,0 0-1,-1 0 0,1 0 0,0-1 0,0 1 1,-1 0-1,1-2 0,0 2-30,-1 0 0,1 0 0,-1 0 0,0 0 0,1 0 1,-1 0-1,0 0 0,0 1 0,0-1 0,0 0 0,0 0 0,0 0 0,0 1 0,0-1 0,0 1 0,0-1 1,-2 0-1,1-4 62,-1 0 1,1 1 0,0-1 0,0-1-1,1 1 1,0 0 0,0 0-1,0-1 1,0 1 0,1 0 0,0-1-1,0 1 1,0-1 0,1 1 0,1-7-1,0-14 193,0-3-44,1-1-1,1 0 1,2 1-1,1 0 1,1 0-1,14-31 1,-11 40 10,2-7 47,-9 12-228,0 0 0,1 1 1,1 0-1,0 0 0,1 0 0,1 1 0,13-19 0,-3 7-49,1 1 0,38-36 1,-30 38-1,1 0 0,42-24 0,-40 28-34,50-41 0,-64 46-225,1 0 1,1 2-1,0 0 1,0 1-1,1 0 1,39-12-1,-54 20 52,7 0-1111,0 0-1,-1 1 1,1 0 0,0 1-1,0 0 1,16 2 0,7 0-165,-6-2 586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1 619 432,'14'-31'1010,"-8"18"-395,0 0-1,1 1 0,0-1 1,17-20-1,-14 24-500,1 1 0,-1-1 0,1 2 0,1 0 0,-1 0 0,1 1 0,0 0 0,1 1 0,24-7 0,12-7 43,220-91 515,-176 71-386,234-93 815,-275 112-978,-9 3-69,1 2 0,66-13 1,8 8-1037,233-7 0,-342 27 645,-1 1 1,1 0-1,-1 1 0,0 0 1,0 0-1,0 1 0,0 0 1,0 0-1,8 5 0,3 5-791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1217,'0'-2'354,"0"0"1,0 1 0,1-1-1,-1 0 1,1 0 0,-1 1-1,1-1 1,-1 1 0,1-1 0,0 1-1,0-1 1,0 1 0,0-1-1,0 1 1,0-1 0,0 1 0,0 0-1,3-2 1,36-17 986,-18 14-1514,0 1 1,27-2-1,-46 6 313,233-9-15,-211 11-126,0 2 0,-1 0 0,0 2 0,32 10 0,22 5 9,-45-14-14,-2 2 0,1 2 0,51 22 0,-71-27 3,0-1 0,1 1 0,-1-2 0,1 0 0,0-1 0,14 1 0,22 5-24,1-4-157,-46-5 116,1 1 1,-1 0 0,0 0-1,0 0 1,0 1 0,0-1-1,0 1 1,0 0-1,0 0 1,0 1 0,6 2-1,4-2-707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4 896,'42'-1'748,"-28"0"-635,-1 0 1,0 1-1,0 0 1,0 1-1,0 1 1,0 0-1,0 0 1,21 9-1,25 14 135,-25-11 50,45 25-1,-45-18 105,-1 1 1,-1 2-1,-1 1 0,-1 2 0,-1 0 0,-2 2 1,35 47-1,13 52-74,-33-52-235,-19-44-149,-22-28-80,0-1-2650,0-2 2648,-1 0 0,1 0 0,-1-1 0,1 1 0,-1 0-1,1-1 1,-1 1 0,1-1 0,0 1 0,-1-1 0,1 1-1,0-1 1,0 1 0,1 0 0,5 0-566,-6 6 79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0 320,'37'65'1307,"-25"-34"-1018,-1 0-1,-1 0 0,-2 1 0,-1 0 0,-1 1 0,1 51 0,-2 45-101,-1-76-699,-6 99 0,-7-111-179,-9-2-80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2729 0 1024,'-49'47'5683,"28"-39"-4306,-40 72 928,61-68-5811,0 9 1841,0-8-1024</inkml:trace>
  <inkml:trace contextRef="#ctx0" brushRef="#br0" timeOffset="1">2442 454 736,'-41'59'913,"-49"42"1344,69-88-1441,-8 8 81,9 4 31,-9-4 144,-4 4 1,25-17-49,-21 5-63,9 0-225,-1-5-111,9-8 15,-8 38 256,-46-4-480,-377-68-12389</inkml:trace>
  <inkml:trace contextRef="#ctx0" brushRef="#br0" timeOffset="2">993 1038 896,'-151'42'1729,"-79"30"1649,168-72-2002,-8 8-31,21-8-273,-53 13 257,65-13-1009,-4 0-224,20 0-32,-8 0 0,1 0-64,7 0-16,-12 0-80,17 0-144,-17 0-192,-4-13-1329,4 5 208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3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466 119 496,'9'-81'881,"-1"43"7600,-8 48-7988,-1 0 0,-1-1 1,0 1-1,0-1 0,-5 12 1,-1 7 238,-54 195 2556,-87 279-200,-86 164-5222,228-646 1856,-1-1-7549,11-50 2064,9-22 1855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1642 103 1297,'-63'2'1710,"0"3"1,-91 20 0,-39 4 2211,85-14-2432,63-8-871,-87 3-1,124-11-794,0 1 1,1-1-1,-1 0 0,0-1 0,1 1 1,-1-2-1,-13-5 0,13 5-10,1 0-1,-1 0 1,0 1-1,0 0 1,-1 1 0,1-1-1,-16 1 1,17 1-52,0-1 0,0 0 0,0 0 0,1 0 0,-1-1 1,1 0-1,-1 0 0,1-1 0,0 0 0,0 0 0,0 0 0,-7-6 1,11 8 171,-29-16-1442,1-1 1,1-1-1,-41-36 0,68 52 1471,0 1-1,-1 0 0,1 1 1,-1-1-1,0 0 0,0 1 0,1 0 1,-1-1-1,0 1 0,0 0 0,0 1 1,0-1-1,-1 0 0,1 1 1,0 0-1,0-1 0,0 1 0,0 1 1,-6 0-1,-4-1-61,9 0 93,-17-1 11,0 1 0,0 0 0,0 2 0,0 1 0,0 0 1,0 1-1,1 1 0,-28 12 0,36-13 13,0-1 1,0 0-1,0-1 0,-1 0 1,1 0-1,-1-2 1,1 1-1,-1-2 1,1 0-1,-16-3 1,-2-6-113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390 151 10165,'-61'-25'640,"44"17"-608,-24-5 0,8 1-32,13-1-128,-38-29-256,-40 4-2610,36 38-4337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5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1008,'0'-46'1889,"0"25"-1040,49 1446 22505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0 202 192,'306'-178'7652,"-299"174"-7414,0 0 1,0 1-1,0 0 1,0 0 0,1 1-1,12-3 1,-19 5-204,0 0-1,0 0 1,1 0 0,-1 1 0,0-1 0,0 0 0,0 0 0,0 1 0,0-1 0,0 1 0,0-1 0,0 1-1,0-1 1,0 1 0,0-1 0,-1 1 0,1 0 0,0-1 0,0 1 0,-1 0 0,1 0 0,0 0 0,0 1-1,1 0 50,5 7 307,0 0 0,-1 1-1,0-1 1,-1 1 0,8 18-1,-10-16-82,0 1-1,-1 0 1,0 0-1,-1-1 0,0 1 1,-1 0-1,-1 0 0,-2 15 1,1-1 173,0-1-26,0-1 1,-2 0-1,-1 0 1,-1 0 0,-1-1-1,-1 1 1,-1-2 0,-1 1-1,-22 36 1,25-48-286,-2 0 0,0 0 1,-1-1-1,0 0 1,0-1-1,-1 0 0,0-1 1,-1 0-1,0 0 0,0-2 1,-1 1-1,0-2 0,-23 9 1,36-14-118,-1 0 0,0 0 0,1 0 0,-1 0-1,1 0 1,-1 0 0,1 0 0,0 0 0,-1 1 0,1-1 0,0 0 0,0 0 0,0 0 0,-1 0 0,1 0 0,0 1 0,1-1 0,-1 0-1,0 0 1,0 0 0,1 2 0,7 27 712,-4-22-669,0-1 1,1 1 0,0-1-1,0 0 1,1 0 0,0 0-1,0-1 1,1 0 0,0 0-1,0 0 1,0-1 0,1 0-1,-1-1 1,1 1 0,0-2-1,15 6 1,182 54 605,-196-60-684,0-1 1,1 1 0,-1-2 0,1 1-1,-1-2 1,1 1 0,14-2-1,67-11-4,-87 12-14,-1-1 1,1 0 0,-1 0 0,0 0 0,1-1-1,-1 1 1,0-1 0,5-3 0,37-43 2,97-147-27,-93 115-59,-40 43-48,-6 16 44,5-20-175,-7 33 217,-2 14-166,-24 66 315,19-57-84,-16 41 110,-24 99 0,44-146-120,1 0 0,0 0 0,0 0 0,1 0-1,0 0 1,1 1 0,2 9 0,-2-15-20,0 0-1,0 1 1,1-1 0,-1 0 0,1 0-1,0 0 1,0 0 0,1-1 0,-1 1-1,1-1 1,4 5 0,-2-4-54,1 0 0,-1 0 1,1 0-1,0-1 0,1 1 1,-1-2-1,1 1 0,-1-1 1,1 0-1,0 0 0,0-1 1,12 2-1,-11-2-197,0 0 1,0-1-1,0 0 0,0 0 1,1-1-1,-1 0 1,-1-1-1,1 1 0,0-1 1,0-1-1,-1 0 0,13-6 1,-6 1-816,-2 0 1,1-2 0,-1 1-1,14-16 1,-13 12 46,17-16-3139,-2-1 0,37-51 0,-60 65 2495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 1105,'0'-1'32,"0"1"1,0 0 0,0-1-1,0 1 1,0 0 0,0 0-1,0-1 1,0 1 0,-1 0 0,1-1-1,0 1 1,0 0 0,0 0-1,0-1 1,-1 1 0,1 0 0,0 0-1,0 0 1,0-1 0,-1 1-1,1 0 1,0 0 0,0 0 0,-1-1-1,1 1 1,0 0 0,-1 0-1,1 0 1,0 0 0,0 0 0,-1 0-1,1 0 1,0 0 0,-1 0-1,1 0 1,0 0 0,0 0 0,-1 0-1,1 0 1,0 0 0,-1 0-1,1 0 1,0 0 0,-1 0 0,1 0-1,0 1 1,0-1 0,-1 0-1,1 0 1,0 0 0,0 0 0,-1 1-1,1-1 1,0 0 0,0 0-1,0 0 1,-1 1 0,1-1 0,0 0-1,0 0 1,0 1 0,0-1-1,0 0 1,0 1 0,-1-1 0,1 1-1,-4 3 248,0 1 0,0 0 0,0 0 0,1 0 0,0 1 0,-4 7 0,-13 34 772,-15 57 1,31-91-970,0 1 1,1-1 0,1 1 0,0 0-1,1 0 1,1 0 0,1 23 0,1 2-2,-2-30-69,1-1 0,0 0 0,0 0-1,0 1 1,5 13 0,-5-20-20,-1 0-1,1 0 0,0 0 0,0 0 1,0 0-1,0 0 0,0-1 1,0 1-1,0 0 0,1-1 0,-1 1 1,1-1-1,-1 1 0,1-1 1,-1 1-1,1-1 0,0 0 0,0 0 1,0 0-1,0 0 0,0 0 1,0-1-1,0 1 0,0 0 0,0-1 1,0 1-1,3-1 0,1 0-64,0 0 0,0 0-1,-1-1 1,1 0 0,0 0 0,0-1-1,-1 1 1,1-1 0,-1 0-1,0-1 1,1 1 0,-1-1-1,0 0 1,0 0 0,-1-1 0,6-4-1,-4 1 2,0 0-1,-1 0 0,0 0 1,0 0-1,-1-1 1,0 1-1,0-1 0,-1 0 1,5-17-1,-1-11 205,-1 0 0,-2-1 0,-1 0 0,-3-44 0,0 59 166,-1 8 1181,0 16-612,-3 32-290,-2 13-242,0-15-208,1 1-1,2-1 1,0 44-1,2-39-87,2 1 0,2-1 0,1 1 0,10 39 0,31 162 502,-35-198 254,-2 1 0,-2 0 1,3 85-1,-9-110-304,-1-1 0,0 0 0,-1 0 0,-1 0 1,0 0-1,-8 20 0,10-32-450,0 1 1,-1-1 0,0 0-1,0 0 1,-1 0 0,1-1-1,-1 1 1,1-1 0,-1 1-1,0-1 1,-1 0 0,1 0-1,0 0 1,-1 0 0,0-1 0,1 1-1,-1-1 1,0 0 0,0 0-1,-1 0 1,1-1 0,0 0-1,0 0 1,-1 0 0,1 0-1,-1 0 1,-6-1 0,-20 1 66,12-1-232,-1 0 1,0 0-1,-33-7 1,48 6-27,0 0 1,0-1-1,1 1 1,-1-1-1,0 0 1,1-1-1,-1 1 1,1-1-1,0 1 1,0-1-1,0-1 1,0 1-1,0-1 1,1 1-1,-1-1 1,1 0-1,0 0 1,0 0-1,-2-6 1,3 5-225,1 1 0,0 0 0,0 0 0,0 0 0,1 0 0,0-1 0,0 1 0,0 0 0,0-1 0,2-6 0,-1-5-772,-1-16-897,2 1-1,1 0 1,10-47 0,6 23-506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60 480,'1'0'137,"0"0"0,0 0 0,0 0 0,0 0 0,0 0 0,0 0 0,0 0 0,-1 1 0,1-1 0,0 0 0,0 1 0,0-1-1,0 0 1,0 1 0,-1-1 0,1 1 0,0 0 0,0-1 0,-1 1 0,1 0 0,0-1 0,-1 1 0,1 0 0,-1-1 0,1 1 0,-1 0 0,1 0 0,-1 0 0,0 0-1,1 0 1,-1-1 0,0 1 0,0 0 0,0 0 0,1 0 0,-1 0 0,0 0 0,0 0 0,0 0 0,-1 0 0,1 0 0,0 0 0,0 0 0,0-1 0,-1 1 0,0 2 0,1 8-267,0-7 720,0-26-2530,0-27-584,0 15 1244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81 912,'1'-17'590,"-1"-25"1676,0 42-2165,0-1 0,0 0 1,0 0-1,0 0 0,0 0 0,0 0 1,0 1-1,-1-1 0,1 0 0,0 0 1,-1 0-1,1 1 0,0-1 1,-1 0-1,1 0 0,-1 1 0,1-1 1,-1 0-1,1 1 0,-1-1 1,0 0-1,1 1 0,-1-1 0,0 1 1,1-1-1,-1 1 0,0 0 1,0-1-1,0 1 0,1 0 0,-1-1 1,-2 1-1,-2 0 451,-1 0 0,1 0 0,0 1 0,-1 0 0,1 0 1,-1 0-1,1 1 0,0 0 0,0 0 0,0 0 0,-8 5 0,9-5-332,1 1-1,-1 1 1,0-1-1,1 0 1,0 1-1,0 0 1,0 0 0,0 0-1,0 0 1,1 0-1,-2 5 1,-1 5-124,0 1 1,2 0 0,0 0 0,0 0 0,1 0-1,1 0 1,1 20 0,0-25-132,-1 0-1,1-1 1,1 1 0,-1-1-1,2 1 1,-1-1 0,1 0-1,1 1 1,0-1 0,0 0-1,1-1 1,0 1 0,0 0-1,1-1 1,0 0 0,11 12 0,65 57-476,-53-53 460,31 35-1,-54-52 115,1 1 0,-1-1-1,-1 1 1,0 0 0,0 0 0,0 0 0,-1 1 0,0-1 0,-1 1-1,2 10 1,-3-14-12,0 0-1,-1 0 0,0 0 1,1 0-1,-2 0 0,1 0 1,0 0-1,-1 0 1,0 1-1,0-1 0,-1-1 1,1 1-1,-1 0 1,0 0-1,-1-1 0,1 1 1,-6 8-1,-3-2-102,1 2-1,1-1 1,0 1 0,-13 26 0,21-36-623,-2-3-1182,-4 0 1193,5-56-9517,2 12 8308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19 736,'4'-19'1344,"5"29"721,7 34 382,42 230 3383,-26-106-4419,79 424-1171,-97-540-1787,-4-21-878,-5 0-3664,-5-42 4142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1 274 704,'0'-2'175,"0"-3"481,0 0 0,0 0-1,1-1 1,-1 1 0,1 0-1,3-9 1,-4 13-559,1-1 1,0 1-1,0 0 0,0-1 0,0 1 0,0 0 0,0 0 1,0 0-1,0 0 0,0 0 0,0 0 0,1 0 1,-1 0-1,0 1 0,1-1 0,-1 0 0,1 1 1,-1-1-1,1 1 0,-1-1 0,1 1 0,-1 0 0,1 0 1,-1 0-1,1 0 0,-1 0 0,3 0 0,11-1 175,0 0-1,0-2 1,19-4-1,19-4-15,-7 1-215,-27 6-34,-1 1 0,34-3 0,-11 6-80,209 0-3536,-248 0 3548,-1 1 0,1 0-1,-1-1 1,0 1 0,1 0 0,-1 0 0,0 0 0,0 0-1,1 0 1,-1 0 0,0 0 0,0 1 0,0-1-1,-1 0 1,1 1 0,0-1 0,0 0 0,-1 1 0,1-1-1,-1 1 1,1-1 0,-1 1 0,1-1 0,-1 1-1,0-1 1,0 1 0,0 3 0,3 47-845,-3-50 833,0 123-1146,0-123 1230,1-2 91,-1 0 1,1 0 0,-1 0 0,1 0 0,0 0 0,-1 0-1,1 0 1,-1-1 0,1 1 0,-1 0 0,1 0 0,-1-1-1,1 1 1,-1 0 0,1-1 0,-1 1 0,0 0 0,1-1-1,-1 1 1,1-1 0,-1 1 0,0-1 0,1 1 0,-1-1-1,0 1 1,0-1 0,1 1 0,-1-1 0,0 1 0,0-1-1,0 1 1,0-1 0,0 1 0,0-1 0,0 0 0,0 1-1,0-1 1,0 1 0,0-1 0,0 1 0,0-1 0,0-1-1,-1-3-404,1 3 617,0-21 194,0 18-497,0-21 36,1 0 0,7-47 0,-6 65-52,0 1 0,0-1 0,0 1 0,1-1 0,0 1 0,1 0 0,0 0-1,0 1 1,0-1 0,1 1 0,0-1 0,0 2 0,11-11 0,13-10 1,-21 19-3,1-1 0,-1 1 0,1 1 1,16-9-1,-19 11-100,1 0 1,0 1-1,0 0 1,0 1-1,0-1 1,0 1-1,0 1 1,1-1 0,-1 2-1,1-1 1,-1 1-1,11 0 1,-17 0 49,0 0 0,1 0 0,-1 0 0,0 0 0,0 1 0,0-1 0,0 0 0,0 1 1,1-1-1,-1 1 0,0-1 0,0 1 0,0-1 0,0 1 0,0 0 0,0-1 0,-1 1 1,1 0-1,0 0 0,0 0 0,0 0 0,-1 0 0,1 0 0,0 0 0,-1 0 0,1 1 0,11 13-1345,-11-13 326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1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18 416,'0'0'2825,"0"-5"268,0 36-2274,2-18-585,-2 0 1,0 0-1,0 0 1,-2 1-1,1-1 1,-2 0-1,1 0 1,-2 0-1,-7 17 1,-13 25 47,-14 26 79,36-79-354,1 0 1,-1 0-1,0 0 1,0 0-1,-1-1 1,1 1-1,0-1 0,-1 1 1,1-1-1,-1 0 1,1 0-1,-1 0 1,1 0-1,-1 0 1,0-1-1,-4 1 1,5 0-30,0-1 0,1 0 0,-1 0 1,1 0-1,-1 0 0,0 0 0,1 0 0,-1-1 1,1 1-1,-1 0 0,1-1 0,-1 0 0,1 1 1,-1-1-1,1 0 0,-1 1 0,1-1 0,0 0 1,-1 0-1,1 0 0,0 0 0,0 0 0,0-1 1,0 1-1,0 0 0,0-1 0,0 1 0,0 0 1,0-1-1,1 1 0,-1-1 0,0-2 0,-8-31-384,2-1 0,-3-36 0,8 57 282,2-1 0,0 1 0,0 0-1,1-1 1,1 1 0,1 0 0,8-27 0,-11 41 116,1-1 1,-1 0 0,1 0 0,0 0-1,-1 1 1,1-1 0,0 0 0,0 1-1,0-1 1,1 1 0,-1-1-1,0 1 1,0 0 0,1-1 0,-1 1-1,1 0 1,-1 0 0,1 0 0,0 0-1,1-1 1,-1 2 5,-1 0 1,1 0-1,0 0 0,-1 0 0,1 0 1,-1 1-1,1-1 0,-1 0 0,1 1 1,-1-1-1,0 1 0,1 0 1,-1-1-1,0 1 0,1 0 0,-1 0 1,0 0-1,0 0 0,2 1 0,6 8 19,0 0 0,-1 0-1,0 1 1,9 17-1,-12-20-5,25 45 36,25 63-1,-34-67-1011,52 84-1,-34-76-1632,-19-32 1264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286 407 624,'16'-57'618,"2"1"0,3 0-1,32-60 1,-47 106-463,0 0-1,0 1 1,1 0 0,0 0 0,1 0 0,0 1 0,1 0 0,0 1-1,0 0 1,0 0 0,1 1 0,10-6 0,-16 10-40,0 1 0,0-1 0,0 1 1,1 0-1,-1 0 0,0 0 0,1 0 1,-1 1-1,0 0 0,1 0 0,-1 0 0,0 0 1,1 1-1,-1-1 0,0 1 0,1 0 1,-1 1-1,0-1 0,0 1 0,0 0 1,0 0-1,0 0 0,-1 0 0,1 1 0,0-1 1,-1 1-1,0 0 0,0 0 0,0 0 1,0 1-1,0-1 0,-1 1 0,5 7 0,0 2 85,-1 0-1,0 1 0,-1-1 0,0 1 0,-1 1 0,0-1 1,-2 0-1,1 1 0,-2 0 0,0-1 0,-1 19 0,-2 1 197,-1 1 0,-2-1-1,-14 57 1,3-42 118,-2 0 0,-2 0 0,-2-2 0,-2-1 0,-2-1 0,-43 56 0,24-43-108,-3-2 0,-1-2-1,-111 91 1,147-135-477,-45 32-314,54-39 229,1-1-1,-1 0 0,0-1 0,1 1 0,-1-1 0,0 1 0,0-1 0,0-1 0,0 1 1,0 0-1,0-1 0,0 0 0,-8 0 0,11 0 12,-1-1 0,1 1 0,0 0 0,0-1 0,-1 1 0,1-1 0,0 1 0,0-1 0,0 0 1,0 1-1,-1-1 0,1 0 0,0 0 0,0 0 0,1 0 0,-1 0 0,0 0 0,0 0 0,0 0 0,1 0 0,-1 0 0,0 0 0,0-2 0,0-1-163,1 1 0,-1 0 0,1 0 0,-1-1 0,1 1 0,0 0 1,0-1-1,1 1 0,0-5 0,2-4-502,0 0 1,1-1 0,0 2 0,8-15-1,20-33-1559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2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4254 592,'0'0'2836,"0"0"-2737,0 1 0,0-1 0,-1 0 0,1 0 0,0 1-1,0-1 1,0 0 0,0 1 0,0-1 0,0 1 0,0-1 0,0 0-1,0 1 1,0-1 0,0 0 0,0 1 0,1-1 0,-1 0 0,0 0 0,0 1-1,0-1 1,0 0 0,0 1 0,1-1 0,-1 0 0,0 1 0,0-1-1,0 0 1,1 0 0,-1 0 0,0 1 0,1-1 0,-1 0 0,0 0-1,58 21 9947,-52-18-8824,0-1 0,1-1 0,-1 1 0,1-1 0,-1 0-1,1 0 1,7-1 0,79-2 3441,-60 0-4195,1-2-1,36-8 1,-31 3-464,273-51-1,-124 42-2,392-56 0,-239 16 0,60-10 0,-229 54 0,34-5 0,65-15 0,-111 13-301,22-4-201,-78 3-16,1 6 1,144-5-1,181 12-1688,-345 10 2146,279-12-166,-290 6 51,32-4-84,15-4 29,121-24-168,-127 21 273,-89 14 66,-1 0 1,33 3-1,-16 0-18,39-14 29,-33 5-22,-47 8 532,-2-3-455,-1-1 1,0 1 0,0 0-1,0 0 1,-1 0-1,1 0 1,-1 0-1,1 0 1,-1 1-1,0 0 1,0-1-1,0 1 1,0 0 0,-1 0-1,-5-2 1,-12-10 39,5-1-28,0-2 1,1 0-1,0 0 0,2-2 1,0 1-1,1-2 1,-16-36-1,-50-155 151,64 168-47,-35-88 267,-15-45 346,45 110-534,8 31-120,1 0-1,3 0 1,-6-47-1,0-7 0,8 63-46,1 0-1,-1-40 0,2 24 52,-1 1-1,-16-62 1,-4-40 292,-13-130 252,25 184-232,9 60-193,-1 1 0,-8-31 1,-9-54 443,2 10-148,13 66-482,1 1 0,1-1 0,2-44 0,3 44-22,-3 0-1,-1 1 0,-11-51 0,1 26 4,3-1 0,-5-107 0,15-133 0,2 132 0,-2 57 0,0 33 0,0 22 0,0 49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2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 32767,'-14'8'0,"1"1"0,-1 0 0,2 1 0,-1 0 0,2 1 0,-20 23 0,-1-1 0,-45 51 0,4 3 0,-83 130 0,135-182 0,-9 10 0,28-43 0,1 0 0,0 0 0,-1 0 0,1 0 0,0 1 0,0-1 0,0 0 0,1 1 0,-1-1 0,1 1 0,-1-1 0,1 0 0,0 1 0,0-1 0,0 4 0,0-5 0,0 13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3:2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0 488 32767,'1'-6'0,"1"-1"0,0 0 0,0 1 0,1-1 0,-1 1 0,1-1 0,1 1 0,-1 0 0,9-9 0,3-10 0,24-38 0,-28 49 0,-2-1 0,1-1 0,11-28 0,-5 8 0,39-62 0,-47 87 0,1-1 0,1 1 0,0 0 0,0 1 0,1 1 0,0-1 0,1 1 0,16-9 0,14 16 0,-35 2 0,1 1 0,0 1 0,-1-1 0,1 1 0,0 1 0,-1-1 0,0 1 0,0 0 0,0 1 0,0 0 0,0 0 0,-1 0 0,0 1 0,1 0 0,5 7 0,3-1 0,0-1 0,1 0 0,29 12 0,15 9 0,-32-12 0,-21-13 0,1-1 0,0 0 0,0 0 0,1-1 0,11 5 0,18 3 0,-1 1 0,-1 2 0,66 38 0,-45-28 0,-11-5 0,-43-10 0</inkml:trace>
  <inkml:trace contextRef="#ctx0" brushRef="#br0" timeOffset="1">1018 341 32767,'-477'0'0,"470"-1"2,0 0 0,-1 0 0,1-1 0,0 0 0,-8-4 0,-14-2-67,18 9-8880,9 0 8231,0-1 1,0 1-1,0 0 0,0-1 0,0 1 0,0 0 1,0 0-1,1 0 0,-1 1 0,0-1 0,1 0 1,-1 1-1,1-1 0,-1 1 0,1 0 0,-2 1 1,-14 21-5095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1 384,'0'19'1650,"0"76"560,-16 135 0,10-200-1962,3-13-40,0 0 0,-2 32 0,5-11 39,-2-1 0,-1 0-1,-2 0 1,-2 0 0,-15 49 0,20-77-233,-1 0 1,2 0-1,-1 0 1,1 17 0,0-19-27,1 0-1,-1 0 1,0 0 0,0 0 0,-3 8 0,3-11-228,-3-42-4226,-6 1 3030,-7-48 1,15 39 237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45 176,'4'-4'68,"0"0"0,0 0 0,0 0 1,1 1-1,0 0 0,0-1 0,0 2 0,0-1 0,0 0 0,0 1 0,0 0 0,1 0 0,0 1 1,-1 0-1,1 0 0,5-1 0,-6 3-28,1-1 1,-1 1 0,0 0-1,0 0 1,0 0-1,0 1 1,0 0 0,-1 0-1,1 0 1,-1 0-1,1 1 1,-1 0-1,1 0 1,-1 0 0,0 0-1,-1 1 1,1-1-1,3 6 1,-2-2 53,0 0 0,0 0 0,-1 0 0,-1 1 0,1 0 1,-1-1-1,0 1 0,-1 0 0,0 1 0,0-1 0,-1 0 0,0 1 0,0 15 0,-1-16 14,0 0-1,-1 0 0,0 0 0,0-1 0,0 1 0,-1 0 0,0-1 0,-1 1 0,0-1 0,0 0 0,0 0 0,-1 0 0,0 0 1,-1-1-1,-5 7 0,-4 2 151,-23 27 423,30-32-557,-1 0-1,0-1 1,0 0 0,-1-1 0,0 0-1,-1 0 1,0-1 0,0 0 0,0-1-1,-1 0 1,0 0 0,-22 7 0,32-13-117,0 1 0,0-1 1,0 1-1,0 0 1,0 0-1,0-1 1,0 1-1,0 0 1,1 0-1,-1 0 0,0 0 1,0 0-1,1 0 1,-1 0-1,1 0 1,-1 0-1,1 0 1,0 1-1,-1-1 0,1 0 1,0 0-1,0 0 1,0 1-1,-1-1 1,1 0-1,1 0 1,-1 0-1,0 1 1,0-1-1,0 0 0,1 0 1,-1 0-1,0 0 1,1 0-1,-1 1 1,1-1-1,-1 0 1,1 0-1,0 0 0,0 0 1,-1 0-1,1-1 1,0 1-1,0 0 1,0 0-1,0 0 1,1 0-1,14 7 31,0 0-1,1-1 1,0-1-1,1-1 1,-1-1-1,1 0 1,18 2-1,-10-3-31,0-1 0,1-1-1,-1-1 1,39-5-1,-57 3-10,-1 0 1,0-1-1,-1 1 0,1-2 0,0 1 0,-1-1 1,1 0-1,-1 0 0,6-6 0,53-50-66,-41 36 83,15-10-55,-27 25 21,0-2 0,0 0 0,12-15 1,7-4-101,-27 28 100,0-1 1,-1 1-1,1-1 0,-1 0 1,1-1-1,-1 1 0,0 0 1,-1-1-1,1 0 0,0 1 1,-1-1-1,0 0 0,0 0 1,0-1-1,-1 1 0,1 0 1,-1-1-1,1-7 0,-1 11 28,-1 0-1,0 0 1,0-1-1,0 1 1,0 0-1,0 0 1,0-1-1,-1 1 0,1 0 1,0 0-1,0-1 1,-1 1-1,1 0 1,-1 0-1,1 0 1,-1 0-1,0 0 1,1 0-1,-1 0 1,0 0-1,0 0 1,0 0-1,-1-1 1,-33-2 296,31 4-290,0 0 15,1 0 1,-1 0 0,0 0-1,1 0 1,-1 1 0,1 0-1,-1-1 1,1 1 0,-1 1-1,1-1 1,-1 0-1,1 1 1,0 0 0,0-1-1,0 1 1,0 1 0,0-1-1,0 0 1,0 1 0,1-1-1,0 1 1,-1 0 0,-2 4-1,1-2 1,-14 14 156,10-12-121,1 1 1,0-1-1,0 1 1,0 1 0,1-1-1,0 1 1,1 0 0,0 0-1,0 1 1,1 0 0,1-1-1,-5 18 1,2 9 38,2-18-71,2 0-1,0 0 1,0 27 0,2-41-30,0-1-1,1 0 1,-1 0 0,0 1 0,1-1 0,0 0-1,0 0 1,0 0 0,0 0 0,0 0-1,1 0 1,0 0 0,-1 0 0,1 0 0,0-1-1,0 1 1,0-1 0,0 0 0,1 1 0,-1-1-1,1 0 1,0 0 0,-1 0 0,1-1-1,3 2 1,9 1-161,0 0 0,0-1 0,1-1-1,-1-1 1,1 0 0,29-2 0,-11 0-405,-28 0 406,0 1-1,0-1 1,0 0-1,1-1 1,-2 0 0,1 0-1,0 0 1,0 0-1,-1-1 1,1 0-1,-1 0 1,0-1 0,0 1-1,0-1 1,0 0-1,-1-1 1,5-4-1,3-5-441,-2 0 0,1 0 0,-2-1 0,13-26 0,-13 15-199,-8-5 18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68 432,'2'-2'97,"-1"0"-1,1 0 1,-1 0 0,0-1-1,1 1 1,-1 0-1,0-1 1,-1 1 0,1-1-1,0 1 1,-1-1 0,1 1-1,-1-1 1,0 0-1,0 1 1,0-1 0,0 1-1,-1-6 1,0-6 692,1 12 743,3 7-945,5 13-11,-2 0 1,0 1-1,-1-1 1,-1 1 0,-1 0-1,2 33 1,-5 131 1192,-3-89-1185,3 86 425,0-44-1991,0-67-4893,2-88 4898,0 0-1,6-29 1,2-10 30,-8 44 802,1 1 0,0-1 1,0 0-1,2 1 0,0 0 0,0 0 0,1 0 0,14-22 1,-15 27 157,1 1 1,-1 0-1,1 0 1,0 1 0,1 0-1,-1 0 1,1 0 0,0 1-1,1 0 1,-1 0-1,1 0 1,0 1 0,0 1-1,15-5 1,-19 6 64,0 1 0,0 0 1,0 0-1,0 0 0,0 1 0,0-1 0,1 1 1,-1 0-1,0 0 0,0 0 0,1 1 0,-1 0 1,0 0-1,0 0 0,0 0 0,0 0 0,0 1 1,0 0-1,0 0 0,-1 0 0,1 0 0,0 0 1,-1 1-1,0 0 0,0 0 0,0 0 0,0 0 1,0 0-1,0 0 0,-1 1 0,0-1 0,1 1 1,-1 0-1,-1 0 0,3 5 0,1 8 422,0 2 1,-1-1-1,0 0 1,-2 1-1,0-1 0,-2 29 1,1-37-279,0 0 1,-1 0 0,0 0 0,-1-1 0,0 1 0,-1 0 0,0 0 0,0-1 0,-1 1 0,0-1 0,-1 0 0,0 0 0,0 0 0,-1 0 0,-7 9 0,10-14-190,0-1 0,-1 0 1,1 1-1,-1-1 1,0-1-1,0 1 1,0 0-1,0-1 1,0 1-1,-1-1 0,1 0 1,-7 3-1,2-3-38,0-1 0,0 1-1,0-1 1,0-1 0,-14 0-1,21 0-22,0 0 0,1 0 0,-1 0 0,0-1 0,1 1 0,-1 0 0,0-1 0,1 1 0,-1 0 0,0-1 0,1 1 0,-1-1 0,0 1 0,1-1 0,-1 1 0,1-1 0,-1 1 0,1-1 0,-1 1 0,1-1 0,0 0 0,-1 1 0,1-1 0,0 0 0,-1 1 0,1-2 0,-6-29-552,7-30-546,0 51 974,1-1 0,0 1 0,1-1 0,0 1 0,1 0 0,0 0-1,0 1 1,1-1 0,0 1 0,1 0 0,0 0 0,1 1 0,9-11 0,8-4-30,-10 9 138,1 1 1,-1 0-1,24-14 0,-35 25 45,1-1 0,-1 1 1,1 1-1,0-1 0,-1 0 0,1 1 1,0 0-1,0 0 0,0 0 0,0 0 1,0 1-1,0-1 0,0 1 0,0 0 1,0 1-1,0-1 0,0 1 1,0-1-1,0 1 0,0 0 0,0 1 1,3 1-1,0 1 15,-1 0 1,-1 0 0,1 1-1,-1 0 1,0 0-1,0 0 1,0 0 0,-1 1-1,1 0 1,-1 0 0,-1 0-1,1 1 1,-1-1-1,-1 1 1,1 0 0,-1 0-1,0 0 1,1 10 0,2 13-151,-1 0 0,-1 57 0,-3-86 124,0 1-83,0 0 0,0 0 0,0 0 0,0-1 1,0 1-1,1 0 0,-1 0 0,0-1 0,1 1 1,0 0-1,-1 0 0,1-1 0,0 1 0,0-1 0,0 1 1,2 2-1,-2-3-8,0-1 0,0 1 1,0-1-1,0 1 0,0-1 0,0 1 1,0-1-1,0 0 0,0 1 1,0-1-1,0 0 0,0 0 0,1 0 1,-1 0-1,0 0 0,0 0 1,0 0-1,0 0 0,0 0 0,0 0 1,0-1-1,0 1 0,0 0 1,0-1-1,2 0 0,7-10-769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1 528,'0'0'681,"0"12"983,-1-6-1464,0-1-1,0 0 0,0 1 0,0-1 1,-1 0-1,-4 8 0,-8 33 941,6 1-307,3-23-321,1 0 0,-1 38 0,4-47-411,1-5-21,0-1 1,1 1 0,-1 0-1,4 13 1,-3-20-79,0 0 0,1 0 0,-1 0-1,1 0 1,-1 0 0,1 0 0,0 0 0,0-1 0,0 1-1,0-1 1,1 0 0,-1 1 0,1-1 0,-1 0 0,7 3-1,-4-3-138,0-1 0,1 0 0,0 0-1,-1 0 1,1-1 0,-1 0-1,1 0 1,0 0 0,-1-1-1,1 1 1,-1-1 0,1-1-1,-1 1 1,1-1 0,-1 0-1,9-5 1,-3 1-232,-1-2 0,1 0 0,-1 0 0,0 0 0,-1-1 0,0-1 0,0 0 0,14-21 0,-1-7-347,25-52 0,-37 68 646,-7 17 87,1 0 1,-1 0 0,1 0 0,0 0 0,0 0 0,0 1 0,1 0 0,0 0 0,-1 0 0,10-5 0,-14 9 25,0 0 0,1 0 0,-1 0 0,1-1-1,-1 1 1,0 0 0,1 0 0,-1 0 0,0 0 0,1 0 0,-1 0 0,1 0 0,-1 0 0,0 0-1,1 1 1,-1-1 0,0 0 0,1 0 0,-1 0 0,0 0 0,1 0 0,-1 1 0,0-1 0,1 0-1,-1 0 1,0 1 0,0-1 0,1 0 0,-1 0 0,0 1 0,0-1 0,1 0 0,-1 1 0,0-1-1,0 0 1,0 1 0,0-1 0,1 0 0,-1 1 0,0-1 0,0 0 0,0 1 0,0-1 0,0 1-1,0-1 1,0 0 0,0 1 0,0-1 0,0 0 0,0 1 0,0-1 0,-1 1 0,2 28 767,-2-23-386,0 14 335,-1 0 0,-1 0-1,-1 0 1,-11 33 0,14-46-620,0 0 0,0 0 0,1 1 0,0-1-1,2 14 1,-3 23-5006,20-82 2111,-11 8 910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1 416,'0'7'202,"0"0"0,1 0 0,0 0 0,0 0 0,1 0 0,0 0 0,0-1 0,0 1 0,5 9 0,15 18-371,-20-30 146,0 0 0,1 0-1,-1 0 1,1-1-1,0 1 1,0-1 0,0 1-1,6 4 1,2 1 65,-1 1 0,0 1-1,0-1 1,-1 2 0,0-1 0,-1 1 0,0 1-1,-1-1 1,7 18 0,0 7 1741,17 78 0,8 22 2231,-36-127-3801,-1-4-112,0-1 1,0 1-1,0-1 1,1 0 0,0 0-1,6 8 1,-8-11-113,1-1-1,0 1 1,0-1 0,0 1 0,1-1 0,-1 0 0,0 0 0,0 0-1,1-1 1,-1 1 0,0 0 0,1-1 0,-1 1 0,1-1 0,-1 0 0,1 0-1,3 0 1,-3-1-93,0 0 0,1-1-1,-1 1 1,0-1 0,0 1-1,0-1 1,-1 0 0,1 0-1,0 0 1,-1 0 0,1-1-1,-1 1 1,0-1 0,0 1-1,0-1 1,0 0 0,0 0-1,-1 0 1,1 0 0,1-4 0,4-8-475,0 0 0,7-29 0,-9 24 276,-2 0 1,-1-1-1,0 1 1,-2 0-1,-1-23 0,-1-10 22,2 42 287,-1 0 0,0 0-1,-1 0 1,0 0 0,-1 0-1,0 1 1,-1-1 0,0 1-1,-10-18 1,11 23 27,1 1 0,-1-1-1,-1 1 1,1 0 0,0 0 0,-1 0 0,0 0-1,0 0 1,0 1 0,0 0 0,-1 0 0,0 0-1,1 0 1,-1 1 0,0 0 0,0 0-1,0 0 1,0 0 0,0 1 0,-1 0 0,1 0-1,-8 0 1,1 1-78,0 0-1,0 1 0,0 0 0,0 1 1,0 0-1,1 1 0,-15 5 1,-13 6-1695,36-12 585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47 736,'0'-44'2615,"0"42"-1641,3 2-2252,0 0 1193,1 0 0,-1 0 0,0 1 0,0 0 0,0 0 0,0 0 0,0 0 0,0 0 0,0 0 0,-1 1-1,1-1 1,0 1 0,-1 0 0,1 0 0,-1 0 0,1 0 0,-1 0 0,0 1 0,0-1 0,0 1 0,0-1 0,-1 1 0,1 0 0,1 3 0,28 32-497,-19-26 899,-1 0 1,0 0-1,0 1 0,-1 0 1,-1 1-1,-1 0 1,0 1-1,0 0 1,-2 0-1,10 32 0,-8-14 1309,-2 0 0,-1 0 0,-1 1 0,-2 46 0,-2-78-1516,5-6-2130,-2-1 1790,0 1-1,-1-1 1,1-1 0,-1 1-1,0 0 1,2-9 0,10-25-850,-7 25 859,0 0 0,-1-1 0,-1 1 0,0-1 0,-1 0 0,3-26 0,-7 40 229,0 0 0,0-1 1,0 1-1,1 0 0,-1 0 0,0 0 1,1 0-1,-1 0 0,0 0 1,1 0-1,-1 0 0,1 0 1,0 1-1,-1-1 0,1 0 0,0 0 1,-1 0-1,1 1 0,0-1 1,0 0-1,0 1 0,0-1 1,0 0-1,0 1 0,0-1 0,0 1 1,0 0-1,0-1 0,0 1 1,0 0-1,0 0 0,0-1 1,0 1-1,0 0 0,0 0 0,2 1 1,-1-1 43,0 0 1,0 1 0,-1-1 0,1 1-1,0 0 1,-1 0 0,1 0-1,0-1 1,-1 1 0,1 1 0,-1-1-1,0 0 1,1 0 0,-1 1-1,0-1 1,1 0 0,-1 1 0,0-1-1,0 1 1,1 2 0,76 190 3767,-59-145-3456,-14-32-281,1-1 0,1 1 0,0-2 0,11 17 0,-15-28-138,-1-1 0,1 1 0,0-1 0,-1 0 0,1 0 0,1 0 0,-1 0 0,0-1 0,1 1 0,0-1 0,-1 0 0,1 0-1,0 0 1,0 0 0,0-1 0,0 0 0,0 0 0,0 0 0,1 0 0,-1 0 0,7-1 0,-5 1-402,0-1 0,0 0 0,0 0-1,1 0 1,-1 0 0,0-1 0,0-1 0,0 1 0,0-1 0,0 0 0,0 0 0,0 0 0,-1-1-1,1 0 1,-1 0 0,0 0 0,9-8 0,1 1-615,-12 8-225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45 203 688,'1'-23'778,"-1"23"-747,0 1 0,0-1 1,0 0-1,0 0 1,0 0-1,1 0 0,-1 0 1,0 0-1,0 0 0,0 0 1,0 0-1,0 0 0,0 0 1,0 0-1,0 0 0,0 1 1,0-1-1,0 0 0,0 0 1,0 0-1,1 0 0,-1 0 1,0 0-1,0 0 1,0 0-1,0 0 0,0 0 1,0 0-1,0 0 0,0 0 1,0 0-1,1 0 0,-1 0 1,0 0-1,0 0 0,0 0 1,0 0-1,0 0 0,0 0 1,0 0-1,0-1 0,0 1 1,0 0-1,0 0 1,1 0-1,-1 0 0,0 0 1,0 0-1,0 0 0,0 0 1,0 0-1,0 0 0,0 0 1,0 0-1,0 0 0,0-1 1,0 1-1,0 0 0,0 0 1,0 0-1,0 0 0,0 0 1,12 36 4217,-4-9-3802,10 22 1066,27 91 626,-37-108-2292,0 7 414,-6-9-6854,-2-32 6434,0-1 0,-1 1 0,1-1 0,-1 1 0,0-1 0,1 1 0,-1 0 0,-1-1 0,1 1 1,0 0-1,0 0 0,-1 0 0,1 0 0,-1 0 0,-2-3 0,-17-25-740,6-7 417,1-1 0,-16-67 0,26 81 568,1 7 157,0 0 0,0 0 0,-2 0 0,0 1 1,-1 0-1,-11-22 0,16 34-15,-1-1 1,1 1-1,0-1 1,1 0-1,-1 1 1,1-1 0,0 0-1,0 0 1,0 1-1,1-1 1,0 0-1,0 1 1,0-1-1,0 1 1,1-1-1,0 1 1,2-5 0,3 4-104,-1 1 0,1 0 0,1 0 0,-1 1 0,0 0 0,1 1 0,0-1 0,-1 1 0,1 1 1,0 0-1,0 0 0,0 0 0,0 1 0,0 0 0,0 1 0,0-1 0,0 2 0,0-1 0,0 1 0,-1 0 1,1 1-1,-1 0 0,1 0 0,-1 0 0,0 1 0,11 8 0,5 7 236,-1 2-1,-1 1 0,-1 0 1,-1 1-1,0 2 1,-2-1-1,-1 2 0,-1 0 1,-2 1-1,21 56 1,-32-74-52,-1 0 0,1 1 0,-1-1 0,-1 1 0,0-1 0,-2 14 1,1 11 818,1-30-1022,0 0 0,-1 0 0,1 0 1,-1 0-1,0 0 0,0 0 0,0 0 1,-1 0-1,1-1 0,-1 1 0,0 0 0,0-1 1,0 0-1,0 1 0,-5 4 0,-2 0 33,0 1 0,-1-2-1,-18 12 1,-10 8 8,32-23-301,0-1 0,0 1 0,0-2 0,0 1 0,0-1 0,-1 0 0,1 0 0,-1 0 0,0-1 0,1 0 0,-1-1 0,0 1 0,0-1 1,-12-2-1,-1 2-1544,19 0 1526,0 0 1,1-1 0,-1 1-1,1 0 1,-1-1 0,1 1-1,-1 0 1,0-1-1,1 1 1,-1 0 0,1-1-1,0 1 1,-1-1 0,1 1-1,-1-1 1,1 1 0,0-1-1,-1 0 1,1 1-1,0-1 1,-1 1 0,1-1-1,0 0 1,0 1 0,0-1-1,0 0 1,0 1 0,0-1-1,0 0 1,0 1-1,0-2 1,0-30-2647,0 21 1635,0 0 622,1 1 0,0 0 0,0-1 0,1 1 0,4-15-1,12-10-651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4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161 151 928,'-1'20'888,"-1"0"-1,-1-1 1,-7 24-1,1 0 112,-37 155 2561,-9 55 169,48-223-2363,-15 44 0,17-56 712,6-48-2180,2-1 1,1 1-1,1 0 1,2 0-1,1 1 1,2-1-1,0 2 1,16-31-1,22-31-948,63-91-1,-53 89-355,-51 81 1180,13-22-1238,41-51 1,-54 76 1001,0 0 1,1 1-1,-1 0 1,1 0-1,1 0 1,0 1-1,0 1 1,0-1-1,0 1 0,20-7 1,-26 12 379,-1-1-1,1 1 1,-1-1-1,0 1 1,1 0 0,-1 0-1,1 0 1,-1 0 0,1 0-1,-1 1 1,0-1-1,1 1 1,-1-1 0,0 1-1,1 0 1,-1 0 0,0 0-1,0 0 1,0 1 0,0-1-1,0 0 1,0 1-1,0 0 1,0-1 0,-1 1-1,1 0 1,-1 0 0,1 0-1,-1 0 1,0 0-1,1 0 1,-1 0 0,0 1-1,-1-1 1,2 4 0,3 8-67,0 1 0,-1 1 1,-1-1-1,1 19 1,-2-23 11,11 134 1176,-7 212 0,-7-216 2654,0-140-3627,1 0 1,0 0-1,0 0 1,1 0-1,-1 0 0,0 0 1,0 0-1,0 0 0,1 0 1,-1 0-1,0 0 0,1 0 1,-1 0-1,1 0 0,-1-1 1,1 1-1,-1 0 0,1 0 1,0-1-1,0 1 1,-1 0-1,1-1 0,0 1 1,0 0-1,-1-1 0,1 1 1,2 0-1,-1-1 33,1 1 1,-1 0-1,1-1 0,0 0 1,-1 0-1,1 0 1,0 0-1,-1 0 0,1 0 1,3-1-1,3-1 0,0 0 0,-1-1 0,1 0 1,-1-1-1,10-5 0,5-7-255,-1-1 0,-1 0 0,0-2-1,-2-1 1,0 0 0,-1-1 0,-1-1 0,-1-1 0,-1 0 0,-1-1 0,-2-1 0,0 0 0,16-50 0,-26 68 118,0 0 0,-1 0 0,0 1 0,0-1 1,-1 0-1,1 0 0,-2-10 0,1 15 58,-1 0 0,1 0-1,-1 0 1,1 0 0,-1 0 0,0 0-1,0 1 1,0-1 0,0 0 0,0 0 0,0 1-1,0-1 1,-1 1 0,1-1 0,0 1 0,-1 0-1,1-1 1,-1 1 0,0 0 0,1 0-1,-1 0 1,0 0 0,0 0 0,0 0 0,0 1-1,0-1 1,1 1 0,-1-1 0,-2 1 0,-1 0 91,0 0 0,1 0 0,-1 1 0,1 0 0,0 0 0,-1 0 0,1 1 0,0-1 0,-1 1 0,1 0 0,0 0 0,0 0 0,1 1 0,-1 0 0,0-1 1,1 1-1,-5 5 0,-61 66 1463,58-61-1266,-26 30 231,1 2 0,3 1 0,2 1 0,-47 96 0,73-135-713,2 0 0,-1 0 0,1 1 0,0 0 0,1-1 0,0 1 0,1 0 0,-1 0 0,2 0 0,-1 0 0,1 0 0,1 0 0,2 17 0,-3-25 60,1 1 0,0-1 1,-1 0-1,1 1 0,0-1 0,0 0 0,-1 0 1,1 1-1,0-1 0,0 0 0,0 0 0,0 0 0,1 0 1,-1 0-1,0-1 0,0 1 0,1 0 0,-1 0 0,0-1 1,1 1-1,-1-1 0,0 1 0,1-1 0,-1 0 0,1 0 1,-1 1-1,1-1 0,-1 0 0,1 0 0,-1 0 1,1-1-1,-1 1 0,1 0 0,-1 0 0,0-1 0,3 0 1,6-2-523,0-1 0,0 0 0,17-10 0,-22 12 425,61-40-2225,14-20-741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2 752,'1'-1'110,"1"1"-1,0 0 0,0-1 1,0 1-1,0 0 0,0 0 0,0 1 1,0-1-1,0 0 0,0 0 1,0 1-1,0 0 0,-1-1 1,1 1-1,0 0 0,0 0 0,0 0 1,-1 0-1,1 0 0,-1 0 1,1 0-1,-1 0 0,1 1 1,-1-1-1,0 1 0,1-1 0,-1 1 1,0-1-1,0 1 0,1 3 1,8 10 962,-5-7-556,-2 0 0,1-1-1,-1 2 1,-1-1 0,1 0 0,-1 1-1,1 16 1,11 38 1457,-10-47-1749,-3-14-211,-1 1 0,0 0 0,1-1 1,0 1-1,-1-1 0,1 1 0,0-1 0,1 1 0,-1-1 0,0 0 1,1 0-1,-1 1 0,3 1 0,4 12-473,-6-11-2275,-2-25-5774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82 768,'-14'-13'1235,"13"13"-1115,0-1 0,1 0 0,-1 0-1,0 1 1,0-1 0,0 0 0,0 1-1,0-1 1,0 1 0,0-1-1,0 1 1,0-1 0,0 1 0,0 0-1,0 0 1,0-1 0,0 1 0,0 0-1,-1 0 1,1 0 0,0 0-1,0 0 1,-2 1 0,2-1 277,1-1-442,0 0 0,0 0 0,0 0 0,0 0 0,0 0 0,0 0-1,0 0 1,1 0 0,-1 0 0,0 0 0,1 0 0,-1 0 0,0 1 0,1-1-1,0 0 1,-1 0 0,1 0 0,-1 1 0,1-1 0,0 0 0,-1 1 0,1-1-1,1 0 1,217 1-2612,-214 0 2767,0 1-1,-1 0 1,1 0-1,0 0 1,-1 0-1,0 1 1,1 0-1,-1 0 1,0 0-1,0 0 1,0 1-1,0-1 1,0 1 0,-1 0-1,1 0 1,-1 1-1,0-1 1,0 1-1,0-1 1,3 7-1,7 9 1500,-2 1 0,17 42 0,-24-54-1159,19 67 2100,-19-59-2203,1 1 1,0-1-1,1 1 0,1-1 1,9 16-1,-14-30-310,0-5-180,1 0 1,-1-1-1,0 1 0,0-1 0,0 1 0,0-1 0,-1 1 0,1-1 1,-1 0-1,0 0 0,0 0 0,-1 0 0,1-6 0,-1-65-1222,-2 30 520,2 28 751,1-1-1,0 1 0,1-1 1,1 1-1,1 0 0,0 0 0,2 0 1,0 0-1,8-15 0,-14 30 113,1 0-1,0 0 1,1 0 0,-1 1-1,0-1 1,0 1-1,1-1 1,-1 1-1,1-1 1,-1 1 0,1 0-1,0-1 1,-1 1-1,1 0 1,0 0 0,0 1-1,0-1 1,0 0-1,0 0 1,0 1-1,0-1 1,0 1 0,2 0-1,-2 0 51,1 1 0,0-1 0,0 1 0,0 0 0,-1 0 0,1 0 0,-1 0 0,1 1 0,-1-1 0,1 1-1,-1-1 1,0 1 0,1 0 0,2 3 0,3 4 244,0 1 0,0-1-1,-1 2 1,0-1 0,-1 1 0,7 14-1,8 27 824,-9-20-829,2-1 0,1 0 0,22 34 0,-36-64-409,-1 0 0,1 1 1,0-1-1,0 0 1,0 0-1,0 0 0,0 0 1,0 0-1,1 0 1,-1-1-1,0 1 0,0 0 1,1 0-1,-1-1 1,0 1-1,1-1 0,-1 1 1,0-1-1,1 0 1,-1 0-1,1 1 0,-1-1 1,1 0-1,-1 0 1,1 0-1,1-1 0,3 1-1179,-5-9-3202,-1-14 2873,0 21 1122,0-19-1256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51 736,'2'-4'184,"0"0"0,1 1 0,-1 0 0,1-1 0,0 1 0,0 0 0,0 0 0,0 1 0,1-1 0,-1 1 0,1-1 0,0 1 0,0 0-1,-1 0 1,1 1 0,0-1 0,0 1 0,1 0 0,-1 0 0,0 0 0,0 1 0,0-1 0,1 1 0,-1 0 0,0 0 0,0 1 0,1-1 0,-1 1-1,0 0 1,0 0 0,0 1 0,0-1 0,0 1 0,0 0 0,6 3 0,-2 2 190,0 0-1,-1 1 1,1 0 0,-2 0 0,1 0-1,-1 1 1,-1 0 0,0 0-1,0 0 1,0 1 0,-1 0-1,-1 0 1,4 14 0,-6-16-136,1-1 1,-2 0-1,1 1 1,-1-1 0,0 1-1,0-1 1,-1 0-1,0 1 1,0-1-1,-4 9 1,4-12-204,0-1 1,-1 0-1,0 0 1,0 0-1,0-1 1,0 1-1,0 0 1,-1-1-1,1 1 1,-1-1-1,1 0 1,-1 0-1,0 0 1,0 0-1,0 0 1,0-1-1,0 1 1,0-1-1,-1 0 1,1 0-1,0 0 1,-1 0 0,-3 0-1,-3 1-136,-1-1-1,0 0 1,1 0-1,-22-2 1,30 1 7,-1-1 0,0 1 1,1-1-1,-1 0 0,0 1 1,1-1-1,-1 0 0,1-1 1,-1 1-1,1 0 0,-1-1 1,1 1-1,0-1 0,0 0 1,0 0-1,0 0 0,0 0 1,0 0-1,0 0 0,1 0 0,-1 0 1,1-1-1,0 1 0,-2-5 1,0-6-322,1 0 1,1 0-1,0 0 1,1 0-1,2-21 0,-1-3-355,-1 31 681,0-1-1,1 1 0,0 0 1,0 0-1,0-1 0,1 1 1,-1 0-1,4-6 0,-4 10 86,0 0 1,0 0-1,0 0 0,0 1 0,1-1 1,-1 0-1,1 0 0,-1 1 0,1-1 1,-1 1-1,1 0 0,0-1 0,0 1 1,0 0-1,0 0 0,0 0 1,0 0-1,0 0 0,0 1 0,0-1 1,0 1-1,0-1 0,0 1 0,1 0 1,2 0-1,-3 0 47,1 1 0,0 0 0,-1 0 0,1 1 0,-1-1 0,0 0 0,1 1 0,-1 0 0,0-1 1,0 1-1,0 0 0,0 0 0,0 0 0,0 0 0,-1 1 0,3 2 0,10 11 201,4 5 17,0-1 0,26 39 0,-27-33-568,35 38-1,-50-64 194,-1 1 0,1 0 0,-1-1 0,1 1-1,0-1 1,-1 0 0,1 0 0,0 1 0,-1-1-1,1 0 1,0 0 0,2-1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13 512,'-20'-12'881,"-1"12"1088,13 0 256,8 21-193,0 4-1487,8-12-305,0 8-192,13-21-528,-1 12-561,-7-12-383,-5 9-161,12-9 240,-11 25 129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0 228 496,'24'20'861,"-18"-15"-494,0 0-1,0 0 1,-1 0 0,10 12 0,56 105 4312,-64-110-4328,1-1 0,1 0 1,-1 0-1,2-1 0,0 0 0,0-1 0,0 0 0,1 0 0,23 12 0,-33-20-402,-1-1-1,0 0 1,1 0-1,-1 0 1,0 0-1,1 0 1,-1 0 0,0 0-1,0 0 1,1-1-1,-1 1 1,0 0-1,1 0 1,-1 0-1,0 0 1,0 0 0,1 0-1,-1-1 1,0 1-1,0 0 1,1 0-1,-1 0 1,0 0-1,0-1 1,0 1-1,1 0 1,-1 0 0,0-1-1,0 1 1,0 0-1,0 0 1,1-1-1,-1 1 1,0 0-1,0-1 1,0 1-1,0 0 1,0-1 0,0 1-1,0 0 1,0 0-1,0-1 1,0 1-1,0 0 1,0-1-1,0 1 1,0 0-1,0-1 1,0-25-824,0 17 293,-1-29 122,2 1-1,1 0 0,2 0 0,1 1 0,3-1 1,14-46-1,3 44 753,-24 38-240,-1 0 0,1 1 0,-1-1 0,1 0 0,0 0 0,-1 1 0,1-1 0,0 0 0,-1 1 0,1-1 0,0 0 0,0 1 0,0-1 0,0 1 0,-1 0 0,1-1 0,0 1 0,0 0 0,0-1 0,0 1 0,0 0 0,0 0 0,0 0 0,0 0 1,0 0-1,0 0 0,0 0 0,0 0 0,0 0 0,0 0 0,0 1 0,0-1 0,0 0 0,0 1 0,0-1 0,-1 1 0,1-1 0,0 1 0,0-1 0,0 1 0,-1-1 0,2 2 0,5 9 492,1 1-1,-2 0 1,0 1-1,0-1 1,-2 1-1,1 0 1,3 21-1,-4-17-135,1 0-1,1 0 0,0-1 0,13 24 0,41 59 540,-59-98-984,-1 0-1,1 0 0,-1 0 0,1 0 0,-1-1 0,1 1 0,-1 0 1,1 0-1,0-1 0,-1 1 0,1 0 0,0-1 0,0 1 0,-1-1 1,1 1-1,0-1 0,0 1 0,0-1 0,0 1 0,0-1 0,0 0 1,0 0-1,0 1 0,0-1 0,-1 0 0,1 0 0,0 0 0,0 0 1,0 0-1,0 0 0,0 0 0,0 0 0,0-1 0,0 1 0,0 0 1,0-1-1,0 1 0,0 0 0,0-1 0,-1 1 0,1-1 1,0 0-1,0 1 0,0-1 0,-1 1 0,1-1 0,0 0 0,-1 0 1,1 1-1,-1-1 0,1-1 0,3-3-287,0 0 0,0-1 1,-1 1-1,0-1 0,0 0 0,2-9 0,0-5-303,0-1 0,-2 0 0,1-36 0,-4 36 542,2 0 0,1 0-1,8-36 1,-8 47-78,9-21 1074,-12 30-835,1 0 0,0 0 0,-1 0 0,1 0 1,0 0-1,0 0 0,0 1 0,-1-1 0,1 0 0,0 1 0,0-1 0,0 0 0,0 1 0,0-1 0,0 1 0,0 0 0,1-1 1,-1 1-1,0 0 0,0-1 0,0 1 0,0 0 0,2 0 0,-2 1 29,1 0-1,-1 0 1,1 1 0,-1-1 0,1 0-1,-1 1 1,1-1 0,-1 0 0,0 1-1,0 0 1,0-1 0,0 1 0,0 0-1,0-1 1,0 1 0,-1 0 0,1 0-1,-1 0 1,1 3 0,9 18 740,60 100 1271,-67-117-2070,0 0-1,0-1 0,1 1 0,-1-1 0,1 1 1,1-1-1,-1 0 0,8 6 0,-9-9-298,-1 0 1,1 0-1,0-1 0,0 1 0,0-1 0,0 0 0,1 0 0,-1 0 0,0 0 1,0-1-1,1 1 0,-1-1 0,0 0 0,1 0 0,-1 0 0,0 0 0,1 0 1,-1-1-1,6-1 0,-7 1 12,1-1 0,-1 1 0,0 0 0,-1-1 0,1 1 0,0-1 0,0 0 0,-1 1 0,1-1 1,0 0-1,-1 0 0,0 0 0,0 0 0,1 0 0,-1-1 0,0 1 0,-1 0 0,1 0 0,1-5 0,8-52-1960,-8 32 1601,0-3 39,2 1-1,8-37 0,-10 59 598,-1 0-1,2 0 1,-1 0 0,1 1-1,0 0 1,0-1 0,1 1 0,0 0-1,0 1 1,0-1 0,0 1-1,1-1 1,0 1 0,1 1-1,5-5 1,-10 8 86,0 0-1,1 0 1,-1 0 0,1 0-1,-1 0 1,1 1 0,0-1-1,-1 0 1,1 1 0,0-1-1,-1 1 1,1 0 0,0 0-1,-1 0 1,1 0-1,0 0 1,0 0 0,-1 0-1,1 0 1,0 0 0,-1 1-1,1-1 1,0 1 0,-1-1-1,1 1 1,-1 0 0,1 0-1,-1 0 1,1 0-1,-1 0 1,1 0 0,-1 0-1,0 0 1,0 0 0,0 1-1,0-1 1,0 0 0,0 1-1,2 2 1,3 8 736,0 0-1,-1 0 1,0 1-1,4 19 1,5 10 1671,1-11-847,-12-22-1470,0-1 1,1 0-1,1 1 0,-1-2 1,1 1-1,1 0 1,-1-1-1,12 11 0,-16-17-304,-1-1 0,0 1-1,1-1 1,-1 1 0,1-1-1,-1 0 1,1 1-1,-1-1 1,1 0 0,-1 1-1,1-1 1,-1 0 0,1 1-1,-1-1 1,1 0-1,-1 0 1,1 0 0,-1 1-1,1-1 1,0 0-1,-1 0 1,1 0 0,-1 0-1,1 0 1,0 0 0,-1 0-1,1 0 1,-1-1-1,1 1 1,0 0 0,-1 0-1,1 0 1,-1-1 0,1 1-1,-1 0 1,1-1-1,-1 1 1,1 0 0,-1-1-1,1 1 1,-1 0 0,0-1-1,1 1 1,-1-1-1,1 1 1,-1-1 0,0 1-1,0-1 1,1 1-1,-1-1 1,0 1 0,0-1-1,0 0 1,1 0 0,2-36-5319,-3 34 5464,0-30-2112,0 0 361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81 496,'0'-3'251,"0"2"-198,0 1 0,0-1 0,-1 1 1,1-1-1,0 1 0,0-1 0,0 0 1,0 1-1,0-1 0,0 1 0,0-1 1,0 1-1,0-1 0,0 1 0,0-1 0,0 1 1,1-1-1,-1 1 0,0-1 0,0 1 1,0-1-1,1 1 0,-1-1 0,0 1 1,1-1-1,-1 1 0,0 0 0,1-1 1,-1 1-1,1-1 0,-1 1 0,0 0 1,1 0-1,-1-1 0,1 1 0,-1 0 1,1 0-1,-1-1 0,1 1 0,-1 0 1,1 0-1,0 0 0,5-13-619,-2 9 465,0 0-1,0 0 0,0 0 0,1 0 0,0 1 0,-1 0 0,1 0 0,0 0 0,1 0 1,-1 1-1,0 0 0,1 0 0,-1 1 0,1-1 0,0 1 0,0 0 0,-1 1 0,1-1 1,0 1-1,7 1 0,-11-1 198,0-1 0,0 1 0,0 0 0,0 0 0,0 0 0,0 0-1,0 1 1,0-1 0,0 1 0,0-1 0,-1 1 0,1-1 0,0 1 0,0 0 0,-1 0 0,1 0 0,0 0 0,1 2 0,-2-1 215,0 0 0,0 0 1,0 1-1,-1-1 0,1 1 0,-1-1 0,0 1 1,1-1-1,-1 1 0,0-1 0,-1 5 0,1 9 164,-2 74 5259,-1-45-3032,3-1-1,1 0 1,11 60 0,-11-98-2653,0 0 0,1 0 0,0 0 0,1-1 0,-1 1 0,1-1 0,0 1 0,0-1 0,0 0 0,6 6 0,-7-9-193,-1-1 1,1 1-1,0-1 1,0 1-1,0-1 1,0 1-1,0-1 0,0 0 1,0 0-1,1 0 1,-1 0-1,0-1 1,1 1-1,-1-1 1,0 1-1,1-1 0,-1 0 1,0 0-1,1 0 1,-1 0-1,1 0 1,-1 0-1,0-1 1,1 1-1,-1-1 0,0 0 1,1 0-1,-1 0 1,0 0-1,2-1 1,0 0-234,-1 0 1,0-1 0,0 1 0,-1-1-1,1 1 1,0-1 0,-1 0-1,0 0 1,1 0 0,-1 0 0,-1-1-1,3-3 1,18-49-3345,-14 33 2697,48-135-2862,-10-1 3987,-41 140 1520,-6 28 1011,-1 19-648,1-6-421,2 0-1,0 0 1,2 0-1,0 0 1,9 29-1,-10-44-1347,1 4 166,1 1 0,0-1-1,1 0 1,-1 0 0,14 19 0,-17-28-413,0 0 1,1-1-1,-1 1 1,1-1-1,0 1 1,0-1 0,-1 1-1,1-1 1,0 0-1,0 0 1,0 0-1,0 0 1,0 0-1,1 0 1,-1-1-1,0 1 1,0-1-1,0 0 1,1 1-1,-1-1 1,0 0 0,0 0-1,1 0 1,-1-1-1,0 1 1,0 0-1,0-1 1,1 0-1,-1 1 1,0-1-1,0 0 1,0 0-1,0 0 1,0 0-1,0-1 1,0 1 0,-1 0-1,3-3 1,11-8-889,0-1 1,-1-1-1,-1 0 1,0-1-1,-1 0 0,0-1 1,11-22-1,-13 22 468,0 0 0,0 0 1,2 2-1,0-1 0,0 2 0,1-1 0,1 2 0,17-13 0,-27 22 370,0 0-18,0 0-1,0 1 1,0 0 0,0-1-1,0 1 1,0 0-1,1 1 1,-1-1-1,1 1 1,0 0-1,-1 0 1,9 0-1,-14 35-1798,-1-29 1560,1-1 0,0 0 0,-1 0 0,0 0 0,0 0 0,0 0 0,0 0 0,-1-1 0,1 1 0,-1-1 0,0 1 0,0-1 0,-5 4 0,-13 7-1123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1 336,'0'0'1342,"24"0"1358,-22 0-2458,0 1 0,0 0 1,1-1-1,-1 1 0,0 0 0,0 0 0,0 0 1,0 1-1,0-1 0,0 0 0,0 1 0,-1-1 0,1 1 1,0 0-1,-1-1 0,0 1 0,1 0 0,-1 0 1,0 0-1,0 0 0,0 0 0,0 0 0,0 1 1,0-1-1,0 3 0,4 9 1045,-1 1-1,4 29 1,-5-15-828,2 1 0,1-1 0,2 0 0,0 0 1,2-1-1,1 0 0,15 27 0,-16-43-24,3-11-5046,-12-1 4316,0-1 0,-1 0 1,1 0-1,0 0 0,0 0 0,-1 0 0,1 0 0,-1 0 0,1 0 0,-1 0 0,1 0 0,-1 0 0,1 0 0,-1-1 0,0 1 0,0 0 0,0 0 0,1 0 0,-1-1 0,-1 0 0,1-78-5163,0 46 4295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1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24 161 544,'-2'-2'65,"0"0"-1,0-1 1,0 1 0,0-1-1,0 1 1,0-1 0,1 0-1,0 0 1,-1 0-1,1 1 1,0-1 0,0-1-1,0 1 1,1 0 0,-1 0-1,1 0 1,0 0-1,0 0 1,0 0 0,0-1-1,0 1 1,1 0 0,0-3-1,0-12 106,0 14-28,1 0-1,0 0 1,0 0 0,0 0-1,0 0 1,1 0 0,-1 0-1,1 1 1,0-1-1,0 1 1,1 0 0,-1 0-1,1 0 1,-1 0 0,1 1-1,0 0 1,0-1 0,0 1-1,0 0 1,0 1-1,7-3 1,-9 4-69,-1 0-1,1 0 1,-1 0-1,1 0 1,-1 0-1,1 0 1,-1 0-1,1 0 1,-1 1-1,1-1 1,-1 1-1,1-1 1,-1 1-1,1-1 1,-1 1-1,0 0 1,1 0-1,-1-1 1,0 1-1,0 0 1,0 0-1,2 2 1,-2 0 53,0 0 0,0 0 0,-1 0 0,1 0 0,-1 0-1,0 0 1,0 0 0,0 0 0,-1 5 0,1 13 53,0-15-179,0-5-48,0-1-1,0 1 1,0 0-1,0 0 1,0-1 0,0 1-1,0 0 1,0 0-1,0-1 1,0 1 0,0 0-1,0 0 1,-1-1-1,1 1 1,0 0 0,0-1-1,-1 1 1,1 0-1,-1-1 1,1 1 0,-1 1-1,-15 0-3590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2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0 207 608,'21'2'1828,"-17"2"-1565,-1-1 0,1 1 0,-1 0 0,0 0 0,-1 0 0,1 0 0,-1 1 0,0-1 0,0 1 0,0 0 0,0-1 0,0 7 1,15 30 1828,12 12-76,-19-33-1475,1-2 0,0 1 0,15 17 0,-14-24-374,-11-11-160,0 0 1,-1-1-1,1 1 1,0-1 0,-1 1-1,1 0 1,0 0-1,-1-1 1,1 1 0,-1 0-1,1 0 1,-1 0 0,0-1-1,1 1 1,-1 0-1,0 0 1,0 0 0,1 0-1,-1 0 1,0 0-1,0 0 1,0 1 0,0-1-30,1-1 0,-1 0 0,1 1 0,-1-1 0,1 0 0,-1 1 0,1-1 0,0 0 1,-1 1-1,1-1 0,0 0 0,-1 0 0,1 0 0,-1 0 0,1 0 0,0 0 0,-1 0 0,1 0 0,0 0 1,-1 0-1,1 0 0,0 0 0,-1 0 0,1 0 0,-1-1 0,1 1 0,0 0 0,-1-1 0,1 1 0,-1 0 1,1-1-1,0 0 0,0-13-461,1-1 0,0 1 1,8-24-1,2-17-353,-9 38 658,0 1 0,1-1-1,10-26 1,-11 37 174,0 0 1,0 0-1,0 0 1,1 0-1,0 1 0,0-1 1,0 1-1,1 0 0,-1 0 1,1 0-1,1 1 0,6-5 1,-2 3 91,-8 4-14,0 0-1,0 0 1,0 0-1,0 1 1,1-1-1,-1 1 1,1 0-1,-1 0 1,1 0-1,-1 0 1,1 0-1,-1 0 1,1 1-1,0-1 1,0 1-1,-1 0 1,1-1-1,0 2 1,0-1-1,-1 0 1,1 0-1,0 1 1,-1-1-1,6 3 1,2 5 333,0 1 1,0 0-1,-1 0 0,0 1 1,-1 0-1,0 1 0,0 0 1,9 19-1,-7-12 86,2-1 1,15 19-1,-11-14-59,12 9 356,-27-30-803,0 0 1,1-1 0,-1 1 0,1 0-1,0-1 1,-1 1 0,1 0 0,-1-1-1,1 0 1,0 1 0,-1-1 0,1 0 0,0 0-1,-1 0 1,1 0 0,0 0 0,-1-1-1,1 1 1,0 0 0,-1-1 0,1 1-1,2-2 1,-2 0-95,0 1-1,-1 0 0,1-1 1,0 0-1,-1 1 1,1-1-1,-1 0 1,0 0-1,1 0 1,-1 0-1,0 0 1,0 0-1,-1 0 0,1-1 1,0 1-1,-1 0 1,1-3-1,7-41-1644,-7 42 1577,6-71-1872,-6 46 1639,2 1 0,1 0 0,1 0 0,11-34 0,-9 35 338,-6 25 92,-1 0 0,0-1-1,1 1 1,0 0 0,0-1 0,-1 1 0,1 0-1,1 0 1,-1 0 0,0-1 0,0 1-1,4-3 1,-5 5 0,0 0 0,1-1 0,-1 1 0,0 0 0,0 0 0,1 0 0,-1 0 0,0-1 0,0 1-1,1 0 1,-1 0 0,0 0 0,1 0 0,-1 0 0,0 0 0,0 0 0,1 0 0,-1 0 0,0 0 0,1 0 0,-1 0-1,0 0 1,1 0 0,-1 0 0,0 0 0,0 0 0,1 0 0,-1 0 0,0 1 0,1-1 0,-1 0 0,0 0 0,0 0 0,1 0-1,-1 1 1,0-1 0,0 0 0,0 0 0,1 0 0,-1 1 0,0-1 0,1 1 74,14 15 839,0 0 0,-1 1 0,-1 0 1,17 31-1,-16-26-486,0 0 0,1-2 0,35 38 0,-43-51-437,1 1-154,1 0-1,0 0 0,1-1 1,11 7-1,-19-13-54,0 0-1,-1 0 1,1 0-1,0 0 1,0 0-1,0 0 1,0-1-1,0 1 0,0-1 1,1 0-1,-1 1 1,0-1-1,0 0 1,0 0-1,0 0 1,0-1-1,0 1 1,1 0-1,-1-1 0,0 1 1,0-1-1,0 0 1,0 0-1,0 0 1,-1 0-1,1 0 1,0 0-1,0 0 1,-1-1-1,3-1 1,-3 1-125,0 0 1,0-1-1,0 1 1,-1-1 0,1 1-1,-1-1 1,1 0 0,-1 1-1,0-1 1,0 1-1,0-1 1,0 0 0,0 1-1,-2-5 1,1-8-947,1-16-252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2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35 528,'3'14'1436,"7"5"-543,-2 2 0,0-1 0,-1 1 1,7 32-1,5 19 1121,18 43 1125,-4-6-1135,5-1 0,62 125 0,-70-158-1929,-20-45-385,-10-29 263,0 0-29,1 0-1,-1 0 1,0 0-1,0 0 1,1 0-1,-1 0 1,1 0-1,-1 0 1,1 0 0,-1 0-1,1 0 1,0-1-1,-1 1 1,1 0-1,0 0 1,0 0-1,-1-1 1,1 1-1,0 0 1,0-1 0,0 1-1,0-1 1,0 1-1,2 0 1,-2-17-4937,-1-14 2421,-2 17 1983,0 0 71,0 0 0,-2 1 0,1-1 1,-2 1-1,0 0 0,-10-20 0,-4-10-294,5 0 605,3 0 0,2-1 1,1 0-1,-2-59 1,-5-21 574,11 86 206,2 0-1,3-58 1,1 20 904,-2 71-1373,0 0 1,1 0-1,-1-1 0,1 1 0,0 0 1,0 0-1,0 0 0,1 0 1,0 0-1,-1 0 0,1 0 1,1 0-1,-1 1 0,0-1 0,1 1 1,0 0-1,0-1 0,0 1 1,0 1-1,0-1 0,1 0 1,-1 1-1,1 0 0,0-1 0,-1 1 1,1 1-1,0-1 0,0 1 1,1-1-1,-1 1 0,0 0 1,0 1-1,0-1 0,1 1 0,-1 0 1,5 0-1,-6 1-23,0 0 0,-1 0 0,1 1-1,0-1 1,0 1 0,-1 0 0,1-1 0,-1 1 0,0 0-1,1 0 1,-1 1 0,0-1 0,0 0 0,-1 1 0,1 0 0,0-1-1,-1 1 1,2 4 0,24 50 708,-25-47-640,0 0 0,-1 1-1,0-1 1,-1 0 0,0 0 0,-2 11-1,1 0-93,1-20-54,0 0 0,0 0-1,0 0 1,0 0-1,0 0 1,-1 0-1,1 0 1,0 0 0,-1 0-1,1 0 1,-1 0-1,1 0 1,-1 0 0,1 0-1,-1-1 1,0 1-1,1 0 1,-1 0-1,0-1 1,1 1 0,-1 0-1,0-1 1,0 1-1,0-1 1,0 1 0,-1 0-1,-2 0-234,1 0-1,0 0 0,-1-1 1,1 1-1,0-1 1,-1 0-1,1 0 0,-6 0 1,4 0-126,1-1 0,-1 1 0,1-1 0,0 0 0,-1 0 0,1-1-1,0 1 1,0-1 0,0 0 0,0 0 0,0 0 0,0 0 0,1-1 0,-5-4 0,-6-23-2110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4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20 1072,'0'-1'107,"0"0"0,0 0 0,-1 1 0,1-1 0,0 0 0,-1 0 0,1 0 0,0 0 0,-1 0 0,1 0 0,-1 1 0,0-1 0,1 0-1,-1 1 1,0-1 0,1 0 0,-1 1 0,0-1 0,0 0 0,1 1 0,-1-1 0,0 1 0,0 0 0,0-1 0,0 1 0,0 0-1,0-1 1,0 1 0,0 0 0,0 0 0,1 0 0,-1 0 0,0 0 0,0 0 0,0 0 0,0 0 0,0 0 0,0 1 0,0-1-1,0 0 1,-1 1 0,-44 12 2110,26-2-1202,0 0 0,1 1 0,0 1 0,-30 28 0,11-10 318,14-13-818,0 1 0,2 1 1,0 1-1,2 1 0,0 1 0,1 1 0,-16 28 1,32-48-521,0 1-1,1 0 1,0 0 0,0 0 0,0 0 0,1 0 0,0 0 0,0 0 0,0 0-1,0 1 1,1-1 0,0 0 0,0 1 0,1-1 0,-1 0 0,1 0 0,1 6-1,0-6-71,0-1 0,0 0 0,1 0 0,-1 1 0,1-1 0,0-1-1,0 1 1,0 0 0,1-1 0,-1 0 0,1 1 0,-1-1 0,1-1-1,0 1 1,1-1 0,-1 1 0,0-1 0,6 2 0,14 4-498,2-1 0,37 7 0,-34-9 250,0 1 1,29 12-1,-50-15 300,1 0-1,-2 1 1,1 0-1,0 1 1,-1-1-1,0 2 1,0-1-1,0 1 1,-1 0 0,0 0-1,8 10 1,-11-11 123,-1 0 0,1 0 1,-1 1-1,0-1 1,0 1-1,-1-1 1,0 1-1,0 0 0,0-1 1,-1 1-1,1 0 1,-1 0-1,-1-1 0,1 1 1,-1 0-1,0 0 1,0-1-1,-1 1 1,0-1-1,0 1 0,0-1 1,-1 0-1,1 1 1,-1-1-1,0-1 0,-8 10 1,-17 14 492,-2-1 0,-1-2 0,-1-1 0,-1-1 0,-55 28 0,-1 2-306,68-39-780,-1-2 1,0 0-1,0-1 0,-40 14 1,84-61-9127,-4 11 8162,26-47-854,9-11 392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2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1 576,'2'0'95,"0"1"0,0-1 0,-1 1 0,1 0 0,0 0 0,-1 0 1,1 0-1,-1 0 0,0 0 0,1 1 0,-1-1 0,0 0 0,0 1 0,1-1 0,-1 1 0,0-1 0,0 1 0,-1 0 0,1-1 0,0 1 0,0 3 0,17 48 1446,-13-38-1126,71 167 5111,-3-12-1670,-14-64-4524,-48-95-1302,-5-19-1812,-3-28-1212,-4 32 5359,1-28-1704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2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1 848,'0'0'4466,"2"3"-2833,3 7-389,-3-4-664,1-1 0,0 0-1,-1 0 1,2 0 0,-1 0 0,0-1-1,1 1 1,8 7 0,37 1 1170,-13-11-4687,-33-2 872,4-14-2644,-3-7 2788,6-3 363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2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80 288,'41'0'8721,"-41"23"-4759,-1 6-1417,1 11-359,6 54-1,-5-84-2425,1 0 0,0 0 0,0 0-1,1 0 1,0-1 0,1 1 0,0-1 0,1 0 0,0 0-1,8 12 1,-11-19-16,-1-1 0,1 1 0,-1 0 0,1-1 0,0 0 0,-1 1 0,1-1 0,0 0 0,0 0 0,0 0 1,0 0-1,0 0 0,0 0 0,0-1 0,0 1 0,0-1 0,1 1 0,-1-1 0,0 0 0,0 0 0,0 0 0,0 0 0,1 0 0,-1 0 0,0-1 0,0 1 0,0-1 0,0 0 0,0 1 0,0-1 0,0 0 0,4-2 0,-2 0-98,1 0-1,-1 0 1,1-1 0,-1 1-1,0-1 1,0 0 0,-1 0-1,1-1 1,-1 1-1,0-1 1,0 1 0,3-8-1,12-57-1036,-16 56 1224,1 1 0,0 0 0,1 0 0,0 0-1,1 0 1,7-14 0,-2 7 112,-1 0 0,-1 0 0,11-38 0,-9 24 462,-10 32-361,0 1-1,0-1 1,0 0 0,0 1 0,0-1 0,0 1-1,0-1 1,0 1 0,1-1 0,-1 1 0,0-1-1,0 1 1,0-1 0,1 1 0,-1 0 0,0-1-1,0 1 1,1-1 0,-1 1 0,1-1 0,-1 1-1,0 0 1,1-1 0,-1 1 0,1 0 0,-1 0-1,0-1 1,1 1 0,-1 0 0,2-1 0,2 18 4041,-3 33 1778,-1-47-6203,0 17 1724,2 0 0,6 32 0,-5-36-1290,1-1 1,0 0-1,1 0 0,1 0 0,1 0 1,10 17-1,-14-31-378,-1-1 1,1 1-1,0-1 1,-1 1-1,1-1 0,0 0 1,-1 0-1,1 0 1,0 0-1,0 0 1,-1 0-1,1-1 1,0 0-1,2 0 0,0-3-196,-1-1 0,1 1-1,-1-1 1,0 1 0,0-1-1,-1 0 1,1-1-1,-1 1 1,-1-1 0,1 1-1,2-9 1,22-71-2371,-22 68 2618,14-49-313,-17 63 617,0-1-1,0 0 1,-1 0-1,1 0 1,-1 0-1,0 0 1,0 0-1,-1 0 1,1 0-1,-1 0 0,0-9 2623,0 48 702,0-28-3163,2 49 760,-1-52-1075,-1 0 0,0-1 0,1 1 0,0-1 0,0 0 0,0 1 0,0-1 0,1 1 0,-1-1 0,1 0 0,4 6 0,-5-8-204,0 0 0,0 0 0,0 0 0,0 0 0,0 0 1,0 0-1,0 0 0,1-1 0,-1 1 0,0 0 0,1-1 0,-1 1 0,1-1 1,-1 1-1,0-1 0,1 0 0,-1 1 0,1-1 0,-1 0 0,4 0 0,-4-1 128,1 1 0,0-1 0,-1 1 0,1-1-1,-1 0 1,1 0 0,-1 0 0,1 0 0,-1 0 0,0 0-1,1 0 1,-1-1 0,0 1 0,0 0 0,1-2-1,4-6-198,-1 0-1,0 0 0,-1-1 0,5-15 1,-8 23 211,8-33-637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2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80,'2'-1'24,"1"-1"1,-1 1-1,1-1 0,-1 0 1,0 1-1,1-1 0,-1 0 1,0-1-1,0 1 0,-1 0 1,1 0-1,0-1 0,1-3 0,15-18 3496,-19 62 20,2-30-2752,-3 49 2827,0 33-96,2-81-3314,0-1-1,1 0 0,1 0 1,-1 1-1,1-1 0,1 0 1,5 13-1,-2-8-125,-4-8-61,0 0 1,0 0-1,1 0 1,0 0 0,0-1-1,5 7 1,-7-10-139,-1 0 0,1-1 0,0 1 1,0-1-1,0 1 0,0-1 0,0 1 1,0-1-1,0 0 0,0 1 0,0-1 1,0 0-1,0 0 0,0 1 0,0-1 1,0 0-1,0 0 0,0 0 0,0-1 1,0 1-1,0 0 0,0 0 0,0 0 1,0-1-1,0 1 0,0-1 0,0 1 1,0 0-1,0-1 0,0 0 0,-1 1 1,1-1-1,0 0 0,0 1 0,-1-1 1,1 0-1,0 0 0,-1 1 0,1-1 0,0 0 1,-1 0-1,1-1 0,8-12-920,-1-1 0,0 0 0,-1 0 0,-1-1 0,0 0 0,-1 0 0,-1 0 0,4-33 0,1 7 521,-1 11 287,2-20 8116,-10 74-6262,1-21-1587,0 1 1,0-1 0,1 0-1,-1 1 1,0-1 0,1 0-1,-1 0 1,1 0-1,0 0 1,2 2 0,12 6-6661,-15-10 6545,-1 0 0,1 0 0,-1 0-1,0 0 1,1 0 0,-1 0 0,0-1 0,1 1-1,-1 0 1,0 0 0,1-1 0,-1 1-1,0 0 1,1 0 0,-1-1 0,0 1-1,0 0 1,1-1 0,-1 1 0,0 0 0,0-1-1,0 1 1,0 0 0,1-1 0,-1 1-1,0 0 1,0-1 0,0 1 0,0 0-1,0-1 1,0 1 0,0-1 0,0 1 0,0 0-1,0-1 1,0 1 0,0-1 0,0 1-1,0 0 1,-1-1 0,1-12-1873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2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35 544,'0'-2'117,"0"0"1,0 0-1,0 0 0,0 0 0,0 0 0,0 0 0,-1 0 0,1 0 0,-1 0 1,1 0-1,-1 0 0,-1-3 0,1 5 58,0-1 0,-1 0 0,1 0 0,-1 1 0,1-1 0,-1 1 0,0 0 0,1-1 0,-1 1-1,1 0 1,-1 0 0,1 0 0,-1 0 0,0 0 0,-1 0 0,1 0 572,2 17-59,3 27-333,-2-42-386,0 0 1,0 0 0,0 0-1,0 0 1,0 0-1,1 0 1,-1 0 0,1 0-1,-1-1 1,1 1-1,0 0 1,0-1-1,-1 1 1,1-1 0,0 0-1,5 2 1,-1 1-16,0 0 0,-1 1-1,1 0 1,-1 0 0,0 0 0,0 0 0,7 11 0,14 15-57,33 37 566,-33-36-187,39 28 519,-61-56-770,1-1 0,-1 1 1,1-1-1,0 0 1,0 0-1,0-1 1,0 1-1,1-1 0,-1 0 1,10 2-1,-14-4-37,0 1-1,1-1 1,-1 1-1,1-1 1,-1 1-1,1-1 0,-1 0 1,1 0-1,-1 0 1,1 0-1,0 0 1,-1 0-1,1 0 1,-1-1-1,1 1 1,-1 0-1,1-1 1,-1 1-1,0-1 1,1 0-1,-1 1 0,1-1 1,-1 0-1,0 0 1,0 0-1,0 0 1,1 0-1,-1 0 1,0 0-1,0 0 1,0-1-1,-1 1 1,1 0-1,0 0 1,0-1-1,-1 1 0,1-1 1,0 1-1,-1-1 1,0 1-1,1-1 1,-1 1-1,0-1 1,0 1-1,0-1 1,0-1-1,1-26-189,-1 16 171,1 1 0,-2-1 0,0 0 0,-4-22 0,4 30 50,-1 1 1,0 0-1,1 0 0,-1 0 0,-1 0 1,1 0-1,0 0 0,-1 1 0,0-1 1,0 1-1,0 0 0,0-1 0,-1 1 0,1 1 1,-1-1-1,0 1 0,-7-5 0,2 3-85,1-2 0,0 1 0,0-1-1,-9-9 1,10 9-189,-47-21-2958,33 7 2085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2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34 800,'0'-13'465,"0"-8"783,0 30-992,0 16-80,0-13-96,0 22-80,17-26-224,-5 18-208,-4 7-112,4-20-64,5 8-545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2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1 464,'5'4'224,"0"1"-1,-1 1 1,1-1-1,-1 1 1,0-1-1,-1 1 1,1 0-1,-1 0 1,0 1-1,2 8 1,9 17 1170,21 56 3930,-22-50-3218,-3-10-319,-9-24-1629,0 1 1,1 0-1,-1 0 0,1-1 0,0 1 0,1-1 0,-1 0 0,1 0 0,0 0 0,0 0 0,6 7 0,-6-10-380,1 0 1,-1 0-1,0 0 0,1-1 0,-1 1 0,1-1 1,-1 0-1,1 0 0,-1 0 0,1 0 1,-1-1-1,1 1 0,-1-1 0,1 0 1,3-1-1,-2-4-203,0-1-1,-1 1 1,0-1 0,-1 0 0,0 0 0,0 0-1,0 0 1,-1-1 0,0 1 0,0-1 0,-1 1 0,0-1-1,0-10 1,0 8 342,0 1-1,0-1 0,1 1 1,0 0-1,1 0 0,0 0 1,6-11-1,-7 16 3123,-2 29 3604,0-11-5165,0-1 0,2 1 1,0-1-1,4 19 0,-2-21-818,0 0 0,0 0 0,1-1 0,0 0 1,13 19-1,-14-25-688,-1-1 0,1 0 1,0 1-1,0-2 1,0 1-1,1 0 0,-1-1 1,0 0-1,1 0 0,0 0 1,-1 0-1,1-1 1,0 0-1,0 0 0,0 0 1,0 0-1,5-1 0,-6 0-322,0 0 0,0 0-1,0 0 1,0 0 0,0-1-1,0 0 1,0 0-1,0 0 1,0 0 0,0-1-1,0 1 1,-1-1 0,6-3-1,12-11-2298,-5 4 511,0 0 1,0-1-1,19-22 0,-27 27-437,-8 15-757,-7 14 1548,-6 1 1048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3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740 119 416,'-8'-10'244,"0"0"0,-1 0 1,-13-10-1,0-1 641,17 16-560,1 1-1,-1 0 0,0 0 1,-1 1-1,1 0 0,-1-1 1,0 2-1,1-1 0,-1 1 1,0 0-1,0 0 0,-8-1 1,-7 0 1151,0 1-1,-31 1 1,47 2-1283,0 0 1,0 0-1,0 0 0,1 1 0,-1-1 0,0 1 0,1 0 0,-1 1 0,1-1 0,0 1 0,0 0 0,0 0 1,0 0-1,-3 5 0,-58 61 2211,51-52-1969,-43 58 2529,-87 151-1,115-177-2127,7-11-25,2 1-1,-19 51 1,31-68-628,1 1 1,1 0 0,1 0 0,1 0 0,-2 47 0,5-41-167,1 42 51,0-67-137,1 0 0,0 0 0,-1 0 1,1 0-1,0 1 0,1-1 0,-1-1 0,1 1 0,0 0 0,0 0 0,0-1 0,5 8 0,-4-10-107,0 1-1,0 0 0,0-1 1,-1 1-1,1-1 0,1 0 1,-1 0-1,0 0 1,0 0-1,0-1 0,0 1 1,1-1-1,-1 0 0,4 0 1,53-4-3011,-50 3 2434,4-2-32,-1 0 0,1-1 0,-1-1 0,0 0 0,0-1 0,-1 0 0,1-1 0,-1 0 0,11-10 0,17-9-1330,-17 11 1393,-2-1-1,1-1 1,-2-2 0,-1 0-1,0 0 1,-1-2 0,29-45-1,-41 58 720,0 0-1,0 0 0,0 0 0,1 0 0,0 1 0,0 0 0,1 1 1,16-11-1,-21 15 527,-3 14 669,1 16-277,-2 1 0,-1 0 0,-7 32 1,4-30-341,1 0 0,2 0 0,3 61 1,0-29-178,-1-62-391,0 0-1,0 1 1,0-1 0,0 1-1,0-1 1,0 1-1,0-1 1,0 0-1,1 1 1,-1-1-1,1 0 1,-1 1-1,1-1 1,0 0-1,-1 1 1,1-1-1,0 0 1,0 0-1,0 0 1,0 0-1,0 0 1,0 0-1,0 0 1,0 0-1,1 1 1,1-2-12,-1 1-1,0-1 1,0 1 0,0-1 0,1 0-1,-1 1 1,0-1 0,1-1-1,-1 1 1,0 0 0,0 0 0,1-1-1,-1 1 1,3-2 0,5-2-98,0 0 0,-1-1 0,1 0 0,-1 0 1,0-1-1,10-9 0,-2-2-113,0-1 0,-1-1 1,0 0-1,-2-1 0,0-1 1,11-24-1,-10 16 62,-2 0 0,0-1-1,-2-1 1,8-38 0,-17 58 135,-1 0 0,0 0 1,-1 0-1,-1-11 0,0-4-1267,1 24 454,-3 3-1356,3 0 2126,-1-1-1,1 0 1,-1 0-1,1 0 1,-1 0-1,0 0 1,1 0 0,-1 0-1,1 0 1,-1 0-1,1 0 1,-1 0-1,0 0 1,1 0-1,-1 0 1,1-1-1,-1 1 1,1 0-1,-1 0 1,1-1 0,-1 1-1,1 0 1,-1-1-1,0 0 1,-13-7-734,12 5-29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1 256,'0'0'4488,"-3"3"-3918,-5 7-352,1 0 0,0 0 0,0 1-1,1 0 1,1 0 0,0 0-1,-4 12 1,-25 90 812,33-108-1006,-3 12 16,1 1-1,1 0 1,1 0-1,0 26 1,1-26-32,3-18-71,0 1 1,0-1 0,0 1-1,0-1 1,0 0-1,0 0 1,0 0-1,0-1 1,5 0 0,-1-1-64,0-1-1,0 1 1,0-1 0,0-1 0,0 1 0,-1-1 0,1-1 0,-1 1 0,11-11 0,-2-1-264,0-1-1,12-20 0,27-29-341,31-36 436,-82 196 1115,-4-34-633,-1-25-156,2 1 0,5 34-1,-5-68-67,0-1 0,0 1-1,0 0 1,1-1 0,-1 1-1,0-1 1,1 1 0,0-1-1,-1 0 1,1 1 0,0-1 0,0 0-1,-1 1 1,1-1 0,0 0-1,0 0 1,0 0 0,1 0-1,-1 0 1,0 0 0,0 0 0,1 0-1,-1 0 1,0 0 0,1-1-1,-1 1 1,0-1 0,1 1-1,-1-1 1,1 1 0,-1-1 0,1 0-1,0 0 1,2 0 0,-1 0-98,0 0 1,0-1-1,0 0 1,0 0-1,0 0 1,0 0-1,0 0 0,0-1 1,0 1-1,-1-1 1,1 1-1,0-1 1,-1 0-1,1 0 1,-1-1-1,4-4 1,11-23-554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14 640,'1'0'63,"0"0"-1,0 1 1,0-1-1,0 0 1,0 1-1,0-1 1,0 1-1,0-1 0,0 1 1,0-1-1,0 1 1,0 0-1,0-1 1,-1 1-1,1 0 1,0 0-1,-1 0 1,1 0-1,0 0 1,-1 0-1,1 0 1,-1 0-1,1 0 0,-1 0 1,0 0-1,1 0 1,-1 0-1,0 0 1,0 1-1,5 39 427,-4-28-114,3 27 783,-5 81 1,0-55-833,1-67-342,0 1-1,0-1 0,0 1 0,0-1 1,0 1-1,1 0 0,-1-1 0,0 1 0,0-1 1,1 1-1,-1 0 0,0-1 0,0 1 0,1-1 1,-1 1-1,1 0 0,-1 0 0,0-1 1,1 1-1,-1 0 0,1 0 0,-1-1 0,0 1 1,1 0-1,-1 0 0,1 0 0,-1 0 1,1-1-1,-1 1 0,1 0 0,-1 0 0,1 0 1,-1 0-1,1 0 0,-1 0 0,1 0 1,-1 1-1,0-1 0,1 0 0,-1 0 0,1 0 1,-1 0-1,1 1 0,-1-1 0,1 0 1,-1 0-1,0 1 0,1-1 0,-1 0 0,0 1 1,1-1-1,-1 0 0,0 1 0,1-1 0,-1 0 1,0 1-1,0-1 0,1 1 0,-1-1 1,0 1-1,0-1 0,0 0 0,0 1 0,0-1 1,1 1-1,-1-1 0,0 1 0,0 0 1,35-111-1365,-26 74 1287,3 1 0,20-46 0,-29 77 131,-1 0 0,1 0 0,0 0 0,0 0 0,0 1-1,0-1 1,1 1 0,-1 0 0,1 0 0,0 0 0,0 1 0,0-1-1,0 1 1,0 0 0,1 0 0,-1 0 0,1 1 0,-1 0-1,1 0 1,-1 0 0,1 0 0,0 1 0,-1-1 0,1 1-1,9 1 1,-11 0 15,-1-1 1,0 1-1,0 0 0,0 0 1,1 0-1,-1 0 0,0 0 0,0 0 1,0 1-1,-1-1 0,1 1 0,0-1 1,0 1-1,-1-1 0,1 1 0,-1 0 1,0 0-1,1 0 0,-1 0 0,0 0 1,0 0-1,0 0 0,1 4 0,17 56 738,-5 12-305,-3 0 1,-3 1 0,-3 78-1,-5-152-577,1-1 1,0 0-1,0 0 0,-1 1 0,1-1 1,0 0-1,0 0 0,-1 0 0,1 0 1,0 0-1,0 0 0,0 0 1,-1 0-1,1 0 0,0 0 0,0 0 1,-1 0-1,1-1 0,0 1 0,0 0 1,-1-1-1,1 1 0,0 0 0,-1-1 1,2 0-1,5-13-455,-1 0 0,0 0 0,-1-1 0,-1 0 0,0 0 0,-1 0 1,1-17-1,-2-15-774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4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223 248 864,'66'-113'1410,"-17"26"1626,-12 40 7996,-35 69-7986,-5 93 5596,0-72-7176,-2 0 0,-11 42 0,-165 565-1127,23-139-1195,152-470-2013,3-21-2952,2-66-13350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34 128,'-8'-32'832,"8"31"-327,30 1 492,-21 0-896,-1 2-1,0-1 0,0 1 0,0 0 0,-1 1 1,13 4-1,19 7 55,-31-12-111,6 2 24,0-1 0,1-1 0,-1 0 0,24 0 0,-35-2-60,1-1 1,1 1 0,0 0 0,-1 0 0,1 1 0,0-1 0,-1 1 0,1 0 0,-1 0 0,1 1 0,-1-1 0,0 1 0,5 2 0,-4 4 11,-5-7-19,0 0 0,1-1 0,-1 1 0,0 0 1,1 0-1,-1-1 0,0 1 0,1-1 1,-1 1-1,1 0 0,-1-1 0,1 1 0,-1-1 1,1 1-1,0-1 0,-1 1 0,1-1 1,0 0-1,-1 1 0,1-1 0,0 0 0,-1 1 1,1-1-1,0 0 0,0 0 0,-1 0 1,2 0-1,0 1-28,-1 0 0,0 0 1,1 0-1,-1 0 0,0 0 1,1 0-1,-1 0 0,0 0 1,0 0-1,0 1 0,0-1 1,0 0-1,0 1 0,-1-1 1,1 1-1,0-1 0,-1 1 1,1-1-1,-1 1 0,1 0 1,-1-1-1,0 3 0,0-2-480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378 694 352,'-7'-5'247,"0"2"-1,0-1 0,-1 1 1,1 1-1,-1-1 0,0 1 1,0 0-1,0 1 0,0 0 1,0 0-1,0 1 1,0 0-1,-10 1 0,6-1 128,7 1-252,1 0 0,0-1-1,-1 1 1,1 1 0,0-1-1,0 1 1,0 0-1,0 0 1,0 0 0,0 0-1,0 1 1,1-1 0,-5 5-1,-49 49 1461,35-33-932,12-11-347,0-1 0,0 1-1,2 0 1,-1 1 0,1 0-1,1 0 1,1 1-1,0 0 1,-8 25 0,8-12 34,1 1 1,1-1-1,1 1 1,2 37 0,1-63-350,0 0 1,0 0-1,0 0 1,1 0-1,-1 0 1,1 0-1,0 0 1,-1 0 0,1 0-1,0 0 1,0 0-1,0 0 1,0-1-1,0 1 1,1 0-1,-1-1 1,1 1 0,-1-1-1,1 1 1,-1-1-1,1 0 1,0 1-1,-1-1 1,1 0-1,0 0 1,0-1 0,0 1-1,0 0 1,0 0-1,0-1 1,0 1-1,0-1 1,0 0 0,0 0-1,0 0 1,1 0-1,-1 0 1,0 0-1,4-1 1,3 0-169,0 0 1,0 0-1,0-1 1,1-1-1,-2 1 1,1-2 0,0 1-1,9-6 1,3-5-489,-1-2 0,0-1 0,32-34 0,-24 24 69,-13 9 269,-1 0 0,0-1 0,-2-1 0,0 0 0,-1 0 0,16-44 0,-15 36 81,12-27 132,-3-1-1,-3-1 1,-2-1 0,-3 0-1,-2-1 1,-2 0 0,0-81-1,-9-13 1276,0 56 2532,-12 221-646,12-38-1991,1 95 138,-29 235 1,1-145-1267,24-251-464,1-1 0,1 1-1,0 0 1,2 0 0,4 29-1,-5-48 390,0 1 0,0-1 1,0 0-1,1 0 0,-1 1 0,0-1 0,1 0 0,-1 0 1,1 1-1,0-1 0,-1 0 0,1 0 0,0 0 0,0 0 1,0 0-1,0 0 0,0 0 0,0 0 0,0 0 0,0-1 1,0 1-1,0 0 0,0-1 0,0 1 0,1-1 0,1 2 1,0-2-67,0 0 1,0 0 0,-1 0 0,1-1 0,0 1 0,-1-1-1,1 1 1,0-1 0,-1 0 0,1 0 0,-1 0 0,4-2-1,4-3-238,0-1-1,0 0 1,-1 0-1,0-1 1,10-10-1,13-28-676,3-7-136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1 230 496,'23'-35'1024,"-18"27"1111,-4 28-654,-3 12-121,0 0-1,-9 32 1,-1 23 622,10 41-305,2-70-1206,0-56-462,0-1 1,0 1-1,0-1 0,0 1 1,0 0-1,0-1 1,0 1-1,1-1 0,-1 1 1,1 0-1,-1-1 1,1 1-1,-1-1 0,1 1 1,0-1-1,0 0 1,0 1-1,0-1 0,0 0 1,0 0-1,0 1 1,0-1-1,0 0 0,1 0 1,-1 0-1,2 1 1,1-1-71,1 0 1,-1 0-1,1-1 1,-1 1-1,1-1 1,0 0 0,-1 0-1,1 0 1,-1-1-1,5 0 1,-1-1-116,-1 0 1,1 0-1,-1-1 1,0 0-1,0 0 0,0-1 1,0 0-1,-1 0 1,1 0-1,-1-1 0,0 0 1,-1 0-1,1-1 1,4-6-1,11-13-789,34-56 0,-37 52 636,-2 2 320,-1-1-1,-2 0 1,-1 0 0,-1-2-1,-1 1 1,-2-1 0,-1-1-1,-1 1 1,-2-1 0,-1 0-1,-1-36 1,-2 62 152,0 0 0,0 0 0,0 1 0,-1-1 0,0 0 0,0 0 0,-3-8 0,4 12-102,-1 0 0,0 0 1,0 0-1,1 1 0,-1-1 1,0 0-1,0 0 0,0 0 0,0 1 1,0-1-1,0 0 0,0 1 1,0-1-1,0 1 0,-1-1 1,1 1-1,0 0 0,0 0 0,0-1 1,-1 1-1,1 0 0,0 0 1,0 0-1,0 0 0,-1 0 1,1 0-1,0 1 0,0-1 0,0 0 1,-1 1-1,1-1 0,0 0 1,0 1-1,0 0 0,0-1 1,0 1-1,-1 0 0,-14 9-41,0 0 0,0 1 1,1 1-1,1 0 0,0 1 0,1 1 0,0 0 0,-16 24 0,-26 27-1799,-33 19-2374,47-38 2239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71 152 512,'-1'-1'115,"1"0"1,-1 0-1,0 0 0,0 0 0,-1 0 0,1 0 0,0 0 0,0 0 0,0 0 1,-1 1-1,1-1 0,0 0 0,-1 1 0,1-1 0,0 1 0,-1 0 1,1-1-1,-1 1 0,1 0 0,0 0 0,-1 0 0,1 0 0,-1 0 1,1 0-1,-1 0 0,1 1 0,-1-1 0,1 0 0,0 1 0,-1-1 1,1 1-1,0 0 0,-1-1 0,1 1 0,0 0 0,0 0 0,0 0 0,0 0 1,0 0-1,0 0 0,0 0 0,0 0 0,0 0 0,0 0 0,0 1 1,1-1-1,-1 0 0,0 0 0,1 1 0,-1 1 0,-3 23 1233,2 0 1,1 29-1,-1 8 533,0 128 1429,3-111-2688,-2-76-610,1 1 1,0 0-1,0-1 0,0 1 1,1 0-1,0-1 0,0 1 1,0-1-1,0 0 0,1 1 1,0-1-1,0 0 0,3 6 1,-3-8-47,1 0 1,-1 0-1,1-1 1,-1 1-1,1-1 1,-1 0-1,1 0 1,0 0-1,0 0 1,0 0-1,-1-1 1,1 1-1,0-1 1,0 1-1,0-1 1,0 0-1,0-1 1,0 1-1,0 0 1,0-1-1,-1 1 1,5-3-1,-1 1-54,0-1 0,0 1 0,-1-1 0,0-1 0,1 1 0,-1-1 0,0 0 0,-1 0 0,1-1 0,-1 1-1,0-1 1,0 0 0,0 0 0,-1 0 0,4-8 0,13-15-306,-8 12 206,-1 0 0,-1-1 0,-1 0 0,0-1 1,11-34-1,22-103-68,-15 46 703,-21 82 417,-1-1 0,-1 0 1,-1 0-1,-2-43 1,-1 69 55,0 18 1105,0-5-1519,-2 1 0,1-1 0,-7 22 0,-3 25 743,3 2-1167,3 1 0,3 0 1,8 86-1,9-85-3056,-15-59 2698,0-1 0,1 0-1,0 0 1,0 0 0,-1-1-1,1 1 1,0 0 0,1 0 0,-1 0-1,0-1 1,0 1 0,1 0 0,-1-1-1,1 1 1,-1-1 0,1 0-1,0 1 1,-1-1 0,1 0 0,0 0-1,0 0 1,0 0 0,0-1-1,0 1 1,3 0 0,2-1-730,0 0-1,0 0 1,0-1-1,1 0 1,-2-1 0,15-4-1,-14 3 486,-1 0-1,1-1 1,-1 0-1,0 0 0,0-1 1,10-9-1,13-19-910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34 816,'0'-21'640,"0"13"707,0 15 2682,-1 96 2610,-1-10-3292,12 107-1,-7-107-4341,8-120-323,-1-1 0,-1 0 1,7-44-1,-9 38 951,2 0 1,19-51-1,-12 44 259,-10 22 69,2 0-1,0 0 1,15-25-1,-20 40 62,-1 1-1,0-1 0,1 1 1,0 0-1,0-1 0,0 1 0,0 1 1,1-1-1,-1 0 0,1 1 1,-1-1-1,1 1 0,0 0 0,0 1 1,0-1-1,0 0 0,0 1 0,0 0 1,1 0-1,-1 1 0,7-1 1,-8 1 15,1 1 0,0 0 1,-1 0-1,0 0 1,1 0-1,-1 1 0,0-1 1,0 1-1,1 0 0,-1 0 1,-1 0-1,1 0 1,0 1-1,0-1 0,-1 1 1,0 0-1,1 0 0,3 5 1,33 62 302,-37-66-318,10 24 58,-3-1 0,0 1-1,-1 0 1,6 58 0,-7-43-170,16 56 0,-23-97 83,4 10-139,0 0 0,-1 1 0,0 0 0,-1-1 0,0 15 0,-2-24-479,1 24 1165,3-14-2425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1 336,'0'0'7118,"0"3"-6528,1 72 2419,1-28-1793,-2 1 1,-7 51 0,-7-10 287,-5 153 1,6-164-1457,13-74-461,-1-4 112,-1-1 1,0 1-1,0-1 1,0 0-1,0 0 1,0 0-1,0 0 1,1 0 0,-1 0-1,0 0 1,1 0-1,-1 0 1,1-1-1,-1 1 1,1-1-1,0 1 1,-1-1 0,1 0-1,0 1 1,0-1-1,0 0 1,1 0-1,-1 0 1,0 0-1,1 0 1,-1 0 0,1 0-1,-1 0 1,1 0-1,0 0 1,0-3-1,-2-15-820,1-1-1,1-28 0,0 25 199,0-43-424,0-1 322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9 102 160,'1'-5'62,"-1"-1"0,1 1 0,0 0 0,0 0 0,1-1 0,-1 1 0,4-6-1,5-19 308,-10 29-339,1 0-1,-1 0 1,1-1-1,-1 1 1,1 0-1,-1 0 1,1 0-1,0 0 1,0 0-1,-1 0 1,1 0-1,0 0 1,0 0-1,0 0 0,0 0 1,0 0-1,0 1 1,0-1-1,1 0 1,-1 1-1,0-1 1,0 1-1,0-1 1,1 1-1,-1 0 1,3-1-1,39 0 1819,-23 2-586,-19 0-1161,1 0 0,-1-1 0,1 1-1,-1 0 1,1 0 0,-1 0 0,1 0 0,-1 0-1,0 0 1,0 0 0,0 1 0,1-1 0,-1 0-1,0 1 1,-1-1 0,1 1 0,0-1 0,0 1-1,-1-1 1,1 1 0,0 0 0,-1-1 0,0 1-1,1 0 1,-1-1 0,0 1 0,0 0 0,0-1-1,0 3 1,2 68 1620,-2-58-1335,0-4-235,0-1 0,-1 1 0,0 0 0,-1-1 0,1 1 0,-5 9 1,5-16-146,0-1 0,0 1 1,0-1-1,0 1 0,0-1 0,-1 0 1,1 0-1,-1 0 0,0 0 1,0 0-1,1 0 0,-1 0 0,0-1 1,-1 1-1,1 0 0,0-1 1,0 0-1,-1 0 0,1 0 1,-1 0-1,1 0 0,-1 0 0,1 0 1,-1-1-1,1 1 0,-1-1 1,0 0-1,-2 0 0,-13 1-214,14-1 65,0 0-1,1 1 1,-1-1 0,1-1-1,-1 1 1,0 0 0,1-1-1,-1 0 1,-6-2 0,9 2-33,-1-1-1,1 1 1,0 0 0,-1-1 0,1 1 0,0-1 0,0 1-1,0-1 1,0 0 0,0 0 0,1 1 0,-1-1 0,0 0-1,1 0 1,-1 0 0,1 0 0,0 0 0,-1 0 0,1 0-1,0 1 1,0-1 0,0 0 0,1-2 0,0-29-3362,6 33 2652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1 496,'4'3'162,"-1"0"0,0 0 0,0 0 0,0 0-1,0 1 1,-1 0 0,0-1 0,1 1 0,-1 0 0,0 0-1,-1 0 1,1 0 0,-1 0 0,0 1 0,0-1 0,0 0-1,0 7 1,1 16 1452,0 46 0,-3-49-1005,2 34 554,0 9 95,-2 0-1,-18 113 1,17-148-1017,2-22-355,0-18-875,1-6 671,1 0 0,1 1 0,0-1 0,1 1 0,0 0-1,1 0 1,10-19 0,4-12-291,5-20 26,-1 3 187,38-75 1,-52 119 397,0 1 1,1 0-1,1 1 1,0 0-1,1 1 1,1 0-1,0 1 1,1 1-1,19-14 0,-30 24 19,-1 0-1,0 1 0,1 0 0,-1-1 0,1 1 0,-1 0 1,1 0-1,-1 1 0,1-1 0,0 0 0,-1 1 1,1 0-1,0-1 0,0 1 0,-1 0 0,1 1 0,0-1 1,0 0-1,-1 1 0,5 1 0,-2 0 10,-1 0 0,-1 0 1,1 1-1,0-1 0,0 1 0,-1 0 1,0 0-1,0 1 0,1-1 0,-2 0 0,5 7 1,5 11 112,-1-1 1,-1 2 0,14 43 0,-17-43-36,5 16 258,-3 1 0,-1 0-1,-2 0 1,-2 1 0,-1 0-1,-4 58 1,1-67-516,-4-31-1233,4 0 1318,-1 0 0,1 0 1,-1 0-1,1 0 1,-1 0-1,0 0 1,1 0-1,-1 0 0,1 0 1,-1 0-1,1 0 1,-1 0-1,1 0 1,-1 0-1,1 0 1,-1 0-1,1-1 0,-1 1 1,1 0-1,-1 0 1,1-1-1,-1 1 1,1 0-1,-1-1 0,1 1 1,-1 0-1,1-1 1,0 1-1,-1-1 1,1 1-1,0 0 1,-1-1-1,1 1 0,0-1 1,0 1-1,0-1 1,-1 0-1,1-81-4420,0 38 3328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1 544,'5'19'5301,"22"91"-2523,6 255 928,-30-325-3360,0 266 701,-4-180-5245,1-121 2136,-17-32-3124,14-5 4063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57 320 400,'-2'-3'108,"0"0"1,0 0-1,0 0 0,0 1 0,-1-1 1,1 1-1,-1-1 0,0 1 0,-4-3 1,5 4 87,-1-1 0,1 1 0,0-1 0,0 0 0,0 0 0,0 0 0,0 0 0,0 0 0,1 0 0,-1-1 0,1 1 0,-3-5 0,4 4 4,-1 0-1,1 0 0,0 0 1,0 0-1,0-1 1,0 1-1,0 0 0,1 0 1,-1 0-1,1 0 1,0 0-1,0 0 0,0 0 1,0 0-1,1 0 1,-1 1-1,1-1 0,-1 0 1,1 1-1,0-1 1,0 1-1,0 0 1,1-1-1,-1 1 0,5-3 1,9-8-548,1 1 0,35-19-1,-25 16 352,14-9-1184,66-29-1,-90 46 693,0 0-1,1 2 0,0 0 0,-1 1 0,2 1 0,33-2 0,-17 5-318,4 0 114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4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25 183 1889,'-1'0'25,"1"-3"328,-1 1-1,1-1 1,-1 1 0,0-1-1,0 1 1,0-1-1,-1 1 1,1 0 0,0 0-1,-1 0 1,1 0-1,-1 0 1,0 0 0,-5-4 2923,50 6-864,-6-3-2812,0-2-1,0-1 1,-1-2-1,59-20 1,-8 2-1736,-71 22 1659,200-46-4432,-181 44 4487,-1 2-1,1 1 0,0 2 0,42 3 1,-72-2 480,0 0 0,0 1 0,0 0 0,0 0 0,0 0 0,0 0 0,0 1 0,0 0 0,0 0 0,0 0-1,-1 1 1,0-1 0,1 1 0,-1 0 0,0 0 0,0 1 0,0-1 0,-1 1 0,1 0 0,-1 0 0,0 0 0,0 0 0,0 1 0,-1-1 0,0 1 0,1 0 0,-2-1 0,1 1 0,0 0 0,-1 0 0,0 0 0,0 1 0,-1-1 0,1 0 0,-1 7 0,-2 16 923,0-1 0,-2 0 0,-1 1 0,-1-2 1,-12 34-1,15-49-602,-22 69 2224,9-36-575,3 1 1,1-1-1,3 2 0,-8 91 0,16-118-1538,1-3-136,0 1-1,0-1 0,2 1 0,0-1 1,6 23-1,-7-36-329,0 0 0,0 0-1,0 0 1,0-1 0,1 1 0,-1 0-1,1-1 1,0 1 0,0-1 0,0 0 0,0 1-1,0-1 1,0 0 0,1 0 0,-1-1 0,1 1-1,-1 0 1,1-1 0,0 1 0,-1-1-1,1 0 1,0 0 0,0 0 0,0 0 0,0-1-1,0 1 1,0-1 0,0 0 0,0 0 0,0 0-1,0 0 1,0 0 0,0 0 0,0-1-1,0 0 1,3-1 0,3 0-41,-1-1 1,0-1-1,0 0 1,0 0-1,0 0 1,-1-1-1,1 0 1,-1-1-1,-1 1 0,1-2 1,-1 1-1,7-8 1,7-11-351,-2 0 0,20-33 1,-22 27 19,0-1 1,-3-1-1,0 0 1,-2-1-1,-2 0 1,-1-1-1,5-45 1,-12 70 328,0 0 1,-1 0-1,0 0 0,0-1 1,-1 1-1,0 0 1,-1 0-1,0 0 1,-1 0-1,0 1 0,0-1 1,-1 1-1,0-1 1,-8-11-1,7 15 39,1 1 0,-1-1 0,0 1-1,0 0 1,0 1 0,-1-1 0,1 1 0,-1 0 0,0 0-1,0 1 1,-1 0 0,1 0 0,-1 0 0,0 1 0,1 0 0,-1 1-1,0-1 1,0 1 0,0 0 0,0 1 0,-7 0 0,-11 1-183,1 1 0,0 1 0,-1 2 0,2 0 0,-1 2 0,1 0 0,0 1 0,0 2 0,-26 15 0,29-13-1763,-38 28 0,44-28-460,0 1 0,-22 26 0,8-1-1705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131 240 304,'-100'193'3951,"89"-168"-2603,11-24-1322,0 0 0,0-1 0,0 1 0,0-1-1,-1 1 1,1-1 0,0 1 0,0 0 0,0-1 0,-1 1-1,1-1 1,0 1 0,-1-1 0,1 1 0,0-1 0,-1 1 0,1-1-1,-1 0 1,1 1 0,0-1 0,-1 0 0,1 1 0,-1-1-1,1 0 1,-1 1 0,1-1 0,-1 0 0,0 0 0,1 0-1,-1 1 1,1-1 0,-1 0 0,1 0 0,-1 0 0,0 0 0,1 0-1,-1 0 1,0 0 0,-3 0 497,25-3 125,-12-1-672,1-1 1,-1-1-1,0 0 0,-1 0 0,1-1 0,-1 0 1,-1 0-1,12-14 0,1 0-178,1-2-119,-1 0-1,-2-2 1,0 0-1,18-37 1,-6 12-246,-23 39 546,0-1-1,-1 0 1,-1-1 0,0 1 0,-1-1 0,0 0 0,-1 0 0,0 0 0,-1 0 0,-1 0-1,0-19 1,-2 34 67,1-1-1,-1 1 0,0 0 1,-1 0-1,1-1 0,0 1 1,0-1-1,-1 1 1,1-1-1,-1 0 0,1 1 1,-3 0-1,0 1 70,-12 14 168,1 0 1,0 1-1,1 1 1,1 0-1,-17 33 1,-42 111 359,67-150-605,-4 7-6,1 1 0,1-1 0,1 1 0,0 1 0,2-1 0,0 1 0,2-1 0,0 29 0,2-46-34,-1 3-64,1 0 0,0-1 0,1 1 1,0 0-1,0 0 0,0-1 1,0 1-1,4 6 0,-4-11 37,0 0-1,0-1 0,1 1 0,-1-1 1,1 1-1,0-1 0,-1 1 0,1-1 1,0 0-1,0 0 0,0 0 1,0 0-1,0 0 0,0 0 0,0-1 1,0 1-1,0-1 0,0 1 0,0-1 1,0 0-1,0 1 0,0-1 1,1-1-1,-1 1 0,0 0 0,0 0 1,0-1-1,0 1 0,0-1 0,3-1 1,2 0-198,0 0 0,0-1 0,-1 0-1,1 0 1,-1-1 0,0 1 0,0-2 0,0 1 0,7-7 0,45-50-1627,-25 15 968,6-11 75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93 592,'1'0'104,"1"1"0,-1-1-1,0 1 1,1 0-1,-1 0 1,0 0 0,0-1-1,0 1 1,1 0 0,-1 1-1,0-1 1,0 0-1,-1 0 1,1 0 0,0 1-1,0-1 1,-1 0 0,1 0-1,0 1 1,-1-1-1,1 1 1,-1-1 0,0 1-1,0-1 1,1 1 0,-1-1-1,0 1 1,0-1 0,0 0-1,-1 3 1,1 67 870,-1-46-463,1 372 3160,0-395-3316,0-57 344,-1-3-723,6-136-361,-3 170 23,1 0 0,2 0-1,0 0 1,1 1 0,18-42 0,-12 37-336,-10 21 441,1 1 0,-1 0 0,1 0 0,0 0 1,1 0-1,-1 1 0,1-1 0,0 1 0,1 0 0,-1 0 0,1 0 0,0 1 0,0 0 0,11-7 0,-9 6-2,-5 3 157,0 1-1,1-1 1,-1 1 0,1-1 0,-1 1-1,1 0 1,-1 0 0,1 0-1,0 0 1,0 1 0,-1-1-1,1 1 1,5-1 0,12 1-1024</inkml:trace>
  <inkml:trace contextRef="#ctx0" brushRef="#br0" timeOffset="1">550 93 16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54 181 432,'0'14'910,"0"-12"-864,0 0 0,0 0 0,-1-1 0,1 1-1,0 0 1,-1 0 0,1 0 0,-1-1 0,0 1 0,1 0 0,-1 0 0,0-1 0,0 1 0,0-1 0,0 1-1,-1-1 1,1 1 0,0-1 0,-1 0 0,-1 2 0,-17 22 697,17-16-363,0 0 0,0 1 0,1-1 0,0 1 0,1-1 0,0 18 0,35-25 365,-22-4-739,-1 0 1,1 0-1,0-2 1,-1 1-1,0-1 1,1-1-1,-2 0 1,1 0-1,-1-1 1,11-8-1,6-2-96,-20 13 62,1-1-1,-1-1 1,0 1 0,0-1-1,0 0 1,-1-1 0,0 0-1,0 0 1,0 0 0,-1 0-1,0-1 1,7-12 0,-5 6 105,4-8-242,16-43 0,-25 59 299,0-1 0,-1 1 0,0-1 1,0 0-1,0 0 0,0 0 0,-1 0 0,0 0 0,0 1 0,-1-1 0,0 0 0,0 0 0,-2-8 1,-8 10 937,5 5-870,-1 0 0,1 1 0,1 0 0,-1 0-1,0 0 1,0 0 0,1 1 0,-1 0 0,1 0 0,0 1 0,0 0 0,0-1-1,1 2 1,-1-1 0,1 0 0,0 1 0,0 0 0,0 0 0,-5 11 0,-9 13 247,1 2 1,-15 40 0,28-63-381,-5 15-9,2 0 1,0 1-1,1 0 1,2 0-1,0 0 1,2 0-1,1 1 1,1 24-1,0-45-79,1 1 1,-1 0-1,1-1 1,0 1-1,0-1 0,1 1 1,0-1-1,-1 1 0,1-1 1,0 0-1,1 0 1,-1 0-1,5 5 0,-6-8-75,1 1 0,-1-1 0,0 0 0,1 0 1,-1 1-1,1-1 0,-1 0 0,1 0 0,0-1 0,-1 1 0,1 0 0,0 0 0,0-1 0,-1 1 0,1-1 0,0 0 0,0 1 0,0-1 0,0 0 0,0 0 0,-1 0 0,1 0 0,0-1 0,0 1 0,0 0 0,0-1 1,-1 1-1,1-1 0,0 0 0,0 0 0,-1 1 0,1-1 0,-1 0 0,1 0 0,-1-1 0,1 1 0,1-2 0,157-121-8827,-118 91 6973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1 704,'0'0'2428,"0"3"-1766,0 1-523,-1 0 1,0 0 0,0-1-1,0 1 1,0 0 0,0-1-1,-1 1 1,0-1 0,0 1-1,0-1 1,-3 4 0,2-2 41,0 0 1,0 0 0,0 0-1,1 0 1,0 0 0,0 0-1,0 1 1,-1 6 0,-8 51 683,5-30-556,1 0-1,-1 40 0,6 42-274,-34-116 25,29-2-59,0 1-1,0-1 0,0 1 1,1-2-1,-1 1 1,1 0-1,0-1 1,0 0-1,0 0 0,0 0 1,1 0-1,-1-1 1,1 1-1,0-1 1,1 0-1,-3-5 0,0 1-476,1-1 0,0 1 0,1 0 0,0-1 0,0 0 0,1 0 0,-2-20 0,4 29 348,1 0 0,-1-1 0,0 1 0,1-1 0,-1 1 0,1 0 0,-1-1 0,1 1 0,0 0-1,0 0 1,-1 0 0,1-1 0,0 1 0,0 0 0,0 0 0,0 0 0,1 0 0,-1 1 0,0-1 0,0 0-1,0 0 1,1 1 0,1-1 0,38-15-521,-24 11 116,22-8-330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0 144,'16'0'171,"18"4"1091,-33-4-1222,0 1 0,0 0 0,0 0 0,0 0 0,0 0 0,-1 0 0,1 0 0,0 0 0,0 0 0,-1 0 0,1 0 0,-1 1 0,1-1 0,-1 0 0,0 0 0,1 1 0,-1-1 0,0 0 0,0 0 0,0 1 0,0-1 0,0 0 0,0 0 0,0 2 0,0 13 335,-1 0-1,-1 0 1,0 0-1,-1 0 1,-1 0 0,0-1-1,-1 0 1,-1 0-1,-8 17 1,-3 6 705,2 1 1,-20 78-1,33-99-986,0 1 0,1-1 0,2 32 0,0-12-651,19-48-830,-7-2 988,-1 0 1,0 0 0,-2-1 0,1-1 0,-1 0 0,-1 0-1,8-18 1,47-116-249,-55 123 595,11-40 159,-16 46 134,1 0 0,16-35 0,-19 49-146,0 3-7,-1-2 0,1 1 0,-1 0 0,0 0 1,0 0-1,0-1 0,0 1 0,-1 0 0,1-1 0,-1-3 0,0 5 502,0 6 61,0 299 1795,0-300-2538,0 0-1,0 1 0,0-1 1,0 0-1,1 0 0,-1 0 1,1 0-1,0 0 0,0 1 1,0-1-1,0 0 0,1-1 0,-1 1 1,1 0-1,0 0 0,0-1 1,0 1-1,0-1 0,0 1 1,3 2-1,-2-4-136,-1 0-1,1 0 1,0 0 0,0 0 0,0-1-1,0 1 1,0-1 0,-1 1-1,1-1 1,0 0 0,0 0 0,0-1-1,0 1 1,0 0 0,0-1 0,0 0-1,0 0 1,-1 0 0,1 0 0,0 0-1,-1 0 1,1-1 0,-1 1 0,4-3-1,22-19-1768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128 633 512,'0'-2'178,"0"0"0,0 0 0,0 0 0,0 1 0,0-1 0,-1 0 0,1 0 0,0 0 0,-1 0 0,0 0 0,1 0 0,-1 1 0,0-1 0,0 0 0,-1-2-1,1 4-67,0 0-1,0 0 1,0-1-1,0 1 0,0 0 1,0 0-1,0 0 0,-1 0 1,1 0-1,0 0 0,0 0 1,0 0-1,0 1 1,0-1-1,0 0 0,0 0 1,1 1-1,-1-1 0,0 1 1,0-1-1,0 1 1,0-1-1,0 1 0,0 0 1,1-1-1,-1 1 0,0 0 1,1 0-1,-1-1 0,0 1 1,1 0-1,-1 2 1,-8 6 324,0 2 1,1-1 0,1 1 0,0 0 0,1 1 0,0-1 0,0 1 0,1 1-1,1-1 1,0 1 0,-4 24 0,3 6 281,1 1 0,3 53 1,1-70-558,0-16-169,0 0 0,2 0 0,-1-1 1,1 1-1,1 0 0,0-1 0,6 14 1,-9-22-50,1 0 0,0 0 1,1 0-1,-1 0 1,0 0-1,1 0 0,-1 0 1,1-1-1,-1 1 0,1 0 1,0-1-1,0 0 1,0 1-1,-1-1 0,1 0 1,1 0-1,1 1 1,-1-1-52,0-1 0,-1 0 1,1 0-1,-1 0 0,1-1 0,-1 1 1,1 0-1,-1-1 0,1 0 1,-1 1-1,0-1 0,1 0 1,-1 0-1,0 0 0,0-1 1,1 1-1,-1-1 0,0 1 0,3-4 1,8-8-606,0 0 0,0-1 0,-1-1 0,-1 1 0,-1-2 1,11-20-1,1-6-469,21-57 0,-20 27 537,-3-1-1,18-150 0,3-10 860,-34 199 116,-2-1 0,2-40 0,-5-16 4672,-12 388 2495,-1 5-6058,11-272-1488,0 101-221,0-42-2708,0-89 2864,0 1 0,0 0 0,-1-1 0,1 1 0,0 0 0,0-1-1,0 1 1,0 0 0,0-1 0,0 1 0,0 0 0,0-1 0,0 1 0,0 0 0,1-1-1,-1 1 1,0 0 0,0-1 0,1 1 0,-1 0 0,0-1 0,1 1 0,-1-1-1,0 1 1,1-1 0,-1 1 0,1-1 0,-1 1 0,1-1 0,-1 1 0,1-1 0,0 0-1,-1 1 1,1-1 0,-1 0 0,1 1 0,0-1 0,-1 0 0,1 0 0,0 0 0,1 1-1,-1-2-112,1 0 0,-1 0 0,1 1 1,-1-1-1,1 0 0,-1 0 0,1 0 0,-1-1 0,0 1 0,0 0 0,0 0 0,1-1 0,-1 1 0,-1-1 0,1 1 0,1-3 0,32-78-2767,-13 19 2059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0 144 176,'4'-10'188,"1"0"0,0 0 0,0 1-1,1 0 1,0 0 0,1 1 0,0 0 0,0 0-1,13-11 1,-17 23 717,2 22 161,-2 0 1,-1 0-1,-2 1 1,-4 45-1,2-41-299,1 1 1,1-1-1,8 56 0,-5-69-562,1 5 167,13 42 0,-16-61-349,0 0 1,0 0-1,1-1 1,0 1-1,-1 0 1,1-1-1,0 1 1,1-1-1,-1 0 1,1 0-1,-1 0 1,1 0-1,0 0 1,0-1-1,0 1 1,1-1-1,-1 0 1,6 3-1,-5-4-55,-1-1 0,0 0 0,1 1 0,-1-1 0,0-1 0,1 1 0,-1 0 0,0-1 0,1 0 0,-1 0 0,0 0 0,0 0 0,0 0 0,0-1 0,0 1 0,0-1 0,0 0 0,3-3 0,48-43-1096,-52 46 1090,18-21-440,-1-1 0,-2 0 0,26-48 0,10-13-366,-35 59 655,1 0 151,-1 0 0,-1-1 0,-2 0 1,0-1-1,20-60 0,-35 88 91,1-1-1,-1 0 1,0 0 0,0 0 0,0 1-1,0-1 1,0 0 0,0 0 0,0 0-1,0 0 1,0 1 0,-1-1-1,1 0 1,0 0 0,0 0 0,-1 1-1,1-1 1,-1 0 0,1 1 0,0-1-1,-1 0 1,1 1 0,-1-1-1,0 0 1,1 1 0,-1-1 0,1 1-1,-1-1 1,-1 0 0,-29-7 727,23 7-762,0 1 0,0 1 0,0-1 0,1 1 1,-1 1-1,-13 3 0,-35 25-1348,46-24 663,0 0 0,0 0 0,-1-1 1,0 0-1,0-1 0,0 0 0,-22 4 1,-6-6-919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0 800,'0'0'2127,"0"16"-310,2 134 2065,1-32-2015,-15 149 0,10-197-940,3-41 84,-1-26-422,0-12 38,1-25-887,1-1 1,2 0-1,1 1 0,2 0 1,1 0-1,22-55 0,-15 55-622,1 0 0,1 2 0,2 0-1,1 1 1,2 0 0,28-29 0,-46 55 592,1 0-1,0 1 1,0 0 0,0 0-1,0 1 1,1-1 0,-1 1 0,1 0-1,0 0 1,0 1 0,0 0 0,0 0-1,11-2 1,-15 4 199,0 0 1,0 0-1,0 0 0,0 0 0,0 0 0,0 0 1,0 1-1,0-1 0,0 1 0,0-1 1,0 1-1,0 0 0,0 0 0,0 0 0,0 0 1,-1 0-1,4 2 0,-3-1 28,-1 1 0,1-1 0,0 0 0,-1 1-1,0-1 1,0 1 0,1-1 0,-2 1 0,1-1 0,0 1 0,0 0-1,-1-1 1,1 1 0,-1 0 0,0 0 0,0 5 0,0 24-639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4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43 201 240,'-2'13'146,"-5"29"1135,-23 74 0,29-112-1111,0 1-1,0 0 1,1 0 0,-1-1 0,1 1-1,0 0 1,2 8 0,-2-3 126,3-9-185,0 0-1,0 0 1,0 0-1,0-1 0,0 1 1,0-1-1,0 0 1,0 0-1,0 0 1,0 0-1,4-1 1,-4 1-52,8-1-45,-1 0 1,1 0 0,-1-1-1,0-1 1,1 0 0,-1 0-1,-1-1 1,1 0-1,0-1 1,-1 0 0,0 0-1,0-1 1,-1-1 0,15-12-1,6-10-80,-2 0 0,37-51 0,-45 55 47,-8 11 34,-1-1 0,0-1 0,-1 1 0,-1-2 0,0 1 0,8-27 0,-14 33 479,0 0 0,0 0 0,0 0 0,-1-13 0,-22 23 1734,15 3-1996,-1 0 0,1 1 0,-1 0-1,1 0 1,0 0 0,0 1 0,1 0 0,-1 0 0,1 0 0,0 1 0,-4 7 0,2-5 26,-8 15-12,0 1 1,2 1-1,1 0 0,1 1 1,-8 28-1,14-38-292,1-1 0,1 1 0,0 0 0,1 0 1,1 0-1,0 0 0,2 1 0,-1-1 0,6 24 0,-5-37-79,0-1 0,0 0 1,0 1-1,1-1 0,-1 0 0,1 0 0,-1 0 0,1 0 1,0 0-1,0 0 0,0-1 0,0 1 0,0 0 0,0-1 1,0 0-1,0 1 0,1-1 0,-1 0 0,0 0 0,1-1 1,-1 1-1,1 0 0,-1-1 0,1 1 0,0-1 0,-1 0 1,1 0-1,-1 0 0,1 0 0,0 0 0,-1-1 0,4 0 0,5-1-537,-1 0-1,1 0 0,-1-1 1,0 0-1,0-1 0,14-7 0,-7 1-432,0-1-1,28-23 1,-5 0-127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17 336,'12'-12'877,"-16"8"1409,2 4-2118,0 0 0,0 0 1,0 0-1,1 0 0,-1 0 0,0 1 0,0-1 0,0 1 1,1-1-1,-1 1 0,0 0 0,1 0 0,-1 0 0,-2 2 0,-3 3 180,0 2 0,0-1-1,1 1 1,0 0 0,0 0-1,-9 18 1,-25 65 1180,15-31-789,21-48-690,0 1 0,0-1 0,1 1-1,1 0 1,0 0 0,1 1 0,0-1-1,2 20 1,-1-31-61,0-2-14,-1 1-1,1 0 1,0 0 0,0 0-1,0-1 1,0 1 0,1 0-1,-1 0 1,0 0-1,0-1 1,0 1 0,1 0-1,-1 0 1,0 0 0,1-1-1,-1 1 1,1 0-1,-1-1 1,1 1 0,-1 0-1,1-1 1,-1 1 0,1-1-1,-1 1 1,2 0 0,20 1-1431,-10-2 1075,-7-1 218,1 0 0,-1 0 0,0 0 0,0 0 0,0-1-1,0 0 1,0 0 0,0 0 0,-1-1 0,1 1 0,-1-1 0,1 0-1,-1-1 1,0 1 0,0-1 0,6-7 0,5-7-279,-1-1 0,17-28 0,-28 42 376,1-1 11,22-37-148,52-64 0,-75 104 286,-1 0-1,1 0 0,0 1 1,0-1-1,0 1 1,0 0-1,0 0 0,1 0 1,-1 0-1,7-2 1,-10 4-48,1 0 1,0 0-1,-1-1 0,1 1 1,0 0-1,-1 0 1,1 0-1,0 0 1,-1 0-1,1 1 0,0-1 1,-1 0-1,1 0 1,0 0-1,-1 1 1,1-1-1,0 0 0,-1 0 1,1 1-1,-1-1 1,1 1-1,-1-1 1,1 1-1,0 0 9,0 0 0,0 1-1,0-1 1,-1 1 0,1-1 0,-1 0 0,1 1-1,-1-1 1,0 1 0,1-1 0,-1 1 0,0-1-1,0 1 1,0 2 0,0 617 2409,-2-564-2344,-11 55 0,1 16 372,11-101-57,-1-1 1,-1 1-1,-2-1 1,0 0-1,-1 0 1,-2-1-1,-1 0 1,-1 0-1,-1-1 1,-23 39-1,32-60-405,1 0 1,-1-1-1,0 0 0,1 1 0,-1-1 1,0 0-1,-1 0 0,1 0 0,0 0 0,0 0 1,-1 0-1,1-1 0,-1 1 0,0-1 1,1 0-1,-1 0 0,0 0 0,0 0 1,0 0-1,0 0 0,0-1 0,0 0 0,0 1 1,0-1-1,0 0 0,0 0 0,0-1 1,0 1-1,1-1 0,-1 1 0,0-1 1,0 0-1,0 0 0,0 0 0,1-1 0,-1 1 1,0-1-1,1 1 0,0-1 0,-1 0 1,-2-2-1,-11-15-111,1 0 1,1-2-1,0 1 0,2-2 1,0 1-1,2-2 0,0 0 1,1 0-1,2 0 0,-9-43 1,11 19-991,3 1-1,1-1 1,7-54 0,-3 84 354,1 1 1,0 0-1,2 1 0,0-1 0,0 1 1,1 0-1,1 1 0,17-23 0,-19 26 397,16-30-959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129 351 1329,'-60'-8'3413,"29"1"2549,15 5 896,-1 2 3673,17 0-10477,0 0 1,0 0-1,1 0 0,-1 0 0,0 0 1,0 1-1,0-1 0,1 0 1,-1 0-1,0 0 0,0 1 1,0-1-1,0 0 0,1 0 1,-1 1-1,0-1 0,0 0 1,0 0-1,0 1 0,0-1 1,0 0-1,0 0 0,0 1 1,0-1-1,0 0 0,0 1 1,0-1-1,0 0 0,0 0 1,0 1-1,0-1 0,0 0 1,0 0-1,0 1 0,0-1 1,0 0-1,0 1 0,0-1 1,-1 0-1,1 0 0,0 0 1,0 1-1,0-1 0,0 0 1,-1 0-1,1 0 0,0 1 1,0-1-1,0 0 0,-1 0 1,1 0-1,0 0 0,0 1 1,-1-1-1,1 0 0,0 0 1,-1 0-1,1 0 0,0 0 1,0 0-1,-1 0 0,1 0 1,0 0-1,0 0 0,-1 0 1,28 17 1033,-1-9-1088,0-2 0,0 0 0,0-2 0,1-1 0,0-2 0,49-2 0,-29 1 0,1392-67 0,-1185 43 0,302-34 0,-431 41 0,400-61 0,-428 60-63,326-68-1256,-400 82-320,-44 11-880,-16 6 1347,-342 108-11424,347-115 11219,0-2-1,0-1 0,0-2 0,0 0 0,-40-6 0,68 4 1292,0 0 0,0 0 0,0 0 1,0 0-1,0 0 0,0-1 0,1 0 1,-1 0-1,0 0 0,1 0 0,0-1 1,-1 1-1,1-1 0,0 0 0,1 0 1,-4-3-1,-5-8 318,2 0 0,-14-26 0,-5-6 2803,21 35-3474,0-4 6980,11 5 1546,6 8-5778,15 3-1748,0 1-1,-1 2 1,1 0 0,-1 2-1,0 0 1,0 2 0,-1 0 0,29 16-1,-20-7 67,0 1-1,-1 2 0,-1 1 0,-1 1 1,27 27-1,-52-45-626,0 0 0,0 1 0,-1 0 0,1-1 0,-1 1 0,0 0 0,0 0 0,-1 1 0,1-1 0,-1 1 0,-1-1 0,1 1 0,-1 0 0,0-1 0,0 1 0,0 0 0,-1 0 0,0 0 0,0 0 0,-1 0 0,1-1 0,-1 1 0,0 0 0,-1 0 0,0-1 0,0 1 0,0-1 0,0 1 0,-1-1 0,0 0 0,0 0 0,0 0 0,-1-1 0,1 1 0,-9 7 0,-9 5-198,-1 0 0,-1-1-1,-24 12 1,19-12-538,13-7-491,0-2 0,0 0 0,-1-1-1,0-1 1,0 0 0,-20 3 0,5-3-3431,-1-2 1,-40 0 0,39-3 575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1 144,'2'0'165,"-1"0"0,1 0 0,0 0 0,-1 0 0,1 0 0,0 0 0,-1 0 0,1 0 0,-1 1 0,1-1 0,0 1-1,-1-1 1,1 1 0,-1 0 0,1-1 0,-1 1 0,0 0 0,1 0 0,-1 0 0,0 0 0,0 0 0,2 2 0,-2 0 78,0 0 0,0 1 0,0-1 0,0 0 0,-1 1 0,1-1-1,-1 1 1,0-1 0,-1 5 0,1-5-292,8 282 6670,-8-283-6741,3-3-26,-1 0-1,0 0 1,0 0 0,-1 0-1,1 0 1,0 0-1,0 0 1,0-1 0,-1 1-1,1-1 1,-1 1-1,1-1 1,-1 0 0,0 1-1,1-1 1,-1 0 0,0 0-1,0 0 1,0 0-1,-1 0 1,1 0 0,0 0-1,0-4 1,12-56-2562,-1-38-657,-10 55 1909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91 139 928,'-21'-25'1265,"1"16"240,-1-3 47,21-1-143,-8 1 480,-12 3-1537,20-4-384,0 1-448,0 3-513,0-3-447,20 12-145,-12-13 80,13 13 145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8 432,'17'-7'6430,"-19"8"-6243,-1 0 1,0 1 0,1-1 0,-1 1-1,1 0 1,0 0 0,0 0-1,-1 0 1,1 1 0,0-1-1,1 0 1,-1 1 0,0-1-1,1 1 1,-2 4 0,-15 50 1832,2-5-723,12-43-1220,0 0 1,1 1-1,0-1 0,-2 14 1,5-20-89,-1-1 0,1 0 0,-1 0 0,1 0 0,0 0 0,0 1 0,0-1 0,1 0 0,-1 0 0,0 0 0,1 0 0,0 0 0,-1 1 0,1-1 0,0 0 1,0 0-1,0-1 0,0 1 0,0 0 0,0 0 0,1 0 0,-1-1 0,1 1 0,-1-1 0,1 1 0,0-1 0,2 2 0,8 5-67,0 1 0,-1 0 0,0 1-1,0 0 1,-1 0 0,-1 1 0,0 0 0,0 1 0,7 14-1,-14-23 99,0 1 0,-1-1 0,0 1-1,1-1 1,-1 1 0,0-1 0,-1 1-1,1 0 1,-1 0 0,0 0 0,0-1-1,0 1 1,0 0 0,0 0 0,-2 5-1,1-7-12,1 1 0,-1-1-1,0 1 1,0-1 0,0 0 0,0 1-1,0-1 1,-1 0 0,1 0 0,-1 0-1,1 0 1,-1 0 0,0 0 0,0 0-1,0 0 1,0-1 0,0 1 0,0-1-1,0 0 1,-1 1 0,1-1-1,0 0 1,-4 1 0,-80 16-1422,29-13-2290,56-7 3374,0 0 0,0 0 0,1 0 0,-1 0 0,1 0 0,0 0 0,-1 0 0,1 0 1,0 0-1,0-1 0,0 1 0,1-4 0,-1 2-534,0-16-461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12 848,'6'-11'1898,"0"11"-454,3 27 451,-1 49 432,-7-73-2196,16 320 3289,-17-209-3512,-2-84-999,2 0 1,5 51-1,-1-68-118,-1-1-3444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71 219 1072,'-68'0'3826,"66"0"-2545,3 34 3734,1-31-4816,1-1 0,0 0 0,-1 1 0,1-1 0,0 0 0,0-1 0,0 1 0,0 0-1,0-1 1,6 2 0,9 6 132,-6-2-242,0 0 0,0-1 1,1 0-1,18 5 0,-19-8-98,-1 1 0,0 1 0,1 0 1,-2 1-1,1 0 0,13 10 0,5 4-100,15 13 6,-42-31 100,0 1 1,0-1-1,0 1 0,-1-1 0,1 1 1,-1 0-1,1 0 0,-1-1 0,0 1 1,0 0-1,0 0 0,-1 0 0,1 0 1,-1 0-1,1 6 0,-1 54-992,0-58-448,0-40 426,0 8 528,-1 8 288,0 1 0,2 0 0,0 0 1,1-1-1,1 1 0,0 0 0,2 0 0,10-27 0,-7 25-180,1 0 1,1 0-1,1 0 0,0 1 0,2 1 1,0 0-1,1 1 0,1 0 1,23-20-1,-19 20-153,39-28-909,-18 28 499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0 512,'7'8'433,"0"0"-1,-1 0 0,1 1 1,-2-1-1,1 1 0,-1 1 1,0-1-1,-1 1 0,0-1 1,-1 1-1,0 0 0,-1 1 1,0-1-1,0 0 0,-1 1 1,0-1-1,-1 14 0,0-21-372,0 0 0,0 1 0,0-1 0,0 0 0,0 0-1,-1 1 1,1-1 0,-1 0 0,0 0 0,0 0 0,0 0-1,0 0 1,-1 0 0,1 0 0,-1 0 0,0 0-1,1-1 1,-5 5 0,2-5-51,-1 1-1,1-1 0,-1 0 1,0-1-1,1 1 1,-1-1-1,0 0 0,0 0 1,0-1-1,0 1 1,1-1-1,-11-1 0,10 1-31,1 0-1,-1-1 0,0 1 0,1-1 0,-1 0 0,0-1 0,1 1 0,-1-1 1,1 0-1,0 0 0,-1 0 0,1 0 0,0-1 0,0 0 0,1 0 1,-1 0-1,1 0 0,-1-1 0,1 1 0,0-1 0,0 0 0,1 0 1,-1 0-1,1 0 0,-4-8 0,2 3-53,1-1-1,0 0 1,1 0-1,0 0 1,0 0-1,1 0 1,0 0-1,1 0 1,0-1-1,1 1 1,2-12-1,-3 20 60,1 0 1,0 0-1,0 0 0,0 1 0,0-1 0,0 0 0,0 1 1,0-1-1,0 1 0,1-1 0,-1 1 0,1 0 0,-1-1 1,1 1-1,-1 0 0,1 0 0,0 0 0,0 0 0,-1 0 1,1 1-1,0-1 0,0 1 0,3-2 0,43-4-141,-34 7 118,0 0-1,0 1 0,0 0 0,-1 1 0,1 1 1,-1 0-1,1 1 0,-1 0 0,-1 1 0,1 0 1,19 14-1,89 59-1236,-118-77 1106,0-1 0,0 1 0,0 0 1,-1-1-1,2 0 0,-1 0 0,0 0 0,0 0 1,0 0-1,0-1 0,1 1 0,-1-1 0,0 0 0,0 0 1,4 0-1,1 0-203,12 0-780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0 103 464,'3'-1'3279,"0"9"-899,-1 25 445,-3 43 99,-6 113 1628,7-185-4574,0-1 1,0 1 0,0-1 0,1 1 0,-1-1 0,1 1 0,0-1 0,0 0 0,0 1 0,1-1-1,-1 0 1,1 0 0,-1 0 0,1 0 0,0 0 0,0 0 0,0-1 0,1 1 0,-1-1 0,1 1-1,-1-1 1,1 0 0,0 0 0,0 0 0,0 0 0,0 0 0,0-1 0,0 0 0,5 2 0,-4-2-124,1 0 0,-1-1 1,1 0-1,-1 0 1,1 0-1,-1 0 0,1 0 1,0-1-1,-1 0 1,1 0-1,-1 0 0,0-1 1,1 1-1,-1-1 1,0 0-1,0-1 0,0 1 1,0 0-1,-1-1 1,1 0-1,-1 0 0,1 0 1,3-5-1,11-11-521,0-1-1,-2-1 1,0-1-1,-1 0 0,-1-1 1,19-42-1,-24 39 501,0 0 0,-2 0 0,-1 0-1,-1-1 1,-1 0 0,1-32 0,-8 15 1301,3 44-1116,0 0-1,0 0 1,0 0-1,0 0 1,0 0 0,0 1-1,0-1 1,0 0-1,-1 0 1,1 0-1,0 0 1,0 0 0,0 0-1,0 0 1,0 0-1,0 0 1,0 0 0,0 0-1,0 0 1,-1 0-1,1 0 1,0 0-1,0 0 1,0 0 0,0 0-1,0 0 1,0 0-1,0 0 1,0 0 0,0 0-1,-1 0 1,1 0-1,0 0 1,0 0-1,0 0 1,0 0 0,0 0-1,0 0 1,0 0-1,0 0 1,0 0 0,-1 0-1,1 0 1,0 0-1,0-1 1,0 1-1,0 0 1,0 0 0,0 0-1,0 0 1,0 0-1,0 0 1,0 0 0,0 0-1,0 0 1,0-1-1,0 1 1,0 0-1,0 0 1,0 0 0,0 0-1,0 0 1,-8 24 634,0 11-34,2-9-128,0 0 1,2 0-1,-2 38 1,6 135 959,-1-198-1545,1 1 0,0-1-1,0 1 1,0-1 0,0 0-1,0 1 1,0-1 0,1 1 0,-1-1-1,0 1 1,1-1 0,-1 1-1,1-1 1,0 0 0,-1 1 0,1-1-1,0 0 1,0 0 0,0 0-1,0 1 1,0-1 0,0 0 0,0 0-1,1 1 1,0-2-77,0 1 0,-1-1 0,1 0 0,-1 0 0,1 0 0,0 0 0,-1 0 0,1 0 1,0 0-1,-1 0 0,1-1 0,-1 1 0,1-1 0,0 1 0,-1-1 0,1 1 0,-1-1 0,2-1 0,4-2-321,-1 0 0,0-1 0,0 1 0,0-1 0,0 0 0,-1-1 0,0 0 0,0 1 0,4-8 0,12-30-852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0 720,'0'0'1598,"0"14"467,21 224 5704,-5-59-6800,-16-179-984,0 0-1,0 0 1,0 0 0,0-1 0,0 1 0,0 0 0,0 0 0,0 0 0,0 0 0,0 0 0,1-1 0,-1 1-1,0 0 1,0 0 0,0 0 0,0 0 0,0 0 0,0 0 0,0-1 0,0 1 0,1 0 0,-1 0-1,0 0 1,0 0 0,0 0 0,0 0 0,0 0 0,0 0 0,1 0 0,-1 0 0,0 0 0,0 0-1,0 0 1,0 0 0,1 0 0,-1 0 0,0 0 0,0 0 0,0 0 0,0 0 0,1 0 0,-1 0-1,0 0 1,0 0 0,0 0 0,0 0 0,0 0 0,1 0 0,-1 0 0,0 0 0,0 0 0,0 0 0,0 0-1,0 1 1,0-1 0,0 0 0,1 0 0,-1 0 0,0 0 0,0 0 0,0 0 0,0 1 0,0-1-1,0 0 1,0 0 0,0 0 0,0 1 0,9-13-973,13-33-440,-1-1 0,-3 0 0,13-52-1,-16 54 1113,-12 32 286,2 1 0,0 0 0,0 1 0,1-1 0,0 1 1,0 0-1,9-10 0,-13 18 91,1-1 0,-1 0 0,1 1-1,-1-1 1,1 1 0,0 0 0,0 0 0,0 0 0,0 0 0,0 0 0,0 0 0,0 1 0,1 0 0,-1 0 0,1 0 0,-1 0 0,1 0 0,-1 1-1,1-1 1,-1 1 0,1 0 0,0 0 0,-1 1 0,1-1 0,-1 1 0,5 0 0,-6 1 60,1-1 1,-1 1-1,0-1 1,0 1-1,0 0 1,0 0-1,-1 0 1,1 0-1,-1 0 0,1 0 1,-1 0-1,1 1 1,-1-1-1,0 0 1,0 1-1,0-1 0,0 1 1,-1-1-1,1 1 1,0 4-1,4 54 1373,-7 16-502,0-45-1348,1 0 0,2 0 1,2 1-1,8 44 0,-1-49-5249,-10-17 3791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25 416,'0'-6'437,"2"-10"-44,8 13 2846,-10 30-729,0 48 857,-10 317 3073,7-295-5970,4-68-389,-1 0-1,-2 1 1,-1-1-1,-9 36 1,9-57-276,1 0-1,0 1 1,0-1 0,1 0 0,-1 10 0,-8-30-1718,8 0 1511,0 1 1,1 0-1,1 0 1,0-1-1,1-14 1,1-17-416,0 8 727,1-1 0,2 1-1,1 0 1,2 0 0,1 0 0,2 1 0,1 1-1,2 0 1,1 1 0,1 0 0,2 1-1,1 1 1,2 1 0,1 1 0,1 1-1,42-40 1,-58 61 157,-1 1 1,1 0-1,0 0 0,0 0 0,1 1 1,-1 0-1,1 0 0,10-2 0,-15 5-10,0 0-1,1 0 0,-1 1 0,0 0 0,1-1 0,-1 1 0,0 0 0,1 1 0,-1-1 0,1 1 0,-1-1 0,0 1 0,0 0 0,1 0 0,-1 0 0,0 1 0,0-1 0,0 1 0,0 0 0,-1 0 0,1 0 0,0 0 0,2 3 0,2 2 143,0 1 0,0 1 0,-1-1 0,0 1-1,0 1 1,-1-1 0,0 1 0,-1-1-1,0 1 1,-1 0 0,0 1 0,3 14 0,-1 11 629,-2-1 0,-1 49 1,-2-79-734,-1 10 292,-1 1-1,0 0 0,-1-1 0,0 0 1,-1 1-1,-1-2 0,0 1 0,-1 0 1,-15 25-1,17-34-300,0 1 0,0-1-1,0 1 1,-1-1 0,0 0 0,0-1 0,-1 1 0,0-1 0,0 0 0,0-1 0,0 1-1,-1-1 1,1 0 0,-1-1 0,0 0 0,0 0 0,-1 0 0,1-1 0,0 0 0,-1 0 0,-13 0-1,14-2-59,2 1-111,1-1 0,-1 0 0,0 0 0,0-1 0,1 1 0,-1-1 0,0 0 0,1 0 0,-7-3 0,10 3 11,0-1 0,-1 1 0,1 0 0,0-1 0,0 1 0,0-1 1,0 0-1,0 1 0,0-1 0,0 0 0,0 0 0,1 0 0,-1 1 0,1-1 0,-1 0 0,1 0 0,0 0 0,0 0 0,0 0 0,0 0 0,0 0 0,0 0 0,0 0 0,1 0 0,-1 1 0,1-1 0,-1 0 0,2-2 0,0-4-118,1-1 0,1 1 1,-1 0-1,1 0 0,0 0 0,1 0 0,0 1 0,0 0 0,1 0 1,0 0-1,8-6 0,-1 0-53,0 2 1,1 0 0,1 1-1,25-14 1,-23 15 182,0 2-1,0 0 1,1 1 0,0 1 0,23-5 0,-35 9 72,0 0 0,-1 1 1,1-1-1,0 1 0,0 0 0,-1 0 1,1 1-1,0 0 0,0 0 0,-1 0 1,1 0-1,-1 1 0,1 0 1,-1 0-1,0 1 0,0 0 0,0 0 1,0 0-1,0 0 0,8 8 0,1 5 239,-1 1 0,-1 0 0,0 1-1,-2 1 1,0-1 0,-1 2 0,12 35-1,-18-46-30,0 0 0,0 1 1,-1 0-1,-1-1 0,0 1 0,0 0 0,-1 0 0,0-1 0,0 1 0,-1 0 0,-1 0 0,0-1 0,0 1 0,-1-1 0,0 1 1,0-1-1,-1 0 0,-8 14 0,3-9-53,-1-2 0,0 1 0,0-1 0,-1-1 0,-1 0 0,0 0 0,0-1 0,-1-1 0,0 0 0,-1-1 0,0 0 0,0-1 0,0 0 0,-1-2 0,0 0 0,0 0 0,-1-1 0,0-1 0,1-1 0,-23 1 0,-72-3-2286,108-11-1878,2 6 3410,0 0-1,0 0 1,1 0 0,0 0-1,0 0 1,0 0-1,1 0 1,-1 0 0,1 0-1,0 1 1,1-1-1,2-4 1,3-2-552,1 1 0,0 0-1,17-14 1,202-173-5323,-167 150 6533,125-73 1,-181 117 87,1 1 0,-1 0 0,1 0 0,-1 0 0,1 1 0,-1-1 0,1 2 0,0-1 0,-1 1 0,1-1 0,9 2 0,1 0 619,-14-1-624,-1 1 1,1 0 0,0 0-1,-1 0 1,1 0 0,-1 0-1,1 0 1,-1 1-1,1-1 1,-1 1 0,0-1-1,0 0 1,0 1 0,0 0-1,0-1 1,0 1 0,0 0-1,1 3 1,13 34 2691,6 89 3268,-20-114-5820,1 1 1,-2-1-1,-1 17 1,1-1-1266,1-24-2107,2-14-1091,1-18 575,-4-6 1525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80 1088,'0'-12'1041,"-13"3"79,13-3 737,0-1-1120,0-8-705,13 9-929,7 12 49,9 0-97,4 0 49,4 0 160,4 0 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83 896,'0'-60'1776,"0"38"34,0 34 754,2 48-208,10 60 1,36 149 504,-26-161-2127,167 764 623,-163-759-1423,29 138-1920,-3-15-5416,-45-191 4937,-6-14 330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5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1232 58 1233,'-15'-10'477,"1"0"1,-2 2 0,-21-10-1,31 15-312,1 2 1,-1-1-1,1 0 0,-1 1 0,0 0 0,1 1 1,-1-1-1,0 1 0,0 0 0,0 0 0,1 1 1,-1 0-1,0 0 0,-7 2 0,2 2 116,0 1 1,0-1-1,1 2 0,0 0 0,0 0 1,1 0-1,0 1 0,0 1 0,1-1 1,0 2-1,1-1 0,-10 15 0,-8 17 1116,-34 76-1,58-116-1383,-41 99 1484,4 3 1,4 1-1,-38 205 1,-8 335 2281,62-456-2684,-42 269 767,45-374-1594,-24 80 1,27-121-271,-3 0 0,-1-1-1,-36 62 1,49-98-90,0 1 0,-1-1 0,0 0 0,0 0 0,0 0 0,0 0 1,-1-1-1,0 0 0,0 0 0,0 0 0,-1 0 0,-5 2 0,7-4-179,0-1-1,0 0 1,0 0 0,0 0-1,0 0 1,0-1-1,0 0 1,0 0 0,0 0-1,0 0 1,0 0 0,0-1-1,0 0 1,0 0-1,0 0 1,0 0 0,0-1-1,0 1 1,0-1 0,-3-2-1,-4-4-666,0 0 0,0 0 0,1-1 0,1 0 0,-1-1 0,2 0 0,-1 0-1,-10-18 1,-3-8-1510,-24-51 0,14 13 241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1 204 144,'6'3'200,"0"1"0,-1-1 0,1 1 1,-1 0-1,0 0 0,0 1 0,0-1 0,-1 1 0,0 0 0,0 1 0,0-1 0,0 1 1,-1-1-1,4 8 0,9 14 1776,-14-25-1600,-1-1 0,1 1-1,0-1 1,0 0-1,0 0 1,1 0 0,-1 0-1,0 0 1,0-1 0,0 1-1,1 0 1,-1-1-1,0 0 1,1 0 0,-1 1-1,0-1 1,4-1 0,-3 1-242,1 0 1,0 0-1,0-1 1,-1 1-1,1-1 1,0 0-1,-1 0 1,1 0 0,-1 0-1,1-1 1,-1 0-1,3-1 1,33-32 82,35-41 0,-29 28-203,-39 42 24,-1-1 1,0 1-1,0-1 0,-1 0 1,0 0-1,0 0 0,-1 0 0,0-1 1,0 0-1,0 1 0,-1-1 1,-1 0-1,1 0 0,-1 0 0,-1 0 1,1-11-1,-2 18 32,1 0 0,-1 0 0,0 1 0,1-1 0,-1 0 1,0 0-1,0 1 0,0-1 0,1 1 0,-1-1 0,0 0 0,0 1 0,0 0 0,0-1 0,0 1 0,0 0 0,0-1 0,0 1 1,0 0-1,0 0 0,0 0 0,0 0 0,0 0 0,0 0 0,0 0 0,-2 0 0,-34 5 2240,23 4-1549,1-1-1,1 2 1,0 0-1,0 0 1,1 1 0,0 1-1,-16 22 1,14-19-272,-9 17 135,1 0 0,1 2 0,2 0 0,-19 49-1,36-81-610,-5 16-56,1-1 0,1 1 1,0 0-1,1 0 0,1 0 1,1 0-1,0 0 0,2 0 1,4 33-1,-5-50-67,1 0 1,-1 0-1,1 0 1,-1 0-1,1 0 1,0 0-1,-1 0 0,1 0 1,0 0-1,0 0 1,0 0-1,0-1 1,0 1-1,-1 0 1,1-1-1,1 1 1,-1 0-1,0-1 0,0 1 1,0-1-1,0 0 1,0 1-1,0-1 1,0 0-1,1 0 1,-1 0-1,0 0 0,0 0 1,2 0-1,36-5-3785,-29 0 3056,-1 0 1,0-1-1,0 0 1,0 0-1,-1 0 1,1-1-1,-2-1 0,1 1 1,-1-1-1,6-10 1,12-16-1994,22-40 1,44-98-1851,-60 117 3284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1 368,'9'0'436,"18"0"-25,-26 0-282,0 1 0,-1-1 0,1 0 0,0 0 0,-1 1 0,1-1 0,-1 0 0,1 1 0,-1-1 0,1 1 0,-1-1 0,1 1 0,-1-1 0,1 1 0,-1-1 0,1 1 0,-1-1 0,0 1 0,1 0 0,-1-1 0,0 1 0,0-1 0,1 2 0,7 42 3229,-2 0 0,0 64 0,6 45 1290,-10-65-2201,-2-60-1647,2-18-805,3-13-1598,5-15-570,16-60-2266,-20 58 3783,0 0-1,1 0 1,12-22 0,0 7 207,2 2 1,38-49 0,-47 68 524,0 1 0,1 0 0,0 1 0,1 0 0,0 1 0,1 1 0,32-17 0,-43 24 82,1 1-1,0 0 1,-1 0-1,1 0 0,0 1 1,0 0-1,0 0 1,0 0-1,0 0 1,0 1-1,0 0 1,0 0-1,0 0 0,1 1 1,-1 0-1,0 0 1,0 0-1,-1 0 1,1 1-1,0 0 1,0 0-1,-1 0 0,1 1 1,6 4-1,-4-1 156,-1 1 1,1 0-1,-1 0 0,-1 1 0,1 0 0,-1 0 0,-1 0 0,1 0 0,-1 1 0,-1 0 0,0-1 0,4 16 1,1 13 82,0 0 1,-3 1-1,2 38 1,-6-35-4097,0 1-3980,-1-72 2205,0 16 2055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60 288,'27'-25'654,"-24"22"-454,0 0 1,-1 0-1,1 0 1,0 0-1,1 0 1,-1 1-1,0 0 1,1-1-1,-1 1 1,1 0-1,0 1 1,8-3 2208,-12 41 988,1-13-2332,0-22-983,-1 1 1,1 0-1,-1 0 1,0 0 0,0 0-1,0 0 1,0 0-1,-1 0 1,1 0-1,-1 0 1,1 0 0,-1-1-1,0 1 1,0 0-1,0 0 1,-1-1-1,1 1 1,-1-1 0,1 1-1,-1-1 1,0 0-1,0 1 1,0-1-1,-3 2 1,1-1-55,1-1 0,-1 1-1,0-1 1,0 0 0,0 0 0,-1-1 0,1 1 0,0-1 0,-1 0-1,1 0 1,-1 0 0,1-1 0,-1 1 0,1-1 0,-9-1-1,11 1-27,1 0 0,0 1 0,0-1 0,-1 0 0,1 0 0,0-1 0,0 1 0,0 0 0,-1 0 0,1 0 0,0-1-1,0 1 1,0-1 0,0 1 0,0-1 0,0 1 0,0-1 0,0 0 0,0 1 0,-2-3 0,0-25-202,3 16 171,0 9 24,1-1 1,0 1-1,0 0 0,0 0 1,0 1-1,1-1 0,-1 0 1,1 0-1,0 1 1,0-1-1,0 1 0,0-1 1,0 1-1,0 0 1,1 0-1,-1 0 0,1 0 1,-1 0-1,1 0 1,0 1-1,5-3 0,-1 0 58,0 1 0,1 0 0,-1 0 0,1 1 0,0 0-1,0 0 1,0 1 0,11-1 0,-18 2-13,1 0-1,-1-1 1,1 1 0,0 0 0,-1 0 0,1 1 0,-1-1-1,1 0 1,-1 1 0,1-1 0,-1 1 0,1-1-1,-1 1 1,1-1 0,-1 1 0,0 0 0,1 0-1,-1 0 1,0 0 0,0 0 0,1 0 0,-1 0-1,0 0 1,0 0 0,1 3 0,-1 0 236,0 1 1,0-1-1,0 1 1,0-1-1,-1 1 1,1-1-1,-2 9 1,1-8-66,0-4-147,0 0 0,0 0 0,0 0 1,0 1-1,0-1 0,-1 0 0,1 0 0,0 0 0,-1 0 0,1 0 0,0 0 0,-1 0 1,0 0-1,1 0 0,-1 0 0,0 0 0,1 0 0,-1 0 0,0 0 0,0-1 0,0 1 1,1 0-1,-1 0 0,0-1 0,0 1 0,-2 0 0,-31 6 623,5-1-483,14 4-130,14-9-61,-1 0-1,1 0 1,-1 0-1,0 0 1,1 0-1,-1 0 1,0 0-1,1-1 1,-1 1-1,0 0 1,0-1-1,0 0 1,0 1-1,1-1 1,-1 0-1,-3 0 1,4 0-41,2-2-853,1-1 868,0 1-1,-1 0 0,1 0 0,0-1 0,0 2 0,0-1 0,1 0 0,-1 0 1,0 1-1,1-1 0,-1 1 0,1-1 0,-1 1 0,1 0 0,0 0 0,-1 1 1,1-1-1,3 0 0,-1 0 30,1 0-1,-1 0 1,1 1 0,0-1 0,-1 1 0,1 1-1,-1-1 1,1 1 0,-1 0 0,1 0-1,-1 1 1,1 0 0,-1 0 0,0 0 0,0 0-1,0 1 1,0 0 0,0 0 0,-1 0 0,7 6-1,-4-1 81,0 0 0,-1 1 0,0-1 0,-1 1 0,0 1 0,0-1 0,0 1 0,-2 0 0,1 0 0,3 17 0,0 13 559,-2 1 0,-2 0 1,-1 0-1,-2 0 0,-8 56 0,3-62 137,-3 0 0,-1-1 0,-1 0 0,-2 0 0,-2-1 0,0-1 0,-3 0 0,0-1 0,-35 45 0,34-53-648,-2 0-1,-1-1 1,-1-1 0,0-2 0,-1 0 0,-29 18-1,44-33-557,0-1-1,0 1 1,0-1-1,-1 0 0,1-1 1,-13 2-1,18-3-119,-1-1 0,1 1 0,-1-1-1,1 0 1,-1 0 0,1 0 0,0 0-1,-1-1 1,1 1 0,-1-1 0,1 0-1,0 0 1,-1 0 0,1 0 0,0-1-1,0 1 1,0-1 0,-4-3 0,5 1-365,0 0 0,0 0 0,0-1 0,1 1 0,0 0 0,-1-1 0,2 0 0,-1 1 0,0-1 0,1 1 0,0-1 0,0 0 0,0 1 0,2-7-1,-1-5-1206,-1-9-1077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2 274 432,'-1'0'47,"1"-1"1,0 0-1,0 1 0,-1-1 0,1 0 0,0 0 1,0 1-1,0-1 0,0 0 0,0 1 0,0-1 1,0 0-1,0 1 0,1-1 0,-1 0 0,0 1 1,0-1-1,0 0 0,1 1 0,-1-1 0,0 1 1,1-1-1,-1 0 0,1 1 0,-1-1 0,0 1 1,1-1-1,-1 1 0,1-1 0,0 1 0,-1 0 1,1-1-1,-1 1 0,1-1 0,0 1 0,-1 0 1,1 0-1,0-1 0,-1 1 0,1 0 0,0 0 1,-1 0-1,1 0 0,0 0 0,-1 0 0,1 0 1,0 0-1,-1 0 0,1 0 0,0 0 0,-1 0 1,2 1-1,6-1 359,-8 0-352,1 0-1,-1 0 0,1 0 1,-1 0-1,1 0 0,0-1 0,-1 1 1,1 0-1,-1 0 0,1-1 1,-1 1-1,1 0 0,-1-1 1,1 1-1,-1 0 0,0-1 1,1 1-1,-1-1 0,1 1 1,-1-1-1,0 1 0,0-1 1,1 1-1,-1-1 0,1 0 1,-1 0 17,0 1 0,1-1 0,-1 0 0,1 0 0,-1 1 0,1-1 0,-1 0 0,1 1 0,-1-1 0,1 1 1,0-1-1,-1 1 0,1-1 0,0 1 0,0-1 0,-1 1 0,1 0 0,0-1 0,0 1 0,0 0 0,0 0 0,-1-1 0,1 1 0,0 0 1,0 0-1,1 0 0,3-1 150,-1 0-1,1-1 1,-1 0 0,0 1 0,0-2 0,1 1 0,-1 0 0,0-1-1,-1 0 1,6-4 0,20-13 322,-7 9-232,47-16 0,-62 25-189,-1 0-1,1 0 0,0 1 1,-1-1-1,1 1 1,0 1-1,0 0 1,0 0-1,0 0 0,-1 1 1,1 0-1,8 2 1,-12-2 5,-1 1 0,1-1 0,-1 1 0,0 0 0,1-1 0,-1 1 0,0 0 0,-1 0 0,1 1 0,0-1 0,0 0 0,-1 1 0,1-1 0,-1 1 0,0-1 1,0 1-1,0 0 0,0-1 0,0 1 0,-1 0 0,1 0 0,-1 5 0,2 10 589,-2-1 0,-2 30 1,1-17 33,0 9 358,-2-1 0,-10 55 0,8-55-581,3 0 0,3 65 1,1-32-394,-2-71-136,0 1 1,0 0-1,0-1 1,0 1-1,0 0 0,0-1 1,0 1-1,0-1 1,0 1-1,1 0 1,-1-1-1,0 1 1,0-1-1,1 1 1,-1-1-1,0 1 1,0-1-1,1 1 1,-1-1-1,1 1 0,-1-1 1,1 1-1,-1-1 1,0 0-1,1 1 1,-1-1-1,1 0 1,0 1-1,-1-1 1,1 1-1,21-4-191,20-21-657,-11-3 296,0-2 0,-2-2 0,-1 0 0,-1-2 1,-2-1-1,-2-1 0,-1-1 0,-2-1 1,-1 0-1,-2-2 0,-1 0 0,-3-1 0,10-46 1,-15 46 586,-2 0-1,2-63 1,-8 101 680,0 38 1005,0 215 1601,0-52-2957,0-2-5004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1 114 320,'6'-18'377,"17"-43"900,-23 59-1095,1 0 0,0 0-1,-1 0 1,1 0 0,0 0-1,1 0 1,-1 0 0,0 0-1,0 1 1,1-1 0,-1 1-1,1-1 1,-1 1 0,1-1-1,0 1 1,0 0 0,0 0-1,-1-1 1,1 1 0,3 0-1,-4 12 2482,7 193 3817,-7-148-5699,0-3 160,-9 87 0,6-85-821,2-53-584,0-15-1348,1-6 1311,1 1 0,1-1 0,0 0-1,1 1 1,12-32 0,45-90-157,-50 117 623,-4 6 117,2 0 0,0 1 0,1 0-1,21-26 1,-27 37 52,1 0 1,-1 1-1,1 0 0,0 0 0,1 0 0,-1 0 0,1 1 0,0 0 0,-1 0 0,1 0 0,1 1 0,-1 0 0,0 0 0,0 1 0,1 0 0,-1 0 0,13 0 0,-17 1-85,0 0-1,0 0 1,0 1-1,0-1 1,0 0-1,0 1 1,0 0 0,0 0-1,-1-1 1,1 1-1,0 0 1,-1 0-1,1 1 1,0-1-1,-1 0 1,0 0-1,1 1 1,-1-1-1,0 1 1,1-1-1,0 4 1,22 47 524,-10-19-397,-5-13-106,17 33-581,30 96 0,-54-137-209,0 0 1,-1 0-1,0 0 1,-2 24-1,0-6-2696,-3-18 761,-13-10 212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5:5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23 304,'0'0'1676,"0"0"-1642,0 0 1,0-1 0,0 1 0,0 0 0,0 0 0,0-1-1,1 1 1,-1 0 0,0-1 0,0 1 0,0-1 0,0 1-1,0 0 1,-1-1 0,1 1 0,0 0 0,0-1 0,0 1-1,0 0 1,0 0 0,0-1 0,0 1 0,-1 0 0,1-1-1,0 1 1,0 0 0,0 0 0,-1-1 0,1 1 0,0 0-1,-1 0 1,1-1 0,0 1 0,-1 0 0,-6-3 761,-1 1-1,0 0 1,0 0 0,0 1 0,0 0 0,0 0 0,0 1-1,-17 1 1,6-1 672,13 1-1143,1 0 0,0 0 0,-1 1 0,1 0 0,0 0 0,0 0 0,0 0 0,0 1 0,0-1 0,0 1 0,-6 6 0,-48 43 1757,37-29-1742,2 0 1,0 1 0,2 1-1,1 1 1,0 0 0,2 1-1,2 1 1,0 0 0,2 1-1,1 0 1,1 1 0,2 0-1,0 0 1,3 1 0,-3 46-1,6-49-454,0-16 120,0 1-1,1-1 0,1 1 1,2 17-1,-2-27-101,-1-1-1,1 0 0,-1 0 1,1 0-1,-1 0 0,1 0 1,0-1-1,0 1 0,0 0 1,0 0-1,1 0 1,-1-1-1,0 1 0,1-1 1,-1 1-1,1-1 0,-1 1 1,1-1-1,0 0 0,-1 0 1,1 0-1,0 0 1,0 0-1,0 0 0,0 0 1,0-1-1,0 1 0,0-1 1,0 1-1,0-1 0,0 0 1,3 0-1,5 0-583,-1-1 1,1 0-1,0-1 0,-1 0 0,0 0 0,1-1 1,-1 0-1,0-1 0,0 0 0,-1 0 1,1-1-1,-1 0 0,0 0 0,13-13 0,60-38-2858,105-79-1309,-143 99 3492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27 592,'1'-26'1165,"2"40"1222,1 46 784,-2 43-45,0-44-1518,-2 0 0,-14 105 1,-11 43-647,23-118-9304,11-118 4436,-7 23 3362,7-16-1115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62 182 864,'0'0'833,"0"12"159,0 9 177,0 13 31,-13 0-47,13 3-145,-20 5-143,-1-4-369,21-4-240,-8-13-192,8 4-384,0-17-400,0-16-3762,0-17 3105</inkml:trace>
  <inkml:trace contextRef="#ctx0" brushRef="#br0" timeOffset="1">181 1 384,'0'0'336,"0"8"81,0 18-337,0-18-80,0 5-80,0 12-81,8-4-63,12-9-16,1-3 32,-13 3-64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64,'7'0'58,"-4"-1"-19,-1 1 0,1 0 0,0 0 0,-1 0-1,1 1 1,-1-1 0,1 0 0,-1 1-1,1 0 1,-1 0 0,0-1 0,1 1 0,-1 1-1,0-1 1,0 0 0,3 3 0,1-2 85,-1 0 0,0 0 0,1 0 0,0-1 0,-1 0 0,1 0 0,0 0 1,0 0-1,9-1 0,57-6 484,-64 4-614,0-1 0,-1 0 0,1 0 0,-1-1 0,0 0 0,9-6 0,34-16-163,-45 24 137,0 1 0,0-1 0,0 0 0,0-1 0,0 1 0,-1-1 0,0 0 1,1 0-1,-1 0 0,0-1 0,0 1 0,-1-1 0,1 0 0,-1 0 0,5-7 0,-5 4 50,0-1-1,-1 1 1,1-1-1,-1 0 0,-1 1 1,0-1-1,0 0 1,0 0-1,-1-13 1,-22 20 745,16 0-598,1 1 0,-1 0 0,0 0-1,1 1 1,-1 0 0,1 0 0,-1 0 0,1 0 0,-1 1 0,1 0 0,0 0 0,-1 1 0,1-1 0,1 1 0,-1 0 0,0 0 0,-5 6 0,-5 3 167,2 1 0,0 0 0,0 1 0,1 1 0,1 0 0,0 0 0,1 1 0,-14 31 0,19-36-315,0 0 1,1 1-1,1-1 1,0 1-1,1 0 1,0-1-1,0 1 1,2 0-1,-1 0 1,1 0 0,1 0-1,0 0 1,1 0-1,0-1 1,5 15-1,-6-24-71,0-1-1,-1 1 1,1 0 0,0-1-1,0 0 1,0 1-1,0-1 1,1 0 0,-1 1-1,0-1 1,0 0 0,1 0-1,-1 0 1,1 0-1,-1 0 1,1 0 0,-1-1-1,1 1 1,0 0-1,-1-1 1,1 1 0,3 0-1,39 0-1375,-31-2 835,-8 1 401,0 0 1,-1-1-1,1 0 0,0 0 1,0 0-1,-1-1 1,1 0-1,-1 0 0,1 0 1,-1 0-1,0 0 0,6-5 1,43-42-1272,-33 29 874,11-14-612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8 320,'1'0'67,"0"0"-1,-1 0 1,1 0-1,0 0 1,-1-1-1,1 1 1,0 0-1,-1 0 1,1 0-1,0 0 1,0 0 0,-1 1-1,1-1 1,0 0-1,-1 0 1,1 0-1,0 0 1,-1 1-1,1-1 1,-1 0-1,1 1 1,0-1-1,-1 1 1,1-1 0,-1 0-1,1 1 1,-1-1-1,1 1 1,-1-1-1,0 1 1,1 0-1,-1-1 1,0 1-1,1-1 1,-1 1-1,0 0 1,1-1-1,-1 1 1,0 0 0,0-1-1,0 1 1,0 0-1,0-1 1,0 1-1,0 0 1,0-1-1,0 1 1,0 0-1,0-1 1,0 1-1,0 0 1,-1 0-1,1 5-25,-1 49 3225,-8 67-1,5-86-2355,2-1-1,4 49 1,0-22-2844,-1-78 1098,1 0-1,1 1 0,1-1 1,0 1-1,11-26 1,39-72-1583,-31 76 2107,40-51 1,-61 85 315,4-3 64,0-1-1,0 1 0,1 0 1,0 0-1,0 1 1,0 0-1,10-5 1,-13 7 68,1 1 1,-1 0-1,1 0 1,0 0 0,0 0-1,0 1 1,0 0-1,1 0 1,-1 0 0,0 1-1,0 0 1,0 0-1,9 0 1,-13 1-50,1 0 1,0 0-1,0-1 0,-1 1 1,1 0-1,0 0 1,-1 1-1,1-1 0,-1 0 1,1 0-1,-1 1 1,0-1-1,1 1 0,-1-1 1,0 1-1,0 0 1,0-1-1,0 1 0,-1 0 1,1 0-1,0 2 1,13 50 933,-6-18-430,-3-18-349,-1 0 1,-1 1-1,1 32 1,7 39-74,-4-58-237,-5-19-176,1-1 0,0 1 0,1-1 0,7 18-1,-6-17-302,4 8-1108,-8-21 1571,-1 1 1,1-1 0,-1 0-1,0 1 1,1-1 0,-1 0 0,1 0-1,-1 0 1,1 1 0,-1-1 0,1 0-1,-1 0 1,1 0 0,-1 0-1,1 0 1,0 0 0,-1 0 0,1 0-1,-1 0 1,1 0 0,-1 0 0,1 0-1,-1 0 1,1 0 0,-1-1-1,1 1 1,-1 0 0,1 0 0,-1-1-1,1 1 1,-1 0 0,0 0 0,1-1-1,-1 1 1,1-1 0,-1 1-1,0 0 1,1-2 0,18-19-1475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5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1297,'175'-6'5656,"-128"2"-4808,-1-1-1,1-3 1,68-21-1,37-22-211,-21 5-731,140-27 0,-207 56-846,-48 12-35,1 0 0,-1 2 0,0 0 0,25-2 0,-25 7-673,-13 7 123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1409,'-2'0'151,"0"-1"1,0 1-1,0 0 0,0 1 1,0-1-1,0 0 1,1 0-1,-1 1 1,0 0-1,0-1 1,0 1-1,0 0 1,0 0-1,0 0 1,1 0-1,-1 0 0,0 0 1,1 0-1,-1 1 1,-1 1-1,0 2 142,1 0 0,-1 0 0,2 0 0,-1 0 0,0 0 0,-1 10 0,1-7-205,-7 51 1787,3 0 1,2 0-1,6 96 0,0-53-806,-2 5-584,0 33-741,0-47-4776,0-107-1885,0-16 5196</inkml:trace>
  <inkml:trace contextRef="#ctx0" brushRef="#br0" timeOffset="1">49 425 640,'-16'0'897,"4"0"1024,-9 0 400,42 0-1825,-5 0-160,5 0-112,-1 0-160,13 0-128,8 0-384,-4-12-352,4 12-321,20 0-96,-11 0 161,-1 0 160,0 0-385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1 261 416,'5'31'802,"-1"-1"0,-2 1 0,-1 0 0,-3 33-1,0 2 1180,16-69-1765,-3-1-367,0-1 0,-1-1 0,0 0 0,0-1 0,-1 0 0,0 0 0,0-1 0,-1 0 0,8-9 0,12-16-595,26-40 0,33-77-158,-26 40 973,-58 106 72,0-1 1,0 0-1,-1 0 0,0 0 0,0 0 0,0 0 1,-1 0-1,1 0 0,-1-1 0,0 1 0,-1-6 0,0 11-103,0 0 0,0 0 0,0-1-1,0 1 1,0 0 0,0 0-1,-1 0 1,1-1 0,0 1-1,0 0 1,0 0 0,-1 0 0,1 0-1,0 0 1,0-1 0,0 1-1,-1 0 1,1 0 0,0 0 0,0 0-1,-1 0 1,1 0 0,0 0-1,0 0 1,-1 0 0,1 0 0,0 0-1,0 0 1,0 0 0,-1 0-1,1 0 1,0 0 0,0 0 0,-1 0-1,1 0 1,0 0 0,0 0-1,-1 1 1,1-1 0,0 0-1,0 0 1,0 0 0,-1 0 0,1 1-1,0-1 1,0 0 0,0 0-1,0 0 1,0 0 0,-1 1 0,1-1-1,-21 20 608,2 0-1,0 1 1,1 1-1,1 1 1,-17 29-1,21-33-413,5-7-191,0-1 0,1 1 0,0 1-1,1-1 1,0 1 0,1 0 0,1 0 0,0 1-1,0-1 1,2 1 0,0 0 0,-1 27 0,3-34-62,-1 6-41,1 0 0,1 1-1,0-1 1,1 0 0,6 21 0,-7-31-3,0 0 1,0 0-1,0-1 0,1 1 1,-1 0-1,1 0 1,0-1-1,0 1 0,0-1 1,0 1-1,1-1 0,-1 0 1,0 0-1,1 0 1,0 0-1,-1-1 0,1 1 1,0 0-1,0-1 1,0 0-1,0 0 0,0 0 1,0 0-1,0-1 1,0 1-1,0-1 0,1 1 1,-1-1-1,4 0 1,2 0-318,0 0 1,-1 0-1,1-1 1,0 0-1,0-1 1,0 0-1,-1 0 1,1-1-1,-1 0 1,0 0-1,0-1 1,0 0-1,0 0 1,0-1-1,7-6 1,23-24-2169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19 336,'0'-19'1416,"-2"31"899,-6 33-630,-64 231 3061,-25 80-1059,61-261-2910,-26 80 386,56-152-1252,-1-1 0,-12 27 0,13-44-1386,3-15-1958,1-17-162,2 26 3581,0-17-1055,0-1 1,2 0-1,0 0 1,8-33-1,9-15-897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1 736,'2'0'153,"0"0"-1,0 1 0,-1 0 0,1-1 0,0 1 1,-1 0-1,1 0 0,-1 0 0,1 0 0,-1 0 1,1 1-1,-1-1 0,0 0 0,1 1 0,-1-1 1,0 1-1,0-1 0,0 1 0,0-1 0,-1 1 1,1 0-1,0-1 0,0 1 0,-1 0 0,0 0 1,1 0-1,-1-1 0,0 4 0,9 65 1889,-8-58-1605,7 65 1198,-3-41-635,1 46-1,2 158 1836,-2-116-3794,-4 1-7557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21 299 432,'-21'-13'624,"21"1"-15,0 3 31,0-3 64,21-14-15,12 18-1,8-5-256,4-8-144,8-4-160,9 13-112,3-9-96,-3 0-208,-1-5-304,-3 5-208,-5-4-81,-3 4 49,-9 8 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0 464,'0'0'961,"0"5"-345,10 301 5664,0-2-3788,-10-280-2748,1-1 0,0 0 1,2 0-1,1 0 0,0-1 1,12 32-1,-16-53 125,1 0 1,-1 0-1,0 0 1,1 0-1,-1-1 1,1 1-1,-1 0 1,1-1-1,0 1 1,-1 0-1,1-1 0,0 1 1,-1 0-1,1-1 1,0 1-1,0-1 1,0 0-1,-1 1 1,1-1-1,0 1 1,0-1-1,0 0 1,0 0-1,0 0 1,0 1-1,-1-1 1,1 0-1,0 0 1,0 0-1,0 0 0,0-1 1,0 1-1,0 0 1,0 0-1,0 0 1,-1-1-1,1 1 1,0 0-1,1-1 1,16-6-1511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21 880,'-4'1'108,"1"-1"0,-1 1-1,0-1 1,0 1 0,0 0-1,1 1 1,-1-1 0,1 1-1,-1-1 1,1 1 0,-1 0-1,1 0 1,-3 3 0,-39 39 1153,17-16-548,16-15-387,1 1 0,0 1 1,0 0-1,1 0 0,1 1 0,1 0 0,0 0 1,2 1-1,-9 29 0,7-24-152,7-20-176,0-1 1,1 1-1,-1 0 0,0-1 0,1 1 0,-1 0 0,1-1 1,0 1-1,-1 0 0,1 0 0,0-1 0,0 1 1,0 0-1,1 0 0,-1-1 0,0 1 0,0 0 0,1 0 1,-1-1-1,1 1 0,0-1 0,1 3 0,-1-3-26,0 0-1,1 0 1,-1-1-1,0 1 1,1 0-1,-1-1 1,0 1-1,1-1 1,-1 0-1,1 1 1,-1-1-1,1 0 1,-1 0-1,1 0 1,-1 0-1,1 0 1,-1-1-1,1 1 1,-1 0-1,3-1 1,5-2-190,1 0 0,-1-1 1,0 0-1,0 0 1,0-1-1,13-10 1,-2-1 0,-2 0 1,0-1 0,-1 0-1,-1-2 1,-1 0 0,0-1-1,-1 0 1,-2-1 0,0-1-1,10-25 1,-5 13 260,-14 29 72,0 0 0,-1 0 0,0 0 0,1 0 1,-1 0-1,-1 0 0,1-1 0,-1 1 1,1-6-1,-2 9 601,0 8 204,-1 109 1685,-20 151 1,-8-27-1466,-28 139 55,55-346-1104,2-28-180,0 0 1,0 0-1,0-1 0,0 1 1,-1 0-1,1 0 0,-1-1 1,0 1-1,0 0 0,-3 5 1,4-9 20,0 0 1,0 0 0,0 1 0,0-1 0,0 0 0,0 0 0,0 0 0,-1 1 0,1-1-1,0 0 1,0 0 0,0 0 0,0 1 0,0-1 0,-1 0 0,1 0 0,0 0-1,0 0 1,0 1 0,0-1 0,-1 0 0,1 0 0,0 0 0,0 0 0,0 0 0,-1 0-1,1 0 1,0 0 0,0 0 0,-1 0 0,1 1 0,0-1 0,0 0 0,0 0 0,-1 0-1,1 0 1,0-1 0,0 1 0,-1 0 0,1 0 0,0 0 0,0 0 0,0 0 0,-1 0-1,1 0 1,0 0 0,0 0 0,0 0 0,-1-1 0,1 1 0,0 0 0,0 0 0,0 0-1,0 0 1,-1-1 0,1 1 0,0 0 0,0 0 0,0 0 0,0-1 0,0 1 0,0 0-1,-4-14-2024,5 2 1156,-1 0 0,2 0-1,0 0 1,5-18 0,2-3-893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10 176 832,'-1'0'71,"1"1"-1,-1-1 1,1 0-1,-1 0 0,1 1 1,-1-1-1,1 0 0,-1 1 1,1-1-1,0 0 0,-1 1 1,1-1-1,-1 1 1,1-1-1,0 0 0,-1 1 1,1-1-1,0 1 0,0-1 1,-1 1-1,1-1 1,0 1-1,0 0 0,0-1 1,0 1-1,0-1 0,0 1 1,0-1-1,0 1 1,0-1-1,0 2 0,0 21 321,1-17-110,-2 7 117,2 0 0,0 0 0,0 0-1,2 0 1,-1 0 0,8 19 0,-9-28-374,0 0 1,1-1-1,0 0 0,0 1 1,0-1-1,0 0 1,0 0-1,0 0 1,1 0-1,0 0 0,-1-1 1,1 1-1,0-1 1,0 0-1,1 0 1,-1 0-1,0 0 0,1 0 1,-1-1-1,1 1 1,-1-1-1,1 0 1,0 0-1,-1-1 0,1 1 1,0-1-1,4 1 1,-2-1-81,-1-1 0,0 1 0,0-1 0,0 0 0,0 0 1,0 0-1,0-1 0,0 0 0,0 0 0,-1 0 0,7-4 1,0-1-178,-1-1 0,0-1 1,-1 0-1,10-11 1,-6 2-30,0-1 1,-1-1-1,-2 0 1,0 0 0,0-1-1,-2 0 1,-1-1-1,-1 0 1,5-28-1,-10 41 216,0 1 0,0-1 0,0 0 0,-1 1 0,-2-11 0,2 18 45,0 0-1,0 0 0,0 0 0,0 0 0,-1 0 0,1 0 1,0 0-1,-1 0 0,1 0 0,-1 0 0,1 0 0,-1 0 1,0 0-1,1 0 0,-1 1 0,0-1 0,1 0 0,-1 0 1,0 1-1,0-1 0,0 1 0,0-1 0,0 0 0,1 1 1,-1 0-1,0-1 0,0 1 0,0 0 0,0-1 1,0 1-1,0 0 0,-1 0 0,1 0 0,0 0 0,0 0 1,0 0-1,0 0 0,0 0 0,0 0 0,0 0 0,0 1 1,0-1-1,0 0 0,0 1 0,0-1 0,0 1 0,0-1 1,-1 2-1,-2 0-52,1 1 0,0-1 0,0 1 0,0 0 0,0 0 0,0 0 0,1 0 0,0 0 0,-1 1 0,1-1 0,0 1 0,0-1 0,1 1 0,-1 0 0,1 0 0,0 0 0,0 0 0,0 0 0,1 0 0,-1 5 0,1 5-488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1 879 752,'0'12'721,"0"22"-17,0-9-16,0 9 33,0-13-17,0 12-96,0 1-128,0-9-223,0-4-145,0-8-320,20-13-1361,1 0 416,-1-13 33</inkml:trace>
  <inkml:trace contextRef="#ctx0" brushRef="#br0" timeOffset="1">378 46 1088,'-20'-33'1457,"3"20"64,5 13 1360,-8 0-1584,20 13-17,-21 12-223,21-17-305,0 18-384,0-18-272,0 5-4322,0-1-288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1 928,'-1'24'685,"-2"1"-1,-1 0 1,-8 26-1,-2 15 618,13-56-1105,-4 12 401,1 0 0,1 0 0,1 0 0,2 1-1,0-1 1,1 1 0,1-1 0,7 32 0,-4-35-314,8 22 122,-12-40-413,-1 1 1,1-1-1,0 0 1,0 0-1,0 0 1,0 0-1,0 0 0,0 1 1,0-2-1,0 1 1,0 0-1,1 0 1,-1 0-1,0 0 0,0-1 1,1 1-1,-1-1 1,1 1-1,-1-1 1,0 1-1,1-1 0,-1 0 1,1 0-1,1 0 1,-2 0-60,1 0 0,-1-1 1,0 1-1,0 0 0,0-1 1,0 0-1,1 1 0,-1-1 1,0 0-1,0 1 0,0-1 1,0 0-1,0 0 0,0 0 1,-1 0-1,1 0 0,0 0 1,0 0-1,-1 0 0,1 0 1,-1 0-1,1-2 0,13-31-1223,-12 27 898,7-11-343,0-1 1,1 2 0,14-20-1,-6 9 378,-15 24 306,1-1 0,-1 1 0,1 0-1,0 0 1,0 0 0,1 1-1,-1-1 1,9-4 0,-10 6 80,-1 1 0,0 0 1,1 0-1,-1 0 0,1 0 1,-1 0-1,1 0 0,0 1 1,-1-1-1,1 1 0,0-1 1,-1 1-1,1 0 0,0 0 1,0 1-1,-1-1 0,1 1 1,0-1-1,-1 1 0,4 1 1,-5-2 7,-1 1 1,1-1-1,0 1 1,-1-1 0,1 1-1,0-1 1,-1 1 0,1 0-1,-1-1 1,1 1-1,-1 0 1,1 0 0,-1-1-1,0 1 1,1 0 0,-1 0-1,0-1 1,0 1 0,0 0-1,1 0 1,-1 1-1,0 32 580,-2 10 158,3 2-116,0-8 28,-1-1 0,-9 53 0,9-75-631,0-13-65,1 0 0,-1 0 0,0 0 0,0 0 0,0 1 0,0-1 0,0 0 0,0 0 0,-1 0 0,1 0-1,-1 0 1,1 0 0,-1 1 0,0-1 0,0-1 0,0 1 0,-2 3 0,2-5-384,1-28-1634,2 0 612,6-29-1,-4 37 1325,0 1-1,1-1 1,2 1-1,0 0 1,1 0-1,13-23 1,-20 42 118,-1-1 1,0 0-1,1 0 0,-1 1 0,1-1 1,0 0-1,-1 0 0,1 1 0,-1-1 0,1 1 1,0-1-1,0 1 0,-1-1 0,1 1 1,0-1-1,0 1 0,0-1 0,-1 1 1,1 0-1,0 0 0,0-1 0,0 1 1,0 0-1,0 0 0,0 0 0,-1 0 1,1 0-1,0 0 0,0 0 0,0 0 0,0 1 1,0-1-1,0 0 0,-1 0 0,1 1 1,0-1-1,0 1 0,0-1 0,-1 0 1,1 1-1,1 0 0,30 31 947,-22-20-684,-6-8-222,0 0 1,1-1 0,-1 1-1,1-1 1,0 0 0,0 0-1,0-1 1,1 1-1,-1-1 1,1 0 0,-1-1-1,10 3 1,4-2-234,0-1 1,30-1-1,-16 0-552,-22-2 356,0 1-1,1-1 0,-1-1 0,-1 0 0,1 0 0,0-1 1,-1 0-1,0-1 0,0 0 0,0-1 0,15-11 0,-6 4-370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5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1 448,'0'0'2577,"-7"0"-1504,7 21 239,-17 7 193,11 11 32,-5 6-80,-6 11-257,10-7-432,7 0-335,-10-3-225,10-8-416,0 1-625,0-11-880,0 0-560,0-18-160,0 8 304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1 186 512,'0'-12'431,"0"-1"0,1 0 1,1 1-1,0-1 0,1 1 0,6-19 0,-6 25-316,-1 1 1,1 0-1,-1-1 0,1 1 1,1 1-1,-1-1 0,1 0 1,0 1-1,0 0 0,0 0 1,0 0-1,1 0 0,-1 1 1,1 0-1,0 0 0,7-3 1,-11 5-61,0 1 0,0-1 0,0 1 0,0 0 0,0-1 0,0 1 0,0 0 0,0 0 0,0 0 0,0 0 0,0 0 0,0 0 0,0 0 0,0 0 0,0 0 0,0 1 0,0-1 0,0 0 0,0 1 0,1 0 0,3 11 569,-1 46 1217,3 204 5394,-7-251-6931,0 16 484,1 0 0,6 36 0,-1-32-126,21 58-1,-27-87-654,1 0 1,-1 0-1,1 1 0,0-1 0,0 0 0,0 0 0,0 0 1,0 0-1,1 0 0,-1 0 0,1 0 0,-1 0 0,1-1 1,0 1-1,-1 0 0,1-1 0,0 1 0,0-1 0,0 0 1,0 0-1,0 0 0,1 0 0,-1 0 0,0 0 0,0-1 0,1 1 1,-1-1-1,3 1 0,1-2-114,-1 0-1,1-1 1,0 0 0,-1 0-1,0 0 1,1-1 0,-1 0-1,9-6 1,-9 6-7,19-13-525,0-2 0,0 0 0,-2-2 1,-1 0-1,0-2 0,-1 0 0,-2-1 0,18-29 1,-22 28 354,-2 0 0,-1-1 1,-1 0-1,-1 0 0,6-32 1,2 0 200,-12 44 187,-1 1 0,0-1 0,-1 0 0,-1 0 0,2-27 0,-4 6 3068,0 38-1440,-16 105 909,-21 138-2145,30-188-4503,21-78-5371,-4 1 7553,26-32-1624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2033,'0'0'2132,"3"4"-1081,0-2-794,-1 1 0,-1 0 0,1-1 0,0 1 0,-1 0 0,1 0 0,-1 0 0,0 0 0,0 0 1,0 0-1,0 1 0,0 5 0,4 75 1758,0 90-302,1-151-2024,-6-23 294,1 0 1,-1 0-1,0 1 1,1-1-1,-1 0 1,0 0-1,0 0 1,1 0-1,-1 0 1,0-1-1,0 1 1,1 0-1,-1 0 1,0 0-1,1 0 1,-1 0-1,0 0 0,0 0 1,1 0-1,-1-1 1,0 1-1,0 0 1,0 0-1,1 0 1,-1-1-1,0 1 1,0 0-1,0 0 1,1 0-1,-1-1 1,0 1-1,0 0 1,0 0-1,0-1 1,0 1-1,0 0 1,0-1-1,1 1 1,12-37-1161,-12 36 1148,6-23-337,2 1 1,0-1-1,22-36 1,-15 31 223,-4 10 172,2 0 0,0 1 0,1 0 0,0 1 0,2 1 0,0 1 0,1 0 0,34-22 0,-48 35 44,-1-1 0,1 1 0,0 0-1,-1 0 1,1 0 0,0 1 0,0 0 0,1-1 0,-1 1 0,0 1 0,0-1 0,6 0 0,-7 1 19,-1 1 1,1-1-1,0 1 1,-1-1-1,1 1 1,-1 0-1,1 0 1,-1 0-1,1 0 1,-1 0-1,1 1 1,-1-1-1,0 1 1,0-1-1,2 3 1,1 2 121,-1-1 0,0 1 0,0-1 0,-1 1 0,0 0 0,0 0 0,0 1 0,-1-1 0,0 1 0,0-1 1,0 1-1,1 13 0,0 203 4521,-4-138-3843,1-76-859,0 0 0,1 0 0,0 0 0,1-1 0,0 1 0,4 13-1,-6-22-93,0 1-1,1 0 0,-1-1 1,1 1-1,-1 0 0,1-1 1,-1 1-1,1-1 0,-1 1 1,1-1-1,-1 1 0,1-1 1,-1 1-1,1-1 0,0 0 1,-1 1-1,1-1 0,0 0 0,0 1 1,-1-1-1,2 0 0,-1 0-220,0 1-1,0-1 0,0 0 0,1 0 0,-1 0 0,0-1 0,0 1 0,0 0 0,0 0 0,0 0 1,0-1-1,0 1 0,0-1 0,0 1 0,0-1 0,0 1 0,0-1 0,0 1 0,0-1 0,0 0 1,-1 0-1,1 1 0,0-1 0,0 0 0,-1 0 0,1 0 0,-1 0 0,1 0 0,-1 0 0,2-2 0,-2-2-297,0-1-1,0 1 0,1-1 0,0 1 0,0 0 0,1-1 1,3-9-1,2-4-734,-4-8-537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5186,'-33'227'9141,"33"-21"-6724,0-105-1409,-8 4-31,8-4-225,0-9-16,0-12-208,-29 93-12149,29-211 9028,0-17 480,0-4 480,8-21 417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98 272,'89'-87'1542,"-88"87"-1512,-1-1 0,1 0 0,-1 1-1,1-1 1,-1 0 0,1 1 0,-1-1 0,1 0-1,0 1 1,-1-1 0,1 1 0,0-1 0,0 1 0,-1 0-1,1-1 1,0 1 0,0 0 0,0-1 0,-1 1-1,1 0 1,0 0 0,0 0 0,0 0 0,0-1 0,-1 1-1,1 1 1,0-1 0,0 0 0,1 0 0,0 4 232,-1 1 0,0-1 0,0 0 0,0 1 0,0-1 0,-1 1 0,1-1 1,-1 1-1,0-1 0,-1 6 0,-1 61 5771,-22 142 1,22-203-5617,-1 0 0,0 0 0,0 0 1,-1 0-1,0-1 0,-9 14 0,11-19-363,-1-1-1,1 0 0,-1 0 1,0 0-1,0 0 1,0 0-1,-1-1 1,-5 5-1,-21 4-1644,64-27-681,111-25 562,-128 35 1691,-1 2 0,1 0 0,0 0 0,0 2-1,0 0 1,0 1 0,24 1 0,-16 0 60,-21 1-21,-1-1 0,0 0 1,0 1-1,0 0 0,0 0 0,0 0 0,0 0 0,0 0 1,0 1-1,0-1 0,-1 1 0,1 0 0,0-1 0,-1 1 1,3 3-1,30 36 246,-23-25-164,-7-9 30,0 1 0,0 0 0,-1 1 0,0-1 0,-1 1 0,0-1 0,0 1 0,-1 0 0,0 0 0,-1 0 0,1 12 0,-1-12 64,0-4-139,-1-1 0,0 1 1,0-1-1,-1 0 1,1 1-1,-1-1 1,0 1-1,0-1 1,0 0-1,-1 0 0,0 1 1,0-1-1,0 0 1,0 0-1,0-1 1,-1 1-1,0-1 1,1 1-1,-8 5 0,0 3 96,-3 3-79,0-1 0,-1-1-1,0 0 1,-1-1-1,-1-1 1,0 0-1,0-1 1,-1-1-1,-1-1 1,1 0-1,-1-1 1,0-1-1,-1 0 1,0-2-1,-22 3 1,-23-4-365,41-4-1472,27-10-1121,20-49-7572</inkml:trace>
  <inkml:trace contextRef="#ctx0" brushRef="#br0" timeOffset="1">793 463 656,'0'0'58,"0"-1"0,0 0 0,0 1 0,0-1-1,-1 1 1,1-1 0,0 0 0,0 1 0,0-1-1,-1 1 1,1-1 0,0 0 0,-1 1 0,1-1-1,0 1 1,-1-1 0,1 1 0,-1 0 0,1-1-1,-1 1 1,1-1 0,-1 1 0,1 0 0,-1-1-1,1 1 1,-1 0 0,1 0 0,-2-1 0,-8 3 4706,9 6 497,2 16-3397,-1-17-778,0 18 768,-1-11-1376,1 0 1,0-1-1,1 1 0,0-1 0,1 1 0,1-1 0,0 1 1,7 17-1,-1-4-614,0-10-47,2-14-2809,9-2-3563,-19-1 6355,0-1 1,0 1-1,0 0 0,-1 0 1,1-1-1,0 1 0,0-1 1,0 1-1,-1-1 0,1 1 1,0-1-1,-1 1 0,1-1 1,0 0-1,-1 1 0,1-1 1,-1 0-1,1 0 0,-1 1 0,1-1 1,-1 0-1,1 0 0,-1 0 1,0 1-1,0-1 0,1 0 1,-1 0-1,0 0 0,0 0 1,0 0-1,0-1 0,2-22-2289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80 864,'-21'0'737,"13"-25"543,8 12-815,0 5 111,8-5-448,13 0-48,12 13-176,-4-8-112,3 8-288,-7 0-145,16 0-31,0 0 112,0 0 15,-12 0-303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1 161 128,'3'1'60,"0"1"0,0 0 0,0-1-1,0 0 1,1 0 0,-1 0 0,0 0 0,1 0 0,-1-1-1,1 0 1,-1 1 0,1-1 0,3-1 0,51-3 252,-35-3-304,0-1 0,-1-1 1,36-20-1,-56 28-6,7-3-1,0-1 1,-1 0-1,1-1 1,-1 0-1,14-13 1,-19 16 45,-1-1 0,1 1 0,-1 0 0,1-1 0,-1 1 0,0-1 1,0 0-1,-1 0 0,1 0 0,-1 0 0,0 0 0,0 0 0,0 0 0,-1 0 0,1-7 1,-30 10 1123,23 1-966,-9 0 655,1 0 1,-1 1-1,-27 5 1,37-5-736,1 1 1,0-1-1,-1 1 0,1 0 1,0 0-1,0 1 1,0-1-1,0 1 0,0 0 1,1 0-1,-1 0 0,1 0 1,0 1-1,0-1 1,0 1-1,-2 5 0,-5 6 77,1 0-1,0 1 0,2 0 0,0 1 0,0-1 0,2 1 0,0 1 0,1-1 0,1 1 0,-3 33 0,5-18 6,0-17-37,1 0-1,0 0 1,1 0-1,4 25 1,-4-38-192,-1 0 1,1 0 0,0-1 0,0 1-1,0 0 1,0-1 0,0 1-1,1-1 1,-1 1 0,1-1 0,0 0-1,0 0 1,-1 0 0,1 0-1,1 0 1,-1 0 0,0 0 0,0 0-1,1-1 1,-1 1 0,1-1-1,-1 0 1,1 0 0,-1 0 0,1 0-1,0 0 1,0-1 0,-1 1-1,1-1 1,0 0 0,5 0 0,6 0-400,0-1 1,0-1-1,0-1 1,0 0-1,-1 0 1,1-1 0,-1-1-1,0-1 1,0 0-1,0 0 1,-1-1-1,0-1 1,0 0 0,-1-1-1,0 0 1,-1 0-1,0-1 1,0-1-1,-1 1 1,0-2 0,11-19-1,3-24-611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16:0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1 117 736,'0'0'1462,"2"14"238,25 54 831,7 24-586,-25-67-1485,23 48-1,-5-15-28,-19-38-311,4 11 115,31 56 0,-42-86-278,-1-1 0,1 0 1,0 1-1,-1-1 0,1 0 0,0 0 0,0 0 1,-1 1-1,1-1 0,0 0 0,-1 0 0,1 0 1,0 0-1,0 0 0,-1 0 0,1 0 0,0-1 1,0 1-1,-1 0 0,1 0 0,0-1 0,-1 1 1,1 0-1,0-1 0,-1 1 0,1 0 0,0-1 1,-1 1-1,1-1 0,-1 1 0,1-1 0,-1 1 1,1-1-1,-1 0 0,0 1 0,1-1 0,-1 1 1,1-1-1,-1 0 0,0 0 0,0 1 0,0-1 1,1 0-1,-1 1 0,0-1 0,0-1 0,61-253-4271,-57 243 4457,1 1-1,0 1 0,1-1 0,0 1 0,1 0 0,0 0 0,1 0 0,0 1 1,0 1-1,18-15 0,-23 22 98,-1 0 1,0 0 0,1 0-1,0 0 1,-1 1 0,1-1-1,-1 1 1,1 0-1,0 0 1,-1 0 0,1 0-1,-1 0 1,1 1 0,0-1-1,-1 1 1,1-1-1,-1 1 1,1 0 0,-1 0-1,0 0 1,1 1 0,-1-1-1,0 0 1,0 1-1,3 1 1,12 23 1463,31 40 1503,-44-62-3134,-1 0 1,1 0-1,0-1 0,0 0 1,0 0-1,1 0 1,-1 0-1,0-1 1,1 1-1,0-1 0,0-1 1,0 1-1,6 1 1,0-1-148,0 0 0,0-1 0,-1 0 1,1-1-1,0 0 0,0 0 0,0-2 1,0 1-1,0-1 0,-1-1 0,1 0 1,-1 0-1,0-1 0,1 0 0,-2-1 1,1 0-1,-1-1 0,1 0 0,14-13 0,151-149-1414,-142 132 1322,-27 28-129,1 1 0,-1 0 0,2 0 0,-1 0 1,1 1-1,-1 0 0,2 0 0,13-7 0,-21 13 119,-1-1-1,1 1 1,-1 0 0,1-1 0,-1 1-1,1-1 1,0 1 0,-1 0 0,1 0-1,-1-1 1,1 1 0,0 0 0,-1 0-1,1 0 1,0 0 0,-1 0 0,1 0 0,0 0-1,-1 0 1,1 0 0,0 0 0,-1 0-1,1 0 1,0 0 0,-1 1 0,1-1-1,0 0 1,-1 0 0,1 1 0,-1-1-1,1 0 1,0 1 0,-1-1 0,1 1-1,-1-1 1,1 1 0,-1-1 0,1 1 0,-1-1-1,0 1 1,1 0 0,1 14-1741,-2-13 1941,0 9-2644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1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234 971 528,'-13'0'174,"0"0"-1,0 2 0,0-1 1,-18 6-1,22-5 17,-1-1 0,1 0 0,0 0 0,0-1 0,-1 0 0,-17-3 0,24 3-76,0 0 1,0-1-1,0 1 1,0-1-1,0 0 0,0 0 1,0 0-1,0 0 1,0 0-1,1-1 1,-1 1-1,0-1 0,1 0 1,-1 1-1,1-1 1,0-1-1,0 1 0,0 0 1,0 0-1,-2-4 1,1-3-31,1 1 0,0-1 0,0 0 0,1 0 0,1 0 0,-1 0 0,1 0 0,1 0 0,3-17 0,2-1-96,18-51 0,-6 32 24,3 0-1,1 1 1,3 2 0,1 0-1,2 2 1,43-49 0,220-205 1,-265 271-12,-16 14-9,39-32-16,-46 41 23,-1-1 0,1 0 0,0 1 0,0-1-1,0 1 1,0 0 0,0 0 0,0 0 0,0 0-1,0 1 1,1-1 0,-1 1 0,0 0 0,0 0-1,1 0 1,-1 0 0,3 1 0,-5-1 1,0 0 0,0 1 0,1-1 0,-1 1 0,0-1 0,0 1 0,0-1 0,-1 1 0,1-1 0,0 1 0,0 0 0,0 0 0,0-1 0,0 1 0,-1 0 0,1 0 0,0 0 0,-1 0 0,1 0 0,-1 0 0,1 0 0,-1 0 0,1 2 0,1 29 43,-2-21-25,-2 60 206,-4-1-1,-3 0 0,-22 91 1,-76 205 778,14-50 63,38-68-363,48-204-574,1 0-1,3 0 0,4 79 1,0-113-111,0-1 1,0 0-1,1 0 0,0 0 1,1 0-1,0 0 1,8 16-1,-10-23-12,1 0-1,-1 1 0,1-1 1,0 0-1,0 0 0,0 0 1,0 0-1,0 0 0,0 0 1,1 0-1,-1-1 0,1 1 1,-1-1-1,1 0 0,0 0 0,-1 0 1,1 0-1,0 0 0,0-1 1,-1 1-1,1-1 0,0 1 1,0-1-1,0 0 0,0 0 1,0-1-1,-1 1 0,1 0 1,5-3-1,8-1-7,1-2 0,-1-1 0,-1 0 0,1 0-1,-1-2 1,-1 0 0,1 0 0,-2-2 0,1 0 0,-1 0 0,21-26-1,3-7-141,-3-2-1,33-58 0,-35 51 62,-2-2-1,-3-1 0,-2-1 1,-3-1-1,-2-1 1,13-68-1,9-31 47,-15 61 143,-23 33 572,-7 92-623,-1 0 0,-2 0 0,0-1 0,-11 27 0,-9 38 66,8-16-77,3 2-1,4 0 1,-2 88 0,13 201-412,0-361 182,0 1 0,0 0-1,1-1 1,-1 1 0,2-1-1,-1 1 1,1-1 0,0 1-1,0-1 1,1 0 0,0 0 0,0 0-1,4 6 1,-6-11 83,0-1-1,0 1 1,-1 0 0,1-1 0,0 1-1,0-1 1,0 1 0,0-1 0,0 1-1,0-1 1,0 1 0,0-1 0,0 0 0,0 0-1,0 0 1,0 1 0,0-1 0,0 0-1,0 0 1,0 0 0,0 0 0,0-1-1,0 1 1,0 0 0,0 0 0,0-1-1,1 0 1,22-15-1457,-4-15 177,1-10-473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1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1 880,'2'0'58,"-1"1"0,0-1 0,0 1 0,0-1 0,0 1 0,0 0 0,0-1 0,0 1 0,0 0 0,0 0 0,0 0 0,0 0 0,0 0-1,0 0 1,-1 0 0,1 0 0,0 0 0,-1 0 0,1 1 0,-1-1 0,1 0 0,-1 0 0,0 0 0,1 1 0,-1-1 0,0 0 0,0 1-1,0-1 1,0 0 0,0 3 0,0 53 998,0-41-695,0 447 3312,1-471-3688,0 0 0,1 0 0,0 0 0,5-12 0,2-6-35,8-37-136,35-88 0,-43 131 186,1-1-1,1 2 1,0 0-1,2 0 0,0 1 1,1 0-1,32-31 1,-42 46 17,0-1 0,0 1 0,0 0 0,1 0 0,-1 0 0,1 1 0,-1 0 0,1 0-1,0 0 1,0 0 0,8-1 0,-10 3 17,-1 0-1,1 0 0,0 0 0,-1 0 0,1 1 0,0-1 0,-1 1 0,1 0 0,-1-1 0,1 1 1,-1 0-1,0 1 0,1-1 0,-1 0 0,0 1 0,0-1 0,0 1 0,0 0 0,0-1 1,0 1-1,0 0 0,0 0 0,-1 0 0,1 1 0,1 3 0,1 1 68,-1 0-1,0 0 1,0 1-1,0-1 1,-1 0-1,0 1 1,-1 0-1,1 12 1,-2 71 638,-2-35-363,-2-1-192,-2 0 0,-18 74 0,20-109-195,2-4-196,0 0 0,2 1 0,0 21 0,1-11-1459,0-26 1507,0-1 0,0 0 0,0 0 1,0 1-1,0-1 0,-1 0 0,1 0 0,0 0 1,0 0-1,0 0 0,0 0 0,0 0 0,0-1 1,0 1-1,0 0 0,0-1 0,0 1 0,0 0 1,0-1-1,0 0 0,21-21-1556,6-10 146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0 464,'0'59'3833,"-7"270"164,5-191-3727,2-136-281,0 0-1,0 0 1,0 0 0,-1 0 0,1 0-1,-1 0 1,0 0 0,1 0 0,-1 0-1,0-1 1,0 1 0,0 0 0,0 0 0,0-1-1,-1 1 1,1-1 0,0 1 0,-1-1-1,1 0 1,-1 1 0,-2 0 0,-13 15-1418,16-16 1319,1-1 0,0 0 0,-1 0 0,1 1-1,0-1 1,-1 0 0,1 0 0,-1 0 0,1 1-1,-1-1 1,1 0 0,0 0 0,-1 0-1,1 0 1,-1 0 0,1 0 0,-1 0 0,1 0-1,0 0 1,-1 0 0,1 0 0,-1 0-1,1 0 1,-1-1 0,1 1 0,0 0 0,-1 0-1,1 0 1,-1-1 0,1 1 0,-1-1 0,1-9-1475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5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226 473 2417,'-41'-74'2129,"0"8"32,-3 17 80,10 3-272,3 8-784,14-1-593,0 11-304,17 0-736,0 0-1089,27 7-848,-3-7-288,17 0 256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46 106 1201,'0'-25'800,"-21"4"16,21-5 49,-16 18-113,16-5-208,-8 1-176,16 12-336,0 0-304,13 0-400,-1 0-416,21 0-65,-12 25-1008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1 624,'5'15'311,"-2"0"0,1 0 0,-2 1 0,0-1-1,-1 1 1,0 0 0,-2-1 0,-3 27 0,-4 11 741,-18 57 1,25-108-1020,-12 61 533,2 1 0,3 0 1,1 125-1,7-180-547,0 0-1,1 0 1,1 0 0,0-1 0,2 10-1,7-3-40,-10-15 15,0 0 1,-1 0-1,1 0 1,0-1-1,-1 1 1,1 0-1,-1 0 1,1-1-1,0 1 1,-1 0-1,1-1 1,-1 1-1,1-1 1,-1 1-1,1-1 1,-1 1-1,1-1 1,-1 1-1,0-1 1,1 1-1,-1-1 1,0 0-1,1 1 1,-1-1-1,0 1 1,0-1-1,1 0 1,-1 0-1,46-97-768,66-104 0,-99 183 783,0 0 0,26-27 0,-35 42 48,0 0-1,0 0 0,1 0 1,-1 1-1,1-1 0,-1 1 1,1 0-1,0 0 0,1 1 1,-1 0-1,0 0 0,0 0 1,1 0-1,0 1 1,8-1-1,-11 2-2,-1 1 1,0 1-1,0-1 0,1 0 1,-1 0-1,0 1 0,0-1 1,0 1-1,0 0 0,-1 0 1,1 0-1,0-1 0,-1 2 1,1-1-1,-1 0 0,0 0 1,0 0-1,0 1 0,0-1 1,0 0-1,0 1 0,0 2 1,4 9 169,-1-1-1,-1 1 1,3 16 0,-1 48 529,-6 105-1,-1-60-896,2-89-460,0-34 532,-1 0 0,1 1 1,0-1-1,0 0 1,0 1-1,0-1 1,0 1-1,0-1 0,0 0 1,0 1-1,0-1 1,0 1-1,0-1 1,0 0-1,0 1 0,0-1 1,0 1-1,0-1 1,1 0-1,-1 1 1,0-1-1,0 0 0,0 1 1,1-1-1,-1 0 1,0 1-1,0-1 0,1 0 1,-1 0-1,0 1 1,1-1-1,-1 0 1,0 0-1,1 1 0,-1-1 1,0 0-1,1 0 1,-1 0-1,0 0 1,1 0-1,-1 0 0,1 1 1,-1-1-1,0 0 1,1 0-1,-1 0 1,1 0-1,-1 0 0,0-1 1,1 1-1,-1 0 1,1 0-1,15-12-1928,-1-21 573,4-1 204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0 287 544,'6'-17'160,"13"-38"1035,2 1-1,50-90 0,-71 143-1136,1 0-1,-1 0 0,0 1 1,1-1-1,-1 0 0,1 0 1,-1 0-1,1 1 1,-1-1-1,1 0 0,-1 0 1,1 1-1,0-1 0,-1 0 1,1 1-1,0-1 0,0 1 1,0-1-1,-1 1 1,1 0-1,0-1 0,0 1 1,0 0-1,0-1 0,0 1 1,0 0-1,-1 0 0,1 0 1,0 0-1,0 0 1,0 0-1,0 0 0,0 0 1,0 0-1,0 0 0,0 1 1,0-1-1,0 0 0,-1 1 1,1-1-1,0 0 1,0 1-1,0-1 0,-1 1 1,1-1-1,0 1 0,0 0 1,-1-1-1,1 1 0,0 0 1,-1-1-1,1 1 1,-1 0-1,1 0 0,-1 0 1,0 0-1,1-1 0,-1 1 1,1 1-1,2 5 243,0-1 0,0 1 0,0 0 0,-1 0 0,0 0 0,2 13-1,8 580 3896,-14-373-3923,-53 454-926,22-385-4268,31-203 610,2-67 2418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3 140 800,'-2'-14'639,"2"4"1384,18 0-1187,24-4-829,2 2-1,0 1 1,49-4-1,-11 1-75,41-4-936,1 5 0,165 5 1,-286 8 983,0 0 0,0 0 0,0 0 1,0 0-1,0 0 0,-1 1 0,1 0 1,0-1-1,0 1 0,-1 0 1,1 0-1,-1 1 0,1-1 0,-1 0 1,1 1-1,-1 0 0,0 0 0,1-1 1,-1 1-1,0 0 0,0 1 1,-1-1-1,1 0 0,0 0 0,-1 1 1,1-1-1,-1 1 0,0-1 0,0 1 1,1 5-1,1 6 28,-1-1-1,-1 1 1,0-1 0,0 1-1,-3 19 1,0 2 115,1-17-34,-1 0 0,-1-1 0,-1 1 0,0-1 0,-1 0 0,-11 23-1,10-23 45,-1-1 0,2 1-1,0 1 1,1-1 0,1 1-1,-1 24 1,4 28 516,0-69-632,1-1 0,-1 1 0,1-1-1,0 1 1,0-1 0,-1 0-1,1 1 1,0-1 0,0 0 0,-1 0-1,1 1 1,0-1 0,0 0-1,-1 0 1,1 0 0,0 0 0,0 0-1,0 0 1,-1 0 0,1 0-1,0-1 1,0 1 0,0 0 0,-1 0-1,1-1 1,0 1 0,0-1 0,4-1-8,-1-1 0,1 0 0,-1 0 1,0 0-1,0-1 0,0 1 1,-1-1-1,1 0 0,-1 0 1,5-8-1,29-53-89,-35 61 73,13-22-14,-2-1 0,-1-1 0,-1 0 0,-1 0 0,-2-1-1,0 0 1,-2 0 0,-2-1 0,2-32 0,-6 60 61,0 0 1,0-1-1,0 1 1,0 0-1,-1 0 1,1-1-1,0 1 1,-1 0-1,0 0 1,1-1-1,-1 1 1,0 0-1,0 0 1,-1 0-1,1 0 1,0 0-1,0 1 1,-1-1-1,1 0 1,-1 1-1,0-1 1,1 1-1,-1-1 1,0 1-1,0 0 1,0-1-1,0 1 1,0 0-1,0 0 1,0 1 0,-1-1-1,1 0 1,0 1-1,0-1 1,-1 1-1,1 0 1,0 0-1,0 0 1,-1 0-1,1 0 1,0 0-1,0 1 1,-1-1-1,1 1 1,0 0-1,-3 0 1,-1 3 66,0 1 1,0 0 0,1 0-1,-1 0 1,1 0 0,0 1 0,0 0-1,-7 13 1,-29 56 317,32-58-336,-26 61 81,4 0-1,-24 89 1,46-137-162,2-5-6,1-1 0,1 1 1,1 0-1,-1 42 1,5-57-34,0 0 1,0 0 0,1 0-1,1 0 1,0 0-1,0 0 1,1 0 0,0 0-1,0-1 1,1 1 0,1-1-1,-1 0 1,12 16-1,-13-22-71,1-1 0,-1 1 0,1 0-1,-1-1 1,1 0 0,0 0 0,0 0 0,0 0-1,0 0 1,0-1 0,0 0 0,0 0 0,0 0-1,1 0 1,-1-1 0,0 1 0,1-1-1,-1 0 1,0-1 0,1 1 0,5-2 0,0 0-140,0 0 0,0-1-1,-1 0 1,1 0 0,-1-1 0,0-1 0,0 1 0,10-8 0,31-30-709,3-1-182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30 127 896,'1'0'78,"0"0"0,1 0 0,-1 0 0,0 0 1,0 0-1,1 0 0,-1 1 0,0-1 0,0 1 0,0-1 0,1 1 0,-1-1 0,0 1 0,0-1 0,0 1 0,0 0 0,0 0 0,0 0 0,0-1 0,0 1 0,0 0 0,0 0 0,-1 0 0,1 0 0,0 1 0,-1-1 0,1 0 0,-1 0 0,1 0 0,-1 0 0,1 3 0,1 47 1147,-2-29-710,-3 23 131,-2 0 1,-14 59-1,-6 48-232,15 128-232,14-315-235,1 0-1,2 0 1,1 1 0,2 0 0,21-47 0,-7 13-181,-18 49 140,3-12-170,1 0 0,2 1 0,0 1 0,2 0 0,2 1 0,0 0 0,21-25 0,-18 29 11,-1 1-158,1 1 0,33-31 0,-19 24-72,-20 16 238,0 1 0,1 1 0,1 0 0,-1 1 0,2 1 0,17-9 0,8 4-340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30 299 560,'-10'49'647,"2"1"-1,2 0 0,2 85 0,3-133-584,1 1-1,0-1 1,0 1-1,0-1 1,0 0 0,1 1-1,-1-1 1,1 1-1,-1-1 1,1 1-1,0-1 1,0 0-1,0 0 1,0 1-1,0-1 1,0 0-1,1 0 1,-1 0-1,1 0 1,0 0-1,3 2 1,-3-3-12,1 0-1,0 0 1,0-1 0,0 1 0,-1-1 0,1 0 0,0 0 0,0 0-1,0 0 1,0 0 0,-1 0 0,1-1 0,0 0 0,0 1 0,0-1-1,-1 0 1,1 0 0,-1-1 0,6-2 0,6-4-11,0 0 0,-1-1 0,1-1 0,-2 0 0,20-21-1,54-68-92,-62 70 19,2-7-177,-1-2-1,-2 0 1,28-67-1,-30 61 86,-13 28 167,-1 1 1,-1-2-1,0 1 0,-1-1 0,-1 0 0,-1 0 0,3-26 0,-7 42-5,1 1 0,-1-1 0,0 1 0,1 0 1,-1-1-1,0 1 0,1 0 0,-1 0 1,0-1-1,0 1 0,1 0 0,-1 0 0,0 0 1,0 0-1,1 0 0,-1 0 0,0 0 1,0 0-1,1 0 0,-1 0 0,0 0 0,1 1 1,-1-1-1,0 0 0,0 0 0,1 1 0,-1-1 1,1 0-1,-2 2 0,-9 6 172,1 1 0,0 1-1,0 0 1,1 0 0,0 0 0,1 2-1,0-1 1,1 1 0,-10 20 0,-44 115 372,47-119-550,2 0 1,0 1-1,2 0 1,1 1 0,2 0-1,1 1 1,1 0 0,2-1-1,0 42 1,5 8-65,-2-79 6,1 1-1,-1-1 1,0 0-1,1 1 1,-1-1 0,1 0-1,-1 0 1,1 0-1,-1 1 1,1-1-1,0 0 1,0 0 0,-1 0-1,1 0 1,0 0-1,0 0 1,0 0-1,0-1 1,0 1 0,1 0-1,-1 0 1,0-1-1,0 1 1,2 0-1,0 0-108,0-1-1,0 1 0,0-1 0,0 0 1,1 0-1,-1 0 0,0 0 1,0-1-1,0 1 0,4-2 0,2-1-296,0 0 0,0-1 0,0 0 1,-1 0-1,0-1 0,12-9 0,30-28-1102,9-1-552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1 944,'-119'0'5883,"116"0"-5779,-1 1 0,1 0 0,0 0 0,0 0 0,0 1 0,0-1 0,0 0 0,0 1 0,0 0 0,0 0 0,0 0 0,1 0 0,-1 0-1,1 1 1,0-1 0,-4 5 0,-36 51 1310,33-43-1167,-31 60 396,23-39-523,12-24-102,1-1 0,1 1 0,0 0 0,0 0 1,1 0-1,0 0 0,1 1 0,1-1 0,0 0 0,2 14 0,-1 11-25,-1-30 4,1-1-1,0 1 1,0-1-1,1 0 1,0 1-1,0-1 1,0 0-1,1 0 1,0 0-1,4 6 1,44 58 4,-28-40-4,-18-23 32,0 1 0,0-1-1,-1 1 1,0 0 0,0 1-1,-1-1 1,-1 1 0,1 0 0,-1-1-1,0 1 1,-1 0 0,0 11-1,-1-16 11,0 1 0,0 0 0,0-1 0,-1 1 0,0-1 0,0 1 0,0-1 0,-1 1 0,1-1 0,-1 0 0,0 0 0,0 0 0,-1 0 1,1 0-1,-1 0 0,0 0 0,0-1 0,0 1 0,0-1 0,-1 0 0,0 0 0,1 0 0,-1-1 0,0 1 0,-6 2 0,8-4-93,0 0 1,-1 0-1,1 0 0,0 0 1,0 0-1,-1-1 1,1 1-1,0-1 0,-1 0 1,1 0-1,0 1 1,-1-2-1,1 1 1,0 0-1,-1 0 0,1-1 1,0 1-1,-1-1 1,1 0-1,0 1 0,0-1 1,-1 0-1,1 0 1,0-1-1,0 1 1,0 0-1,0-1 0,1 1 1,-1-1-1,0 0 1,1 0-1,-1 1 0,1-1 1,-1 0-1,1 0 1,0 0-1,0 0 1,0-1-1,0 1 0,0 0 1,0-5-1,-4-6-889,2 0-1,0-1 0,1 0 0,0 1 1,0-27-1,2 7-742,0-1 216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0 800,'77'0'2495,"-75"1"-2438,-1-1 0,1 1-1,-1-1 1,0 1 0,1-1 0,-1 1 0,0 0 0,1 0-1,-1 0 1,0 0 0,0 0 0,0 0 0,1 0 0,-1 0 0,-1 0-1,1 0 1,0 1 0,0-1 0,0 0 0,-1 1 0,1-1 0,0 1-1,-1-1 1,0 0 0,1 1 0,-1-1 0,1 3 0,5 44 1008,-5-27-760,-2 1-1,0-1 1,-1 1-1,-1-1 1,-1 0-1,-7 23 1,-2-8-86,-2 0 1,-2 0-1,-1-2 1,-2 0-1,-1-1 1,-33 39-1,25-28 14,29-45-240,0 1 1,0 0-1,0 0 1,0 0 0,0-1-1,0 1 1,0 0-1,-1 0 1,1 0 0,0-1-1,0 1 1,0 0-1,0 0 1,0 0 0,0 0-1,0-1 1,-1 1-1,1 0 1,0 0 0,0 0-1,0 0 1,0 0-1,-1 0 1,1 0 0,0-1-1,0 1 1,0 0-1,-1 0 1,1 0 0,0 0-1,0 0 1,0 0-1,-1 0 1,1 0 0,0 0-1,0 0 1,0 0 0,-1 0-1,1 0 1,0 0-1,0 0 1,0 0 0,-1 0-1,1 0 1,0 1-1,0-1 1,0 0 0,-1 0-1,1 0 1,0 0-1,0 0 1,0 0 0,0 0-1,-1 1 1,1-1-1,0 0 1,0 0 0,0 0-1,0 0 1,0 1-1,0-1 1,0 0 0,-5-18-328,7-8 181,1 0 0,1 1-1,1-1 1,1 1 0,1 0-1,1 1 1,2-1 0,0 2-1,2-1 1,0 2 0,1-1 0,27-32-1,10 3 90,-46 49 89,-1 0 1,1 0-1,0 0 1,0 1-1,0-1 1,0 1-1,0 0 1,0 0-1,1 0 1,-1 1-1,1 0 1,6-2-1,-9 3 12,0 1 1,1-1-1,-1 1 1,0-1-1,0 1 0,0-1 1,0 1-1,0 0 0,0 0 1,-1 0-1,1 0 0,0 1 1,0-1-1,-1 0 0,1 1 1,-1-1-1,1 1 1,-1-1-1,0 1 0,1 0 1,-1 0-1,0-1 0,0 1 1,0 0-1,0 0 0,-1 0 1,2 3-1,1 7 163,1 0-1,-2 0 1,3 19 0,-4-22-81,2 24 344,-3 58 0,-1-46-304,-11 149-1252,12-147-2352,12-45-535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1089 624,'0'0'39,"27"-53"1303,-26 50-950,0 0-1,-1-1 0,1 1 1,-1 0-1,0 0 0,1 0 0,-1 0 1,-1-1-1,1 1 0,-1-4 1,-15 58 1533,-1-1 0,-25 49 1,-24 66-545,50-116-1081,4-15-129,2 0-1,1 1 1,2 0-1,1 0 1,-2 52 0,7-84-163,1 0 0,0 0 0,0 0 1,0 0-1,1 0 0,-1-1 0,1 1 0,-1 0 0,1 0 1,0 0-1,0 0 0,0-1 0,0 1 0,1-1 0,-1 1 1,4 4-1,-2-5-1,0-1 1,0 1 0,0 0-1,1-1 1,-1 0 0,0 0-1,1 0 1,-1 0-1,1 0 1,-1-1 0,1 1-1,-1-1 1,1 0 0,5-1-1,-3 1-69,-1-1 1,1 0-1,-1 0 0,1-1 0,-1 0 0,0 0 0,0 0 0,0 0 1,0-1-1,0 0 0,0 0 0,-1 0 0,8-6 0,55-61-1579,-50 52 1123,3-7-140,-1-1 0,-1 0-1,-1-1 1,-1-1 0,17-44 0,49-158-1890,-59 159 2119,124-418-670,23-82 2996,-158 532-838,-9 29 909,-3 22-742,-5 28 81,-6 7-59,-19 52 0,-7 30-28,-54 219 832,37-154-1622,-29 203 1,77-361-685,2 0 1,1 0-1,2 0 0,2 1 0,1-1 0,7 36 0,-7-65-258,0 0-1,0 0 0,0-1 0,1 1 0,0-1 1,7 12-1,-9-17 303,0 1 0,0 0 1,1-1-1,-1 1 0,0-1 0,1 0 1,-1 1-1,1-1 0,-1 0 0,1 0 1,0 0-1,0 0 0,-1 0 0,1-1 1,0 1-1,0 0 0,0-1 0,0 1 1,0-1-1,0 0 0,0 1 1,0-1-1,-1 0 0,1 0 0,0-1 1,0 1-1,0 0 0,0-1 0,3 0 1,5-4-246,0-1 0,-1 0 0,1-1 0,-2 0 0,1 0 0,-1-1 0,0 0 0,0 0 0,-1-1 0,7-11 0,20-33-898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1 163 288,'9'-13'286,"-2"3"-86,0-1 0,0 1 0,1 0 0,1 1 0,-1 0 0,2 0 0,-1 1 0,1 0 0,11-6 1,-20 14-136,0-1 1,0 1 0,0 0 0,0 0 0,0 0 0,0 1 0,0-1 0,0 0 0,0 0-1,0 0 1,0 1 0,0-1 0,0 1 0,0-1 0,0 0 0,0 1 0,0 0 0,-1-1-1,1 1 1,0-1 0,0 1 0,-1 0 0,1 0 0,0 0 0,-1-1 0,1 1 0,0 0-1,-1 0 1,0 0 0,1 1 0,12 27 1165,-10-18-756,-1 1 0,-1 0 0,0-1 0,0 1 0,-1 0 0,-2 20 0,-1 14 703,2 14 205,-1-19-352,4 43-1,-2-74-917,1 0 0,1 0 0,0 0 0,1 0-1,-1 0 1,2-1 0,0 1 0,0-1 0,8 13 0,-10-19-93,1 0-1,-1 0 1,1 0-1,0 0 0,0-1 1,0 1-1,1-1 1,-1 0-1,0 0 1,1 0-1,-1-1 1,1 1-1,0-1 1,0 0-1,-1 0 1,1 0-1,0 0 1,0-1-1,0 1 0,0-1 1,0 0-1,0 0 1,0-1-1,0 1 1,0-1-1,0 0 1,-1 0-1,7-3 1,3 0-7,0-1 1,-1 0-1,0-1 1,0-1-1,-1 0 1,1 0-1,14-14 0,-6 1-20,0-1-1,-2 0 0,0-1 1,-1-1-1,-2-1 0,0 0 1,-2-1-1,0 0 0,-2-1 1,-1 0-1,-1-1 0,-1 0 1,-2-1-1,0 0 0,-2 0 0,1-55 1,-5 82-30,0 0 0,0 0 0,0 0 0,0 0 0,0 0 0,0 0 1,0 0-1,0 0 0,-1 0 0,1 0 0,0 0 0,-1 0 0,1 0 0,-1 0 0,1 0 0,-1 0 1,1 0-1,-1 1 0,1-1 0,-1 0 0,0 0 0,0 1 0,1-1 0,-1 0 0,0 1 1,0-1-1,0 1 0,0-1 0,0 1 0,0-1 0,0 1 0,0 0 0,0-1 0,0 1 1,0 0-1,0 0 0,0 0 0,0 0 0,0 0 0,0 0 0,0 0 0,0 0 0,0 0 1,0 0-1,0 1 0,0-1 0,0 0 0,0 1 0,1-1 0,-1 1 0,0-1 0,-1 1 1,-11 5-727,0 0 1,0 1-1,-13 9 1,9-6-313,-24 16-1441,0 6-128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5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1585,'-33'2'7590,"30"0"-7220,-1 0 0,1 1 0,0 0 1,0-1-1,0 1 0,0 0 0,0 1 1,0-1-1,1 0 0,0 1 0,0-1 0,0 1 1,0 0-1,-2 6 0,-19 65 2472,21-68-2564,-47 238 3804,4 130-2540,15-98-1382,7-29-45,19-215-319,3 61 0,1-85-154,0 0 0,1-1 0,0 1 0,1 0-1,0-1 1,0 0 0,1 1 0,0-1 0,0 0 0,1 0 0,0-1-1,8 13 1,-10-18 144,1 0 0,-1 0 0,1-1 0,-1 1-1,1 0 1,0-1 0,-1 0 0,1 1 0,0-1 0,0 0-1,0-1 1,0 1 0,0 0 0,0-1 0,0 0 0,0 1-1,0-1 1,0 0 0,0-1 0,0 1 0,0 0 0,0-1-1,0 0 1,0 0 0,0 0 0,0 0 0,-1 0 0,1-1-1,0 1 1,-1-1 0,1 1 0,2-4 0,11-6-386,0 0 1,-2-2-1,24-23 1,-34 31 572,8-7-25,-1 0 0,0-1 0,-1 0 0,0 0 0,9-18 0,-9 15 382,0 1 0,2 1 0,-1 0 0,2 1 1,0 0-1,1 1 0,0 0 0,19-12 0,-9 6 157,42-40-1,-60 51-486,0 0-1,0 0 0,-1-1 1,0 1-1,0-1 1,0-1-1,-1 1 0,-1-1 1,1 1-1,2-14 1,-5 17 112,0 0 0,0 0 0,-1-1 0,1 1 0,-1 0 0,-2-11 0,2 15-40,0 0 0,0 1 0,0-1-1,-1 0 1,1 0 0,0 0 0,-1 0-1,1 0 1,-1 0 0,1 0 0,-1 1-1,1-1 1,-1 0 0,0 0 0,1 1-1,-1-1 1,0 0 0,1 1 0,-1-1-1,0 1 1,0-1 0,0 1 0,0-1-1,1 1 1,-1 0 0,0-1 0,0 1-1,0 0 1,0 0 0,0 0-1,0 0 1,0-1 0,0 1 0,0 0-1,0 1 1,0-1 0,0 0 0,0 0-1,0 0 1,0 1 0,1-1 0,-1 0-1,0 1 1,0-1 0,0 1 0,0-1-1,-1 2 1,-5 2 341,0 0 0,1 0 0,-1 1 0,1 1 0,0-1 0,0 1 0,0 0 0,-7 10 0,-38 61 1425,31-44-1311,2 2 0,-22 57 0,35-77-483,1-1 0,0 0 0,1 1 0,0 0 0,1 0 0,1 0 0,0 0 0,2 0 0,-1 0 0,4 15 0,-4-26-111,1 0 0,0 1 0,0-1 1,1 0-1,-1 0 0,1 0 0,0-1 1,0 1-1,0 0 0,0-1 0,0 1 0,1-1 1,0 0-1,0 0 0,0 0 0,0 0 1,0 0-1,1-1 0,-1 1 0,1-1 1,-1 0-1,1 0 0,0 0 0,0-1 1,0 1-1,0-1 0,0 0 0,0 0 0,0-1 1,0 1-1,1-1 0,-1 0 0,0 0 1,0 0-1,0 0 0,6-2 0,4 0-741,-1-1-1,1-1 0,-1 0 1,0 0-1,-1-1 1,1-1-1,-1 0 0,0-1 1,-1 0-1,14-11 0,-9 3-226,-1 1 0,-1-2 0,-1 0 0,0 0 0,-1-1 0,-1-1-1,0 0 1,9-24 0,14-29-947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1 480,'0'0'3412,"0"0"-3374,-1 0-1,1 0 1,-1 0-1,1 0 0,0 0 1,-1 0-1,1 0 0,-1 0 1,1 0-1,-1 0 0,1 1 1,-1-1-1,1 0 0,-1 0 1,1 1-1,0-1 0,-1 0 1,1 0-1,0 1 0,-1-1 1,1 0-1,0 1 1,-1-1-1,1 1 0,0-1 1,-1 0-1,1 1 0,0-1 1,0 1-1,0-1 0,-1 1 1,1-1-1,0 1 0,0-1 1,0 1-1,0-1 0,0 1 1,0-1-1,0 1 0,17 226 3478,-1 0-1515,-16-154-1708,-3 0 0,-3 0 0,-16 73 1,-43 204 16,25-178-209,4-25-173,10-57-592,10-48-974,15-41 1509,1 0 0,-1 0 0,0 1 0,1-1 0,-1 0 0,0 0 0,0 0 0,0 0 0,0 0 0,0 0 0,0 0-1,0 0 1,0 0 0,0-1 0,-1 1 0,1 0 0,0-1 0,0 1 0,-1-1 0,1 1 0,-3-1 0,3 0 10,0-1 0,0 1 0,0-1 0,0 1 0,0-1 1,0 0-1,0 0 0,0 0 0,0 0 0,1 1 0,-1-1 1,0 0-1,0 0 0,1 0 0,-1-1 0,1 1 0,-1 0 1,1 0-1,-1 0 0,1 0 0,0 0 0,-1-1 1,1 1-1,0 0 0,0 0 0,0 0 0,0-1 0,0 1 1,0 0-1,0 0 0,1-1 0,0 0 0,-1-1-141,0-43-1019,0-18-417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0 285 720,'17'-73'805,"-14"53"-509,2 0 1,0 0-1,11-27 0,-13 41-179,0 0-1,0 0 1,1 0-1,-1 1 1,1-1-1,1 1 1,-1 0-1,1 0 1,0 1-1,0-1 1,0 1-1,0 0 1,1 1 0,9-6-1,-5 5 31,-1-1 0,1 2 0,0 0 0,0 0 0,0 0 0,0 1 0,0 1 0,1 0 0,-1 0-1,0 1 1,17 2 0,-19-1-84,0 1-1,-1 0 0,1 0 0,0 1 0,-1 0 1,0 0-1,0 1 0,0 0 0,0 0 0,0 0 1,-1 1-1,0 0 0,0 1 0,0-1 0,6 9 1,-1 1-8,0 1 0,-2 0 0,0 0 0,0 0-1,-2 1 1,0 1 0,-1-1 0,-1 1 0,0 0 0,-2 0 0,0 0 0,-1 1 0,0-1 0,-2 1 0,-2 21 0,0-16-20,-1 0-1,-1 1 1,-1-1-1,-2-1 1,0 1-1,-1-1 1,-2 0-1,0-1 1,-1 0-1,-25 35 1,13-26 12,-2 0 0,-30 28 1,44-48-102,-1-1 0,0 0 0,-1-1-1,0-1 1,0 1 0,0-2 0,-28 11 0,40-17-8,-1-1 0,0 1 0,0-1-1,0 1 1,0-1 0,0 1 0,0-1 0,0 0 0,0 0 0,0 0-1,0 0 1,0 0 0,0 0 0,0-1 0,1 1 0,-1-1 0,-4-1-1,5 2-17,0-1-1,0 0 1,0 0-1,0 0 1,1 0-1,-1 0 0,0 0 1,0 0-1,1-1 1,-1 1-1,0 0 0,1 0 1,-1 0-1,1-1 1,0 1-1,-1 0 1,1-1-1,0 1 0,0-3 1,0-3-193,0 0 1,1 0-1,0-1 0,0 1 1,1 0-1,0 0 1,0 0-1,4-9 0,20-30-967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59 160 944,'-1'26'592,"-2"-1"0,0 1 0,-2-1 0,0 0 0,-16 41-1,15-40-15,1 1 0,1 0 0,1 0 0,1 0 0,2 32 0,0-40-321,0-16-211,0 1 0,0 0 0,0 0 0,0 0 0,0-1 0,1 1 0,0 0 0,0 0 0,0-1 0,0 1 0,1 0 0,-1-1 0,1 1 1,0-1-1,0 0 0,0 0 0,0 0 0,1 0 0,-1 0 0,1 0 0,0 0 0,-1-1 0,1 1 0,1-1 0,-1 0 0,0 0 0,4 2 0,-1-3-25,0 1 1,0-1-1,1 0 1,-1-1 0,0 1-1,0-1 1,0-1 0,1 1-1,-1-1 1,0 0 0,0 0-1,0-1 1,0 1 0,0-1-1,-1-1 1,7-3-1,11-6 1,-1-1-1,-1-1 1,0 0-1,-1-2 0,0-1 1,20-23-1,-3 0-40,57-83 0,-66 82-319,-3-1 0,28-61 0,-42 79-797,-2-1 0,-1 0 0,6-36 0,-12 39-200,-2 11 73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1 572 816,'0'156'4072,"0"-156"-4012,1 1 1,-1-1-1,1 0 1,-1 1 0,1-1-1,0 0 1,-1 1-1,1-1 1,0 0 0,-1 0-1,1 0 1,0 0-1,-1 1 1,1-1 0,0 0-1,-1 0 1,1 0-1,0-1 1,-1 1-1,1 0 1,0 0 0,-1 0-1,1 0 1,0-1-1,-1 1 1,2-1 0,-1 1 37,11-3 65,0-1-1,-1-1 1,1 0 0,-1 0 0,0-1 0,0 0 0,-1-1 0,0 0 0,12-11 0,4-8-108,42-54 1,-35 39 23,-12 14-80,-1 0 1,-1-2-1,-2 0 0,15-34 0,-23 43-15,-1-1-1,0 0 1,-2 0-1,0-1 1,-2 1-1,0-1 1,0-32-1,-3 34 26,0 8 7,-1 0 0,0 0 0,-4-23 0,3 33 6,1 0-1,-1-1 1,1 1-1,-1 0 1,0 0-1,0-1 1,0 1-1,0 0 1,0 0-1,0 0 1,-1 0-1,1 0 1,-1 1-1,1-1 1,-1 0-1,0 1 1,0-1-1,0 1 1,0-1-1,0 1 1,0 0-1,0 0 1,0 0-1,0 0 1,0 0-1,-3 0 1,-1 0 52,-1 1 0,1-1 0,0 1 0,-1 1 0,1-1 0,0 1 0,0 0 0,0 1 0,-1-1 0,1 1 0,1 0 0,-1 1 0,0 0 0,0-1 0,1 2 0,0-1 1,-1 1-1,1-1 0,1 2 0,-1-1 0,1 0 0,-8 10 0,-2 3 10,1 2 0,0 0-1,1 0 1,1 1 0,-9 24 0,13-23-63,2 0 0,0 1-1,1-1 1,1 1 0,2 0 0,0 0-1,1 0 1,5 42 0,-3-51-47,0 0-1,1-1 1,0 1 0,1-1-1,0 0 1,1 0 0,0 0-1,1 0 1,0-1 0,10 12 0,-13-17-187,1-1 1,1 1 0,-1-1-1,1 0 1,0-1 0,0 1-1,0-1 1,1 0 0,-1 0-1,1 0 1,0-1 0,0 0 0,0 0-1,1-1 1,-1 0 0,1 0-1,-1 0 1,1-1 0,10 1-1,-13-2-47,0 0 0,0 0 0,0-1 0,0 1 0,-1-1 0,1 0 0,0-1 0,0 1-1,-1 0 1,7-5 0,3 0-317,27-8-928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267 808 192,'2'-27'598,"-1"22"-447,-1-1 0,1 1 0,-1 0 0,0 0 0,-1-1 0,1 1 0,-1 0 0,0 0-1,0 0 1,0-1 0,-5-8 0,6 14-101,0-1 1,-1 1-1,1 0 0,-1 0 0,1-1 0,-1 1 1,1 0-1,0 0 0,-1-1 0,1 1 0,-1 0 0,1 0 1,-1 0-1,1 0 0,-1 0 0,0 0 0,1 0 1,-1 0-1,1 0 0,-1 0 0,1 0 0,-1 0 1,1 0-1,-1 0 0,1 1 0,-1-1 0,1 0 1,-1 0-1,1 1 0,0-1 0,-1 0 0,1 0 0,-1 1 1,1-1-1,0 0 0,-1 1 0,1-1 0,0 1 1,-1-1-1,1 1 0,0-1 0,-1 1 0,-14 18 796,-9 27 322,2 1 0,-22 69 0,17-42-227,-50 159 1380,67-190-1950,2 0 0,2 0 0,-1 74-1,6-110-337,2 1 1,-1-1-1,1 1 0,0 0 0,1-1 0,-1 0 0,2 1 0,-1-1 0,4 7 1,-5-11-37,1-1 1,-1 0-1,1 1 1,0-1 0,0 0-1,0 0 1,0 0-1,0 0 1,0 0 0,0-1-1,1 1 1,-1-1-1,1 1 1,-1-1-1,1 0 1,-1 0 0,1 0-1,0 0 1,0 0-1,-1-1 1,1 1 0,0-1-1,0 0 1,0 0-1,-1 0 1,1 0 0,0 0-1,3-1 1,6-2-166,1-1 0,-1 1 0,0-2 0,0 0 0,-1 0 0,1-1 0,-1 0 0,0-1-1,-1-1 1,0 1 0,0-2 0,0 1 0,12-17 0,10-11-622,-3-2-1,31-52 0,-23 28 42,-3-1 1,-2-3-1,38-117 1,36-212-352,-74 263 1043,16-125 772,-38 85 3367,-9 171-4048,-1 1 1,0-1-1,0 1 1,0 0-1,0-1 1,0 1-1,0-1 1,0 1-1,0 0 1,0-1-1,0 1 1,0-1-1,0 1 1,0 0-1,0-1 1,0 1-1,-1 0 1,1-1-1,0 1 1,0-1-1,0 1 1,0 0-1,-1-1 1,1 1-1,0 0 1,0 0-1,-1-1 1,1 1-1,0 0 1,-1 0-1,1-1 1,0 1 0,-1 0-1,1 0 1,0 0-1,-1-1 1,1 1-1,-1 0 1,1 0-1,0 0 1,-1 0-1,1 0 1,-1 0-1,1 0 1,0 0-1,-1 0 1,1 0-1,-1 0 1,1 0-1,0 0 1,-1 0-1,1 0 1,0 0-1,-1 1 1,1-1-1,-1 0 1,1 0-1,0 0 1,-1 1-1,1-1 1,0 0-1,0 0 1,-1 1-1,1 0 1,-22 20 582,2 20-361,0 0 0,3 1 0,-17 61 0,13-36-184,-42 178 53,37-125-74,4-28-36,4 1 1,4 1-1,-1 114 1,14-154-40,-1-17 32,2 1 1,2-1-1,7 38 0,-8-66-46,1 1 0,1-1 0,0 1-1,0-1 1,1 0 0,0 0 0,0 0-1,1-1 1,0 0 0,1 1 0,-1-2-1,2 1 1,-1-1 0,1 0 0,0 0-1,13 9 1,-15-13-51,0-1 1,0 1-1,1-1 0,-1 0 1,0 0-1,1-1 0,-1 0 0,1 0 1,0 0-1,-1 0 0,1-1 1,0 0-1,-1 0 0,1-1 0,0 0 1,-1 0-1,1 0 0,-1 0 1,1-1-1,-1 0 0,11-5 0,7-5-315,0-1 0,-1-1 1,31-26-1,-46 34 338,63-53-445,-2-4 1,-3-3 0,-3-3 0,58-83 0,-91 109 259,-1-2 0,27-59 1,-51 96 287,-1-1 0,1 1 0,-2 0 0,1-1 0,-1 0 0,-1 1 0,1-1 1,-1 0-1,-1 0 0,0-12 0,0 21-20,0-1 0,0 1-1,0-1 1,0 1 0,0-1 0,0 1 0,0-1 0,0 1-1,-1-1 1,1 1 0,0-1 0,0 1 0,0 0 0,0-1-1,-1 1 1,1-1 0,0 1 0,-1-1 0,1 1 0,0 0-1,-1-1 1,1 1 0,0 0 0,-1-1 0,1 1 0,-1 0-1,1 0 1,0-1 0,-1 1 0,1 0 0,-1 0 0,1 0-1,-1 0 1,1-1 0,-1 1 0,1 0 0,-1 0-1,1 0 1,-1 0 0,1 0 0,-1 0 0,1 0 0,-1 0-1,1 1 1,-1-1 0,1 0 0,-1 0 0,1 0 0,0 0-1,-1 1 1,1-1 0,-1 0 0,1 0 0,-1 1 0,1-1-1,0 0 1,-1 1 0,1-1 0,-1 1 0,-27 23 646,-9 22-10,2 1 1,-30 55-1,55-84-592,1 1 1,0-1-1,2 2 1,0-1-1,1 1 1,1 0-1,1 1 0,1-1 1,-1 33-1,3-31-43,1 1 0,2 0-1,0-1 1,1 1 0,10 32-1,-11-49-34,0 1 0,1-1-1,0 0 1,0 0 0,1 0-1,0 0 1,0-1-1,0 1 1,1-1 0,-1 0-1,1 0 1,0-1 0,1 1-1,-1-1 1,1 0-1,0-1 1,0 1 0,0-1-1,0 0 1,1-1-1,-1 0 1,14 3 0,-6-2-152,0-2 1,1 0-1,-1-1 1,0 0-1,1-1 1,-1-1-1,0 0 1,0-1-1,0-1 1,0 0 0,19-8-1,-3-2-804,0 0 0,-1-2-1,49-36 1,-26 7-911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92 912,'0'115'5387,"-7"408"-286,4-478-4897,-1-1 0,-3 0 0,-15 52 0,20-51-60,2-41-69,2-8-22,7-13-39,-1-1-1,0 0 0,-2 0 0,6-21 1,12-36-41,0 12 41,161-393-382,-93 277-1940,-74 151 818,0 2-1,23-26 0,-41 51 1421,1 0-1,0 0 0,-1 0 1,1 1-1,-1-1 0,1 0 1,0 0-1,-1 0 0,1 1 0,0-1 1,0 0-1,0 1 0,0-1 1,0 1-1,-1-1 0,1 1 1,0-1-1,0 1 0,0 0 0,0-1 1,0 1-1,1 0 0,-1 0 1,0 0-1,0 0 0,0 0 1,0 0-1,0 0 0,0 0 0,0 0 1,0 0-1,0 1 0,0-1 1,0 0-1,0 1 0,1 0 1,0 0-24,-1 1 1,0 0 0,1 0-1,-1 0 1,0 0 0,0 0 0,0 0-1,0 0 1,-1 0 0,1 0-1,0 0 1,-1 0 0,0 0 0,1 3-1,0 30-1253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2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31 400 640,'-12'70'843,"6"-49"-421,2 1 0,0 0 0,2 0 0,0 0 0,2 0 0,3 39 0,-3-60-374,0 0 1,1 0 0,-1 0 0,0 0-1,1 0 1,-1 1 0,1-1 0,-1 0-1,1 0 1,0 0 0,-1 0-1,1 0 1,0 0 0,0 0 0,-1-1-1,1 1 1,0 0 0,0 0 0,0-1-1,0 1 1,0 0 0,0-1 0,0 1-1,0-1 1,0 1 0,2-1 0,1 1 41,-1-1 0,1 1 0,-1-1 1,1 0-1,-1-1 0,1 1 0,-1-1 1,1 1-1,4-3 0,4-1 34,0 0 0,0-2 0,0 1 0,17-13 0,-3 0-96,-1-2 0,-2-1 0,0-1-1,-1-1 1,-1 0 0,24-36 0,-13 9-226,-1-2 1,32-78 0,-54 111 171,-2 0 0,-1 0 0,0-1 0,-2 0 0,0 0 0,2-41 0,-5 59 51,-1 0-1,0 0 0,0 0 1,0 0-1,0 0 1,0 0-1,0 0 0,0 0 1,-1 0-1,1 0 0,-1 0 1,0 0-1,1 0 0,-1 0 1,0 0-1,0 0 0,0 0 1,0 1-1,-1-1 0,1 0 1,0 1-1,-1-1 1,-2-1-1,2 2 11,0 1 1,0 0-1,0-1 1,0 1-1,0 0 0,0 1 1,0-1-1,0 0 1,0 0-1,0 1 1,0-1-1,0 1 1,0 0-1,1-1 0,-1 1 1,0 0-1,0 0 1,1 0-1,-3 2 1,-10 7 240,0 1 0,1 1 1,-21 23-1,11-5 85,1 0 0,2 1 0,-32 66 0,39-72-228,-4 8 44,2 0 0,2 1 0,-11 40 1,21-61-150,0 1 0,0 0 0,1 0 1,1 0-1,0-1 0,1 1 1,0 0-1,2 0 0,-1 0 0,2 0 1,3 15-1,-5-26-62,0-1 1,0 1-1,0 0 0,0-1 1,0 1-1,0-1 0,1 1 1,-1-1-1,1 0 0,0 0 1,0 1-1,0-1 0,0 0 0,0 0 1,0-1-1,0 1 0,0 0 1,1-1-1,-1 0 0,1 1 1,-1-1-1,1 0 0,0 0 1,-1 0-1,1-1 0,0 1 1,0-1-1,-1 1 0,1-1 1,0 0-1,0 0 0,0 0 1,-1 0-1,1-1 0,0 1 0,5-3 1,3 0-424,-1-1-1,0-1 1,0 0 0,0 0 0,0-1 0,-1 0 0,16-14-1,-7 4-739,-1-1 0,26-32 0,-2-8-379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48 752,'10'-34'2498,"-12"21"782,1 13-3216,0 0 0,1 0 0,-1 0 0,0 0-1,1 0 1,-1 0 0,0 0 0,1 0 0,-1 0 0,0 1-1,1-1 1,-1 0 0,0 0 0,1 1 0,-1-1 0,0 0-1,1 1 1,-1-1 0,1 1 0,-1-1 0,1 1 0,-1-1 0,0 2-1,-10 9 265,1 1-1,0 0 1,1 1-1,0 0 1,-12 24-1,0-1 64,-16 25 162,-33 73-1,60-113-504,2 1 0,0 0-1,1 1 1,1 0-1,1 0 1,2 0 0,-2 35-1,5-35-40,-1-10-5,1 1 0,0 0 0,1-1 0,1 1 0,0-1 0,5 17 0,-6-29-12,0 1 0,-1-1 0,1 1-1,0-1 1,0 1 0,0-1-1,0 0 1,0 1 0,0-1 0,0 0-1,0 0 1,1 1 0,-1-1-1,0 0 1,1 0 0,-1-1 0,1 1-1,-1 0 1,1 0 0,-1-1-1,4 2 1,-1-2-56,0 1 1,1-1-1,-1 0 0,0 0 0,0 0 1,1 0-1,-1-1 0,7-1 0,0-1-115,0-1-1,-1 1 1,1-2-1,-1 0 1,0 0-1,11-8 1,3-6-137,-1-1 0,-2 0 0,0-2 0,-1 0 0,32-47 0,61-133 314,-78 135 299,-19 43 335,-16 23-609,1 1 1,-1 0-1,0 0 1,0 0-1,0 0 1,0 0-1,1 0 1,-1 0-1,0 0 1,0 0-1,0 0 1,1 0-1,-1 0 1,0 0-1,0 0 0,0 0 1,0 0-1,1 0 1,-1 0-1,0 0 1,0 0-1,0 0 1,1 0-1,-1 0 1,0 0-1,0 0 1,0 0-1,0 0 1,1 0-1,-1 1 1,0-1-1,0 0 1,0 0-1,0 0 1,0 0-1,0 0 0,1 0 1,-1 1-1,0-1 1,0 0-1,0 0 1,0 0-1,0 1 1,0-1-1,0 0 1,0 0-1,0 0 1,0 0-1,0 1 1,0-1-1,0 0 1,0 0-1,0 0 1,0 1-1,0-1 0,0 0 1,0 0-1,-3 56 1588,-9 20-839,-42 133 0,30-126-645,-65 229 135,-52 192 32,111-389 299,-5-3 0,-4 0 0,-63 119 0,80-192-219,-2-1 1,-42 52 0,65-87-353,-1-1 0,0 0 0,0 1 1,0-1-1,-1 0 0,1 0 1,0 0-1,-1 0 0,1-1 0,-1 1 1,0-1-1,1 1 0,-1-1 1,0 0-1,0 0 0,0 0 0,0-1 1,0 1-1,0-1 0,0 1 1,-5-1-1,4-1-16,0 0 0,0 0 0,0 0 0,0-1 0,1 1 1,-1-1-1,0 0 0,1 0 0,-1-1 0,1 1 0,0-1 0,0 1 0,0-1 0,-4-4 1,0-1-73,1-1 0,-1 1 0,1-1 0,1-1 0,0 1 0,0-1 0,1 0 0,0 0 0,0 0 1,2 0-1,-4-18 0,3-20-1359,2 0 0,2 0 0,2 0 0,2 0 0,2 0 0,22-75 0,-2 43-784,2 1 212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0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1088,'8'0'1073,"5"0"-65,-5 0 177,-8 34 304,8 0 95,-8-1-15,0 13-224,0 1-401,0-1-304,0 0-303,0-12-177,0-1-192,0-20-561,20-13-5201,-11-13 3601,11-8 400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55 1329,'1'-1'220,"0"0"0,0-1 0,0 1 1,-1-1-1,1 1 0,0-1 0,-1 1 1,1-1-1,-1 1 0,1-1 0,-1 1 1,0-1-1,0 0 0,0 1 0,1-1 1,-1 1-1,-1-4 0,1 4-39,0 0-1,0 0 1,0 0-1,-1 0 1,2 0-1,-1 0 1,0 0 0,0 0-1,0 0 1,0 0-1,1 0 1,-1 0-1,0 0 1,1 0-1,-1 0 1,1 0 0,-1 0-1,2-1 1,17-3-1667,-17 5 1326,1 0 0,-1 0 0,1 0 0,-1 1 0,0-1 0,1 0 0,-1 1 0,0 0 1,1-1-1,-1 1 0,0 0 0,0 0 0,0 0 0,0 1 0,0-1 0,0 0 0,3 4 0,-3-2 162,0 0 0,0 0-1,-1 0 1,1 0 0,-1 0 0,0 0 0,0 0-1,0 1 1,0-1 0,0 1 0,-1-1 0,0 0-1,0 1 1,0 5 0,-19 367 7252,15-340-7087,3 0 1,0 1-1,7 47 1,-4-75-167,0 0-1,1-1 1,0 1 0,1-1 0,-1 0 0,2 0 0,-1 0 0,1 0 0,0-1 0,1 0 0,11 13 0,23 32 86,-13-23-90,-22-25 11,-1 0 1,0 0-1,0 1 1,-1-1-1,1 1 1,3 5-1,-2 0 184,-1 1-1,0 0 0,0 0 0,-1 0 0,0 1 0,-1-1 1,0 1-1,-1 0 0,-1-1 0,-1 23 0,1-29-142,-1 0 0,0 0 0,0 0-1,0 0 1,-1 0 0,0 0-1,0-1 1,0 1 0,0-1-1,-1 1 1,0-1 0,0 0 0,0 0-1,0 0 1,-1 0 0,1 0-1,-1-1 1,0 0 0,0 0 0,-1 0-1,1 0 1,0-1 0,-1 1-1,0-1 1,-9 3 0,3-3-256,-1 0 0,0 0-1,0-1 1,0-1 0,1 0 0,-15-2 0,-11 0-1390,33 2 1335,-1-1 1,1 0-1,-1 0 0,1 0 0,-1-1 0,1 0 0,0 0 1,-1 0-1,1 0 0,0-1 0,0 1 0,1-1 1,-1 0-1,1 0 0,-1 0 0,1-1 0,0 1 0,0-1 1,0 0-1,1 0 0,-1 0 0,1 0 0,0 0 0,0 0 1,1-1-1,-1 1 0,1-1 0,-1-6 0,-2-32-2067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5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247 149 1088,'9'-137'4722,"-8"125"5059,-1 30-8554,-1 142 5458,-8 89-3957,2-98-2065,-10 119-54,-1-102-468,-22 140-1882,25-196-2271,12-34-2232,3-73 5561,-1 22-2539,1-27 3074,0 1 0,-1 0 0,1-1-1,0 1 1,0 0 0,0-1 0,-1 1 0,1 0 0,0-1 0,-1 1 0,1-1 0,0 1 0,-1 0 0,1-1 0,-1 1-1,1-1 1,-1 1 0,1-1 0,-1 0 0,1 1 0,-1-1 0,1 0 0,-1 1 0,0-1 0,1 0 0,-1 1 0,1-1 0,-1 0-1,0 0 1,1 0 0,-2 0 0,-12-7-3109</inkml:trace>
  <inkml:trace contextRef="#ctx0" brushRef="#br0" timeOffset="1">31 870 720,'-17'-28'1057,"10"18"95,7-11-111,-7 21 784,7 21-1153,0-4-32,7 4-288,17-21-95,10 0-129,7 0-176,18-10-385,-18-8-527,17-13-385,-7 13-111,7-10 159,-17 0 209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29 2017,'8'-28'3409,"-7"230"1267,-3 273-2106,-8-330-2450,-37 182-1,17-147-888,20-82-427,-7 31-2157,13-66 176,4-46 223,0-24 1524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0 600 528,'0'-219'3010,"0"76"2990,1 141-5892,-1 0 0,0-1 0,1 1 0,-1 0 0,1-1 0,0 1 0,0 0-1,0 0 1,0 0 0,0 0 0,0 0 0,0 0 0,1 0 0,-1 0 0,1 0 0,0 0 0,-1 1 0,1-1 0,0 1 0,0-1 0,0 1 0,0 0 0,0 0 0,0 0 0,0 0 0,1 0 0,-1 0 0,0 1 0,0-1 0,1 1 0,-1-1 0,0 1 0,1 0 0,2 0 0,-1-1-72,1 1 1,-1 0-1,0 0 1,1 1-1,-1-1 0,1 1 1,-1 0-1,0 0 1,1 0-1,-1 0 1,0 1-1,0 0 0,0 0 1,0 0-1,-1 0 1,1 1-1,0 0 1,3 3-1,13 19 1,-2 1-1,-1 1 1,-1 0-1,-1 2 1,18 47-1,41 157-91,-71-222 56,2 14 14,-1 1-1,-1 0 0,-2 1 0,-1 26 0,0-42 9,0-7 49,0-20-3,3-38-392,3 0-1,1 0 1,3 1-1,3 0 1,1 1-1,3 0 1,2 2-1,3 0 1,1 1-1,3 1 1,53-75-1,-63 103-487,0 1 0,1 0 0,1 2 0,26-20 0,-42 35 711,0 0 0,0 0-1,0 1 1,0-1 0,1 1 0,-1-1-1,1 1 1,-1 0 0,1 0-1,-1 0 1,1 0 0,0 0 0,-1 1-1,1-1 1,0 1 0,0 0-1,-1 0 1,1 0 0,0 0 0,0 0-1,-1 1 1,1-1 0,0 1-1,-1-1 1,1 1 0,0 0 0,-1 0-1,1 1 1,-1-1 0,0 0-1,1 1 1,-1-1 0,0 1 0,0 0-1,0 0 1,0 0 0,3 3-1,-1 1 38,0 0-1,0 1 1,0 0-1,-1-1 1,0 1-1,-1 0 1,1 0-1,-1 1 1,0-1-1,-1 0 1,0 1-1,0 13 1,-2 18 209,0-27 48,0 1 0,1-1 0,0 1-1,0-1 1,2 0 0,-1 1 0,2-1 0,0 0-1,0 0 1,10 22 0,-9-27 25,1-1 0,-1 2 1,0-1-1,-1 0 0,0 1 0,0-1 0,-1 1 1,1 0-1,-2 0 0,1 0 0,0 13 0,-2 6 238,1-16-317,0 1 0,-2-1 1,1 0-1,-1 0 0,-1-1 1,0 1-1,0 0 0,-1 0 1,-5 11-1,1-7-31,-1 0 1,0 0-1,-1-1 1,0 0-1,-1-1 0,-17 17 1,23-25-90,-1-1-1,1 0 1,-1-1 0,0 1 0,0-1 0,-1 0 0,1 0 0,0 0 0,-1-1 0,0 0-1,0 0 1,1 0 0,-1-1 0,0 0 0,0 0 0,0-1 0,-1 1 0,1-1-1,0 0 1,0-1 0,-10-2 0,14 3-19,0-1 0,1 1 0,-1-1 0,0 0 1,0 0-1,0 0 0,0 0 0,1-1 0,-1 1 0,0 0 0,1-1 0,-1 1 0,1-1 0,0 1 0,-1-1 0,1 0 0,0 0 0,-2-3 0,1 0 1,0 0-1,0-1 0,1 1 0,-1-1 0,1 0 0,-1-11 1,2 7-10,0-1 0,0 0 0,1 0 0,0 1 0,1-1 0,0 1 0,6-18 0,-3 18 5,1 0-1,-1 0 1,2 0-1,-1 1 0,1 0 1,1 1-1,0-1 0,0 1 1,0 1-1,1-1 0,0 2 1,18-11-1,-23 14 7,0 1 1,0 0-1,0 0 0,0 0 1,1 1-1,-1 0 0,1 0 0,-1 0 1,1 0-1,-1 0 0,1 1 1,-1 0-1,1 0 0,0 0 1,-1 1-1,1-1 0,-1 1 0,1 0 1,-1 1-1,1-1 0,-1 1 1,0 0-1,0 0 0,0 0 0,0 0 1,0 1-1,0-1 0,0 1 1,-1 0-1,0 0 0,1 1 1,4 6-1,-1 0 9,-1 0 1,0 0-1,-1 0 0,0 0 1,3 13-1,9 17-46,2 11-482,-14-37 37,0 0-1,0 0 0,8 14 0,-11-26 248,0 1 0,0 0-1,-1 0 1,2-1 0,-1 1 0,0-1-1,0 1 1,1-1 0,-1 0-1,1 0 1,0 0 0,0 0-1,0-1 1,0 1 0,0-1-1,0 0 1,0 0 0,5 1-1,19 0-1143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30 311 864,'0'-30'1903,"0"27"-225,1 6-801,3 7-277,-1-1 0,0 1-1,0 0 1,-1 0-1,0 0 1,-1 0 0,0 21-1,2 70 1962,-1-52-1928,-1 1 0,-3 0 0,-13 88 0,8-109 206,1 0 0,-2 58-1,7-86-810,1-1 1,-1 0-1,1 0 1,-1 0-1,1 0 0,-1 1 1,1-1-1,-1 0 0,1 0 1,-1 0-1,1 0 0,-1 0 1,1-1-1,-1 1 0,1 0 1,-1 0-1,1 0 0,-1 0 1,1 0-1,-1-1 0,1 1 1,-1 0-1,1 0 0,0-1 1,-1 1-1,1 0 0,-1-1 1,1 1-1,0 0 1,-1-1-1,1 1 0,0-1 1,0 1-1,-1 0 0,1-1 1,0 1-1,0-1 0,0 1 1,-1-1-1,1 1 0,0-1 1,0 1-1,0-1 0,0 1 1,0-1-1,0 1 0,0-1 1,1-38-142,1 0 0,2 0 0,1 1 0,3 0 0,0 0 1,3 0-1,1 2 0,2-1 0,1 2 0,2 0 0,2 0 0,44-62 0,-32 56-1417,1 2-1,2 1 0,2 1 1,1 2-1,2 2 0,1 2 0,59-36 1,-39 29-805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1 267 768,'-1'-25'515,"4"-42"2207,-3 63-2579,1-1-1,0 1 0,0 0 1,0 0-1,1 0 0,-1 0 1,1 0-1,0 0 1,1 0-1,-1 0 0,0 1 1,5-6-1,2 0 122,-6 5-174,0 0 0,0 1-1,1-1 1,-1 1-1,1-1 1,-1 1-1,1 0 1,0 1 0,0-1-1,1 1 1,-1 0-1,0 0 1,1 0-1,-1 0 1,1 1 0,0 0-1,-1 0 1,9-1-1,-12 2-49,0 0 1,0 1-1,0-1 0,0 1 0,0-1 1,-1 1-1,1-1 0,0 1 0,0-1 1,0 1-1,0 0 0,-1-1 0,1 1 1,0 0-1,0 0 0,-1-1 0,1 1 1,-1 0-1,1 0 0,-1 0 0,1 0 1,-1 0-1,1 0 0,-1 0 0,0 0 0,0 0 1,0 0-1,1 0 0,-1 0 0,0 0 1,0 2-1,1 41 708,-2-33-519,1 40 541,-2-1 1,-15 87-1,4-61-228,4 2 1,1 134-1,8-205-516,0 0 0,0 0 1,1-1-1,0 1 0,0 0 0,3 7 0,-3-12-21,-1-1 0,1 0 0,-1 1 0,1-1 0,0 0 0,0 1-1,0-1 1,0 0 0,0 0 0,0 0 0,0 0 0,0 0 0,1 0 0,-1 0 0,0 0 0,0 0-1,1 0 1,-1-1 0,1 1 0,-1-1 0,1 1 0,-1-1 0,1 1 0,-1-1 0,1 0-1,-1 0 1,1 0 0,-1 0 0,1 0 0,-1 0 0,1 0 0,0 0 0,1-1 0,12-3 2,-1 0 1,1-1 0,-1-1-1,-1 0 1,1-1 0,-1 0-1,0-1 1,-1-1 0,0 0-1,0 0 1,-1-1 0,12-14 0,15-19-76,59-87 1,-94 125 62,40-59-122,65-133 0,-69 120 24,-25 53 99,-2-1 0,0-1-1,8-27 1,-16 40-5,0 0-1,1 1 1,9-18 0,-9 26 1,-4 16 70,-7 29 132,-31 85 550,3 11 42,14-67-480,3 2 1,3 0-1,-8 142 1,23-124-1244,-1-89 843,0 0-1,0 0 0,0 0 0,0 0 0,0 0 1,0 0-1,1 0 0,-1 0 0,0-1 1,0 1-1,1 0 0,-1 0 0,0 0 0,1 0 1,-1 0-1,1-1 0,-1 1 0,1 0 1,0-1-1,-1 1 0,1 0 0,0-1 0,-1 1 1,1-1-1,0 1 0,0-1 0,0 1 1,-1-1-1,1 1 0,0-1 0,0 0 0,0 1 1,0-1-1,0 0 0,0 0 0,0 0 1,0 0-1,-1 0 0,1 0 0,0 0 0,0 0 1,0 0-1,0 0 0,0 0 0,0-1 1,0 1-1,0 0 0,-1-1 0,1 1 1,1-1-1,5-3-643,-1 1 0,0-1 0,0 0 1,-1 0-1,9-8 0,15-22-1687,3-10 392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0 784,'0'5'827,"0"7"-207,1 12 309,-1 0 1,-2 0 0,0 0 0,-1 0-1,-11 38 1,-123 466 4367,136-525-5293,-5 55 89,6-50-76,0 0-1,-1 1 0,0-1 1,0 0-1,-1 0 0,0 0 1,-5 14-1,5-19-115,3-19-279,2-1-1,0 0 1,1 1-1,0 0 0,2 0 1,10-23-1,3-9-321,10-28 329,3 0 0,3 3 0,4 0 0,3 3 0,54-71 1,-85 128 502,0-1 1,1 2-1,0 0 1,1 0-1,23-15 1,-34 25-57,1 0 0,0 1 0,-1-1 0,1 1 0,0 0 0,0 0 0,0 0 0,0 1 0,0-1 0,0 0 0,0 1 0,0 0 0,0 0 0,0 0 0,0 0 0,4 1 0,-4 0 43,0 1 0,-1-1 0,1 1 0,-1-1 0,1 1 0,-1 0 0,0 0 0,1 0 0,-1 0 0,0 0 0,0 0 0,-1 1 0,1-1 0,0 1 0,-1-1 0,1 1 0,-1 0 0,0 0 0,0-1 0,1 5 0,6 20 626,-1 1 1,0 0 0,-3 0-1,3 46 1,-7 124 1871,-3-85-1828,3-85-857,-1 1 1,-2-1-1,-10 44 1,4-28-2108,7-17-3323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571 113 512,'0'-89'2004,"-8"69"-1171,0 16 1190,5 9 2511,-47 183 1372,-10 43-3550,-180 702 3770,115-617-5010,61-167-1053,62-144-207,0 0-1,0 0 1,0 0 0,1 1-1,0-1 1,0 0 0,0 0-1,1 1 1,0 6 0,2-33-6717,-3 6 5737,9-26-521,1 1 0,2 0 1,2 0-1,31-66 0,-11 29 518,298-681-1029,-305 708 2611,2 2 0,2 1 1,2 1-1,55-61 0,-79 100-205,0 0 0,0 0 0,1 1 1,0 0-1,0 0 0,0 1 0,12-5 1,-18 9-68,1-1 0,0 1 1,-1 0-1,1 0 1,0 1-1,0-1 1,0 1-1,0 0 0,-1 0 1,6 0-1,-7 1-39,0-1 0,0 1-1,-1-1 1,1 1 0,0 0 0,-1-1 0,1 1-1,0 0 1,-1 0 0,1 0 0,-1 1-1,1-1 1,-1 0 0,0 0 0,0 1-1,1-1 1,-1 1 0,0-1 0,0 1 0,0 0-1,-1-1 1,2 3 0,5 19 546,-1 0 1,-1 0-1,-2 1 0,0 0 1,-1 0-1,-1-1 1,-1 1-1,-7 46 0,-2-28-417,-2-1-1,-2-1 1,-1 0-1,-2 0 1,-2-2-1,-37 62 1,27-57-99,-63 73 0,37-50-501,51-62-340,13-8-1785,5-5 2304,1 0 0,0 1-1,1 1 1,-1 1-1,1 0 1,1 1-1,-1 1 1,1 0 0,-1 2-1,36-2 1,-48 4 154,0 1 1,0-1 0,0 1 0,0 0 0,0 0-1,0 0 1,-1 1 0,1-1 0,0 1-1,-1 1 1,1-1 0,-1 0 0,1 1 0,-1 0-1,0 0 1,0 0 0,-1 1 0,1 0-1,-1-1 1,1 1 0,-1 0 0,0 0-1,-1 1 1,1-1 0,-1 1 0,0-1 0,0 1-1,0 0 1,-1-1 0,1 1 0,0 7-1,2 13 73,0 0-1,-2 1 0,-1-1 0,0 1 0,-5 25 0,2-34 16,-1 1-1,-1-1 1,0-1 0,-2 1-1,0-1 1,0 0-1,-2 0 1,0-1-1,-17 26 1,9-19 73,-1 0 1,-1-1-1,-1 0 0,0-2 1,-34 26-1,36-32-183,7-4 5,-1-1-1,0-1 1,-16 9-1,25-15-116,-1 0 0,0 1 0,0-1 0,0 0 0,0-1 0,0 1 0,0 0 0,0-1 0,0 0 0,0 0 0,0 0 0,0 0 0,0 0 0,0 0 0,0-1-1,0 1 1,0-1 0,0 0 0,-5-2 0,7 2-18,-1 0-1,0 0 1,1 0 0,0 0-1,-1-1 1,1 1-1,0 0 1,-1-1-1,1 1 1,0-1 0,0 1-1,0-1 1,0 0-1,1 1 1,-1-1-1,0 0 1,1 0 0,-1 1-1,0-3 1,1-2-248,-1 0-1,1 1 1,0-1 0,0 0 0,0 1 0,2-9 0,3-4-755,0 0 1,0 0-1,9-18 0,3 2-1097,35-56 0,-11 30-465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1 880,'21'0'865,"-1"0"271,-12 34 289,-8-1 192,0 13 15,0 9-47,0-9-288,-8 13-369,8 0-448,-12-17-175,12-4-225,0-17-481,0 0-735,0-42-7492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 1297,'-4'11'1555,"-1"-3"-1354,1 1 0,0-1-1,1 1 1,-1 0 0,2 0 0,-1 0 0,1 0-1,1 1 1,-1-1 0,2 1 0,-1-1 0,1 1-1,2 10 1,-2-16-161,1 0 0,0 1 0,0-1-1,0 0 1,1 1 0,0-1 0,-1 0-1,1 0 1,0 0 0,1-1 0,-1 1 0,1 0-1,0-1 1,0 0 0,0 1 0,0-1 0,0-1-1,1 1 1,-1 0 0,1-1 0,0 1-1,0-1 1,0 0 0,0-1 0,0 1 0,0-1-1,1 1 1,-1-1 0,0-1 0,7 2-1,5 0-9,0-1-1,0 0 1,0-1-1,0-1 0,0 0 1,0-1-1,0-1 0,23-7 1,-1-2-35,-25 9 2,-1-1-1,0 0 0,0-1 1,0 0-1,0-1 0,-1 0 1,0-1-1,15-12 0,156-151-529,-180 168 543,0 1-1,-1-1 1,1 0 0,0 0 0,-1 0 0,0 0-1,1 0 1,-1 0 0,0 0 0,0 0 0,0-1 0,0 1-1,-1 0 1,1-1 0,0 1 0,-1 0 0,0-1 0,0-3-1,0 6 19,0-1 0,-1 1 0,1 0 0,-1 0 0,0 0 0,1 0 0,-1-1-1,1 1 1,-1 0 0,1 0 0,-1 0 0,1 0 0,-1 0 0,1 0 0,-1 0-1,1 1 1,-1-1 0,1 0 0,-1 0 0,1 0 0,-1 0 0,1 1 0,-1-1-1,1 0 1,-1 1 0,1-1 0,-1 0 0,0 1 0,-10 8 429,0 1 1,0 0 0,1 0-1,-15 20 1,-2 1 341,-5 7-58,2 2 0,2 0 0,-37 72 0,21-34-211,33-60-411,1 2-1,2-1 0,0 1 1,-9 34-1,14-41-99,0 0 0,1 0 0,0 0 0,2 0 0,-1 0 0,1 0 0,1 0 0,5 23 1,-6-34-71,1-1 1,-1 0 0,1 0 0,0 0 0,0 0 0,0 0-1,-1 0 1,1 0 0,0 0 0,0 0 0,0-1 0,1 1 0,-1 0-1,0-1 1,0 1 0,0-1 0,0 1 0,1-1 0,-1 1-1,0-1 1,0 0 0,1 0 0,-1 1 0,0-1 0,1 0 0,-1 0-1,0-1 1,1 1 0,-1 0 0,0 0 0,0 0 0,3-2-1,44-13-2647,-31 5 1881,0-1 0,-1-1 0,-1-1 0,0 0 0,-1-1 0,20-26 0,9-6-305,-9 6 525,-1-1-1,42-70 1,11-15 530,-54 81 216,-23 30 143,1 0 0,1 1-1,0 0 1,21-20 0,-29 32 754,-3 27 2043,0-17-2564,1 15 517,-1-1 0,-1 0 0,-2 1 0,0-1 0,-8 30 0,-9 12 845,-69 190 1751,83-239-3627,1 0 0,0 1 0,1-1 0,1 1 0,0 0 0,1 0 0,0 22 0,2-38-62,1 0 0,-1 1 0,0-1 0,1 0 0,-1 0 0,0 0 0,0 0-1,1 1 1,-1-1 0,0 0 0,1 0 0,-1 0 0,0 0 0,1 0 0,-1 0 0,0 0 0,1 0-1,-1 0 1,0 0 0,1 0 0,-1 0 0,0 0 0,0 0 0,1 0 0,-1 0 0,0-1 0,1 1 0,-1 0-1,0 0 1,0 0 0,1 0 0,-1-1 0,7-3-309,0 0 0,-1 0 0,0-1 0,0 0 1,0 0-1,0 0 0,-1-1 0,0 1 0,5-8 0,42-67-1726,-30 44 1435,240-391-1406,-236 391 2259,1 0 0,51-50-1,-77 84-141,0 1 0,0-1 0,0 1 0,0 0 0,1 0 0,-1-1 0,1 1 0,-1 0 0,1 0 0,-1 0 0,1 1 0,-1-1-1,1 0 1,0 0 0,0 1 0,-1-1 0,1 1 0,0 0 0,0-1 0,-1 1 0,1 0 0,2 0 0,-2 1 23,-1 0 0,0-1 0,1 1 0,-1 0 0,0 0 0,0 0 0,0 0 0,0 1 1,0-1-1,0 0 0,0 0 0,0 0 0,0 1 0,0-1 0,-1 1 0,1-1 0,0 0 0,-1 1 0,1 2 1,2 8 571,0 1 1,-2 0-1,1-1 1,-1 19-1,-3 11 1351,-11 60-1,7-59-992,-2 64 0,8-93-912,-1-1 7,1 1 0,1-1-1,0 1 1,1-1 0,6 24-1,-7-34-102,0 0 1,0 0-1,1 0 0,-1 0 0,1 0 1,0 0-1,0-1 0,0 1 1,0 0-1,1-1 0,-1 0 0,1 1 1,-1-1-1,1 0 0,0 0 0,0-1 1,0 1-1,0-1 0,0 1 0,0-1 1,0 0-1,1 0 0,-1 0 0,0-1 1,0 1-1,1-1 0,-1 0 0,1 1 1,2-2-1,3 0-181,-1 0 0,0 0-1,0-1 1,0 0 0,0-1 0,0 0 0,-1 0-1,1-1 1,-1 0 0,0 0 0,0 0 0,0-1-1,11-11 1,-8 8-516,-1-1 0,0-1-1,-1 0 1,0 0 0,0-1-1,-1 1 1,-1-2 0,8-15 0,-10 18 5,1-3-416,0 1-1,-1-1 0,-1 0 0,0 0 1,0 0-1,-1 0 0,1-22 0,-3 1-1500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56 464,'4'-3'184,"0"0"1,1 1-1,-1-1 0,-1 0 0,1-1 0,0 1 1,-1-1-1,5-5 0,10-12 4887,-24 120 795,-17 45-2988,5-35-1300,-10 112 609,-24 149-92,15-85-1484,7-44-502,26-151-449,5-63-5229,1-102-6648,5 1 10243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73 230 768,'10'-28'285,"1"0"-1,2 1 1,16-27 0,-25 47-146,0 0 1,1 0 0,0 1 0,0 0 0,1 0 0,-1 0-1,1 0 1,1 1 0,-1 0 0,1 0 0,0 1-1,0 0 1,0 0 0,1 0 0,-1 1 0,1 0 0,8-1-1,-11 3-38,1 1-1,-1 1 1,1-1 0,-1 1-1,1 0 1,-1 0-1,0 1 1,0-1-1,1 1 1,-1 0-1,0 1 1,-1-1-1,1 1 1,0 0-1,-1 0 1,1 0 0,-1 1-1,0 0 1,0 0-1,-1 0 1,1 0-1,-1 0 1,4 6-1,1 2 201,0 0-1,-1 0 0,0 1 0,-1 0 0,0 0 0,-1 1 0,0 0 1,2 14-1,-5-11-68,0 1 1,-2 0-1,0 0 1,-1 0-1,-1 0 1,0 0-1,-2 0 0,0-1 1,-1 0-1,0 1 1,-2-2-1,0 1 1,-1-1-1,0 0 1,-11 15-1,3-8-163,-1 0 0,-1-1-1,0 0 1,-2-2 0,0 0 0,-2-1-1,0-2 1,-43 27 0,56-39-98,0-1 0,-1 0 1,0-1-1,0 0 1,-19 3-1,25-5-65,0-1 1,0 0-1,0 0 0,-1 0 1,1 0-1,0 0 0,-7-3 1,9 3 23,1-1 0,0 1 0,0-1 0,-1 1 1,1-1-1,0 0 0,0 1 0,0-1 1,0 0-1,0 0 0,0 0 0,0 0 0,0 0 1,0 0-1,1 0 0,-1 0 0,0 0 1,0 0-1,1 0 0,-1-1 0,1 1 0,-1 0 1,1-2-1,-2-9-372,0-1-1,1 0 1,0 1 0,2-1-1,-1 0 1,1 1 0,1-1-1,0 1 1,1-1 0,1 1-1,0 0 1,0 0 0,1 0 0,0 1-1,1 0 1,1 0 0,0 0-1,9-10 1,31-45-881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5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50 848,'0'38'617,"-1"-5"116,1 0 0,2 0 0,7 39 0,-7-64-611,-1 0 0,1-1 0,1 1 0,-1-1 0,1 1 1,0-1-1,1 0 0,0 0 0,0-1 0,1 1 0,-1-1 1,1 0-1,1 0 0,-1 0 0,1-1 0,0 0 0,0 0 1,13 7-1,-10-8-52,0-1 0,0 0 0,0-1 1,0 0-1,0 0 0,1-1 0,-1 0 0,12-1 1,76-6 134,-84 4-220,-1-1 0,0-1 0,0 0-1,-1 0 1,1-1 0,-1-1-1,0 0 1,-1 0 0,1-1 0,-1 0-1,0-1 1,-1 0 0,0-1-1,0 0 1,-1 0 0,11-16 0,-11 15-43,-1 0 0,-1-1 1,0 1-1,0-1 0,-1-1 0,0 1 1,-1 0-1,-1-1 0,0 0 1,0 0-1,-1 0 0,0 0 1,-1-1-1,-1 1 0,0 0 1,-3-25-1,2 34 103,0 0 0,0 0 0,-1-1 0,1 1 0,-1 0 1,1 0-1,-1 1 0,0-1 0,0 0 0,0 0 0,-1 1 0,1-1 0,-1 1 0,1 0 1,-1 0-1,0 0 0,0 0 0,0 0 0,0 1 0,0-1 0,0 1 0,0 0 0,0 0 1,-1 0-1,1 0 0,0 0 0,-1 1 0,1 0 0,0 0 0,-1 0 0,1 0 0,-1 0 1,1 0-1,0 1 0,-1 0 0,1 0 0,0 0 0,-1 0 0,1 0 0,0 0 0,0 1 1,0 0-1,-4 3 0,-3 3 252,0 1 0,0 0 1,1 0-1,0 1 0,0 1 0,2-1 1,-10 16-1,-3 9 524,-18 43 0,28-51-725,0 1 0,2 0 0,1 1-1,1 0 1,1 0 0,2 0 0,1 0 0,1 1-1,5 43 1,-3-65-133,-1 1 0,2-1-1,-1 0 1,1 0 0,0 0 0,1 0 0,0 0 0,0 0-1,7 9 1,-8-13-83,0-1 1,1 0-1,-1 0 1,1 0-1,0 0 0,0 0 1,0-1-1,0 1 0,0-1 1,1 0-1,-1 0 0,1 0 1,0 0-1,-1-1 0,1 1 1,0-1-1,0 0 0,0 0 1,0-1-1,0 1 0,0-1 1,4 0-1,-8 1 82,1-1 0,0 0 0,-1 0 0,1 0 0,-1 1 1,1-1-1,0 0 0,-1 0 0,1 0 0,0 0 0,-1 0 0,1 0 0,0 0 0,-1 0 1,1 0-1,0-1 0,-1 1 0,1 0 0,-1 0 0,1-1 0,0 1 0,-1 0 0,1-1 0,-1 1 1,1 0-1,-1-1 0,1 1 0,-1-1 0,1 1 0,-1-1 0,0 1 0,1-1 0,-1 1 1,1-1-1,-1 1 0,0-1 0,0 1 0,1-1 0,-1 0 0,0 1 0,0-1 0,0 0 0,0-1 1,-5-8-345,-1-1 1,0 1-1,0 0 1,-12-13-1</inkml:trace>
  <inkml:trace contextRef="#ctx0" brushRef="#br0" timeOffset="1">525 470 320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1 352,'8'1'108,"-1"0"1,1 1-1,0 1 0,-1-1 1,1 1-1,-1 0 0,0 1 1,0 0-1,0 0 0,0 1 1,-1-1-1,0 1 0,0 1 1,0-1-1,0 1 0,-1 0 1,0 0-1,0 1 0,-1 0 0,0-1 1,0 1-1,0 1 0,-1-1 1,3 10-1,-2 4 299,-1-1 0,-1 1 0,-1 0 0,-1-1 0,-1 1 0,0 0 0,-1 0 0,-2-1 0,0 1 0,-1-1 0,-1 0 0,-1-1 0,-16 33 0,6-21-20,0-1 0,-2 0-1,-2-2 1,0 0-1,-2-2 1,-1 0-1,-39 32 1,58-54-360,1 0 0,-1-1-1,-1 0 1,1 0 0,0 0 0,-11 3 0,15-5-37,-1-1 0,1 1 0,0-1 0,-1 1 1,1-1-1,0 0 0,-1 0 0,1 0 0,0 0 0,-1 0 0,1 0 0,-1 0 1,1 0-1,0 0 0,-1-1 0,1 1 0,0 0 0,-1-1 0,1 1 0,0-1 1,0 0-1,-1 1 0,1-1 0,0 0 0,0 0 0,0 0 0,0 0 0,0 0 1,0 0-1,0 0 0,0 0 0,1 0 0,-1 0 0,-1-2 0,0-8-128,0 0-1,1 0 1,0 0-1,1 0 0,0 0 1,1 0-1,0 0 1,1 1-1,4-16 1,-4 15 27,3-10 27,1 1 0,1-1 0,1 2 0,0-1-1,2 1 1,0 0 0,1 1 0,16-19 0,-4 7-43,1 1 0,2 1 0,50-42 0,-71 65 128,12-8 43,0-1 0,1 2-1,30-16 1,-44 26-28,0 0 0,1 1 0,-1-1 0,1 1 0,-1 0 0,1 0-1,0 0 1,-1 1 0,10-1 0,-12 2-8,1-1 0,-1 0 0,0 1 0,0 0 0,0-1 0,0 1 0,0 0 0,0 0 0,0 0 0,0 1 0,0-1-1,0 0 1,0 1 0,-1-1 0,1 1 0,0 0 0,-1-1 0,0 1 0,1 0 0,-1 0 0,2 3 0,3 7 112,1 0 0,-1 0-1,-1 1 1,4 15 0,-2 6 69,4 58-1,6 149-25,-6-71-1361,-3-142-311,-8-28 1467,1 1 0,-1-1 1,1 0-1,-1 1 0,0-1 0,1 1 0,-1-1 0,1 0 0,-1 1 0,0-1 0,1 0 1,-1 0-1,1 1 0,-1-1 0,1 0 0,-1 0 0,1 0 0,0 0 0,-1 1 1,1-1-1,-1 0 0,1 0 0,-1 0 0,2 0 0,-1-1-154,1 0 0,-1 1 0,1-1 0,-1 0 0,1 0 0,-1 1 0,1-1 0,-1 0 0,0-1 0,0 1 0,0 0 0,1 0 0,-1 0 0,1-3 0,17-29-1530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13 173 672,'2'0'98,"-1"-1"-1,1 1 0,0 0 0,0 0 1,-1 0-1,1 0 0,0 1 0,0-1 1,-1 0-1,1 1 0,0 0 0,0-1 1,-1 1-1,1 0 0,-1-1 0,1 1 1,-1 0-1,1 0 0,-1 0 0,1 1 1,-1-1-1,0 0 0,0 0 0,2 3 1,-2 0 134,1 0 1,-2 0-1,1 0 1,0 0-1,-1 0 1,0 0-1,0 0 1,0 8-1,-1 7 241,1 43 1658,-3 0 0,-21 111 0,12-97-1376,-6 152 0,20-261-861,2-1 1,13-53-1,-7 37-140,88-335-3812,-90 361 3286,0 1 0,2 0 1,0 1-1,20-29 0,-24 40 447,1 1-1,0 1 1,1-1 0,0 1-1,0 0 1,1 1-1,0 0 1,1 1-1,0 0 1,0 0 0,12-5-1,15-2-813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0 384,'22'38'617,"-11"-20"-62,-1 0 0,-1 0 0,0 1-1,9 32 1,-12-18 526,-1 1 1,-1-1-1,-3 1 1,0 0-1,-8 62 0,2-76-858,-1 1 0,-1-1-1,0-1 1,-1 1-1,-2-2 1,1 1 0,-2-1-1,-23 29 1,25-35-159,0-2 0,-1 0 0,-19 17-1,26-25-56,0 1-1,0-1 1,0 0-1,0 0 1,0 0-1,-1 0 0,1-1 1,0 0-1,-1 1 1,0-1-1,1 0 1,-1-1-1,1 1 1,-1-1-1,0 1 0,1-1 1,-1 0-1,0 0 1,-5-2-1,7 1-8,1 0 0,-1 0 0,0 0 1,1-1-1,-1 1 0,1 0 0,0-1 0,0 1 0,-1-1 0,1 0 0,0 1 0,0-1 0,0 0 1,1 0-1,-1 0 0,0 0 0,1 1 0,-1-1 0,1 0 0,-1 0 0,1 0 0,0 0 0,0-4 1,1-62-27,0 43-22,-1 8 26,1 0-1,0-1 0,2 1 1,-1 0-1,2 0 1,0 0-1,2 0 0,-1 1 1,2 0-1,0 0 0,1 1 1,1-1-1,0 2 0,1-1 1,0 1-1,2 1 0,-1 0 1,1 1-1,1 0 0,15-11 1,-24 21 20,-1-1 1,1 1-1,0-1 1,0 1-1,0 0 1,1 1 0,-1-1-1,0 1 1,1-1-1,-1 1 1,1 1-1,0-1 1,-1 1-1,1 0 1,-1 0-1,1 0 1,0 0-1,-1 1 1,1 0-1,-1 0 1,6 2-1,-4-1 1,-1 1-1,0 0 1,0 0-1,0 1 1,0-1-1,0 1 1,-1 0-1,0 1 1,0-1-1,0 1 1,0-1-1,-1 1 1,0 0-1,0 1 1,0-1-1,2 7 1,19 42-158,-3 1 1,-3 0-1,-2 2 0,9 61 1,-22-98-601,1 0 0,1 0 0,0 0 0,1-1 0,2 0 0,0 0 0,1 0 0,14 21 0,4-6-981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3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547 218 912,'0'0'1321,"-10"-3"98,-2-2-549,-1 1 0,0 0-1,0 0 1,0 1 0,-14-1-1,20 4-447,0-1 0,0 1 0,0 0 0,0 0 0,0 1 0,0 0 0,0 0 0,1 1 0,-1 0 0,1 0 0,-1 1 0,-7 3 0,-10 10 153,1 0-1,0 2 1,2 0 0,0 2-1,-22 26 1,7-2-125,-51 82 1,72-102-416,2 0 0,-12 31 0,21-46-24,1 0 0,0 0 0,1 0 0,0 0 0,0 0 0,1 1 0,0-1 0,1 1 0,0-1 0,2 14 0,-2-22-17,1 0 0,-1 1 0,1-1 0,-1 0 0,1 1-1,0-1 1,0 0 0,0 0 0,-1 1 0,1-1 0,0 0 0,0 0-1,1 0 1,-1 0 0,0 0 0,0-1 0,0 1 0,1 0-1,-1 0 1,0-1 0,1 1 0,-1-1 0,0 1 0,1-1 0,-1 0-1,1 1 1,-1-1 0,1 0 0,-1 0 0,1 0 0,-1 0-1,0 0 1,1-1 0,-1 1 0,1 0 0,-1-1 0,3 0 0,4-1-86,0 0 0,0 0 0,0-1 0,0 0 1,14-9-1,8-8-244,0-1-1,-2-1 1,-1-2 0,0-1-1,33-41 1,100-153-247,-55 70 407,-62 87 202,-29 40 77,1 0 1,35-37-1,-49 58-65,0-1 1,1 1 0,-1 0-1,0-1 1,1 1-1,-1 0 1,1 0-1,0 0 1,-1 0 0,1 0-1,0 0 1,0 1-1,-1-1 1,1 1-1,0-1 1,0 1 0,2-1-1,-3 1 11,0 1 0,0-1 0,0 0 0,-1 1 1,1-1-1,0 1 0,0-1 0,-1 1 0,1 0 0,0-1 0,-1 1 0,1-1 0,-1 1 0,1 0 0,-1 0 1,1-1-1,-1 1 0,1 0 0,-1 0 0,1 0 0,-1-1 0,0 1 0,0 0 0,0 0 0,1 1 0,0 10 360,1 0 0,-2 0 0,0 0 0,-1 15 0,0-16-380,-4 39 611,-2 1-1,-2-2 0,-23 72 1,-62 144 490,74-211-984,-59 131 166,-21 61-429,93-225-475,-22 88-38,22-34-7480,12-90-236,9-8 6634,-4 6 719,11-28-658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151 273 896,'0'0'34,"0"1"0,0-1 0,0 0 1,0 0-1,0 0 0,0 0 0,0 0 0,0 0 0,0 1 0,0-1 0,1 0 0,-1 0 0,0 0 0,0 0 0,0 0 0,0 0 0,0 0 0,0 0 0,0 1 0,0-1 0,0 0 0,0 0 0,1 0 0,-1 0 0,0 0 0,0 0 0,0 0 0,0 0 0,0 0 0,0 0 0,1 0 0,-1 0 0,0 0 0,0 0 0,0 0 0,0 0 1,0 0-1,0 0 0,1 0 0,-1 0 0,0 0 0,0 0 0,0 0 0,0 0 0,0 0 0,0 0 0,1 0 0,-1 0 0,0 0 0,0 0 0,0 0 0,0 0 0,0 0 0,0-1 0,0 1 0,0 0 0,1 0 0,-1 0 0,0 0 0,0 0 0,0 0 0,0 0 0,0 0 0,0-1 0,0 1 0,0 0 0,-3 18 895,-9 24-42,-32 82 1971,-33 147 1,70-239-2591,1 0 1,2 0-1,1 0 0,2 1 0,1-1 1,6 44-1,-5-73-259,-1 0 0,1-1 0,0 1 0,0-1-1,0 1 1,0-1 0,0 1 0,1-1 0,-1 0 0,1 0-1,-1 1 1,1-1 0,0 0 0,0-1 0,0 1 0,0 0 0,0 0-1,1-1 1,-1 1 0,0-1 0,1 0 0,-1 0 0,1 0 0,-1 0-1,1 0 1,-1 0 0,1-1 0,0 1 0,-1-1 0,1 0-1,0 0 1,-1 0 0,1 0 0,0 0 0,0-1 0,3 0 0,5-1-15,-1 0 1,1-1 0,-1 0 0,1-1-1,-1 0 1,0-1 0,12-7 0,4-8-31,0 0 1,-1-2 0,35-40 0,-28 30-3,-6 3-94,-2-1-1,0-1 1,-2-1 0,22-43-1,60-144-2152,-56 114 438,-28 71 1271,-18 30 525,1 1-1,-1-1 1,0 1 0,0-1 0,0 0-1,0 0 1,0 0 0,-1 0-1,2-6 1,-6 39 531,0-1 0,-2 1 0,-1-1 1,-18 50-1,14-50-237,2 0 0,1 1 1,1 0-1,-4 56 1,8-55-137,1-16-34,0-1-1,1 0 0,3 26 1,-3-37-63,1 0-1,-1-1 1,0 1 0,1 0 0,-1 0 0,1 0 0,0-1 0,-1 1 0,1 0 0,0-1 0,0 1 0,0 0 0,0-1 0,0 1 0,1-1 0,-1 0 0,0 1 0,1-1 0,-1 0 0,1 0 0,-1 0 0,1 0 0,0 0 0,-1 0 0,1-1 0,0 1 0,0 0 0,-1-1 0,1 1 0,0-1 0,0 0-1,4 1 1,6-2-4,1 0-1,-1-1 1,1 0-1,-1-1 1,0-1-1,0 0 1,0 0-1,-1-1 1,1 0-1,-1-1 1,0-1-1,-1 0 1,0 0-1,0-1 0,12-11 1,12-16-111,-1-1-1,46-69 1,-59 78 43,116-178-501,-112 163 466,-2-1-1,-2-1 1,16-49-1,-26 37 295,-14 33 147,4 22-329,0 1-1,-1 0 1,1-1 0,0 1-1,-1 0 1,1-1-1,-1 1 1,1 0 0,0 0-1,-1 0 1,1-1 0,-1 1-1,1 0 1,-1 0-1,1 0 1,-1 0 0,1 0-1,-1 0 1,1 0-1,-1 0 1,1 0 0,-1 0-1,1 0 1,0 0 0,-1 0-1,1 0 1,-1 0-1,1 0 1,-1 1 0,1-1-1,-1 0 1,1 0 0,0 0-1,-1 1 1,1-1-1,-1 0 1,0 1 0,-10 8 322,-1 0-1,1 0 1,1 1 0,-1 1 0,2 0 0,-10 13 0,-47 75 1186,33-40-1155,3 1-1,2 2 1,-30 96-1,51-133-348,1 1 0,2-1-1,-4 44 1,8-61-13,-1 1 1,1-1 0,0 1 0,1-1 0,0 1-1,0-1 1,1 1 0,0-1 0,1 0 0,-1 0-1,2 0 1,-1 0 0,1 0 0,8 12 0,-9-18 0,0 0 0,0 1 0,1-1 0,-1 0 0,0-1 0,1 1 0,0 0 0,-1-1 0,1 0 0,0 0 0,-1 0 0,1 0 0,0-1 0,0 0 0,0 0 0,0 0 0,0 0 0,4-1 0,9-1 2,0 0 0,27-9 0,-19 3 2,0-1 0,0-1 0,-1-2 0,36-22 0,83-69-341,-58 40-855,-52 37 68,-18 14-363,0 1 0,33-19 0,-43 28 753,1 0-1,-1 0 1,1 0-1,-1 0 1,1 1 0,0 0-1,0 0 1,7 0-1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78 412 224,'-20'0'878,"9"1"-658,-19-1 1085,29 0-1246,0 0 1,1 0-1,-1 0 0,0 0 1,1 0-1,-1 0 0,0 0 1,1-1-1,-1 1 0,0 0 1,1 0-1,-1-1 0,0 1 1,1 0-1,-1-1 1,1 1-1,-1-1 0,1 1 1,-1-1-1,1 1 0,-1-1 1,1 1-1,0-1 0,-1 0 1,1 1-1,0-1 0,-1 1 1,1-1-1,0 0 0,0 1 1,0-1-1,-1 0 0,1-1 1,1-6 23,0 0 1,0-1-1,1 1 1,0 0 0,0 0-1,1 0 1,0 0-1,1 1 1,0-1-1,0 1 1,0 0-1,1 0 1,0 0 0,10-10-1,1-3 22,6-6-53,1 2 0,1 1 1,1 0-1,35-23 0,-24 19 184,42-42 0,-77 68-221,0 0 0,-1 0 0,1 0-1,0 0 1,0 0 0,0 0-1,0 0 1,0 1 0,0-1-1,0 0 1,0 1 0,0-1-1,0 0 1,1 1 0,-1-1 0,0 1-1,0 0 1,0-1 0,1 1-1,-1 0 1,0 0 0,1 0-1,-1 0 1,0 0 0,0 0 0,2 0-1,-2 1 27,1 0 1,-1 0-1,0 1 0,0-1 0,0 0 0,0 0 0,0 1 0,0-1 1,0 1-1,-1-1 0,1 1 0,0-1 0,-1 1 0,1-1 0,-1 1 1,1-1-1,-1 3 0,2 14 444,0 0-1,-2 35 1,0-41-329,0 695 3190,-1-691-3335,1 0-1,1 0 1,1 1 0,0-2-1,1 1 1,0 0 0,2 0-1,0-1 1,0 0 0,1 0-1,1 0 1,1-1 0,14 22-1,-19-34-6,-1 1 1,1-1-1,-1 0 0,1 0 0,0 0 0,-1 0 0,1 0 0,0 0 1,0-1-1,1 1 0,-1-1 0,0 0 0,0 0 0,1 0 1,-1 0-1,0-1 0,1 0 0,-1 1 0,1-1 0,-1 0 0,1-1 1,-1 1-1,0 0 0,1-1 0,-1 0 0,0 0 0,1 0 0,-1 0 1,4-3-1,2 0-36,1-1 1,-1 0-1,0-1 0,0 0 1,-1-1-1,0 0 0,0 0 1,8-10-1,1-3-152,-1 0 0,-1-2 0,0 0 0,-2 0 0,0-1 0,15-43 0,32-122-1197,59-326 0,-118 504 1419,1 0 0,-2 0 0,1 0 0,-2-11 0,0 2 965,-1 54-388,-1 1 1,-10 43-1,6-40-311,-4 68 0,9 266 107,3-205-5437,-1-165 2945,4-15-1622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19 912,'1'-1'55,"-1"0"0,0 0-1,1 0 1,-1 0-1,1-1 1,-1 1 0,1 0-1,-1 0 1,1 0 0,0 0-1,-1 0 1,1 1-1,0-1 1,0 0 0,0 0-1,0 0 1,1 0-1,-1 1 6,-1 0 0,1 0 0,-1 0-1,1 0 1,-1 1 0,0-1-1,1 0 1,-1 0 0,1 1 0,-1-1-1,0 0 1,1 1 0,-1-1-1,0 0 1,1 1 0,-1-1-1,0 0 1,1 1 0,-1-1 0,0 1-1,0-1 1,0 1 0,1-1-1,-1 0 1,0 1 0,0-1-1,0 2 1,7 43 2168,-7-33-1846,1 62 1340,-3-1 0,-19 112 1,-13 64-925,23-157-680,6-60-162,-1 46-1,8-107-404,2 0 1,0 0 0,13-41-1,-6 26-75,0 2 258,2 1 1,1 0 0,3 2 0,1 0 0,40-64 0,-26 55-16,3 1 1,1 1-1,71-66 0,-100 104 307,1 1 0,-1 0 0,1 0 0,1 1 0,-1 0 0,1 0 0,0 1 0,1 0 0,-1 0 0,1 1 0,0 1 0,0 0 0,0 0 0,14-2 0,-21 5 8,0 0 0,0 0 1,0 0-1,0 1 0,0-1 0,-1 1 0,1-1 1,0 1-1,0 0 0,0 0 0,-1 0 1,1 1-1,0-1 0,-1 1 0,1-1 1,-1 1-1,0 0 0,0 0 0,1 0 1,-1 0-1,0 0 0,-1 1 0,1-1 1,0 0-1,-1 1 0,1 0 0,-1-1 1,0 1-1,0 0 0,0-1 0,0 1 1,0 0-1,-1 0 0,1 4 0,3 14 165,-2-1 0,0 1 0,-2 38 0,0-37-110,-4 19-43,-1 0 0,-2 0 0,-1 0 0,-3-1 0,-21 54 0,4-7-732,24-52-651,4-26 174,0-6-609,0-16-3126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81 544,'0'-3'61,"0"1"-1,1-1 0,-1 1 0,1-1 1,-1 1-1,1-1 0,0 1 0,0-1 1,0 1-1,0 0 0,3-5 1,7-16 448,-6 7 905,-4 9 1501,-12 7-915,-6 0-2284,10 1 507,0 0-1,0 0 1,0 1-1,1 0 1,-1 1 0,1-1-1,-1 1 1,1 0-1,0 1 1,0-1-1,0 1 1,0 0 0,1 1-1,0-1 1,0 1-1,0 0 1,0 1-1,-4 6 1,-9 12 352,2 1 1,-26 51-1,13-17-156,-22 67 0,42-100-388,1 0 1,2 0-1,0 1 1,2 0 0,-1 40-1,3-20-69,1-24 73,0-1 0,2 1 0,3 25 0,-3-43-65,0 0 0,0 0 0,0-1-1,1 1 1,0 0 0,0 0 0,0-1 0,0 1-1,1-1 1,-1 0 0,1 1 0,0-1-1,1-1 1,-1 1 0,1 0 0,-1-1-1,1 0 1,9 6 0,-11-8-45,0-1-1,0 0 1,1 1-1,-1-1 1,0 0 0,1 0-1,-1 0 1,0 0-1,1-1 1,-1 1 0,0 0-1,0-1 1,1 0 0,-1 0-1,0 1 1,0-1-1,0-1 1,0 1 0,0 0-1,0 0 1,0-1-1,0 1 1,2-3 0,6-3-376,18-15-968,-1-1 0,-1-1 1,-1-2-1,-1 0 0,37-56 0,-4 4-251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204 151 48,'3'-12'110,"-1"0"-1,1 1 1,1-1-1,0 1 1,1 0-1,0 0 1,10-16-1,-1 1 144,-4 9 470,-5 17 956,-4 31 1749,-2-11-3093,0-1 359,-1-1 1,0 0-1,-1 0 0,-10 30 0,-6 28 637,-37 190 1378,-21 113-509,56-255-1699,-40 283 914,45-129-3640,14-252-4001,6-64 355,7 7 3833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1056,'20'12'1089,"-20"22"160,0-13 111,0 25 33,0 0-97,-20 1-351,11-1-321,9-13-288,-8 1-240,8-21-400,0-26-4546,0-21 2945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5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302 140 704,'3'-5'292,"0"-2"0,-1 1-1,0 0 1,0 0-1,0-1 1,-1 1 0,0-1-1,0 1 1,-1-1-1,0 0 1,0-6 0,0 10-7,0 1 1,0 0 0,0 0-1,-1-1 1,1 1-1,-1 0 1,1-1 0,-1 1-1,0 0 1,0 0 0,0 0-1,0 0 1,0 0 0,0 0-1,0 0 1,-1 0 0,1 0-1,-1 1 1,1-1-1,-1 1 1,0-1 0,0 1-1,0-1 1,1 1 0,-1 0-1,-1 0 1,1 0 0,0 0-1,0 0 1,0 1-1,0-1 1,-1 0 0,1 1-1,0 0 1,-3-1 0,-2 1 465,0 1 0,1-1 0,-1 1 1,0 0-1,1 0 0,-1 1 1,-8 3-1,8-1-368,-1 0-1,1 1 1,0 0 0,0 0 0,1 1-1,-1 0 1,1 0 0,-8 11 0,-11 14 185,2 1 0,-25 45 0,26-40-504,20-33-243,-1 2-1,1-1 0,0 0 0,0 0 0,0 1 0,1-1 0,0 1 1,0-1-1,0 1 0,1-1 0,0 12 0,14-12-7158,13-7 5715,-8 1 446,120 1-2867,-138 0 4028,1 0 0,-1 0 1,1 0-1,-1 0 1,0 0-1,1 0 0,-1 1 1,0-1-1,1 1 1,-1-1-1,0 1 0,0-1 1,1 1-1,-1 0 1,0 0-1,0-1 0,0 1 1,0 0-1,0 0 1,0 0-1,0 0 0,0 0 1,0 1-1,-1-1 1,1 0-1,0 0 0,-1 0 1,1 1-1,-1-1 1,1 0-1,-1 1 0,1 0 1,11 38-155,10 55 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63 448,'-1'3'56,"1"1"0,-1-1 0,1 0 0,-1 1 0,0-1 0,-1 0 0,1 0 0,0 1 0,-1-1 0,0 0 0,1 0 0,-1-1 0,-3 4 0,-13 27 166,16-27-269,1-1 0,0 0 0,0 1-1,0 0 1,1-1 0,0 1 0,0-1 0,0 1 0,0 0 0,1-1 0,0 1-1,1-1 1,-1 1 0,1-1 0,0 0 0,0 0 0,0 0 0,1 0-1,0 0 1,0 0 0,0-1 0,1 1 0,-1-1 0,1 0 0,0 0 0,0 0-1,1-1 1,-1 1 0,8 3 0,11 11 81,-17-12 51,1-1-1,-1 0 0,1 0 1,0-1-1,0 0 0,0 0 1,1-1-1,-1 0 0,16 4 1,-14-5-15,8 3 181,0-2 1,1 0-1,-1-1 1,19 0 0,-32-1-223,0-1 1,-1-1-1,1 1 1,0-1-1,0 1 0,-1-1 1,1 0-1,0 0 1,-1 0-1,1-1 1,-1 0-1,1 1 1,-1-1-1,0 0 1,0-1-1,0 1 1,0 0-1,0-1 1,0 0-1,-1 1 1,1-1-1,-1 0 1,0 0-1,0-1 1,2-3-1,13-26 27,-14 27-26,1 1 1,-1-1-1,-1 0 1,1 0 0,-1-1-1,0 1 1,0 0-1,-1-1 1,0 1 0,1-12-1,-2 17 538,-1 1-521,1 0 0,-1-1-1,1 1 1,-1 0-1,1 0 1,-1 0-1,0 0 1,1 0 0,-1 0-1,1 0 1,-1 0-1,1 1 1,-1-1-1,0 0 1,1 0-1,-1 0 1,1 1 0,-1-1-1,1 0 1,-1 0-1,1 1 1,-1-1-1,1 1 1,0-1-1,-1 0 1,1 1 0,-1-1-1,1 1 1,0-1-1,-1 1 1,1 0-1,-17 14 585,2 3-177,1 1 0,1 0 0,1 1 0,0 1 0,-15 38 0,-30 117 552,48-145-878,3-11-106,2 0 1,0 0-1,1 0 0,1 0 0,1 1 0,0-1 0,2 0 0,1 1 1,7 36-1,-9-56-55,1 1 0,-1-1-1,1 1 1,-1-1 0,1 1 0,0-1 0,-1 0 0,1 0 0,0 1 0,0-1 0,0 0 0,0 0 0,0 0 0,0 0 0,0 0 0,1 0 0,-1 0 0,0 0 0,1-1 0,-1 1-1,0 0 1,1-1 0,-1 1 0,1-1 0,-1 0 0,1 1 0,-1-1 0,0 0 0,1 0 0,0 0 0,-1 0 0,1 0 0,-1 0 0,1 0 0,-1-1 0,0 1 0,1 0-1,-1-1 1,1 1 0,-1-1 0,0 0 0,3-1 0,4-1-288,-1-1 0,0-1 0,0 1 0,0-1 0,0 0 0,8-10 0,25-25-1080,-7 9 554,-1-2 0,-2-2 0,44-65 0,-45 49 480,74-115-274,-85 139 1060,2 1 0,1 1 0,45-42-1,-65 67-366,-1 0 1,1 0-1,0 0 0,-1 0 0,1 0 0,-1 0 0,1 0 0,0 0 0,-1 0 0,1 0 0,0 0 0,-1 0 0,1 0 0,-1 0 0,1 1 0,0-1 0,-1 0 0,1 0 0,-1 1 0,1-1 0,-1 0 1,1 1-1,-1-1 0,1 1 0,-1-1 0,1 1 0,-1-1 0,0 1 0,1-1 0,-1 1 0,1-1 0,-1 1 0,0-1 0,0 1 0,1-1 0,-1 1 0,0 0 0,0-1 0,0 1 0,0 0 1,0 0-1,10 30 1633,-7 3 647,-4 65 1,0-41-1132,-1-17-590,-2-1 1,-13 57-1,9-58-916,2 0-1,-2 54 1,8-88-549,1-11-245,4-15 507,1 0 1,0 0-1,2 1 0,1 0 0,0 0 0,19-27 1,20-45-213,-17 17 481,-9 19 235,41-71 0,-35 81 417,3 1 0,1 2-1,59-60 1,-88 99-244,1 0 0,-1 1 0,1-1 0,0 1 0,0 0 0,0 0-1,1 0 1,-1 1 0,1-1 0,-1 1 0,1 0 0,0 1 0,0-1 0,0 1 0,0 0-1,0 0 1,0 0 0,0 1 0,9 0 0,-11 1 4,1 0-1,0 1 1,0-1 0,-1 1 0,1 0-1,-1 0 1,1 0 0,-1 0-1,0 1 1,0-1 0,0 1 0,0 0-1,0 0 1,-1 0 0,1 0 0,-1 0-1,0 1 1,0-1 0,0 1-1,0-1 1,-1 1 0,1 0 0,-1 0-1,0 0 1,1 4 0,5 25 461,0-1 0,-3 1 0,0 0 0,-2 1 0,-5 59 0,-34 162 1146,19-154-1463,0 48-859,14-52-5391,10-108 1352,-1 3 3594,13-24-2707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46 1217,'4'-5'341,"-1"-1"0,1 0 0,0 1 0,1 0 0,6-7 0,-10 12-243,-1-1 0,1 1-1,0-1 1,-1 0 0,1 1 0,0 0 0,0-1 0,-1 1 0,1-1 0,0 1 0,0 0-1,0-1 1,0 1 0,0 0 0,-1 0 0,1 0 0,0 0 0,0 0 0,0 0-1,1 0 1,-1 1 13,0-1-1,0 1 0,0 0 0,-1-1 1,1 1-1,0 0 0,-1 0 0,1 0 1,0 0-1,-1 0 0,1-1 0,-1 1 1,1 0-1,-1 0 0,0 0 0,1 1 1,-1-1-1,0 0 0,0 0 0,1 0 1,-1 0-1,0 1 0,2 25 1682,0 0 0,-4 37 0,1-12-197,-2 4 69,-2-1 0,-14 64-1,-4 24-45,-10 47-661,18-123-1161,-5 73 0,19-126-507,-1-1-1,-1 0 0,0 1 0,-1-1 0,-6 14 1,3-5-1382,6-21 1813,1 1 0,-1-1 0,0 1 0,1-1 0,-1 1-1,0-1 1,0 1 0,0-1 0,0 0 0,0 0-1,0 1 1,0-1 0,0 0 0,-1 0 0,1 0-1,0 0 1,-1 0 0,1-1 0,0 1 0,-1 0 0,1-1-1,-1 1 1,0-1 0,1 1 0,-1-1 0,1 0-1,-1 1 1,0-1 0,1 0 0,-1 0 0,1 0-1,-1-1 1,0 1 0,-1-1 0,-2 1-372,-5 0-1917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54 242 1105,'-37'0'4268,"21"0"1593,16-12-4137,0 9-1688,1 0 0,-1 0 0,1 0-1,0-1 1,0 1 0,1 0 0,-1 0 0,1 0 0,-1 0 0,1 1 0,0-1 0,0 0-1,0 1 1,0-1 0,5-2 0,46-38-26,-40 33 14,10-5-121,1 2-1,1 0 1,0 2-1,1 0 1,37-9 0,-9 2-231,-36 12 49,0 0-1,1 2 1,-1 0 0,1 1-1,-1 1 1,1 1 0,0 0 0,0 1-1,0 2 1,-1 0 0,1 0-1,-1 2 1,1 0 0,-1 2 0,0 0-1,-1 0 1,1 2 0,-1 0-1,-1 1 1,0 1 0,23 18 0,-27-19 108,-1 1 1,0 1-1,-1 0 1,0 0-1,-1 1 1,0 1-1,0-1 1,-2 1-1,0 1 1,0-1-1,-1 1 1,-1 1-1,0-1 1,-1 1-1,4 24 1,-1 17 131,-3 0 0,-5 108 0,-1-65 301,2-95-211,3-5-49,0 0 1,-1-1-1,1 1 1,0-1-1,-1 1 1,1-1-1,-1 0 1,0 0-1,0 0 1,1 0-1,-1-1 1,-1 1-1,1 0 1,2-5-1,10-10-34,19-20-41,-2-2-1,-1-2 1,24-45 0,-42 61 168,0 0 0,-2 0 0,-2-1 0,0 0 0,-1-1 0,-2 1 0,0-1 0,-2 0 0,-1-1 0,-2-29 1,0 56-42,0-1 0,0 1 0,0 0 0,0-1 0,0 1 0,0 0 0,-1-1 0,1 1 0,0 0 0,-1-1 0,1 1 0,-1 0 0,0 0 0,1-1 0,-1 1 0,0 0 0,0 0 0,1 0 0,-1 0 1,0 0-1,0 0 0,0 0 0,0 1 0,-1-1 0,1 0 0,0 0 0,0 1 0,0-1 0,-1 1 0,1-1 0,0 1 0,0-1 0,-1 1 0,1 0 0,0 0 0,-1 0 0,-1 0 0,0 0 76,0 0 0,0 0 0,0 1-1,0-1 1,0 1 0,0 0-1,0 0 1,1 0 0,-1 0 0,0 1-1,1-1 1,-1 1 0,1-1-1,-1 1 1,1 0 0,0 0-1,-3 3 1,-14 21 897,-27 45-1,13-18-454,6-6-337,1 1 0,3 1 0,2 0-1,-28 98 1,45-133-219,1 0-1,0 0 1,1 1 0,1-1-1,0 1 1,1 17 0,0-29-13,0 0 0,0 0 0,1 0 1,-1 0-1,1 1 0,0-1 0,-1 0 1,1-1-1,1 1 0,-1 0 0,0 0 1,1 0-1,-1-1 0,1 1 1,0 0-1,0-1 0,0 0 0,0 1 1,0-1-1,0 0 0,1 0 0,-1 0 1,1-1-1,0 1 0,-1 0 0,1-1 1,0 0-1,0 0 0,0 0 0,0 0 1,0 0-1,0 0 0,0-1 0,0 0 1,6 1-1,2-2-88,1 0 1,-1-1-1,0 0 0,1 0 1,-1-1-1,0-1 0,-1 0 0,1-1 1,-1 0-1,1 0 0,9-8 1,14-11-1240,55-50 1,-64 51 472,-8 6-164,0 0-1,22-32 1,5-7-1016,-2 10 361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131 181 240,'6'-10'336,"-2"-1"-1,1 0 1,-2-1-1,1 1 1,-1-1 0,-1 1-1,0-1 1,-1 0-1,0 1 1,-1-1 0,-2-18-1,2 6 1507,0 22-878,0 8-25,-5 77 1068,-4 0 0,-24 102 1,10-65-1022,-3 27 216,2-26 23,6 1 0,-4 146 0,22-106-1041,0-93-4348,18-87-304,-12 13 3611,213-210-7665,-14 12 7074,-199 198 1443,55-47 154,-56 49-82,-1 0-1,0 0 1,1 0-1,0 1 0,-1-1 1,1 1-1,0 0 1,0 1-1,0-1 1,1 1-1,5-1 0,-10 2-21,0 0 0,1 0 0,-1 0 0,0 0 0,1 1 0,-1-1 0,0 0 0,1 1 0,-1-1-1,0 1 1,0-1 0,1 1 0,-1-1 0,0 1 0,0 0 0,0 0 0,0 0 0,0 0 0,0 0 0,0 0 0,0 0-1,0 0 1,0 0 0,-1 0 0,1 0 0,0 0 0,-1 0 0,1 1 0,-1-1 0,1 0 0,-1 1 0,1 1-1,0 5 162,0 1-1,-1-1 0,0 1 0,-1 12 0,0 3 267,0-7-176,1 37 1014,9 71 1,-7-108-1134,1-1 1,1 0-1,1 0 1,0 0-1,1 0 1,0-1-1,1 0 1,16 24-1,-21-37-166,0 0 0,0 0-1,-1 0 1,1 0-1,1-1 1,-1 1 0,0-1-1,0 1 1,1-1-1,-1 0 1,0 0-1,1 0 1,-1 0 0,1 0-1,0 0 1,-1-1-1,1 1 1,0-1 0,-1 0-1,1 0 1,0 0-1,-1 0 1,1 0-1,0-1 1,-1 1 0,1-1-1,-1 0 1,1 1-1,-1-1 1,1 0-1,3-3 1,8-2-9,-1-2-1,0 1 1,-1-2 0,15-12-1,0-1-109,-1-1-1,-2-2 1,0 0-1,-2-1 1,0-2-1,-2 0 1,-1-1-1,17-37 1,-31 52 68,0 0 1,0 0 0,-2-1-1,0 0 1,0 0-1,-1 0 1,-1 0-1,-1-24 1,0 37 35,0 0 0,0 0-1,0 0 1,-1 0 0,1 0 0,0 0-1,-1 0 1,1 0 0,-1 0 0,0 0 0,0 0-1,0 0 1,0 0 0,0 0 0,0 1-1,0-1 1,0 0 0,-1 1 0,1-1-1,-1 1 1,1-1 0,-1 1 0,0 0 0,1 0-1,-1-1 1,0 1 0,0 1 0,0-1-1,0 0 1,0 0 0,-2 0 0,-1 0 4,0 0 0,0 1 1,1 0-1,-1 0 0,0 0 1,0 0-1,0 1 1,0 0-1,0 0 0,1 0 1,-1 0-1,-5 3 0,-10 7 5,1 0-1,0 2 0,-27 23 0,11-8-15,5-4-436,2 1 0,-26 30-1,12-12-2778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0 896,'0'0'3912,"0"4"-2053,-1 5-1235,0-1 1,-1 1-1,0-1 0,0 1 0,-1-1 1,0 0-1,-5 8 0,-11 36 1260,-68 363 3739,32 8-4667,37-276-735,-12 166-191,10-83-228,16-180-861,4 54-1,1-51-3008,6-75-1952,7-16 3879,6-107-1332,-8 48 2350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1 569 464,'48'-244'1166,"-37"205"-863,1 0 1,2 1 0,2 1-1,24-42 1,-36 71-177,1 1 0,0 0 1,1 1-1,0-1 0,0 1 0,0 0 0,0 0 1,1 1-1,0 0 0,1 0 0,-1 1 0,16-7 0,-19 9-33,2 0 0,-1 1-1,0-1 1,0 1 0,0 0-1,1 1 1,-1-1 0,1 1-1,-1 0 1,0 0-1,1 1 1,-1 0 0,0 0-1,0 0 1,1 0 0,-1 1-1,0 0 1,0 0 0,0 0-1,-1 1 1,1 0 0,6 5-1,-1 0 19,-1 1 1,-1 0-1,0 0 0,0 1 1,-1 0-1,12 21 0,27 72 321,-40-84-387,-1-1 0,-1 2 0,0-1 0,-2 0 0,0 1 0,-1-1 0,-2 1 0,0-1 0,0 1 0,-2-1 0,0 1 0,-13 35 0,7-25 5,-2-1 0,-1 0 1,-2-1-1,-1-1 1,0 0-1,-2-1 0,-29 34 1,34-47-97,-1 0 0,0 0 0,0-1 0,-2-1 0,1-1 0,-1 0 0,-25 12 0,38-21-22,0 0 0,0-1 0,0 1 0,0-1 1,0 0-1,0 1 0,-1-1 0,1 0 0,0 0 1,0-1-1,0 1 0,0 0 0,-1-1 0,1 1 1,0-1-1,0 0 0,0 1 0,0-1 0,0 0 1,0 0-1,0-1 0,1 1 0,-1 0 0,0 0 1,1-1-1,-1 1 0,1-1 0,-1 0 0,1 1 1,0-1-1,-1 0 0,1 0 0,0 0 0,0 0 0,0 0 1,1 0-1,-2-3 0,-1-5-321,0-1 0,0 1 0,1-1-1,0 1 1,1-1 0,0-15 0,1-39-1146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1040,'-24'52'1002,"3"2"0,1 0-1,3 1 1,3 1 0,2 0-1,2 1 1,3 1 0,1 70-1,5-119-776,2 1-1,-1-1 1,1 0-1,0 1 1,1-1-1,5 15 1,-6-21-157,0 0 1,1-1-1,-1 1 1,1 0-1,0-1 1,0 1 0,0-1-1,0 1 1,0-1-1,0 0 1,1 0-1,-1 0 1,1 0-1,-1-1 1,1 1-1,0-1 1,0 1 0,0-1-1,0 0 1,0 0-1,0 0 1,5 0-1,1 0-25,0 0 0,1-1-1,-1 0 1,0-1 0,0 0-1,1 0 1,-1-1 0,0 0-1,0-1 1,0 0 0,-1 0-1,1-1 1,-1 0 0,0-1-1,0 1 1,11-10 0,-1 0-237,0-1 0,-2-1 0,0 0 0,0-1 1,21-31-1,-15 11-1302,-1-1 1,-1-1-1,-2 0 1,-2-1-1,-2-1 1,16-75-1,-22 68-753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5 527 416,'-2'52'574,"1"-34"-262,0-1 0,0 0 0,2 1 0,0-1 0,5 23 1,-5-37-231,0-1 1,0 1 0,0 0 0,0-1-1,0 1 1,1 0 0,-1-1 0,1 0 0,0 1-1,0-1 1,0 0 0,0 0 0,0 0-1,0 0 1,0 0 0,1 0 0,-1-1 0,1 1-1,-1-1 1,6 2 0,-3-1 19,0-1 0,1 0-1,-1-1 1,0 1 0,1-1 0,-1 0 0,0-1 0,0 1 0,1-1 0,9-2 0,-2-1-4,1-1 0,-1 0 0,0-1 1,-1 0-1,1-1 0,-1-1 0,-1 1 0,15-13 1,-19 12-83,20-16 28,-1-1 0,-1-1 0,29-42 0,-35 41-34,73-116-164,-79 120 113,-1 0 0,-1-1-1,-2 0 1,12-41 0,-11 28 51,10-43 58,-19 75 4,0-1-1,0 0 0,-1 1 0,0-1 1,0 1-1,0-1 0,-1 0 0,1 1 1,-1-1-1,-3-8 0,4 13-40,-1 0 0,1 0 1,-1 0-1,1 0 0,-1 0 0,1 0 1,-1 0-1,0 0 0,1 1 0,-1-1 1,0 0-1,0 0 0,0 1 0,1-1 1,-1 0-1,0 1 0,0-1 0,0 1 1,0-1-1,0 1 0,0 0 0,0-1 0,0 1 1,0 0-1,0 0 0,0 0 0,0 0 1,-1 0-1,1 0 0,0 0 0,0 0 1,0 0-1,0 0 0,0 0 0,0 1 1,0-1-1,0 0 0,0 1 0,0-1 0,0 1 1,-1 0-1,-36 28 1101,37-28-1084,-20 21 258,0 0 1,2 1-1,1 1 1,0 1-1,2 0 1,1 1-1,-15 36 1,2 1-166,-20 72 1,39-103-120,1 0 1,2 1-1,1-1 0,-2 51 0,7-59-87,-1-10 34,1 1 0,1-1 0,0 0 0,0 0 1,6 19-1,-6-30-65,0 0 0,0 0 0,0 0 0,0-1 0,1 1-1,-1 0 1,1 0 0,0-1 0,0 0 0,0 1 0,0-1 0,0 0 0,1 0 0,-1 0 0,1 0 0,-1 0 0,1 0 0,0-1 0,-1 0 0,1 1 0,0-1 0,0 0 0,0 0 0,0-1 0,0 1 0,0 0 0,1-1-1,-1 0 1,6 0 0,3-1-510,0 0 0,-1-1 0,1-1 0,0 1 0,-1-2 0,0 0 0,20-9 0,-3-2-696,49-33 1,4-19-716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359 421 880,'-7'1'279,"-1"-1"-1,1 2 0,0-1 0,-1 1 0,1 0 0,0 0 0,0 1 0,0 0 0,1 0 0,-1 1 1,1 0-1,0 0 0,0 1 0,0-1 0,0 1 0,-9 11 0,-5 8 383,0 1-1,-27 48 1,39-60-381,-12 20 132,1 2 0,2-1 0,1 2 1,2 0-1,2 1 0,1 0 0,2 1 0,1 0 0,2 0 0,-1 56 0,6-58-263,2 56 150,-1-87-289,0-1 0,1 1 0,0 0-1,0 0 1,0 0 0,1 0 0,-1-1-1,1 1 1,0-1 0,1 1 0,-1-1 0,1 0-1,0 0 1,3 4 0,-4-7-8,1 0 0,-1 0-1,1 0 1,-1 0 0,1 0 0,-1 0 0,1-1-1,0 1 1,-1-1 0,1 0 0,0 0 0,-1 0-1,1 0 1,0 0 0,-1-1 0,1 1 0,4-2-1,0 0-12,1 0-53,-1 0 1,1 0-1,-1-1 0,0 0 0,0-1 0,0 0 1,-1 0-1,1 0 0,-1-1 0,0 0 0,0 0 1,-1-1-1,7-7 0,8-11-574,31-49 0,-18 18-161,-3-1-1,-3-1 0,-2-2 0,20-72 1,50-251-673,-90 359 1473,17-101 75,-14 71 815,2 0-1,23-69 1,-33 122-854,0 0 1,0 0-1,0 0 1,0 0-1,0 0 1,0 0-1,1 1 0,-1-1 1,0 0-1,0 0 1,0 0-1,0 0 0,0 0 1,0 0-1,0 0 1,0 0-1,0 0 1,0 0-1,1-1 0,-1 1 1,0 0-1,0 0 1,0 0-1,0 0 1,0 0-1,0 0 0,0 0 1,0 0-1,0 0 1,0 0-1,0 0 0,0 0 1,1 0-1,-1 0 1,0 0-1,0 0 1,0 0-1,0-1 0,0 1 1,0 0-1,0 0 1,0 0-1,0 0 0,0 0 1,0 0-1,0 0 1,0 0-1,0-1 1,0 16 1018,-4 32 43,-65 280 786,25-125-1631,25-113-350,3-1 0,-5 168 0,19-180-684,1-26-1975,5 62-1,-4-111 2671,0-1-1,0 1 1,0 0-1,0 0 1,0 0 0,0 0-1,0 0 1,0 0-1,0 0 1,0 0-1,1-1 1,-1 1 0,0 0-1,1 0 1,-1 0-1,1 0 1,-1-1-1,1 1 1,-1 0 0,1 0-1,-1-1 1,1 1-1,0-1 1,-1 1-1,1 0 1,0-1 0,0 1-1,-1-1 1,1 0-1,0 1 1,0-1-1,0 1 1,0-1 0,0 0-1,-1 0 1,1 0-1,0 1 1,0-1-1,0 0 1,0 0 0,0 0-1,0 0 1,0-1-1,0 1 1,-1 0-1,2-1 1,19-6-1529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71 113 752,'25'-19'749,"-22"15"-553,1 1 0,0 0 1,0 0-1,0 0 0,0 0 1,1 1-1,-1-1 0,1 1 1,0 0-1,-1 0 0,1 1 0,0 0 1,0 0-1,0 0 0,0 0 1,0 1-1,6 0 0,-10 0-100,0 0 0,1 0-1,-1 0 1,0 0 0,1 1-1,-1-1 1,0 0-1,0 1 1,0-1 0,1 1-1,-1 0 1,0-1 0,0 1-1,0 0 1,0-1 0,0 1-1,0 0 1,0 0 0,-1 0-1,1 0 1,0 0 0,0 0-1,-1 0 1,1 1-1,0-1 1,-1 0 0,1 0-1,-1 0 1,0 1 0,1-1-1,-1 0 1,0 0 0,0 3-1,0 54 940,-1-30-186,1-3-716,-1 0-1,0 0 1,-2-1-1,-1 1 1,-1-1-1,-2 0 1,0 0-1,-1 0 1,-1-1 0,-1-1-1,-2 1 1,0-2-1,-1 0 1,-1 0-1,-21 23 1,32-41-136,1-1 0,-1 1 0,0-1 1,0 0-1,0 0 0,0 0 0,0-1 0,-1 1 1,1-1-1,0 1 0,-5 0 0,7-2-12,0 0 0,0 1 1,1-1-1,-1 0 0,0 0 0,0 0 0,0 0 0,0 0 1,0 0-1,0 0 0,0-1 0,0 1 0,0 0 0,0 0 1,0-1-1,1 1 0,-1 0 0,0-1 0,0 1 0,0-1 1,1 1-1,-1-1 0,0 0 0,0 1 0,1-1 0,-1 0 1,1 1-1,-1-1 0,0 0 0,1 0 0,-1 0 0,1 1 1,0-1-1,-1 0 0,1 0 0,0 0 0,0 0 0,-1 0 1,1 0-1,0 0 0,0 0 0,0 0 0,0 1 0,0-1 1,0 0-1,1-2 0,-1-47-331,3-1 0,2 1-1,2 0 1,3 1 0,1-1 0,3 2 0,27-67 0,-36 105 331,-1 1 1,1 0-1,1 0 1,0 0-1,0 1 1,1 0-1,11-12 1,-16 18 18,0 0 1,1 0-1,-1 0 1,0 0-1,1 1 1,0-1-1,-1 1 1,1-1-1,0 1 1,-1 0-1,1 0 1,0 1-1,0-1 1,0 0-1,0 1 1,0 0-1,0-1 1,0 1-1,0 0 1,0 1-1,0-1 0,0 1 1,-1-1-1,1 1 1,0 0-1,0 0 1,0 0-1,-1 0 1,1 0-1,0 1 1,-1-1-1,4 4 1,0 1 10,-1 0 0,0 0 0,-1 1 0,1 0 1,-1 0-1,0 0 0,-1 1 0,0-1 0,0 1 0,-1 0 1,0-1-1,0 1 0,1 16 0,4 5 2,11 69-384,7 122 0,-25-211-134,1 1-1,0 0 0,1-1 0,0 1 0,1-1 0,0 0 0,1 0 1,8 17-1,-1-22-1283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5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401 268 8164,'0'0'1227,"0"-9"-3217,0 6 1959,1 0 0,-1 1 1,0-1-1,1 0 0,-1 1 1,1-1-1,0 0 0,0 1 1,0-1-1,0 1 0,0 0 1,1-1-1,-1 1 0,1 0 1,0 0-1,-1 0 0,1 0 1,0 0-1,0 0 0,0 0 1,3-1-1,17-19 196,-10 5-161,-1 0 0,13-26 0,2-5-75,-25 46 82,1-1-1,-1 1 0,0 0 0,0-1 0,0 1 0,0-1 1,0 0-1,0 1 0,-1-1 0,0 0 0,1 1 1,-1-1-1,0 0 0,0 0 0,-1-5 0,-31 8 52,22 0-62,-63-10 5,71 10-7,-4-1 3,0 1 1,0-1-1,0 1 1,0 1-1,0-1 1,0 1-1,0 0 0,0 0 1,0 1-1,0-1 1,1 2-1,-1-1 1,1 0-1,-1 1 1,1 0-1,0 0 0,-5 5 1,4-2 108,-1 0 0,0 0 0,0-1 0,0 0 0,-1 0 0,0-1 0,0 0 0,0 0 0,0-1-1,-1 0 1,1 0 0,-1-1 0,-9 2 0,11-3 91,0 1 0,0 1-1,0-1 1,0 1 0,1 1-1,-1-1 1,1 1-1,0 0 1,0 0 0,0 1-1,1 0 1,-7 6 0,4-2-58,1-1 1,-1 1-1,2 0 1,-1 0-1,1 1 1,1 0-1,-7 15 1,-19 89 192,27-99-314,1 1 0,0-1-1,2 1 1,-1 0 0,3 26 0,-1-21-9,1-20-19,-1 0 0,1 0 1,-1-1-1,1 1 0,-1 0 0,1 0 1,0-1-1,-1 1 0,1-1 0,0 1 1,0-1-1,-1 1 0,1-1 0,0 1 1,0-1-1,0 0 0,-1 1 0,1-1 1,0 0-1,0 0 0,0 1 0,0-1 1,0 0-1,0 0 0,0 0 0,0 0 1,0 0-1,-1-1 0,3 1 0,32-2-504,-23-1 240,-1 0 0,0 0 0,1-1 1,-1 0-1,-1-1 0,1 0 0,-1-1 0,1 0 1,-2 0-1,1-1 0,-1-1 0,0 0 0,0 0 1,-1 0-1,-1-1 0,13-17 0,8-16-271,-2-1 0,33-75 0,-38 74 585,-10 23 316,14-35-70,-18 21 4511,-8 42-4396,0 1-1,0-1 1,-1 0-1,-1 0 1,1 0-1,-1-1 1,0 1 0,-6 9-1,4-7-209,0-1 1,1 1-1,0 1 0,0-1 0,1 1 0,1-1 0,-3 13 0,5-13-105,-2 9-99,0 1 1,2 0-1,0-1 0,2 1 1,4 24-1,-6-39-113,1 0 0,0 0-1,1-1 1,-1 1 0,1 0 0,0-1-1,-1 1 1,2-1 0,-1 0 0,0 0-1,1 1 1,-1-2 0,1 1 0,0 0 0,0 0-1,0-1 1,0 0 0,0 1 0,1-1-1,-1 0 1,1-1 0,0 1 0,-1-1-1,1 0 1,0 1 0,0-2 0,0 1-1,-1 0 1,1-1 0,0 0 0,7 0 0,-2 0-183,0 0 0,0-1 1,0 0-1,0 0 1,-1-1-1,1 0 1,0 0-1,-1-1 1,0-1-1,0 1 1,0-1-1,0-1 1,13-9-1,28-33-2771,-16 12 238,-6 16 239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202 286 96,'0'-13'177,"-1"5"-53,1 0 0,0-1 0,1 1 0,-1 0 1,1 0-1,1 0 0,0 0 0,0 0 0,0 0 0,8-14 0,13-34 880,-19 45-680,1-1-1,0 1 1,0 0 0,1 0 0,8-12-1,-11 20-147,0 0-1,0 0 0,0 1 0,0-1 0,0 0 0,1 1 0,-1 0 0,1 0 0,-1 0 0,1 0 0,0 0 1,0 1-1,0 0 0,0 0 0,0 0 0,0 0 0,0 0 0,0 1 0,7 0 0,-8 0-78,-1 1-1,1-1 0,0 1 0,-1 0 0,1 0 0,-1 0 1,0 0-1,1 0 0,-1 0 0,0 1 0,0-1 1,0 1-1,0 0 0,0 0 0,0-1 0,0 1 0,0 0 1,-1 0-1,1 1 0,-1-1 0,1 0 0,-1 0 1,0 1-1,0-1 0,0 1 0,0-1 0,-1 1 0,1-1 1,-1 1-1,1 3 0,2 12 368,-1-1 0,0 1-1,-1 22 1,-3-19-230,0-1-1,-1 1 0,-1-1 1,-1 0-1,-7 20 1,-44 99 353,44-113-550,-1-1-1,-1-1 1,-1 0 0,-2-1 0,0 0 0,-1-1 0,-1-2-1,-1 1 1,-41 30 0,58-49-64,-1 0 1,1 0-1,-1 0 1,1 0-1,-1 0 1,1-1-1,-1 0 0,0 0 1,0 0-1,0 0 1,1-1-1,-1 1 1,0-1-1,0 0 1,0 0-1,0 0 0,0-1 1,-7-1-1,8 1-13,0 0-1,1 0 1,-1-1 0,0 1-1,1-1 1,-1 0-1,1 1 1,-1-1-1,1 0 1,0 0-1,0-1 1,0 1 0,0 0-1,0-1 1,0 1-1,1-1 1,-1 0-1,1 1 1,0-1-1,-1 0 1,2 0 0,-1 0-1,-1-6 1,-2-30-343,2 0-1,1 0 1,2-1 0,12-72 0,-9 88 338,1 1 1,1 0-1,2 1 0,0 0 1,1 0-1,1 0 0,1 1 1,1 1-1,1 0 0,1 1 1,24-27-1,-36 43 48,1 0 1,0 0-1,0 1 1,0-1-1,0 1 1,0 0-1,0 0 1,0 0-1,1 0 1,-1 0-1,1 1 1,0 0-1,-1 0 1,1 0-1,0 0 1,0 0-1,-1 1 1,1-1-1,0 1 1,6 0-1,-6 2 37,-1-1 0,1 0-1,0 1 1,-1-1 0,1 1-1,-1 0 1,1 0 0,-1 1-1,0-1 1,0 1 0,0-1-1,0 1 1,0 0 0,-1 0 0,1 0-1,-1 1 1,0-1 0,0 1-1,2 5 1,3 8 59,-1 0 0,-1 1 1,-1 0-1,0 0 0,-2 0 1,0 0-1,-1 0 0,0 1 0,-4 22 1,5 60 81,2-61-237,-1-2-874,9 41 0,-12-77 743,0 0 0,1 0-1,-1 0 1,1 0 0,0 0 0,-1-1-1,1 1 1,0 0 0,0 0 0,0-1-1,0 1 1,0-1 0,3 3 0,-3-3 25,0-1 0,0 1 0,0-1 0,0 0 1,1 1-1,-1-1 0,0 0 0,0 0 0,0 0 1,0 0-1,1 0 0,-1 0 0,0 0 0,0 0 0,0 0 1,0 0-1,0-1 0,1 1 0,-1 0 0,0-1 0,0 1 1,0-1-1,0 0 0,1 0 0,25-20-2087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113 202 960,'4'-16'246,"3"-13"442,0 0-1,2-30 0,-9 53-485,0 1-1,0 0 0,1 0 1,0 0-1,0-1 1,0 1-1,1 0 1,-1 0-1,1 0 0,1 1 1,3-9-1,-5 13-127,-1 0 0,0 0 0,1 0-1,-1 0 1,0 0 0,1 0 0,-1 0 0,0 0-1,1 0 1,-1 1 0,0-1 0,1 0-1,-1 0 1,0 0 0,1 0 0,-1 1 0,0-1-1,0 0 1,1 0 0,-1 0 0,0 1-1,0-1 1,1 0 0,-1 0 0,0 1 0,0-1-1,0 0 1,0 1 0,1-1 0,-1 0-1,0 1 1,0-1 0,0 0 0,0 1 0,0-1-1,0 0 1,0 1 0,0-1 0,5 15 823,-2 2 23,-1 1 0,-1 0 0,-1 0 0,-2 19 0,0 18 350,-3 26 67,-4 0 0,-34 142 0,0-1-559,11 40-424,-5 20-767,33-205-787,4-46-1728,1 0-5657,-1-49 5400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1 592,'-7'0'178,"0"1"1,0 0-1,0 0 0,0 1 0,0-1 0,1 2 0,-1-1 0,1 1 1,-1 0-1,1 0 0,0 1 0,1 0 0,-1 0 0,0 0 0,1 1 1,0-1-1,0 1 0,-5 7 0,-8 12 323,1 1 1,1 0-1,-14 29 1,3-4 318,3-8 170,-33 81-1,49-102-780,0 0-1,2 0 1,1 0-1,1 1 1,1 0 0,-1 26-1,3-21-82,0-20-83,1 1 0,-1-1 0,2 0 0,-1 0-1,1 0 1,0 1 0,3 8 0,-3-15-56,0 1 1,0-1-1,0 1 0,0 0 1,0-1-1,0 0 0,1 1 1,-1-1-1,0 0 0,1 0 1,0 0-1,-1 0 0,1 0 1,-1 0-1,1 0 0,0 0 1,0-1-1,-1 1 0,1-1 1,0 1-1,0-1 0,0 0 0,0 0 1,0 1-1,-1-1 0,1-1 1,0 1-1,0 0 0,0 0 1,0-1-1,-1 1 0,4-2 1,4 0-138,-1 0 0,0-1 1,0 0-1,0 0 0,-1-1 0,1 0 1,-1 0-1,0-1 0,0 0 0,0 0 1,-1-1-1,9-8 0,6-10-333,-2 0 0,19-31 0,1 0 24,0-4 66,54-108-1,-8 12 1242,-72 141 60,-7 18 144,-2 29 408,-9 28-546,-2-1-1,-3 0 1,-30 96-1,22-86-576,-70 206 762,34-118-616,-109 302 103,86-251-515,66-178-65,-36 88-122,27-63-491,15-40-715,12-32-2639,49-143-2410,-26 92 4770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4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77 512,'0'0'44,"1"0"0,-1-1 0,0 1-1,1 0 1,-1 0 0,1-1 0,-1 1 0,1 0 0,-1 0-1,1 0 1,-1-1 0,1 1 0,-1 0 0,1 0-1,0 0 1,-1 0 0,1 0 0,-1 0 0,1 0 0,-1 0-1,1 0 1,-1 0 0,1 1 0,-1-1 0,1 0-1,-1 0 1,1 0 0,-1 1 0,1-1 0,-1 0-1,1 0 1,-1 1 0,1-1 0,-1 1 0,0-1 0,1 0-1,-1 1 1,1-1 0,-1 1 0,0-1 0,0 1-1,1 0 1,-1 26 1679,-1-21-1854,-1 3 441,0 1-1,0-1 0,-1 0 0,0 0 0,0 0 0,-8 14 0,-11 26 996,6 2 169,3 1 0,2 0 0,2 1 0,2-1 0,1 106 0,6-154-1438,0 0 14,0-1 1,0 1-1,0 0 0,0 0 0,1 0 0,-1 0 0,1-1 0,0 1 0,0 0 0,2 4 0,-2-7-41,0 0-1,1 0 1,-1-1-1,1 1 1,-1 0-1,1 0 1,-1-1-1,1 1 1,-1-1-1,1 1 0,0-1 1,-1 0-1,1 0 1,-1 1-1,1-1 1,0 0-1,-1 0 1,1-1-1,0 1 1,-1 0-1,1-1 0,0 1 1,-1-1-1,1 1 1,-1-1-1,1 1 1,1-2-1,8-3-40,0 0 1,0-1-1,-1-1 0,0 1 0,0-2 0,0 1 1,16-18-1,6-4-213,0 0-401,-1-2 0,-2-1 0,-1-1 0,-2-1 0,-1-2 1,-2 0-1,20-41 0,-25 42 63,8-12-208,-1-1 1,-3-2-1,24-77 0,-83 200 1348,12-13-409,-47 134 209,63-164-381,2 1 0,1 0 0,1 0 0,-1 52 0,6-67-28,0-13 9,-1 0 0,1 0-1,0 0 1,0 0 0,0 0-1,1 0 1,-1 0 0,1-1 0,0 1-1,-1 0 1,3 3 0,-2-5-32,0 0 0,0 0 0,1-1 1,-1 1-1,1 0 0,-1 0 0,0-1 0,1 1 0,-1-1 1,1 1-1,0-1 0,-1 0 0,1 1 0,-1-1 1,1 0-1,0 0 0,-1 0 0,1 0 0,-1-1 1,1 1-1,0 0 0,-1-1 0,1 1 0,2-2 1,8-2-315,0 0 0,0-1 1,-1-1-1,0 0 1,0 0-1,0-1 1,18-15-1,-2-1-267,41-44 0,174-178 856,-239 241-80,1 1 0,-1 0 1,1 0-1,0 0 0,0 0 0,0 0 1,6-2-1,-9 5-63,0-1 0,-1 1 0,1 0 0,0-1-1,0 1 1,0 0 0,0 0 0,0-1 0,0 1 0,0 0 0,0 0 0,0 0 0,0 0 0,0 0-1,0 0 1,0 0 0,-1 1 0,1-1 0,0 0 0,0 0 0,0 1 0,0-1 0,0 0 0,0 1-1,-1-1 1,1 1 0,0 0 0,0-1 0,-1 1 0,1-1 0,0 1 0,-1 0 0,1 0 0,0-1-1,-1 1 1,1 0 0,-1 0 0,1 0 0,-1 0 0,0-1 0,1 1 0,-1 0 0,0 2-1,3 19 471,-1-1 0,-2 1 0,0-1 0,-1 1-1,-1-1 1,-1 1 0,-1-1 0,-9 28-1,0-6-182,3 1-1,-9 74 0,12-17-3035,15-106-2499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1697,'0'-13'7379,"8"13"-7107,5 0-128,-5 0-240,4-8-640,9-5-801,-13-8-416,4 8 81,5-8 287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1 544,'0'11'198,"2"23"400,-3 0 1,-1 0-1,-1 0 1,-1 0-1,-18 62 1,-83 278 1669,19-59-657,50-169-432,25-95-619,-20 60 0,-3 15-552,30-123-738,2-9-216,2-13-27,7-13 400,2 0-1,0 0 1,3 1-1,22-45 1,-14 31 343,-5 11 200,2 1 1,1 1-1,1 1 1,2 0-1,30-33 1,-36 47 167,2 0 1,-1 1-1,2 1 0,0 1 0,1 1 1,0 0-1,1 2 0,1 0 0,32-12 1,-49 21-59,0 0 0,1 1 0,-1-1 0,0 1 0,1 0 0,-1 0 0,1 1 1,-1-1-1,1 1 0,-1 0 0,0 0 0,1 1 0,-1-1 0,1 1 0,-1 0 0,1 0 0,-1 1 0,0-1 1,0 1-1,0 0 0,0 0 0,0 0 0,0 1 0,0-1 0,-1 1 0,1 0 0,-1 0 0,0 0 1,0 1-1,0-1 0,0 1 0,-1-1 0,1 1 0,-1 0 0,0 0 0,0 0 0,0 0 0,-1 1 0,1-1 1,-1 0-1,0 1 0,-1-1 0,1 0 0,0 6 0,0 18 216,0 0 1,-1-1-1,-2 1 1,-1-1-1,-1 1 0,-1-1 1,-2 0-1,0-1 0,-2 1 1,-15 30-1,5-12 7,16-35-253,0-1 1,-2 1-1,1-1 0,-1 1 1,0-1-1,-1-1 0,0 1 0,0-1 1,-11 10-1,3-5-55,-24 18-20,36-30-65,-1 0 1,1 0-1,0-1 0,-1 1 1,1 0-1,-1-1 0,1 1 1,-1-1-1,1 0 1,-1 0-1,1 0 0,-1 0 1,0 0-1,1-1 0,0 1 1,-1-1-1,-3 0 0,5 0-12,-1 0 0,1 0-1,0 0 1,-1 0-1,1 0 1,0 0 0,0 0-1,0 0 1,0-1-1,0 1 1,0 0 0,0-1-1,0 1 1,0-1-1,1 1 1,-1-1-1,0 1 1,1-1 0,-1 1-1,1-1 1,0 0-1,0 1 1,-1-4 0,1-45-1401,1 32 973,0-7-35,1 0-1,0 0 0,2 0 0,1 0 1,1 1-1,1 0 0,16-37 0,-14 41 500,1 0 1,1 1-1,1 0 0,0 1 0,1 1 0,2 0 0,-1 0 0,2 2 0,0 0 0,1 0 0,0 2 1,1 0-1,1 1 0,22-11 0,-38 21 120,1 0 0,0 0 0,0 1 1,0-1-1,0 1 0,0 0 0,1 0 0,-1 0 1,0 0-1,0 1 0,1 0 0,-1 0 0,0 0 1,1 0-1,-1 1 0,0 0 0,0 0 0,1 0 1,-1 0-1,0 0 0,6 4 0,-5-1 38,-1-1 0,1 1 0,-1 0 0,0 0 0,-1 1-1,1-1 1,-1 1 0,1 0 0,-2 0 0,1 0 0,0 0 0,-1 1 0,0-1 0,0 1 0,1 8-1,1 9 168,-1 1 0,0-1 0,-2 1 0,-3 35 0,0-37-191,2 0 1,0 0 0,1 0 0,1 0 0,8 30 0,-8-43-61,0 0 1,0 0-1,-1 0 1,0 0-1,-1 12 1,0-17 52,16-28-1592,-7 5 954,-1 1 0,0-1 1,-2-1-1,0 1 0,4-31 1,-5 24 290,1 1-1,1 0 1,16-36 0,-22 59 282,4-10 37,1-1 0,1 1 1,0 0-1,1 0 0,0 1 0,0 0 0,19-17 0,-18 19 487,29-22-180,-37 31-216,0-1 0,0 1-1,-1 0 1,1-1-1,0 1 1,0 0 0,0-1-1,0 1 1,0 0 0,0 0-1,-1 0 1,1 0-1,0 0 1,0 0 0,0 0-1,0 0 1,0 0 0,0 0-1,0 0 1,-1 1 0,1-1-1,0 0 1,0 1-1,0-1 1,0 0 0,-1 1-1,1-1 1,0 1 0,-1-1-1,1 1 1,0 0-1,-1-1 1,1 1 0,0 0-1,-1-1 1,1 1 0,-1 0-1,1 0 1,-1 0-1,0-1 1,1 1 0,-1 0-1,0 0 1,0 0 0,1 1-1,1 11 594,0 0 0,-1 0-1,0 0 1,-1 0 0,-3 20-1,2 6 355,16 186 1506,-13-153-2140,-3-43 81,1-27-217,0-12 14,2-5-350,1-1 0,0 1 1,1 0-1,0 0 0,1 0 0,8-15 0,7-22 13,-19 47 21,14-41-40,25-52 1,-33 84 34,1-1 1,0 1-1,1 1 1,1-1-1,0 2 1,1-1 0,19-16-1,36-31-76,48-38-1799,45-12-7414,-130 94 6944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1072,'-11'11'2232,"0"0"-1,-1-1 0,-15 9 0,12-2 4386,5-7-1201,-4-8 2320,14-2-7686,-1 0 0,1 0 0,0-1 0,-1 1 0,1 0 1,-1 0-1,1-1 0,0 1 0,-1 0 0,1-1 0,-1 1 0,1 0 1,0-1-1,0 1 0,-1-1 0,1 1 0,0-1 0,0 1 0,-1 0 1,1-1-1,0 1 0,0-1 0,0 1 0,0-1 0,0 1 0,0-1 1,0 1-1,0-1 0,0 1 0,0-1 0,0 1 0,0-1 0,0 1 1,0-1-1,0 1 0,0-1 0,0 1 0,1-1 0,-1 1 1,0 0-1,0-1 0,1 1 0,-1-1 0,0 1 0,1 0 0,-1-1 1,1 0-1,17-25 544,-16 24-613,0 1 0,0-1-1,0 1 1,0-1 0,-1 0 0,1 0-1,0 0 1,-1 0 0,1 0 0,-1 0-1,0-1 1,0 1 0,2-5 0,-48 26-25164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0 688,'-15'10'356,"-1"0"-1,-1-2 0,-19 8 1,19-9 384,0 1 1,0 1-1,-18 12 1,9-9 728,24-12-1296,0 1 0,0-1 0,1 0 0,-1 1 0,0 0 0,0-1 0,1 1 0,-1 0 0,0 0 0,1 0-1,-1 0 1,1 0 0,-1 0 0,1 0 0,0 1 0,0-1 0,-1 0 0,1 1 0,0-1 0,0 1 0,-1 3 2511,27-5-1356,30-2-274,76-15 0,2-1-305,602-16 769,-653 34-1488,628 11 90,-324 1-243,-314-8-204,-21-2-1396,69 12 1,-102-11 406,-1-1 0,1-1 1,0 0-1,0-1 1,0-1-1,28-5 0,1-12-1232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8 832,'-1'-8'7198,"-27"145"-2337,-8 43-2692,-10 34-1286,35-171-759,2 1 1,2 0-1,2 0 0,0 57 0,5 17-3389,0-53-1291,9-76-665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1393,'20'0'2737,"-20"33"-864,0 14 224,0-5-144,0 29-433,-20-4-415,-13-12-545,12 16-160,13-3-256,8-22-496,0 0-704,0-12-785,0-13-512,8-21-304,13-9 287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5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1214 864,'-24'-27'1261,"19"20"-430,0 0 0,-1 1 0,0 0 0,0 0 1,0 0-1,-12-7 0,16 12-539,-1 0-1,0-1 1,0 1 0,0 0-1,0 1 1,0-1 0,0 1-1,0-1 1,0 1 0,0 0-1,0 0 1,0 0 0,0 0-1,0 1 1,-1-1 0,1 1-1,1 0 1,-1 0 0,0 0-1,0 0 1,0 1 0,0-1-1,-3 3 1,0 0 221,0 1 0,0-1-1,0 1 1,1 1 0,-1-1 0,1 1 0,1 0 0,-7 9 0,-31 61 2156,22-38-1825,0-2-374,2 2-1,-18 51 1,30-71-560,1 0-1,1 0 1,0 0-1,1 1 1,1 0-1,1-1 1,2 30 0,-1-46 18,0-1 0,0 0-1,0 0 1,0 1 0,1-1 0,-1 0 0,0 0 0,1 0 0,-1 0 0,1 1 0,-1-1 0,1 0 0,-1 0 0,1 0 0,0 0 0,-1 0 0,1 0 0,0 0 0,0-1 0,0 1 0,0 0 0,0 0 0,0-1 0,0 1 0,0 0 0,0-1 0,0 1 0,0-1 0,0 0 0,1 1 0,-1-1 0,0 0 0,0 1 0,0-1 0,1 0 0,-1 0 0,0 0 0,0 0 0,1 0 0,-1-1 0,0 1 0,0 0 0,0 0 0,0-1 0,1 1 0,-1-1 0,0 1 0,2-2 0,7-3-567,0 0 1,0 0 0,0-1-1,11-9 1,0-2-346,-2 0 1,0-1-1,-1-2 0,22-29 0,52-93-1887,-54 78 2207,-3-2 1,-2-2 0,-4-1-1,-3-1 1,26-107-1,29-394 1299,-76 528-264,3-123 2416,-8 89 4154,0 72-4711,-1 25-1193,-1 0 0,0-1 0,-10 34 0,-2 9-122,-82 329 1358,16-85-1838,54-186-563,6 0-1,4 1 0,1 126 0,15-230-1,-1-5-405,1 0-1,1-1 0,-1 1 1,2 0-1,3 15 1,-5-25 292,1 0 1,0-1-1,-1 1 1,1 0-1,0 0 1,0-1-1,0 1 1,0-1-1,0 1 1,0-1-1,0 1 1,1-1-1,-1 1 1,1-1-1,-1 0 1,1 0-1,-1 0 1,1 0-1,-1 0 1,1 0-1,0 0 1,0-1-1,0 1 1,-1-1-1,1 1 1,0-1-1,0 1 1,0-1-1,0 0 1,0 0-1,0 0 1,-1 0-1,1-1 1,0 1-1,0 0 1,0-1-1,0 1 1,0-1-1,-1 1 1,3-2-1,2-1-324,1 0 0,-1 0-1,0-1 1,0 1 0,-1-1 0,1-1-1,-1 1 1,0-1 0,0 0 0,6-8-1,44-65-1860,-37 50 1689,96-124-539,-57 79 1615,-38 51 290,-19 22-579,0-1 0,0 1 0,1 0 0,-1-1 0,0 1 0,1 0 0,-1-1 0,0 1 0,1 0 0,-1 0 0,0-1 0,1 1 0,-1 0 0,0 0 0,1 0 0,-1-1 0,1 1 0,-1 0 0,0 0 0,1 0 0,-1 0 0,1 0 0,-1 0 0,1 0 0,-1 0 0,0 0 0,1 0 0,-1 0 0,1 0 0,-1 0 0,1 0 0,-1 0 0,0 1 0,1-1 0,-1 0 0,1 0 0,-1 0 1,0 1-1,1-1 0,-1 0 0,0 1 0,1-1 0,-1 0 0,0 0 0,0 1 0,1-1 0,-1 1 0,0-1 0,0 0 0,0 1 0,1-1 0,-1 0 0,0 1 0,0-1 0,0 1 0,0-1 0,0 1 0,4 27 1862,-2 0 0,-1-1 0,-2 1 1,-6 50-1,-15 28 849,15-78-2070,0 2-1,2-1 0,-2 49 0,6-52-474,1 51 197,0-74-426,0 0-1,0 0 1,0 0-1,1 0 1,-1-1 0,1 1-1,0 0 1,0 0-1,0-1 1,0 1 0,0 0-1,1-1 1,-1 1-1,1-1 1,-1 0 0,1 1-1,0-1 1,0 0-1,4 3 1,-4-4-75,1-1 1,-1 1-1,0-1 0,1 1 0,0-1 0,-1 0 1,1 0-1,-1 0 0,1-1 0,-1 1 0,1 0 1,-1-1-1,0 0 0,1 1 0,-1-1 0,1 0 1,-1 0-1,0-1 0,0 1 0,0 0 0,0-1 1,0 1-1,0-1 0,2-2 0,46-47-1654,-45 46 1555,16-25-351,-1-1-1,-1 0 0,-2-1 1,24-64-1,-34 81 480,0-6 47,0-1 0,-1 0 0,-1 0 0,-1 0 0,-2-1 0,0 1 0,-2-46 0,1 64 37,-1 1 0,0-1-1,0 1 1,0-1 0,-1 0 0,1 1-1,-1-1 1,0 1 0,0-1 0,0 1-1,0-1 1,0 1 0,-1 0 0,0-1-1,0 1 1,0 0 0,0 0 0,-4-4-1,2 5-134,0 0 0,0 0 0,-1 0-1,1 0 1,-1 0 0,0 1 0,0 0-1,1 0 1,-1 0 0,0 1 0,0 0-1,0 0 1,-6 0 0,4 1-523,0 0 0,0 0 0,0 0 0,1 1 0,-1 0 0,0 0 0,1 1 0,-1 0 0,1 0 0,-8 5 1,-10 4-1808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23 299 2017,'0'1'230,"-1"0"0,1 0 0,-1 0 0,1 0-1,-1 0 1,1 0 0,-1 0 0,0-1 0,1 1 0,-1 0 0,0 0 0,0 0 0,0-1-1,0 1 1,1 0 0,-1-1 0,0 1 0,0-1 0,0 1 0,0-1 0,-2 1 0,-1 2 1413,11-2 1202,119-1-2052,660-23 524,-163-40-37,431-32-223,-640 67-912,254-12 11,379 28-89,-789 23-99,-10-1-304,-227-10 82,30 0-3307,-50 0 3326,0-1 0,-1 1 0,1-1 0,0 1 0,-1-1 0,1 0 0,0 1 0,-1-1 0,1 0 0,-1 1 0,1-1 0,-1 0 0,0 0 0,1 0 0,-1 1-1,0-1 1,1 0 0,-1 0 0,0 0 0,0 0 0,0 1 0,0-1 0,0 0 0,0 0 0,0 0 0,0 0 0,0-1 0,-4-31-2594,-10 8 60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1409,'-4'4'1251,"-18"17"-256,1 2 1,1 1 0,1 0-1,2 2 1,-21 36-1,-2 35 1040,4 2-1,-39 170 0,27-88-1411,40-146-718,1 0 0,1 1 0,-1 57-1,5-8-4976,10-93 1313,6-7 2724,16-19-1185,9-10-656</inkml:trace>
  <inkml:trace contextRef="#ctx0" brushRef="#br0" timeOffset="1">612 433 1169,'16'0'1344,"-3"0"353,-13 34 320,0-1 208,0 13-48,-21 26-208,0-5-513,1 0-543,-9 13-385,17-21-320,-9-4-288,21-9-912,-20-25-833,20 4-736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42 181 1008,'-5'0'1772,"-21"0"893,25 0-2619,1 0 0,-1 0 0,1 0 0,0 0 0,-1 0 0,1 0 0,-1 0 0,1 1 0,0-1 0,-1 0 1,1 0-1,-1 0 0,1 0 0,0 1 0,-1-1 0,1 0 0,0 0 0,0 1 0,-1-1 0,1 0 0,0 1 0,-1-1 0,1 0 0,0 1 0,0-1 1,0 0-1,-1 1 0,1-1 0,0 0 0,0 1 0,0-1 0,0 1 0,0-1 0,0 0 0,0 1 0,0-1 0,0 1 0,0-1 0,0 1 0,0-1 0,0 0 1,0 1-1,0-1 0,0 1 0,0-1 0,1 0 0,-1 1 0,0-1 0,0 0 0,0 1 0,1-1 0,-1 1 0,2 1 28,0-1 0,0 1 0,0 0 0,0-1 0,0 1 0,0-1-1,0 0 1,0 0 0,0 0 0,1 0 0,-1 0 0,0 0 0,1-1 0,-1 1-1,4 0 1,51 6 466,-32-5-424,49 3 99,99-6 0,-50-1-47,417-8-31,-126 0-127,1449 64 30,-1579-30-13,416 44-36,-79-22-84,-542-44 98,80-4 31,-140 1-90,-1-2-1,0 0 1,1-1 0,-1-1 0,-1 0 0,24-11-1,-11-1-485,0-1 0,-2-1 0,0-1-1,-1-2 1,-2-1 0,0-1 0,-1 0-1,-2-2 1,0-1 0,-2-1 0,17-31-1,-6 4-734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14 544,'-1'-12'2366,"-2"10"-902,-7 22-314,-6 44-356,-55 377 1390,43-292-2159,8 34-1375,18-119-718,2-59 766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1024,'13'8'1057,"-13"18"63,0-5-15,0 12 96,0-7 79,0-5-47,0 4-97,-21-4-207,21 0-401,-8-9-240,8 14-192,0-18-1168,16-8-6484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9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1201,'-1'1'149,"0"0"0,0 0 0,0 0 0,0 0 0,1 1 0,-1-1 0,0 0 0,1 0 0,-1 1 0,1-1 0,-1 0 0,1 0 0,0 1 0,-1-1 0,1 1 0,0-1 1,0 0-1,0 1 0,0-1 0,0 2 0,0 1 51,0 1 1,0-1 0,0 1-1,0-1 1,1 0-1,0 1 1,-1-1 0,3 5-1,0-3-74,1-1-1,-1 0 1,1-1-1,0 1 1,0-1-1,0 0 1,1 0 0,-1 0-1,1 0 1,0-1-1,0 1 1,0-2-1,1 1 1,10 4-1,15 4 438,51 12-1,-73-21-507,613 112 2056,-396-78-1792,373 70 114,455 69-313,-903-154-116,634 72-585,-303-49 85,509 36-470,-420-74 141,-342-8-44,-118 2-1158,0-5 1,201-36-1,-254 28-294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11 240,'2'-1'55,"-1"0"0,1 0 1,0 0-1,0 0 0,0 0 0,0 0 0,0 0 0,0 1 0,1-1 0,-1 1 1,0-1-1,0 1 0,0 0 0,1 0 0,-1 0 0,0 0 0,0 0 1,0 1-1,1-1 0,-1 1 0,0-1 0,0 1 0,0 0 0,2 1 1,0 1 47,-1-1 0,1 1 0,-1 0 1,0 0-1,0 1 0,0-1 0,-1 1 1,1-1-1,-1 1 0,0 0 0,3 6 1,1 4 217,-1 0 1,-1 0-1,0 0 1,-1 0 0,-1 1-1,2 24 1,-4 192 14,0-229-1376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0:5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79 568 1809,'0'0'1104,"0"12"-111,0 1-113,0 20-111,-9-12 287,-11 13 209,-1 4-33,13-4-255,-4-1-513,4-12-224,8 4-480,0-16-2257</inkml:trace>
  <inkml:trace contextRef="#ctx0" brushRef="#br0" timeOffset="1">440 320 800,'337'8'2073,"-207"-12"-1719,0-5 0,180-37 0,-236 28-257,112-44 1,-33 10-181,178-62-1496,-242 91 808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0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221 826 432,'-20'19'216,"10"-10"-85,1 0 0,-1-1-1,-19 12 1,5-3 70,21-14-152,1-1-1,-1 0 1,0 0 0,0 0 0,0 0 0,0 0-1,0-1 1,0 1 0,-1-1 0,1 0 0,0 0-1,-5 1 1,-7 2 586,12-3-440,1 0 1,-1 0 0,0 0-1,1 0 1,-1 0 0,0-1-1,0 1 1,0-1 0,1 0-1,-1 0 1,0 0 0,0 0-1,0 0 1,0-1 0,1 1-1,-1-1 1,-5-1 0,7-3-147,0 0 1,0 1-1,1-1 1,-1 0 0,1 0-1,0 0 1,0 0-1,2-9 1,-1 1-3,1-13-29,2 0 0,1 0 0,1 1 0,1-1 0,1 2 0,2-1 0,16-32 0,-5 8-23,10-22 5,2 1 0,4 2 0,2 1 0,88-111 0,-124 173-4,1 1-1,0 1 1,0-1-1,1 1 0,-1-1 1,1 1-1,0 0 1,5-2-1,-9 4 3,1 1-1,-1-1 1,1 0-1,-1 1 1,1-1-1,0 1 0,-1 0 1,1-1-1,-1 1 1,1 0-1,0 0 1,-1 0-1,1 0 0,-1 0 1,1 1-1,0-1 1,-1 0-1,1 1 1,-1-1-1,1 1 0,-1 0 1,1-1-1,-1 1 1,1 0-1,-1 0 1,0 0-1,0 0 1,1 0-1,-1 0 0,0 0 1,0 0-1,1 2 1,1 4 24,0 0 0,0 1 1,-1-1-1,0 1 1,-1-1-1,0 1 0,0-1 1,0 14-1,-1-11 20,4 422 1938,-6-225-1346,1-136-460,8 190 399,-3-221-513,1 0 0,3 0-1,1-1 1,22 59 0,-28-89-50,1 0 1,0-1-1,1 1 1,0-1-1,0-1 1,1 1-1,0-1 1,0 0-1,1 0 1,0 0-1,13 9 1,-17-14-8,1 0 0,0 0 0,-1 0 0,1 0-1,0-1 1,0 0 0,0 0 0,0 0 0,0 0 0,0 0 0,1-1 0,-1 0 0,0 0 0,0 0-1,0 0 1,0-1 0,0 0 0,0 1 0,1-2 0,-2 1 0,1 0 0,0-1 0,0 0 0,0 1 0,-1-1-1,1-1 1,-1 1 0,1-1 0,-1 1 0,4-5 0,6-6-10,0-1 0,-1 0 0,-1-1 0,0 0 0,-1-1 0,9-19 0,47-113-92,-48 103 68,47-123-79,-7-3 0,-8-2 0,37-236 0,-75 264 103,-5 40 83,-3 83-56,-4 14 146,-4 24 8,2-9-149,-98 450 686,81-335-400,-6 225 0,25-8-316,-1-323-183,1 0 1,1 1-1,0-1 0,1 0 0,1 0 0,1 0 1,0 0-1,1 0 0,0-1 0,2 0 1,-1 0-1,19 27 0,-24-40 69,0 0 0,1-1 0,-1 1 0,1-1 0,-1 1 0,1-1-1,0 0 1,0 0 0,-1 1 0,1-1 0,0 0 0,0-1 0,0 1 0,0 0 0,0-1 0,0 1 0,0-1-1,0 1 1,1-1 0,-1 0 0,0 0 0,0 0 0,0 0 0,0 0 0,0-1 0,1 1 0,-1-1 0,0 1 0,0-1-1,0 0 1,0 0 0,0 1 0,-1-2 0,1 1 0,0 0 0,0 0 0,-1 0 0,1-1 0,0 1 0,1-3 0,6-5-339,0 1 1,0-2-1,-1 1 1,0-1-1,8-15 1,7-18-1379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1 672,'0'0'1281,"0"3"-873,0 377 4425,0 193-3391,-1-572-1440,1 0-1,0 0 1,0 0 0,0 0 0,1 0-1,-1 0 1,0 1 0,0-1-1,1 0 1,-1 0 0,0 0-1,1 0 1,-1 0 0,1 0 0,-1-1-1,1 1 1,0 0 0,-1 0-1,1 0 1,0 0 0,-1-1 0,2 2-1,-1-2 0,0 0-1,0 0 1,-1 0-1,1 0 1,0 0-1,0 0 1,0 0-1,-1-1 1,1 1-1,0 0 1,-1 0-1,1-1 0,0 1 1,0-1-1,-1 1 1,1 0-1,-1-1 1,1 1-1,0-1 1,-1 1-1,1-1 1,-1 0-1,1 1 1,-1-1-1,0 1 1,1-1-1,-1 0 1,1 0-1,-1 1 1,0-1-1,0 0 1,1 1-1,-1-1 1,0-1-1,12-31-178,-1-1 0,8-49 0,1-1-40,7-11 25,3 1 0,44-92 0,-68 174 180,0 1 0,1-1 0,0 1 0,1 1 0,0-1 0,13-11 0,-20 21 15,-1 1 0,1-1 0,-1 1 0,1-1 0,0 1 0,-1-1 0,1 1 0,-1 0 0,1 0 0,0-1 0,-1 1 0,1 0 0,0 0 0,-1 0 0,1-1 0,0 1 1,0 0-1,-1 0 0,1 0 0,0 0 0,-1 0 0,1 0 0,0 1 0,-1-1 0,1 0 0,0 0 0,-1 0 0,1 1 0,0-1 0,-1 0 0,1 1 0,-1-1 0,1 0 0,0 1 0,-1-1 0,1 1 0,-1-1 0,1 1 0,-1-1 0,0 1 0,1 0 0,-1-1 0,1 1 0,-1-1 0,0 1 0,0 0 0,1-1 0,-1 1 1,0 0-1,0 0 0,7 35 158,-10 110 534,7 171-433,-3-309-355,0-1 0,0 1 0,1 0 0,0 0 0,0-1 1,1 1-1,3 7 0,-5-14-6,0 1 0,0 0 0,0-1 1,0 1-1,0 0 0,0-1 0,0 0 1,1 1-1,-1-1 0,1 0 0,-1 1 1,1-1-1,-1 0 0,1 0 0,0 0 1,-1-1-1,1 1 0,0 0 1,0-1-1,-1 1 0,1-1 0,0 1 1,0-1-1,0 0 0,0 0 0,0 0 1,0 0-1,0 0 0,-1 0 0,1 0 1,0-1-1,0 1 0,0-1 0,0 1 1,-1-1-1,3-1 0,24-16-1167,-5-7 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138 487 736,'-13'-19'861,"-1"1"0,0 0-1,-2 1 1,-24-22 0,6 6 1332,33 32-2144,0-1 0,1 1 1,-1-1-1,0 0 0,1 1 0,-1-1 1,1 0-1,-1 1 0,1-1 1,0 0-1,0 0 0,0 1 1,0-1-1,0 0 0,0 0 0,0 1 1,0-1-1,1 0 0,-1 1 1,1-1-1,0-2 0,1 0-31,-1 0-1,1 0 1,0 0-1,0 1 1,0-1-1,0 1 1,5-7-1,17-10-12,1 2-1,0 0 1,2 2-1,0 0 1,0 2-1,1 1 1,1 2-1,0 0 1,1 2-1,0 1 1,0 2-1,53-5 1,-71 10-6,0 1 0,0 0 0,0 1 0,0 0 0,0 1 0,-1 0 0,1 1 0,0 0 0,-1 1 0,0 0 0,0 1 0,0 0 0,-1 1-1,1 0 1,-1 1 0,-1 0 0,1 0 0,-1 1 0,-1 0 0,1 1 0,-1 0 0,12 18 0,5 13 17,-2 1 0,-1 1-1,-3 1 1,21 65 0,-16-43 1,42 128 52,-59-165-126,-1-4 1348,-3-39-494,-4 7-747,0-1 1,-1 1 0,1 0 0,-2 0 0,1 0 0,-1 0 0,-7-13 0,5 10-40,1 1 0,0-1 1,0 0-1,-1-11 1,0-30-10,3 0 1,6-85 0,-3 123-11,3-21-563,1 1 1,1-1-1,2 1 1,2 0-1,1 1 0,20-43 1,-24 64-87,0 0-1,0 0 1,1 1-1,0 0 1,1 0-1,13-11 1,-2 4-602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5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1121,'2'-2'234,"1"1"1,-1 0-1,0 0 1,1 0-1,-1 0 1,1 0 0,-1 0-1,1 1 1,0-1-1,-1 1 1,1-1 0,0 1-1,-1 0 1,1 0-1,0 1 1,-1-1 0,1 0-1,-1 1 1,1 0-1,0-1 1,-1 1 0,1 0-1,-1 0 1,0 1-1,1-1 1,-1 0-1,0 1 1,0-1 0,0 1-1,0 0 1,0 0-1,0 0 1,0 0 0,-1 0-1,3 3 1,5 9 610,0 0 0,0 0 0,-2 1 0,9 24 0,-8-22-179,4 13 191,-2 0 1,0 0-1,-2 1 0,5 45 0,-6-10-49,-3 70 0,-4-136-813,0 0 1,0 0 0,0 0 0,0 0 0,0 0-1,0 1 1,0-1 0,1 0 0,-1 0 0,0 0-1,0 0 1,0 0 0,0 0 0,0 1-1,1-1 1,-1 0 0,0 0 0,0 0 0,0 0-1,0 0 1,1 0 0,-1 0 0,0 0 0,0 0-1,0 0 1,1 0 0,-1 0 0,0 0 0,0 0-1,0 0 1,0 0 0,1 0 0,-1 0-1,0 0 1,0 0 0,0 0 0,0-1 0,1 1-1,-1 0 1,0 0 0,0 0 0,0 0 0,0 0-1,0 0 1,1 0 0,-1-1 0,0 1 0,0 0-1,0 0 1,0 0 0,0 0 0,0 0-1,0-1 1,0 1 0,0 0 0,10-11-331,4-26-868,13-57 0,-17 55 509,14-61-1283,24-76-2335,-41 156 3475,1-1 0,1 2 0,1-1 0,1 1 1,1 1-1,17-22 0,-26 36 655,1 1-1,-1-1 1,1 1 0,0 0 0,0 0 0,0 0 0,0 0 0,1 1 0,-1 0-1,1 0 1,-1 0 0,1 0 0,0 1 0,5-1 0,24-8-715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2 144,'0'0'328,"-1"0"-293,1-1 0,-1 1 0,0 0 0,1 0 0,-1-1 1,1 1-1,-1 0 0,0 0 0,1 0 0,-1 0 0,0 0 0,1 0 0,-1 0 0,0 0 0,1 0 0,-1 0 0,1 1 0,-1-1 0,0 0 0,1 0 0,-1 0 0,1 1 0,-1-1 0,0 0 1,1 1-1,-1-1 0,1 1 0,-1-1 0,1 1 0,-1-1 0,1 0 0,0 1 0,-1 0 0,1-1 0,-1 1 0,-19 283 4533,-1 8-2421,21-65-1664,0-223-565,0-1-1,0 1 1,1-1 0,-1 1-1,1 0 1,-1-1 0,1 1-1,0-1 1,1 1 0,-1-1-1,0 0 1,1 0 0,0 1-1,3 4 1,-4-8-23,0 0-1,0 0 1,0 0 0,0 0-1,0 0 1,0 0 0,0 0-1,0 0 1,0 0 0,-1 0-1,1 0 1,0-1 0,0 1-1,0 0 1,0-1 0,0 1-1,-1-1 1,1 1 0,0-1-1,0 1 1,0-1 0,-1 1-1,1-1 1,-1 0 0,1 1-1,1-3 1,-2 3-170,21-20-1534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1649,'-21'0'928,"5"0"-223,-4 13-257,-1 8-208,13 4-208,8-16-256,0 16-305,0-12-239,20 8-32,9 0-865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56 560,'7'34'581,"-1"1"0,-1 0-1,-3 0 1,0 0 0,-3 1 0,-1-1-1,-1 0 1,-11 46 0,7-42 266,-1 41 1,3-25-348,2 35 19,4-56-603,18-59-492,-12 6 238,-1 0-1,9-39 1,-1-1-194,23-76-309,17-54 357,-44 161 507,1 1-1,2 0 1,0 1 0,28-40-1,-38 63 37,-1 0 0,0-1 0,1 1-1,0 0 1,0 0 0,0 1 0,0-1 0,0 1-1,0-1 1,1 1 0,6-3 0,-8 5-20,-1-1 1,1 1 0,-1 0-1,1 0 1,-1 0 0,1 0-1,0 1 1,-1-1 0,1 0-1,-1 1 1,1-1-1,-1 1 1,1-1 0,-1 1-1,0 0 1,1-1 0,-1 1-1,0 0 1,1 0 0,-1 0-1,0 0 1,0 0 0,0 0-1,0 1 1,0-1 0,0 0-1,0 0 1,0 1 0,0-1-1,-1 1 1,2 1 0,8 17 292,-2 0 1,0 0-1,0 0 1,-2 1 0,4 24-1,13 112 873,-19-124-1020,4 37 83,14 95 258,-17-142-619,1 0 0,0-1 1,2 0-1,1-1 0,11 22 1,-19-41-5,-1-1 1,1 1-1,0-1 1,0 1-1,0-1 1,0 0 0,0 1-1,0-1 1,0 0-1,0 0 1,0 0 0,1 0-1,-1 0 1,0 0-1,1 0 1,-1 0 0,1-1-1,-1 1 1,1 0-1,-1-1 1,1 0 0,-1 1-1,1-1 1,-1 0-1,1 1 1,0-1-1,-1 0 1,1 0 0,0-1-1,-1 1 1,1 0-1,-1 0 1,1-1 0,-1 1-1,1-1 1,1 0-1,1-1-205,0-1 0,0 1 0,0-1-1,-1 0 1,1 0 0,-1 0-1,0-1 1,0 1 0,0-1 0,0 1-1,-1-1 1,4-7 0,15-39-1168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68 816,'10'-22'595,"-9"19"-442,0-1-1,0 1 1,0 0 0,0 0-1,1 0 1,0 0-1,-1 0 1,1 1 0,0-1-1,0 0 1,0 1 0,1-1-1,-1 1 1,5-3-1,-6 5-46,1 1 0,-1 0 0,0 0 0,0-1 0,0 1 0,0 0 0,1 0 0,-1 0 0,0 1 0,-1-1 0,1 0 0,0 0 0,0 0 0,0 1-1,-1-1 1,1 0 0,-1 1 0,1-1 0,-1 1 0,1-1 0,-1 0 0,0 1 0,0-1 0,0 1 0,0-1 0,0 1 0,0 2 0,0-1 83,5 74 2171,-5 105-1,-3-55-1222,3 149-258,0 253 671,0-176-10355,0-327 6215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2 320 1040,'0'-22'1750,"-1"18"-1567,1 0-1,-1 0 1,1 0 0,0 0-1,1-1 1,-1 1 0,1 0 0,0 0-1,0 0 1,0 0 0,0 0-1,1 0 1,-1 0 0,1 1 0,0-1-1,4-6 1,9-6-73,1 1 0,0 1 0,1 0 0,28-18 1,-1 1-320,-27 18-119,1 2 0,0 0 1,1 1-1,0 0 1,0 2-1,1 1 1,0 0-1,34-7 1,-48 14 276,0 0 0,-1 0 0,1 0 0,-1 1 0,1 0 0,-1 0 0,0 0 0,1 1 0,-1-1 0,0 1 1,0 0-1,0 1 0,0 0 0,0-1 0,0 1 0,-1 1 0,0-1 0,1 1 0,-1 0 0,-1 0 1,1 0-1,0 0 0,-1 0 0,5 10 0,4 7 53,0 1-1,-2 0 1,-1 1-1,7 25 1,-9-21 237,-2 0 0,-1 1 1,-1-1-1,-1 39 0,-2-44 33,0-1-1,2 1 1,0 0 0,1-1-1,2 0 1,0 0 0,11 29-1,-14-48-249,0-1-1,-1 1 1,1-1-1,0 1 0,0-1 1,0 0-1,1 0 0,-1 0 1,0 0-1,0-1 0,0 1 1,1 0-1,-1-1 1,0 0-1,1 1 0,-1-1 1,0 0-1,1 0 0,2-1 1,49-5 124,-44 2-169,-1 0 1,0-1-1,0 0 1,0-1-1,-1 0 0,0 0 1,0-1-1,0 0 1,-1 0-1,0-1 0,0 0 1,-1 0-1,0 0 0,-1-1 1,7-13-1,5-12-49,-1-1 0,19-66-1,-28 72 64,-2 1 0,0-1 0,-2 0 0,-2-56 1,-1 82 12,-1-6 49,1-1-1,-2 1 1,1 0 0,-1 0 0,-5-15-1,6 21-10,-1 0-1,1 1 0,0-1 1,0 1-1,-1 0 0,0-1 0,1 1 1,-1 0-1,0 0 0,-3-3 1,4 5-7,0-1 0,0 0 0,0 1 0,0-1 0,0 1 0,0-1 1,0 1-1,0 0 0,0-1 0,-1 1 0,1 0 0,0 0 0,0 0 0,0 0 1,-1 0-1,1 0 0,0 0 0,0 0 0,0 1 0,-1-1 0,1 0 0,0 1 1,0-1-1,-1 1 0,-7 4 151,2 0 0,-1 0 0,1 0 1,-1 1-1,1 0 0,1 0 0,-1 1 0,-10 14 0,-41 71 667,45-69-652,-1 4-126,2 0-1,1 0 1,1 1-1,2 1 1,0-1-1,2 1 0,2 1 1,0-1-1,2 1 1,1-1-1,4 40 1,-2-59-149,0 1-1,1-1 1,0 1 0,1-1-1,0 0 1,0 0 0,1 0 0,1 0-1,0-1 1,0 0 0,1 0-1,9 12 1,-13-18-70,0 0 0,0-1 0,0 1-1,1-1 1,0 1 0,-1-1 0,1 0 0,0 0-1,0 0 1,0 0 0,0 0 0,0-1 0,1 1 0,-1-1-1,0 0 1,1 0 0,-1-1 0,1 1 0,-1 0 0,7-1-1,-2-1-140,-1 1 0,1-2 0,-1 1-1,0-1 1,0 0 0,0-1-1,0 0 1,0 0 0,10-6 0,4-5-171,-1-1 0,0 0 1,-1-1-1,-1-2 0,17-18 0,13-20-29,4-3-54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1 198 496,'25'-46'832,"9"-20"865,-34 66-1661,0 0-1,0 0 1,1 1 0,-1-1-1,0 0 1,0 0-1,0 0 1,0 0-1,0 0 1,0 0-1,1 1 1,-1-1-1,0 0 1,0 0 0,0 0-1,0 0 1,0 0-1,1 0 1,-1 0-1,0 0 1,0 0-1,0 0 1,0 0-1,1 0 1,-1 0-1,0 0 1,0 0 0,0 0-1,0 0 1,1 0-1,-1 0 1,0 0-1,0 0 1,0 0-1,0 0 1,1 0-1,-1 0 1,0 0-1,0-1 1,0 1 0,0 0-1,0 0 1,1 0-1,-1 0 1,0 0-1,0 0 1,0-1-1,0 1 1,0 0-1,0 0 1,0 0 0,0 0-1,0 0 1,0-1-1,0 1 1,1 0-1,-1 0 1,0 0-1,0 0 1,0-1-1,0 1 1,0 0-1,0 0 1,-1-1 0,7 25 1138,0 35 173,-25 418 2540,17-353-3401,4-147-591,2 1 1,0 0 0,1 0 0,15-37 0,-6 13-256,15-49-1353,3 2-1,54-106 0,-77 182 1248,1 1 0,0 0-1,1 0 1,21-22 0,-27 33 326,0 0 0,0 0 0,0 0 0,1 1 0,-1-1 0,1 2 0,0-1 0,0 1 0,0-1 1,1 2-1,-1-1 0,1 1 0,0 0 0,-1 0 0,15-1 0,-19 3 125,1 0 0,-1 0-1,1 0 1,-1 1 0,0-1-1,1 1 1,-1 0 0,0 0 0,0 0-1,1 0 1,-1 0 0,0 0 0,0 0-1,0 1 1,0-1 0,-1 1 0,1-1-1,0 1 1,-1 0 0,1 0 0,-1 0-1,1 0 1,-1 0 0,0 0-1,0 0 1,0 0 0,0 0 0,0 0-1,0 1 1,0 3 0,2 6 24,-1 1 0,-1 0-1,0 0 1,-1 19 0,0-21-9,0 315 1309,0-321-1243,0-1 0,0 1 0,1 0 0,-1 0-1,1 0 1,0 0 0,0 0 0,1-1-1,0 1 1,-1 0 0,2-1 0,-1 0 0,0 1-1,7 7 1,-7-10-23,0 0 0,1-1 0,-1 1 1,1 0-1,-1-1 0,1 1 0,0-1 0,0 0 0,-1 0 0,1 0 0,0 0 0,0-1 1,0 1-1,0-1 0,0 0 0,0 0 0,0 0 0,0 0 0,0 0 0,0-1 1,0 1-1,0-1 0,0 0 0,0 0 0,4-2 0,1 0-27,1-1-1,-1 0 0,-1-1 1,1 0-1,-1 0 0,1-1 1,-1 0-1,-1 0 1,0 0-1,1-1 0,6-11 1,7-10 6,25-51 0,-34 60-3,74-153-26,-73 145 94,-2-1 0,-1 0 0,-1 0-1,5-39 1,-12 65-3,-1 0 1,0 0-1,1 0 1,-1 1-1,0-1 0,0 0 1,0 0-1,0 0 1,-1 0-1,1 0 0,0 0 1,-1 0-1,0-2 1,0 4-41,1 0 0,-1-1-1,1 1 1,-1 0 0,1 0 0,0 0 0,-1 0 0,1 0 0,-1 0 0,1 0 0,-1 0 0,1 0 0,-1 1 0,1-1 0,0 0-1,-1 0 1,1 0 0,-1 0 0,1 1 0,0-1 0,-1 0 0,1 0 0,0 1 0,-1-1 0,1 0 0,0 0 0,-1 1 0,1-1 0,0 0-1,-1 1 1,1-1 0,0 1 0,0 0 0,-32 47 1579,10-5-1262,3 1 1,1 1-1,2 1 0,3 0 1,1 1-1,-5 50 0,13-42-297,3 66 0,2-59-50,-1-53-81,0 0 0,1-1 0,0 1 1,0 0-1,1-1 0,0 1 1,1-1-1,0 1 0,0-1 0,0 0 1,1 0-1,5 7 0,-6-12-91,-1 0-1,0 0 0,1-1 0,0 0 1,-1 1-1,1-1 0,0 0 0,0 0 1,1 0-1,-1-1 0,0 1 1,1-1-1,-1 0 0,0 0 0,1 0 1,-1 0-1,1 0 0,0-1 0,-1 0 1,1 0-1,-1 0 0,1 0 1,0 0-1,-1-1 0,1 1 0,-1-1 1,1 0-1,-1 0 0,1-1 0,-1 1 1,4-2-1,6-4-261,-1 0-1,0-1 1,0 0 0,-1-1 0,0 0 0,-1-1-1,0 0 1,17-22 0,-4 6-107,37-39-447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0 832,'0'0'47,"1"0"-1,-1 0 1,0 0-1,1 0 1,-1 0 0,1 0-1,-1 1 1,0-1-1,1 0 1,-1 0-1,1 0 1,-1 0-1,0 1 1,1-1-1,-1 0 1,0 0-1,1 1 1,-1-1-1,0 0 1,0 0-1,1 1 1,-1-1-1,0 0 1,0 1 0,1-1-1,-1 0 1,0 1-1,0-1 1,0 1-1,0-1 1,0 0-1,0 1 1,1-1-1,-1 1 1,0-1-1,0 0 1,0 1-1,0-1 1,0 1-1,-1-1 1,1 0-1,0 1 1,0-1 0,0 1-1,0-1 1,0 0-1,0 1 1,-1-1-1,1 0 1,0 1-1,-1 0 1,-13 25 512,11-20-173,-15 31 456,2 0 0,-17 61 0,2 58 249,28-130-991,1 0-1,1 0 0,2 35 1,1-5-23,-1-54-77,0 1 1,0-1-1,0 0 0,0 0 0,0 1 1,0-1-1,1 0 0,-1 0 0,1 0 1,-1 0-1,1-1 0,0 1 0,0 0 0,0-1 1,0 1-1,0-1 0,0 0 0,0 0 1,0 0-1,1 0 0,-1 0 0,3 1 1,-1-1-3,0 1 1,-1 0 0,1 0-1,-1 0 1,0 0 0,1 1-1,-1-1 1,0 1-1,4 5 1,1 4 3,-7-10 55,1 0 0,-1 0 1,1 0-1,-1 0 0,0 0 0,0 1 0,0-1 0,0 0 0,0 1 0,-1-1 0,1 1 0,-1-1 0,1 1 1,-1 0-1,0-1 0,0 1 0,0-1 0,0 1 0,-1-1 0,1 1 0,-1-1 0,-1 5 0,1-4-13,-1-1 0,1 1 1,-1-1-1,1 1 0,-1-1 0,0 0 0,0 1 0,0-1 0,0 0 0,-1 0 0,1-1 0,0 1 0,-1 0 0,0-1 0,1 0 0,-1 1 0,0-1 0,1 0 0,-1 0 0,0-1 0,0 1 0,0 0 0,0-1 0,-5 0 0,-17 3-88,0-2-1,-26-1 1,24-1-734,27 1 727,-1 1 0,0-1 1,1 0-1,-1-1 0,1 1 0,-1 0 1,0 0-1,1 0 0,-1 0 1,1 0-1,-1 0 0,0-1 0,1 1 1,-1 0-1,1-1 0,-1 1 1,1 0-1,-1-1 0,1 1 0,-1 0 1,1-1-1,0 1 0,-1-1 1,1 1-1,-1-1 0,1 1 0,0-1 1,-1 1-1,1-1 0,0 0 0,-2-25-2790,2 14 1417,0-8-219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0 736,'0'0'66,"1"1"-1,-1-1 0,0 0 0,1 0 1,-1 1-1,0-1 0,1 0 1,-1 1-1,0-1 0,0 0 0,1 1 1,-1-1-1,0 1 0,0-1 1,0 0-1,0 1 0,1-1 0,-1 1 1,0-1-1,0 0 0,0 1 1,0-1-1,0 1 0,0-1 0,0 1 1,0-1-1,0 1 0,0-1 0,0 0 1,-1 1-1,1-1 0,0 1 1,0-1-1,0 0 0,0 1 0,-1-1 1,1 0-1,0 1 0,0-1 1,-1 0-1,1 1 0,0-1 0,-1 0 1,1 1-1,0-1 0,-1 0 1,-21 36 412,5-9 33,-3 39 505,-2 5 73,14-51-814,1 1 0,1 0-1,-6 37 1,8-35-89,-1 0 0,-13 37 0,3-11 2,6-22-694,6-56-254,3 0 507,2 0-1,1 0 1,1 0 0,2 0-1,10-31 1,-11 45 290,0 0 0,1 0 1,1 1-1,0 0 0,1 0 1,1 1-1,0 0 0,0 1 1,1 0-1,23-21 0,-31 32-2,-1 0-1,0-1 1,1 1-1,-1 0 1,1 0 0,-1 1-1,1-1 1,-1 0-1,1 0 1,0 1-1,-1-1 1,1 1-1,0-1 1,0 1 0,-1 0-1,1 0 1,0 0-1,0 0 1,-1 0-1,1 0 1,0 0-1,0 1 1,-1-1-1,4 2 1,-1 0 65,-1 0 0,0 0 0,0 0 0,0 0 0,-1 1 0,1-1 0,0 1 0,-1 0 0,0 0 0,0 0 0,3 5 0,3 6 202,-1 1-1,-1 0 1,0 0 0,5 26 0,-3 5 91,4 64 0,-11-76-552,3 0-1,0 0 1,2-1-1,13 38 1,-18-66-36,1 0-1,0 0 1,0-1 0,0 1-1,1-1 1,-1 1 0,1-1 0,0 0-1,1 0 1,4 5 0,-5-7-74,0 0 0,0-1-1,0 1 1,0 0 0,1-1 0,-1 0 0,0 0 0,1 0 0,-1 0 0,1 0 0,-1-1 0,1 1 0,-1-1 0,5 0 0,14 0-1380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201 621 592,'-19'25'5257,"-30"40"-3577,28-28-944,3 0 0,0 2 0,3 0 0,1 1 0,2 0 0,2 1 0,-8 58 0,14-57-411,2-1 1,1 1-1,6 42 1,-5-77-321,1 0 0,0-1 0,0 1 0,1-1 0,-1 1 0,1-1 0,1 0 0,-1 0 0,1 0 0,0 0 0,1 0 0,-1-1 0,6 7 0,-7-10-42,1 1 1,-1-1 0,1 0 0,0 0 0,-1 0-1,1-1 1,0 1 0,0-1 0,1 1 0,-1-1 0,0 0-1,0 0 1,1-1 0,-1 1 0,0-1 0,1 1-1,-1-1 1,0 0 0,1 0 0,-1-1 0,1 1 0,-1-1-1,0 1 1,0-1 0,1 0 0,5-3 0,-1 0-140,0 0 1,-1 0 0,1-1 0,-1 0 0,1-1 0,-2 1 0,1-2-1,0 1 1,6-9 0,45-66-1386,-56 78 1512,28-47-642,-3 0 1,-2-2-1,-2-1 0,-2-1 0,17-73 1,42-285-414,-62 264 1185,-10 71 826,32-137 0,-33 196 766,-8 38 994,-2 14-1869,0 13-4,-2 1 0,-17 72-1,-6 46-210,17 245-2325,11-367 584,0-31 254,1 1-1,0-1 1,6 24 0,-7-35 710,1 0 1,-1 1 0,1-1-1,-1 0 1,1 0 0,0 0-1,0 1 1,0-1 0,0 0-1,0 0 1,0 0 0,1 0-1,-1-1 1,1 1 0,-1 0-1,1-1 1,-1 1 0,1 0-1,0-1 1,0 0 0,0 0-1,0 1 1,0-1 0,0 0-1,0-1 1,0 1 0,4 1-1,25-2-1313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0 177 480,'3'-2'149,"0"1"0,0 0 0,0-1 0,1 1 0,-1 0 0,0 0 0,1 1 0,-1-1 0,0 1 0,1-1 0,-1 1 0,0 0 0,5 1 0,-6 0-7,-1 0 0,1 0 0,-1 0 0,1 1 0,-1-1-1,1 0 1,-1 1 0,0-1 0,0 1 0,0 0 0,0-1 0,0 1 0,0 0 0,-1 0-1,1-1 1,0 1 0,-1 0 0,0 0 0,1 0 0,-1 0 0,0 0 0,0-1 0,0 1-1,0 0 1,0 0 0,0 0 0,-1 2 0,-1 86 3404,-1-47-2236,2 1 1,2 0-1,2 0 1,11 50-1,-13-88-1202,0 0 0,1-1 0,-1 0 0,1 1 0,1-1 0,-1 0 0,1 0 0,0 0 0,0 0 0,0-1 0,5 6 0,-5-8-85,0 0 0,-1-1 0,1 1 0,0 0 0,0-1 0,0 0 0,0 0 0,1 0 0,-1 0 0,0 0 0,0-1 0,1 1 0,-1-1 0,0 0-1,1 0 1,-1 0 0,0 0 0,1-1 0,4-1 0,0 0-43,0 0 0,0-1-1,0 0 1,-1 0 0,1-1-1,-1 0 1,0 0 0,0-1-1,-1 0 1,1 0 0,-1-1-1,0 0 1,0 0 0,5-7-1,10-15-360,-2 0-1,18-34 1,-34 58 323,12-26-222,-2-1 0,0 0 0,-2-1 1,-2-1-1,-1 1 0,-1-1 0,-2-1 0,-1 1 0,-1-1 0,-3-38 0,0 68 267,0 1 0,-1-1-1,1 1 1,-1-1-1,1 1 1,-1-1 0,0 1-1,-1-1 1,1 1 0,0 0-1,-1 0 1,0 0 0,0 0-1,-2-3 1,3 5-37,0-1 0,-1 1-1,1 0 1,-1 0 0,1 0 0,-1 1 0,1-1 0,-1 0 0,1 0 0,-1 1 0,0-1-1,0 1 1,1 0 0,-1-1 0,0 1 0,0 0 0,1 0 0,-1 0 0,0 0 0,0 0-1,1 0 1,-1 1 0,0-1 0,1 1 0,-1-1 0,0 1 0,1 0 0,-1-1 0,0 1-1,1 0 1,0 0 0,-3 2 0,-68 54-3197,5-2-213,8-13 904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3:5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37 576,'3'0'94,"0"0"0,0 0-1,0-1 1,0 1-1,0-1 1,0 0 0,-1 0-1,1 0 1,0 0 0,0 0-1,-1 0 1,1-1 0,-1 1-1,1-1 1,3-3-1,8-5 4745,-18 10-4344,1 1-1,-1 0 0,1 0 0,0 0 0,-1 0 0,1 0 0,0 1 0,0-1 0,0 1 0,0 0 0,0 0 0,1 0 0,-1 1 0,0-1 0,-3 5 0,-38 49 2353,36-44-1973,-41 57 1129,2 3 0,-38 82-1,72-127-1992,1-1 0,2 2 0,1 0 0,1 0 0,1 1-1,2-1 1,1 1 0,1 1 0,2 55 0,1-82-72,0 0 1,0 0 0,0 0-1,0 0 1,1 0-1,-1 0 1,1 0-1,0-1 1,0 1-1,0 0 1,0 0-1,1-1 1,-1 1 0,1-1-1,0 1 1,-1-1-1,1 0 1,0 1-1,0-1 1,0 0-1,1 0 1,-1-1 0,1 1-1,-1 0 1,1-1-1,-1 1 1,1-1-1,0 0 1,-1 0-1,1 0 1,0 0-1,0-1 1,0 1 0,0-1-1,0 1 1,0-1-1,0 0 1,3-1-1,4 0-200,-1 0-1,1-1 0,-1-1 1,0 1-1,0-2 0,0 1 0,-1-1 1,1 0-1,-1-1 0,0 0 1,9-7-1,8-9-181,-1-2-1,0-1 1,-2-1 0,-1 0-1,-1-2 1,-1 0 0,-1-2-1,18-39 1,-7 4 306,-2-3-1,31-125 1,-53 162 352,-5 27-121,0-1-1,0 0 0,1 0 0,-1 1 1,1-1-1,0 0 0,0 1 0,0-1 0,0 1 1,1-1-1,0 1 0,-1 0 0,1 0 0,0 0 1,3-4-1,-4 7-38,-1 0 1,0 0 0,1 0-1,-1 0 1,0 0-1,0 0 1,1 0-1,-1 0 1,0 1 0,0-1-1,1 0 1,-1 0-1,0 0 1,1 0-1,-1 0 1,0 0 0,0 1-1,0-1 1,1 0-1,-1 0 1,0 0 0,0 1-1,0-1 1,1 0-1,-1 0 1,0 1-1,0-1 1,0 0 0,0 0-1,0 1 1,0-1-1,0 0 1,0 1-1,1-1 1,-1 0 0,0 0-1,0 1 1,0-1-1,0 0 1,0 1-1,-1-1 1,1 0 0,0 0-1,0 1 1,0-1-1,1 21 918,-1-19-679,0 354 6716,-1-348-6962,1-1-1,1 1 1,-1-1-1,1 1 1,0-1-1,1 1 0,0-1 1,0 0-1,0 0 1,1 0-1,0 0 0,1 0 1,6 9-1,-7-12-26,0-1 0,1 0 0,-1 0-1,1-1 1,0 1 0,0-1 0,0 0-1,0 0 1,1 0 0,-1 0 0,0-1-1,1 0 1,-1 0 0,1 0-1,0 0 1,-1-1 0,1 0 0,-1 0-1,1 0 1,0 0 0,-1-1 0,1 0-1,5-1 1,9-3-15,0 0 0,0-1 0,-1-1 0,0-1 0,0-1 0,-1 0 0,0-1 0,30-24 0,4-9-26,60-63 0,-70 61-677,-2-2 0,-2-1 0,56-99 0,-84 131-353,11-22-4434,-15 9-5354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140 172 448,'0'-168'5816,"0"164"-4727,0 10 197,0 13-336,-1 140 4001,-15 83-2328,-28 179-435,-21 148-708,57-501-1250,2 80-1,6-64-2524,0-54-186,7-133-3772,19-50 2893,-9 55 2120,74-392-545,-41 249 1942,-27 143 167,-11 47 246,3 1 0,26-64 0,-36 105-392,0 0 0,0 1 0,0-1 0,1 1 0,1 1 0,0-1 0,0 1 0,0 0 0,0 0 0,10-5 0,-13 9 4,0 0-1,0 0 0,1 0 1,0 1-1,-1-1 1,1 1-1,0 0 0,0 1 1,0-1-1,0 1 1,0 0-1,0 1 0,0-1 1,1 1-1,-1 0 1,0 0-1,0 0 1,1 1-1,-1 0 0,7 2 1,-8-1-70,-1-1 0,0 2 1,0-1-1,0 0 0,0 0 0,-1 1 1,1 0-1,-1-1 0,1 1 0,-1 0 1,0 0-1,0 1 0,0-1 0,-1 0 1,1 1-1,-1-1 0,0 0 0,1 1 1,-2 0-1,1-1 0,0 5 0,2 12 266,-1-1 0,-1 35 0,-1-38-182,-2 12-39,-1 0 1,-1 0 0,-1 0-1,-1 0 1,-2-1-1,-18 45 1,-1-12-354,-59 97 1,84-153 61,0-1 0,1 1 0,-1-1 0,0 1 0,-1-1 0,1 0 0,-1 0-1,1 0 1,-1 0 0,0-1 0,0 1 0,0-1 0,-1 0 0,1 1 0,0-1 0,-1-1 0,1 1 0,-1 0-1,0-1 1,0 0 0,1 0 0,-6 1 0,8-3-68,1 0 0,-1 0 0,1 0 0,-1 0 0,1 0 0,0 0 0,-1 0-1,1 0 1,0 0 0,0 0 0,0 0 0,-1 0 0,1-1 0,0 1 0,1 0 0,-1 0 0,0-2 0,0 2-195,0-9-68,1-1-1,0 1 1,0-1-1,1 1 1,0 0-1,1 0 1,0 0 0,1 0-1,0 0 1,0 1-1,1 0 1,0 0-1,1 0 1,8-11-1,26-27-627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60 384,'1'-2'80,"0"1"0,0-1-1,0 1 1,1 0 0,-1 0-1,0 0 1,0-1 0,1 1-1,-1 0 1,1 0 0,-1 1 0,1-1-1,-1 0 1,1 0 0,-1 1-1,1-1 1,0 1 0,-1-1-1,1 1 1,0 0 0,-1 0 0,1 0-1,0 0 1,3 0 0,-4 1 67,0 1 0,1-1 0,-1 1 1,0-1-1,0 1 0,0 0 0,0-1 1,0 1-1,0 0 0,0 0 0,-1-1 1,1 1-1,-1 0 0,1 0 0,-1 0 0,0 0 1,0 0-1,0 0 0,0 0 0,0 0 1,0 3-1,-3 50 1632,-2 1 1,-22 95-1,19-107-882,-5 72 1,12-100-778,0 1 1,2-1-1,0 1 1,1-1-1,1 0 1,0 0-1,10 28 1,-12-41-112,0-1 0,0 1 0,1 0 0,-1-1 0,0 1 0,1-1 0,-1 1 0,1-1 0,0 0 0,0 1 1,0-1-1,0 0 0,0 0 0,1-1 0,-1 1 0,0 0 0,1-1 0,0 1 0,-1-1 0,1 0 0,0 0 0,-1 0 0,5 1 0,-2-2-2,0 0 0,0-1-1,-1 1 1,1-1-1,0 0 1,-1 0 0,1 0-1,-1-1 1,1 0 0,-1 0-1,0 0 1,0 0 0,5-4-1,9-6-9,-1-2 0,-1 0-1,0-1 1,-1 0 0,17-23 0,-6 1-234,-2-1-1,-2-1 1,-1-1 0,-2-1 0,-2 0 0,-2-2 0,-2 0-1,-1 0 1,7-66 0,-16 32-2771,-3 47-3039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1024,'0'169'5408,"0"-167"-5359,1 0 0,-1-1 0,0 1 0,0-1 0,1 1 0,-1 0 0,1-1 0,-1 1 0,1-1 0,-1 1 0,1-1 0,0 0 0,0 1 0,0-1 0,0 0 0,0 1 0,0-1 0,0 0 0,0 0 0,1 0 0,-1 0 0,0 0 0,1 0 0,-1 0 0,0-1 0,1 1 0,-1 0 0,1-1 0,0 1 0,-1-1 0,1 0 0,-1 1 0,1-1 0,0 0 0,-1 0 0,1 0 0,-1 0 0,1 0 0,1-1 0,7 0 43,-1 0 0,0 0-1,1-1 1,-1 0 0,13-5 0,-5 0-69,0-1 0,-1-1 0,0-1 0,-1 0 0,0 0 0,-1-2 0,0 0 1,24-26-1,-17 14-21,-2-2 0,0 0 0,-2-1 0,20-40 1,-29 46-4,-2 1 0,0-1 1,-1-1-1,-1 1 1,-1-1-1,0 0 1,-2 0-1,-3-38 1,2 32 79,0 27-68,0 1-1,0 0 1,0-1-1,1 1 1,-1-1-1,0 1 1,0 0-1,0-1 1,-1 1-1,1-1 0,0 1 1,0 0-1,0-1 1,0 1-1,0-1 1,0 1-1,0 0 1,-1-1-1,1 1 1,0 0-1,0-1 1,-1 1-1,1 0 1,0-1-1,0 1 1,-1 0-1,1 0 1,0-1-1,-1 1 1,1 0-1,0 0 1,-1 0-1,1-1 0,-1 1 1,1 0-1,-1 0 1,-15 7 253,-11 21 79,7 8-83,2 1 0,-21 67 0,16-43-202,14-32-206,2 0 0,1 1 0,1 0 0,1 0 0,1 0 1,2 1-1,2-1 0,4 37 0,-5-64-7,1-1 1,-1 0 0,1 1-1,0-1 1,-1 0 0,1 1-1,0-1 1,0 0 0,1 0-1,-1 0 1,0 0-1,1 0 1,-1 0 0,1 0-1,0-1 1,0 1 0,-1 0-1,1-1 1,0 0-1,0 1 1,1-1 0,-1 0-1,0 0 1,0 0 0,0 0-1,1 0 1,-1-1 0,1 1-1,-1-1 1,0 0-1,1 1 1,-1-1 0,1 0-1,-1 0 1,0-1 0,1 1-1,-1 0 1,1-1 0,-1 1-1,0-1 1,1 0-1,3-2 1,21-15-1361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164 776 496,'0'0'88,"0"0"0,0 0 0,0 0 0,0 0 0,0 0 0,0 0 0,-1 0 0,1 1 0,0-1-1,0 0 1,0 0 0,0 0 0,0 0 0,0 0 0,-1 0 0,1 0 0,0 0 0,0 0 0,0 0 0,0 0 0,0 0 0,-1 0-1,1 0 1,0 0 0,0 0 0,0 0 0,0 0 0,0 0 0,-1 0 0,1 0 0,0 0 0,0 0 0,0 0 0,0 0-1,0-1 1,0 1 0,-1 0 0,1 0 0,0 0 0,0 0 0,0 0 0,0 0 0,0 0 0,0 0 0,0-1 0,0 1 0,0 0-1,0 0 1,-1 0 0,1 0 0,0 0 0,0 0 0,0-1 0,0 1 0,0 0 0,0 0 0,0 0 0,0 0 0,0 0 0,0-1-1,0 1 1,0 0 0,0 0 0,0 0 0,1-1 0,-14 18 1919,-11 24-335,-1 8 86,3 1 0,2 1 0,-16 61 0,29-76-1479,2 1 0,1-1 0,2 1 0,1 0-1,7 59 1,-6-92-307,1-1 0,-1 1 1,1-1-1,0 1 0,0 0 0,0-1 0,0 0 0,1 1 0,-1-1 0,1 0 1,0 0-1,0 0 0,0 0 0,0 0 0,0 0 0,1 0 0,-1-1 0,1 1 1,0-1-1,0 0 0,0 0 0,0 0 0,0 0 0,0-1 0,6 3 0,-4-3-105,-1 0 0,1 0 0,0-1 0,0 0 0,0 1 0,0-2 0,0 1 0,0-1 0,-1 1 0,1-1 0,0-1 0,0 1 0,-1-1 0,1 1 0,-1-1 0,1-1 0,7-4 0,7-8-290,-1-1-1,-1 0 0,0-2 0,-1 0 0,-1 0 0,0-2 0,15-28 1,-5 4-41,-3-1 1,-1-1 0,-3-1-1,-2-1 1,-1 0 0,9-60 0,-7-4-141,6-186 1,-21-29 1421,-3 189 3625,1 142-4196,0 1 1,-1-1 0,1 0 0,-1 0-1,0 0 1,0 0 0,-1 0 0,-2 7 0,-6 15 270,-1 19 245,2 0 0,-5 74 1,5-33-365,-11 141-26,14 373 1,7-595-389,0 43-58,14 83 0,-12-117-146,0 0 0,1 0 0,0-1 0,1 0 0,1 1 0,0-1 0,1-1 0,0 0 0,1 0 1,13 16-1,-19-26 39,0 0 0,0 0 1,1 0-1,-1 0 0,0 0 1,1 0-1,-1-1 0,1 1 1,-1-1-1,1 0 0,0 0 1,0 0-1,-1 0 1,1 0-1,0-1 0,0 1 1,0-1-1,5 0 0,-3 0-153,0-1-1,0 0 0,0 0 1,0 0-1,0-1 1,0 0-1,0 0 0,-1 0 1,1-1-1,4-2 0,6-6-393,-1 0-1,0-1 1,-1-1 0,-1 0-1,16-21 1,213-296-239,-236 323 1121,-4 6-101,-1 0 0,1 0-1,0 0 1,-1 0-1,1 0 1,0 0-1,0 0 1,0 0 0,0 0-1,0 0 1,0 0-1,0 0 1,0 1-1,0-1 1,0 1 0,0-1-1,1 0 1,-1 1-1,0 0 1,4-1 2086,-4 2-2034,-1 0-1,0 1 1,1-1 0,-1 0 0,1 0 0,-1 0 0,1 1-1,-1-1 1,1 0 0,0 0 0,0 0 0,-1 0 0,1 0-1,0 0 1,0 0 0,0-1 0,0 1 0,0 0 0,0 0-1,1-1 1,-1 1 0,0-1 0,0 1 0,0-1-1,0 1 1,1-1 0,-1 0 0,0 0 0,1 1 0,-1-1-1,0 0 1,0 0 0,1 0 0,-1 0 0,0-1 0,3 1-1,2-1-120,0 1-1,0-1 0,0 0 0,0 0 0,0-1 0,9-3 0,-6-1 27,0 1 0,-1-2 1,0 1-1,0-1 0,-1 0 0,0 0 0,0-1 0,0 0 0,-1 0 0,0-1 0,6-12 0,-3 4 28,-1-1-1,-1-1 1,0 1-1,8-38 1,-15 31 1078,-1 25-1042,1 0 1,0 0-1,-1 0 0,1 0 0,-1-1 0,1 1 0,0 0 1,-1 0-1,1 0 0,0 0 0,-1 0 0,1 0 0,-1 0 0,1 0 1,0 0-1,-1 0 0,1 0 0,-1 0 0,1 0 0,0 0 1,-1 0-1,1 1 0,0-1 0,-1 0 0,1 0 0,0 0 1,-1 1-1,1-1 0,0 0 0,-1 0 0,1 1 0,-1-1 0,-33 39 2152,12-7-1688,1 1 0,2 1 0,-21 52 0,33-69-507,1 1 0,1 0 1,1 0-1,1 0 0,0 1 0,1-1 0,1 1 1,1 0-1,3 25 0,-1-35-66,0 0 0,1 0 0,0 0 0,1 0 0,0 0 0,0-1 0,1 0-1,0 1 1,0-2 0,1 1 0,0-1 0,0 0 0,1 0 0,0 0 0,0-1 0,1 0 0,15 9 0,-16-11-58,1 0 1,0-1 0,-1 1 0,1-1-1,0-1 1,0 0 0,1 0 0,-1 0-1,0-1 1,1-1 0,-1 1 0,1-1-1,-1-1 1,0 1 0,12-4 0,-2 1-234,0-1 1,0-1 0,-1-1 0,0 0-1,0-1 1,18-11 0,-14 6-589,-2-1 1,1-1-1,-2-1 0,0 0 1,0-2-1,-2 0 0,0 0 1,-1-2-1,-1 0 0,22-38 1,-14 0-1377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0 104 912,'0'67'5445,"0"206"-2640,0 239 2688,1-526-5471,1 0 0,0 0 1,1 0-1,1 0 1,4-13-1,5-15-12,38-145-1333,107-258-1,-137 399-1997,47-78-1,-68 123 3218,1 0 1,-1 0-1,1 0 0,0 0 0,-1 0 1,1 0-1,0 1 0,0-1 0,0 0 0,0 0 1,0 1-1,-1-1 0,1 1 0,0-1 0,0 1 1,1-1-1,-1 1 0,0-1 0,0 1 1,0 0-1,0 0 0,0-1 0,0 1 0,0 0 1,1 0-1,-1 0 0,0 0 0,0 0 1,2 1-1,6 10-1075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13 306 1056,'-5'27'638,"1"0"-1,2-1 0,0 1 0,3 28 0,-1-25-149,0-29-474,0 0 0,0 0 0,1 0 1,-1-1-1,0 1 0,0 0 0,1 0 0,-1-1 0,1 1 0,-1 0 0,1 0 0,-1-1 0,1 1 0,-1-1 1,1 1-1,0 0 0,-1-1 0,1 1 0,0-1 0,-1 1 0,1-1 0,0 0 0,0 1 0,-1-1 1,1 0-1,0 0 0,0 1 0,0-1 0,0 0 0,-1 0 0,1 0 0,0 0 0,0 0 0,0 0 0,0 0 1,-1 0-1,1 0 0,0-1 0,0 1 0,0 0 0,-1 0 0,2-1 0,42-14 154,-26 5-153,1 0 1,-2-2 0,1 0-1,-2-1 1,1-1-1,14-16 1,5-10-41,38-55 0,-59 71-15,-1 0 1,-2-1 0,-1 0 0,0-1-1,-2 0 1,8-38 0,-14 18 145,-4 45-77,0 1-1,0 0 0,0 0 0,0 0 1,0-1-1,0 1 0,0 0 1,1 0-1,-1 0 0,0 0 0,0 1 1,0-1-1,0 0 0,0 0 0,0 1 1,0-1-1,0 0 0,0 1 0,0-1 1,0 1-1,-1 0 0,-7 7 149,-1 0 1,2 1-1,-1 0 0,1 0 1,0 1-1,1 0 1,0 1-1,1-1 0,-10 22 1,1 3 222,-19 73 1,25-80-425,2 1 1,1 0-1,2 0 1,0 1 0,2-1-1,2 1 1,0-1-1,5 30 1,-4-55-48,-1-1-1,1 0 1,0 0 0,0 0-1,0 0 1,0 0 0,0 0-1,1 0 1,0-1 0,-1 1-1,1 0 1,0-1 0,0 1-1,0-1 1,1 0 0,-1 0 0,0 0-1,1 0 1,0 0 0,2 2-1,0-3-110,-1 1 0,0-1 0,0 0 0,1 0 0,-1-1 0,0 1 0,1-1 0,-1 0 0,1 0 0,-1-1 0,0 1 0,8-3 0,4-1-237,-1-1-1,0-1 1,0 0-1,0-1 0,-1-1 1,19-13-1,10-13-327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11 784,'-8'9'4237,"-72"83"-1505,61-68-2398,-34 42 266,48-62-580,1 1 0,-1-1 1,1 1-1,1 0 1,-1 1-1,1-1 0,0 0 1,0 1-1,0 0 1,-3 10-1,4-3-71,0 0-1,0 1 1,1-1 0,1 14 0,0-26-22,0 0 0,0 0 0,0 0 0,0 0 1,0-1-1,0 1 0,0 0 0,0 0 0,0 0 1,0 0-1,1 0 0,-1 0 0,0 0 0,0-1 1,1 1-1,-1 0 0,1 0 0,-1 0 0,1-1 1,-1 1-1,1 0 0,-1 0 0,1-1 0,0 1 1,-1-1-1,1 1 0,0 0 0,0-1 0,-1 1 1,1-1-1,2 1 0,-1-1-17,0 0 0,0 0 0,0 0-1,0-1 1,0 1 0,0-1 0,0 1 0,0-1 0,0 0 0,0 0-1,0 0 1,0 0 0,2-1 0,6-5-171,-1 0 0,1-1 1,-1 0-1,8-10 0,11-18 75,-2-1 0,-2-1-1,-1-1 1,24-61 0,-44 94 244,0-1 0,0 1 0,1 0 1,0 0-1,0 0 0,0 1 0,1-1 0,0 1 0,10-9 1,-12 37 1373,-2 75 22,0 9-814,-4 0 1,-16 107-1,-94 576-141,66-530 1,19-121-34,23-95-203,-5 24 339,9-65-575,0 0 1,0 0 0,0 0 0,-1 0 0,1 0 0,-1 0-1,1-1 1,-1 1 0,0 0 0,0-1 0,0 0 0,0 1 0,-1-1-1,1 0 1,-1 0 0,1-1 0,-6 4 0,7-5-23,0 1 0,0-1 1,0 1-1,-1-1 0,1 0 0,0 0 1,-1 1-1,1-1 0,0 0 0,0 0 1,-1 0-1,1 0 0,0-1 0,-1 1 1,1 0-1,0 0 0,0-1 0,-1 1 1,1-1-1,0 1 0,0-1 0,0 0 1,-1 1-1,-1-3 0,0 0 3,0 0 0,0 0-1,0 0 1,0-1 0,1 0-1,-1 1 1,-3-8 0,1-1-14,0 0 1,1 0-1,0-1 1,-4-23-1,3-41-860,8-136 0,-2 200 717,4-43-914,3 1 0,2 0 0,18-56-1,-4 17-429,-2-16 68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0 688,'0'13'897,"0"20"239,0 1 113,0 12 31,0 0-79,-12 13 112,4-4-97,8 4-271,0-13-401,0-4-288,0 4-48,8-21-432,4-4-512,9-21-625,-1 0-544,1-21-112,-1-4 272,1-21 369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1 160,'3'6'148,"-1"0"1,1 0-1,-1 1 0,-1-1 1,1 1-1,-1-1 0,0 1 1,0 11-1,-3 61 1344,0-34-768,1-3-244,0-23-334,1-1-1,0 1 0,5 28 1,-4-42-134,1 0 0,-1 1 1,1-1-1,0 0 1,0 0-1,0 0 0,1-1 1,0 1-1,0-1 1,0 1-1,1-1 1,-1 0-1,1 0 0,0 0 1,0-1-1,6 5 1,31 19 50,-18-13 347,0 1 0,-1 1-1,-1 1 1,0 1 0,-1 1 0,32 40 0,-49-54-330,0 1 1,0 0 0,-1-1 0,1 1-1,-1 0 1,-1 1 0,1-1 0,-1 0 0,1 12-1,-2 63 538,-1-41-339,0-39-275,0 0 0,0 0 0,0 0-1,0 0 1,0 0 0,-1 0 0,1 0 0,0-1-1,0 1 1,-1 0 0,1-1 0,0 1-1,-1 0 1,1-1 0,0 0 0,-1 1-1,1-1 1,-1 0 0,1 0 0,-1 0-1,1 0 1,0 0 0,-1 0 0,1 0 0,-3-1-1,-43-2-826,43 2 571,0-1 0,0 1 0,0-1 0,0 0 0,0-1 0,0 1 0,1-1 0,-1 0 0,1 1 0,-1-2 0,1 1 0,0 0 0,0-1 0,1 1 0,-1-1 0,1 0 0,0 0 0,0 0 0,-3-7 0,3-10-1234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94 768,'0'-14'741,"1"-1"0,0 1 0,4-21 0,-5 34-671,1 0 0,-1 1-1,0-1 1,0 0 0,1 0-1,-1 1 1,0-1 0,1 0-1,-1 0 1,1 1 0,-1-1-1,1 1 1,-1-1 0,1 0-1,0 1 1,-1-1 0,1 1-1,0-1 1,-1 1 0,1-1 0,0 1-1,-1 0 1,1-1 0,0 1-1,0 0 1,0 0 0,-1 0-1,1-1 1,0 1 0,0 0-1,0 0 1,-1 0 0,1 0-1,0 0 1,0 1 0,0-1-1,-1 0 1,1 0 0,0 0-1,0 1 1,0-1 0,-1 0-1,1 1 1,0-1 0,-1 1-1,1-1 1,0 1 0,-1-1-1,1 1 1,0-1 0,0 2-1,7 16 805,-2 1 0,1 0 0,-2 0 1,-1 0-1,3 21 0,-5-26-519,12 100 1236,-5 0 1,-8 150-1,-2-135-1168,1 98-264,0 94-433,0-106-7641,0-211 5066,-3-10 365,-15-25 331,-2-3-435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1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1 640,'-1'0'4,"0"0"56,-1-1-1,1 1 1,0 0 0,0 0 0,-1 0 0,1 0-1,0 0 1,-1 0 0,1 1 0,0-1 0,0 0 0,-1 1-1,1-1 1,0 1 0,0-1 0,0 1 0,0-1-1,0 1 1,0 0 0,0 0 0,0-1 0,-2 3 0,-10 0 3136,-10 2 5192,14-5-1800,-12 0-692,11 0 783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93 928,'-18'-65'2295,"15"38"2360,22 41-2483,45 54-634,-42-47-1442,-1 1-1,-1 1 1,23 35 0,-13-9-310,43 104 0,-60-122 135,-3 0 0,0 1 1,-2 0-1,7 58 0,-14 61 172,-1-149-61,1-6-24,0 1-1,0-1 0,-1 0 1,0 0-1,0 0 0,0 0 1,0 0-1,-1-6 0,-1-11 8,3-34-10,1 0 0,3 0 1,3 0-1,15-58 0,-16 88-27,1 0-1,1 1 1,0 0-1,2 1 1,1 0 0,1 1-1,1 0 1,1 1-1,0 0 1,2 1-1,24-22 1,-14 15-220,-19 18-145,0 1 0,1 0 0,-1 0 0,15-9 1,-19 15-43,0 0-1,-1 1 1,1-1 0,0 1 0,0-1 0,-1 1 0,1 0 0,0 1 0,0-1-1,6 1 1,10 0-1353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0 688,'0'6'213,"1"-1"1,-1 0-1,2 1 0,-1-1 0,0 0 0,1 0 0,4 8 0,8 31 729,6 44 1211,-16-66-1139,-1 0 1,-1 0-1,-1 38 1,-1-57-980,-1 0 0,0 0 0,0 0 0,0 0 0,0 0 0,0 0 0,-1 0 0,1 0 0,-1 0 0,0-1 0,0 1 0,0-1 0,0 1 0,0-1 0,-1 0 0,1 0 0,-3 2 0,-20 23 68,24-25-76,2-4-543,0 0 507,0 0 0,1 1 1,-1-1-1,0 0 0,1 1 0,0-1 0,-1 1 0,1-1 0,0 1 0,0 0 0,0-1 0,0 1 1,0 0-1,0 1 0,0-1 0,0 0 0,0 0 0,0 1 0,4-1 0,11-6 15,-7 2 20,-1 0 1,1 0 0,0 1-1,1 0 1,-1 1-1,0 0 1,1 1 0,0 0-1,17-1 1,-20 3 9,0 0 0,0 1 0,0-1 0,0 1 0,0 1 0,-1 0 0,1 0 0,0 0 0,-1 1 0,0 0 0,1 0 0,-1 1-1,-1 0 1,8 5 0,75 57 151,-87-64-277,0 0 0,0 0 0,1-1 0,-1 1 0,0-1 0,1 1 0,-1-1 0,1 0 0,-1 0 0,1 0 0,0 0 1,-1 0-1,1-1 0,0 1 0,-1-1 0,1 0 0,0 0 0,0 0 0,0 0 0,-1 0 0,1-1 0,0 1 0,0-1 0,-1 0 0,1 0 0,-1 0 0,4-1 0,-1-1-317,-1 0 1,1 0-1,-1 0 1,1 0 0,-1-1-1,0 0 1,-1 0-1,1 0 1,-1-1-1,1 1 1,-1-1-1,4-8 1,6-19-816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1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0 353 432,'7'-10'374,"7"-13"2881,-4 34-836,4 28-541,-1 1-1,-2 1 1,9 65-1,-3-11-534,-11-72-1249,-2 1 1,0 0 0,-1 25-1,-3-47-51,5-2-11,-4 0-39,-1 0 0,0 0 0,1 0 0,-1 0 0,0 0 1,1 0-1,-1 1 0,0-1 0,1 0 0,-1 0 0,0 0 0,1 0 1,-1 0-1,0 0 0,1-1 0,-1 1 0,1 0 0,-1 0 0,0 0 1,1 0-1,-1 0 0,0 0 0,1-1 0,-1 1 0,0 0 0,0 0 1,1 0-1,-1-1 0,0 1 0,1 0 0,-1 0 0,0-1 0,0 1 1,1-1-1,0-10-144,0-1 1,2 0-1,-1 1 0,7-16 1,7-35-276,-9 23 322,2 1 0,2 0 0,1 1 1,2 0-1,2 1 0,1 1 1,35-55-1,-36 68 18,0 0 1,2 0-1,0 2 0,2 0 1,0 1-1,1 2 1,1 0-1,0 1 0,1 1 1,1 1-1,49-21 1,-63 31-110,12-5-1339,1 0 1,-1 2 0,48-8-1,-36 13-1141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40 173 672,'-2'1'190,"0"0"0,0-1 0,0 1 0,0 0 0,0-1 0,0 1 0,0-1 0,0 1 0,-1-1 0,1 0 0,0 0 0,0 0 0,-4-1 0,6 1-50,0 0 0,-1 0 0,1-1-1,-1 1 1,1 0 0,-1-1 0,1 1-1,0-1 1,-1 1 0,1 0 0,0-1-1,0 1 1,-1-1 0,1 1 0,0-1-1,0 1 1,-1-1 0,1 1 0,0-1-1,0 1 1,0-1 0,0 1 0,0-1 0,0 1-1,0-1 1,0 1 0,0-1 0,0 1-1,0-1 1,0 1 0,0-1 0,1 0-1,14-30 3539,0 13-4871,-4 7 1247,0 0 1,0 1 0,22-15-1,-27 22-6,0 0-1,0 0 0,0 0 1,0 1-1,0 0 1,0 0-1,1 0 0,-1 1 1,1 0-1,-1 0 0,8 1 1,-12 0 14,0 1 0,0-1 0,0 1 1,0 0-1,0-1 0,0 1 0,0 0 0,0 0 0,0 0 1,0 1-1,0-1 0,-1 0 0,1 1 0,0-1 1,-1 1-1,1 0 0,-1-1 0,0 1 0,1 0 0,-1 0 1,0 0-1,0 0 0,0 0 0,-1 0 0,1 0 1,0 0-1,-1 0 0,1 0 0,-1 0 0,0 4 0,3 11 330,-1-1 0,-1 33-1,-1-40-238,-4 50 379,-2 0 0,-3 0 0,-21 78 0,14-73-310,3 0 1,-6 83 0,17 32 19,2-178-238,0-1 0,0 1-1,0 0 1,0 0-1,0 0 1,0 0-1,0 0 1,0 0 0,0-1-1,0 1 1,1 0-1,-1 0 1,0 0 0,0 0-1,1-1 1,-1 1-1,1 0 1,-1 0 0,1 0-1,-1-1 1,1 1-1,-1 0 1,1-1 0,0 1-1,-1-1 1,1 1-1,0-1 1,-1 1-1,1-1 1,0 1 0,1 0-1,0-1-3,0 0-1,0 0 1,0-1-1,0 1 1,0 0-1,0-1 0,0 1 1,0-1-1,0 0 1,-1 0-1,1 1 1,0-1-1,2-2 1,10-7-82,0 0 0,19-19 0,-4-1-148,-2-1 0,0-1 0,-3-1 0,0-2 0,29-58 0,78-204-1165,-120 270 1283,10-24-81,40-110-254,-59 148 437,1 0 1,-2 0 0,0-1 0,-1-25 0,-1 17 79,1 18-14,-2 10 72,-32 66 943,-45 144 1,65-169-1045,3 0 1,2 1 0,2 0-1,-1 71 1,8-112-222,0 0 0,0-1 0,1 1 0,-1-1 0,2 1 0,-1-1 0,1 1 0,0-1 0,0 0 0,4 9 0,-4-13-40,-1 0-1,1 0 1,0 0-1,0 0 0,0-1 1,1 1-1,-1 0 1,0-1-1,1 1 0,-1-1 1,1 0-1,-1 0 0,1 0 1,-1 0-1,1 0 1,0-1-1,0 1 0,-1-1 1,1 0-1,0 0 0,0 0 1,-1 0-1,1 0 1,0 0-1,0-1 0,-1 1 1,6-3-1,-1 1-139,0 0-1,0-1 0,0 0 1,0 0-1,0-1 0,-1 1 1,1-1-1,-1-1 0,0 1 1,-1-1-1,1-1 0,-1 1 1,8-11-1,19-18-729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59 704,'4'-10'408,"-3"8"-262,0-1 0,0 0 0,0 1 0,0-1 1,0 1-1,0-1 0,1 1 0,-1 0 0,1-1 0,0 1 0,-1 0 0,1 0 0,0 0 1,0 0-1,0 0 0,1 1 0,-1-1 0,0 1 0,1-1 0,-1 1 0,1 0 1,-1 0-1,1 0 0,3-1 0,-5 3-46,0-1 0,0 1 0,0-1 0,0 1 0,0-1 0,0 1 0,0-1 0,0 1 1,-1 0-1,1 0 0,0-1 0,0 1 0,0 0 0,-1 0 0,1 0 0,-1 0 0,1 0 0,0 0 0,-1 0 0,0 0 1,1 0-1,-1 0 0,0 0 0,1 1 0,-1-1 0,0 0 0,0 0 0,0 2 0,3 39 1722,-3-41-1749,0 135 3961,0 70-2154,-2-187-1836,0 1 0,-1-1 0,-7 27 0,5-27 10,1 0-1,1-1 1,-1 27-1,4-44-56,0 0 0,1-1 1,-1 1-1,0 0 0,0-1 0,0 1 0,0 0 1,0 0-1,0-1 0,0 1 0,0 0 1,0-1-1,0 1 0,-1 0 0,1-1 0,0 1 1,0 0-1,-1-1 0,1 1 0,0 0 0,-1-1 1,1 1-1,0-1 0,-1 1 0,1-1 1,-1 1-1,1-1 0,-1 1 0,1-1 0,-1 1 1,0-1-1,1 0 0,-1 1 0,1-1 0,-1 0 1,0 0-1,1 1 0,-1-1 0,0 0 1,1 0-1,-1 0 0,0 0 0,1 0 0,-1 0 1,-1 0-1,1-1-37,1 0 0,-1 0 0,1 0 1,-1 0-1,1 0 0,0 0 0,-1 0 0,1 0 1,0 0-1,0 0 0,-1 0 0,1 0 0,0 0 1,0 0-1,1 0 0,-1 0 0,0-2 0,0 1-43,2-28-202,1 0 0,1 1 1,2-1-1,1 1 0,1 0 1,1 0-1,2 1 0,0 0 1,2 1-1,2 1 0,0 0 1,33-42-1,-41 59 328,1 0 1,1 0-1,-1 0 0,2 1 0,-1 1 1,19-12-1,-25 17 24,-1 1 1,0-1-1,0 1 1,1 0 0,-1-1-1,1 1 1,-1 1-1,1-1 1,0 0-1,-1 0 1,1 1-1,0 0 1,-1-1 0,1 1-1,0 0 1,-1 1-1,1-1 1,0 0-1,-1 1 1,1-1-1,0 1 1,-1 0 0,1 0-1,-1 0 1,1 0-1,-1 0 1,1 1-1,-1-1 1,0 1-1,0-1 1,0 1 0,0 0-1,0 0 1,0 0-1,1 2 1,1 1 148,-2 1-1,1-1 1,0 1 0,-1 0 0,0-1 0,-1 1 0,1 0-1,-1 0 1,1 10 0,-2 62 1555,-1-39-1296,1-15-236,1 13 34,-3 0-1,-6 45 1,0-10-209,8-56-581,-2 0-1,0 0 0,0 0 1,-2 0-1,-7 21 1,7-25-1192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26 102 656,'0'-11'426,"1"-1"0,1 0-1,0 0 1,1 1 0,0 0 0,7-17-1,-9 27-310,0 1-1,0-1 0,-1 1 0,1 0 1,0-1-1,0 1 0,0 0 0,-1-1 0,1 1 1,0 0-1,0 0 0,0 0 0,0-1 1,0 1-1,0 0 0,-1 0 0,1 0 1,0 1-1,0-1 0,0 0 0,0 0 0,0 0 1,0 1-1,-1-1 0,1 0 0,0 1 1,0-1-1,0 1 0,-1-1 0,1 1 1,0-1-1,0 2 0,2 4 259,0-1 1,-1 1-1,0 0 1,-1 0-1,1 0 0,-1 1 1,0-1-1,0 12 0,-3 64 2032,0-30-1236,2-36-921,0 77 1123,-14 107 1,-14 122 462,-9 58-302,30-285-1498,7-77-626,5-67-682,24-165-1803,-8 69 1906,-7 46 897,3 2-1,5 0 0,61-167 0,-78 253 274,0 1 0,0 1 1,1-1-1,0 1 0,1 0 0,0 0 0,0 0 0,9-7 0,13-16 33,-27 30 1,-1 0 0,1 0-1,-1 0 1,1 0-1,0 1 1,-1-1 0,1 0-1,0 1 1,0-1 0,0 1-1,0 0 1,1-1 0,-1 1-1,0 0 1,1 0 0,-1 1-1,0-1 1,1 0 0,-1 1-1,1 0 1,-1-1-1,1 1 1,-1 0 0,1 0-1,-1 0 1,1 1 0,-1-1-1,1 0 1,-1 1 0,0 0-1,1 0 1,-1 0 0,0 0-1,1 0 1,-1 0 0,0 0-1,0 1 1,0-1-1,0 1 1,0-1 0,0 1-1,-1 0 1,1 0 0,0 0-1,1 3 1,4 4 199,-1 0-1,0 0 1,0 1-1,-1 0 1,-1 0 0,1 0-1,-1 1 1,-1-1-1,3 16 1,0 28 569,-2 1 0,-2 0 0,-7 72 0,3-117-716,0 0-1,0 0 1,-1 0-1,0-1 1,0 1 0,-7 10-1,6-13-143,1 1-1,0 0 1,0 0-1,0 0 0,1 0 1,0 1-1,1-1 1,-1 10-1,26-39-1250,-11 14 1254,0 0 0,1 1-1,0 1 1,1 0 0,-1 1 0,1 0-1,-1 1 1,1 1 0,0 0-1,27 1 1,-38 2 103,1-1 0,-1 1 0,0 0 0,1 1 0,-1-1 0,0 1 0,0 0 0,0 0 0,0 0 0,0 0 0,-1 1 0,1-1 0,-1 1 0,1 0-1,-1 0 1,0 1 0,0-1 0,0 1 0,-1-1 0,1 1 0,-1 0 0,0 0 0,0 0 0,0 0 0,-1 0 0,3 7 0,1 5 264,-1 0-1,0 0 1,-1 0 0,0 0 0,0 30-1,-3-27-29,1 1 12,-1 1-1,-1-1 1,-1 0-1,0 0 1,-2 0 0,-10 34-1,9-40-267,-4 13 337,-2 0 0,-1-1 0,-17 29 0,25-48-395,-1-1-1,1 0 1,-1 0 0,0-1 0,-1 0-1,1 0 1,-10 7 0,11-10-109,1 0-1,0 0 1,0-1 0,-1 0 0,1 1 0,-1-1-1,1 0 1,-1 0 0,1-1 0,-1 1-1,1-1 1,-1 0 0,0 0 0,1 0 0,-1 0-1,-4-2 1,6 2-88,1-1 0,-1 1 0,0-1 0,1 0 0,-1 0 0,1 0 0,-1 0 0,1 0 0,0 0 0,0 0 0,-1 0 0,1 0 0,0-1 0,0 1 0,0-1 0,0 1 0,0-1 0,0 1 0,1-1 0,-1 1 0,0-1 0,1 0 0,-1 1 0,1-1 0,0 0 0,-1-3 0,0-57-4917,2 38 2917,-1-31-1204,0-1 571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1585,'20'0'1344,"-11"26"257,3-5 256,-4 12 336,-8 13 128,0 1-576,0 11-529,0-11-559,13-5-321,-13-4-304,8-17-672,-8 0-993,12-21-656,-4 0-3090,5-9 3266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63 752,'-1'-16'1040,"1"9"587,2 9-13,0 1-1573,-1-1 1,1 1 0,-1 0 0,1-1-1,0 0 1,0 1 0,0-1-1,0 0 1,1 0 0,-1 0-1,5 2 1,43 12-1352,-35-7 822,-13-7 425,0-1 1,0 1-1,0-1 0,0 0 0,1 0 0,-1 0 1,0 0-1,0-1 0,1 1 0,-1-1 0,1 1 1,-1-1-1,0 0 0,5 0 0,28-1 14,0 1 0,0 2 0,-1 1 0,1 1-1,-1 2 1,65 21 0,-77-20 715,1-1-1,0-1 0,1-1 1,-1-1-1,1-1 1,44-2-1,-56 0-185,-10-1-439,-1 1 0,1 0 0,-1 0 0,1 0 0,-1-1 0,1 1 0,-1-1 0,1 1 0,-1-1 0,1 0 0,-1 0 0,0 1 0,1-1 0,-1 0-1,0 0 1,0 0 0,0 0 0,0-1 0,0 1 0,0 0 0,0 0 0,1-2 0,13-33 328,-11 23-41,0-3 690,-9 18 869,-14 21-615,7-7-995,-5 5-15,1 1 0,2 0 0,0 1 0,1 1 0,-16 44 0,17-31-168,-10 63 0,19-84-93,1 0 1,1 1-1,1-1 1,0 0-1,1 0 0,6 31 1,-7-44-54,1 1 0,0 0 0,1-1 0,-1 1 0,1-1-1,-1 0 1,1 1 0,0-1 0,0 0 0,0 0 0,1 0 0,-1-1 0,1 1 0,0 0 0,-1-1 0,1 0 0,0 1 0,1-1 0,-1 0 0,0-1 0,0 1 0,1-1 0,-1 1 0,1-1 0,0 0 0,-1 0 0,1-1 0,0 1 0,7-1 0,-2 0-267,0 0 1,0-1 0,0-1-1,0 0 1,0 0 0,0-1-1,-1 0 1,1 0 0,-1-1-1,0 0 1,11-7 0,8-9-566,0 0 1,-1-2 0,-1-1 0,-2-1-1,35-45 1,87-149-1520,-59 92 2150,-77 114 452,1-1 1,1 1-1,0 1 1,0 0-1,1 1 0,1 0 1,15-10-1,-26 19-14,0 0-1,0 0 0,-1 1 1,1-1-1,0 0 0,0 1 1,0-1-1,0 1 0,0-1 1,0 1-1,0 0 0,0 0 1,0 0-1,0 0 0,0 0 1,2 1-1,-2-1-33,-1 1 1,0 0-1,0-1 0,0 1 1,0 0-1,0 0 0,0-1 1,0 1-1,0 0 0,0 0 1,-1 0-1,1 0 0,0 0 1,0 0-1,-1 0 0,1 1 1,-1-1-1,2 2 0,0 5 607,-1 0 1,0 0-1,0 0 0,0 1 0,-2 15 0,1-12 20,-10 202 6916,6-177-7397,2-1 0,2 1 0,6 54 0,-6-88-332,0 0 1,0 0 0,1 0-1,-1-1 1,1 1 0,0 0-1,0-1 1,0 1 0,0 0-1,0-1 1,0 1 0,1-1-1,-1 0 1,1 1 0,0-1 0,0 0-1,-1 0 1,2 0 0,-1 0-1,0-1 1,0 1 0,0 0-1,1-1 1,-1 1 0,1-1-1,-1 0 1,1 0 0,0 0-1,-1 0 1,1-1 0,0 1-1,0-1 1,-1 1 0,1-1-1,0 0 1,0 0 0,0 0-1,-1-1 1,1 1 0,0-1 0,0 1-1,-1-1 1,6-2 0,7-3-330,1 0 0,-1-1 0,-1-1 0,1-1 0,-1 0 0,14-12 0,79-79-793,-2 0 870,-91 89 350,-1 1 0,1 0 0,1 1 0,0 1 0,0 0 0,20-7 0,-28 13 106,0 1 1,1-1 0,-1 1-1,1 0 1,-1 1 0,1 0-1,13 1 1,-17 0-7,0-1 0,0 1 0,1 0 1,-1 0-1,0 0 0,0 1 0,0-1 0,0 1 0,0 0 0,-1 0 1,1 0-1,0 1 0,-1-1 0,5 6 0,9 13 791,-1 0 0,-1 1-1,19 38 1,-19-36-570,1-1 1,1-1-1,28 28 0,-9-9-253,-32-36-229,1-1 0,0 1 0,0-1 0,0-1 0,0 1 0,0-1 0,1 1 0,0-1 1,-1-1-1,1 1 0,0-1 0,0 0 0,1-1 0,-1 0 0,11 2 0,-12-3-283,1 0 0,-1 0 0,0 0 0,0-1 0,0 1 0,1-1-1,-1 0 1,0-1 0,0 1 0,0-1 0,0 0 0,-1-1 0,1 1 0,-1-1 0,1 0-1,-1 0 1,0 0 0,0 0 0,0-1 0,4-4 0,93-141-11965,-98 145 12105,17-22-3059,-19 13 1966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14 624,'0'0'427,"-2"-13"4455,1 13-4796,1 0 0,-1 1 0,0-1 0,1 0-1,-1 1 1,0-1 0,1 0 0,-1 1 0,0-1 0,1 1-1,-1-1 1,1 1 0,-1-1 0,1 1 0,-1 0-1,1-1 1,-1 1 0,1-1 0,0 1 0,-1 0-1,1 0 1,0-1 0,0 1 0,-1 0 0,1-1-1,0 1 1,0 0 0,0 0 0,0-1 0,0 1 0,0 0-1,0 0 1,0-1 0,0 1 0,1 0 0,-1 0-1,0-1 1,1 2 0,-4 24 1060,-23 77 1833,-17 140 0,6 111-983,30-272-1661,-21 373 322,22-332-1038,10 154 1,-3-272 176,5 49-1044,-6-52 962,1 1 1,-1 0-1,1 0 1,0-1 0,0 1-1,0 0 1,0-1 0,0 1-1,0-1 1,1 1-1,0-1 1,-1 0 0,1 1-1,0-1 1,2 2-1,-3-4 207,-1 1 0,0-1 1,1 0-1,-1 0 0,0 0 0,1 0 0,-1 0 0,1 0 0,-1 0 0,0 0 0,1 0 0,-1 0 0,0 0 0,1 0 0,-1 0 0,0 0 0,1 0 0,-1 0 0,1 0 0,-1 0 0,0 0 0,1-1 0,-1 1 0,0 0 0,0 0 0,1 0 0,-1-1 0,0 1 0,1 0 0,-1 0 0,0-1 0,0 1 0,1 0 0,-1-1 0,0 1 0,0 0 0,0-1 0,0 1 0,1 0 0,-1-1 1,0 1-1,7-22-1112,-5 13 491,10-25-319,-2-2-1,-2 0 1,-1 0 0,2-37 0,-7-27-53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0 444 624,'28'-66'863,"66"-119"0,-84 168-684,1 0 1,1 1-1,0 0 1,1 1-1,0 0 1,2 2-1,-1-1 0,2 2 1,0 0-1,0 0 1,33-15-1,-47 26-122,0 0 0,0 0-1,0 0 1,0 1-1,0-1 1,0 1-1,0-1 1,0 1 0,0 0-1,0 0 1,0 0-1,0 0 1,0 0-1,0 0 1,0 1 0,0-1-1,0 1 1,0 0-1,0-1 1,0 1-1,0 0 1,0 0 0,0 0-1,-1 0 1,1 0-1,0 1 1,-1-1-1,1 0 1,-1 1 0,1-1-1,-1 1 1,0 0-1,0-1 1,1 1-1,-1 0 1,0 0 0,-1 0-1,1 0 1,0 0-1,0 2 1,3 7 152,-1 0 1,-1 0-1,0 0 1,0 0-1,-1 0 1,-1 13-1,2 3-3,-3 0-1,0 0 0,-2 0 1,0 0-1,-2 0 1,-13 40-1,-30 60 145,-103 195-1,149-319-356,-22 34-702,24-36 671,-1-1 1,0 1-1,0 0 0,1 0 1,-1 0-1,0-1 1,0 1-1,0 0 0,0-1 1,0 1-1,0-1 0,0 1 1,0-1-1,0 1 0,0-1 1,0 0-1,0 1 0,0-1 1,0 0-1,0 0 1,-1 0-1,1 0 0,0 0 1,0 0-1,0 0 0,0 0 1,0 0-1,0-1 0,0 1 1,0 0-1,0-1 1,-1 0-1,1-1-138,0 0-1,0-1 1,0 1 0,1 0 0,0-1-1,-1 1 1,1-1 0,0 1 0,0 0 0,0-1-1,0 1 1,1-1 0,-1 1 0,1 0-1,-1-1 1,3-3 0,17-32-1438,18-16 125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1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32767,'108'11'0,"50"-11"0,651 14 0,583 21 0,-1024-37 0,755 20 0,-960-8 0,334 28 0,-242-12 0,127 16 0,-31 4 0,267 42 0,23-6-1129,59-61-275,-501-22 1181,5-1 78,230 5 186,-251 21-253,-20-2 141,225-10-2202,-365-5-54,-17 4-5276,-23-11 347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140 101 672,'3'3'163,"0"0"-1,0 0 1,0 0-1,-1 0 1,0 0-1,1 1 1,-1-1 0,-1 1-1,1 0 1,0-1-1,-1 1 1,0 0-1,0 0 1,0 0-1,0 0 1,0 6-1,-2 76 1930,-1-43-1168,0-8-390,-2 0 0,-2-1 0,-10 37 0,12-54-389,-1-2-15,0 1 1,-12 24-1,10-26-56,0 0 0,2 1 0,0-1-1,-4 18 1,9-31-67,0 0-1,0 0 1,0 0-1,0 0 1,0 0-1,0 0 1,0 0-1,-1 0 1,1 0-1,-1 0 0,1 0 1,-1 0-1,1 0 1,-1 0-1,1 0 1,-1 0-1,0 0 1,1 0-1,-1-1 1,0 1-1,0 0 1,1-1-1,-1 1 1,0 0-1,0-1 1,0 1-1,0-1 0,0 1 1,0-1-1,0 0 1,0 1-1,0-1 1,0 0-1,0 0 1,0 0-1,0 0 1,-1 0-1,1 0 1,0 0-1,0 0 1,0 0-1,0 0 0,0-1 1,0 1-1,0 0 1,-1-1-1,-1-1 9,1 1 0,-1-1 0,1 1 0,0-1 0,0 0 0,0 0 0,0 0 0,0 0 0,0 0 0,1 0 0,-1-1 0,1 1 0,-1 0 0,1-1 0,0 1 0,0-1-1,0 0 1,0 1 0,0-6 0,-3-20-13,2 0 0,1 0-1,1-1 1,1 1-1,8-43 1,1 25-4,2 1-1,27-69 1,-32 99-3,0 1 0,1-1 0,0 1 0,1 1 1,1-1-1,1 2 0,-1-1 0,22-17 0,-24 23-7,0 0 0,0 0 1,1 1-1,0 1 0,0-1 0,1 1 0,-1 1 0,1 0 1,0 0-1,0 1 0,1 0 0,-1 1 0,0 0 0,12 0 1,-19 2 9,0 0 1,0 1-1,0-1 1,0 1 0,0-1-1,0 1 1,0 0 0,0 0-1,0 1 1,0-1 0,-1 1-1,1-1 1,0 1 0,-1 0-1,0 0 1,1 0 0,-1 0-1,0 0 1,0 0 0,0 1-1,0-1 1,0 1 0,-1-1-1,1 1 1,-1 0 0,0 0-1,0 0 1,0 0 0,0 0-1,0 0 1,-1 0 0,1 6-1,2 10-8,-2 0 0,0 0 0,-1 0-1,-4 22 1,3-31 9,-1 9-2,-2 0 0,0 0 0,-9 22 0,6-20-4,1 1-1,-4 29 1,-5 11 145,8-40-961,6-20-673,3-8-1053,36-65 249,-17 36 1526,-16 30 629,-1-1-1,0 0 1,-1-1-1,1 1 0,-1 0 1,3-11-1,-5 3-217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39 608,'13'-6'3811,"-14"22"-2673,-1 83 423,0-46-1237,1 0 0,3 0 0,3 0 0,13 65-1,-15-106-281,-1 0 0,0 0 0,0 20 0,-2-31-33,-1-1 0,1 1-1,0-1 1,0 1-1,0-1 1,0 1-1,0-1 1,0 1-1,0-1 1,0 1-1,0-1 1,0 1 0,0-1-1,1 1 1,-1-1-1,0 1 1,0-1-1,0 1 1,1-1-1,-1 1 1,0-1 0,0 0-1,1 1 1,-1-1-1,0 1 1,1-1-1,-1 0 1,1 1-1,-1-1 1,0 0-1,1 0 1,-1 1 0,1-1-1,-1 0 1,1 0-1,-1 0 1,1 1-1,-1-1 1,1 0-1,-1 0 1,1 0-1,-1 0 1,1 0 0,-1 0-1,1 0 1,-1 0-1,1 0 1,-1 0-1,1-1 1,-1 1-1,1 0 1,-1 0 0,1 0-1,-1 0 1,0-1-1,2 1 1,-1-1 7,1-1 1,0 1-1,0 0 0,-1 0 1,1-1-1,-1 1 1,1 0-1,-1-1 1,0 0-1,1 1 0,-1-1 1,0 0-1,0 0 1,1-2-1,77-210 168,-68 180-536,2 1 1,1 1-1,1 0 0,2 1 0,2 0 0,0 2 0,26-30 1,-42 56 137,0-1 1,0 1 0,0 0 0,1 0 0,-1 0 0,1 1-1,0-1 1,0 1 0,0 0 0,0 0 0,0 0 0,0 0-1,0 1 1,1 0 0,-1 0 0,0 0 0,1 0 0,-1 1-1,8 0 1,21 0-947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1 992,'7'3'299,"0"1"-1,0 0 1,0 1-1,-1 0 0,0 0 1,0 0-1,0 1 1,0 0-1,-1 0 0,0 0 1,-1 1-1,8 12 1,-3-2 155,-1 0 0,0 1 0,-1 0 0,5 22 0,-6-18 69,-2 1 0,0 0 0,-1 0 0,0 33-1,-4-51-418,0 1-1,0-1 0,0 0 0,0 1 0,-1-1 0,0 0 1,0 0-1,0 0 0,-1 0 0,1 0 0,-1-1 0,0 1 1,-1-1-1,1 0 0,-1 0 0,0 0 0,0 0 0,0-1 0,0 0 1,-1 1-1,1-1 0,-1-1 0,0 1 0,0-1 0,0 0 1,0 0-1,0 0 0,-1-1 0,-7 2 0,6-3-61,-1 0 0,1 0 0,0-1 0,0 0 0,0 0-1,0 0 1,0-1 0,-12-5 0,16 6-49,1-1 1,-1 0-1,1 0 1,0 0-1,0 0 1,0 0-1,0 0 1,0-1-1,0 1 1,1-1-1,-1 1 1,1-1-1,-1 0 1,1 1-1,0-1 0,0 0 1,1 0-1,-1 0 1,0 0-1,1 0 1,0 0-1,0 0 1,0 0-1,0-4 1,1-5-96,1-1 1,0 1 0,0 1 0,1-1 0,1 0 0,0 1 0,1-1-1,0 1 1,0 0 0,1 1 0,14-19 0,-15 22 62,0 1 0,0-1 0,0 1 0,0 1 0,1-1 0,0 1 1,1 0-1,-1 0 0,1 1 0,0 0 0,0 0 0,0 0 0,0 1 0,1 0 0,-1 1 0,1-1 1,0 1-1,13-1 0,-17 3 34,0 1 0,0-1 0,0 1 0,-1 0 0,1 0 0,0 0 0,-1 1 0,1-1 0,-1 1 0,1 0 0,-1 0 0,0 0 0,0 0 0,0 1 0,0-1 0,0 1 0,0 0 0,2 3 0,5 7 35,0 1 1,14 29-1,-18-32 0,20 43 102,27 77 0,-40-90-134,3-1-1,1-1 0,2 0 1,32 47-1,-47-79-78,29 31-223,-31-36 231,0-1 1,0 0-1,-1 1 1,1-1-1,0 0 0,0 0 1,0 0-1,0 0 0,1-1 1,-1 1-1,0-1 1,0 1-1,0-1 0,1 0 1,-1 1-1,0-1 0,0 0 1,1-1-1,-1 1 1,3-1-1,6-3-410,0 0 0,0-1 0,0 0 0,-1 0 1,0-1-1,0-1 0,-1 0 0,0 0 0,0-1 0,-1 0 0,0 0 0,0-1 0,0 0 1,-2-1-1,11-16 0,15-29-1238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95 752,'-7'-5'330,"0"1"1,-1 0-1,1 0 0,-1 1 0,0 0 0,1 0 0,-1 1 1,-1 0-1,1 0 0,0 1 0,0 0 0,-1 0 0,1 1 0,0 0 1,-14 3-1,20-2-250,-1 0 0,0 0 0,1 1 0,0 0 0,-1-1 0,1 1 0,0 0 0,0 0 0,0 0 0,0 0 0,0 0 0,1 1-1,-1-1 1,1 1 0,-1-1 0,1 1 0,0-1 0,-2 5 0,-18 61 891,17-52-713,-5 20-7,2 1 0,2 0 1,1 0-1,2 47 0,1-79-249,1-1 0,0 1-1,0 0 1,1 0 0,-1 0-1,1-1 1,0 1 0,0 0-1,3 7 1,-2-11-26,-1 0-1,1 0 1,-1 0-1,1 0 1,-1 0-1,1 0 1,-1-1-1,1 1 1,0 0-1,-1-1 1,1 1-1,0-1 1,-1 0-1,1 1 1,0-1-1,0 0 1,-1 0-1,1 0 1,0 0-1,0-1 1,-1 1-1,1 0 1,0-1-1,0 1 1,-1-1-1,1 0 1,0 1-1,1-3 1,5 1-127,-1-2-1,0 1 1,0-1 0,0 0 0,0-1 0,-1 1 0,0-1 0,0 0 0,0-1 0,-1 0 0,8-9 0,6-11-344,24-43 0,-16 24 243,118-193 255,-130 210 285,-9 19 1208,-5 38-76,-1 55 710,-21 160 0,-47 264-187,50-393-1709,10-75-173,3 1-1,-2 49 1,5-44-215,1-25-619,1 0 0,4 37 0,-4-58 705,0 0 1,0 1 0,0-1 0,-1 1 0,1-1 0,0 1 0,0-1-1,0 1 1,0-1 0,0 1 0,1-1 0,-1 1 0,0-1 0,0 1-1,0-1 1,0 1 0,0-1 0,1 0 0,-1 1 0,0-1 0,0 1-1,1-1 1,-1 0 0,0 1 0,1-1 0,-1 1 0,0-1 0,1 0-1,-1 0 1,1 1 0,-1-1 0,0 0 0,1 0 0,-1 1-1,1-1 1,-1 0 0,1 0 0,-1 0 0,1 0 0,-1 0 0,1 0-1,-1 0 1,0 0 0,1 0 0,-1 0 0,1 0 0,-1 0 0,1 0-1,-1 0 1,1 0 0,-1 0 0,1 0 0,-1-1 0,1 1 0,-1 0-1,0 0 1,1-1 0,-1 1 0,1 0 0,-1 0 0,0-1 0,1 1-1,-1 0 1,0-1 0,1 1 0,-1-1 0,0 0 0,19-25-2360,0-12 82,8-16 296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62 120 1217,'0'0'1069,"0"3"71,-1 1-899,1 0 1,-1 1-1,-1-1 1,1 0-1,0 0 1,-1 0-1,0 0 1,0-1-1,0 1 1,-3 3-1,-15 34 1192,13-9-681,1 1 0,1 1 0,2-1 0,1 1 0,2-1 0,7 61 0,-5-86-717,0 0-1,0 0 0,0 0 1,1 0-1,0-1 0,1 1 1,0-1-1,0 0 0,0 0 1,1 0-1,0-1 1,0 1-1,1-1 0,0-1 1,10 9-1,-11-10-64,0-1 1,0 0-1,1 1 0,-1-2 0,1 1 1,0-1-1,0 0 0,0 0 0,0 0 1,0-1-1,0 0 0,0 0 0,0-1 1,1 0-1,-1 0 0,0 0 0,0-1 1,1 0-1,-1 0 0,10-3 0,0-3-137,-1-1 0,0 0 0,0 0-1,-1-2 1,0 0 0,-1-1-1,0 0 1,-1 0 0,0-2-1,0 0 1,-1 0 0,-1-1-1,10-17 1,12-25-286,-2-1 1,24-65-1,-50 113 490,3-5 128,-1-1 0,0 0 0,-2 0 0,1-1 0,-2 0 1,3-19-1,-8 129 2193,5 126-525,-2-211-1814,0-1-1,0 1 1,1-1 0,0 1-1,0-1 1,1 0 0,0 0 0,1 0-1,0 0 1,0-1 0,0 1-1,1-1 1,0 0 0,11 11-1,-12-15-32,0 0-1,0 0 0,0 0 0,0 0 0,1-1 1,-1 0-1,1 0 0,0 0 0,-1 0 1,1-1-1,0 1 0,0-1 0,0-1 0,0 1 1,0-1-1,0 1 0,0-2 0,0 1 0,0 0 1,0-1-1,0 0 0,0 0 0,0-1 0,0 1 1,8-5-1,2-2-181,-1 0 0,0-1 1,0 0-1,-1-1 0,-1-1 0,1 0 1,-2-1-1,0 0 0,0-1 0,10-16 1,9-16-920,39-81 0,-46 79 451,-2-1 1,24-84-1,-39 100 590,-7 23 277,-4 18 701,-13 28-141,3 1 1,1 1 0,1 0-1,3 1 1,1 0 0,2 0 0,-2 45-1,8-35-399,0-11-73,4 40-1,-3-76-283,1 0 0,0-1 1,0 1-1,0 0 0,0-1 1,0 1-1,1-1 1,-1 1-1,1-1 0,-1 0 1,1 0-1,0 1 0,0-1 1,0-1-1,0 1 0,0 0 1,0 0-1,1-1 1,-1 1-1,1-1 0,-1 0 1,1 0-1,-1 0 0,1 0 1,0 0-1,-1 0 1,1-1-1,0 1 0,0-1 1,-1 0-1,1 0 0,0 0 1,3 0-1,2 0-102,0-1 0,0 1 1,0-1-1,-1 0 0,1-1 0,0 0 0,0 0 1,-1-1-1,1 0 0,11-7 0,3-8-768,0-2 0,-2-1 0,0-1 0,-2 0 0,22-34 0,-7 12-1111,-23 30 448,-1 0 0,14-29 0,-12 20-1916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35 526 448,'-4'-4'169,"0"-1"0,1 0 0,0 0 0,0 0 0,0 0 1,0 0-1,1 0 0,0-1 0,0 1 0,1-1 0,-1 0 0,1 1 0,0-1 0,1 0 0,-1 0 0,1 0 0,0 0 0,2-10 0,-2 1-6,1 0 38,0 0 1,1 0-1,1 0 0,0 1 1,1-1-1,0 1 1,1 0-1,1 0 0,0 1 1,1 0-1,1 0 0,0 0 1,0 1-1,1 0 0,1 1 1,16-16-1,-25 26-172,0 0 0,0 0 0,0-1 0,0 1 0,1 0 0,-1 0 0,0 0 0,1 0 0,-1 1 0,1-1 0,-1 0 1,1 1-1,-1-1 0,1 1 0,-1-1 0,1 1 0,0 0 0,-1-1 0,1 1 0,0 0 0,-1 0 0,1 0 0,-1 0 0,1 1 0,0-1 0,-1 0 0,1 1 0,-1-1 0,1 1 0,-1-1 0,1 1 0,-1 0 1,2 1-1,0 0 41,-1 1 0,0 0 1,0 0-1,-1 0 1,1 0-1,-1 0 0,1 0 1,-1 0-1,0 0 1,0 1-1,-1-1 0,1 0 1,0 1-1,-1 3 1,7 251 2447,-7-197-2243,0-54-253,0 0 1,1 0 0,0 0-1,0-1 1,1 1-1,4 10 1,-6-15-16,1 0 1,0 0-1,-1 0 1,1 0-1,0-1 1,1 1-1,-1 0 1,0-1-1,0 1 1,1-1-1,-1 1 1,0-1-1,1 1 1,0-1-1,-1 0 1,1 0-1,0 0 1,0 0-1,-1 0 1,1 0-1,0-1 1,0 1-1,0 0 1,0-1-1,0 0 1,3 1-1,6-2-7,1 0 0,0-1 0,0-1 0,-1 0 0,1 0 0,-1-1 0,0 0 0,0-1 0,0 0-1,-1-1 1,0 0 0,0-1 0,0 0 0,-1-1 0,16-16 0,2-5-108,-2-1 1,-1-1-1,30-51 0,-33 43-26,-2-1-1,26-74 1,0-3 89,-33 85 186,-12 30-34,0 7 90,-10 219 684,7-38-691,4-114-218,-1-66-31,0 0 0,0 0 0,1 1 1,0-1-1,1 0 0,-1-1 0,1 1 0,5 11 0,-6-15-40,0 0 0,1 0 0,-1 0 0,0 0 0,1 0 0,-1 0 0,1-1 0,0 1 0,-1 0 0,1-1 0,0 1 0,0-1 0,0 0 0,0 0 1,0 0-1,0 0 0,0 0 0,1 0 0,-1 0 0,0-1 0,1 1 0,-1-1 0,4 1 0,0-1-214,0 1 0,-1-1-1,1 0 1,0 0 0,-1-1 0,1 0-1,-1 0 1,1 0 0,-1-1 0,1 0-1,-1 0 1,0 0 0,0 0 0,0-1-1,0 0 1,0 0 0,-1 0 0,1-1 0,-1 1-1,0-1 1,5-6 0,20-24-1165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14 576,'18'-12'743,"-15"10"856,-3 10 69,-1 14-590,1-8-667,1 28 535,-2 0 0,-2 0-1,-14 75 1,0-39-641,4 1-1,3 1 1,1 139 0,19-233-521,101-199-1339,9 11 1159,-94 163 379,1 2 0,2 1 0,35-35-1,-60 68 31,-1 1 0,0-1 0,1 0-1,-1 1 1,1 0 0,0 0 0,0 0-1,-1 0 1,1 1 0,0 0 0,1-1-1,6 0 1,-9 2 16,0 0 0,0 0 0,0 0-1,-1 0 1,1 0 0,0 0 0,0 0 0,0 1-1,0-1 1,0 1 0,-1-1 0,1 1 0,0 0-1,-1 0 1,1 0 0,0 0 0,-1 0 0,1 0-1,-1 0 1,1 1 0,-1-1 0,0 0 0,0 1-1,1-1 1,-1 1 0,0-1 0,0 1 0,-1 0-1,2 1 1,7 20 278,-1 0 1,-1 1-1,-1-1 0,4 43 0,-3 103 259,2 81-686,-4-203-2908,15 62 0,-13-103 785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49 192,'0'-44'2308,"0"42"-1516,-6 2 65,-19-1 30,18 0-573,0 1 0,0-1 0,0 1 0,-1 0 0,1 1 1,0 0-1,0 0 0,0 0 0,0 1 0,0 0 0,0 0 0,0 1 1,1 0-1,-1 0 0,1 1 0,0 0 0,-10 8 0,6-3 113,2 2 0,-1-1 0,1 1-1,1 0 1,0 1 0,-7 16 0,-30 86 1884,38-92-1947,1 0 1,0 0-1,2 1 1,-1 33-1,8 91 567,-3-138-904,0 0 0,0 1 1,2-1-1,-1 0 0,1 0 1,0 0-1,0-1 0,1 1 0,1-1 1,-1 0-1,1 0 0,1 0 1,0 0-1,8 7 0,-10-10-144,1 0-1,0-1 1,0 0-1,1 0 1,-1-1 0,1 1-1,-1-1 1,1-1-1,0 1 1,1-1-1,-1 0 1,0 0-1,1 0 1,-1-1 0,1 0-1,-1-1 1,1 1-1,-1-1 1,1-1-1,12-1 1,-3-3-609,1 0 0,-1-1 1,0-1-1,0-1 0,0 0 0,-1-1 1,-1 0-1,0-1 0,0-1 0,20-20 1,-9 5-422,0 0 0,-2-2 0,-1-1 0,23-38 0,-2-18-251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13 101 640,'9'-39'785,"2"-23"3299,-11 357 5135,0 152-7443,-16-127-1182,5-159-1427,6 0-3821,5-158 2218,2-6-59,30-43-1394,-5 7 2571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22 448,'12'-6'407,"-8"3"-99,1 1 1,-1 0-1,0 0 0,1 1 1,-1-1-1,1 1 0,8-1 1,-12 8 1313,-1 8-842,-1 0 1,-1 0-1,0 0 1,0 0-1,-2-1 1,-6 18-1,3-9-506,1 1-1,1 0 1,0-1 0,2 1-1,1 0 1,1 1-1,2 30 1,-1-30-654,0-24 327,0 0-1,0 1 1,0-1-1,0 0 0,0 0 1,0 0-1,1 1 1,-1-1-1,0 0 1,0 0-1,0 0 1,0 0-1,1 1 0,-1-1 1,0 0-1,0 0 1,0 0-1,1 0 1,-1 0-1,0 0 1,0 1-1,0-1 0,1 0 1,-1 0-1,0 0 1,0 0-1,1 0 1,-1 0-1,0 0 0,0 0 1,1 0-1,-1 0 1,0 0-1,0 0 1,1 0-1,-1 0 1,0 0-1,0-1 0,0 1 1,1 0-1,-1 0 1,0 0-1,0 0 1,1 0-1,-1-1 1,1 1-266,2-2 44,1 1-1,-1-1 1,0 0 0,0-1 0,0 1 0,0 0 0,-1-1 0,1 0 0,-1 1 0,1-1-1,-1 0 1,0 0 0,0-1 0,0 1 0,2-7 0,24-63-1693,-20 49 1366,11-34-510,-5-11-190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61 1313,'-22'-20'1748,"20"19"-1542,1-1 0,0 1 0,-1-1 0,1 1 0,-1-1 0,1 1 0,-1 0 0,0 0-1,1 0 1,-1 0 0,0 0 0,0 0 0,0 1 0,0-1 0,0 0 0,0 1 0,0 0 0,-2-1 0,3 1 447,4-2-615,0 0-1,0 0 1,0 0-1,0 0 1,0 1-1,0-1 1,1 1-1,-1 0 0,0 0 1,1 0-1,-1 0 1,1 1-1,5-1 1,54 1-5,-34 1-6,31-2-7,-23-1-15,64 5-1,-92-2 8,1 0-1,-1 1 1,0 0-1,1 0 1,-1 1-1,0 1 1,-1-1 0,1 1-1,-1 1 1,0 0-1,15 11 1,-20-14 53,0 1 1,-1 0-1,1 0 1,-1-1-1,1 2 1,-1-1-1,0 0 0,0 0 1,-1 1-1,1-1 1,-1 1-1,1-1 1,-1 1-1,0 0 1,-1 0-1,1-1 1,-1 1-1,1 0 0,-1 0 1,0 0-1,-1-1 1,1 1-1,0 0 1,-1 0-1,0 0 1,0-1-1,0 1 0,-1-1 1,-2 6-1,-4 7 422,-1-1-1,-1 0 0,0 0 1,-23 24-1,27-32-335,-48 49 779,-1-1 1,-3-4-1,-106 73 1,-10 8-1862,147-121-34,2 0-1386,18-4-3121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2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1 288,'-1'67'381,"0"5"978,11 95 0,-8-145-950,2-1 0,0 0 0,2 0 0,0-1 0,1 0 0,1 0-1,1 0 1,23 36 0,-30-53-392,0 0 1,0 0-1,0-1 0,1 1 0,-1 0 1,1-1-1,-1 1 0,1-1 0,0 0 1,0 0-1,0 0 0,0-1 0,0 1 0,1-1 1,-1 1-1,0-1 0,1 0 0,-1 0 1,1-1-1,-1 1 0,1-1 0,-1 1 0,1-1 1,0 0-1,-1-1 0,1 1 0,-1-1 1,1 1-1,-1-1 0,1 0 0,-1 0 1,0-1-1,1 1 0,3-3 0,3-2-43,-1-1 0,0 0 0,0-1 0,0 0 0,-1 0-1,0-1 1,-1 0 0,0 0 0,11-20 0,0-2-140,26-63 1,-32 63 184,-2 0 1,-1 0-1,-1-1 0,-2 0 1,-1 0-1,-2 0 0,-1-42 1,-2 72 294,-4 3-189,0 0-1,0 0 1,-1 1-1,1 0 0,1 0 1,-1 0-1,0 0 0,0 0 1,1 1-1,-1 0 0,1 0 1,0 0-1,0 0 0,0 0 1,0 1-1,1-1 0,-1 1 1,1 0-1,0-1 1,0 1-1,-2 5 0,-5 14 413,0 0-1,-8 40 1,11-40-158,-3 9-69,-4 14-21,2 0-1,1 1 1,-5 84 0,14-86-316,-1-16 99,5 56 0,-2-79-165,0 1 0,0-1 1,1 1-1,0-1 0,0 1 0,0-1 0,1 0 1,-1 0-1,2 0 0,-1 0 0,1 0 1,0-1-1,7 9 0,-8-11-147,1-1-1,-1 0 1,0 0-1,1 0 1,-1 0 0,1-1-1,-1 1 1,1-1-1,0 0 1,0 0 0,0 0-1,-1-1 1,1 1-1,0-1 1,0 0-1,0 0 1,0 0 0,0-1-1,0 1 1,0-1-1,0 0 1,-1 0 0,1 0-1,0-1 1,-1 0-1,1 1 1,-1-1-1,1 0 1,-1 0 0,0-1-1,0 1 1,0-1-1,0 0 1,2-3 0,23-27-1644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29 705 544,'2'0'102,"-1"0"0,1 0 0,-1 0 1,1 0-1,-1 0 0,1 0 0,-1 0 0,1 1 0,-1-1 0,1 0 0,-1 1 0,1-1 0,-1 1 0,1 0 0,-1 0 0,0-1 0,1 1 0,-1 0 0,0 0 1,0 0-1,0 0 0,0 0 0,0 1 0,2 1 0,-2 1 85,0-1 1,0 1-1,0 0 0,0 0 1,-1-1-1,0 1 1,0 0-1,0 5 0,0-5-175,0 11 407,1 23 491,-2 0 0,-1 0 1,-2 0-1,-10 45 0,1-40-263,3 0 0,-10 84-1,13 34-1433,18-176-1446,14-41 1117,-3-1 1,-2 0-1,16-76 0,-20 68 1035,3 0 0,43-97 0,-50 136 138,37-67 235,-44 84-187,1 0 0,0 0 0,0 1 0,1 0 0,0 0 0,0 1 1,12-9-1,-17 14-40,0 1 0,-1-1 0,1 1 0,0 0 0,0 0 0,0 0 0,0 0 0,0 0 0,0 0 0,0 0 0,0 0 1,0 1-1,0-1 0,0 1 0,1 0 0,-1 0 0,0 0 0,0 0 0,0 0 0,0 0 0,1 0 0,-1 1 0,0-1 0,0 1 0,0-1 1,0 1-1,0 0 0,0 0 0,0 0 0,0 0 0,0 0 0,0 1 0,-1-1 0,1 1 0,0-1 0,-1 1 0,1-1 0,-1 1 0,0 0 1,1 0-1,-1-1 0,0 1 0,1 4 0,5 9 412,-1 0 1,-1 0-1,0 1 1,4 30-1,-5-22-122,8 49 511,-4 2 1,-3-1-1,-6 108 0,-1-63-647,0-70-356,0 39-1007,2-81 702,1 0 0,-1 0 0,1 0-1,0-1 1,1 1 0,0 0 0,0-1-1,5 12 1,3-13-2196,1-5 34</inkml:trace>
  <inkml:trace contextRef="#ctx0" brushRef="#br0" timeOffset="1">907 12 816,'1'-1'180,"0"0"-1,-1 0 0,1 0 1,0 0-1,0 1 0,0-1 1,0 0-1,0 1 0,0-1 1,0 1-1,0-1 0,0 1 1,0-1-1,0 1 0,0-1 0,0 1 1,0 0-1,3 0 0,-4 0-82,1 0-1,0 0 1,-1 1-1,1-1 1,0 0-1,-1 1 1,1-1-1,-1 1 1,1-1-1,-1 1 0,1-1 1,-1 1-1,1-1 1,-1 1-1,1 0 1,-1-1-1,0 1 1,1-1-1,-1 1 1,0 0-1,0 0 0,1 0 1,6 55 2644,-6-42-2015,3 394 6418,-7-213-6231,3 328-1399,0-410-3985,0-1-4107,0-122 6596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29 227 784,'0'-21'1057,"0"-4"271,-16 16-15,16-3-48,-13 12-273,13-13-352,13 5-271,3-5-81,5 1-208,12-1-128,8-8-417,4 8-255,16-8-432,1-4-289,-5 17 64,5-5 129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9 328 976,'-9'150'3538,"39"-148"-2540,-23-3-969,-1 0 0,0-1 0,1 1 0,-1-1 0,0 0 0,0-1 1,0 0-1,-1 0 0,1 0 0,6-5 0,54-45 72,6-31-46,-15 17-64,-15 22 99,-3-2 1,40-62 0,-77 106 65,-1 0-1,1-1 1,-1 1 0,0 0-1,0-1 1,0 1 0,-1-1 0,1 0-1,-1 1 1,0-7 0,-1 10-43,0-1 1,-1 1 0,1 0-1,0 0 1,0 0 0,-1 0-1,1 0 1,0 0 0,0 0-1,-1 1 1,1-1-1,0 0 1,0 1 0,-2 0-1,-1 2 33,0 0 0,0 0-1,0 1 1,1-1-1,-1 1 1,1 0 0,0 0-1,0 0 1,1 0 0,-3 5-1,-7 10 236,-6 7-154,1 1 0,1 1 0,2 1 0,0 0 0,2 1 0,2 0-1,0 1 1,2 0 0,2 0 0,0 1 0,3 0 0,-1 32 0,4-23-76,7 54-1,-5-80-105,1-1 1,0 1-1,2-1 1,0 0-1,0 0 1,15 27-1,-16-33-30,1-1 0,0 1-1,0-1 1,0 0 0,1 0 0,0 0-1,14 10 1,-15-14-8,1 0 0,-1 0 0,1 0 0,-1-1 0,1 0 0,0 0 0,0-1 0,0 0 0,0 0 0,0 0-1,1-1 1,8 0 0,-6 0-251,1 0 0,0-1-1,0 0 1,-1-1-1,1 0 1,-1 0-1,1-1 1,-1 0-1,0-1 1,0 0 0,-1 0-1,1-1 1,-1 0-1,0 0 1,13-13-1,-2-1-1136,-2-1 0,0-1 1,-2-1-1,19-32 0,-5 1-671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35 368,'0'-30'1118,"0"27"-544,-1 2-535,1 1-1,0 0 1,0 0 0,0 0 0,0 0 0,-1 0 0,1 0 0,0-1 0,0 1 0,0 0 0,-1 0 0,1 0 0,0 0 0,0 0-1,-1 0 1,1 0 0,0 0 0,0 0 0,0 0 0,-1 0 0,1 0 0,0 0 0,0 0 0,-1 0 0,1 0 0,0 0 0,0 1 0,0-1-1,-1 0 1,1 0 0,0 0 0,0 0 0,0 0 0,0 0 0,-1 1 0,1-1 0,0 0 0,0 0 0,0 0 0,0 0 0,0 1-1,0-1 1,-1 0 0,1 0 0,0 0 0,0 1 0,0-1 0,0 0 0,0 0 0,0 1 0,0-1 0,0 0 0,0 0 0,0 0-1,0 1 1,0-1 0,0 0 0,0 0 0,0 1 0,0-1 0,0 44 1238,-2 0 1,-1 0-1,-12 50 0,-44 291 2347,21-104-1976,4-59-844,-16 80-397,24-83-517,24-152-7138,3-85 6166,1 0 0,0 0 0,2 0 0,11-33 1,-11 35 722,17-61-956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0 500 640,'41'-145'736,"-24"80"-105,34-88 1,-45 139-417,0-1-16,1-1 0,0 2 1,18-27-1,-24 38-107,1 0 0,1 1 0,-1-1 0,0 1 0,0-1 0,1 1 0,0 0 0,-1 0 0,1 0-1,0 0 1,0 0 0,0 1 0,0 0 0,0-1 0,0 1 0,1 0 0,-1 0 0,0 1 0,1-1 0,-1 1 0,0-1 0,1 1 0,-1 0-1,7 1 1,-8 0 19,0 0 0,1 1-1,-1-1 1,0 0-1,0 1 1,0-1-1,0 1 1,0 0 0,0 0-1,-1-1 1,1 1-1,0 0 1,-1 0-1,0 1 1,1-1 0,-1 0-1,0 0 1,0 1-1,0-1 1,0 1-1,-1-1 1,1 1 0,-1-1-1,1 1 1,-1 3-1,4 77 1616,-4-71-1479,-3 36 186,-3 0 0,-2 0 0,-2-1 0,-29 82 0,37-121-413,-17 39 53,-1-2 0,-3 0 0,-50 74 0,50-82-80,17-27 48,6-9-72,-1 0 0,1 0-1,0 0 1,-1 0 0,1 0-1,-1-1 1,1 1 0,-1 0-1,1 0 1,-1-1 0,0 1-1,1 0 1,-1-1 0,0 1-1,0 0 1,1-1 0,-1 1-1,0-1 1,0 0 0,0 1-1,0-1 1,1 1 0,-1-1-1,0 0 1,0 0 0,0 0-1,0 0 1,0 1 0,-2-2-1,2-1-137,1 0-1,-1-1 0,1 1 1,-1 0-1,1-1 0,0 1 1,0-1-1,0 1 0,0-1 1,0 1-1,1-1 0,-1 1 1,1 0-1,0-4 0,10-19-684,1 1 0,2 0-1,0 0 1,1 2 0,1 0-1,20-21 1,15-21-737,-14 7 508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0 880,'0'4'721,"0"21"389,0 21 1317,-9 84 1,-20 63 1040,26-169-2861,0 0 0,1 0 0,2 1 0,1-1 0,6 46 0,-6-69-587,-1 1 0,0 0 0,1 0 0,0 0 0,-1 0 0,1-1-1,0 1 1,0 0 0,0-1 0,0 1 0,1-1 0,-1 1 0,0-1 0,0 0 0,1 1 0,-1-1 0,1 0 0,-1 0 0,1 0-1,0 0 1,0 0 0,-1 0 0,1 0 0,0-1 0,0 1 0,0-1 0,-1 1 0,1-1 0,0 0 0,0 0 0,0 0 0,0 0-1,0 0 1,0 0 0,0 0 0,0-1 0,-1 1 0,1-1 0,3-1 0,2 0 0,-1-1 0,1 0-1,-1 0 1,0-1 0,-1 0 0,1 0 0,-1 0 0,1-1-1,5-6 1,19-28-199,-1-1-1,-2-1 1,-2-2 0,-2-1-1,-2 0 1,-2-2 0,-1 0-1,18-84 1,-33 118-187,-2 0-1,0 0 0,0 0 1,-2-17-1,0 3-1948,1 24 540,0 38-3707,0-13 2894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70 233 608,'0'5'196,"-1"1"-1,0-1 0,0 0 0,-1-1 1,0 1-1,0 0 0,0 0 1,0-1-1,-1 1 0,-5 7 0,5-7 26,-1 0-1,1 0 1,0 0-1,1 1 0,0-1 1,-1 1-1,0 8 0,-9 28 2061,10-36-1697,0 1 0,0-1 0,1 1 0,0-1 0,0 1 0,0 8 0,1-15-528,1 1 0,-1 0 0,1-1 0,-1 1 0,1 0 0,0-1 0,-1 1 1,1-1-1,0 1 0,-1-1 0,1 1 0,0-1 0,0 0 0,-1 1 0,1-1 0,0 0 1,0 0-1,0 0 0,0 1 0,-1-1 0,1 0 0,0 0 0,0 0 0,0 0 0,0 0 1,0-1-1,-1 1 0,1 0 0,0 0 0,0 0 0,0-1 0,-1 1 0,2-1 0,34-9 163,-24 2-190,0 0 0,0 0 0,-1-1 0,0-1 0,-1 0 0,15-18 0,7-6-8,-25 27-21,9-7 7,-1 0 0,0-2 0,-2 0 0,0 0-1,0-1 1,14-28 0,-3-1 15,-19 38-16,0-1 0,0 0 0,-1 0 0,0 0 0,0 0 0,-1-1 0,-1 0 0,1 1 0,-1-1 0,0-12 0,-2 21 2,0 1-1,0-1 0,0 1 1,1-1-1,-1 1 0,0-1 1,0 1-1,0-1 1,0 1-1,-1-1 0,1 0 1,0 1-1,0-1 1,0 1-1,0-1 0,0 1 1,-1-1-1,1 1 1,0-1-1,-1 1 0,1-1 1,0 1-1,-1 0 0,1-1 1,0 1-1,-1-1 1,1 1-1,-1 0 0,1 0 1,-1-1-1,1 1 1,0 0-1,-1-1 0,1 1 1,-1 0-1,0 0 1,1 0-1,-1 0 0,1 0 1,-1 0-1,1-1 1,-1 1-1,1 0 0,-1 0 1,1 1-1,-1-1 0,0 0 1,1 0-1,-1 0 1,1 0-1,-1 0 0,1 1 1,-1-1-1,1 0 1,-1 0-1,1 1 0,0-1 1,-1 0-1,1 1 1,-1-1-1,-31 25 484,19-11-381,-1 0 0,2 1 1,0 0-1,1 1 0,1 1 1,0-1-1,1 2 0,1-1 0,0 1 1,2 0-1,0 1 0,1 0 0,1 0 1,-4 37-1,7-7-100,4 51 57,-3-97-72,1 0 0,-1 1-1,1-1 1,0 0-1,0 0 1,1 1-1,-1-1 1,0 0 0,1 0-1,0 0 1,0-1-1,0 1 1,0 0-1,0-1 1,1 1 0,-1-1-1,1 0 1,-1 0-1,1 0 1,0 0-1,0 0 1,0-1 0,0 1-1,0-1 1,0 0-1,0 0 1,1 0 0,-1 0-1,6 0 1,-4 0-133,1 0 0,0-1-1,-1 0 1,1 0 0,0-1 0,-1 1 0,1-1 0,0-1 0,-1 1 0,0-1 0,1 1 0,-1-2 0,0 1 0,0-1 0,9-5 0,8-11-1303,-2-1 0,0-1 1,-1-1-1,-1 0 0,-1-1 1,17-32-1,-3 9-165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224 669 784,'0'-2'282,"0"0"-1,0 0 1,0 0 0,0 0-1,0 0 1,0 0-1,0 0 1,-1 0-1,1 1 1,-1-1-1,1 0 1,-1 0 0,0 0-1,1 0 1,-3-3-1,1 5 39,0-1 0,0 0 0,0 0 0,0 1 0,0-1 0,0 1 0,0 0 0,0-1 0,0 1 0,0 0 0,0 0 0,-4 1 0,-7-1 65,10 1-241,-1-1 0,0 1 1,0 0-1,1 0 0,-1 1 1,1-1-1,-1 1 0,1 0 1,0 0-1,-1 0 0,1 0 0,0 0 1,0 1-1,0-1 0,1 1 1,-1 0-1,1 0 0,-1 0 0,-1 3 1,-7 10 229,1 1 0,-12 24 1,21-38-308,-13 28 282,0 0 0,-10 39-1,21-58-318,0-1 1,0 1-1,2 0 0,-1 0 0,1 0 0,1 0 0,0 0 0,1 0 1,4 19-1,-4-28-30,0 1 0,1-1 0,-1 1 0,1-1 0,0 0 1,0 0-1,0 0 0,0 0 0,1-1 0,-1 1 0,1 0 0,0-1 1,0 0-1,0 0 0,0 0 0,0 0 0,0 0 0,0 0 0,1-1 1,-1 0-1,1 1 0,-1-1 0,1-1 0,-1 1 0,6 0 0,-2 0-76,1 0-1,-1-1 0,0 0 0,1 0 0,-1-1 0,0 0 1,1 0-1,-1 0 0,0-1 0,0 0 0,0-1 0,9-4 1,-4-1-162,1-1 0,-1-1 1,-1 0-1,0 0 1,0-1-1,-1-1 1,12-17-1,2-6-420,30-57-1,-27 36 357,-1-1-1,-3-1 1,-3-1 0,-2-1-1,15-96 1,-27 121 254,6-47 297,4-116 1,-16 130 1489,0 68-1703,-1 1-1,1-1 0,0 1 0,0-1 1,-1 0-1,1 0 0,0 1 1,-1-1-1,1 0 0,0 1 1,-1-1-1,1 0 0,-1 0 0,1 0 1,0 0-1,-1 1 0,1-1 1,-1 0-1,1 0 0,0 0 0,-1 0 1,1 0-1,-1 0 0,1 0 1,0 0-1,-1 0 0,1 0 1,-1 0-1,1 0 0,-1 0 0,1 0 1,0-1-1,-1 1 0,1 0 1,-1 0-1,1 0 0,0-1 1,-1 1-1,1 0 0,0 0 0,-1-1 1,1 1-1,0 0 0,0-1 1,-1 1-1,1 0 0,0-1 1,0 1-1,-1 0 0,1-1 0,0 1 1,0-1-1,0 1 0,0 0 1,0-1-1,0 1 0,0-1 0,-1 1 1,1-1-1,0 1 0,0 0 1,1-2-1,-24 35 1084,7 8 205,-16 58 1,9-22-378,6-15-526,2 1 0,3 1-1,-5 87 1,9 198-226,8-302-229,8 112-634,-6-140 58,1 0 0,1 0 0,1 0 0,1 0 0,15 34 1,-19-50 375,-1-1 0,0 0 0,1 0 0,-1 1 0,1-1-1,0 0 1,0 0 0,0 0 0,0-1 0,0 1 0,0 0 0,0-1 0,0 1 0,1-1 0,-1 0 0,1 0 0,-1 0 0,1 0 0,-1 0 0,1 0 0,-1-1 0,1 0 0,4 1 0,-3-1-75,0 0 0,0-1 0,-1 0 0,1 1-1,0-1 1,-1 0 0,1-1 0,0 1 0,-1-1 0,0 1 0,1-1 0,-1 0-1,0-1 1,0 1 0,0 0 0,4-5 0,23-32-1911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67 480,'16'-20'559,"-12"14"-280,0 0 0,1 1 0,0-1 0,0 1 0,0 0 0,6-4 0,-10 8-231,0 1 0,0-1 0,0 1 0,0 0-1,1-1 1,-1 1 0,0 0 0,0-1 0,0 1 0,0 0 0,1 0 0,-1 0-1,0 0 1,0 0 0,0 0 0,1 0 0,-1 1 0,0-1 0,0 0-1,0 1 1,0-1 0,0 1 0,0-1 0,0 1 0,0-1 0,0 1-1,0 0 1,0 0 0,0-1 0,0 1 0,0 0 0,0 0 0,-1 0 0,1 0-1,0 0 1,-1 0 0,1 0 0,-1 0 0,1 0 0,-1 0 0,1 0-1,-1 2 1,13 28 627,-2 1-1,-1-1 1,-1 2-1,-2-1 1,5 57-1,-10-76-588,-1 0-1,0 0 1,-1 0-1,0 0 0,-1 0 1,0-1-1,-1 1 0,-1 0 1,0-1-1,-1 1 1,0-1-1,-1 0 0,0 0 1,-1 0-1,0-1 0,-11 15 1,16-24-99,-1 1 0,1-1 1,-1 0-1,0 0 0,1 1 1,-1-1-1,0 0 0,-1 0 1,1-1-1,0 1 0,-1 0 1,1-1-1,0 0 0,-1 1 1,0-1-1,1 0 0,-1 0 1,0 0-1,1-1 0,-1 1 1,0-1-1,0 1 0,0-1 1,0 0-1,1 0 0,-1 0 1,0-1-1,0 1 0,0-1 1,1 1-1,-1-1 0,0 0 1,0 0-1,1 0 0,-1 0 1,1-1-1,-1 1 0,1-1 1,0 1-1,-1-1 0,1 0 1,0 0-1,0 0 0,0 0 1,1 0-1,-1-1 0,0 1 1,1-1-1,-1 1 0,1-1 1,0 1-1,0-1 0,0 0 1,0 1-1,0-5 0,-2-11-179,1-1-1,0 1 1,2 0 0,2-30-1,-1 0-101,-1 32 212,1 1 1,1-1 0,0 1 0,0-1 0,7-19 0,-6 28 66,0-1 0,0 0 0,0 1 0,1 0 1,1 0-1,-1 0 0,1 0 0,0 1 1,0 0-1,1 0 0,12-10 0,-17 14 25,1 1-1,0-1 1,0 1-1,0 0 1,0 0 0,0-1-1,1 1 1,-1 1-1,0-1 1,0 0-1,1 0 1,-1 1-1,0-1 1,1 1 0,-1 0-1,0 0 1,1 0-1,-1 0 1,1 0-1,-1 1 1,0-1-1,5 2 1,-4 0 26,1 0 0,-1 0 1,0 0-1,1 0 0,-1 1 0,0-1 0,-1 1 1,1 0-1,0 0 0,-1 0 0,0 1 0,4 4 0,1 7 104,1 0 0,-2 1 0,0 0-1,-1 0 1,4 25 0,73 290 474,-80-324-991,13 31-320,-14-37 549,0 0-1,-1 0 1,1 0-1,0 0 1,-1 0-1,1 0 1,0-1-1,0 1 1,0 0-1,0 0 1,0-1-1,0 1 1,0-1-1,0 1 1,0-1-1,0 1 1,0-1-1,0 0 1,0 1 0,0-1-1,1 0 1,-1 0-1,0 0 1,0 0-1,0 0 1,0 0-1,0 0 1,1 0-1,-1-1 1,0 1-1,0 0 1,2-1-1,16-10-1729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18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50 976,'0'-46'2788,"0"43"-104,0 6-928,1 153 5814,3 0-3578,41 310-262,-23-339-3325,65 446 428,-84-536-858,19 278-908,-22-196-2711,0-100-712,0-5-3427,-1-41 6358,-2 1 0,0-1 1,-12-40-1,9 41 852,-17-73-1100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51 160,'1'-14'355,"-1"13"-217,0-1 0,0 0 0,0 1 0,0-1 0,0 0 0,0 1 0,0-1-1,0 0 1,-1 1 0,1-1 0,-1 0 0,1 1 0,-2-3 0,0 3 63,1 0 1,-1 0-1,1 0 1,-1 0-1,0 1 1,0-1-1,1 1 1,-1-1-1,0 1 0,0 0 1,1 0-1,-1-1 1,0 1-1,0 0 1,-3 1-1,-2 0 167,0 1-1,0-1 1,1 1-1,-1 1 1,0-1-1,1 1 1,0 0-1,0 1 1,0 0-1,0 0 1,0 0-1,1 0 1,-1 1-1,1 0 1,0 0-1,1 0 1,-5 7-1,-7 9 222,0 1 0,2 0-1,-14 28 1,-1 11 236,-30 92 1,54-137-813,2 1 0,0 0 0,1-1 0,1 1 1,2 30-1,-1-18-87,0-27 47,0 0 0,0 0-1,0 0 1,0 0 0,0 0-1,0 0 1,1 0 0,-1 0-1,1 0 1,-1-1 0,1 1-1,0 0 1,0 0 0,0 0-1,0-1 1,0 1 0,0 0-1,0-1 1,0 1 0,2 1-1,-1-2-45,0-1-1,-1 1 0,1 0 0,0-1 0,-1 1 0,1-1 1,0 0-1,-1 0 0,1 1 0,0-1 0,0 0 1,0 0-1,-1-1 0,1 1 0,0 0 0,0 0 1,-1-1-1,3 0 0,8-4-484,0 0 0,0-1-1,-1 0 1,21-15 0,-9 3-122,-2 0 0,0-1 0,-1-1 0,-1-1 0,22-31 0,75-126-1220,-108 164 1845,1-2 33,0-1-1,-1-1 1,0 1-1,-2-1 1,0-1 0,5-27-1,-5-24 3091,-8 86-2441,-1 0 0,0-1 0,-1 1 0,-1-1 0,0 0 0,-15 28 0,2-2 74,6-11-503,2 0-1,0 1 0,2 0 1,1 0-1,2 0 1,1 1-1,1 0 1,2 0-1,5 52 0,-4-78-330,1-1 0,0 1-1,1 0 1,0-1 0,-1 1-1,2-1 1,-1 1 0,1-1-1,0 0 1,0 0-1,0 0 1,0-1 0,1 1-1,0-1 1,4 4 0,-4-5-126,-1-1 1,0-1 0,1 1 0,-1 0-1,1-1 1,-1 0 0,1 0-1,0 0 1,-1 0 0,1 0 0,0-1-1,0 0 1,0 0 0,-1 0 0,1 0-1,0 0 1,0-1 0,0 0-1,-1 0 1,1 0 0,0 0 0,-1 0-1,1-1 1,4-2 0,46-30-2250,0-7 443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2 100 1297,'-1'-19'437,"0"-27"298,1 44-631,0 0 0,0 0 1,0 0-1,1 0 0,-1 0 0,0 0 0,1 0 0,-1 0 0,1 0 0,0 1 1,0-1-1,0 0 0,0 0 0,0 1 0,0-1 0,2-2 0,8 26 2778,-6-3-1986,-1 0-1,-1 1 1,-1-1 0,0 1 0,-2 0 0,-3 32 0,2 6 337,5 504 2576,-1-280-6068,-2-1-7108,-1-278 6916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415 157 560,'0'-3'76,"-1"0"0,0 0 1,0 0-1,0 0 0,-1 0 0,1 1 0,-1-1 0,1 0 0,-1 1 0,0-1 0,0 1 0,0 0 0,-4-4 1,-17-26 738,21 26-405,-1 0 1,0-1-1,0 1 0,0 1 0,-1-1 0,1 0 1,-2 1-1,1 0 0,-1 0 0,1 0 0,-7-5 1,8 9-232,1-1 0,0 1 0,-1 0 0,1 0 0,-1-1 0,1 2 0,-1-1 0,0 0 0,1 1 0,-1-1 0,0 1 0,1 0 0,-1-1 1,0 1-1,0 1 0,1-1 0,-1 0 0,0 1 0,1-1 0,-1 1 0,1 0 0,-1 0 0,0 0 0,1 0 0,0 0 0,-1 1 0,1-1 0,0 1 0,0 0 1,0-1-1,0 1 0,-3 3 0,-11 12 308,1 1 0,0 1 0,-17 29 0,-6 7 83,20-26-345,1 1 0,1 0-1,2 1 1,-21 63-1,30-75-187,1 0 0,1 0-1,1 1 1,0 0 0,2-1 0,0 1-1,5 38 1,-5-57-47,1 0 0,-1 0 0,0 0 0,0 0-1,0 0 1,1 0 0,-1 0 0,0 0 0,1 0 0,-1 0 0,1 0 0,-1 0 0,1-1 0,0 1 0,-1 0 0,1 0-1,0 0 1,-1-1 0,1 1 0,0 0 0,0-1 0,0 1 0,0-1 0,0 1 0,0-1 0,0 1 0,0-1 0,1 1 0,1-1-25,0 0 0,0 0 1,0 0-1,0 0 1,0-1-1,-1 1 1,1-1-1,0 0 1,0 0-1,3-1 0,8-5-220,0 0 0,24-17 0,-37 22 218,27-19-335,-2-2 0,-1-1 0,-1-1 0,37-51 1,-15 20 31,-10 9 111,40-66 1,0-2 248,-68 103-98,15-16 768,-23 28-670,0-1 0,1 1 0,-1 0 1,0 0-1,0 0 0,1 0 1,-1 0-1,0 0 0,1-1 0,-1 1 1,0 0-1,1 0 0,-1 0 1,0 0-1,1 0 0,-1 0 1,0 0-1,1 0 0,-1 1 0,0-1 1,0 0-1,1 0 0,-1 0 1,0 0-1,1 0 0,-1 0 0,0 1 1,0-1-1,1 0 0,-1 0 1,0 0-1,0 1 0,1-1 0,6 23 802,-2 40-69,-4 1-1,-2 0 0,-15 94 1,-68 431-224,62-454-573,-8 184-923,28-182-5085,24-151 417,7-28 2968,-7-12-695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4 576,'0'0'46,"0"0"0,0 0 1,0 0-1,0 0 0,-1 1 0,1-1 0,0 0 0,0 0 0,0 0 0,0 0 0,0 0 0,0 0 1,-1 0-1,1 0 0,0 0 0,0 0 0,0 0 0,0 0 0,0 0 0,-1 0 0,1 0 0,0 0 1,0 0-1,0 0 0,0 0 0,0 0 0,0 0 0,-1 0 0,1 0 0,0 0 0,0 0 0,0 0 0,0 0 1,0 0-1,0 0 0,-1 0 0,1 0 0,0-1 0,0 1 0,0 0 0,0 0 0,0 0 0,0 0 1,0 0-1,0 0 0,0 0 0,-1-1 0,1 1 0,0 0 0,0 0 0,0 0 0,0 0 0,0 0 1,0-1-1,0 1 0,0 0 0,0 0 0,0 0 0,0 0 0,0 0 0,0-1 0,0 1 0,0 0 1,0 0-1,0 0 0,-12 16 1038,-10 26-136,12-15-276,1 0 0,1 1 0,2 1 0,-5 42 0,5 116 912,6-178-1542,0 4-10,0 1-1,1-1 1,0 0 0,1 1 0,1-1-1,0 0 1,6 13 0,-8-23-47,1 1 0,0 0 0,0 0 0,0-1 1,0 1-1,1-1 0,-1 0 0,1 0 0,0 0 0,0 0 1,0 0-1,0-1 0,1 1 0,-1-1 0,1 0 0,-1 0 1,1 0-1,0 0 0,0-1 0,0 0 0,0 1 0,0-1 0,0-1 1,0 1-1,0-1 0,8 1 0,-4-2-21,1 1-1,0-1 1,-1 0-1,0-1 0,1 0 1,-1-1-1,0 1 1,0-2-1,0 1 1,-1-1-1,1 0 1,12-9-1,-9 3-84,1 1 0,-2-2 0,0 1 0,0-2 0,-1 1 0,15-25 0,-8 6-74,-1 0 0,-1-1 0,-2-1 0,-1-1 0,12-57 0,-20 61 214,-1-48 0,-4 21 95,0 135 162,0-43-704,2 0 1,1-1-1,2 1 1,9 47-1,-12-81 321,0 1 1,1-1-1,-1 0 0,1 1 0,0-1 1,0 0-1,0 0 0,0 0 0,0 1 0,0-1 1,1 0-1,-1 0 0,0-1 0,1 1 1,0 0-1,-1 0 0,1-1 0,0 1 0,0-1 1,0 0-1,0 1 0,0-1 0,0 0 0,1 0 1,-1 0-1,0-1 0,0 1 0,1 0 1,-1-1-1,0 0 0,1 1 0,-1-1 0,1 0 1,-1 0-1,0 0 0,1-1 0,-1 1 1,0 0-1,1-1 0,2-1 0,8-8-731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1 720 1008,'1'-1'140,"0"0"0,1 0-1,-1 0 1,1 1-1,-1-1 1,1 0-1,-1 1 1,1-1 0,-1 1-1,1 0 1,-1-1-1,1 1 1,-1 0-1,1 0 1,0 0 0,-1 0-1,1 0 1,-1 1-1,1-1 1,0 0-1,-1 1 1,1-1-1,-1 1 1,1 0 0,-1-1-1,0 1 1,1 0-1,-1 0 1,2 1-1,-1 2 206,-1 0-1,1-1 1,0 1-1,-1 0 0,0 1 1,0-1-1,0 0 0,-1 0 1,1 6-1,0 1-22,3 32 2082,-4 84 0,0 11-1083,1-124-1296,0 12-474,2 1-1,9 40 0,-12-67 333,0 1 0,0 0-1,0-1 1,0 1 0,1 0-1,-1-1 1,0 1-1,1 0 1,-1-1 0,0 1-1,1 0 1,-1-1 0,1 1-1,-1-1 1,1 1 0,-1-1-1,1 1 1,-1-1 0,1 0-1,-1 1 1,1-1-1,0 0 1,-1 1 0,1-1-1,0 0 1,-1 0 0,1 1-1,0-1 1,-1 0 0,1 0-1,0 0 1,-1 0 0,1 0-1,0 0 1,0 0-1,-1 0 1,1 0 0,0 0-1,-1-1 1,1 1 0,0 0-1,-1 0 1,1-1 0,0 1-1,0-1 1,24-21-2966,-15 6 2510,-1 0 0,-1-1-1,-1 0 1,0-1 0,-1 0-1,4-23 1,-2 2-3,5-76 0,-14 22 815,-4 0 0,-4 1 0,-23-103 0,8 55 1150,-13-96 1223,34 192-2498,4 26-3504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1 880,'1'0'108,"0"0"-1,0 0 0,1 0 0,-1 0 0,0 0 0,1 0 1,-1 0-1,0 0 0,0 0 0,1 1 0,-1-1 0,0 1 1,0-1-1,0 1 0,1-1 0,-1 1 0,0 0 1,0-1-1,0 1 0,0 0 0,0 0 0,0 0 0,0 0 1,-1 0-1,2 2 0,-1 0 132,0 0 1,0 1-1,-1-1 1,1 0-1,-1 1 1,0-1-1,0 1 1,-1 4-1,0 12 409,0 254 5815,3 305-4128,-1-535-2647,1 1-1,3-1 0,1 0 1,16 55-1,-17-72-529,0 1-246,-5-27 1007,1-1 0,-1 1 0,0 0 0,0-1 0,1 1 0,-1-1 0,0 1 0,1 0 0,-1-1 0,1 1 0,-1-1 0,1 1 0,-1-1 0,1 1 0,-1-1 0,1 0 0,0 1 0,-1-1 0,1 1 0,-1-1 0,1 0 0,0 0 0,-1 1 0,1-1 0,0 0 0,0 0 0,-1 0 0,2 0 0,2-8-4231,5-14 2888,-7 18 597,7-17-2020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0 409 624,'8'-4'522,"-1"1"0,1 1 0,0 0 0,0 0 0,0 0 0,0 1-1,0 0 1,0 0 0,12 2 0,-17-1-418,-1 1-1,1-1 0,0 1 1,0 0-1,0 0 1,0 0-1,-1 1 0,1-1 1,-1 0-1,1 1 1,-1 0-1,1 0 0,-1 0 1,0 0-1,0 0 1,0 0-1,0 0 1,0 1-1,-1-1 0,1 1 1,-1-1-1,1 1 1,-1 0-1,0-1 0,0 1 1,0 0-1,0 0 1,-1 0-1,1 5 0,2 7 19,-2 0-1,1 0 0,-2 0 1,0 1-1,-1-1 0,-1 0 1,0 0-1,-1 0 0,-5 15 0,5-20-122,0 0 0,-1-1-1,-1 1 1,1-1-1,-2 0 1,1 0-1,-1 0 1,0-1-1,-1 0 1,0 0-1,-1-1 1,1 0-1,-12 8 1,18-14-21,0 0 1,0 0-1,0-1 1,0 1-1,-1 0 1,1-1-1,0 1 1,0-1-1,-1 1 1,1-1-1,-1 0 0,1 0 1,0 1-1,-1-1 1,-1 0-1,2 0 6,1-1 0,-1 1 0,0 0 0,1 0 0,-1-1 0,0 1 0,1 0 0,-1-1 0,1 1 0,-1-1 0,1 1 0,-1-1 0,1 1 0,-1-1 0,1 1 0,0-1 0,-1 1 0,1-1 0,0 0 0,-1 1 0,1-1 0,0 0 0,-4-44-657,4 36 560,0-3-46,0-27-401,6-49-1,-5 76 514,1 1-1,1 0 0,0 0 1,0 0-1,1 1 1,1-1-1,-1 1 0,2 0 1,6-10-1,-4 9 28,-3 2 30,1 1 0,1 0 0,-1 0 0,1 1 1,11-10-1,-15 15 46,1 0-1,-1 0 1,1 1 0,-1-1 0,1 1 0,0 0 0,-1 0-1,1 0 1,0 0 0,0 0 0,0 1 0,0 0 0,-1 0 0,1 0-1,0 0 1,0 1 0,5 0 0,-6 0 34,0 0-1,1 1 1,-1-1 0,1 0-1,-1 1 1,0 0 0,0 0 0,0 0-1,0 0 1,0 0 0,-1 1-1,1-1 1,-1 1 0,1 0-1,-1-1 1,0 1 0,0 0-1,0 0 1,0 1 0,1 3 0,2 5 164,0 1 0,-1-1 0,4 22 0,2 17-449,-2 1 0,3 94 1,-11-143-23,3 33-1356,-3-35 1438,0 0-1,0 0 1,0 0-1,0 0 1,0 0 0,1 0-1,-1 0 1,0-1-1,1 1 1,-1 0 0,0 0-1,1 0 1,-1 0 0,1-1-1,0 1 1,-1 0-1,1 0 1,0-1 0,-1 1-1,1 0 1,0-1-1,0 1 1,0-1 0,-1 1-1,1-1 1,0 0 0,0 1-1,0-1 1,0 0-1,1 1 1,10-1-1866</inkml:trace>
  <inkml:trace contextRef="#ctx0" brushRef="#br0" timeOffset="1">641 182 736,'0'-3'171,"1"1"-1,0 0 1,0 0-1,0 0 0,0 0 1,0 0-1,1 0 1,-1 0-1,0 0 0,1 1 1,0-1-1,-1 0 1,1 1-1,3-3 0,-4 4-56,0 0-1,0 0 0,0 0 1,1 0-1,-1 0 0,0 0 0,0 0 1,0 0-1,0 1 0,0-1 1,0 0-1,0 1 0,0-1 1,0 1-1,0-1 0,0 1 0,0-1 1,0 1-1,-1 0 0,1-1 1,0 1-1,0 0 0,-1 0 1,1 0-1,0-1 0,-1 1 0,1 0 1,-1 0-1,1 0 0,-1 0 1,1 0-1,-1 0 0,1 2 1,8 15 752,-1 1 1,-1 0-1,0 0 0,-1 0 1,-1 1-1,-1 0 1,-1 0-1,1 30 1,3 325 1878,-8-296-2700,1-75-271,0-18-796,9-260-2462,-5 201 2734,21-112 1,-14 117 420,-10 55-71,1 0 0,1 0 0,0 0 0,0 0 0,1 0 0,1 1 0,0 0 0,1 0 0,0 0 0,1 0 0,0 1 0,1 0 0,0 1 0,15-15 0,6 2-1700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1 445 768,'0'1'83,"0"0"0,-1 0-1,1 0 1,0 0 0,0 0-1,0 0 1,0-1-1,0 1 1,0 0 0,0 0-1,1 0 1,-1 0 0,0 0-1,0 0 1,1 0-1,-1-1 1,1 1 0,-1 0-1,0 0 1,1 0 0,-1-1-1,1 1 1,0 0-1,-1 0 1,1-1 0,0 1-1,-1-1 1,1 1 0,0-1-1,0 1 1,0-1 0,-1 1-1,1-1 1,0 1-1,0-1 1,0 0 0,0 0-1,0 0 1,0 1 0,-1-1-1,1 0 1,0 0-1,0 0 1,0 0 0,0 0-1,0-1 1,0 1 0,0 0-1,0 0 1,0 0-1,1-1 1,11 0 140,6 0-99,0 0 0,0-2 0,-1 0-1,1-2 1,-1 0 0,0-1 0,0 0 0,0-2 0,-1 0 0,27-17 0,-38 22-121,124-78 4,-118 71-53,1 0 0,-1 0 0,-1-2 0,0 1 0,0-2 0,-1 1 0,11-19 1,-14 18-34,1 2 21,-1-1 0,0 0 0,-1-1 0,0 1 0,-1-1 0,0-1 0,-1 1 0,-1-1 0,3-17 0,-6 29 80,0 0 1,0 1 0,0-1 0,0 0-1,0 0 1,0 1 0,0-1-1,-1 0 1,1 1 0,-1-1 0,1 0-1,-1 1 1,1-1 0,-1 0 0,0 1-1,0-1 1,0 1 0,0-1-1,0 1 1,0 0 0,0-1 0,-1 1-1,1 0 1,0 0 0,-1 0 0,1 0-1,-1 0 1,1 0 0,-1 0 0,1 1-1,-1-1 1,0 0 0,1 1-1,-1-1 1,0 1 0,1 0 0,-1 0-1,-2-1 1,0 2 115,0-1 0,-1 1 1,1-1-1,0 1 0,-1 0 0,1 1 0,0-1 0,0 1 0,0 0 1,0 0-1,0 0 0,1 1 0,-1-1 0,-3 4 0,-12 12 224,1 1-1,2 1 0,0 0 0,1 1 1,0 1-1,2 0 0,1 1 0,1 0 1,1 1-1,1 0 0,1 1 0,1 0 1,1 0-1,1 0 0,1 1 0,0 46 1,4-58-323,-1 7 29,1 1 0,1-1 0,1 1 0,1-1 0,1 0 0,8 26 0,-12-46-68,4 10-20,1 0 0,0 0 0,0 0 0,1 0-1,7 9 1,-11-18-80,0 1-1,0-1 1,0 0-1,0 0 0,0-1 1,1 1-1,-1 0 1,0-1-1,1 1 1,-1-1-1,1 0 0,0 0 1,-1 0-1,1 0 1,0 0-1,0-1 0,0 1 1,-1-1-1,1 0 1,0 0-1,0 0 1,0 0-1,0 0 0,-1 0 1,1-1-1,4-1 1,6-3-878,0-2 0,0 0 1,0 0-1,-1-1 0,1-1 1,-2 0-1,21-21 0,-25 23 620,46-47-1731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35 1281,'0'-1'258,"0"-1"1,1 0 0,-1 0 0,0 0 0,0 0 0,-1 1 0,1-1-1,0 0 1,-1 0 0,1 0 0,-1 1 0,0-1 0,1 0-1,-3-2 1,2 3 16,-1 0 0,1 0 0,-1 1 0,0-1 0,1 1 0,-1 0 0,0-1 0,1 1 0,-1 0 0,0 0 0,0 0 0,1 0 0,-4 1 0,-5-1-57,5 0 57,0 1 1,0-1-1,0 1 1,0 1-1,0-1 1,0 1-1,0 0 1,1 0-1,-1 0 1,1 0-1,-1 1 0,1 0 1,-8 6-1,-26 16 1533,18-14-1098,11-8-438,1 1 0,0 1 0,0 0 0,0 0 1,0 0-1,1 1 0,0 0 0,0 1 0,1-1 0,-8 11 0,9-11-246,1 0-1,0 0 1,1 1 0,-1 0 0,1-1-1,0 1 1,1 0 0,-1 1 0,2-1-1,-1 0 1,1 0 0,0 1-1,0-1 1,1 1 0,0-1 0,0 1-1,1-1 1,0 1 0,0-1 0,1 0-1,0 1 1,0-1 0,1 0 0,0 0-1,0-1 1,1 1 0,-1-1 0,1 1-1,1-1 1,-1 0 0,1-1 0,0 1-1,1-1 1,-1 0 0,1 0 0,6 4-1,32 26-83,-16-8 26,-24-24 33,-1 0 1,0 1 0,1 0 0,-1 0 0,-1 0 0,1 0 0,-1 0 0,1 0 0,-1 1 0,0-1 0,-1 1-1,1 0 1,-1-1 0,0 1 0,0 0 0,-1 0 0,1 0 0,-1-1 0,0 1 0,-1 7 0,1-10-3,-1 1 1,0-1 0,1 0 0,-1 1 0,0-1 0,0 0 0,0 1 0,-1-1 0,1 0 0,0 0-1,-1 0 1,0 0 0,1 0 0,-1-1 0,0 1 0,0 0 0,0-1 0,-4 3 0,3-1-25,-1-1 0,0 0 0,0 0 0,0 0 1,0 0-1,0-1 0,0 0 0,0 0 0,0 0 1,-7 1-1,-8-2-1227,0 0 0,0-1 0,0-2 0,-32-7 0,45 9 706,0-2 1,-1 1-1,1-1 1,0 0-1,1 0 0,-1-1 1,1 1-1,-1-1 1,1 0-1,0-1 0,0 0 1,1 1-1,0-1 1,0-1-1,0 1 0,-6-11 1,-6-8-3081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0 283 800,'9'-23'421,"8"-26"835,3 1 0,44-79 0,-63 125-1079,0 0 1,1-1-1,-1 1 1,0 0-1,1 0 1,-1 0-1,1 0 1,-1 0-1,1 1 1,0-1-1,0 1 1,0-1-1,0 1 1,0-1-1,0 1 0,0 0 1,1 0-1,-1 0 1,0 0-1,1 0 1,-1 1-1,0-1 1,1 1-1,-1 0 1,1-1-1,-1 1 1,1 0-1,-1 1 1,1-1-1,3 1 0,-3 1 173,1 0-1,0 0 0,0 0 1,-1 0-1,0 1 0,1 0 1,-1 0-1,0 0 0,0 0 1,0 0-1,-1 1 0,1-1 1,-1 1-1,0 0 0,0-1 1,3 8-1,6 19 405,-1 1 0,-1 0-1,-2 1 1,-1 0 0,2 37 0,0 162 383,-8-225-1101,10 303 359,-10-158-384,-2-94-1790,7 74 1,-3-116 1394,1 0-4963,-1-31-2798,-2-19 5672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2 845 400,'-1'-89'379,"3"-117"397,0 177-644,2 1 0,1-1 0,1 1 0,1 0 1,12-28-1,-8 27 91,2 0 1,1 1-1,1 1 0,1 0 1,2 1-1,0 1 1,2 1-1,0 0 1,2 2-1,1 0 1,41-30-1,-61 50-161,-1 0-1,0 1 1,0-1 0,1 1 0,-1-1-1,1 1 1,-1 0 0,1 0 0,0 0-1,-1 0 1,1 1 0,0-1 0,0 1 0,-1 0-1,1-1 1,0 1 0,0 0 0,0 1-1,0-1 1,-1 0 0,1 1 0,0 0-1,-1-1 1,1 1 0,0 0 0,-1 1-1,1-1 1,-1 0 0,1 1 0,-1-1-1,0 1 1,0 0 0,1 0 0,-1 0-1,-1 0 1,1 0 0,0 0 0,0 0-1,-1 1 1,1-1 0,1 4 0,4 9 208,0 2 0,0-1-1,-1 1 1,-1 0 0,3 19 0,-8-35-262,7 43 99,-1 0 1,-3 0-1,-1 0 1,-2 0-1,-2 0 1,-3 0-1,-1 0 1,-2 0-1,-26 82 1,25-100-321,-2-1 1,0 0-1,-2-1 1,0 0-1,-2-1 0,0-1 1,-2 0-1,-34 35 1,48-55 37,1 0-1,-1 0 1,1 0 0,-1 0 0,0 0-1,0-1 1,1 1 0,-1-1-1,-1 0 1,1 0 0,-4 1 0,6-2 89,0 0 0,0 0 0,0 0 0,0 0 0,0 0 0,0 0 0,0 0 0,0-1 1,0 1-1,0 0 0,0-1 0,0 1 0,0-1 0,1 1 0,-1-1 0,0 0 0,0 1 1,1-1-1,-1 0 0,0 1 0,1-1 0,-1 0 0,0 0 0,1 0 0,-1 1 0,1-1 0,-1 0 1,1 0-1,0 0 0,-1 0 0,1 0 0,0 0 0,0 0 0,0 0 0,0 0 0,0 0 0,0 0 1,0 0-1,0 0 0,0 0 0,0 0 0,0 0 0,1-1 0,-1-33-1146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81 2209,'-29'-13'2001,"0"-12"224,9 16 64,-1 9 5459,42 21-6852,7-21-432,13 0-304,9 0-352,7 0-1088,-4-12-1298,9 3-815,-5-16-161,-7 17 465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59 265 1681,'-11'18'773,"0"1"0,-12 28 0,20-39-495,1-1 1,0 0-1,0 1 1,1 0 0,-1-1-1,2 1 1,-1 0 0,1 0-1,0 0 1,2 12 0,-1-17-217,-1-1 1,1 0 0,0 1 0,0-1 0,0 0 0,0 0 0,0 0-1,0 1 1,1-1 0,-1 0 0,0-1 0,1 1 0,0 0-1,0 0 1,-1-1 0,1 1 0,0-1 0,0 1 0,0-1 0,0 0-1,1 0 1,-1 0 0,0 0 0,0 0 0,1 0 0,-1-1 0,1 1-1,-1-1 1,0 0 0,1 1 0,-1-1 0,1 0 0,-1-1-1,4 1 1,8-2 72,0 0 0,1 0-1,-1-2 1,19-6 0,-9 2-198,0-1 0,0-2 0,-1 0 0,0-1 0,-1-1 0,0-2 0,-2 0 0,1-1 0,-2-1 0,0 0 0,-1-2 0,21-27 0,-18 14-324,-4 8-229,23-43 0,-36 58 552,0-1-1,0 0 1,-1 0 0,0 0-1,-1 0 1,0-1-1,-1 1 1,1-16 0,-2 24 109,0 0 0,1 1 1,-1-1-1,-1 0 0,1 0 1,0 0-1,0 0 0,-1 0 1,1 0-1,-1 1 0,1-1 1,-1 0-1,0 0 0,0 1 1,-2-4-1,3 5-6,-1 0-1,1 0 1,-1-1-1,0 1 1,1 0-1,-1 0 1,0 0-1,1 0 1,-1-1-1,1 1 1,-1 0-1,0 0 1,1 1-1,-1-1 1,0 0-1,1 0 1,-1 0-1,0 0 1,1 0-1,-1 1 1,0-1-1,1 0 1,-1 1-1,1-1 1,-1 0-1,1 1 1,-1-1-1,0 1 1,-8 7 599,1 1 1,0-1 0,-13 18 0,10-11 75,-9 9 374,1 2 0,2 0 0,1 1-1,1 1 1,-13 31 0,22-43-870,0 0-1,1 0 1,0 0 0,2 1 0,0-1 0,0 1-1,2 0 1,0 0 0,1 0 0,1 0 0,3 18-1,-3-29-192,1 0 0,0 0-1,0 0 1,1 0 0,-1-1-1,1 1 1,1 0 0,-1-1-1,1 0 1,0 0 0,0 0-1,0-1 1,1 1 0,-1-1-1,1 0 1,0 0 0,7 4-1,-3-4-17,0 1-1,0-1 0,0 0 0,1-1 0,-1 0 1,1-1-1,0 0 0,0 0 0,-1-1 0,15 0 1,-12 0-90,0-1 0,-1-1 0,1 0 0,0-1 0,-1 0 0,1 0 0,-1-2 0,0 1 1,0-1-1,0-1 0,0 0 0,-1 0 0,14-10 0,-3-1-245,27-16-1637,-3-3 0,-1-1 0,44-48 0,-84 80 1466,-1 0 0,0-1 0,0 1-1,0 0 1,-1-1 0,1 0 0,-1 0-1,0 1 1,0-1 0,-1-1 0,0 1-1,1 0 1,-2 0 0,1-7 0,-1 1-1532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177 114 240,'0'0'840,"-8"-12"1196,8 11-1988,0 1 1,0-1-1,-1 0 1,1 1-1,0-1 0,0 1 1,-1-1-1,1 1 0,0-1 1,-1 1-1,1-1 0,0 1 1,-1 0-1,1-1 1,-1 1-1,1-1 0,-1 1 1,1 0-1,-1-1 0,1 1 1,-1 0-1,1 0 0,-1-1 1,1 1-1,-1 0 1,0 0-1,1 0 0,-1 0 1,1 0-1,-1 0 0,1 0 1,-1 0-1,0 0 0,1 0 1,-1 0-1,1 0 1,-1 0-1,0 0 0,1 0 1,-1 1-1,0-1 0,-6 1 1942,3 20 416,-3 15-1251,1 0 0,-2 37 0,5-34-800,-12 55 0,-10 18 0,-11 135 0,19-130-288,9-70-494,-4 87 0,12-132-275,0-8-210,4-48-329,2 0-1,3 0 1,29-100 0,-13 71 1156,3 0-1,4 2 1,4 1-1,3 1 1,70-104 0,-93 161 192,33-38 1,-43 54-31,0-1-1,1 2 1,0-1 0,0 1 0,1 0 0,0 0 0,0 0 0,0 1 0,12-4 0,-19 8-44,0 0-1,-1-1 1,1 1 0,0 0-1,0-1 1,0 1 0,0 0-1,0 0 1,0 0 0,0 0-1,0 0 1,0 0 0,0 0-1,0 1 1,0-1 0,0 0-1,-1 0 1,1 1 0,0-1-1,0 0 1,0 1-1,0-1 1,0 1 0,-1-1-1,1 1 1,0 0 0,0-1-1,-1 1 1,1 0 0,-1-1-1,1 1 1,0 0 0,-1 0-1,1 0 1,-1 0 0,0-1-1,1 1 1,-1 0 0,0 0-1,1 0 1,-1 2 0,2 44 1054,-2-34-979,-1 2 9,-1 1 0,-1-1 1,0 0-1,0 0 0,-2 0 0,0 0 1,-1-1-1,0 0 0,-1 0 1,-9 13-1,-15 21 213,-48 57 0,66-89-239,1-1-18,-60 70 305,65-78-345,0 0 0,0-1-1,0 0 1,-1 0 0,0-1 0,0 0 0,-1 0 0,-15 6 0,18-11 18,12-9-55,18-12-52,-20 18 57,17-17 1,2 1 1,0 1 0,1 1-1,0 1 1,41-19 0,-46 26-6,-8 3-5,1 1 0,0 0 0,0 0 0,0 1 0,1 1 0,-1 0 0,1 1 0,18-2 0,-2 3-11,30 1-31,-57 1 48,1-1 1,0 0-1,-1 1 1,1 0-1,0 0 1,-1 0-1,1 0 1,-1 0-1,1 0 1,-1 1-1,1-1 1,-1 1-1,0 0 1,0 0-1,0-1 1,0 1-1,2 3 1,3 6 22,-1-1 0,0 1 0,-1 0 0,0 1 0,0-1-1,-1 1 1,-1 0 0,0 0 0,-1 0 0,0 1 0,-1-1 0,0 0 0,-1 1 0,-3 23 0,1-21 15,-1-1-1,-1 1 1,0-1-1,0 0 1,-2 0-1,0-1 1,0 1-1,-1-1 1,-1-1 0,0 1-1,-1-1 1,-11 11-1,-9 11 171,17-19-8,-1 0-1,-20 17 1,30-29-176,-1 0 0,0 0 1,0-1-1,0 1 0,-1-1 1,1 0-1,0 0 0,-1 0 1,0-1-1,1 1 1,-1-1-1,0 0 0,1-1 1,-7 1-1,8-1-153,3-11-869,0 3 503,1 1 0,0-1 0,0 1 0,1-1 0,0 1 0,0 0 0,1-1 0,0 1 0,5-10 0,44-59-3837,-35 54 3134,10-12-296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57 207 1361,'9'21'1136,"3"12"97,-12 1 95,0 12 1,-29 0-97,9 13-255,-1-13-465,21-4-240,-8-16-304,8-5-656,0-42-4530,0-5 3601</inkml:trace>
  <inkml:trace contextRef="#ctx0" brushRef="#br0" timeOffset="1">189 1 576,'0'0'1505,"0"21"-737,-21-9 1,21 9-225,-8 4-240,8-12-112,0-5-640,21-8-1329,-5 0 753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3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71 217 432,'2'4'189,"-1"-1"-1,0 0 0,1 1 1,-1 0-1,0-1 0,-1 1 1,1 0-1,-1-1 0,1 1 1,-1 0-1,0-1 0,-1 8 1,0 5 1772,1-14-584,14-4-756,-10-1-603,0 1 0,0-1 1,0 0-1,0 0 0,0 0 0,-1-1 0,0 1 0,1-1 0,-1 0 0,-1 0 0,4-6 0,14-17 11,-1 3-9,-3-2 1,27-52 0,-30 52 0,-11 23-18,-1 0 1,1 1 0,-1-1-1,0 0 1,0 0 0,0 0 0,-1 0-1,1 0 1,-1 0 0,1 0-1,-1-4 1,0 6 14,0 0 0,-1 0 0,1 0 0,0 0 0,0 0 1,-1 0-1,1 1 0,0-1 0,-1 0 0,1 0 0,-1 0 0,1 0 0,-1 1 0,1-1 0,-1 0 0,0 0 0,1 1 0,-1-1 0,0 1 0,0-1 0,1 0 0,-1 1 1,-2-1-1,1 0 32,-1 1 1,1 0 0,-1 0 0,1 0 0,-1 0 0,1 0 0,-1 0 0,1 1 0,-1-1-1,1 1 1,-1 0 0,1 0 0,0 0 0,-1 0 0,1 0 0,0 0 0,0 1 0,0-1-1,0 1 1,0-1 0,0 1 0,0 0 0,1 0 0,-3 2 0,-33 36 681,12-14-290,1 1-1,-30 44 1,47-60-389,1-1 0,1 1-1,-1 0 1,2 1 0,0-1 0,0 1 0,1 0 0,0 0 0,1 0 0,1 1 0,-1 14 0,2-10-13,-1-7-24,1 1 0,1-1 0,2 21 0,-2-29-16,0 1 0,-1-1 0,1 0 0,0 1-1,0-1 1,0 0 0,0 0 0,0 1 0,1-1 0,-1 0 0,1 0-1,-1 0 1,1-1 0,0 1 0,0 0 0,0-1 0,0 1 0,0-1 0,0 0-1,0 1 1,0-1 0,4 1 0,2 0-111,0 0 1,0-1-1,1 0 1,-1 0-1,1-1 0,-1 0 1,1-1-1,-1 0 1,1 0-1,-1 0 0,0-1 1,1-1-1,-1 1 1,0-1-1,-1-1 0,1 1 1,0-1-1,-1-1 1,0 0-1,0 0 0,8-7 1,0-1-469,0-1 1,-1 0-1,-1 0 0,-1-1 1,0-1-1,0-1 0,-2 1 1,10-20-1,22-66-1739,-21 54 1477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4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2 656,'16'-1'413,"25"1"1081,-40 0-1375,1 0 1,0 0 0,0 0-1,0 1 1,-1-1 0,1 1-1,0-1 1,-1 1 0,1 0-1,0-1 1,-1 1 0,1 0-1,-1 0 1,1 0 0,-1 0-1,1 1 1,1 1 0,9 20 1096,0 1 0,-2 1 0,0 0 0,7 35 0,-3 32 925,-6-24-1099,-5-46-704,-1 0 1,-1 37 0,-2-40-204,2 1 0,3 29 1,-4-48-138,0-1 0,1 1 0,-1 0 1,0-1-1,0 1 0,0 0 0,0-1 0,0 1 1,1 0-1,-1-1 0,0 1 0,1-1 0,-1 1 1,0-1-1,1 1 0,-1-1 0,1 1 0,-1-1 1,1 1-1,-1-1 0,1 1 0,-1-1 0,1 0 1,-1 1-1,1-1 0,-1 0 0,1 0 0,0 1 1,-1-1-1,1 0 0,0 0 0,-1 0 0,1 0 1,-1 0-1,1 0 0,0 0 0,-1 0 1,1 0-1,0 0 0,-1 0 0,1 0 0,0 0 1,-1 0-1,1-1 0,-1 1 0,1 0 0,0 0 1,-1-1-1,1 1 0,0-1 0,24-19-389,131-160-2037,-149 171 2417,1-1 0,0 1 0,0 0 1,1 0-1,0 1 0,0 0 0,1 1 0,0 0 0,0 0 0,1 1 0,-1 1 1,13-5-1,-20 10 55,1 0-1,-1 0 1,0 0 0,0 0 0,0 1 0,0-1 0,0 1 0,0 0 0,0 0 0,0 0 0,0 0 0,-1 0 0,1 1 0,0 0-1,-1-1 1,1 1 0,-1 0 0,1 0 0,-1 0 0,0 0 0,0 1 0,0-1 0,3 6 0,9 10 298,-2 1 0,14 25 0,-15-23-109,5 8 84,-5-8-21,1-1-1,19 27 0,-27-43-258,-1 0-1,0 0 0,1 0 0,0 0 0,0-1 1,0 0-1,0 0 0,1 0 0,-1 0 1,1 0-1,0-1 0,0 0 0,-1 0 1,1 0-1,1-1 0,5 1 0,2 0-15,-1-1 0,1-1 0,0 0 0,0-1 0,25-5 0,-31 4-58,0 0 0,0-1 1,0 1-1,-1-2 0,1 1 1,-1-1-1,1 0 0,-1 0 1,0 0-1,-1-1 0,9-9 0,-4 3-80,0 0-1,-1-1 1,0 0-1,-1-1 1,0 1-1,-1-2 1,8-21-1,-11 23-510,-1 0-1,0 0 1,-1-1-1,0 1 0,0-23 1,-2 33 119,0-21-1112,-4 14-2988,-13 9 2469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1:4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120 227 2385,'-21'-21'2177,"5"-12"80,-5 8-112,1 4-368,-1 8-545,1 0-495,20-8-417,0 9-224,0 3-288,0-3-817,0-14-1264,12 18-928,9-5 96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06.877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 15 240,'13'-14'16482,"-12"38"-14329,8 46 1,1 16-389,-9 5-506,1-18-436,-4 0 0,-18 130-1,10-130-701,4 0 0,6 142 0,2-92-105,-2 176-152,0-297 110,0 31-52,13 161 297,-13 109-264,8-207 103,4 5-18,-12 14-178,16-113-681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07.675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0 115 640,'33'-114'20932,"-31"115"-20805,40 20 1052,-37-18-601,393 224 4998,-239-124-5373,-146-93-194,0 0 0,0 0-1,-1 1 1,-1 1 0,18 22 0,-27-32-13,0 1 1,0-1-1,0 0 0,1-1 0,-1 1 1,0 0-1,1-1 0,-1 1 0,1-1 1,0 0-1,-1 0 0,1 0 1,0 0-1,0 0 0,-1 0 0,1-1 1,0 0-1,0 1 0,4-1 0,6 15 17,-8-8-163,-9-17-313,0 6 260,1 1-1,-1-1 0,1 0 1,-1 1-1,0 0 1,0 0-1,0 0 0,-7-3 1,-8-6-315,-15-17-530,1 0 1,-32-38-1,-108-128-574,137 158 1833,-14-1 3529,55 72-2499,1-21-1052,0 0 1,1 0-1,1-1 1,0 0-1,1-1 1,14 15-1,24 34 195,-16-18-110,2-1 0,73 68 0,-11-11-27,-49-50-190,-45-47-62,-1 1 0,1-1 1,0 1-1,-1-1 1,1 0-1,0 0 0,0 0 1,0 1-1,0-1 1,0 0-1,0 0 1,1 0-1,-1-1 0,0 1 1,0 0-1,1 0 1,-1-1-1,0 1 1,1-1-1,-1 1 0,1-1 1,-1 1-1,1-1 1,-1 0-1,1 0 0,-1 0 1,1 0-1,-1 0 1,1 0-1,1 0 1,-2 0-4,2 0-381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08.730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82 874 192,'0'-52'970,"4"-114"1312,-4 163-2227,1-1 1,0 0-1,0 1 0,0-1 0,1 1 0,-1-1 1,1 1-1,0 0 0,0 0 0,0 0 0,0 0 0,5-4 1,37-34 351,-28 27-302,11-8 38,-3 3 33,40-43 1,-17 8-74,-29 34 510,30-38 1937,-48 62-2417,-1-1 0,0 1 0,0-1 0,0 1 0,0-1 0,0 1 0,-1-1 0,0 0 1,1 0-1,-1 1 0,0-1 0,-1 0 0,-3 3 0,-43 43 1369,13-15-350,-57 88 2566,23-28-1540,18-15-913,40-59-1068,-1 0-1,-1 0 1,-17 19-1,27-36-252,174-184-6712,-110 117 4738,-3-3-1,85-132 1,-139 195 1990,0 0-1,-1-1 1,1 0-1,-1 0 1,0 1 0,0-1-1,-1-1 1,1 1-1,-1 0 1,0 0 0,-1 0-1,1-1 1,-5-7 1288,-114 170 3351,10 22-1795,96-153-2384,10-21-884,18-41-3855,-2 7 2913,2 1-1,22-31 0,11-20 34,0-4 463,-25 44 804,-2 0 0,-1-2 0,22-63 0,-32 68 2513,-36 90 188,-51 70-1424,43-70-983,-2 6-165,30-49-166,-1 1 1,-1-2-1,-12 19 0,13-22-195,1-1 1,0 2-1,0-1 1,1 0-1,0 1 1,1 0-1,-1 0 0,1 0 1,1 0-1,0 1 1,0-1-1,-1 9 1,0 5-802,2-14 653,-1 1-1,1 0 0,1 0 0,-1 0 0,1 0 0,3 15 0,-1-23 414,0 0-1,0 0 1,0 0-1,0-1 1,0 1-1,0 0 0,0-1 1,0 1-1,0-1 1,1 0-1,-1 0 0,0 0 1,0 0-1,1 0 1,-1 0-1,0 0 1,2-1-1,3 0-181,-4 1 249,-1-1 1,1 0-1,0 1 1,-1-1-1,1 0 0,-1-1 1,0 1-1,1 0 0,-1-1 1,0 1-1,1-1 1,-1 0-1,0 1 0,0-1 1,-1 0-1,1 0 0,0-1 1,2-3-1,26-46 139,-26 43-90,31-61 716,-3-2 0,39-137-1,-63 188-524,0 0 0,18-34 0,-17 39 68,-2 0 0,15-34 5064,-25 65-4942,-1 0 0,0 0 1,0-1-1,-9 17 0,-156 296 4926,9-63-4299,126-187-5520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1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0 116 560,'5'1'154,"-1"0"-1,0 0 0,1 0 0,-1 0 1,0 1-1,0 0 0,0-1 1,0 2-1,0-1 0,-1 0 0,1 1 1,-1-1-1,1 1 0,-1 0 1,0 0-1,0 1 0,0-1 0,-1 1 1,1-1-1,-1 1 0,0 0 1,4 8-1,5 12 541,-1 0 1,12 43-1,-13-38-332,18 42 407,-17-45-399,0 1-1,8 38 1,-9-21 370,-2 0 0,3 89 0,-9-109-198,1-29-26,2-45-368,-2-6-797,2 1 0,18-87 0,40-106-4072,-60 240 4516,1-4-62,28-86-1780,-28 90 1826,0-1-1,1 1 1,0 0-1,1 0 0,0 0 1,0 0-1,1 1 0,9-10 1,-6 14-369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72 544,'17'-2'870,"3"-17"169,-18 16-819,0 1 1,1-1 0,0 0 0,0 1 0,-1-1 0,1 1-1,1 0 1,-1 0 0,6-3 0,-8 5-142,0-1 0,0 1 0,0-1 0,0 1 0,0-1 0,0 1 0,0-1 0,0 1 0,0-1 1,0 0-1,0 0 0,-1 1 0,1-1 0,0 0 0,-1 0 0,1 0 0,0 0 0,-1 0 0,1 0 0,-1 0 0,1 0 0,-1 0 1,1-5 4597,-16 6-1062,7 1-3067,-1 0 0,1 0 1,0 1-1,0 0 0,0 1 0,0 0 0,1 0 0,-14 8 1,-62 42 3149,65-41-2870,-5 4-44,1 0-1,1 1 0,-24 25 1,39-36-716,0 0 1,1 1 0,0 0-1,0 0 1,1 0 0,0 0-1,0 1 1,1-1-1,0 1 1,0 0 0,0 0-1,1 1 1,1-1-1,-1 0 1,1 11 0,1-16-66,-1 7-2,1 0 1,1-1 0,0 1 0,4 18 0,-4-24-8,1 0 0,0 0 1,0 0-1,0-1 1,0 1-1,0-1 0,1 0 1,0 1-1,-1-1 1,1 0-1,0-1 0,1 1 1,-1 0-1,7 3 1,4 2-15,-1-2 0,28 11 1,20 8-37,-27-8 17,-1 2-1,43 31 1,-66-42 30,0 0 0,-1 1 0,0 0 1,-1 0-1,0 1 0,0 0 0,-1 0 0,0 1 0,-1 0 1,0 0-1,4 13 0,-5-8 26,-1 1-1,0 0 1,-2-1 0,0 1 0,0 0-1,-2 21 1,0-35-12,0 0-1,0 0 0,-1 0 1,1 0-1,-1-1 1,0 1-1,1 0 0,-1 0 1,0 0-1,-1-1 0,1 1 1,0 0-1,-1-1 1,1 0-1,-1 1 0,0-1 1,0 0-1,0 0 1,0 0-1,0 0 0,-1 0 1,1 0-1,-1 0 0,1-1 1,-1 1-1,1-1 1,-1 0-1,-4 2 0,0-2 1,0 1 0,0-1 0,0 0 0,0 0 0,-1-1 0,1 0 0,0 0 0,0 0 0,0-1 0,0 0 0,-8-3 0,13 3-35,0 1 0,0-1 0,0 1 0,0-1 0,0 0 0,0 0 1,0 0-1,0 0 0,1-1 0,-1 1 0,0 0 0,1-1 0,-1 1 0,1-1 0,-1 1 0,1-1 0,0 0 0,-1 0 0,1 0 0,0 1 1,0-1-1,1 0 0,-2-4 0,1 1-66,0 1 1,1-1-1,0 0 0,0 1 1,1-1-1,-1 1 1,1-1-1,0 1 0,0-1 1,3-7-1,3-4-177,0 1 0,1 1-1,0 0 1,1 0 0,17-21-1,14-7-253,1 1-1,85-62 0,107-56-1512,-196 135 1536,-27 16 398,1-1 0,-1 0 1,-1 0-1,9-12 0,-9 11 169,-1 1 0,1 0 0,1 0 1,17-12-1,-27 21-35,-1 0 0,1 0 0,0-1 0,0 1 0,-1 0 0,1 0 0,0 0 0,0 0 0,-1 0 0,1-1 0,0 1 0,0 0 1,0 0-1,-1 0 0,1-1 0,0 1 0,0 0 0,0 0 0,0 0 0,0-1 0,0 1 0,-1 0 0,1 0 0,0-1 0,0 1 0,0 0 0,0-1 0,0 1 0,0 0 1,0 0-1,0-1 0,0 1 0,0 0 0,0 0 0,0-1 0,0 1 0,0 0 0,1 0 0,-1-1 0,0 1 0,0 0 0,0 0 0,0-1 0,0 1 0,1 0 1,-1 0-1,0 0 0,0-1 0,0 1 0,0 0 0,1 0 0,-1 0 0,0 0 0,0-1 0,1 1 0,-1 0 0,-2 0 71,-1 0 0,1 0 0,0 0 0,-1 0 1,1 1-1,0-1 0,-1 1 0,1-1 0,0 1 0,-4 2 0,-22 17 995,-40 38 1,54-46-752,2 0-109,0 0 0,1 1-1,0 0 1,1 1 0,0 0 0,1 1 0,1 0 0,-12 31 0,16-36-203,0 0 1,1 0-1,1 1 1,0 0-1,0-1 1,1 1-1,0 0 1,1 0-1,0-1 1,1 1-1,0 0 1,1-1-1,0 1 1,0 0-1,6 11 1,-6-17-82,1 0 0,-1 0 0,1 0 0,1 0-1,-1-1 1,1 0 0,0 0 0,0 0 0,0 0 0,0 0 0,0-1-1,1 0 1,0 0 0,0 0 0,0-1 0,0 1 0,0-1 0,0 0 0,1-1-1,-1 1 1,10 0 0,3 1-823,0-2 0,0 0 0,0-2 0,0 0 0,27-4-1,-35 2 60,0 1 0,0-2 0,-1 1 0,1-1-1,-1-1 1,0 0 0,0 0 0,0 0-1,-1-1 1,0-1 0,11-9 0,5-8-1799,-2-1 1,23-32-1,-6 11 623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75 944,'0'-3'306,"-1"0"0,0-1 0,0 1 0,0 0-1,0 0 1,0 0 0,0 0 0,-1 0-1,0 0 1,1 0 0,-1 0 0,0 0-1,-1 1 1,1-1 0,0 1 0,-1-1 0,1 1-1,-1 0 1,0 0 0,0 0 0,0 1-1,0-1 1,0 1 0,0-1 0,0 1-1,0 0 1,-6-1 0,3 1 330,1-1-1,-1 1 1,0 0 0,1 0-1,-1 1 1,0 0 0,1 0-1,-1 0 1,0 1 0,1 0-1,-1 0 1,0 0 0,1 0 0,0 1-1,-1 0 1,1 1 0,-6 2-1,0 4 284,-1 0 0,1 1-1,0 1 1,1-1 0,-13 20-1,13-17-595,1 0 0,1 1 0,0 0 1,1 0-1,1 1 0,0 0 0,1 0 0,-6 31 0,9-30-260,0 0 0,1 0 0,1 0 0,0 0 0,5 25 0,-4-37-104,-1 0 1,1 0-1,0 0 0,1 0 1,-1 0-1,1 0 0,0 0 1,0 0-1,0-1 0,0 1 0,1-1 1,-1 0-1,1 1 0,0-1 1,0 0-1,0-1 0,1 1 0,-1-1 1,0 1-1,1-1 0,0 0 1,-1 0-1,1 0 0,0-1 1,7 2-1,21 3-1347,-1-2 0,48 1 0,-53-5 609,0 1 1,0 1-1,0 2 0,46 12 1,-66-14 745,0 0 0,0 0 0,0 1 1,0 0-1,-1 0 0,1 0 0,4 4 1,-8-5 72,0 0 0,0 1-1,0-1 1,-1 0 0,1 1 0,-1-1 0,0 1 0,1-1 0,-1 1 0,0 0 0,-1 0 0,1-1 0,0 1-1,-1 0 1,1 0 0,-1 0 0,0 0 0,0 3 0,-2-1 61,1-1-1,-1 0 1,0 1-1,0-1 1,0 0-1,0 0 1,-1 0 0,1 0-1,-1-1 1,0 1-1,-1-1 1,1 1-1,-6 3 1,-2 4 113,0 1-51,0 0 1,-1-1-1,-15 11 1,-15 13-127,36-29-409,-10 8 505,-1-10-4763,19-20-3451,27-62 1291,1 21 3106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1281,'13'0'1696,"-13"21"545,0 16 257,0 6 143,0-6 272,0 18 0,0-9-31,0 0-593,0 1-737,0-14-639,0-12-465,0 5-752,20-52-7860,-12 5 3538,5-12 512,7-14 881</inkml:trace>
  <inkml:trace contextRef="#ctx0" brushRef="#br0" timeOffset="1">214 13 1233,'0'-12'2032,"-21"12"402,1 0-49,7 0 2529,5 0-160,8 12-4306,0 1-1744,29-4-11110,4-9 10213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3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201 148 1313,'5'13'697,"0"1"1,-1 0 0,-1 1 0,0-1 0,-1 0 0,1 18 0,-5 95 6721,0-53-3321,2-62-3420,-1-4-222,1 0 0,0 0 0,1 0-1,0 0 1,0 0 0,3 10 0,-3-16-440,0-1 1,0 1 0,-1-1 0,1 1 0,1-1-1,-1 1 1,0-1 0,0 0 0,0 1 0,1-1-1,-1 0 1,0 0 0,1 0 0,-1 0 0,1 0-1,0 0 1,-1-1 0,1 1 0,0 0 0,-1-1 0,1 0-1,0 1 1,-1-1 0,1 0 0,0 0 0,0 0-1,0 0 1,-1 0 0,1 0 0,0 0 0,0 0-1,1-1 1,8-2-383,-1 1 0,0-1 1,-1-1-1,1 0 0,-1 0 0,1-1 0,-1 0 0,0-1 0,-1 0 0,10-9 1,3-3-959,-1-1 0,28-35 0,-34 36 910,-2-2-1,0 1 0,-1-2 0,-1 1 0,-1-2 0,-1 1 0,-1-1 0,-1 0 0,-1-1 0,0 1 0,-2-1 0,1-28 0,-4 44 444,1 0 0,-1-1 0,-1 1 0,1 0 0,-1 0 0,0-1 0,-1 1 1,-3-11-1,4 15 46,0 1 1,0 0-1,-1-1 1,1 1-1,0 0 1,-1 0-1,0 0 1,1 0 0,-1 0-1,0 0 1,0 1-1,0-1 1,0 1-1,-1-1 1,1 1-1,0 0 1,-1 0 0,1 0-1,0 0 1,-1 0-1,1 0 1,-1 1-1,0-1 1,1 1-1,-1 0 1,1-1 0,-4 2-1,-8-1 376,-1 1 0,1 0 0,0 2 0,-1 0 1,1 0-1,-22 9 0,2 3 336,-48 29 1,-58 46-1161,52-25-3557,59-45 693,7-17-87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3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27 1857,'-5'-2'579,"-1"0"1,1 0-1,0 0 1,-1 1-1,1-1 0,-1 1 1,1 1-1,-1-1 1,0 1-1,-6 0 1,12 0-578,-3 0 967,3 0-1302,0-1 174,1 0-1,-1 0 1,0 1 0,1-1-1,-1 0 1,1 1 0,-1-1 0,1 0-1,-1 1 1,1-1 0,-1 1-1,1-1 1,0 0 0,-1 1 0,1 0-1,0-1 1,0 1 0,-1-1-1,1 1 1,0 0 0,0-1 0,-1 1-1,1 0 1,0 0 0,0 0-1,0 0 1,-1 0 0,1 0 0,0 0-1,1 0 1,39 0-961,-23 1 406,-2-1 445,-11-1 221,0 0-1,0 1 0,0 0 1,0 0-1,0 1 1,0-1-1,0 1 0,0 0 1,-1 1-1,1-1 0,0 1 1,0 0-1,-1 0 1,1 0-1,-1 1 0,0-1 1,0 1-1,4 3 0,6 8 308,0 0-1,-2 0 0,1 2 0,-2-1 0,0 1 0,-1 1 1,11 26-1,-14-25 758,-1 0 0,0 1 0,-2 0 0,0 0 0,-1 0 0,-1 0 0,-1 26 0,-1 11 2298,0 265 13000,0-321-16319,0 1-1,0-1 1,0 1-1,0-1 1,0 1-1,0 0 1,0-1-1,0 1 1,0-1-1,0 1 1,0-1-1,1 1 1,-1-1 0,0 1-1,0-1 1,1 1-1,-1-1 1,0 1-1,0-1 1,1 1-1,-1-1 1,1 1-1,-1-1 1,0 0-1,1 1 1,-1-1 0,1 1-1,-1-1 1,1 0-1,-1 0 1,1 1-1,-1-1 1,1 0-1,20-6-1831,18-23-1889,-27 13 2410,-1 0 0,0-1 0,-1 0 1,15-34-1,8-15-440,-10 14 961,-20 43 851,1 0 0,-1 0 0,2 0 0,-1 0 0,1 1 0,1 0 0,10-13 0,-15 20 27,-1 1-1,1 0 0,0-1 0,-1 1 0,1 0 0,-1-1 0,1 1 0,0 0 0,-1 0 1,1-1-1,0 1 0,-1 0 0,1 0 0,0 0 0,0 0 0,-1 0 0,1 0 0,0 0 1,-1 0-1,1 1 0,0-1 0,-1 0 0,1 0 0,0 0 0,-1 1 0,1-1 0,-1 0 1,1 1-1,0-1 0,-1 1 0,1-1 0,-1 0 0,1 1 0,-1-1 0,1 1 0,-1-1 0,0 1 1,1 0-1,-1-1 0,0 1 0,1-1 0,-1 1 0,0 0 0,0-1 0,1 1 0,-1 0 1,12 37 3930,-6-3-2938,1-1 0,2 0 0,2-1 0,0 0 0,3 0-1,0-1 1,26 40 0,-36-66-1180,-1-1 0,1 1-1,0-1 1,1 1 0,-1-1 0,1-1-1,0 1 1,0-1 0,1 0 0,-1 0-1,1 0 1,0-1 0,0 1 0,0-2 0,0 1-1,1-1 1,-1 0 0,1 0 0,-1 0-1,1-1 1,0 0 0,0-1 0,0 1-1,-1-1 1,1-1 0,8 0 0,2-3-259,0 0-1,0-1 1,-1 0 0,1-2 0,-2 0 0,1 0 0,-1-2-1,0 0 1,20-15 0,28-25-1810,3 3-1,1 4 1,74-36 0,-124 74-4686,-32 6 3067,-7-2 1504,-5 0 317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25 176,'-9'-23'760,"9"21"-90,-15 2 201,6 0 5814,8 1-6535,0-1 1,0 1 0,0 0 0,0 0 0,-1 0 0,1-1 0,0 1 0,0 0 0,1 0-1,-1 1 1,0-1 0,0 0 0,0 0 0,1 0 0,-1 0 0,1 1 0,-1-1 0,1 0 0,-1 1-1,1-1 1,0 0 0,-1 1 0,1-1 0,0 0 0,0 1 0,0-1 0,0 1 0,1 1-1,-2 66 3920,0-23-2041,-40 185 2702,8-56-3977,16-102-505,3-10-1646,10-26-4296,-14-51-6115,8-16 8938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59 1281,'-29'-21'1344,"9"-4"209,-1 12 96,1 13-1,8 0 1282,-5 0-561,25 13-5010,1-1 608,11 9-160,13-8 144,-13-13 368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1 512,'0'313'11193,"0"-4"-5663,0-305-5461,0-8-589,1-8 71,1 0 1,1-1 0,0 1-1,5-13 1,7-33-330,5-40-172,39-122 0,-54 206 949,1 1 1,-1-1-1,2 1 0,0 0 1,17-23-1,-21 31 52,1 1-1,-1 0 1,1 0-1,0 0 1,0 0 0,0 0-1,1 1 1,-1 0 0,1 0-1,0 0 1,0 0-1,0 1 1,0 0 0,0 0-1,1 0 1,-1 1 0,0-1-1,10 0 1,-10 3 16,-1-1 1,0 1-1,0 0 1,1 0-1,-1 0 1,0 0-1,0 1 1,0 0-1,0 0 1,0 0-1,-1 0 1,1 0-1,0 1 1,-1 0 0,0 0-1,0 0 1,0 0-1,3 4 1,-1-1 117,0 1 0,0 0 0,0 1 0,-1-1 0,0 1 0,-1 0 1,5 15-1,5 22 529,-8-30-447,0-1-1,-2 1 0,1 0 1,-2 0-1,1 28 1,-3 302-38,0-339-2176,13-33-4905,-3 1 3376,15-50 1563,-19 57 916,14-48-473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0 102 448,'1'0'60,"0"0"0,0 0 0,0 1 0,0-1-1,0 0 1,0 1 0,0-1 0,0 1 0,0-1 0,0 1 0,0 0-1,-1-1 1,1 1 0,0 0 0,-1-1 0,1 1 0,0 0 0,-1 0-1,1 0 1,-1 0 0,1 0 0,-1 0 0,1-1 0,-1 1 0,0 0-1,1 0 1,-1 0 0,0 0 0,0 0 0,0 0 0,0 2 0,2 43 1613,-1-24-774,5 45 3487,-4 99 1,-4-102-2203,13 116 1,-11-179-2306,0 1 0,1-1-1,-1 1 1,0-1 0,1 1 0,-1-1 0,0 0 0,1 1 0,0-1 0,-1 0 0,1 0 0,0 1 0,0-1 0,1 2 0,-1-3-60,-1 1-1,1-1 1,-1 0 0,1 0 0,-1 0 0,1 1-1,-1-1 1,1 0 0,-1 0 0,1 0-1,-1 0 1,1 0 0,0 0 0,-1 0-1,1 0 1,-1 0 0,1 0 0,-1 0 0,1 0-1,-1-1 1,1 1 0,-1 0 0,1 0-1,-1 0 1,2-1 0,16-17-4964,-9 3 4487,11-22-1936,1-18-527</inkml:trace>
  <inkml:trace contextRef="#ctx0" brushRef="#br0" timeOffset="1">214 22 1072,'0'-21'1441,"-21"21"448,9 0 304,-4 0 2849,-5 0-928,42 8-9732,-5-8 2736,17 25 337,4-16 592,4 3-736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47 464,'2'0'103,"0"0"-1,0 0 1,-1 0 0,1 0-1,0 0 1,0 0-1,-1 1 1,1-1-1,0 1 1,-1-1 0,1 1-1,-1 0 1,1-1-1,-1 1 1,1 0-1,-1 0 1,1 0 0,-1 0-1,0 1 1,1-1-1,-1 0 1,0 0 0,0 1-1,0-1 1,1 3-1,-1-2 215,-1 0-1,1 0 1,-1 0-1,0 0 1,0 0-1,0 1 1,0-1-1,0 0 1,0 0-1,-1 0 0,1 0 1,-1 0-1,1 0 1,-1 0-1,0 0 1,0 0-1,0 0 1,0 0-1,0 0 1,0 0-1,0 0 1,-3 1-1,-33 44 5585,14-19-5,-32 52 0,49-70-5432,0 1 0,1 0-1,1 0 1,0 0 0,0 0 0,1 1-1,1 0 1,0-1 0,-1 16-1,2-4-449,-1-2-9,1 1 0,2 0 0,5 40 0,-6-58-6,1-1 1,-1 0 0,1 0 0,0 0 0,0 1-1,0-1 1,0 0 0,0 0 0,1-1 0,-1 1-1,1 0 1,0 0 0,0-1 0,0 1 0,0-1-1,1 1 1,-1-1 0,0 0 0,1 0 0,0 0-1,-1-1 1,1 1 0,0 0 0,0-1 0,0 0-1,0 0 1,0 0 0,0 0 0,1 0 0,-1 0-1,0-1 1,4 0 0,5 1-884,0-2-1,0 1 1,0-2 0,0 0-1,-1 0 1,22-7 0,-27 6 172,1-1 1,0 1-1,-1-1 0,0 0 1,0-1-1,0 0 1,0 0-1,-1 0 0,0 0 1,0-1-1,7-10 1,4-9-2332,-1 0 1,20-47 0,-15 21 105,23-93-1,-13 35 1788,-26 97 1137,1 0 0,0 0-1,1 1 1,0 0 0,0 0-1,13-15 1,-18 25 78,-1-1-1,1 1 1,0 0 0,0 0-1,0 0 1,0 0 0,0 0-1,0 0 1,0 0 0,0 0-1,1 1 1,-1-1 0,0 0-1,0 1 1,1-1 0,-1 1-1,0-1 1,1 1 0,-1 0-1,0-1 1,1 1 0,-1 0 0,1 0-1,-1 0 1,0 0 0,1 0-1,-1 0 1,1 1 0,-1-1-1,0 0 1,1 1 0,-1-1-1,0 1 1,0-1 0,1 1-1,-1 0 1,0-1 0,0 1-1,0 0 1,0 0 0,1 0 0,-1 0-1,-1 0 1,1 0 0,0 0-1,0 0 1,0 1 0,-1-1-1,1 0 1,0 0 0,-1 1-1,2 1 1,7 55 4440,-3 1 0,-1 67-1,-4-74-2165,1 0 0,3 0-1,14 62 1,-17-107-2425,10 27 672,-12-33-715,1 0 0,0 0-1,-1 0 1,1 0 0,0 0-1,0 0 1,0 0 0,-1 0-1,1-1 1,0 1 0,0 0-1,0-1 1,1 1 0,-1 0-1,0-1 1,0 1 0,0-1-1,0 0 1,0 1 0,0-1-1,1 0 1,-1 0 0,2 0-1,7-5-4893,0-11 3193,-9 14 938,2-6-55,0 0 0,0 0 0,0 0-1,-1 0 1,-1 0 0,1-1-1,-1 1 1,-1-1 0,0-8 0,4-30-1645,6-23-92,-8-18-293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1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64,'8'43'690,"3"-1"-1,2 0 1,33 76 0,-43-112-603,-1 0 0,1 0 0,1-1 0,-1 1 0,1-1 0,0 0 0,0 0 0,0 0 0,1-1 1,-1 1-1,1-1 0,0 0 0,1 0 0,-1-1 0,1 0 0,-1 0 0,1 0 0,0 0 0,0-1 0,0 0 0,0-1 1,1 1-1,-1-1 0,0 0 0,1-1 0,-1 1 0,7-1 0,-4 0-73,0-1 1,0 0-1,0 0 0,0 0 0,0-1 0,0-1 1,0 0-1,-1 0 0,0 0 0,1-1 1,-1 0-1,11-8 0,-9 4-70,-1 0 0,-1 0 0,0 0 0,0-1 0,0 0-1,-1-1 1,0 0 0,-1 0 0,7-15 0,-6 7 67,0 0 0,-2-1 1,0 0-1,-1 0 0,-1 0 0,0 0 1,-2 0-1,-1-39 0,0 58 0,0 0 0,0-1 0,0 1 0,0 0 0,1-1 0,-1 1 0,0 0 0,0-1 0,-1 1 0,1-1 0,0 1 0,0 0 0,0-1-1,0 1 1,0 0 0,0-1 0,0 1 0,0 0 0,-1-1 0,1 1 0,0 0 0,0 0 0,0-1 0,-1 1 0,1 0 0,0 0 0,-1-1 0,1 1 0,0 0 0,0 0-1,-1-1 1,1 1 0,0 0 0,-1 0 0,1 0 0,0 0 0,-1 0 0,1 0 0,0 0 0,-1 0 0,1-1 0,-1 1 0,-17 10 407,-16 21 174,8 0-285,1 1 0,2 0 1,1 2-1,1 1 0,2 1 0,-25 66 0,41-89-372,0 1-1,1-1 0,1 0 0,0 1 1,0-1-1,1 0 0,3 14 1,-3-25 4,0-1 1,1 1 0,-1-1-1,0 1 1,1-1-1,0 0 1,-1 1 0,1-1-1,0 0 1,0 1-1,0-1 1,0 0 0,0 0-1,0 0 1,0 0-1,0 0 1,0 0 0,0 0-1,1 0 1,-1 0-1,0-1 1,1 1 0,-1 0-1,1-1 1,-1 1-1,1-1 1,-1 1 0,1-1-1,2 0 1,45 0-1572,-48 0 1605,55-12-1489,2-13 124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94 432,'1'-4'244,"-1"-1"0,1 1 0,-1 0 0,0 0 0,-1-1-1,1 1 1,-1 0 0,1 0 0,-1 0 0,-1-1 0,1 1 0,0 0-1,-1 0 1,0 1 0,0-1 0,0 0 0,-1 1 0,1-1 0,-1 1 0,1 0-1,-6-5 1,7 8 181,0-1-1,0 1 0,-1 0 1,1-1-1,0 1 0,-1 0 1,1 0-1,0-1 0,-1 1 0,1 0 1,-1 0-1,1 1 0,0-1 1,-1 0-1,1 0 0,0 1 1,-1-1-1,1 1 0,0-1 1,0 1-1,-2 1 0,3 1-348,1 0 0,0 0 1,0 0-1,0 0 0,0 0 0,1 0 0,-1 0 0,1-1 0,0 1 0,0 0 0,0-1 0,0 1 0,0-1 1,0 0-1,1 0 0,-1 0 0,4 3 0,59 38-1982,-37-26 1031,-7-2 457,0 0 0,-2 2 1,0 1-1,0 0 0,20 29 0,-22-25 766,-2 0-1,-1 2 1,0-1-1,-2 2 1,11 28-1,-18-31 711,-1-1 0,-1 1 0,-1-1 0,-1 1 0,-1 0-1,-1 0 1,-5 32 0,6-50-816,-1 1 0,1 0-1,-1 0 1,-1 0 0,1-1 0,-1 1 0,0-1-1,0 1 1,0-1 0,-5 7 0,5-9-158,0 0 0,0 0 0,-1 0 0,1 0 0,-1 0 0,1-1 0,-1 0 0,0 1-1,0-1 1,0 0 0,1 0 0,-1-1 0,0 1 0,0 0 0,0-1 0,0 0 0,0 0 0,-6 0 0,7 0-106,-1-1 0,1 0 0,0 0-1,0 1 1,-1-1 0,1-1 0,0 1-1,0 0 1,0 0 0,0-1 0,0 1 0,1-1-1,-1 0 1,0 1 0,1-1 0,-1 0-1,1 0 1,-1 0 0,1 0 0,0 0 0,0 0-1,0-1 1,0 1 0,0 0 0,0-3-1,-3-6-232,1 0-1,0-1 0,1 1 0,-1-17 0,0-27-1217,4-67 0,1 100 1198,0 0-1,2 1 1,1-1-1,0 1 1,1 0 0,11-24-1,-9 28 152,-5 8 112,1 0 0,1 0 0,-1 1 0,1-1 0,1 1 0,10-12 0,-15 18 40,1 1 0,0-1-1,0 1 1,0 0 0,1 0 0,-1 0-1,0 0 1,0 0 0,1 0-1,-1 0 1,0 1 0,1-1 0,-1 1-1,0-1 1,1 1 0,-1 0 0,1 0-1,-1 0 1,1 1 0,-1-1-1,0 1 1,1-1 0,-1 1 0,0 0-1,1-1 1,-1 1 0,0 0 0,0 1-1,0-1 1,0 0 0,0 1-1,3 2 1,10 8 126,-1 2 0,0 0-1,-1 1 1,0 0 0,-2 1 0,1 0-1,-2 1 1,14 30 0,-11-22-95,89 181 147,-73-150-198,-19-35-189,1 1-1,1-1 1,1-1-1,0-1 1,22 24-1,-27-34-243,26 22-1608,-33-30 1848,0-1-1,0 1 1,0-1 0,0 1-1,0-1 1,0 1 0,0-1 0,0 0-1,0 0 1,0 1 0,0-1-1,0 0 1,0 0 0,0 0-1,0 0 1,0 0 0,0 0-1,0 0 1,0-1 0,0 1 0,0 0-1,0 0 1,0-1 0,0 1-1,0-1 1,0 1 0,0-1-1,0 1 1,0-1 0,0 0-1,0 1 1,-1-1 0,1 0 0,0 0-1,1-1 1,8-12-1438,-1 0 1,0 0-1,-1 0 0,8-23 1,4-7-32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1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92 148 576,'0'-2'25,"1"1"-1,-1 0 1,0 0-1,0 0 1,0 0-1,0 0 1,0 0-1,0-1 1,0 1-1,0 0 1,0 0-1,-1 0 1,1 0-1,0 0 0,-1 0 1,1 0-1,-1 0 1,1 0-1,-1 0 1,1 0-1,-1 0 1,0 0-1,0 0 1,1 0-1,-1 0 1,0 1-1,0-1 1,0 0-1,0 1 1,0-1-1,0 1 1,0-1-1,0 1 1,0-1-1,0 1 1,0 0-1,0-1 1,-2 1-1,-2-2 70,4 1-56,0 1 0,0-1 0,0 1 0,0-1 0,0 0 0,0 1 0,1-1 0,-1 0 0,0 0 0,0 0 0,1 0 0,-1 1 0,1-1 0,-1 0 1,1 0-1,-1-2 0,0 2 23,1 0 0,0 0 0,-1 0 0,1 0 0,-1 1 0,1-1 1,-1 0-1,0 0 0,1 0 0,-1 0 0,0 1 0,0-1 0,1 0 1,-1 1-1,0-1 0,0 1 0,0-1 0,0 1 0,0-1 0,0 1 1,0-1-1,0 1 0,0 0 0,0 0 0,0 0 0,0-1 0,0 1 1,0 0-1,-1 0 0,1 0-14,0 1 0,0-1 1,0 0-1,0 0 0,0-1 1,0 1-1,0 0 0,0 0 1,0 0-1,0-1 0,0 1 0,1 0 1,-1-1-1,0 1 0,0-1 1,0 1-1,0-1 0,0 1 1,1-1-1,-1 0 0,0 1 0,1-1 1,-1 0-1,0 0 0,0-1 1,0 0-235,1-1-1,-1 1 1,1-1 0,-1 0 0,1 1 0,0-1-1,0 0 1,0 1 0,0-1 0,1 0 0,0-4-1,7-14-831,3 9 118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605 280 336,'0'-2'22,"0"1"-1,0-1 0,0 1 1,-1-1-1,1 1 1,0-1-1,-1 1 1,1 0-1,-1-1 1,1 1-1,-1 0 0,0-1 1,0 1-1,0 0 1,1 0-1,-1 0 1,0-1-1,0 1 1,-1 0-1,1 0 0,0 1 1,0-1-1,0 0 1,-1 0-1,1 1 1,-3-2-1,2 1 12,1 0 1,-1 1-1,1-1 0,-1 0 0,1 0 1,-1-1-1,1 1 0,-1 0 1,1 0-1,0-1 0,0 1 0,0-1 1,0 1-1,0-1 0,0 1 1,0-1-1,0 1 0,-1-5 0,2 5 30,0 0-1,0-1 0,0 1 0,0 0 0,0 0 0,0-1 0,-1 1 1,1 0-1,-1 0 0,1-1 0,-1 1 0,1 0 0,-1 0 0,0 0 1,1 0-1,-1 0 0,0 0 0,0 0 0,0 0 0,0 0 0,0 0 1,0 0-1,0 0 0,0 1 0,0-1 0,0 0 0,0 1 0,0-1 1,-1 1-1,1-1 0,0 1 0,0 0 0,-3-1 0,1 1 317,3 0-359,0 0 0,0 0 0,-1-1 0,1 1-1,0 0 1,0 0 0,-1 0 0,1 0 0,0-1 0,0 1 0,-1 0-1,1 0 1,0 0 0,-1 0 0,1 0 0,0 0 0,0 0-1,-1 0 1,1 0 0,0 0 0,-1 0 0,1 0 0,0 0 0,0 0-1,-1 0 1,1 0 0,0 0 0,-1 0 0,1 0 0,0 1 0,0-1-1,-1 0 1,1 0 0,0 0 0,0 0 0,-1 1 0,1-1 0,0 0-1,0 0 1,0 0 0,-1 1 0,1-1 0,0 0 0,0 0-1,0 1 1,0-1 0,0 0 0,0 1 0,-1-1 0,1 0 0,0 0-1,0 1 1,0-1 0,0 0 0,0 1 0,0-1 0,0 0 0,0 0-1,0 1 1,0-1 0,0 0 0,1 1 0,-1-1 0,0 1-1,-1 23 749,1-21-793,0 385 2810,0-386-2779,1-2-95,0 0 85,-1 0-1,0 0 1,1 0-1,-1 0 1,0 0-1,1 0 1,-1 1-1,0-1 1,1 0-1,-1 0 1,0 0-1,1 0 1,-1 0 0,0 0-1,1-1 1,-1 1-1,0 0 1,1 0-1,-1 0 1,0 0-1,0 0 1,1 0-1,-1-1 1,0 1-1,1 0 1,-1 0-1,0 0 1,0-1-1,1 1 1,-1 0-1,0 0 1,0-1-1,0 1 1,1 0-1,-1 0 1,0-1-1,0 0 1,8-52-430,1-18 44,3-209 1225,-12 277 344,-3 3-1039,0 0 0,0 1 0,0-1 0,1 1 0,-1-1 0,0 1 0,0 0 0,1 0 0,-1 1 0,0-1 0,1 0 1,0 1-1,-1 0 0,1-1 0,0 1 0,0 0 0,-1 0 0,2 0 0,-1 1 0,0-1 0,-2 4 0,-3 6-24,1 0 0,0 1 0,-6 19 0,2-6 178,5-9-244,2-1 0,0 1 0,0 1 0,2-1 0,0 0 0,3 26 0,-2-11-29,0-30-31,-1 0 1,1 1-1,0-1 1,0 0-1,0 0 1,0 0-1,1 0 0,-1 0 1,0 0-1,1 0 1,0 0-1,-1 0 1,1 0-1,0 0 1,0 0-1,0 0 1,0 0-1,0 0 1,1-1-1,-1 1 1,0 0-1,1-1 0,-1 1 1,1-1-1,0 0 1,0 0-1,-1 1 1,1-1-1,0 0 1,0 0-1,0-1 1,0 1-1,0 0 1,0-1-1,0 1 1,0-1-1,0 1 0,0-1 1,3 0-1,1-1-74,0 1-1,0-1 0,0-1 0,-1 1 0,1-1 1,-1 0-1,1 0 0,-1 0 0,0-1 0,0 0 0,0 0 1,0 0-1,4-5 0,2-2-22,0-1 0,-1 0 0,-1 0 0,0-1 0,0-1 1,-1 1-1,-1-1 0,0-1 0,-1 1 0,0-1 0,-1 0 0,-1-1 0,0 1 0,2-18 0,-4 15 119,0-1 0,-1 1-1,-1-1 1,-1 1-1,0 0 1,-2-1-1,0 1 1,0 0 0,-2 0-1,0 1 1,-13-29-1,15 39 133,0 0-1,-1 0 0,1 1 0,-1 0 1,0 0-1,0 0 0,-1 0 0,0 0 1,1 1-1,-2 0 0,1 0 0,0 0 1,-1 1-1,1 0 0,-1 0 0,0 0 1,0 1-1,-1-1 0,1 2 0,0-1 1,-1 1-1,1 0 0,-1 0 0,1 0 1,-1 1-1,1 0 0,-1 1 0,1-1 1,-1 1-1,1 1 0,0-1 0,-1 1 1,1 0-1,0 0 0,-7 4 0,-5 7 405,-1 1 0,2 0-1,0 2 1,0 0 0,2 1-1,0 0 1,1 1 0,0 1-1,-11 22 1,-14 31 917,-34 90-1,56-123-1146,-26 74 645,-30 125 1,64-201-840,2 0 1,1 1 0,-1 75 0,7-93-126,1-1 1,0 1-1,1-1 1,1 1-1,1-1 0,1 0 1,1 0-1,0-1 1,13 26-1,-13-35-71,0 0-1,1 0 0,0-1 1,0 0-1,0 0 1,1-1-1,0 0 0,1 0 1,0-1-1,0 0 1,0-1-1,1 1 0,-1-2 1,1 0-1,0 0 1,1 0-1,-1-2 0,1 1 1,-1-1-1,1-1 1,0 0-1,0 0 0,-1-1 1,15-1-1,8-3-989,0 0 0,1-2 0,-2-2 0,1-1 0,-1-1 0,43-21 0,-57 21 375,-1 0 0,0 0 0,-1-2 0,0 0 0,-1-1 0,0 0 0,14-19 0,-23 25 207,0-1 0,0-1 1,-1 1-1,0-1 0,-1 1 1,0-1-1,-1-1 0,1 1 1,-2 0-1,1-1 0,-1 1 0,-1-1 1,0 0-1,0-17 0,-1 25 375,0 1-1,0-1 0,0 1 1,-1-1-1,1 1 0,0-1 0,-1 1 1,1-1-1,-1 1 0,0-1 1,1 1-1,-1 0 0,0-1 0,0 1 1,0 0-1,0 0 0,0 0 1,0 0-1,0 0 0,0 0 0,0 0 1,0 0-1,-2-1 0,-8-7-974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1 624,'0'98'9608,"0"-10"-7090,0-21-4358,0-18-4716,0-78 4491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94 193 608,'-8'-6'173,"1"-1"-1,1 0 1,-1-1 0,1 0-1,0 0 1,1 0-1,0 0 1,0-1-1,1 0 1,0 0 0,0 0-1,1-1 1,1 1-1,-1-1 1,0-13 0,3 9 364,0-8 566,0 22-1065,0-1 0,0 1 1,0 0-1,-1-1 0,1 1 1,0-1-1,0 1 1,0 0-1,0-1 0,-1 1 1,1-1-1,0 1 1,0 0-1,-1-1 0,1 1 1,0 0-1,-1-1 1,1 1-1,0 0 0,-1 0 1,1-1-1,0 1 1,-1 0-1,1 0 0,0 0 1,-1 0-1,1-1 1,-1 1-1,1 0 0,-1 0 1,1 0-1,0 0 1,-1 0-1,-2 0 768,3 4-456,-1-1 1,0 1-1,1 0 1,0-1-1,0 1 0,0 0 1,0 0-1,1 6 1,0 7 491,-1 410 6883,0 613-4103,1-1040-3644,0 1 0,0-1 0,-1 0 0,1 0 0,0 0 0,0 0 1,-1 0-1,1 0 0,0 0 0,0-1 0,-1 1 0,1 0 0,0 0 1,-1 0-1,1-1 0,0 1 0,-1 0 0,1-1 0,0 1 0,-1-1 1,1 1-1,-1-1 0,1 1 0,0-1 0,-1 1 0,0-1 0,1 0 0,-1 1 1,1-1-1,-1 1 0,0-1 0,1 0 0,-1 1 0,0-1 0,1-1 1,12-49-491,-1 0 0,-3 0 1,3-62-1,-10 99 443,39-772-891,-41 637 1851,0 113 431,0 108-451,-20 443 238,-1 17-1832,21-512 1118,0 2-3628,0-13-1381,0-28 869,0-51-2084,0 19 3601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13 384,'-12'-13'1555,"6"20"-157,4 30 1036,2-30-2088,0 31 1067,1 19 960,-2-1 0,-18 108 0,10-104-1796,3 0 0,3 108 0,3-128-2081,0-36-822,0-10-705,0-58-2510,0 20 3548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13 528,'-21'-12'913,"13"12"1248,-12 0-993,20 21-63,-9-9-273,9 13-384,0-4-272,0-8-496,0 8-624,9 4-625,3-16-16,17-9 161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45 469 432,'-1'3'187,"0"0"-1,-1-1 0,1 1 1,-1 0-1,0 0 0,0-1 1,0 1-1,0-1 1,0 1-1,-5 3 0,-6 7 1032,12-12-1065,0 0 1,1 0-1,-1 0 0,0 0 0,1 0 0,-1 0 0,1 0 0,-1 0 0,1 0 0,-1 0 1,1 1-1,0-1 0,0 0 0,0 0 0,0 0 0,0 1 0,0-1 0,0 0 0,0 0 0,0 0 1,0 1-1,0-1 0,1 0 0,-1 0 0,1 0 0,-1 0 0,1 0 0,-1 0 0,1 0 0,0 0 1,-1 0-1,1 0 0,0 0 0,0 0 0,0 0 0,-1 0 0,1 0 0,0-1 0,0 1 1,0 0-1,0-1 0,1 1 0,-1-1 0,0 1 0,0-1 0,0 0 0,0 1 0,2-1 0,14 1 38,0-2 0,0 0-1,1 0 1,-1-2 0,-1 0-1,1-1 1,0 0 0,-1-2-1,0 0 1,0-1 0,-1 0-1,1-1 1,-2-1 0,20-14-1,-11 4-301,-1-2 0,0 0 0,-1-2-1,-2 0 1,24-35 0,-36 46 61,1-1 0,-1 1 1,-1-1-1,0-1 0,-1 1 1,0-1-1,-2 0 0,1 0 1,-2 0-1,1-1 0,-2 1 1,0-1-1,-2-17 0,0 27 110,0 0-1,0-1 1,-1 1-1,0 0 0,0 0 1,0 0-1,-1 1 1,1-1-1,-1 1 1,0-1-1,-1 1 1,1 0-1,-1 0 1,1 0-1,-1 1 0,-1-1 1,1 1-1,0 0 1,-1 0-1,-6-3 1,7 4 29,0 0 0,1 1 1,-1-1-1,0 1 0,1 0 0,-1 0 1,0 0-1,0 0 0,0 1 1,0 0-1,0-1 0,0 1 0,0 1 1,0-1-1,0 1 0,0 0 0,0-1 1,0 2-1,1-1 0,-1 0 1,0 1-1,1 0 0,-1-1 0,1 2 1,-1-1-1,1 0 0,-5 5 1,-5 8 81,0 1 1,1 0-1,1 1 1,0 0-1,1 1 1,1 0 0,1 1-1,0-1 1,-9 40-1,3 6-108,-8 109 0,20-157-56,0 116 3,2-83-188,0-46 104,0 0 0,0 0 0,0 0 0,0-1 0,1 1 0,-1 0 0,1 0 0,-1-1 0,1 1 0,0 0 0,0-1 0,0 1-1,1-1 1,-1 1 0,0-1 0,1 0 0,0 0 0,2 3 0,-2-3-111,0-1-1,0 0 1,0 0-1,0 0 1,0 0 0,0-1-1,0 1 1,0-1-1,0 1 1,0-1 0,1 0-1,-1 1 1,0-1-1,0 0 1,1-1 0,-1 1-1,4-1 1,6-3-665,0 1 1,0-2 0,-1 0-1,1 0 1,-1-1-1,13-9 1,5-6-294,-1 0 0,0-2-1,-2-1 1,37-43 0,-36 34 988,-1-2 0,-2 0 0,-2-2 0,-1 0 0,-2-2 1,17-47-1,-33 75 451,0 0 0,-1-1 0,-1 1 0,1 0 0,-2-1 0,0-16 0,-1 9 5451,1 35-2452,0 179 4045,0 35-4390,0-226-2878,27-38-2177,-6-14 305,-9 16 1084,50-126-1411,-13 33 1733,-43 111 519,0 0 0,2 0 0,0 0 0,0 1-1,1 1 1,1 0 0,0 0 0,1 0 0,13-10 0,-24 22-67,1-1 1,0 1-1,0-1 1,0 1-1,0 0 1,0-1-1,0 1 1,-1 0-1,1 0 1,0-1-1,0 1 1,0 0-1,0 0 1,0 0-1,0 0 1,0 1-1,0-1 1,0 0-1,0 0 1,0 0-1,0 1 1,0-1-1,0 1 1,0-1-1,-1 0 1,1 1-1,0 0 0,0-1 1,-1 1-1,1-1 1,1 2-1,16 24 801,-16-21-665,12 24 182,-1 1 1,-2 0-1,-2 1 1,0 0 0,4 36-1,-2-14-213,-7-39-144,0 4-5,0 1 0,-1-1 0,1 27 0,-4-30-451,2 0 0,-1-1 0,2 1 0,0-1-1,8 26 1,-10-39 197,0 0 0,0 0 0,-1 0 0,1 1 0,0-1 0,0 0 0,0 0 0,0 0 0,0 0 0,0 0 0,0-1 0,1 1 0,-1 0 0,0 0 0,0-1 0,1 1 0,-1-1 0,0 1 0,1-1 0,-1 1 0,0-1 0,3 0 0,-2 0-160,-1 1 0,0-1 0,1 0 0,-1-1 1,0 1-1,1 0 0,-1 0 0,0-1 0,1 1 0,-1 0 1,0-1-1,0 1 0,0-1 0,1 0 0,-1 1 1,2-3-1,15-18-2476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46 720,'1'-2'59,"-1"0"-1,0 0 1,0 0 0,0 0-1,0 0 1,0 0-1,-1 0 1,1 0 0,0 0-1,-1 0 1,0 0-1,1 0 1,-1 1-1,0-1 1,0 0 0,0 0-1,0 1 1,0-1-1,0 1 1,0-1 0,-1 1-1,1-1 1,-3-1-1,1 3 399,3 6 79,31 397 7459,-11-218-5081,26 568 8182,-13-370-10718,-30-367-1321,0 0-1,8 26 0,-9-37 204,0 0 1,0-1-1,0 0 0,1 1 0,0-1 0,0 0 0,4 5 0,-3-8-1952,-4-1 2570,0 0 0,0 0-1,0 0 1,0 0 0,0 0 0,1 0-1,-1 0 1,0 0 0,6-16-5110,-1-14 2698,-3-14-35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2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70 164 960,'-3'0'132,"1"1"0,-1-1 0,0 1 0,1-1 0,-1 1 0,0 0 0,1 0 0,-1 0 0,1 0 0,-1 1 0,1-1 0,0 1 0,0-1 0,-1 1 0,1 0 0,0 0 0,1 0 0,-1 0 0,0 0 0,-2 3 0,2-1 341,-1 0-1,1 0 1,0 0-1,0 0 1,1 1-1,-1-1 0,1 0 1,0 1-1,0-1 1,0 1-1,0 5 1,1-9 399,30-2 71,-14 2-880,10-4-512,-1-1 1,0-1-1,0-1 0,0-1 1,-1-2-1,0 0 0,34-19 1,5 0-909,-30 14 770,1 2 0,1 1 1,-1 2-1,1 1 1,1 2-1,0 2 0,50-1 1,-83 5 595,0 0 0,-1 0 1,1 0-1,0 0 0,0 1 1,0-1-1,-1 1 0,1 0 1,0 0-1,-1 0 0,1 0 1,-1 0-1,1 0 0,-1 1 1,0-1-1,1 1 0,-1 0 1,0 0-1,0 0 0,0 0 1,0 0-1,0 0 0,-1 0 1,1 0-1,-1 1 0,1-1 1,-1 1-1,0-1 0,0 1 1,0 0-1,0-1 0,0 4 0,0 2 502,0 0 0,0-1 0,-1 1 0,0 0 0,-1 0-1,0 0 1,0 0 0,0-1 0,-6 17 4209,20-24-4661,1-2 0,-1 1 0,0-2-1,0 0 1,0 0 0,0-1-1,0-1 1,-1 0 0,0-1-1,0 0 1,-1-1 0,1 0 0,-1-1-1,-1 0 1,14-14 0,-19 18 32,-1 0 1,1-1 0,-1 0 0,0 1 0,-1-2 0,1 1 0,-1 0 0,0 0 0,3-7-1,-6 10-43,1 0 0,-1 0 0,1-1 0,-1 1 0,0 0 0,0 0 0,0-1 0,0 1-1,0 0 1,0 0 0,0 0 0,-1-1 0,1 1 0,-1 0 0,0 0 0,0 0 0,0 0-1,0 0 1,0 0 0,0 0 0,0 0 0,-1 1 0,1-1 0,0 0 0,-1 1 0,0-1 0,1 1-1,-3-2 1,0 0 137,0 0 0,0 0 0,0 1 0,-1-1 0,1 1 0,0 0 0,-1 1 0,0-1 0,1 1 0,-1 0 0,0 0 0,0 0 0,1 0 0,-1 1 0,0 0 0,0 0 0,0 0 0,0 1 0,0 0-1,1 0 1,-9 2 0,5 0 97,0 1 0,0-1-1,1 1 1,0 1 0,-1-1-1,2 1 1,-1 0 0,0 1-1,1 0 1,0 0-1,-8 10 1,0 3-7,1 2 0,1-1 0,0 2 0,2 0-1,1 0 1,0 1 0,2 0 0,0 0 0,2 0 0,0 1 0,-2 44-1,7-49-250,0 0-1,0 0 1,2 0-1,0 0 1,2-1-1,0 1 1,0-1-1,2 0 1,1 0-1,0 0 0,1-1 1,0 0-1,2-1 1,0 0-1,19 24 1,-21-32-32,1 0 0,0-1 1,0 0-1,0 0 0,1-1 0,-1 0 1,2 0-1,-1-1 0,1-1 1,-1 0-1,1 0 0,0-1 0,0-1 1,1 1-1,-1-2 0,1 0 1,-1 0-1,1-1 0,15-2 0,-7 0-150,0-1 0,0 0-1,-1-2 1,0 0-1,0-2 1,0 0 0,-1-1-1,0-1 1,0 0-1,19-14 1,-30 16-60,0 0 0,0 0 0,0-1 0,-1 0 0,0 0 0,0 0 0,-1-1 0,4-9 0,1-1-675,-2-1 1,11-36-1,-17 49 481,0 0 0,-1-1 0,0 1 0,0-1 0,-1 1 0,0-1-1,0 1 1,-1-1 0,0 1 0,-3-13 0,3 17 119,0 0 1,0 1 0,0-1-1,-1 1 1,1-1 0,-1 1-1,0-1 1,1 1 0,-1 0-1,0 0 1,0 0 0,-1 0-1,1 0 1,0 0 0,-1 1-1,1-1 1,-1 1 0,1 0-1,-1-1 1,1 1 0,-1 0-1,0 1 1,0-1 0,0 0-1,1 1 1,-1-1 0,0 1-1,-6 0 1,-18 0-2242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1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266 908 496,'0'-1'90,"-1"0"-1,1 0 1,-1-1-1,1 1 0,-1 0 1,0 0-1,1 1 1,-1-1-1,0 0 1,1 0-1,-1 0 1,0 0-1,0 1 1,0-1-1,0 0 0,0 1 1,0-1-1,0 0 1,0 1-1,0 0 1,0-1-1,0 1 1,0 0-1,0-1 1,-1 1-1,1 0 0,0 0 1,0 0-1,0 0 1,0 0-1,0 0 1,-2 0-1,-41 4 1951,35-1-1704,0 1 1,0 0-1,0 0 1,1 1-1,0 0 0,0 1 1,0 0-1,1 0 1,-12 12-1,-54 68 1158,70-82-1493,0 0-1,0 0 1,1 1-1,0-1 1,0 1-1,0-1 1,0 1-1,1-1 1,0 1-1,0 0 1,0 0-1,1 0 1,-1 0-1,1-1 1,0 1-1,0 0 1,1 0-1,0 0 1,0 0-1,0-1 1,0 1-1,1 0 1,-1-1-1,1 1 1,0-1-1,4 6 1,4 6-292,1 1 0,1-2 0,1 0 0,0 0 0,20 17 1,-25-23 52,1 0 0,-2 1 0,1 0 0,6 13 0,-13-21 174,1 0 0,0 0 0,-1 1 0,0-1 0,1 0 0,-1 1 0,0-1 0,0 1 1,-1-1-1,1 1 0,0-1 0,-1 1 0,0 0 0,1-1 0,-1 1 0,0 0 0,0 0 0,-1-1 0,1 1 0,-1 0 0,1-1 0,-1 1 0,0-1 1,0 1-1,-1 2 0,1-4 8,-1 0 1,1 0 0,0-1-1,0 1 1,-1 0-1,1-1 1,0 1 0,-1-1-1,1 0 1,-1 1 0,1-1-1,-1 0 1,1 0 0,0 0-1,-1 0 1,1 0-1,-1 0 1,1 0 0,-1-1-1,1 1 1,0 0 0,-1-1-1,1 1 1,-1-1 0,1 0-1,0 1 1,0-1-1,-1 0 1,1 0 0,0 0-1,0 1 1,0-1 0,0-1-1,0 1 1,-1-1 0,-2-2-107,1 1 0,0-1 0,0 0 1,0 0-1,0 0 0,0 0 0,1 0 1,0 0-1,0-1 0,-2-4 0,1-37-740</inkml:trace>
  <inkml:trace contextRef="#ctx0" brushRef="#br0" timeOffset="1">457 253 1040,'60'-151'2507,"-29"49"2070,-32 119 1864,2 36-3493,1 10-1588,5 99-518,43 238 1,-19-188-3523,-28-188 2110,0 6-636,2-1 1,0 0-1,2 0 0,15 40 1,3 4-3432,-15-59 2548,3-13 192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3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1 199 512,'0'-196'6374,"0"196"-6322,0 0 1,0 0-1,0 0 0,1-1 1,-1 1-1,0 0 1,0 0-1,0 0 0,1 0 1,-1-1-1,0 1 1,0 0-1,0 0 0,1 0 1,-1 0-1,0 0 1,0 0-1,0 0 0,1 0 1,-1 0-1,0 0 1,0-1-1,1 1 0,-1 0 1,0 0-1,0 0 1,1 0-1,-1 1 0,0-1 1,0 0-1,1 0 1,-1 0-1,0 0 0,0 0 1,0 0-1,1 0 1,-1 0-1,0 0 0,0 1 1,0-1-1,1 0 1,-1 0-1,0 0 1,0 0-1,0 1 0,0-1 1,1 0-1,-1 0 1,0 0-1,0 1 0,0-1 1,0 0-1,0 0 1,0 1-1,0-1 0,0 0 1,0 0-1,0 0 1,0 1-1,1-1 0,-2 0 1,1 0-1,0 1 1,0-1-1,0 0 0,0 1 1,40 131 5542,-24-74-4051,10 94 1,-15-61-797,32 397 1196,-30 165-1054,-12-375-3837,-1-275 839,1-10-3353,-1 6 5154,0-1 0,0 1 0,0-1 0,-1 1 0,1 0 0,0-1 0,-1 1 0,1-1 0,-1 1 0,1 0 0,-1-1 0,-1-1 0,-23-37-2532,6-6 467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3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30 258 336,'0'0'1470,"-20"2"382,17 9-77,2-10-1581,0 1 0,0-1-1,1 0 1,-1 1-1,0-1 1,1 1-1,0-1 1,-1 0 0,1 1-1,0-1 1,0 1-1,0 0 1,0-1 0,0 1-1,0-1 1,0 1-1,0-1 1,1 1 0,-1-1-1,0 0 1,1 1-1,-1-1 1,1 1-1,0-1 1,0 0 0,-1 1-1,1-1 1,0 0-1,0 0 1,2 2 0,6 4 194,0-1 0,1 0 1,0-1-1,0 0 0,0-1 1,1 0-1,-1 0 0,12 2 0,3-2-141,-1-2-1,45 0 1,-48-2-211,40 1 43,97-13 0,-133 8-33,806-114 514,-228 83-456,-215 15-215,-76 1 19,-98 3 68,11-2 37,159-14 38,-27 1-5,571-16-1,-347 43-103,-313 6 25,-255-2 42,1 0 0,0-1 0,-1 0 0,26-7 1,-15 4-11,0 2 1,0 1 0,0 0 0,28 4 0,10 0 6,-43-4-46,-12 1 71,-1 0-1,0 0 1,1 0-1,-1 0 1,0 1-1,1 0 1,10 4-1,-15-4 32,0 0-1,0 1 0,0-1 1,-1 1-1,1-1 1,0 1-1,-1 0 0,1-1 1,-1 1-1,0 0 1,1 0-1,-1 0 0,0 0 1,0 0-1,-1 0 1,1 1-1,0-1 0,-1 0 1,1 0-1,-1 1 1,1-1-1,-1 0 0,0 0 1,0 1-1,-1 4 1,11 74 1746,-6-59-1419,-1 1-1,0 22 1,32 411 1589,-13-253-1613,32 301 2225,-6-209-1285,-27-195-976,7 109 1,-25-70-199,-4-86-35,1-50 90,-7-5-179,0 1 0,0 1-1,0-1 1,0 1 0,-12 2-1,-26-3 50,24-2-49,-66-10-10,-85-25-1,135 29-6,-70-7-1,27 5 14,-48-2-53,-214 5 1,246 8 121,7 5-113,0 3 0,-98 23 0,90-13 96,-131 7 0,-7-22-5,-339-38 1,7 20 225,362 17-88,132 2-115,-93 15 0,-23 3 21,-410-8-16,411-25 27,4 1 814,131 10-579,4-2-129,0 3 0,0 2 1,-79 15-1,59-7-141,-1-2 1,-1-4-1,-126-6 0,74-1 220,33-1-96,44 1-85,1 2-1,-64 7 1,44 9-109,51-11 0,-1-1 0,1 0 0,-1-1 0,-21 1 0,22-4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3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32767,'-12'0'0,"12"21"0,-17-21 0</inkml:trace>
  <inkml:trace contextRef="#ctx0" brushRef="#br0" timeOffset="1">0 22 31230,'0'0'-3617,"8"0"-1554,1 0-799,11 0 143,13 0 929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3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13 400,'-45'10'2524,"39"-8"-1760,0 0 0,0 0 0,0 0 0,0-1-1,-10 1 1,-45 10 5311,46-11-4730,1-1-1,-1 2 1,0 0 0,-14 4-1,19-4-770,1-1 0,-1 1 0,1-2 1,-1 1-1,0-2 0,-11 0 0,-14-1 298,-180 2 1795,168 0-6068,1 0-3760,29-5 1313,14 4 5269,-1 0-1,1-1 1,0 0-1,0 1 0,0-1 1,0 0-1,0-1 1,0 1-1,1 0 1,-1-1-1,1 0 1,-4-4-1,4-16-1274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3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342 126 416,'-21'0'576,"-20"-8"17,16 8-129,-8-13-32,5 1-16,-13 12-31,12-13-145,-12 13-64,20-8-80,1 8-80,-1-13-80,13 0-288,-4 5-193,12-5-95,0 1 0,0-1-1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1304 256,'-25'0'628,"1"0"-1,-1-1 1,1-2 0,-1-1-1,1 0 1,0-2-1,-29-11 1,29 9 45,17 6-406,1 0-1,-1 0 1,1-1-1,-1 0 1,-9-7-1,14 9-316,0-1 0,0 0 0,0 1 0,0-1-1,1 0 1,-1 0 0,1 0 0,0-1 0,-1 1 0,1 0 0,0 0-1,0-1 1,0 1 0,1-1 0,-1 1 0,1 0 0,-1-1 0,1 1 0,0-1-1,0-3 1,-2-27-1513,1 23 1198,0 1 0,0 0 1,1-1-1,1 1 1,-1-1-1,1 1 1,1 0-1,2-10 0,0 9 299,0-2-1,-1 1 0,-1 0 1,0-1-1,-1 1 0,0-1 1,-1-19-1,0 30 95,-1 0 0,0 0 1,0 0-1,0 0 0,1 0 0,-1 0 1,0 1-1,0-1 0,0 0 1,-1 1-1,1-1 0,0 1 0,0-1 1,0 1-1,0-1 0,0 1 0,-1 0 1,1 0-1,-1-1 0,1 1 10,-21-3 446,1 1 1,-1 0 0,1 2-1,-30 3 1,-10-1 1384,60-3-1798,-1 0 0,1 0 0,0-1-1,0 1 1,-1 0 0,1-1 0,0 1-1,0-1 1,0 1 0,1-1-1,-1 1 1,0-1 0,1 0 0,-1 0-1,1 1 1,-1-1 0,1 0 0,0 0-1,-1 1 1,1-1 0,0 0-1,1 0 1,-1 1 0,0-4 0,5-54-2117,0 46 1513,0 0 0,2 0 0,-1 1 0,2 0-1,-1 0 1,16-16 0,-6 5-172,5-10-562</inkml:trace>
  <inkml:trace contextRef="#ctx0" brushRef="#br0" timeOffset="1">266 472 544,'1'-25'490,"-1"15"-67,0-1 1,0 1-1,-1-1 1,-3-17 0,3 24-285,0 1-1,-1-1 1,1 1 0,-1 0 0,0 0 0,1 0 0,-1 0 0,-1 0 0,1 0 0,0 1 0,-1-1 0,1 1 0,-1-1 0,0 1 0,0 0 0,0 0 0,-6-3 0,2 1 147,0-1 0,1 0 0,0 0-1,-1 0 1,2-1 0,-1 1 0,1-1-1,-6-9 1,10 12-338,0 1 0,0-1-1,0 1 1,1-1 0,-1 1-1,1-1 1,0 1 0,-1-1 0,1 0-1,1 1 1,-1-1 0,0 1-1,0-1 1,1 1 0,0-1 0,-1 1-1,3-5 1,21-38-2086,-16 37 1777,1-1 0,0 1 0,1 1 0,-1 0 0,17-9 0,28-20-709,5-9 203,2 9-160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3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1 548 624,'97'-36'2372,"-85"28"-48,-3-7 6264,-3 4-5411,3-1-5146,15-15 1272,-17 18 181,0 1 1,1 0-1,0 0 0,16-12 0,16-7-787,1 1-1,1 2 0,1 2 1,69-25-1,-70 33 1012,-4 1 92,1 1-1,43-6 1,17 2 138,-26 3 1375,134-5 0,-133 19 2454,30 0-472,-41-5-5771,-56 3 2231,-1 0-1,1-1 1,-1 1 0,0-1 0,0-1 0,9-4 0,14-5-411,160-36-1921,-145 34 2502,1 2 1,0 2 0,0 1-1,1 3 1,-1 2-1,2 2 1,62 5 0,-98-1 344,1 1 0,0 0 1,-1 1-1,0 0 0,0 0 1,0 2-1,-1-1 0,1 1 0,-1 1 1,-1-1-1,1 2 0,-1-1 1,0 1-1,-1 1 0,0 0 1,0 0-1,-1 0 0,8 13 0,-4-6 128,29 48 517,-36-58-990,0 1 0,1-1 0,0-1 0,0 1 0,1-1 0,-1 0 0,1 0 0,0-1-1,1 1 1,-1-1 0,1-1 0,-1 1 0,1-1 0,0 0 0,1-1 0,-1 0 0,0 0 0,1 0 0,-1-1 0,1 0 0,11-1 0,188 0-5235,102 0 3926,-303 1 1463,0-1 0,1 1 0,-1 0 0,0 1 0,0-1 0,0 1 0,0 0 1,-1 1-1,1 0 0,-1-1 0,1 2 0,-1-1 0,0 1 0,0-1 0,5 6 0,8 9 453,-1 1-1,22 32 1,-25-32-453,1-1 0,20 21 0,-30-35-254,-1-1 0,1 0-1,1 0 1,-1 0 0,0-1 0,1 1-1,-1-1 1,1 0 0,0-1 0,-1 0-1,1 0 1,11 1 0,82-3-2732,-79-1 2478,1 1 0,28 3 0,-43-1 453,0 1 0,-1-1 1,1 1-1,-1 0 0,1 1 0,-1 0 1,0-1-1,0 2 0,0-1 0,-1 0 1,1 1-1,-1 0 0,1 0 0,-1 0 0,-1 1 1,1 0-1,0-1 0,-1 1 0,0 0 1,0 1-1,-1-1 0,0 0 0,3 10 1,1 4 406,-1 0 0,-1 0 1,0 0-1,-2 1 0,1 36 0,-3-45-345,1 0-1,1 0 1,0-1-1,0 1 0,1-1 1,0 1-1,1-1 0,0 0 1,1-1-1,0 1 1,1-1-1,0 0 0,13 16 1,-15-22-282,0 0 1,0-1 0,1 0-1,-1 0 1,1 0 0,-1 0 0,6 1-1,20 8-968,-18-5 862,0 0 1,-1 1-1,1 1 0,-2 0 0,1 0 1,11 13-1,-18-16 306,1 0 0,-2 0 0,1 1 0,0-1 0,-1 1 0,0 0 0,-1 0 0,1 0-1,-1 0 1,0 0 0,-1 1 0,1-1 0,-1 1 0,0-1 0,-1 10 0,1 29 531,0-25-189,0 1-1,-2 0 1,0-1 0,-2 1 0,-8 38-1,-44 133 2500,50-164-3404,1 1 0,-1 45 1,5-71-408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3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1334 1 272,'-41'43'1310,"20"-19"-88,-2 0 0,-40 31 0,55-49-1133,0-1 0,0 0 0,-1 0 1,0 0-1,0-1 0,0-1 1,0 0-1,-1 0 0,1 0 0,-1-1 1,0-1-1,-17 1 0,17-2-327,-14 0-1417,6 0-2265,4 0 3389</inkml:trace>
  <inkml:trace contextRef="#ctx0" brushRef="#br0" timeOffset="1">862 194 192,'-269'114'3060,"260"-110"-2905,-173 70 3044,159-64-2853,1 0 1,-2-2 0,1-1 0,-1 0-1,-41 4 1,-64-4-3038,125-7 2439,-1 0 0,1 0 0,0-1 1,0 0-1,0 0 0,0 0 0,0 0 1,0-1-1,0 1 0,0-1 0,1 0 1,-1 0-1,0 0 0,1-1 0,0 1 1,0-1-1,-1 0 0,-2-4 0,-11-5-943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3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0 640,'-79'22'957,"18"-5"204,0-2 0,-96 10 0,60-12 3,71-8-838,0-1 0,-37 1 0,-13-5-225,75-1-218,-1 1 0,1 0-1,0-1 1,0 1-1,0-1 1,-1 1 0,1-1-1,0 0 1,0 1 0,0-1-1,0 0 1,0 0-1,0 0 1,0 0 0,0 0-1,1 0 1,-1 0-1,0 0 1,1 0 0,-1 0-1,0 0 1,1 0 0,-1-1-1,0-1 1,-6-31-2469,7 19 799</inkml:trace>
  <inkml:trace contextRef="#ctx0" brushRef="#br0" timeOffset="1">739 0 832,'-41'26'1025,"0"-5"239,4 4 241,-12-4 96,-12 0 64,3 4-33,-16 9-367,17-22-481,-5-12-464,5 0-528,-5 0-864,13 0-897,0-12-464,8-22 32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3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457 287 688,'-55'0'1080,"-77"2"3207,118-1-3511,-1 1 0,0 1-1,0 0 1,1 1 0,0 0 0,-18 9-1,19-8 284,1-1 1,-1-1-1,0 0 0,0 0 0,-26 1 0,10-3 3903,10-1 4211,151 13-8381,2913-13-792,-3043-3-433,-8-5-706,-16-13-2303,7 7 556,7 6 976,1-1-1,0 0 1,0-1-1,1 1 1,0-1-1,1-1 1,-8-18-1,10 19 973,1 0-1,0-1 0,0 1 1,1-1-1,1-12 0,0-100-1201,-1 122 2198,1 0 0,-1 0 0,1 1 0,0-1-1,-1 0 1,0 1 0,1-1 0,-1 0-1,1 1 1,-1-1 0,0 1 0,1-1-1,-1 1 1,0 0 0,1-1 0,-1 1-1,0-1 1,0 1 0,1 0 0,-1 0-1,0-1 1,0 1 0,0 0 0,1 0-1,-3 0 1,-21-2 1231,18 2-991,-1-1 440,1 1 0,-1 0 0,0 0 0,0 1-1,1 0 1,-1 0 0,1 0 0,-1 1 0,1 0 0,0 0-1,-1 1 1,-7 4 0,-2 2 1378,11-7-1441,0 0 0,0 1 0,1-1 0,-1 1 0,1 0 0,0 0 0,0 0 0,0 1 0,0-1-1,1 1 1,-1 0 0,1 0 0,0 0 0,-3 5 0,4 1-284,-1-2 198,1 0 0,1 1-1,-1-1 1,1 1 0,1 15 0,0-21-493,1 0 0,-1 0 0,1 0 0,0 0 0,0-1 0,0 1 0,0 0 0,1 0 0,-1-1 0,1 1 0,-1-1-1,1 1 1,0-1 0,0 0 0,0 0 0,0 0 0,1 0 0,-1 0 0,0 0 0,1 0 0,4 2 0,59 31-96,79 46 0,-140-78 0,0 1 0,-1 0 0,0 1 0,0-1 0,0 1 0,0 0 0,0-1 0,-1 2 0,0-1 0,0 0 0,-1 1 0,1-1 0,-1 1 0,0 0 0,-1 0 0,1-1 0,-1 1 0,0 0 0,-1 1 0,1-1 0,-1 0 0,-1 0 0,1 0 0,-1 0 0,-2 8 0,1 1 0,-2 0 0,0-1 0,0 1 0,-1-1 0,-1 0 0,-1 0 0,0-1 0,-17 25 0,5-12 0,14-17 0,-1 0 0,0-1 0,0 1 0,-1-2 0,0 1 0,0-1 0,-1 0 0,0 0 0,-10 5 0,8-10-2604,-2-2-5424,12-24-8200,0 2 10337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11 624,'3'9'263,"0"0"0,-1 0-1,1 0 1,-2 1 0,0-1-1,0 0 1,0 1 0,-1-1-1,-1 1 1,-1 11 0,0 19 476,5 31 83,3 0 0,3-1 1,32 121-1,-36-175-774,1 1 0,0-2 0,1 1 0,1-1 0,0 0-1,1 0 1,22 26 0,-27-36-42,0 0-1,1 0 1,-1-1 0,1 1-1,0-1 1,1 0 0,-1 0-1,1-1 1,-1 1-1,1-1 1,0 0 0,0-1-1,1 0 1,-1 0-1,0 0 1,1-1 0,-1 1-1,1-2 1,0 1 0,-1-1-1,1 0 1,11-1-1,-5-2 5,-2-1-1,1 0 0,0 0 1,-1-1-1,0 0 0,0-1 1,0-1-1,-1 1 0,0-2 1,0 1-1,-1-2 0,0 1 1,0-1-1,-1 0 0,0-1 1,-1 0-1,0 0 0,7-13 1,-5 3 36,0 0 0,-1 0 1,0-1-1,-2 0 0,-1-1 1,0 1-1,-2-1 0,0 0 0,-1-31 1,-2 31-9,1 8-32,-1 0 1,0 0-1,-1 0 0,-1 0 1,0 0-1,-1 0 1,0 1-1,-6-15 1,-17-23-256,16 33-579,1 0 0,1 0-1,0-1 1,1 0 0,-8-36-1,14 25-838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2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54 175 976,'-2'-8'202,"1"1"0,-2 0 0,1 1-1,-1-1 1,0 0 0,-1 1 0,-5-9-1,-12-26 979,20 38-1096,0 0 1,0 0-1,0 0 1,0 0 0,1-1-1,-1 1 1,1 0-1,0 0 1,0-1-1,1 1 1,-1 0 0,1-4-1,0 6-71,-1 0 0,0 0 0,1-1 0,-1 1 0,1 0 0,0 0-1,-1 0 1,1 0 0,0-1 0,0 1 0,0 0 0,0 1 0,0-1 0,0 0 0,0 0 0,0 0-1,0 0 1,0 1 0,0-1 0,1 1 0,-1-1 0,0 1 0,0-1 0,1 1 0,-1 0 0,0-1-1,1 1 1,-1 0 0,0 0 0,2 0 0,55-1 37,-27 0-45,0 0 1,-1 2-1,1 1 1,-1 2-1,1 0 1,45 15-1,-60-13-10,20 6-1,0 3 1,57 31-1,-84-41 9,0 1 0,0 1 0,0-1 0,-1 1 0,0 1 1,-1 0-1,1 0 0,-1 0 0,-1 1 0,0 0 0,0 0 0,0 0 0,-1 1 0,5 14 0,-7-16 40,-1 0 0,0 0 1,0 0-1,0 1 0,-1-1 0,0 0 0,-1 1 0,0-1 0,0 0 0,-1 1 1,0-1-1,0 0 0,-1 1 0,0-1 0,0 0 0,-1 0 0,-7 13 0,-2 2 261,-1 0 0,-1-1 0,-1-1 0,-1 0-1,-33 33 1,43-48-209,-1 1 1,1-2-1,-1 1 0,0-1 0,-1 0 0,1 0 0,-1-1 0,0 0 0,0 0 1,0-1-1,-1 0 0,1 0 0,-1-1 0,1-1 0,-1 1 0,0-1 0,0 0 1,0-1-1,1 0 0,-14-2 0,20 1-88,1 0 0,-1 0 0,0 0 0,1 0 1,-1 0-1,1 0 0,0 0 0,-1 0 0,1-1 0,0 1 0,-1-1 1,1 1-1,0-1 0,0 1 0,1-1 0,-1 0 0,0 1 0,0-1 1,1 0-1,-1 1 0,1-1 0,-1 0 0,1 0 0,0 0 0,0 0 0,0 1 1,0-1-1,0 0 0,0-2 0,0-2-10,1 0-1,-1 1 1,1-1 0,0 0-1,0 1 1,1-1 0,-1 1-1,4-7 1,5-2-9,0 0-1,1 0 1,1 1-1,0 0 1,1 1-1,1 0 1,0 1-1,0 1 1,1 0-1,0 1 1,24-10 0,-32 16 7,0 0 1,0 1 0,0 1 0,0-1 0,1 1 0,-1 0 0,1 1 0,-1-1 0,0 1-1,15 3 1,-17-3 3,0 1 0,0 1-1,-1-1 1,1 1 0,-1-1-1,1 1 1,-1 0 0,1 1-1,-1-1 1,0 1 0,0 0-1,-1 0 1,1 0 0,0 1-1,-1-1 1,0 1 0,4 6-1,-1 1-209,-1 0 0,0 1 0,5 20 0,-8-23-169,0-1-1,1 0 1,-1 0-1,1 0 0,1-1 1,0 1-1,0-1 0,0 0 1,1 0-1,0 0 1,0-1-1,7 7 0,5-4-1006,3-7 128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3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48 416,'-6'-4'369,"0"0"0,0-1 0,0 0 0,0 0 0,1-1 0,-8-9 0,12 13 223,-6 2 295,7 0-831,-1 0 1,1-1-1,-1 1 0,1 0 0,0 0 1,-1 0-1,1 0 0,-1 0 1,1 0-1,0 0 0,-1 0 0,1 0 1,-1 0-1,1 0 0,0 0 1,-1 0-1,1 0 0,-1 0 0,1 0 1,0 0-1,-1 1 0,1-1 1,-1 0-1,1 0 0,0 0 0,-1 1 1,1-1-1,0 0 0,-1 0 1,1 1-1,0-1 0,0 0 0,-1 1 1,1-1-1,0 1 0,2 30 1398,2 0 1,2 0-1,1 0 0,16 46 0,-3-8-9,18 65 355,15 52-195,53 353 1,-67-134-2652,-38-380-32,2-4-1460,13-16-2130,-14-19-441,-2 11 4370,0-27-1625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4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26 480,'-17'-21'483,"14"16"2102,15 19-1072,-5-2-1130,1-1 0,0 0 0,1 0 0,0-1 0,1 0 0,0-1-1,0 0 1,1 0 0,0-1 0,1-1 0,0 0 0,0-1 0,0 0 0,15 5 0,101 27 588,47 12-363,-146-45-556,46 12 180,88 6-1,229-5-25,-273-18-182,152-19 0,563-80 116,-5 54-75,-396 45-60,-190 17 14,-1 0 5,-88-16-21,366-13-3,-421 5 3,-39 4 9,0-3 1,62-14-1,-54 9 19,1 3 0,0 2 0,131 8 1,-74 0-56,394-2 8,-474 9 272,-46-8-177,1 0 0,0 0 0,-1 0-1,1 0 1,-1 0 0,0 0 0,1 0-1,-1 0 1,0 0 0,0 0 0,0 0-1,0 1 1,0-1 0,0 0 0,0 0 0,0 0-1,0 0 1,-1 2 0,1 2 2733,0 230 2543,0 117-5055,0-96 114,3-195-293,2-1 0,2 0 0,26 98-1,-18-96-8,-9-32-110,2 1-1,1-1 1,1 0 0,2-1 0,18 36 0,-19-45 3,-1 0-1,-1 1 1,9 29-1,-5-11-19,-12-35 26,0 1 0,0-1 0,-1 0 0,1 0 0,-1 1 0,0-1 0,0 0 0,-1 1 0,1-1 1,-1 0-1,0 1 0,-3 7 0,-7-8 28,-27 14 18,29-13-60,0 0 0,-1 0-1,1 0 1,-1-1 0,-1-1 0,-19 5 0,-8 3 17,18-6-20,-1 0 0,1-1 0,-42 2 0,1 0 8,-158 9 81,32-4-142,-172 30 60,-382 25-167,597-62 156,-851-4-31,-49-13 133,646 15-82,-768-2-1766,1166 0 1664,-1 0-1,0 0 0,1 0 1,-1 0-1,1-1 0,-1 1 1,1 0-1,-1 0 0,1-1 1,-1 1-1,1-1 0,-1 1 1,1 0-1,-1-1 0,1 1 1,0-1-1,-1 1 0,1-1 1,0 1-1,-1-1 0,1 1 1,0-1-1,0 1 0,-1-1 1,1 0-1,0 1 0,0-1 1,0 1-1,0-2 0,-4-29-3821,5 27 3277,-1 0-1,-1 0 1,1-1-1,-1 1 0,0 0 1,0 0-1,0-1 1,0 1-1,-4-6 0,3 8 367,-1-1-1,0 1 0,0 0 0,0 0 0,0 0 1,-1 1-1,1-1 0,0 1 0,-1 0 1,1 0-1,-1 0 0,0 0 0,1 0 1,-5 1-1,-59-3-2711,58 3 2743,-39 0-1059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4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259 106 320,'-30'0'1742,"18"0"-594,1 2 1,0-1-1,0 2 0,0 0 0,0 0 0,1 0 0,-17 9 1,12-6-117,6-2 794,-1 0 0,0-1-1,0 0 1,0 0 0,-21 1 0,30-4-1683,0 0 1,0 0-1,0 0 1,1 0-1,-1 0 1,0 0 0,0 1-1,1-1 1,-1 0-1,0 0 1,0 0-1,1 1 1,-1-1 0,0 1-1,1-1 1,-1 0-1,0 1 1,1-1-1,-1 1 1,1-1 0,-2 2-1,-11 4 4886,13-5-4970,1 0-1,-1 0 1,0-1-1,1 1 1,-1 0-1,0 0 1,1 0-1,-1-1 1,1 1-1,0 0 0,-1 0 1,1-1-1,-1 1 1,1 0-1,0-1 1,0 1-1,-1-1 1,1 1-1,0-1 1,0 1-1,0-1 1,1 1-1,11 5-58,0-1 0,0 0 0,0-1 0,0-1 0,1 0 0,-1 0 0,21 0 0,381 23 0,-91-8 0,-15-6 0,31 2 0,-261-7 0,119 7 0,-67-17 0,-44 0 0,158 16 0,-217-12 0,-116-22-5090,47 6-446,28 11 2912,0-1 1,1 0 0,-1-1-1,1-1 1,-14-9-1,11 4 1576,2-1 0,0 0 0,0-1 0,-15-22 0,20 24 1081,-1 0 0,-1 0 1,0 1-1,-1 0 0,0 1 0,0 0 1,-1 1-1,-15-10 0,-7-2 975,31 18-551,0 0 0,-1 1 0,1-1 0,-1 1 0,1 0 0,-1 0 0,0 1 0,0-1 0,0 1 0,0 0 0,0 0 0,-21-2 19589,33 6-20980,158 43 4772,-80-25-3688,-1 5 1,143 63 0,-221-86-103,-1 0-1,0 1 1,0 0 0,-1 0-1,1 0 1,-1 1 0,0 0-1,0 0 1,-1 0 0,1 1-1,-1-1 1,0 1 0,-1 0-1,6 11 1,-8-12-11,1 1 0,0-1-1,-1 1 1,0 0 0,-1-1 0,1 1 0,-1 0-1,0 0 1,-1-1 0,1 1 0,-1 0-1,0-1 1,0 1 0,-1-1 0,0 1 0,0-1-1,0 0 1,-4 7 0,-11 17-37,-1 0 0,-2-2 0,0 0 0,-43 42 0,-107 81 0,120-109 0,24-17-2402,-19 13-7690,45-49-173,0 3 5603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4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111 320 704,'-17'0'739,"12"0"-456,1 1 0,-1-1-1,1 0 1,0-1 0,-1 1 0,1-1 0,-1 0 0,1 0-1,0 0 1,-1 0 0,1-1 0,-5-2 0,-6 2 2511,14 2-2679,1 0 1,-1 0-1,1 1 1,-1-1-1,1 0 1,-1 0-1,1 0 1,-1 0-1,0 0 1,1 0-1,-1 0 1,1 0-1,-1 0 1,1 0-1,-1 0 1,1-1-1,-1 1 1,1 0-1,-1 0 1,1 0-1,-1-1 1,1 1-1,0 0 1,-1-1-1,1 1 1,-1 0-1,1-1 1,0 1-1,-1 0 1,1-1-1,0 1 0,-1-1 1,1 1-1,0-1 1,0 1-1,-1-3 2047,1-34 6023,0 33-6649,1-19 2970,-1 21-4512,0-1 0,0 0 1,1 1-1,-1-1 0,1 1 0,0-1 0,0 0 0,0 1 0,0 0 0,0-1 0,1 1 0,-1 0 0,1 0 0,-1-1 0,4-2 0,50-71-8123,-15 31-1023,-32 35 7580,1 1 0,-1-1 1,1 1-1,14-10 0,-1 5-1637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4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6 587 1409,'-5'-36'5970,"5"25"-5793,0 4-356,0 1 0,0 0 0,0-1 0,1 1 0,0 0 0,3-9 1,-3 12 33,1 0 1,0 0-1,0 0 0,0 0 1,0 0-1,0 0 1,0 1-1,1 0 1,-1-1-1,1 1 0,0 0 1,0 0-1,0 0 1,5-2-1,20-11-664,0 1 0,39-13-1,17-6 52,-61 23 675,0 0-1,1 2 1,0 0 0,1 2 0,-1 1-1,1 1 1,30-2 0,40-11 14404,-86 7-9973,19-21-3654,37-4-4280,2 3 0,1 3-1,131-37 1,-126 45 2368,-48 13 811,0 1 0,1 1-1,36-4 1,73-2-431,57-2 1167,-173 13-104,-15 1-71,0-1 0,0 1-1,0 0 1,0-1 0,0 2 0,0-1 0,0 0 0,0 1 0,0 0 0,-1 0 0,1 0 0,0 0 0,0 1 0,-1-1 0,1 1 0,-1 0 0,1 0 0,-1 0 0,0 1 0,3 2-1,0 0 392,-1 0 0,1 0 0,0-1 0,0 0 0,1 0 0,11 5 0,-1 0-80,-12-7-449,0-1-1,0 0 1,0 0 0,0 0 0,0 0-1,0-1 1,0 0 0,0 0 0,0 0-1,7-2 1,8 1-1000,-17 1 774,0 0 1,0-1 0,0 1 0,0-1-1,0 0 1,0 0 0,0 0 0,-1 0-1,1 0 1,0-1 0,0 1 0,-1-1-1,5-4 1,29-13-1789,3 7 573,2-10 268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4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34 320,'33'0'432,"-17"0"65,5 0-17,0 0 144,-1 0 176,1 21 145,-13-9 143,4-12-47,-12 13-241,8-13-384,5 0-224,-5 0-400,0 0-528,0 0-561,5-13-207,7 1 79,1-9 225</inkml:trace>
  <inkml:trace contextRef="#ctx0" brushRef="#br0" timeOffset="1">841 0 672,'21'9'721,"0"16"63,-5-4 80,-8-9 1,13 9 31,-9 5 1,-4-14-49,13-3-112,-1 16-223,-7-17-273,7-8-112,-4 13-80,5-13-400,0 0-481,-9 0-383,17 0-289,-9 0 80,1 0 209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4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1 432,'20'33'592,"1"1"97,-1 0 47,1 4 48,-9-5 1,-4-12-65,4 13-112,-3-9-191,-9-17-193,8-8-144,-8 26-400,20-26-417,-11 12-335,3-12-1,8 9 113,1 16 79</inkml:trace>
  <inkml:trace contextRef="#ctx0" brushRef="#br0" timeOffset="1">403 572 640,'8'34'705,"4"0"127,-12-1 96,0 1 1,0 12-161,0-21-288,0 9-239,0-13-177,0 0-337,0-8-351,0-1-320,0 9-129,0-8-1536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4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2048 1 544,'-20'25'929,"-1"-4"255,1-8 65,-9 8 47,9 4-303,-9-17-273,8 18-336,-7-14-336,7-12-400,1 9-400,-1-9-321,1 0-143,20 12 79,-9-12 193,9 13 95</inkml:trace>
  <inkml:trace contextRef="#ctx0" brushRef="#br0" timeOffset="1">1552 320 560,'-53'13'496,"-9"8"-79,17-21-97,-29 13-144,25-13-112,-13 0-192,13 0-192,12 0-144,-16-13-641</inkml:trace>
  <inkml:trace contextRef="#ctx0" brushRef="#br0" timeOffset="2">641 631 1505,'-74'9'1328,"17"16"-111,-5-17-209,5-8-191,3 0-241,5 0-320,-8 0-224,16 0-400,-1 0-304,6 0-321,-5-8-95,8 8 63,12 0 193,5 0 95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4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1687 1 560,'-62'21'625,"-3"-9"47,3 9 32,5 5-64,-17-18-95,16 5-289,9 12-176,-4-25-256,16 0-320,4 0-321,-8-13-127</inkml:trace>
  <inkml:trace contextRef="#ctx0" brushRef="#br0" timeOffset="1">530 240 992,'-82'0'609,"4"0"-241,8 0-176,-4 0-144,8-12-176,5-9-192,11-17-160,1 4-97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4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702 354 1137,'-41'-13'736,"-12"1"-176,12 3-144,-5 9-112,5-12-143,0-1-65,4 1-64,5 3-32,3 9-64,8 0-225,21-13-1423,0 1 399</inkml:trace>
  <inkml:trace contextRef="#ctx0" brushRef="#br0" timeOffset="1">320 102 1361,'-41'0'1184,"-8"0"-159,0 0-321,8 0-128,0 0-208,12 0-160,-4 0-304,17 0-336,3-21-320,13-4-257,-8 4-63,8-13-945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2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1 123 944,'11'-39'1254,"-10"38"-1113,-1-1 0,1 0 0,-1 0-1,1 0 1,0 1 0,0-1 0,-1 0-1,1 1 1,0-1 0,0 1 0,1-1 0,-1 1-1,0-1 1,1 1 0,-1 0 0,2-2-1,12 31 2451,-10-16-1868,18 40 94,-4 0 1,-1 1-1,20 108 1,-28-120-732,-6-1 77,-5-36-78,1 0 0,0 0 0,1 0 0,-1 0 0,1 0 0,0 0 0,0 0 0,0 0 0,0 0 0,0-1-1,1 1 1,3 5 0,-5-9-70,0 0-1,0 0 0,0 1 1,0-1-1,1 0 0,-1 1 1,0-1-1,0 0 0,1 0 1,-1 1-1,0-1 0,0 0 1,1 0-1,-1 0 0,0 1 1,0-1-1,1 0 0,-1 0 1,0 0-1,1 0 0,-1 0 1,0 0-1,1 0 1,-1 0-1,0 1 0,1-1 1,-1 0-1,0 0 0,1-1 1,-1 1-1,1 0 0,-1 0 1,0 0-1,1 0 0,-1 0 1,0 0-1,0 0 0,1 0 1,-1-1-1,0 1 0,1 0 1,-1 0-1,0 0 0,0-1 1,1 1-1,-1 0 0,0 0 1,0-1-1,1 1 0,-1 0 1,0-1-1,0 1 0,0 0 1,0-1-1,0 1 0,1 0 1,-1 0-1,0-1 0,4-26 56,-3 18-36,1 1-23,46-156-62,-38 139-57,0 2-1,1-1 1,1 2 0,25-35 0,-21 36-423,0 2 0,1 0 0,37-31 0,-42 40-173,2 1 1,-1 0-1,1 1 0,0 0 1,1 1-1,0 0 0,18-4 1,15-1-1528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5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96,'-60'0'547,"58"0"-822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5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2 144,'-16'0'571,"11"0"-565,5 0 7,-1-1 0,0 1 0,1 0-1,-1 0 1,1 0 0,-1 0 0,0-1-1,1 1 1,-1 0 0,1 0-1,-1 0 1,0 1 0,1-1 0,-1 0-1,1 0 1,-1 0 0,0 0 0,1 0-1,-1 1 1,1-1 0,-1 0-1,1 1 1,-1-1 0,1 0 0,-1 1-1,1-1 1,-1 0 0,1 1 0,-1-1-1,1 1 1,0-1 0,-1 1-1,1-1 1,0 1 0,-1-1 0,1 1-1,0-1 1,0 1 0,-1 0 0,1 0-1,0 2 693,-1-4-475,0 1 0,1 0 1,-1 0-1,0 0 1,0 0-1,0 0 1,0 0-1,0 0 1,1 0-1,-1 0 1,0 0-1,0 0 0,0 0 1,0 1-1,1-1 1,-1 0-1,0 1 1,0-1-1,1 1 1,-2 0-1,-1 6 29,3-6-241,-1-1 1,1 1 0,0-1-1,0 1 1,0-1-1,0 1 1,0-1-1,-1 1 1,1-1-1,0 0 1,0 1-1,-1-1 1,1 1-1,0-1 1,-1 0-1,1 1 1,0-1-1,-1 0 1,1 1-1,-1-1 1,1 0-1,0 0 1,-1 1-1,1-1 1,-1 0 0,1 0-1,-1 0 1,1 0-1,-1 0 1,1 1-1,-1-1 1,1 0-1,-1 0 1,0 0-1,-2 0 767,3 14 1400,0 80 895,17 133 0,115 853 3283,-93-695-4651,28-5-789,-41-259-805,53 217 383,21 110 1146,-67-194 156,-24-114-830,-4-43-511,55 340 596,-49-369-851,-3 13-154,-3 0 0,-7 95 0,0-49-36,2-115-17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5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32767,'60'0'0,"0"-2"0,-1-3 0,102-21 0,23-21-540,378-74-3239,-381 103 2514,0 8 1,200 14-1,-312 3 1033,80 18 0,-92-14 77,1-1 0,87 2 1,-23-11-95,156-4-375,-239-1 526,0-2 0,-1-2-1,41-13 1,-36 9 6,81-13 1,36 4 32,-138 19 36,0 0 0,33 3 0,-14 0 20,-37-1 12,1-1 1,0 0-1,-1 0 0,1 0 1,-1-1-1,0 1 0,5-3 1,28-6 41,38-3 55,-9 11-115,-42 0 2,-1 1 0,1 1 0,0 2 0,-1 0 0,0 1 0,28 7 0,57 22 7,-95-28-10,-1 0 0,1-1 0,0 0 0,14 1 0,24 6-39,-26-2 49,-19-5 2,0-1 1,0 0-1,0-1 0,0 1 1,0-1-1,0 0 0,7 0 1,770-1 61,-677-13-262,-94 13 145,91 0-2308,-36 0-2634,-65 0 4791,-1 0 0,1 0-1,-1 0 1,1 0 0,-1 0-1,1-1 1,-1 1-1,1 0 1,-1-1 0,0 0-1,1 1 1,-1-1-1,0 0 1,1 1 0,-1-1-1,0 0 1,0 0 0,0 0-1,0 0 1,0 0-1,0 0 1,0 0 0,0-1-1,0 1 1,0-2 0,1-1-436,-1 1-1,0-1 1,0 0 0,0 0 0,0 0 0,-1 0 0,1 0 0,-1-6 0,0-10-902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5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1297,'-6'0'1356,"1"1"0,-1 0 1,1 0-1,0 1 0,-1-1 1,1 1-1,0 0 0,0 1 1,-6 3-1,11-6-900,-1 1 0,0-1-1,0 1 1,0-1 0,0 1-1,1 0 1,-1-1 0,0 1 0,1 0-1,-1 0 1,0 0 0,1 0 0,-1-1-1,1 1 1,-1 0 0,1 0-1,0 0 1,-1 0 0,1 0 0,0 0-1,0 0 1,0 0 0,-1 0-1,1 0 1,0 2 0,1-1-183,0 1-1,-1-1 1,1 0 0,0 1 0,0-1-1,0 0 1,0 0 0,0 1-1,1-1 1,2 2 0,2 4-299,1-1 1,0 0-1,0-1 1,13 9 0,40 16-442,-49-26 229,0 0 0,0 1 0,-1 0-1,0 0 1,0 1 0,0 0 0,9 10 0,2 4-174,4 4-212,42 54 1,-61-71 673,-1 0-1,0 0 0,0 0 0,-1 1 0,0 0 0,-1-1 1,0 1-1,0 1 0,-1-1 0,0 0 0,-1 0 0,1 11 1,-2-6 243,-1-1 0,0 0 0,-1 0 0,0 1 0,-2-2 0,1 1 1,-1 0-1,-1-1 0,0 1 0,-1-1 0,0-1 0,-1 1 0,0-1 1,-1 0-1,-12 13 0,7-8-265,-1 0 1,0 0 0,-2-2-1,1 1 1,-26 16 0,32-26-974,0 1 1,0-1 0,-1-1 0,0 1 0,-12 2 0,15-5-650,0-1 0,0 1 0,0-2 0,0 1 0,0-1 0,1 0 0,-1 0 0,-13-3 0,5-4-3269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5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374 138 480,'-1'-2'236,"-1"0"-1,1 0 1,-1 0-1,0 0 0,0 1 1,1-1-1,-1 0 1,-1 1-1,1 0 1,0-1-1,0 1 1,0 0-1,-1 0 0,1 1 1,0-1-1,-1 0 1,1 1-1,-1-1 1,1 1-1,-1 0 0,1 0 1,-1 0-1,1 0 1,-1 0-1,1 0 1,-1 1-1,1-1 1,0 1-1,-1 0 0,1 0 1,0 0-1,-1 0 1,1 0-1,0 0 1,0 0-1,0 1 1,0-1-1,0 1 0,0 0 1,0-1-1,1 1 1,-1 0-1,1 0 1,-1 0-1,1 0 1,0 1-1,-2 2 0,-24 46 2846,-6 9 1199,2 1 1,-36 109-1,39-87-2080,16-50-1498,1 1 0,-10 52 0,9-35-357,9-44-379,1-1-1,1 1 1,-1 0 0,1 0-1,-1 11 1,-12-65-15192,10 14 12614,2-53 0,4 42 870,11-61 1,62-190 1177,-52 215 527,6-36 2644,-29 115-2457,0 0 0,1 0 1,-1 0-1,0 0 1,0 0-1,1 0 1,-1 0-1,1 0 0,-1 0 1,1 0-1,-1 0 1,1 0-1,-1 0 0,1 0 1,0 1-1,-1-1 1,1 0-1,0 1 0,0-1 1,0 0-1,0 1 1,0-1-1,0 1 1,-1-1-1,1 1 0,0-1 1,0 1-1,0 0 1,0 0-1,1-1 0,-1 1 1,0 0-1,0 0 1,0 0-1,1 0 0,0 1 31,0-1 0,0 1-1,0 0 1,0-1-1,-1 1 1,1 0 0,0 0-1,-1 0 1,1 0-1,0 1 1,-1-1-1,1 0 1,-1 1 0,0-1-1,0 1 1,1-1-1,1 4 1,80 131 6035,-64-105-5317,13 22 222,65 81-1,-8-23-2846,-88-110 1477,0 0 1,0 0-1,0 0 0,0 0 1,0 0-1,1 0 0,-1 0 1,0-1-1,1 1 0,-1 0 1,0-1-1,1 1 0,-1-1 1,1 0-1,-1 1 0,1-1 1,-1 0-1,1 0 0,-1 0 1,1 0-1,-1 0 0,2 0 1,6-1-5393,-8 7 580,0-4 4617,-1-1 0,0 0 1,0 1-1,0-1 0,0 0 1,0 0-1,0 1 0,0-1 1,-1 0-1,1 1 0,0-1 1,-1 0-1,1 0 0,-1 1 1,0 1-1,-6 3 223,0-1-1,-1 1 1,0-1-1,1-1 1,-1 1-1,-1-2 1,1 1 0,-1-1-1,1 0 1,-1-1-1,0 0 1,0 0-1,-14 0 2,-23 1 1568,-70-5 2,39 0 2103,64 2-2528,-11 0 925,5 0 6303,23 0-8134,-1 0 0,0 0-1,1 0 1,-1-1 0,1 1 0,-1-1 0,0 0 0,0 0 0,1 0 0,-1 0-1,0-1 1,3-1 0,45-28-2310,-28 17 90,0 1 0,42-17-1,-12 6-453,-37 16 1765,-1 0 0,1 2 0,27-8-1,4 5-1187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5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21 180 64,'0'-2'15,"0"1"0,0-1-1,-1 0 1,1 0 0,-1 0 0,1 1-1,-1-1 1,1 0 0,-1 1 0,0-1-1,0 1 1,0-1 0,-2-1 0,2 1 6,0 0 1,0 1-1,0-1 1,0 0 0,0 0-1,0 0 1,0 0 0,1 0-1,-1 0 1,1 0 0,-1 0-1,1 0 1,0-3 0,0-100 1815,0 86 10900,3 150-3438,9-2-4536,-5-89-4085,1 1-1,2-1 1,2 0 0,22 50 0,-26-72-635,3 5-23,-1 1 1,-2-1 0,10 37-1,-18-59-44,0 0-1,0 0 0,0 0 0,0 0 1,0 0-1,1 0 0,-1 0 0,0 0 1,1 0-1,-1 0 0,1 0 0,-1 0 1,1 0-1,-1 0 0,1-1 0,-1 1 0,1 0 1,0 0-1,0-1 0,-1 1 0,1 0 1,0-1-1,0 1 0,0-1 0,0 1 1,1 0-1,20 1-7550,-20-33-7904,-1 22 13795,2-23-1568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5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13 768,'-9'-3'786,"0"0"0,0 1 0,-1 0 0,1 1 0,0 0 0,-1 1 0,1-1 0,-1 2 0,1-1 0,-1 1 0,1 1-1,0 0 1,0 0 0,0 1 0,0 0 0,-17 9 0,16-4 375,0 1 0,0 0 0,1 1 0,-13 17 0,13-15-568,0 1-1,2 0 1,-1 0 0,2 0 0,0 1-1,-7 22 1,12-29-448,-1-1-1,2 1 1,-1 0 0,1 0-1,0 11 1,1 4 52,0-21-232,-1-1 1,1 1 0,-1 0 0,1 0 0,0-1 0,-1 1 0,1-1-1,0 1 1,-1 0 0,1-1 0,0 1 0,0-1 0,-1 0 0,1 1 0,0-1-1,0 0 1,0 1 0,0-1 0,0 0 0,-1 0 0,1 0 0,0 0-1,0 0 1,0 0 0,0 0 0,0 0 0,1 0 0,35-1-1390,-29 1 933,-3-1 228,1 0 0,-1 0 0,0-1 0,0 1 1,0-1-1,0-1 0,0 1 0,0-1 0,0 1 0,-1-2 0,1 1 1,-1 0-1,0-1 0,0 0 0,0 1 0,-1-2 0,6-6 0,0-1-52,-1 0-1,0 0 1,0-1-1,-2 0 1,7-15-1,28-86 485,-31 162 7072,10 52-5385,-5 64 136,6 57-284,8 18-335,19 117-1905,-49-355 253,1 0-1,0 0 1,0 0 0,0-1-1,0 1 1,1 0 0,-1 0-1,0 0 1,0-1 0,0 1 0,1 0-1,-1 0 1,0 0 0,1-1-1,-1 1 1,0 0 0,1-1 0,-1 1-1,1 0 1,0-1 0,-1 1-1,1-1 1,-1 1 0,1-1-1,1 2 1,9-17-5432,5-39 337,-12 16 3317,-1 0 1,-3-40-1,0 3 314,0-12 401,0-5 413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5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1 105 592,'0'-71'6072,"0"76"-4434,0 183 12001,1-178-13223,0-1 1,0 0 0,1 1 0,1-1-1,-1 0 1,2 0 0,-1-1-1,7 12 1,-8-15-362,1 0-1,0 0 1,0 0 0,0-1-1,0 1 1,1-1 0,0 0-1,0 0 1,0 0 0,0-1-1,0 1 1,1-1 0,0 0-1,9 5 1,-11-8-293,0 0 1,0 1 0,-1-1 0,1 0-1,0 0 1,0 0 0,0-1-1,0 1 1,-1-1 0,1 0-1,0 1 1,-1-1 0,1 0-1,0-1 1,-1 1 0,1 0-1,-1-1 1,0 1 0,1-1-1,-1 0 1,0 0 0,0 0-1,0 0 1,0 0 0,0 0-1,-1-1 1,1 1 0,-1 0 0,0-1-1,1 0 1,0-3 0,6-10-1380,-1-1 0,-1 1 0,6-28 0,-10 37 1339,5-30-1161,-1 0 0,-2 0 0,-2-1 0,-2-38 0,0 61 1273,0 13 993,2 27 1422,37 99 4811,-34-105-6503,0 0 0,2-1 0,0 0 0,14 26 0,25 26-1478,-44-69 505,-1 0 0,1 0 0,0-1 0,0 1 0,0-1 0,0 1 0,0-1 0,0 0 0,0 0-1,0 0 1,0 0 0,0 0 0,0 0 0,0 0 0,0-1 0,0 1 0,0-1 0,0 1 0,-1-1-1,1 0 1,0 0 0,0 0 0,-1 0 0,1 0 0,0 0 0,-1 0 0,3-3 0,-1-25-1799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5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140 207 752,'-21'-46'1201,"5"12"496,-5 0 352,1 9 416,-1 4 272,1 9 192,11-1 161,-3 13 2128,12-8-3297,0-5-11814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5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0 720,'5'13'919,"-2"1"0,1 0 0,-2-1-1,0 1 1,-1 0 0,0 0 0,-1 0 0,-3 28-1,2 34 3459,34 147 6185,-1-76-6832,-21-98-3437,-7-35-649,0-1-1,1 0 0,1-1 1,0 1-1,1-1 0,9 14 0,-15-25 71,-1-1-1,1 0 0,-1 1 0,1-1 0,-1 0 0,1 1 1,-1-1-1,1 0 0,-1 0 0,1 0 0,-1 1 0,1-1 1,0 0-1,-1 0 0,1 0 0,-1 0 0,1 0 1,-1 0-1,1 0 0,0 0 0,-1 0 0,1 0 0,-1 0 1,1-1-1,-1 1 0,1 0 0,-1 0 0,1 0 1,-1-1-1,1 1 0,-1 0 0,1-1 0,-1 1 0,1 0 1,-1-1-1,1 1 0,-1-1 0,0 1 0,1-1 1,-1 1-1,0-1 0,1 1 0,-1-1 0,0 1 0,0-1 1,0 1-1,1-1 0,-1 1 0,0-1 0,0 1 1,0-1-1,0 0 0,0 1 0,0-1 0,0 1 0,0-1 1,0 0-1,0 1 0,0-1 0,-1 0 0,2-17-1441,1 0 0,1 0-1,10-34 1,2-17 758,-11 51 1344,0 0-1,12-31 1,-5 19 1106,-10 26-1208,-1 3-152,0 0 0,0 0-1,0 1 1,0-1 0,0 0 0,1 0-1,-1 0 1,0 1 0,0-1 0,1 0-1,-1 1 1,0-1 0,1 0 0,-1 1-1,1-1 1,-1 0 0,1 1-1,-1-1 1,1 1 0,-1-1 0,1 1-1,0-1 1,-1 1 0,1-1 0,0 1-1,-1 0 1,1-1 0,0 1 0,0 0-1,-1 0 1,1-1 0,0 1 0,0 0-1,0 0 1,-1 0 0,1 0-1,0 0 1,0 0 0,-1 0 0,1 0-1,0 0 1,0 1 0,0-1 0,0 0-1,8 0 98,-8 0-125,72 5 2201,-68-4-2259,1 0 0,-1 0 0,0 1 1,1 0-1,-1 0 0,0 0 0,-1 1 1,1 0-1,0 0 0,6 5 1,16 14 144,-19-16-91,1 1 0,-1-1 1,-1 1-1,1 0 0,-1 1 0,-1 0 1,0 0-1,0 1 0,10 17 0,-16-25-74,1 0 0,0 0 0,-1 0 0,1 0 0,0 0 0,-1 1 0,0-1 0,1 0 0,-1 0 0,0 1 0,1-1-1,-1 0 1,0 0 0,0 1 0,0-1 0,0 0 0,0 1 0,-1-1 0,1 0 0,0 0 0,0 0 0,-1 1 0,1-1 0,-1 0 0,1 0 0,-1 0-1,0 0 1,1 0 0,-1 1 0,0-1 0,0-1 0,0 1 0,0 0 0,0 0 0,1 0 0,-2 0 0,1-1 0,0 1 0,0 0 0,0-1-1,0 1 1,0-1 0,-2 1 0,-5 1 58,-1-1-1,1-1 1,-1 1-1,1-1 1,-15-2-1,-2 1 157,22 1-214,1 0-1,-1 0 1,1 0 0,-1 0-1,1 0 1,-1-1-1,1 1 1,-1-1 0,1 1-1,0-1 1,-1 0-1,1 0 1,0 0 0,-1 0-1,1-1 1,0 1-1,0-1 1,0 1 0,0-1-1,1 1 1,-1-1-1,0 0 1,1 0 0,-1 0-1,1 0 1,-2-3-1,0-3-124,1 1-1,0-1 0,1 0 0,0 0 0,0 0 0,0 0 0,2-13 0,-1 20 98,0-1 0,0 0 1,0 1-1,0-1 0,1 0 0,-1 1 1,0-1-1,1 1 0,0-1 0,-1 1 1,1-1-1,0 1 0,0-1 0,0 1 0,0-1 1,0 1-1,0 0 0,0 0 0,0 0 1,1 0-1,1-2 0,0 1 26,1 0 0,-1 1 0,1-1 0,-1 1 0,1 0 1,0 0-1,-1 0 0,1 0 0,6 1 0,-1-1 61,0 1 0,0 1 0,0-1 0,0 2 0,0-1 1,0 1-1,16 6 0,-2-1-178,-1 0 0,1-2 0,0 0-1,0-2 1,0-1 0,0 0 0,0-2 0,1-1 0,40-6 0,-50 4-228,0-1 1,0 0 0,0-1 0,0-1-1,-1 0 1,0-1 0,0 0 0,-1-1-1,20-16 1,8-11-1889,48-53 0,-49 47-179,-32 31 1445,-5 8-363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2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284 257 432,'0'-179'2128,"0"102"4071,0 82-4631,-1 15-127,-1 0-1,-9 38 1,-3 12-37,-28 241 1460,-129 806 659,134-896-5711,33-181-2346,3-7-3658,1-63 5201,0-21 697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3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34 896,'0'0'721,"0"-13"-161,-16 13-176,16-8-96,0-5-80,-12 13-128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2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58 608,'0'-53'2649,"-22"49"4805,23 16-6714,0-3-341,0 0 0,1 0 0,0 0 0,0 0 0,0 0 0,2-1 0,-1 1 0,5 8 0,13 37 999,-5 13 262,-3 2 1,8 127 0,-17 147 951,-5-212-1984,-12 712 775,13-743-980,0-58-3400,0-33-1601,-1-107-9521,-6 22 11778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2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48,'0'-14'240,"0"-5"-8,0 14 1438,2-16 9138,150 22-5550,105-1-1441,346-36-3208,-541 27-591,338-40-113,-101 9 126,-21 2 55,168-14 321,347-32 590,-298 36-700,262-18-37,-627 59-297,302-10-507,-297 17-1209,-126 24 1761,29 93 8,-18-60-5,23 112-1,4 35-21,-30-138 36,1-5-20,27 61 1,-10-29-23,-21-60-7,1-1 1,24 39-1,12 22 95,17 20-62,-48-84-2,-2 0 0,-1 1 0,17 40 1,-34-68 20,1 0 0,0 0 0,-1-1 0,0 1 1,1 0-1,-1 0 0,0 0 0,0 0 0,0-1 0,0 1 1,0 0-1,-1 3 0,1 2 134,-4-3-57,1-1 1,-1 0-1,0 0 1,0 0-1,0 0 1,0 0-1,-1-1 1,1 0-1,0 0 1,-8 2-1,-81 14 789,-308 53 1094,170-38-1607,-514 132-438,465-97-107,-1014 187-186,1101-229 217,-205 1-1,103-24-370,-508-60 0,382 1-3823,411 55 3898,-64-4-4328,70 5 4004,0 0 0,-1 0 0,1 0-1,0 1 1,0-1 0,0 1-1,0 0 1,1 0 0,-1 1-1,0-1 1,0 1 0,1 0-1,-1 0 1,-4 3 0,-11 14-3964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2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2 400,'0'-2'4048,"0"7"-1184,8 131 2913,12 11-3510,-15-121-2462,-1 0-1,-2 0 0,0 0 1,-2 0-1,-4 38 0,23-100-2864,18-157 1843,-31 169 1087,1 0 0,1 1 0,1 0 0,1 1-1,26-43 1,-19 37 282,-16 26-114,0-1 0,0 1 0,0-1 0,0 1 0,1 0 0,-1 0 0,1-1 0,-1 1 0,1 0 1,0 1-1,0-1 0,0 0 0,0 0 0,0 1 0,0-1 0,1 1 0,-1 0 0,0 0 0,1-1 0,-1 2 0,1-1 0,-1 0 1,1 0-1,-1 1 0,1-1 0,0 1 0,-1 0 0,1 0 0,4 0 0,-3 1 88,0-1 1,0 1-1,0 0 0,1 0 1,-1 0-1,0 0 0,0 1 1,0 0-1,-1 0 1,1 0-1,0 0 0,-1 0 1,1 1-1,-1-1 0,0 1 1,0 0-1,0 0 0,0 1 1,0-1-1,-1 0 0,1 1 1,-1 0-1,0-1 0,0 1 1,-1 0-1,1 0 0,-1 0 1,0 0-1,2 7 0,-1-3 38,-1 0 0,1 0 0,-1 0 0,-1 0 0,0 0 0,0 1 0,0-1 0,-1 0 0,0 0 0,-1 0 0,0 0 0,0-1 0,-1 1 0,1 0 0,-5 7 0,-2-2 75,1 0 0,-2 0 0,0-1 0,-20 20 0,26-28-208,-1 0 0,0 0 1,0-1-1,0 1 0,0-1 1,-1 0-1,1-1 0,-1 0 1,0 1-1,1-2 0,-1 1 1,0-1-1,0 0 0,-11 1 0,16-2-231,1-2 123,0 1-1,0 0 0,1-1 0,-1 1 1,0-1-1,1 1 0,0 0 1,-1-1-1,1 1 0,0 0 0,-1 0 1,1 0-1,0 0 0,2-2 1,4-2-115,1 0 1,0 1-1,1 0 1,-1 0 0,1 1-1,0 0 1,17-3 0,18-6-410,-24 4 366,1 2 0,0 0-1,1 1 1,-1 2 0,1 0 0,43 0 0,-60 3 224,0 1-1,0-1 1,0 1 0,0 0 0,0 1-1,0-1 1,0 1 0,-1 0 0,1 0 0,-1 0-1,1 1 1,-1-1 0,0 1 0,0 0 0,0 1-1,0-1 1,-1 1 0,1-1 0,-1 1-1,0 0 1,0 0 0,0 1 0,-1-1 0,1 1-1,2 8 1,-2-6 31,0 1-1,-1 0 1,0 1-1,0-1 1,-1 0-1,0 1 1,0-1-1,-1 0 1,-1 1-1,1-1 1,-1 0-1,0 1 1,-1-1-1,0 0 1,0 0-1,-5 10 1,-3 2 55,-1-1 1,0 0 0,-2-1-1,0 0 1,-1-1-1,0 0 1,-2-1 0,0-1-1,0 0 1,-2-1-1,-24 14 1,37-25-292,-1 0 1,1-1-1,-1 0 1,0 0-1,0-1 1,0 1-1,0-1 1,0-1-1,-12 1 1,17-1 27,-1 0-1,0 0 1,1 0 0,-1 0 0,0-1 0,1 1-1,-1 0 1,0-1 0,1 1 0,-1-1 0,1 0-1,-1 0 1,1 1 0,-1-1 0,1 0 0,-1 0-1,1 0 1,0-1 0,0 1 0,0 0-1,-1 0 1,1-1 0,0 1 0,0-1 0,1 1-1,-1 0 1,0-1 0,0 0 0,1 1 0,-1-1-1,1 1 1,0-1 0,-1 0 0,1 1-1,0-1 1,0-3 0,0-27-1984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2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1249,'0'42'1264,"0"-4"209,12 4 176,-4 4 63,-8 0-127,0-12-256,0-1-513,0-8-352,0-4-288,12-21-1520,-3 0-417,3-21-368,-4-12 2129,-8-1-2657,13-12 848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2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21 341 176,'0'2'39,"0"0"1,0 1-1,-1-1 0,1 0 1,0 0-1,-1 0 0,0 0 1,0 0-1,1 0 0,-1-1 1,0 1-1,0 0 0,-2 2 0,2-2-7,-1-1-1,1 1 0,0 0 0,0-1 0,1 1 1,-1 0-1,0 0 0,1 0 0,-1 0 0,1 0 1,-1 0-1,1 0 0,0 2 0,0 40 468,0-43-482,1 0 0,0 0-1,0 0 1,-1 0 0,1 0 0,0 0-1,0-1 1,0 1 0,0 0 0,0 0 0,0-1-1,0 1 1,0-1 0,0 1 0,0-1-1,0 0 1,1 1 0,-1-1 0,0 0-1,0 0 1,0 0 0,0 0 0,1 0-1,-1 0 1,0 0 0,2 0 0,46-1 48,-37 1-39,-2-1-23,1-1-1,-1 0 1,0 0-1,0-1 1,0 0 0,0-1-1,0 0 1,-1-1-1,0 0 1,12-8-1,-6 4 6,1 1-1,25-10 1,-28 11 22,0 1 1,-1-2-1,0 1 0,0-2 0,-1 1 1,0-2-1,-1 1 0,15-18 1,35-30 667,-58 57-645,0-1 0,-1 0 0,1-1 0,-1 1-1,0 0 1,1 0 0,-1 0 0,0-1 0,0 1 0,1-1-1,-1 1 1,0-1 0,-1 0 0,1 1 0,0-1 0,0 0 0,-1 1-1,1-1 1,-1 0 0,1-4 2185,-3 7-2074,-1-1 0,1 1 1,0 0-1,0 0 0,0 0 0,0 0 0,0 0 0,0 1 1,0-1-1,1 1 0,-1-1 0,0 1 0,1 0 0,-1-1 1,1 1-1,-1 0 0,1 0 0,0 0 0,0 0 0,0 0 1,0 0-1,0 0 0,0 3 0,-18 60 1437,11-11-904,3 1-1,2 62 0,3-114-699,-1 1 1,1-1-1,1 1 0,-1-1 1,0 0-1,1 1 0,-1-1 0,1 0 1,0 1-1,0-1 0,0 0 1,1 0-1,-1 0 0,1 0 0,0 0 1,0 0-1,0 0 0,0-1 1,3 4-1,-1-4-208,1 1 0,-1-1 0,0 0 0,1-1 0,0 1 0,-1-1 1,1 0-1,0 0 0,0 0 0,-1-1 0,1 0 0,9 0 0,-10 0-11,0-1-1,0 0 0,0 0 1,0 0-1,0 0 0,0 0 1,-1-1-1,1 0 0,-1 0 1,1 0-1,-1 0 0,0 0 1,0-1-1,1 1 0,-2-1 1,4-3-1,45-59-2728,-38 46 2246,-3 3 256,-2 0-1,1-1 0,-2 0 1,10-33-1,13-28-404,80-137 803,-109 211 227,0 2-92,-1 1-1,1-1 1,0 0 0,0 1 0,-1-1-1,1 0 1,0 1 0,0-1 0,0 1-1,1 0 1,-1-1 0,0 1 0,0 0-1,1 0 1,-1 0 0,1 0 0,-1 0 0,1 0-1,-1 0 1,1 0 0,0 0 0,2 0-1,-3 2 36,0-1 0,0 1-1,0 0 1,0 0 0,-1-1 0,1 1-1,0 0 1,-1 0 0,1 0-1,0 0 1,-1 0 0,1 0-1,-1 0 1,0 0 0,1 0 0,-1 0-1,0 0 1,1 0 0,-1 1-1,0-1 1,0 0 0,0 0 0,0 0-1,0 0 1,-1 2 0,1 47 1894,-1-34-1094,14 148 4254,-4-81-3340,7 3-831,-14-81-993,-1 1 0,1-1 0,0 1-1,0-1 1,0 0 0,1 0 0,-1 0 0,2 0 0,-1 0 0,0 0 0,1-1 0,5 6 0,-7-9-176,0 0 0,0 0-1,0 0 1,0-1 0,1 1 0,-1 0 0,0-1 0,0 1 0,1-1 0,-1 0 0,0 0 0,0 0-1,1 0 1,-1 0 0,0-1 0,0 1 0,1 0 0,-1-1 0,0 0 0,0 1 0,0-1 0,0 0-1,0 0 1,0-1 0,0 1 0,0 0 0,0-1 0,0 1 0,-1-1 0,1 1 0,-1-1 0,1 0-1,-1 1 1,2-4 0,3-3-260,0-1-1,0 0 0,-1 0 1,0 0-1,5-15 0,-4 7 362,0 0 1,1 0-1,1 1 0,1 0 0,0 0 0,1 1 1,1 1-1,14-17 0,-22 28 14,-2 1 337,1 0 1,0 0 0,-1 0-1,1 1 1,0-1 0,0 0-1,1 1 1,-1 0 0,0-1-1,4-1 1,-4 3-143,-1 1-1,0-1 0,0 0 1,1 1-1,-1-1 1,0 1-1,0-1 1,0 1-1,0 0 1,1-1-1,-1 1 0,0 0 1,0 0-1,-1 0 1,1-1-1,0 1 1,0 0-1,0 0 0,-1 1 1,1-1-1,0 0 1,-1 0-1,1 0 1,0 2-1,15 22 799,1-1 0,1 0 0,39 40 0,-48-56-910,0 0 0,0 0 0,1-1 0,-1 0-1,2-1 1,-1 0 0,1-1 0,0 0 0,0 0-1,0-1 1,1-1 0,17 3 0,-9-2-439,1-2 0,0-1-1,-1-1 1,1 0 0,0-1 0,-1-2 0,1 0 0,-1-1 0,0-1 0,0-1 0,0-1 0,-1 0 0,0-2 0,0 0 0,-1-1 0,-1-1 0,1 0 0,22-21 0,-17 9-463,-1-1 1,-1-1-1,29-45 1,-5 6-531,-36 54 1046,-1-1 0,-1 0 0,0 0 0,0-1 0,-1 0 0,-1 0 0,0 0 0,-1-1 0,0 0 0,-1 0 0,0 0 0,1-23 0,-4 22-395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2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210 172 464,'-147'0'3333,"84"0"13095,67 0-14339,17 1-201,0 1-1,0 1 1,27 7 0,-27-5-1224,1 0 1,0-2 0,32 1 0,725-30-422,-149-37-243,654-42 0,-538 95 0,-569 17 0,0 7 0,201 43 0,-347-50 0,471 109 0,-480-110 0,0-2 0,24 2 0,5 0 0,-14-1 0,9 3 0,-41-7 0,0 0 0,0 0 0,0-1 0,0 1 0,0-1 0,0 0 0,7-1 0,8 0 0,-10 4 0,-8 15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2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 30558,'-28'0'-2977,"-1"0"-673,0 0-416,-12 13-144,8-1 192,-12 9 401,4-21 687,8 13 817,5-13-816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2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258 492 384,'-12'-8'358,"0"1"-1,-1 0 1,0 1 0,0 0-1,0 1 1,-1 0 0,0 1-1,0 1 1,0 0-1,-22-1 1,21 2 372,-2-2-2046,-4-2 4869,-15 1 17218,36 5-20678,24 15 176,112 53 1516,198 70 0,-315-132-1831,0-1 0,30 4 0,15 4 275,-64-12-226,20 7 336,-18 8-22,-2-5-288,-1-9-29,0 0 0,0 0 0,0 0 0,0 0 0,-1 0 0,1 0 0,-1 0 0,1-1 0,-1 1 0,0-1 0,0 1 0,1-1 0,-1 1 0,0-1 0,0 0 0,-1 0 0,1 0 0,0 0 0,0-1 0,-3 2 0,-18 10 0,13-5 0,-1 0 0,1-1 0,-1 0 0,0-1 0,0-1 0,-22 7 0,-3 1 0,-2-7 0,36-87 0,4-46-824,1 38-1098,-16-160-1,-11 156 1655,16 67 422,-8-43 0,4 40 320,11 28-385,0 0 1,0-1 0,0 1-1,0 0 1,0 0-1,0-1 1,0 1 0,1-1-1,-1 1 1,0-5 0,1 7-51,1-1 0,-1 1 0,0-1 0,0 1 0,0-1 0,0 1 0,0-1 0,0 1 0,-1 0 0,1-1 0,0 1 0,0-1 0,0 1 0,0-1 0,0 1 0,-1 0 0,1-1 0,0 1 0,0 0 0,-1-1 0,1 1 0,0-1 0,0 1 0,-1 0 0,1 0 0,0-1 0,-1 1 0,1 0 0,-1 0 0,1-1 0,0 1 0,-1 0 0,1 0 0,-1 0 0,1 0 0,-1 0 0,0-1 0,-19 8 421,-19 23-367,26-4-10,12-23-86,0-1 0,1 1 0,-1-1-1,0 1 1,-1-1 0,1 0 0,0 1 0,-1-1-1,1 0 1,-4 4 0,2-3 0,1 0-1,-1 0 0,1 0 1,0 0-1,1 0 0,-1 1 1,0-1-1,1 1 0,0 0 1,0-1-1,0 1 0,0 0 1,1-1-1,-1 8 1,1 60-163,1-43-43,0-26 199,-1-1 0,1 1 0,0-1 0,0 0 0,-1 1 0,1-1 0,0 0 0,0 0 0,0 0 0,0 0 0,0 0 0,1 0 1,-1 0-1,0 0 0,0 0 0,1 0 0,-1-1 0,0 1 0,1 0 0,-1-1 0,1 1 0,-1-1 0,1 0 0,-1 1 0,1-1 1,-1 0-1,1 0 0,-1 0 0,4 0 0,6 2-106,27 12-322,-30-10 304,0-1 0,1 0-1,-1 0 1,1 0-1,-1-1 1,1-1 0,13 1-1,-1-3-99,-13 0 150,-1 0 0,1 1 0,0 0 0,-1 0 0,1 1 0,0-1 0,-1 2 1,11 2-1,-12 0 16,-4-2 55,0-1 0,0 1 0,0-1 0,0 0 0,0 0 1,1 0-1,-1 0 0,0 0 0,1 0 0,-1 0 0,0-1 0,1 1 1,-1-1-1,1 0 0,-1 0 0,1 0 0,-1 0 0,4-1 0,4 2-16,-7-1 22,-1 0 1,0 0 0,1 1 0,-1-1-1,1-1 1,-1 1 0,1 0-1,-1-1 1,0 1 0,1-1-1,-1 0 1,0 1 0,1-1 0,-1 0-1,0-1 1,0 1 0,0 0-1,3-3 1,-4 3 35,1 0 0,0 0 0,0 0 1,0 0-1,1 0 0,-1 0 0,0 0 0,0 1 0,0-1 0,1 1 0,-1-1 0,0 1 0,0 0 1,1 0-1,-1 0 0,0 0 0,4 1 0,4-1 101,-10 35 822,0-28-880,0 0 0,-1 0-1,0 0 1,-1-1 0,1 1 0,-1-1-1,-1 1 1,1-1 0,-1 0 0,0 0 0,-8 12-1,-12 26 242,13-21-197,4-8-46,-1 1 0,-1-1 1,0 0-1,-19 25 0,12-15-37,15-24-30,-1 1-1,0 0 1,1-1-1,-1 1 1,0-1 0,0 1-1,0-1 1,0 0-1,0 1 1,-1-1 0,1 0-1,0 0 1,-2 2-1,1-1-10,-1 0-1,1 0 1,0 1-1,0-1 1,1 1-1,-1-1 1,0 1-1,1 0 1,0 0-1,-1 0 1,1 0-1,0 0 1,1 0-1,-1 0 1,0 3-1,1-4-103,3-5-2677,-2 1 2661,1 0 0,0 0 0,0 0 1,0 1-1,-1-1 0,2 1 0,-1 0 1,0-1-1,0 1 0,0 0 0,0 0 1,1 0-1,2 0 0,2-1 1105,-10 16 426,-11 4-760,0-1 1,-1 0-1,-18 14 1,-6 8 330,33-31-949,-1-1-1,-1 0 1,1 0-1,-1-1 1,0 0-1,-1 0 1,1-1-1,-1 0 1,0 0-1,-1-1 1,1 0-1,-1-1 1,1 0-1,-1-1 1,-15 2-1,24-4-539,11-14-5391,21-19 3065,34-30 1,99-65-403,-162 126 3367,1 1 0,-1-1 1,1 1-1,0-1 1,0 1-1,0 0 0,0 0 1,0 0-1,0 0 1,0 1-1,0-1 0,0 1 1,1 0-1,-1 0 0,3 0 1,-8 1 106,-1 0 1,1 0 0,0 0-1,-1 1 1,1-1-1,0 1 1,0-1 0,0 1-1,0 0 1,0 0-1,1-1 1,-1 1 0,1 1-1,-3 2 1,-3 4 501,-57 70 2747,37-43-2107,-32 34 1,-1 4-383,49-58-894,0-1 0,-2 0-1,1-1 1,-2 0-1,0-1 1,-20 15-1,31-26-117,16-23-5994,-1 5 4946,1 1 0,0 0 1,1 1-1,0 0 0,29-21 0,5-5-784,94-86-1052,-108 105 3107,-31 19 985,-6 2-616,-7 1-395,1 0 0,-1 1-1,1 1 1,0-1 0,-1 2-1,1-1 1,1 1 0,-1 1 0,0-1-1,1 1 1,-9 7 0,6-4-285,0-1 0,-1 0-1,0-1 1,-1 0 0,-15 4 0,27-10 29,0 0 0,0 1 0,0-1-1,1 0 1,-1 1 0,0-1 0,0 0-1,0 1 1,0-1 0,0 1 0,0 0-1,1-1 1,-1 1 0,0 0 0,1-1-1,-1 1 1,0 0 0,1 0 0,-1-1-1,1 1 1,-1 0 0,0 1 0,-3 4-2165,-7-3-4048,5-3 3105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3:4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46 272,'-33'-33'1110,"32"31"-926,-1 1 0,0 0 0,0-1 0,0 1 0,0 0 0,0 0 1,0 0-1,0 1 0,-1-1 0,1 0 0,0 1 0,0 0 0,0-1 0,-5 1 0,5 0 1590,0 39-302,-12 69-1,-1 8-286,-21 487 1760,25-170-1770,11-423-1139,-1 22 120,-9 49 0,6-51-44,-2 45 0,-6 48 24,2-181-564,2 17 288,-5-35-10,6 34-86,-4-79 1,10 53 110,-1 21 11,3 0 0,1 0 0,2 0 1,12-51-1,56-242-468,-60 294 563,1 1 0,3 0 0,2 1 0,1 1 0,39-63 0,-54 99 27,1 1 0,-1-1 0,1 1 0,0-1 0,1 1 0,-1 1 0,1-1 0,1 1 0,-1 0 0,1 1 0,-1-1 0,14-5 0,-17 9-2,0-1 0,0 1-1,0 1 1,-1-1-1,1 0 1,1 1 0,-1-1-1,0 1 1,0 0 0,0 0-1,0 0 1,0 1-1,0-1 1,0 1 0,0-1-1,0 1 1,0 0 0,0 0-1,-1 0 1,1 1-1,0-1 1,-1 1 0,1-1-1,0 1 1,-1 0 0,0 0-1,0 0 1,1 0-1,-1 1 1,0-1 0,-1 0-1,1 1 1,0 0-1,1 3 1,9 17 87,-1 0-1,-2 1 1,0 0 0,-1 1-1,-2 0 1,-1 0 0,5 46-1,-6 5 238,-8 104 0,1-151-222,-2 1 0,-1-1 0,-18 50 0,-8 39-57,31-112-46,0-2 0,0 1 1,-1 0-1,0 0 0,0 0 1,0-1-1,-4 7 0,6-12-9,0 1-1,0 0 1,0 0-1,0-1 1,0 1-1,0 0 1,0 0-1,0-1 0,0 1 1,0 0-1,0 0 1,0-1-1,-1 1 1,1 0-1,0 0 1,0 0-1,0-1 1,0 1-1,0 0 1,0 0-1,-1 0 0,1-1 1,0 1-1,0 0 1,0 0-1,-1 0 1,1 0-1,0 0 1,0 0-1,0-1 1,-1 1-1,1 0 1,0 0-1,0 0 0,-1 0 1,1 0-1,0 0 1,0 0-1,-1 0 1,1 0-1,0 0 1,0 0-1,-1 0 1,1 0-1,0 0 1,0 0-1,-1 0 0,1 0 1,0 1-1,0-1 1,0 0-1,-1 0 1,1 0-1,0 0 1,0 0-1,0 0 1,-1 1-1,1-1 1,0 0-1,0 0 0,0 0 1,0 1-1,-1-1 1,1 0-1,0 0 1,0 1-1,0-1 1,-3-17-259,3-2 49,0 1 78,0 1 0,1-1 0,4-23 0,-3 35 121,-1 0-1,1 1 1,0-1 0,0 1 0,1 0-1,-1 0 1,1 0 0,1 0 0,-1 0-1,0 0 1,1 1 0,0 0 0,0 0 0,8-6-1,-7 6 21,0 0 0,0 0 0,1 0 0,-1 1 0,1 0 0,0 0 0,0 1 0,0 0 0,0 0 0,0 0 1,1 0-1,-1 1 0,1 0 0,-1 1 0,0 0 0,1-1 0,-1 2 0,1-1 0,-1 1 0,1 0 0,-1 1 0,0-1 0,0 1 0,0 0 0,0 1 0,0-1 0,0 1 0,0 1 0,-1-1 0,1 1 0,-1 0 0,0 0 0,7 8 0,-1 2 42,-1 0 1,0 1-1,-1 1 1,-1-1-1,0 1 0,-1 1 1,-1-1-1,-1 1 1,0 0-1,-1 0 0,-1 1 1,0 0-1,-1-1 1,-1 1-1,-1 0 0,-1-1 1,0 1-1,-7 29 0,5-31-10,-1-1-1,0 0 1,-1 1-1,-1-2 1,0 1-1,-1-1 1,0 0-1,-2 0 0,1-1 1,-2 0-1,0-1 1,0 0-1,-1 0 1,0-1-1,-1 0 0,0-1 1,-1-1-1,0 0 1,-1-1-1,0 0 1,-22 9-1,29-15-82,-1 1-1,1-1 1,-1 0 0,0-1-1,1 0 1,-1 0-1,0 0 1,0-1 0,0-1-1,0 1 1,1-1-1,-1 0 1,0-1-1,1 0 1,-1 0 0,1-1-1,-1 0 1,1 0-1,0-1 1,0 1 0,1-1-1,-1-1 1,1 0-1,0 0 1,0 0 0,1 0-1,-7-8 1,3 0-422,0 0 0,1-1 0,1 0 0,0 0 0,0-1 0,2 0 0,-7-24 0,11 34 218,0-1 0,0 1-1,0-1 1,1 1 0,0-1 0,0 0-1,0 1 1,0-1 0,1 1 0,0-1-1,1 1 1,-1-1 0,1 1 0,0 0-1,0 0 1,0 0 0,1 0 0,0 0 0,0 0-1,0 1 1,1-1 0,-1 1 0,1 0-1,0 0 1,6-5 0,29-12-839,9 10 60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2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1 760 832,'4'-35'172,"1"1"-1,2 0 0,2 0 0,1 1 1,1 0-1,2 1 0,1 0 1,2 1-1,1 1 0,1 0 0,2 1 1,0 1-1,2 2 0,27-27 1,112-94 590,-142 131-631,1 1-1,1 1 0,0 1 1,1 1-1,1 1 1,39-14-1,-50 22-33,-1 0 0,1 0-1,0 2 1,-1-1 0,1 1 0,0 1 0,0 0-1,0 1 1,12 2 0,-16-1-8,1 0-1,-1 1 1,0 0 0,0 0-1,0 1 1,-1 0-1,1 0 1,-1 1 0,0 0-1,0 0 1,-1 1 0,1 0-1,6 8 1,1 3 84,0 1 0,-1 1 0,-1 0 1,-1 1-1,-1 0 0,0 0 0,13 43 0,-15-30 77,0 1-1,-2-1 1,-2 1 0,0 61 0,-6-35 280,-4-1 0,-1 0 1,-4-1-1,-2 1 1,-36 100-1,21-85 56,-4-2 0,-2-1 0,-53 79 0,63-114-562,-1-1 1,-2-2-1,-2 0 1,0-2-1,-3-1 1,0-2-1,-54 37 1,80-62-239,1 1 1,-1-1-1,0 0 1,0-1-1,0 0 1,0 1-1,-1-2 1,1 1-1,0-1 1,-1 0-1,1 0 1,-8-1-1,11 0 42,0 0-1,1-1 1,-1 1 0,0-1-1,1 0 1,-1 0-1,0 0 1,1 0-1,-1 0 1,1-1-1,0 1 1,-1-1 0,1 0-1,0 1 1,0-1-1,0 0 1,0 0-1,0 0 1,0-1 0,1 1-1,-1 0 1,1-1-1,0 1 1,-1-1-1,1 1 1,0-1 0,0 1-1,1-1 1,-1 0-1,0-4 1,0-2-464,0-1 1,0 1 0,1 0-1,0-1 1,3-18-1,8-19-959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3:4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1 304,'6'-1'203,"0"1"0,1 0-1,-1 1 1,0-1 0,0 1 0,11 3 0,-14-2-137,-1-1 0,0 0 0,0 1 1,-1 0-1,1-1 0,0 1 0,0 0 1,-1 0-1,1 0 0,-1 0 1,1 0-1,-1 0 0,0 0 0,0 0 1,0 1-1,0-1 0,-1 0 0,2 5 1,8 35 497,-1 0 0,-3 1 0,-1 0 0,-2 1 0,-4 50 0,1-76-525,-1 17-1,0-23-127,1 0 0,0 1-1,0-1 1,1 1-1,1-1 1,4 16 0,-6-28 42,0 0 0,0 1 1,0-1-1,1 0 0,-1 0 0,0 1 1,0-1-1,0 0 0,0 0 1,1 0-1,-1 0 0,0 1 1,0-1-1,1 0 0,-1 0 0,0 0 1,0 0-1,0 0 0,1 1 1,-1-1-1,0 0 0,1 0 0,-1 0 1,0 0-1,0 0 0,1 0 1,-1 0-1,0 0 0,0 0 1,1 0-1,-1 0 0,0 0 0,1 0 1,-1 0-1,0 0 0,0-1 1,1 1-1,-1 0 0,0 0 0,0 0 1,0 0-1,1 0 0,-1-1 1,0 1-1,0 0 0,0 0 1,1 0-1,-1-1 0,0 1 0,0 0 1,0 0-1,0-1 0,1 1 1,7-11-778,-6-8-384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3:4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2 313 304,'-1'15'260,"0"27"71,1-41-324,0 0 0,0 0-1,0-1 1,0 1 0,0 0-1,0 0 1,1 0 0,-1 0-1,0 0 1,0-1 0,1 1-1,-1 0 1,0 0 0,1 0-1,-1-1 1,1 1 0,-1 0-1,1 0 1,-1-1 0,1 1-1,0 0 1,-1-1 0,1 1-1,0-1 1,0 1 0,-1-1-1,1 1 1,0-1 0,0 0-1,-1 1 1,1-1 0,2 1-1,22-1 21,-6 1-24,0-1 0,0-1 0,0 0 0,0-1 0,0-1 0,-1-1 0,32-11 0,186-73 117,-208 80 174,-1-3 1,0 0 0,-1-1-1,37-25 1,-62 36-259,-1 1 1,1-1-1,-1 1 1,1-1-1,-1 1 1,0-1 0,1 0-1,-1 1 1,0-1-1,1 1 1,-1-1 0,0 0-1,0 1 1,0-1-1,0 0 1,1 1-1,-1-1 1,0 0 0,0 1-1,0-1 1,0 0-1,-1 1 1,1-1 0,0 0-1,0 1 1,0-1-1,0 0 1,-1 1-1,1-1 1,0 0 0,-1 1-1,0-2 1,-14-13 356,4 12-146,-1 2 0,0-1 0,0 2 0,0 0 0,0 0 0,0 1 0,0 1 0,0 0 0,0 0 0,1 1 0,-14 5 0,17-3-152,0 1-1,1 0 1,0 0-1,0 1 1,0-1-1,1 2 0,0-1 1,0 1-1,1-1 1,0 2-1,0-1 1,1 0-1,0 1 0,0 0 1,1 0-1,0 0 1,1 0-1,-3 18 1,1 8-59,1 0 0,1 1 1,6 59-1,-4-88-40,1 1 0,1 0 0,-1-1 0,1 1 0,0-1-1,1 0 1,0 0 0,0 0 0,0 0 0,1 0 0,0 0 0,7 8 0,-7-11-29,0 0-1,0 0 1,0-1-1,0 1 1,1-1-1,-1 0 1,1 0-1,0 0 1,0-1 0,0 0-1,0 0 1,0 0-1,0 0 1,1-1-1,-1 0 1,0 0-1,1-1 1,7 1 0,-2-1-217,1 0 1,-1-1 0,1 0-1,-1-1 1,0 0-1,0-1 1,0 0 0,0-1-1,0 0 1,-1 0 0,1-1-1,-1-1 1,0 0 0,15-12-1,-17 10 48,1 1 1,-1-2-1,-1 1 0,1-1 0,-2 0 0,1-1 1,-1 1-1,-1-1 0,7-16 0,4-14-406,12-46-1,-26 81 565,5-27-196,-2 0-1,-1 0 0,-1-1 0,-1-40 0,4-56 277,-6 103 109,1-6 892,3 30-423,4 16-86,1 11 255,-1 1 1,-1-1 0,4 32 0,5 17 333,70 284 1252,-82-338-2416,-3-14 55,0 0-1,0 0 1,1 0 0,-1 0 0,6 10-1,-6-15-42,-1 0 1,1 0-1,0-1 0,-1 1 0,1 0 0,0-1 0,-1 1 0,1 0 1,0-1-1,0 1 0,0-1 0,0 1 0,-1-1 0,1 1 1,0-1-1,0 0 0,0 1 0,0-1 0,0 0 0,0 0 0,0 0 1,0 0-1,0 0 0,0 0 0,0 0 0,0 0 0,0 0 0,0 0 1,0-1-1,0 1 0,0 0 0,0-1 0,0 1 0,0-1 0,0 1 1,-1-1-1,1 1 0,0-1 0,0 1 0,1-2 0,3-3-98,0 1 0,0-1 1,0 0-1,0 0 0,-1 0 0,0-1 0,0 0 0,0 1 0,-1-2 0,0 1 0,0 0 0,2-8 0,23-88-670,-21 73 616,3-9 48,16-41 1,-21 66 157,0 1 1,1-1-1,1 1 0,0 1 1,1-1-1,15-18 0,-21 28 29,-1 1-1,1-1 0,0 0 1,-1 1-1,1-1 0,0 1 1,0-1-1,0 1 0,0 0 1,0 0-1,1 0 0,-1 0 1,0 0-1,0 0 0,1 1 1,-1-1-1,1 1 0,-1 0 0,0-1 1,1 1-1,-1 0 0,1 1 1,-1-1-1,0 0 0,1 1 1,-1-1-1,0 1 0,1 0 1,-1-1-1,0 1 0,0 0 1,0 1-1,1-1 0,-1 0 1,0 1-1,-1-1 0,1 1 1,0-1-1,0 1 0,-1 0 1,1 0-1,1 3 0,9 10 271,-2 0-1,0 1 0,-1 1 1,11 24-1,-11-22-225,48 113 605,-37-79-638,55 99-1,-72-148-240,0 1 0,-1 0 0,2-1 0,-1 0 1,0 0-1,1 0 0,0 0 0,0 0 0,0-1 1,0 1-1,1-1 0,-1 0 0,1-1 0,0 1 1,-1-1-1,1 0 0,1 0 0,-1 0 0,0-1 0,0 0 1,0 0-1,1 0 0,-1-1 0,1 0 0,-1 0 1,7 0-1,-11-1 119,0 1 0,0 0 0,0 0 0,-1-1 0,1 1 0,0-1 0,0 1 0,0 0 0,-1-1 0,1 0 0,0 1 0,-1-1 0,1 1 0,0-1 0,-1 0 0,1 1 0,-1-1 0,1 0 1,0-1-1,16-26-1002,0 2 105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3:4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9 384,'-11'-9'1886,"11"10"-1814,-1 0 0,0 0 0,0 0 0,0 0 0,0-1 1,0 1-1,1 0 0,-1 0 0,0 0 0,1 1 0,-1-1 0,1 0 0,-1 0 0,1 0 0,0 0 0,-1 0 0,1 1 0,0-1 0,0 0 0,0 0 0,0 1 0,0-1 0,0 0 0,0 3 0,1 50 493,-1-33-81,2 2-8,0 0 0,10 38 0,2 11 438,8 180 1538,-13-112-1361,2 206 1308,-1-11-620,-1-85-821,2 35 213,19 32 223,19 391 768,-41-239-1575,28 32-104,-8-213-32,-17 112 371,6 75-457,-13-412-357,3 23-37,0-26-83,-3-1 0,-5 98 0,-1-55-302,2 221-654,0-260-3709,0-8-4740,1-89 6679,6-7 538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3:4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1680 144,'0'-6'240,"-2"-15"555,1 20-783,1 1 0,-1-1 0,1 1 0,-1-1 0,1 1 0,-1-1 0,0 1-1,1 0 1,-1-1 0,1 1 0,-1 0 0,0-1 0,1 1 0,-1 0 0,0 0 0,1 0 0,-1 0 0,0-1 0,1 1 0,-1 0 0,0 0 0,0 0 0,1 1 0,-2-1 0,-5-4 222,1 0 0,-1 0 0,1-1 0,0 0-1,-10-10 1,14 6-114,0-1 0,1 0 0,0 1 0,0-1 0,1 0-1,0 0 1,2-16 0,0-3 133,-2 1 57,0 1 1,2-1 0,1 0 0,2 1 0,8-28-1,95-231 1158,-75 206-1233,-23 51-172,2-1 0,1 2 0,1 0 0,2 1 0,27-38 0,-20 37 0,87-95 111,-93 106-113,1 1 0,1 1 0,1 1 0,41-23 0,172-65 971,-148 69-738,1 3-1,1 4 1,2 5-1,142-18 1,196 28 659,-305 11-708,-71-2-106,82-16 0,-26 3 25,124-27-11,458 6 554,-521 38-635,200-6 85,-125-21-178,-203 22 56,42-11 1,-43 7-28,42-2 1,344 2 34,-363 7-38,173-13 80,-144 14-85,265-12 5,-276 5-33,112 7 0,-73 2 12,-67-5 21,-29 1 3,-1 0 1,0 2 0,1 0-1,-1 1 1,40 10-1,-8 1 42,15 6 47,50 27 39,-62-29 2,-46-15-86,-1 1 1,1 0-1,-1 1 1,14 6-1,0 4 91,-1 1 0,-1 1 0,0 0 0,-2 2-1,0 1 1,30 34 0,91 145 755,-117-162-760,9 21 37,-4 1 0,-2 1 0,-2 1 0,23 89 0,93 424 1095,-106-441-947,6 36 72,-38-144-345,12 66 197,30 102 0,-3 0 61,-25-99-69,3 26 401,4 133 0,-19-177-309,3 1-27,3 64 59,14 211-84,-7-176-14,31 428 1152,-30-437-1202,2 35 13,3-9 114,-1-1-78,-7-9 87,2 69-78,-18-178-133,2 0 1,4-1-1,4 1 1,2-1-1,35 113 1,-38-154-78,8 57-1,-11-55-118,4 43 119,-4 1 0,-4 94 1,-2-123-38,0-38-15,-2 1 0,1 0 0,-2 0 0,1-1 0,-1 1 0,-8 16-1,1 0-40,1-4 37,-1-1 0,-2 0 1,0 0-1,-22 30 0,-71 77-67,72-89 57,20-25-16,0 0 0,0-1 0,-1-1 0,-1 0-1,-27 18 1,16-10-127,23-18 135,1-1-1,-1 0 1,0 1 0,0-1-1,0 0 1,0 0 0,0 0-1,0-1 1,-1 1 0,1-1-1,-1 0 1,-4 1 0,-18 5-20,1 1 0,1 2 1,-40 19-1,54-24-5,0-1 1,0 0-1,0-1 0,-1 0 1,1-1-1,-15 2 0,-32 7-354,-7-1-14,54-10 364,0 1 1,1 0 0,-1 1-1,1 0 1,-17 6 0,1 0 7,-1 0 1,0-2 0,0-1-1,0-1 1,-29 0 0,-12 3 34,26-3-57,26-3 58,0 0-1,0 2 0,0-1 1,-22 9-1,17-4 0,-1-1 0,-37 6 0,-28 9-60,50-11-76,-55 9 0,63-15 54,0 2 0,0 1 0,-44 17 0,51-16 66,0-1 0,-1-1 0,-24 4-1,2 0-45,-37 6 62,-39 9 29,103-21-57,1-1 1,-1 0-1,-26 0 0,-24 3-9,9 0 4,47-6 37,0 1 0,-1 0-1,1 0 1,0 2 0,1-1-1,-1 1 1,-14 6 0,8-1-22,1-2 0,-1 0 1,0-1-1,0-1 0,-28 4 1,25-6 43,3-1-8,0 0 0,0 2 0,0 0-1,-17 6 1,25-6-31,0-1 0,0 0 0,0-1 0,0 0-1,-10 0 1,-34 5-65,-51 17 111,-124 11 0,89-16-33,107-15-3,-1-2 1,-38-2 0,44-1 6,1 1 0,-1 2 0,0 1 0,-50 9 0,-242 78-10,265-75 24,-2-3 0,1-2-1,-99 3 1,-165 2-10,-95-6-27,267-9 109,-6 13 30,-4 1-32,67-11-67,51 1 15,-1-2-1,1-2 0,0-2 0,-64-11 1,43-3 94,-151-48 134,156 46-253,0 1 0,-77-13 1,-36-15 166,139 39-143,0-2 1,1-1-1,0-1 1,-49-28-1,66 33-7,-1 0 1,-1 1-1,1 0 1,-14-3-1,-28-10 255,-8 1-163,53 15-124,0 1 0,1-1 1,-1-1-1,1 1 0,0-2 1,0 1-1,-13-8 0,11 6 20,9 5-18,0-1 1,1 1-1,-1 0 1,0 0-1,0-1 1,0 1-1,0 0 1,1-1-1,-1 1 1,0-1-1,0 1 1,1-1-1,-1 0 1,1 1-1,-1-1 1,0 1-1,1-1 1,-1 0-1,1 0 1,-1 1-1,1-1 1,0 0-1,-1 0 1,0-1-1,1 1 5,0 1-1,0-1 0,0 1 1,0-1-1,0 1 0,0-1 1,0 1-1,0-1 0,0 1 1,0-1-1,-1 0 1,1 1-1,0-1 0,0 1 1,-1 0-1,1-1 0,0 1 1,-1-1-1,1 1 0,-1-1 1,1 1-1,0 0 0,-1-1 1,1 1-1,-1 0 0,1-1 1,-1 1-1,1 0 0,-1 0 1,1 0-1,-1-1 1,1 1-1,-2 0 0,-22 0 231,23 1-215,-1-1 1,0 0-1,1 0 0,-1 1 0,0-1 1,0 0-1,1-1 0,-1 1 0,0 0 1,1 0-1,-1-1 0,0 1 0,1-1 1,-1 1-1,-1-2 0,1-1-18,0 0-1,1-1 1,-1 1-1,1-1 1,0 1-1,0-1 1,0 1-1,0-1 1,1 0-1,-1 1 1,1-1-1,0-3 1,2-60-137,-1 40 160,-1-333-831,0 283-3897,0 1-4480,0 62-110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3:4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1024,'3'0'2520,"-7"0"-2101,-14 0-1799,16 0 841,0 2 13,-8 9-64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3:5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46 606 288,'-24'0'2985,"9"0"-2462,8 0 1077,14 0 2483,-6 0-4037,23 1 634,1-2-1,-1 0 0,0-2 0,0 0 1,35-10-1,132-35 620,-42 12-730,-50 14-308,25-1-49,0 6 0,144-3 0,-174 15-154,166 2 15,-152 5-59,143-16 0,-110-4 8,467-45-76,-334 33 54,-74 6 11,94-5-55,238-15-38,-233 23 93,214-40-65,-304 32 97,-58 11-108,108-16-25,-183 30 106,-23 3 3,535-12-10,-364 15 51,182-2-17,-231 0-4133,-175-3 1589,0-4 1785,-12 5-5658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0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76 384,'0'-11'652,"-2"-10"507,2 21-1125,-1-1 0,1 1 1,-1-1-1,1 1 1,-1-1-1,1 1 0,-1 0 1,0-1-1,1 1 0,-1-1 1,0 1-1,1 0 1,-1 0-1,0-1 0,1 1 1,-1 0-1,0 0 1,0 0-1,1 0 0,-1 0 1,0 0-1,0 0 1,-1 0-1,-10-17 889,-47 3 1500,54 12-2297,0 1 0,1 0 1,-1 0-1,0 0 0,1 1 1,-1 0-1,0 0 0,1 0 1,-1 0-1,0 1 0,0 0 1,1 0-1,-1 0 0,1 0 1,-1 1-1,1 0 0,-1 0 1,1 0-1,0 0 0,0 1 1,0-1-1,0 1 0,1 0 1,-1 0-1,1 1 0,0-1 1,-5 7-1,-5 8 103,2 0 0,0 1 1,1 1-1,-12 36 0,12-33 154,4-4-255,0 1-1,0 0 1,2 1-1,1-1 1,-2 30 0,8 107 82,-1-143-252,1-1 1,0 1-1,1-1 0,1 0 0,0 0 0,1-1 0,0 0 0,0 0 1,2 0-1,-1 0 0,2-1 0,16 18 0,-20-25-129,0 0-1,0 0 0,0 0 1,0-1-1,1 0 1,-1 0-1,1 0 1,0-1-1,0 1 1,0-1-1,0-1 1,1 1-1,-1-1 1,0 0-1,1-1 1,-1 0-1,0 0 0,1 0 1,-1 0-1,0-1 1,1 0-1,-1-1 1,0 1-1,8-4 1,-1 0-226,0-1-1,-1 0 1,0-1 0,0 0 0,0-1 0,-1 0 0,0-1 0,-1-1-1,19-20 1,0-8-218,-1-2 0,45-85-1,-66 107 681,0 0-1,-1 0 1,-1-1-1,0 1 1,-2-1 0,0 0-1,-1 0 1,-1-1-1,-1-18 1,0 36 247,0 1-301,1 1 1,0 0-1,0 0 0,0 0 1,0 0-1,0-1 0,-1 1 1,1 1-1,0-1 1,0 0-1,0 0 0,0 0 1,-1 0-1,1 0 0,0 1 1,0-1-1,0 0 1,-1 1-1,1-1 0,0 1 1,0-1-1,0 2 0,4 3 96,0 1 0,-1 0 0,0 1 0,0-1 0,-1 1 0,0-1 0,0 1 0,-1 0-1,1 0 1,-2 0 0,1 1 0,-1-1 0,0 0 0,0 12 0,-1-14-50,1 0 0,-2 0 0,1 0 1,-1 0-1,1 0 0,-1 0 0,-1 0 0,1 0 1,-1 0-1,0-1 0,0 1 0,0-1 1,0 1-1,-1-1 0,0 0 0,0 0 0,-7 8 1,3-5-46,-3 5 61,-1 0 1,-1-1-1,-14 12 0,21-20-52,0 0 0,0 0 0,0 0 0,-1-1 0,1 0 0,-1 0 0,1 0 0,-1-1 0,0 1 0,1-1 0,-1-1 0,-9 1 1,13-2-30,1 1 0,-1-1 0,1 0 0,-1 0 1,1 0-1,0 0 0,-1 0 0,1 0 1,0 0-1,0-1 0,0 1 0,0 0 1,0-1-1,0 1 0,0 0 0,0-1 0,0 1 1,1-1-1,-1 0 0,1 1 0,-1-1 1,1 1-1,0-1 0,-1 0 0,1 1 1,0-1-1,0 0 0,0 1 0,1-3 0,-2-2-12,1 0 0,0 0-1,0-1 1,1 1 0,-1 0-1,1 0 1,1 0 0,2-7-1,2 0 7,1 1-1,1 0 0,0 0 1,1 1-1,0 0 0,1 1 1,0 0-1,1 0 0,19-13 1,-25 20 11,1 1 1,-1 0 0,0 0-1,1 0 1,-1 1 0,1 0-1,-1 0 1,1 0 0,0 1-1,0 0 1,-1 0 0,1 0-1,0 1 1,-1 0 0,1 0-1,-1 0 1,1 1 0,-1-1-1,0 1 1,1 1 0,-1-1-1,0 1 1,7 5 0,32 53-238,-36-47 75,1-1 0,19 22 1,-21-24-1082,-7-11 1206,0 1 0,1-1 0,-1 0-1,0 1 1,1-1 0,-1 0 0,0 1-1,1-1 1,-1 0 0,0 1 0,1-1-1,-1 0 1,1 0 0,-1 0-1,0 1 1,1-1 0,-1 0 0,1 0-1,-1 0 1,1 0 0,-1 0 0,1 0-1,-1 0 1,1 0 0,-1 0-1,1 0 1,-1 0 0,1 0 0,-1 0-1,0 0 1,1 0 0,-1 0 0,2-1-1,7 1-626,3 0-40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0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80 384,'0'0'1022,"0"3"-454,-2 52 577,0 53 171,3-99-1259,-1 0 0,1 0 0,1 0-1,0 0 1,0 0 0,0 0 0,1-1-1,6 12 1,-9-20-70,0 1 1,1-1-1,-1 1 0,0-1 0,1 0 0,-1 1 0,0-1 0,1 0 1,-1 1-1,0-1 0,1 0 0,-1 1 0,1-1 0,-1 0 0,0 0 1,1 1-1,-1-1 0,1 0 0,-1 0 0,1 0 0,-1 0 0,1 0 1,-1 0-1,1 0 0,-1 0 0,1 0 0,-1 0 0,1 0 1,-1 0-1,1 0 0,-1 0 0,1 0 0,-1 0 0,0-1 0,1 1 1,-1 0-1,1 0 0,-1 0 0,1-1 0,-1 1 0,1-1 0,12-15-423,-2-12 52,-1-1-1,8-43 1,-11 41 352,2 0 0,13-35 0,-15 45 113,2-10 187,-9 30-242,1 0-1,-1 0 1,0 1 0,1-1 0,-1 0 0,0 0 0,1 1-1,-1-1 1,1 0 0,0 1 0,-1-1 0,1 0 0,-1 1-1,1-1 1,0 1 0,-1-1 0,1 1 0,0-1 0,0 1-1,-1-1 1,1 1 0,0 0 0,2-1 0,0 7 534,9 35 224,18 41 1,-14-44-587,16 68 1,-28-90-184,0 1 0,0-1 0,2 0 0,0 0 0,1 0 0,11 18 0,-15-30-103,-1 0 0,1-1 0,-1 1 0,1-1 0,0 0 0,0 1 0,1-2 0,-1 1 0,1 0 0,-1-1 0,1 1 0,0-1 0,0 0 0,0 0 0,0-1 0,0 1 0,0-1 0,0 0 0,1 0 0,-1 0 0,0-1 1,1 1-1,-1-1 0,1 0 0,-1 0 0,0-1 0,1 1 0,7-3 0,-10 2 7,1 0 0,0-1 1,-1 1-1,0-1 0,1 1 1,-1-1-1,0 0 0,0 0 1,0 0-1,0 0 0,0 0 1,0 0-1,0-1 0,-1 1 1,1 0-1,-1-1 0,0 0 1,0 1-1,0-1 0,1-3 1,8-39-747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0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0 768,'8'0'721,"12"26"143,-11 7 65,3 22 15,8 4-208,1 21-79,-13-1-97,13 1-176,7 0-48,-7 0-224,-1-13-16,9 0-80,-8-20-208,32 58-6707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0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33 198 672,'-31'0'1761,"29"0"-1281,2 0-459,1 1-1,-1 0 1,0-1 0,1 1-1,-1-1 1,0 0-1,1 1 1,-1-1-1,0 1 1,1-1-1,-1 1 1,1-1 0,-1 0-1,1 1 1,-1-1-1,1 0 1,0 0-1,-1 1 1,1-1-1,-1 0 1,1 0-1,-1 0 1,1 0 0,0 0-1,-1 0 1,2 0-1,49 1-613,1-2 0,0-3-1,-1-2 1,68-17 0,-98 18 513,0 2 0,0 0 0,0 1 1,39 2-1,-31 0 150,-20 1 29,-1 0 0,0 1-1,0 0 1,0 1-1,0-1 1,-1 2 0,1-1-1,-1 1 1,1 0-1,-1 0 1,-1 1-1,1 0 1,-1 0 0,1 1-1,-1-1 1,-1 2-1,1-1 1,-1 0 0,5 10-1,6 7 528,-1 1 0,-1 1 0,-1 1 0,14 39-1,-17-27 10,-9-28-499,2-1-1,-1 1 1,1-1 0,1 0-1,5 11 1,7 8-8,-16-27-167,0-1-1,1 1 1,-1 0-1,1 0 0,-1 0 1,1-1-1,-1 1 1,1 0-1,-1-1 1,1 1-1,0 0 1,-1-1-1,1 1 1,0-1-1,-1 1 0,1-1 1,0 1-1,0-1 1,0 0-1,-1 1 1,1-1-1,0 0 1,0 0-1,0 1 1,0-1-1,0 0 1,0 0-1,0 0 0,-1 0 1,1 0-1,0 0 1,0-1-1,0 1 1,0 0-1,0 0 1,0-1-1,-1 1 1,1 0-1,0-1 0,0 1 1,0-1-1,-1 1 1,1-1-1,0 1 1,-1-1-1,1 0 1,0 1-1,-1-1 1,1 0-1,-1 1 1,1-1-1,-1 0 0,1 0 1,-1 1-1,1-2 1,2-22-414,-1 1 1,-1-1 0,-1 1-1,-1-1 1,-1 1 0,-1-1-1,-1 1 1,-8-25 0,-4 1 74,4 15 361,2-1 0,1-1 0,-6-47 0,13 61 207,-2-23 142,4 42-262,-1 0 0,1 0 1,0 0-1,0 0 0,-1 0 0,1 0 1,0 0-1,-1 0 0,1 0 1,-1 1-1,1-1 0,-1 0 0,1 0 1,-1 1-1,0-1 0,1 0 0,-1 1 1,0-1-1,1 0 0,-1 1 0,0-1 1,0 1-1,0-1 0,0 1 0,1 0 1,-1-1-1,0 1 0,0 0 0,0 0 1,-1-1-1,0 46 1411,2-42-1518,0 0 0,1-1 1,-1 1-1,0-1 0,1 1 1,0 0-1,-1-1 0,1 1 1,0-1-1,0 1 0,0-1 1,1 0-1,-1 1 0,1-1 1,-1 0-1,1 0 0,0 0 0,0 0 1,0 0-1,3 2 0,3 1-270,1 0-1,0 0 0,0-1 1,13 5-1,16 6-265,-1 4-24,-6-5-177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2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1201,'0'4'920,"17"321"8457,0 0-6564,-15-253-2448,0-40-199,-1 1 0,-2-1 1,-1 1-1,-1-1 0,-2 0 0,-10 37 0,10-57-28,5-18 1,2-22-170,3-29-236,2 0 0,3 0 1,2 1-1,22-63 0,-27 96 51,4-16-41,70-215-3784,-67 215 2596,3 1 0,1 1 0,1 1 0,35-49 0,-28 54 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0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73 379 208,'0'0'2580,"-3"0"-1710,0 1-757,0 0 1,1 0 0,-1 1 0,1-1 0,0 1 0,-1-1-1,1 1 1,0 0 0,0 0 0,0 0 0,0 0 0,0 0-1,1 0 1,-1 0 0,1 1 0,-1-1 0,1 0-1,0 1 1,0-1 0,0 1 0,0 0 0,0-1 0,1 1-1,-1 3 1,-17 74 1251,18-78-1339,-8 85 575,8-81-606,0 1-1,0 0 0,1-1 1,0 1-1,1 0 0,0-1 1,0 0-1,0 1 0,1-1 1,5 10-1,-7-15-29,0 1-1,1 0 0,-1-1 1,1 0-1,-1 1 0,1-1 1,-1 0-1,1 1 0,0-1 1,0 0-1,0 0 0,0 0 1,0-1-1,0 1 1,0 0-1,0-1 0,0 0 1,0 1-1,0-1 0,0 0 1,0 0-1,0 0 0,0 0 1,0 0-1,0 0 0,0-1 1,1 1-1,-1-1 1,0 0-1,-1 1 0,1-1 1,0 0-1,4-2 0,1-1-175,0 0 0,-1 0 0,1 0 0,-1-1 0,0 0 0,0 0 0,9-11 0,37-72-1315,-44 74 1401,0 1 0,-1-2 0,-1 1 0,0-1-1,-1 0 1,-1 0 0,0 0 0,3-24 0,-3-12-12,-2-66 0,-2 75 121,-1 25 225,-1 1 1,0-1 0,-1 0 0,-1 1 0,0 0 0,-1 0 0,-1 0 0,-1 0 0,-11-18 0,18 33-157,0 0 0,0 1 0,0-1 0,0 1 0,0-1 0,-1 0 0,1 1 0,0-1 0,0 1 0,-1-1 0,1 1 0,-1-1 0,1 1 0,0-1 0,-1 1 0,1 0 0,-1-1 0,1 1 0,-1-1 0,1 1 0,-1 0 0,1-1 0,-1 1 0,1 0 0,-1 0 0,0-1 0,1 1 0,-1 0 0,1 0 0,-1 0 0,0 0 0,1 0 0,-1 0 0,0 0 0,-12 19 1256,2 34-49,10-23-1065,1 0 0,2 0 0,0-1 0,2 1 0,2-1 0,0 0 0,16 44 0,-15-53-629,1 0-1,1-1 1,0 0-1,1 0 0,1-1 1,1-1-1,1 1 1,25 26-1,-34-42 188,0 0 0,1 0 0,-1 0 0,0 0 0,0-1 0,1 0 0,-1 0 0,1 0 0,-1 0 0,1-1 0,0 1 0,-1-1 0,1-1 0,-1 1 0,1 0 0,-1-1 0,1 0 0,6-2 0,11-15-654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0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16 512,'-1'-1'27,"1"1"-1,0-1 1,0 1 0,0-1-1,0 1 1,0-1-1,0 1 1,0-1-1,1 0 1,-1 1-1,0-1 1,0 1 0,0-1-1,0 1 1,1-1-1,-1 1 1,0-1-1,1 1 1,-1-1 0,0 1-1,1 0 1,-1-1-1,0 1 1,1-1-1,-1 1 1,1 0 0,-1-1-1,1 1 1,-1 0-1,1 0 1,-1-1-1,1 1 1,-1 0 0,1 0-1,-1 0 1,1 0-1,-1-1 1,1 1-1,0 0 1,-1 0 0,1 0-1,-1 0 1,1 0-1,-1 1 1,1-1-1,-1 0 1,1 0-1,0 0 1,-1 0 0,1 1-1,-1-1 1,1 0-1,-1 0 1,0 1-1,1-1 1,-1 0 0,1 1-1,0 0 1,27 22 1028,-2 14-585,-2 1 1,-1 0-1,18 44 1,-32-60-435,-1 1 1,-1 0 0,-1 0 0,-1 1 0,-1-1 0,-1 1 0,0 31 0,-3-54-37,0 0 0,0-1 1,0 1-1,0 0 0,0 0 0,0 0 1,0 0-1,0 0 0,0 0 0,-1-1 1,1 1-1,0 0 0,0 0 0,-1 0 1,1 0-1,-1-1 0,1 1 0,-1 0 1,1 0-1,-1-1 0,1 1 0,-1 0 1,0-1-1,1 1 0,-1-1 0,0 1 1,1-1-1,-1 1 0,0-1 0,0 1 1,0-1-1,1 0 0,-1 0 1,0 1-1,0-1 0,0 0 0,0 0 1,0 0-1,0 0 0,1 0 0,-1 0 1,0 0-1,0 0 0,0 0 0,0 0 1,0 0-1,0-1 0,1 1 0,-1 0 1,0-1-1,0 1 0,0-1 0,-1 0 1,-2-1-17,0 0 0,-1 0-1,1-1 1,0 0 0,0 1 0,0-1 0,1-1 0,-1 1 0,-4-6 0,4 0-45,0 1 0,0-1 0,0-1 0,1 1 0,1-1 0,-3-15 0,0 3-75,3 10 42,0 1 0,0-1 1,1 0-1,0 0 0,1 0 0,1 0 0,0 1 1,0-1-1,1 0 0,1 0 0,6-17 0,-8 28 94,0-1 1,0 1-1,0 0 0,0 0 0,0 0 0,0 0 0,1 0 1,-1 0-1,0 0 0,1 1 0,-1-1 0,1 0 0,-1 1 1,1-1-1,-1 1 0,1 0 0,-1-1 0,1 1 0,0 0 1,-1 0-1,1 0 0,-1 0 0,1 0 0,0 0 0,-1 1 0,1-1 1,-1 0-1,1 1 0,1 0 0,2 1 13,-1-1 0,1 1-1,-1 0 1,1 1 0,-1-1 0,0 1-1,6 4 1,52 62 68,-52-57-253,-1 0 0,1-1 0,1 0 0,0-1 1,1 0-1,0-1 0,24 15 0,-13-20-466,4-4-53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0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37 375 784,'0'1'1416,"-23"70"2784,17-26-3008,1 1 1,2 76-1,3-97-959,1-15-157,-1 0-1,1 0 1,1 0 0,0-1-1,0 1 1,7 18 0,-8-26-94,0 1 1,0 0 0,1 0-1,-1-1 1,1 1-1,-1-1 1,1 1 0,0-1-1,0 1 1,0-1-1,0 0 1,0 0 0,1 0-1,-1 0 1,1-1-1,-1 1 1,1-1 0,-1 1-1,1-1 1,0 0-1,0 0 1,0 0 0,0-1-1,0 1 1,5 0-1,-2-1-135,-1 0 0,0 0 0,1 0 0,-1-1 0,0 0 0,0 0 0,1 0 0,-1-1-1,0 0 1,0 0 0,5-3 0,-4 1-86,0-1 0,0-1-1,0 1 1,-1-1 0,0 0 0,0 0 0,7-12-1,1-4-87,-1 0 0,-1-1 0,-1 0 0,-1-1 0,-1 0 0,-1 0 0,7-49 0,-6 1-20,-2-107-1,-8 134 594,-2 1-1,-3-1 1,-18-72-1,25 116-214,-1 1 0,1-1 0,0 1 0,0-1 0,0 0 0,-1 1 1,1-1-1,0 1 0,-1-1 0,1 1 0,0-1 0,-1 1 0,1 0 0,0-1 0,-1 1 0,1-1 0,-1 1 0,1 0 0,-1-1 0,1 1 0,-1 0 0,1 0 0,-1 0 0,1-1 0,-1 1 0,0 0 0,1 0 0,-1 0 0,1 0 0,-1 0 1,1 0-1,-1 0 0,0 0 0,1 0 0,-1 0 0,1 0 0,-1 0 0,1 0 0,-1 0 0,0 1 0,1-1 0,-1 0 0,1 0 0,-1 1 0,1-1 0,-1 0 0,1 1 0,0-1 0,-1 1 0,1-1 0,-1 1 0,-1 5 110,1-1-1,0 0 0,0 1 1,1 0-1,-1-1 0,1 1 0,0-1 1,2 7-1,-2 8 225,2 37 138,2 0 0,2 0 0,3-1 1,3 0-1,27 82 0,-22-91-644,2 0 0,2-2 0,2 0 0,1-2 1,3-1-1,49 61 0,-72-99-110,-1 0 1,1 0-1,0-1 1,0 1 0,1-1-1,-1 0 1,1 0-1,-1 0 1,1 0-1,0-1 1,0 0 0,0 0-1,0 0 1,0-1-1,1 0 1,-1 0 0,0 0-1,1-1 1,-1 1-1,0-1 1,6-1-1,-3-3-1016,-7-13 19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1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2 496,'0'0'74,"-1"-1"0,1 1-1,0 0 1,-1 0 0,1 0 0,-1 0-1,1 0 1,0 0 0,-1 0 0,1 0-1,-1 0 1,1 0 0,0 0-1,-1 0 1,1 0 0,-1 0 0,1 0-1,0 0 1,-1 0 0,1 1 0,0-1-1,-1 0 1,1 0 0,-1 0-1,1 1 1,0-1 0,0 0 0,-1 0-1,1 1 1,0-1 0,-1 0 0,1 1-1,0 9 313,-1 2 41,1 1 0,1-1 0,0 1 0,0-1 0,2 0 0,5 22 0,5 3 558,-2 1 0,11 67 0,0 0-178,-10-38-590,6 84 1,-14-202-284,2-1-1,3 2 1,1-1 0,32-87 0,-38 127 113,0 1 1,0 0-1,1 0 0,1 0 1,0 0-1,0 1 0,9-11 1,-14 18-35,1 0 0,-1 1 0,0-1 0,1 1 0,-1-1 0,1 1 0,0 0 0,-1 0 0,1 0 0,0 0 0,0 0 0,0 0 0,0 0 0,0 0 0,0 1 1,0-1-1,0 1 0,0-1 0,0 1 0,0 0 0,0 0 0,0 0 0,0 0 0,0 0 0,0 0 0,0 1 0,1-1 0,-1 1 0,0 0 0,-1-1 0,1 1 0,0 0 0,0 0 0,0 0 0,0 0 0,-1 0 0,1 1 0,0-1 1,-1 0-1,1 1 0,-1-1 0,0 1 0,1 0 0,0 1 0,10 13 152,-2 0 1,0 1 0,0 0-1,6 19 1,6 8 52,-4-6-30,13 44 1,-3-10-65,35 98-609,-63-168 387,1-1-1,-1 0 1,1 0 0,-1 0 0,1 0 0,0 0 0,0 1 0,-1-1 0,1 0 0,0-1 0,0 1 0,0 0 0,0 0 0,0 0 0,0-1 0,1 1 0,-1 0-1,0-1 1,0 1 0,0-1 0,1 1 0,-1-1 0,0 0 0,0 1 0,1-1 0,-1 0 0,0 0 0,1 0 0,-1 0 0,0 0 0,1 0 0,-1-1 0,0 1-1,0 0 1,1-1 0,-1 1 0,0-1 0,0 1 0,1-1 0,-1 1 0,0-1 0,0 0 0,0 0 0,1-1 0,3-1-241,-1 0 0,0 0 0,0-1 1,0 0-1,0 0 0,0 0 0,-1 0 0,5-7 1,71-185-2357,-77 192 2891,-1-1 0,1 1 1,-1 0-1,0-1 0,0 0 0,-1 1 1,1-1-1,-1-4 0,10 12 997,15 44 223,-18-31-1223,0-1 1,1-1 0,1 0-1,0 0 1,1-1 0,16 17 0,-24-28-190,1 0 0,-1 0 1,1 0-1,-1-1 1,1 1-1,-1-1 1,1 0-1,0 0 0,0 0 1,-1 0-1,1 0 1,0-1-1,0 1 0,0-1 1,0 0-1,0 0 1,0 0-1,0 0 1,0 0-1,0-1 0,0 1 1,0-1-1,-1 0 1,1 0-1,0 0 1,0 0-1,-1 0 0,1-1 1,-1 1-1,1-1 1,-1 0-1,4-2 1,-2 0-30,1 0 0,0 0-1,-1-1 1,0 1 0,0-1 0,0 0 0,-1 0 0,0-1 0,0 1 0,0-1 0,0 1 0,-1-1 0,0 0 0,2-9 0,-3 7 8,0 1 0,0-1 0,-1 0 0,0 0 0,0 1 0,-1-1 0,0 0 0,0 1 0,-1-1 0,-4-11 1,5 16 16,-1 0 1,0 0 0,0 0 0,0 0 0,0 0 0,-1 1 0,1-1 0,-1 1 0,1 0 0,-1 0 0,0 0 0,0 0 0,0 0 0,0 1 0,0-1 0,0 1 0,-1 0 0,1-1 0,0 2 0,-1-1 0,1 0 0,-1 1 0,1-1 0,-1 1 0,1 0 0,-4 1 0,0-2-1,1 1-1,0 0 1,0 1-1,0 0 1,0 0-1,0 0 1,0 0-1,0 1 1,0 0 0,0 0-1,0 1 1,1 0-1,-1 0 1,1 0-1,0 0 1,0 1-1,-5 5 1,5-5-84,-29 25-104,32-27 51,0 0 0,0 0 0,0 0 0,1 0 0,-1 0 0,1 0 0,-1 1 0,1-1 0,0 0 0,-1 1 0,1-1 0,0 1 0,0 3 0,1-5 67,0-1 0,1 1 1,-1 0-1,1-1 0,-1 1 1,0-1-1,1 1 0,-1-1 1,1 1-1,0-1 0,-1 1 1,1-1-1,-1 0 0,1 1 1,-1-1-1,1 0 0,0 0 0,-1 1 1,1-1-1,0 0 0,-1 0 1,1 0-1,0 0 0,0 0 1,-1 0-1,1 0 0,0 0 1,-1 0-1,1 0 0,0 0 1,-1 0-1,1 0 0,0-1 1,-1 1-1,2-1 0,30-10-1060,-4-11 417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1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0 376 240,'5'3'156,"0"1"0,0 0-1,0 0 1,-1 1 0,0-1-1,0 1 1,0 0 0,0 0-1,-1 0 1,0 1 0,0-1 0,0 1-1,-1 0 1,0 0 0,0-1-1,0 1 1,1 10 0,18 44 1115,-18-52-1097,1 0 1,-1 0-1,0 0 0,-1 1 0,3 15 1,-4-19-118,0 0 1,1 0 0,0-1-1,-1 1 1,1-1-1,1 0 1,-1 1 0,5 5-1,8 16 49,-2-8-79,-12-17-51,0-1 0,0 1 1,1 0-1,-1-1 0,0 1 1,0-1-1,0 1 0,1-1 1,-1 1-1,0-1 0,0 0 1,1 0-1,-1 0 0,0 0 1,1 0-1,-1 0 0,0 0 1,0 0-1,1 0 0,-1 0 1,0-1-1,0 1 0,1-1 1,0 0-1,0 0-19,0-1-1,0 1 1,0-1-1,0 0 0,0 0 1,-1 0-1,1 0 1,-1 0-1,1 0 1,-1 0-1,2-5 1,3-7-161,-2-1-1,1 1 1,2-23 0,-5 29 107,14-69-162,39-104 1,-54 178 283,0-1 0,0 1 0,0 0 0,0 0 0,1 0 0,0 0 0,0 0 1,0 0-1,0 0 0,0 0 0,0 1 0,1-1 0,-1 1 0,1 0 0,-1-1 1,1 1-1,0 1 0,0-1 0,0 0 0,0 1 0,1-1 0,-1 1 0,6-2 1,-8 4 6,0-1 0,1 1 0,-1-1 0,0 1 0,0-1 0,0 1 0,0-1 0,0 1 0,0 0 0,0 0 0,0 0 0,0 0 0,0-1 0,0 1 0,0 0 0,-1 0 0,1 1 0,0-1 0,0 2 0,14 29 295,-10-22-219,45 124 839,-23-49-517,-24-70-402,1-1 1,0 0 0,1 0-1,1 0 1,0 0-1,1-1 1,12 18 0,-19-30-34,0-1 1,0 0-1,1 1 1,-1-1-1,0 0 0,0 1 1,1-1-1,-1 0 1,0 0-1,0 1 1,1-1-1,-1 0 1,0 0-1,1 1 0,-1-1 1,0 0-1,1 0 1,-1 0-1,1 0 1,-1 1-1,0-1 1,1 0-1,-1 0 0,1 0 1,-1 0-1,0 0 1,1 0-1,-1 0 1,1 0-1,-1 0 1,0 0-1,1 0 0,-1-1 1,0 1-1,1 0 1,-1 0-1,1 0 1,-1 0-1,0-1 0,1 1 1,-1 0-1,0 0 1,1-1-1,-1 1 1,0 0-1,0 0 1,1-1-1,-1 1 0,0 0 1,0-1-1,1 1 1,-1 0-1,0-1 1,0 1-1,0 0 1,0-1-1,7-20-170,17-103-393,3 24 514,-21 74 71,0-1-1,2 1 1,1 0-1,15-31 1,-23 56 2,-1 0-1,1 0 1,-1 0 0,0 0-1,1 0 1,0 0 0,-1 0-1,1 0 1,0 0 0,-1 0-1,1 0 1,0 1 0,0-1-1,0 0 1,0 0 0,-1 1 0,1-1-1,0 0 1,0 1 0,1-1-1,-1 1 1,0-1 0,0 1-1,0 0 1,0 0 0,0-1-1,0 1 1,1 0 0,-1 0-1,1 0 1,0 1 23,1 0-1,-1 0 1,0 0-1,0 0 1,0 1-1,0-1 1,0 1-1,0-1 1,0 1-1,0 0 1,-1-1-1,1 1 1,2 3-1,4 7 137,-1 0-1,0 1 0,0 0 0,5 16 0,5 19 107,2-1-1,2-1 1,53 83-1,-72-126-303,0 0 1,1 0-1,0 0 0,0 0 1,0 0-1,0-1 0,0 0 0,0 1 1,1-1-1,-1 0 0,1-1 1,5 3-1,-8-3-18,1-1-1,-1 0 1,1 1 0,-1-1-1,1 0 1,-1 0 0,1 0 0,-1 0-1,1 0 1,-1 0 0,1 0 0,-1 0-1,0-1 1,1 1 0,-1-1 0,1 1-1,-1-1 1,0 1 0,1-1 0,-1 0-1,0 0 1,0 1 0,1-1 0,-1 0-1,0 0 1,0 0 0,0 0 0,0-1-1,0 1 1,-1 0 0,1 0-1,0-1 1,0 1 0,0-3 0,6-11-232,0 0 0,-1-1 0,-1 0 1,0 0-1,-1 0 0,-1 0 0,-1-1 1,1-17-1,-3-419-2654,0 453 2911,0-1 0,0 1 0,0-1 0,0 1 0,0-1 0,0 1 0,0 0 0,0-1 0,0 1 0,0-1 0,0 1 0,0-1 0,1 1 0,-1 0 0,0-1 0,0 1 0,0-1 0,1 1 0,-1 0 0,0-1 0,1 1 0,-1 0 0,0-1 0,1 1 0,-1 0 0,0 0 0,1-1 0,-1 1 0,0 0 0,1 0 0,-1 0 0,1-1 0,-1 1 0,1 0 0,-1 0 0,0 0 1,1 0-1,-1 0 0,1 0 0,-1 0 0,1 0 0,1 0-14,-1 0 1,0 1 0,0-1 0,0 0 0,0 1 0,0-1-1,0 1 1,0-1 0,0 1 0,0 0 0,0-1 0,-1 1-1,1 0 1,0 0 0,0 0 0,-1-1 0,2 3-1,10 20-357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1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1 640,'0'0'75,"-1"0"0,0 0 0,0 0 0,0 0 0,1 0 0,-1 1 0,0-1 0,0 0 0,0 0 0,1 1 0,-1-1 0,0 1 0,0-1 0,1 0 0,-1 1 0,0-1 1,1 1-1,-1 0 0,1-1 0,-1 1 0,1-1 0,-1 1 0,1 0 0,-1 0 0,1-1 0,-1 2 0,-3 27 1008,16 35 541,7-12-552,40 76 0,13 32-660,-40-80-308,86 147 0,-107-204-81,-11-20-24,0-1-1,1 0 1,0 0 0,0 0-1,-1 1 1,1-1 0,0 0 0,1 0-1,-1-1 1,0 1 0,1 0-1,-1 0 1,1 0 0,-1-1-1,1 1 1,0-1 0,-1 1 0,1-1-1,0 0 1,0 0 0,0 0-1,0 0 1,0 0 0,1 0 0,-1 0-1,0-1 1,0 1 0,0-1-1,4 1 1,-5-2-11,1 1 1,-1-1-1,0 0 0,1 1 0,-1-1 1,0 0-1,1 0 0,-1 0 1,0 0-1,0 0 0,0 0 0,0 0 1,0 0-1,0 0 0,0 0 1,0 0-1,-1-1 0,1 1 0,0 0 1,-1-1-1,1 1 0,-1-1 1,1 1-1,-1-1 0,0 1 0,0 0 1,1-1-1,-1 1 0,0-3 0,3-51-304,-3 52 290,12-166-406,-11 151 401,0 1 1,0-1-1,7-23 0,-8 37 30,1-1 1,0 1-1,1 0 0,-1-1 1,1 1-1,0 0 0,0 0 1,0 0-1,0 0 0,1 0 1,0 1-1,0-1 0,0 1 1,0-1-1,0 1 0,1 0 0,-1 1 1,6-4-1,-8 5 11,1 1-1,0-1 1,0 1 0,-1-1-1,1 1 1,0 0-1,0 0 1,-1 0 0,1 0-1,0 0 1,0 0-1,-1 1 1,1-1 0,0 1-1,0-1 1,-1 1-1,1-1 1,0 1 0,-1 0-1,1 0 1,-1 0-1,1 0 1,-1 0 0,0 0-1,1 0 1,-1 0-1,0 1 1,2 1 0,29 46 187,-24-35-158,1 1 23,48 87 496,-52-91-383,0 0 1,-1 0 0,-1 0-1,0 1 1,0-1 0,-1 1-1,1 20 1,-3-30-162,0 0 0,0 0 0,-1 0 0,1 0 0,0 0 0,-1 0 0,0 0 0,0 0 0,0 0-1,1 0 1,-2 0 0,1 0 0,0-1 0,0 1 0,0 0 0,-1-1 0,1 1 0,-1-1 0,1 0 0,-1 1 0,0-1 0,0 0 0,1 0 0,-1 0 0,0 0 0,0 0 0,0-1 0,0 1-1,0 0 1,0-1 0,-3 1 0,2-1-70,-1 1 0,1-1 0,-1 0-1,0 1 1,1-2 0,-1 1 0,1 0 0,-1-1-1,1 0 1,-1 0 0,1 0 0,0 0 0,-1 0-1,1-1 1,0 1 0,0-1 0,0 0 0,-5-3-1,-8-13-1224,-29-39-1,19 22 233,17 23 629,0-1 0,1 0-1,1 0 1,0 0 0,-7-23 0,-3-12-671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1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1 152 368,'2'1'112,"0"0"0,1 0 0,-1 1 0,0-1 0,0 1 0,0-1 0,-1 1 0,1 0 0,0 0 0,-1 0 0,1 0 0,-1 0 0,1 0 0,-1 0 0,0 0 0,0 1 0,0-1 0,0 0 0,-1 1 0,2 2 0,9 18 572,18 13 143,-2 2 0,-1 0 0,-2 2 0,32 71 0,-34-83-632,-21-28-178,-1 1-1,1-1 1,-1 1 0,0-1 0,1 1 0,-1-1 0,1 1-1,-1-1 1,1 1 0,0-1 0,-1 0 0,1 0-1,-1 1 1,1-1 0,0 0 0,-1 0 0,1 1 0,0-1-1,-1 0 1,1 0 0,0 0 0,-1 0 0,1 0 0,0 0-1,-1 0 1,1 0 0,0 0 0,-1-1 0,1 1 0,-1 0-1,1 0 1,0-1 0,-1 1 0,1 0 0,-1-1-1,1 1 1,-1 0 0,1-1 0,-1 1 0,1-1 0,-1 1-1,1-1 1,-1 1 0,1-1 0,-1 1 0,0-1 0,1 1-1,-1-1 1,0 0 0,0 1 0,1-1 0,-1 1 0,0-1-1,0 0 1,0-1 0,3-16 0,-1 0-1,0-1 1,-2 1 0,-2-35 0,-1-3-50,3 52 16,-1-25-191,1 1 0,1-1 0,2 1 0,0 0 0,2 0 0,1 0 0,15-41 0,-19 66 18,-1 0 1,1 0-1,0 0 0,0 0 1,0 0-1,1 1 0,-1-1 1,1 1-1,-1-1 0,1 1 1,0 0-1,0 0 0,0 0 1,0 0-1,0 1 0,0-1 1,1 1-1,-1 0 1,0 0-1,1 0 0,-1 0 1,6 0-1,4 1-925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1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0 500 816,'10'13'1927,"-1"-13"-1575,-6 1-277,1-1 0,-1 0 1,0 0-1,1 0 1,-1 0-1,0 0 1,1-1-1,-1 1 1,0-1-1,1 0 0,-1 0 1,0 0-1,0-1 1,0 1-1,0-1 1,0 1-1,0-1 0,-1 0 1,1 0-1,0 0 1,2-4-1,19-20 86,-11 12-149,0-1-1,0 0 1,-2-1-1,14-23 1,1-5-94,-21 36 67,0 0 0,0 0 0,-1-1 0,0 1 0,0-1-1,-1 0 1,3-11 0,0-20 51,-1 0-1,0-74 1,-5 109 188,-15 10 670,8 6-667,1 1 1,0 0-1,0 0 0,1 0 1,1 1-1,0 0 1,1 0-1,-2 21 1,4-30-200,-2 19 119,1 0 0,2 44 0,1-22-67,-1-37-71,0-1 0,1 1 0,0 0 0,0-1 0,0 1 0,1 0 1,1-1-1,-1 0 0,1 1 0,0-1 0,1 0 0,-1 0 1,7 8-1,-8-13-6,1 1 0,-1-1 0,1 0 0,0 0 0,0 0 0,0 0 0,0 0 0,0 0 0,0-1 0,0 0 0,1 1 0,-1-1 0,0 0 0,1-1 0,-1 1 0,1-1 0,-1 1 0,1-1 0,-1 0 0,1 0 0,-1-1 0,1 1 0,-1-1 0,0 1 0,1-1 0,-1 0 0,0-1 0,1 1 0,-1 0 0,0-1 0,5-3 0,4-2-119,-1 0-1,0 0 1,-1-1 0,0 0 0,0-1 0,-1 0 0,0 0 0,13-18 0,1-7-863,26-52 1,5-9-35,-39 72 667,-6 7-102,1 0 0,1 0 0,0 1 0,1 1 0,1 0 0,22-19 0,-13 21-838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1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81 688,'0'-80'5827,"-12"82"-4765,9 0-1014,0 0 1,0 0-1,1 0 0,-1 0 1,0 0-1,1 1 0,0 0 1,-1-1-1,1 1 1,0 0-1,0 0 0,1 0 1,-1 0-1,-1 5 0,2-7-47,1 1-1,-1-1 0,1 0 0,-1 1 0,0-1 0,1 0 1,-1 1-1,0-1 0,0 0 0,0 0 0,0 0 0,0 0 1,-2 2-1,2-3-18,0 1 0,1-1 1,-1 1-1,0-1 0,1 1 0,-1 0 1,1-1-1,-1 1 0,1 0 1,-1-1-1,1 1 0,0 0 0,-1-1 1,1 1-1,0 0 0,0 0 0,-1-1 1,1 1-1,0 1 0,-14 0-2122,9-2-314,12 0 1267,14 0 69,-10 0 83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2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72 592,'-1'0'55,"0"-1"-1,1 1 1,-1 0-1,1 0 1,-1 0-1,0 0 1,1-1-1,-1 1 1,1 0-1,-1 0 1,0 0-1,1 0 1,-1 0-1,0 1 1,1-1-1,-1 0 1,0 0-1,1 0 1,-1 0-1,1 1 1,-1-1-1,1 0 1,-1 1-1,0-1 1,1 0-1,-1 1 1,1-1-1,0 1 1,-1-1-1,1 1 1,-1-1-1,1 1 1,0-1-1,-1 1 1,1-1-1,0 1 1,-1-1-1,1 1 1,0 0-1,0-1 1,0 1-1,-1-1 1,1 1 0,0 0-1,0-1 1,0 1-1,0 0 1,0-1-1,0 1 1,0 0-1,1-1 1,-1 2-1,0-1-8,0 1 496,0-2-486,-1-1 0,0 1 0,1 0 0,-1-1 0,1 1 0,0 0 0,-1-1 1,1 1-1,-1-1 0,1 1 0,0-1 0,-1 1 0,1-1 0,0 1 0,-1-1 1,1 1-1,0-1 0,0 1 0,-1-1 0,1 1 0,0-1 0,0 0 0,0 1 1,0-1-1,0 1 0,0-2 0,0-1-61,0 0-1,1 0 1,-1-1-1,1 1 1,0 0 0,0 0-1,0 0 1,0 0 0,0 1-1,1-1 1,-1 0 0,1 0-1,0 1 1,-1-1-1,1 1 1,4-4 0,10-16-19,-14 18-3,-8 4-234,0 0 71,0 2 1,-1-1-1,1 1 1,0 0-1,0 0 0,0 0 1,0 1-1,1 0 1,-1 0-1,1 1 0,-1-1 1,1 1-1,0 0 1,-7 9-1,6 7-517,-4-9-59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2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1 361 816,'7'34'1071,"8"25"692,-14-57-1657,-1-1 1,1 1-1,0 0 0,0-1 0,0 1 0,0-1 1,0 1-1,0-1 0,0 1 0,1-1 0,-1 0 1,0 1-1,1-1 0,-1 0 0,1 0 0,-1 0 1,1 0-1,0 0 0,-1-1 0,1 1 0,0 0 1,0-1-1,-1 1 0,1-1 0,0 0 0,2 1 1,16 0 291,0-1-1,-1-1 1,1-1 0,-1-1 0,1 0 0,-1-1 0,36-13-1,-31 7-414,1-1 0,-2 0-1,0-2 1,0-1 0,-1 0-1,-1-2 1,31-29 0,-40 33-120,-1-2 1,0 0-1,-1 0 0,-1-1 1,0 0-1,13-32 1,-19 41 126,-1 0 0,1-1 1,-1 0-1,-1 1 1,1-1-1,-1 0 0,0 0 1,-1 0-1,0 0 1,0 0-1,0 0 0,-1 0 1,0 0-1,0 0 1,0 1-1,-1-1 0,-1 0 1,1 1-1,-1-1 0,-5-8 1,6 12 129,-1 0 0,1-1-1,-1 1 1,0 1 0,-1-1 0,1 0 0,0 1 0,-1 0 0,1 0-1,-1 0 1,0 0 0,0 0 0,1 1 0,-1-1 0,0 1 0,0 0-1,-1 1 1,1-1 0,0 1 0,0-1 0,0 1 0,0 0 0,0 1-1,-1-1 1,1 1 0,0 0 0,0 0 0,0 0 0,0 0-1,0 1 1,1 0 0,-1 0 0,0 0 0,1 0 0,-1 0 0,1 1-1,0-1 1,0 1 0,-4 4 0,-5 8 266,1 1 0,0 1 0,1 0 0,1 0 0,1 0 0,-10 27 0,-28 115 712,44-152-1070,-7 27 13,1 1-1,1 0 0,2 0 1,2 1-1,1-1 0,2 1 0,2-1 1,0 1-1,3-1 0,14 56 0,-16-82-257,0 1-1,1-1 1,0 0-1,0-1 1,1 1-1,1-1 0,-1 0 1,1 0-1,0 0 1,1-1-1,0 0 1,0-1-1,1 1 1,-1-1-1,2-1 0,-1 1 1,0-1-1,1-1 1,0 0-1,0 0 1,11 3-1,-14-6-107,-1-1 0,1 0 1,-1 0-1,0 0 0,1-1 0,-1 1 0,1-1 0,-1-1 1,0 1-1,1-1 0,-1 0 0,0 0 0,0 0 0,-1-1 0,1 1 1,9-8-1,-6 4-213,0-1 1,0 0 0,0-1 0,0 0-1,-1 0 1,-1 0 0,11-17 0,8-32-2262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2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1 992,'-16'0'1329,"7"0"-769,9 13 257,9-13-1282,7 0 17,-4 0-64,9 0 16,-13 0 80,13 21-17,-9 4 33,8-4-112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34:2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64,'0'151'500,"0"-88"2247,-1-63-2739,1 0 1,-1 0 0,1-1-1,-1 1 1,1 0-1,0 0 1,-1-1 0,1 1-1,-1 0 1,1-1-1,0 1 1,-1 0-1,1-1 1,0 1 0,-1 0-1,1-1 1,0 1-1,0-1 1,-1 1 0,1-1-1,0 1 1,0-1-1,0 1 1,0 0-1,0-1 1,0 1 0,0-1-1,-1 1 1,1-1-1,1 1 1,-1-1 0,0 1-1,0-1 1,0 1-1,0-1 1,0 1-1,0-1 1,0 1 0,1-1-1,-1 1 1,0-1-1,0 1 1,1 0 0,-1-1-1,1 0 1,3 0-114,0 0 0,0 1 0,0-1 0,0 1 0,1 0 0,-1 0 0,0 0 1,0 0-1,0 1 0,0 0 0,0-1 0,0 2 0,0-1 0,0 0 0,0 1 0,0 0 1,0 0-1,4 3 0,13 15-143,-1 0-1,-2 2 1,22 31 0,-32-42 261,-1 0 0,-1 0-1,0 1 1,-1 0 0,0 0 0,-1 1 0,0 0 0,-1-1 0,2 21-1,-1 17 587,-2 0-1,-8 90 1,5-135-332,0 0 1,0 0 0,-1 0-1,1 0 1,-1 0-1,0 0 1,-1-1 0,1 1-1,-7 7 1,6-7 404,4-55-573,-2 30-561,2 20 363,0-1-1,0 1 1,0 0-1,0-1 1,0 1-1,0 0 1,0 0-1,0 0 1,0 0-1,0 0 1,0 0-1,0 0 1,0 0-1,0 0 1,0 0-1,0 1 1,0-1-1,0 0 1,2 1-1,2 11-684,-4 8-70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1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3010 48,'-14'11'53,"11"-8"-11,0-1 0,0 1 0,0 0 0,0 0 1,1 0-1,0 0 0,-1 0 0,1 0 0,1 1 1,-1-1-1,0 1 0,1 0 0,-1-1 0,0 7 1,-38 76 3297,40-84-3140,-1-1 0,0 0 0,1 0 1,-1 1-1,0-1 0,0 0 0,0 0 0,0 0 1,0 0-1,0 0 0,0 0 0,0 0 0,-1 0 1,1 0-1,0-1 0,-1 1 0,1 0 0,0-1 1,-1 1-1,1-1 0,0 0 0,-1 1 0,1-1 1,-3 0-1,-1 0 1659,-7 0 1679,11 0-3395,1 0-1,-1 0 1,1 0 0,-1 0 0,1 0-1,-1 0 1,1 0 0,-1 0 0,1 0-1,-1 0 1,1 0 0,-1 0 0,1-1-1,-1 1 1,1 0 0,-1 0 0,1-1-1,-1 1 1,1 0 0,0-1 0,-1 1-1,1-1 1,-1 1 0,1 0 0,0-1-1,-1 1 1,1-1 0,0 1 0,0-1-1,-1 1 1,1-1 0,0 1 0,0-1-1,0 1 1,0-1 0,0 1-1,0-1 1,0 1 0,0-1 0,0 1-1,0-1 1,0 0 0,4-19 3507,1 4-4766,-5 14 880,17-44 266,29-60 0,3-3 3,210-410 55,-223 452-68,-8 16-7,47-68 0,-24 49-43,-1 2 16,74-78-1,101-90-9,-148 141 68,-28 33-16,92-118-60,-118 153 17,47-42 1,160-144 27,-176 163-9,57-68 0,-89 92 12,2 0-27,-5 5 0,0 0-1,29-46 1,3-23-35,-44 76 62,1 1 0,1 0 0,11-13 0,24-38 0,30-79-69,-32 76 45,29-22 0,-47 53 20,-23 18-7,-1 17-5,0 0 0,0 0-1,0-1 1,0 1-1,0 0 1,0 0 0,0 0-1,0 0 1,0-1 0,1 1-1,-1 0 1,0 0-1,1 0 1,-1 0 0,1 0-1,-1 0 1,2-2 0,0 1 1,0 1-1,-1 1 0,0-1-1,0 0 1,0 0 0,0 0 0,0 0-1,0 0 1,0 0 0,0 0 0,-1-1-1,1 1 1,0 0 0,-1 0 0,1 0-1,-1-1 1,1-1 0,33 27-32,-25-14 44,188 183 72,-157-152-29,-2 2 0,-1 2 0,31 51 0,-38-51-25,2-2-1,56 58 1,-67-81-30,170 146 6,-187-163-6,135 112 18,-94-74-38,42 42 104,-57-50-112,40 32 0,-6-7-28,-29-24 35,184 158 106,-96-89-71,13 9-78,-90-71 33,-36-31 30,0 0 0,1 0 0,13 7 0,74 53 6,-76-53 0,-1 0-1,-1 2 0,-1 0 1,20 25-1,-21-24-28,73 97 117,-30-30-99,-45-62-4,1-1-1,1 0 1,26 26-1,-29-36 8,0 2 0,-1-1 0,-1 2 0,0 0-1,10 19 1,-15-20-6,0 0 0,2-1 0,-1 0 0,2-1 0,0 0-1,14 13 1,12 15 1,67 68 77,-61-67-58,61 67 8,-78-84-24,-1 1 1,21 31-1,10 11-53,-23-20 90,-28-40-25,1 1 1,-1-1-1,2-1 0,-1 1 1,1-1-1,0 0 0,16 13 1,28 29-59,-49-49 54,-1 0 0,1 1 0,-1-1 0,1 1 0,-1 0 0,0-1-1,0 1 1,1 0 0,-1 0 0,-1 0 0,1 0 0,0 0 0,0 0 0,-1 0 0,1 0 0,-1 0 0,0 0 0,1 0 0,-1 0-1,0 2 1,0-2-48,1-1 49,0-1 1,0 0-1,-1 0 0,1 1 1,0-1-1,0 0 0,0 1 1,0-1-1,0 1 0,-1-1 0,1 1 1,0-1-1,0 1 0,-1 0 1,1-1-1,0 1 0,-1 0 1,1 0-1,-1-1 0,1 1 1,-1 0-1,1 0 0,-1 0 0,0 0 1,1 0-1,-1-1 0,0 1 1,0 0-1,1 0 0,-1 0 1,0 2-1,1 41 334,-1-31-382,0-9 55,-1-1-1,0 0 1,0 0-1,0 0 1,0 0-1,0 0 1,-1 0 0,1 0-1,-1-1 1,0 1-1,0-1 1,0 1-1,0-1 1,0 1-1,-1-1 1,1 0-1,-1 0 1,1 0-1,-1 0 1,0-1 0,-4 3-1,-37 32 28,26-14 19,8-9 28,0-1 1,-2 0 0,1 0 0,-24 17-1,5-6 368,-44 44 0,-19 14 338,-225 170 2789,274-209-2881,34-32-562,0 0 0,0-1 0,-17 13-1,-85 75 515,-7-7-300,58-40-142,-207 143 237,240-174-446,-46 25 0,-12 7 0,-289 225 0,196-140 0,-13 11 0,83-56 0,-21 14 0,54-48 0,56-44 0,0 1 0,1 1 0,0 1 0,-26 29 0,-1 0 0,-24 32 0,19-19 0,-111 89 0,147-139 0,13-8 0,0 1 0,0 0 0,1 0 0,-1-1 0,0 1 0,0 0 0,1 0 0,-1 1 0,1-1 0,-1 0 0,-2 3 0,-7 12 0,-30 34 0,-63 63 0,72-74 0,-42 38 0,-15-15 0,72-46 0,12-11 0,0 0 0,0 0 0,1 0 0,-1 0 0,-3 8 0,-5 6 0,1-1 0,-2 0 0,0-1 0,-20 18 0,23-24 0,4-3 0,5-6 0,1 0 0,0 0 0,-1-1 0,1 1 0,-1-1 0,1 1 0,-1-1 0,0 0 0,1 0 0,-1 0 0,0 1 0,0-2 0,0 1 0,-4 1 0,-10 2 0,13 6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1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2410 2165 32767,'-9'-10'0,"1"-1"0,-1 1 0,-1 1 0,-13-11 0,-11-11 0,-24-28 0,-120-131 0,135 144 0,25 28 0,1-1 0,-16-24 0,7 4 0,-1 2 0,-2 1 0,-49-48 0,29 35 0,34 32 0,0 2 0,-1 0 0,-21-15 0,-34-31 0,23 17 0,-62-67 0,40 48 0,41 37 0,0 0 0,-45-28 0,17 14 0,-92-84 0,48 37 0,46 32 0,-7-4 0,17 23 0,-45-48 0,11 9 0,28 18 0,39 42 0,0 1 0,-25-23 0,7 13 0,-1 2 0,-1 1 0,-1 1 0,-1 2 0,-42-16 0,25 10 0,45 21 0,0 0 0,0 0 0,0-1 0,0 0 0,0 0 0,-7-7 0,-19-13 0,21 18 0,0-1 0,1-1 0,0 1 0,0-1 0,1-1 0,-12-14 0,3 11 0,0 4 0,8 7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1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1538 32767,'-1'-13'0,"1"-1"0,0 0 0,1 0 0,1 0 0,0 1 0,1-1 0,1 1 0,0 0 0,0 0 0,8-13 0,-5 8 0,1 0 0,-2 0 0,5-20 0,-6 17 0,1 0 0,18-39 0,193-448 0,-143 333 0,-63 145 0,6-8 0,-12 30 0,-1 0 0,1-1 0,-1 0 0,-1 0 0,4-16 0,-4 15 0,0 1 0,0 0 0,1-1 0,5-8 0,-3 4 0,18-31 0,29-35 0,-23 44-1436,-18 20-346,1 1 0,1 1 1,0-1-1,0 2 0,2 0 1,-1 1-1,25-14 0,-39 25 1528,1 0 0,-1 0-1,0 1 1,1-1 0,-1 0 0,1 0-1,-1 1 1,1-1 0,0 1 0,-1 0 0,1-1-1,0 1 1,-1 0 0,1 0 0,0 0-1,-1 0 1,1 0 0,-1 0 0,1 1-1,0-1 1,-1 0 0,1 1 0,-1-1-1,1 1 1,-1 0 0,1 0 0,-1-1 0,1 1-1,-1 0 1,0 0 0,1 0 0,-1 0-1,0 1 1,2 1 0,1 4-304,0 0-1,-1 0 1,0 1 0,0 0 0,-1-1 0,2 11-1,10 27-775,-11-39 1128,5 23-991,-8-27 479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34 752,'-1'-1'89,"1"-1"-1,0 1 1,-1 0-1,1-1 0,0 1 1,-1 0-1,0-1 1,1 1-1,-1 0 0,0-1 1,0 1-1,0 0 1,1 0-1,-1 0 1,0 0-1,-1 0 0,1 0 1,0 0-1,0 0 1,0 1-1,-1-1 0,1 0 1,0 1-1,0-1 1,-1 0-1,1 1 0,-1 0 1,1-1-1,0 1 1,-3 0-1,-53-4 3101,53 4-2777,-4-1-158,0 1 0,0 1 0,0 0 0,0 0 0,0 0 0,1 1 0,-1 0 0,1 1 0,-1-1 0,1 2 0,0-1 0,0 1 0,0 0 0,0 0 0,1 1 0,0-1 0,0 2 0,-8 8 0,-32 26 545,37-33-688,0 0-1,0 1 1,1-1-1,0 2 0,0-1 1,1 1-1,1 0 1,-7 11-1,-43 92 453,36-56-455,13-32-64,5-18-33,1 1-1,0-1 1,0 1 0,0-1 0,1 1-1,0-1 1,1 12 0,0-3-28,0-13 22,-1 0 0,1 0-1,0 1 1,-1-1 0,1 0 0,0 0-1,0 0 1,0 0 0,1 0-1,-1 0 1,0 0 0,1 0 0,-1-1-1,1 1 1,0 0 0,0-1-1,-1 0 1,1 1 0,0-1 0,0 0-1,0 0 1,1 0 0,-1 0-1,0 0 1,0 0 0,0-1 0,1 1-1,-1-1 1,0 0 0,4 1-1,12 1-10,-1 0 0,33-1 0,-40-1-2,10 0 44,7-1-46,0 2-1,37 6 0,-55-6 7,-1 1 0,1 1 0,-1-1 0,0 2 0,0-1 0,0 1 0,0 0-1,-1 0 1,0 1 0,0 0 0,11 10 0,-5-2 5,1 1-1,-2 0 1,0 1 0,-1 1-1,-1-1 1,0 2-1,-1-1 1,-1 2 0,0-1-1,-1 1 1,-1 0 0,-1 0-1,-1 1 1,0-1-1,-1 1 1,0 21 0,-3-39 0,0 37 141,-8 63-1,6-89-80,0 0-1,-1 0 1,-1 0 0,0 0-1,-1-1 1,0 1 0,0-1-1,-1-1 1,-11 16 0,11-19 6,1 1 1,-1-1 0,-1 0 0,1-1-1,-1 0 1,-1 0 0,-11 8 0,15-12-70,1-1 1,-1 1-1,0-1 0,0 0 1,0 0-1,0 0 1,1-1-1,-1 1 1,0-1-1,0 0 1,0 0-1,0 0 1,0-1-1,0 1 1,0-1-1,0 0 0,0 0 1,0-1-1,1 1 1,-7-4-1,5 3-176,0-1-1,0 0 0,1 0 0,-1 0 1,1-1-1,-1 0 0,1 0 1,0 0-1,1 0 0,-1 0 0,1-1 1,0 0-1,0 0 0,0 1 0,0-2 1,1 1-1,0 0 0,0 0 1,-1-9-1,-1-7-1605,2 0 0,0 0 0,2-41-1,0 27 221,0 27 1175,0 0-1,1-1 1,0 1-1,0 0 1,5-16-1,6 1-965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0 467 528,'8'0'464,"13"21"33,8-8 31,-9 20-48,1-8 176,-13-4-63,4 0 127,9 5-64,-21 7-127,8-20-177,4 8-144,-4-34-3922,-8-8 2514</inkml:trace>
  <inkml:trace contextRef="#ctx0" brushRef="#br0" timeOffset="1">127 42 1008,'-8'-8'1201,"-12"-5"256,7 13 2032,-7 0-207,3 0-1089,17-12-5555,9 3-1056,-1 9 2545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11 176,'-17'-7'392,"14"6"1951,-28 1-212,14 0-1464,12-1-479,0 0 1,0 1-1,0 0 1,0 0-1,1 0 1,-1 1-1,0-1 1,0 1-1,0 0 1,0 1-1,1-1 1,-1 1-1,0 0 1,1 0-1,0 0 0,-1 1 1,1 0-1,0-1 1,0 1-1,1 1 1,-1-1-1,1 1 1,-1-1-1,-3 6 1,-3 6 57,1 0 0,0 0 0,2 1 0,-1 0-1,2 1 1,0 0 0,1 0 0,1 0 0,-3 21 0,1 18 349,2 89-1,5-109-491,-1-19-66,1 0 0,1 0 1,0 0-1,1 0 0,1-1 1,1 1-1,0-1 0,11 21 0,-14-33-87,0 1-1,0-1 0,0 0 0,1 0 0,0 0 0,0 0 1,0 0-1,0 0 0,1-1 0,0 0 0,-1 1 0,1-1 1,0-1-1,0 1 0,1 0 0,-1-1 0,1 0 0,-1 0 1,1-1-1,0 1 0,-1-1 0,1 0 0,0 0 0,0 0 1,0-1-1,0 0 0,0 0 0,0 0 0,-1 0 1,1-1-1,0 0 0,0 0 0,5-2 0,2-1-303,-1-1-1,0 0 1,0 0 0,0-1-1,-1-1 1,0 0-1,0 0 1,0-1-1,-1 0 1,-1-1 0,1 0-1,-1 0 1,-1-1-1,1 1 1,-2-2-1,0 1 1,0-1 0,0 0-1,-2 0 1,1-1-1,-2 0 1,1 1 0,-1-1-1,-1 0 1,1-17-1,-3-183-2470,0 174 2134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30 96,'0'0'12,"0"-1"0,0 1 0,0-1 0,0 1 0,0 0-1,0-1 1,-1 1 0,1-1 0,0 1 0,0 0 0,0-1 0,0 1 0,-1 0 0,1-1 0,0 1-1,0 0 1,-1-1 0,1 1 0,0 0 0,0 0 0,-1-1 0,1 1 0,0 0 0,-1 0 0,1 0-1,-1-1 1,1 1 0,0 0 0,-1 0 0,1 0 0,0 0 0,-1 0 0,1 0 0,-1 0 0,1 0-1,-1 0 1,0 0 0,1 0-1,0 0 0,-1 0 1,1 0-1,-1 0 1,1 0-1,0 0 0,-1-1 1,1 1-1,-1 0 0,1 0 1,0 0-1,-1 0 1,1-1-1,0 1 0,-1 0 1,1 0-1,0-1 0,-1 1 1,1 0-1,0 0 1,-1-1-1,1 1 0,0 0 1,0-1-1,0 1 0,-1-1 1,1 1-1,0 0 0,0-1 1,0 1-1,0 0 1,0-1-1,0 1 0,0-1 1,-1 1-1,1-1 0,0-1 259,0-6 1910,3 30-1517,1-1 0,0 1 0,2-1 0,0 1 0,2-2 0,11 25 0,14 41 874,6 55 394,-7-25-1270,72 172 0,-103-284-871,17 29-164,-17-32 90,1 0 0,-1 0 0,0 0 0,0 0 0,0 0 1,1 0-1,-1-1 0,1 1 0,-1 0 0,1-1 0,-1 1 0,1-1 0,-1 1 0,1-1 0,-1 0 0,1 1 0,-1-1 0,4 0 0,-4-14-4689,-1-6 3092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1 592,'12'0'496,"-3"0"-15,3 0-1,-4 8 0,0 17-48,5-4-160,-13 4-95,20-4-97,-20-8-32,8-13-128,5 0-689,-13-25-735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2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1297,'-17'18'864,"-7"20"-64,-3 1-95,3 28-33,0-11-128,-10 10-160,17 1-192,-7-1-127,13-10-210,11-7-351,0-10-496,11-11-273,6-11 33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43 181 640,'-40'0'1753,"39"0"-1542,1-1-213,0 1 0,-1 0 1,1-1-1,0 1 0,0-1 1,0 1-1,0 0 0,0-1 0,0 1 1,0-1-1,0 1 0,0 0 0,0-1 1,0 1-1,0-1 0,0 1 1,1 0-1,-1-1 0,0 1 0,0-1 1,0 1-1,0 0 0,1-1 1,-1 1-1,0 0 0,0-1 0,1 1 1,-1 0-1,0 0 0,1-1 1,10-8-98,0 1 0,1 0 0,0 1 0,0 0 1,0 1-1,1 0 0,0 1 0,16-4 0,30-14-175,-1-1 111,-34 15 210,0-2 1,42-24-1,-64 33 588,-5 2-523,-2 0-73,1 0 0,0 0 0,-1 1-1,1 0 1,0-1 0,0 1 0,-1 1 0,1-1 0,0 1 0,0-1 0,0 1-1,1 0 1,-8 5 0,6-2 25,1-1-1,0 1 1,-1 0-1,1 0 1,1 0-1,-1 1 1,1-1-1,0 1 1,-3 9-1,0 5 74,0-1 1,2 1-1,1 0 0,0 0 0,1 0 0,2 0 0,1 28 0,0-11-76,-2-34-57,1 0 0,1 0-1,-1 0 1,0 0 0,1 0 0,-1 0-1,1 0 1,0 0 0,0 0 0,0-1 0,0 1-1,1 0 1,-1-1 0,1 1 0,0-1 0,-1 1-1,1-1 1,0 0 0,0 1 0,1-1-1,-1 0 1,0 0 0,1-1 0,-1 1 0,1-1-1,0 1 1,-1-1 0,6 2 0,4 0-67,-1 0 0,1-1 0,0-1 1,0 1-1,20-2 0,-29-1-4,0 0 0,0 0-1,0 0 1,0 0-1,0 0 1,-1-1 0,1 1-1,0-1 1,-1 0 0,0 0-1,1 0 1,-1 0-1,0 0 1,0-1 0,0 1-1,0 0 1,0-1 0,-1 0-1,1 1 1,-1-1-1,1 0 1,0-3 0,3-5-221,-1 0-1,0 0 1,0 0 0,3-23 0,-6-2-230,-1-8-109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42 112,'-1'37'1744,"-1"-5"-1411,2-1 0,1 1 0,1 0 1,2 0-1,13 56 0,-13-81-324,-1 1 0,1-1-1,0 0 1,1 0 0,-1-1-1,2 1 1,-1-1 0,0 0 0,1 0-1,10 7 1,-15-13-18,-1 1 1,1-1-1,0 1 0,0-1 1,-1 1-1,1-1 0,0 1 1,0-1-1,0 0 0,0 1 1,-1-1-1,1 0 0,0 0 1,0 0-1,0 0 0,0 0 1,0 0-1,0 0 0,0 0 1,0 0-1,0 0 0,-1 0 1,1-1-1,0 1 0,0 0 0,0-1 1,0 1-1,-1 0 0,1-1 1,0 1-1,0-1 0,0 1 1,-1-1-1,1 0 0,0 1 1,-1-1-1,1 0 0,-1 1 1,1-1-1,-1 0 0,1 0 1,-1 0-1,1 1 0,-1-1 1,0 0-1,0 0 0,1 0 1,-1 0-1,0 0 0,0-1 0,5-51-582,-5 53 585,0-308-808,4 285 954,6 17 305,-8 6-404,-1 1-1,1 0 1,0 1 0,-1-1 0,0 0 0,1 0 0,-1 1 0,1-1 0,-1 0 0,0 1 0,0 0 0,0-1 0,0 1 0,0 0 0,0-1 0,0 1-1,-1 0 1,1 0 0,0 2 0,11 32 115,1-1 0,2-1-1,1-1 1,1 0-1,32 44 1,-47-75-187,0 0 0,0 0 0,0 0 0,1 0 0,-1 0 0,0-1 0,1 1 0,-1-1 0,1 1 0,-1-1 0,1 0 0,0 0 0,0 0 0,-1-1 0,1 1 0,0 0 0,0-1 0,0 0 0,0 0 0,0 0 0,0 0 0,0 0 0,3-1 0,7 1-103,-12 0 97,-1 0-1,1-1 1,-1 1 0,1 0-1,0 0 1,-1 0-1,1-1 1,-1 1 0,1 0-1,-1-1 1,1 1-1,-1 0 1,1-1 0,-1 1-1,1-1 1,-1 1-1,0-1 1,1 1-1,-1-1 1,0 1 0,1-1-1,-1 1 1,0-1-1,1 1 1,-1-1 0,0 0-1,0 1 1,0-1-1,0 1 1,0-1-1,0 0 1,0 1 0,0-2-1,0-26-730,0 17 631,0-23-474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0 656,'-1'0'59,"1"0"0,-1 0 0,1 1 0,-1-1-1,1 0 1,-1 0 0,1 0 0,-1 0 0,1 0 0,-1 1-1,1-1 1,-1 0 0,1 0 0,0 1 0,-1-1 0,1 0-1,-1 1 1,1-1 0,0 0 0,-1 1 0,1-1 0,0 1-1,-1-1 1,1 1 0,0-1 0,0 0 0,-1 1-1,1-1 1,0 1 0,0 0 0,-1 23 670,15 24-94,19 33-63,3-2 0,90 145 0,-82-163-609,-15-22-857,29 52 0,-58-90 834,0-1 0,1 1-1,-1 0 1,0 0 0,1 0-1,-1 0 1,1-1 0,-1 1 0,1 0-1,-1 0 1,1-1 0,0 1 0,-1 0-1,1-1 1,0 1 0,-1-1 0,1 1-1,0-1 1,0 1 0,0-1 0,-1 0-1,1 1 1,0-1 0,0 0 0,0 0-1,0 1 1,0-1 0,1 0 0,0 0-807</inkml:trace>
  <inkml:trace contextRef="#ctx0" brushRef="#br0" timeOffset="1">34 467 592,'0'25'1233,"8"-50"-1153,12 4-32,1-13-32,7 9-112,5-9-80,4 13-32,4-12-32,-12 8-81,12 4-15,-8 8-192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2 375 528,'-1'13'206,"1"29"118,0-41-296,0 0 0,0 0 0,0 0 0,0 0 0,0 0 1,0 0-1,0 0 0,0 0 0,1 0 0,-1 0 0,0-1 0,0 1 1,1 0-1,-1 0 0,1 0 0,-1 0 0,1-1 0,-1 1 0,1 0 1,0 0-1,-1-1 0,1 1 0,0-1 0,-1 1 0,1 0 0,0-1 1,0 1-1,0-1 0,0 0 0,-1 1 0,3 0 0,0-2 5,0 1-1,0 0 1,0-1-1,0 1 1,-1-1-1,1 0 1,0 0 0,0 0-1,0 0 1,-1-1-1,1 1 1,-1-1-1,1 1 1,-1-1-1,1 0 1,-1 0-1,0 0 1,0 0 0,0-1-1,0 1 1,0 0-1,-1-1 1,1 1-1,1-5 1,3-6-52,-1 0 1,0 0-1,5-28 1,-1 6 60,1 0-36,-2 1-1,-1-2 1,-2 1 0,-1-1 0,-2 1-1,-3-49 1,1 84-3,0-1 1,0 1-1,0 0 1,0 0-1,0 0 0,0 0 1,-1 0-1,1-1 1,0 1-1,0 0 1,0 0-1,0 0 0,0 0 1,-1 0-1,1 0 1,0 0-1,0 0 1,0 0-1,-1 0 0,1 0 1,0 0-1,0 0 1,0-1-1,0 1 1,-1 0-1,1 1 0,0-1 1,0 0-1,0 0 1,-1 0-1,1 0 1,0 0-1,0 0 0,0 0 1,0 0-1,-1 0 1,1 0-1,0 0 1,0 0-1,0 0 0,0 1 1,0-1-1,-1 0 1,1 0-1,0 0 1,0 0-1,0 0 0,0 1 1,0-1-1,0 0 1,0 0-1,0 0 1,0 0-1,0 1 0,-1-1 1,1 0-1,0 0 1,0 1-1,-10 11 99,0 7 28,2 0 0,0 1 0,1 0 0,-5 23 1,-1 2 29,7-18-117,2-1 1,0 1-1,2 0 0,1-1 0,3 35 0,-1-4-22,-1-53-19,0 0-1,1 0 0,-1 0 0,1 0 1,0 0-1,0 0 0,1 0 0,-1 0 1,1 0-1,0 0 0,0 0 0,3 4 1,-4-7-14,0 0 0,0 1 0,0-1 0,1 0 1,-1 0-1,0 0 0,1 0 0,-1 0 0,1 0 0,-1 0 1,1-1-1,-1 1 0,1-1 0,0 1 0,-1-1 0,1 1 1,0-1-1,-1 0 0,1 0 0,0 0 0,-1 0 0,1 0 1,0 0-1,0 0 0,-1 0 0,1-1 0,0 1 1,-1-1-1,1 1 0,-1-1 0,1 0 0,-1 0 0,1 1 1,1-3-1,6-5-247,-1 0 0,0-1 0,0 0 1,-1-1-1,0 1 0,-1-1 0,0-1 0,-1 1 1,0-1-1,4-14 0,0 2-624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34 256,'0'0'4474,"0"3"-4303,0 1-136,-1-1-1,1 1 1,1 0 0,-1-1-1,0 1 1,1-1 0,0 1-1,0-1 1,0 1 0,0-1-1,0 0 1,1 0 0,-1 1-1,1-1 1,0 0 0,3 4 0,-4-4 35,0 0 1,0 0 0,-1 0-1,0-1 1,1 1 0,-1 0-1,0 0 1,0 0 0,-1 0 0,1 0-1,-1 0 1,1 0 0,-3 5-1,-2-7-43,0 0 0,1 0 0,-1 0 0,0-1-1,0 0 1,0 0 0,0 0 0,0 0 0,0-1-1,0 0 1,0 0 0,0-1 0,1 1 0,-1-1-1,0 0 1,1 0 0,0 0 0,-1-1 0,1 1-1,-5-5 1,8 3-50,-1-1-1,1 1 1,0 0 0,1 0-1,-1-1 1,1 1-1,0 0 1,0-1-1,0 1 1,0 0 0,2-6-1,-1 2-103,-2-5-348,1-12-557,0 25 978,0-1 1,0 1-1,0-1 1,0 1-1,0 0 1,0-1-1,0 1 1,1-1-1,-1 1 0,0-1 1,0 1-1,0-1 1,1 1-1,-1 0 1,0-1-1,0 1 1,1-1-1,-1 1 1,0 0-1,1-1 1,-1 1-1,0 0 1,1-1-1,-1 1 1,0 0-1,1 0 1,-1 0-1,1-1 1,-1 1-1,1 0 1,-1 0-1,1 0 1,0 0-1,10-2-904,-3-5-15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1 400,'-5'0'125,"0"-1"1,0 1-1,0 0 0,0 0 1,1 1-1,-1-1 0,0 1 1,0 0-1,0 0 0,1 1 0,-1-1 1,1 1-1,-1 0 0,1 0 1,0 1-1,0 0 0,-1-1 0,2 1 1,-1 0-1,0 1 0,1-1 1,-1 1-1,1-1 0,0 1 0,0 0 1,-4 9-1,-12 24 993,-22 66 0,31-76-755,6-12-231,1 1 0,0 0 0,1-1 0,0 1 0,1 0 0,2 22 1,0-12-63,-2-24-64,1 1 0,0-1 0,0 1 0,1-1 0,-1 1 0,0 0 0,1-1 0,0 0 0,-1 1 0,1-1 0,0 1 0,0-1 0,1 0 0,-1 0 0,0 1 0,1-1 0,-1 0 0,1 0 0,0 0 0,0-1 0,-1 1 0,1 0 0,0-1 0,1 1 0,-1-1 0,0 0 0,0 1 0,5 0 0,3 1 2,1-1 0,0 0-1,0 0 1,0-1-1,18-1 1,-16-1-5,-1 2 0,0 0 0,18 3 0,-22-2-5,-1 0 1,0 0 0,0 1-1,0 0 1,0 0 0,0 1-1,0 0 1,-1 0 0,0 1-1,0 0 1,0 0 0,0 0-1,-1 0 1,0 1 0,0 0-1,0 0 1,-1 1 0,0-1-1,0 1 1,-1 0 0,0 0-1,0 0 1,0 0 0,-1 0-1,0 1 1,-1-1 0,0 1-1,0 0 1,0 13 0,-1-15-8,1 12 46,0 0 1,-2 0-1,0 0 1,-1 0-1,0 0 1,-2-1-1,0 1 0,-1-1 1,-1 0-1,-8 18 1,-37 63 324,51-98-362,0 0 0,0-1-1,0 1 1,0 0-1,0-1 1,-1 1-1,1 0 1,0-1-1,0 1 1,0 0-1,0-1 1,0 1-1,0 0 1,-1 0-1,1-1 1,0 1-1,0 0 1,0 0-1,-1-1 1,1 1-1,0 0 1,0 0-1,-1 0 1,1-1 0,0 1-1,0 0 1,-1 0-1,1 0 1,0 0-1,-1 0 1,1 0-1,0 0 1,-1 0-1,1 0 1,0-1-1,-1 1 1,1 0-1,0 1 1,-1-1-1,1 0 1,0 0-1,0 0 1,-1 0-1,1 0 1,0 0 0,-1 0-1,1 0 1,0 0-1,-1 1 1,1-1-1,0 0 1,0 0-1,-1 0 1,1 1-1,0-1 1,0 0-1,0 0 1,-1 1-1,1-1 1,0 0-1,0 0 1,0 1-1,0-1 1,0 0-1,-1 1 1,-3-31-299,6 16-57,1 1 1,0-1 0,0 1-1,2 0 1,-1 0-1,2 0 1,0 1 0,10-18-1,16-37-1656,-20 32 860,3 1-457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3 363 464,'0'26'934,"0"-19"-1084,-1-6 209,1 0-1,0 0 1,0-1-1,-1 1 0,1 0 1,0 0-1,0-1 1,0 1-1,0 0 0,0 0 1,0 0-1,0-1 1,0 1-1,0 0 0,0 0 1,1-1-1,-1 1 1,0 0-1,1 0 1,-1-1-1,0 1 0,1 0 1,-1-1-1,0 1 1,1 0-1,-1-1 0,1 1 1,0-1-1,-1 1 1,1-1-1,-1 1 1,1-1-1,0 1 0,-1-1 1,1 1-1,1-1 1,0 0 154,-1 0-174,1 0-1,-1 0 1,0-1 0,0 1 0,0 0-1,1-1 1,-1 1 0,0-1 0,0 0-1,0 1 1,0-1 0,0 0 0,0 0-1,0 0 1,0 1 0,-1-1 0,2-1-1,-2 1-52,15-14 41,-1-1 0,0 0-1,-1-1 1,17-31 0,-24 36-31,-1 1 1,-1-1-1,1 0 0,-2 0 0,0 0 0,0 0 0,-1-1 1,-1 1-1,1-17 0,-2-105-159,0 133 167,0 0 0,0 0-1,1 0 1,-1 1 0,0-1 0,0 0-1,0 0 1,0 0 0,0 0-1,0 1 1,0-1 0,-1 0-1,1 0 1,0 0 0,0 1 0,-1-1-1,1 0 1,0 0 0,-1 1-1,1-1 1,-1 0 0,1 1 0,-1-1-1,1 0 1,-1 1 0,1-1-1,-1 1 1,0-1 0,1 1 0,-1-1-1,0 1 1,1-1 0,-1 1-1,0 0 1,0-1 0,1 1-1,-1 0 1,0 0 0,0-1 0,0 1-1,1 0 1,-1 0 0,0 0-1,0 0 1,0 0 0,0 0 0,1 0-1,-1 1 1,-1-1 0,-1 1 35,0 0 1,0 1 0,0-1-1,1 1 1,-1-1 0,0 1-1,1 0 1,0 0 0,-1 0 0,1 0-1,-3 3 1,1 4 11,0 0 0,0 0 0,0 0 0,1 1 0,1-1 0,-1 1 0,2-1 0,-1 1 0,1 16 0,-1-2 21,-3 36 366,5 95 0,3-61-146,-4-92-288,1-1 0,0 1-1,-1-1 1,1 1 0,0 0 0,0-1 0,0 1-1,1 0 1,-1-1 0,0 1 0,1 0 0,-1-1-1,1 1 1,-1-1 0,1 1 0,0-1 0,0 1-1,0-1 1,-1 1 0,1-1 0,1 0 0,-1 1 0,0-1-1,0 0 1,0 0 0,1 0 0,-1 0 0,0 0-1,1 0 1,2 1 0,0-2-15,-1 0 1,1 0 0,-1-1-1,0 1 1,1-1-1,-1 0 1,1 1-1,-1-2 1,0 1 0,0 0-1,0-1 1,0 1-1,0-1 1,4-2-1,7-6-292,0-1-1,0 0 1,0-1 0,-2-1-1,18-21 1,-24 27 51,-1 0 0,0 0 1,0-1-1,-1 0 1,0 1-1,0-2 0,-1 1 1,0 0-1,-1-1 1,0 1-1,0-1 0,1-16 1,-3 14-342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1 608,'-1'0'68,"1"0"-1,-1 0 0,1 0 0,-1 0 1,1 0-1,-1 0 0,1 0 0,-1 0 1,1 0-1,-1 0 0,1 1 0,0-1 1,-1 0-1,1 0 0,-1 0 0,1 1 1,-1-1-1,1 0 0,0 1 0,-1-1 1,1 0-1,0 1 0,-1-1 0,1 0 1,0 1-1,0-1 0,-1 1 0,1-1 1,0 0-1,0 1 0,0-1 0,-1 1 1,1-1-1,0 1 0,0-1 0,0 1 1,0-1-1,0 1 0,0-1 1,0 1-1,0-1 0,0 1 0,0 26 190,0 0 0,2-1 0,1 1 0,1-1 0,1 1 0,13 37-1,-16-57-248,1 0 0,-1 0 0,1-1-1,0 1 1,0-1 0,1 0 0,0 0-1,0 0 1,8 8 0,-8-6-5,-3-7-4,-1-1 1,0 1 0,0-1 0,0 1 0,0-1 0,0 1-1,1-1 1,-1 1 0,0-1 0,0 0 0,1 1 0,-1-1-1,0 1 1,1-1 0,-1 0 0,1 1 0,-1-1 0,0 0-1,1 1 1,-1-1 0,1 0 0,-1 1 0,1-1 0,-1 0-1,1 0 1,-1 0 0,1 0 0,-1 0 0,1 1 0,-1-1-1,1 0 1,0 0 0,1 0-29,-2-133-3936,0 131 3744,0-10-337,0-1 294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2 144,'-7'0'465,"4"0"-360,0-1 1,0 1-1,0 0 0,0 0 0,0 0 0,0 0 0,0 0 0,0 1 0,0-1 0,0 1 0,0 0 0,1 0 0,-1 0 0,0 0 0,0 0 0,1 1 0,-1-1 0,0 1 0,1 0 1,0 0-1,-1 0 0,1 0 0,0 0 0,0 0 0,0 0 0,0 1 0,-2 4 0,-19 27 571,15-24-530,1 1-1,-1 0 1,2 0 0,0 1 0,0-1-1,1 1 1,0 0 0,1 1 0,0-1 0,1 1-1,-2 17 1,4-10-89,1 28 51,0-47-105,0 0 0,0 0 1,0 0-1,1 0 0,-1 0 0,0 0 1,0 0-1,1 0 0,-1 0 0,0 0 0,1 0 1,-1 0-1,1 0 0,-1 0 0,1 0 1,0-1-1,-1 1 0,1 0 0,0 0 1,-1-1-1,1 1 0,0 0 0,0-1 1,0 1-1,0-1 0,0 1 0,-1-1 0,1 0 1,0 1-1,0-1 0,0 0 0,0 0 1,2 1-1,157-1-32,-158 0 27,0 0 0,0 0 0,0 0 0,0 1 0,0-1 0,0 0 0,0 1 1,0 0-1,0-1 0,0 1 0,0 0 0,-1 0 0,1 0 0,0 0 0,0 1 1,-1-1-1,1 0 0,-1 1 0,1-1 0,-1 1 0,0-1 0,2 4 0,0 0 12,-1-1 0,0 1 0,0 0 0,-1 0 0,0 0 0,0 0 0,0 0 0,0 0 0,0 6 0,-1 5 112,-1 1 0,0-1-1,-1 0 1,-1 0 0,-5 18 0,3-21-58,-1-1 1,0 0 0,-1 0-1,0-1 1,-1 1 0,0-2-1,-18 20 1,25-30-126,1 0-1,-1 1 0,0-1 1,1 1-1,-1-1 1,0 0-1,0 1 0,0-1 1,1 0-1,-1 0 1,0 0-1,0 0 0,0 1 1,0-1-1,1 0 1,-1 0-1,0-1 0,0 1 1,0 0-1,0 0 1,1 0-1,-1-1 0,0 1 1,0 0-1,1-1 1,-1 1-1,0 0 0,0-1 1,1 1-1,-1-1 1,0 1-1,1-1 1,-1 0-1,1 1 0,-1-1 1,1 1-1,-1-1 1,1 0-1,-1 0 0,1 1 1,0-1-1,-1 0 1,1 0-1,0 0 0,-1 0 1,1-67-2604,0 36 1790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2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0 448,'0'0'528,"0"13"1,0-5-49,0 30 0,0-17-16,0 13-63,0-1-1,0-7-176,0 7-112,0-20-32,0-5-256,8-8-272,4 0-177,-12-21-895,0-4 159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2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0 1201,'-9'4'407,"1"0"1,-1 0 0,1 0 0,0 1 0,1 1 0,-1-1 0,1 1 0,0 1 0,1-1 0,-1 1 0,1 0 0,-5 9 0,-9 7 665,-10 11 200,2 1 0,1 1 0,2 2 0,-37 75 0,59-108-1255,1 1-1,0-1 0,0 1 0,0 0 1,1-1-1,0 1 0,0 0 0,0 0 1,1 0-1,0-1 0,0 1 0,0 0 1,1 0-1,2 10 0,-1-12-86,0 1-1,0-1 0,1 0 1,-1 1-1,1-1 0,0-1 1,0 1-1,1 0 0,-1-1 1,1 0-1,0 1 0,-1-1 1,2-1-1,-1 1 0,0-1 1,0 1-1,1-1 1,5 1-1,104 36-1986,-78-29 1593,-1 1 0,55 28 1,-79-34 519,-1 2 0,0-1-1,0 1 1,-1 1 0,1-1 0,-2 2 0,1-1 0,-1 1-1,-1 1 1,1-1 0,-2 1 0,9 15 0,-11-15 201,0 0 0,0 1 1,-1-1-1,0 1 1,-1 0-1,0 0 0,-1 0 1,0 0-1,-1 0 0,0 0 1,-1 0-1,0 0 0,-1 0 1,0 0-1,-4 12 1,0-3 357,-2 0 1,0 0 0,-1-1 0,-1 0 0,-1-1 0,-23 32 0,8-17-182,-1-2 0,-1-1 0,-1 0 1,-2-3-1,-42 30 0,13-8-876,-11 6-6009,71-75-388,15-16 3914,8-12 614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3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0 736,'-12'0'1649,"8"0"-897,-17 0 321,21 13-977,21-13-2449,-5 0 464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3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192 299 304,'0'341'4810,"0"-340"-4805,0-1-1,0 1 1,-1 0 0,1 0-1,0 0 1,0 0-1,1 0 1,-1-1-1,0 1 1,0 0-1,0 0 1,0 0 0,1 0-1,-1-1 1,0 1-1,1 0 1,-1 0-1,1 0 1,-1-1-1,1 1 1,-1 0-1,1-1 1,0 1 0,-1-1-1,1 1 1,0 0-1,-1-1 1,1 0-1,0 1 1,1 0-1,-1-1-6,1 0 0,0 0 0,0-1 0,-1 1 0,1 0 0,0-1 0,-1 0 0,1 1 0,0-1 0,-1 0 0,1 1 0,-1-1 0,1 0 0,-1 0 0,0 0 0,3-3 0,4-3-63,-1-2 0,0 1-1,0 0 1,-1-1 0,0-1 0,0 1-1,-1-1 1,0 1 0,-1-2-1,0 1 1,4-18 0,-6 20 55,0 1-1,-1 0 1,0-1 0,0 1-1,0-1 1,-1 1 0,0-1 0,0 1-1,-1-1 1,0 1 0,0 0-1,-1-1 1,0 1 0,0 0 0,-1 0-1,0 0 1,-6-9 0,7 12 56,-1 0 1,1 1-1,-1-1 1,0 1-1,0 0 1,-1 0-1,1 0 1,-1 0-1,1 1 1,-1 0 0,0-1-1,0 1 1,0 0-1,0 1 1,0-1-1,0 1 1,-7-1-1,7 2 25,-1 0-1,0 1 0,1-1 1,-1 1-1,1 0 0,-1 0 0,1 1 1,-1 0-1,1 0 0,0 0 1,-1 0-1,1 0 0,1 1 1,-1 0-1,0-1 0,-6 8 1,-8 5-57,1 0 1,0 2 0,1 0 0,1 0 0,1 2 0,-24 39 0,32-42-1074,6-14-586,6-9 461,11-13 123</inkml:trace>
  <inkml:trace contextRef="#ctx0" brushRef="#br0" timeOffset="1">163 0 624,'-12'0'737,"4"0"-49,8 13-112,-21-1-192,21 1-176,0-5-111,21-8-434,-1 13-175,9-13-80,12 0 32,-4 13-33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3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0 640,'13'20'510,"-11"-18"-418,0 1 0,0-1 1,0 1-1,0 0 0,-1 0 1,1-1-1,-1 1 0,0 0 1,0 1-1,0-1 0,0 0 1,-1 0-1,1 0 0,0 7 0,-1 211 3993,0-217-4088,1-5-211,1 0 139,0 1-1,0-1 1,-1 0-1,1 0 1,-1 0-1,1 0 1,-1-1-1,1 1 1,-1 0-1,0-1 1,0 1-1,1-1 1,-1 1-1,0-1 1,0 1-1,0-1 1,-1 0-1,1 1 1,1-4 0,14-42-589,-15 44 573,3-9 28,0 0 0,1 0 0,0 1 0,1-1 0,1 1 0,-1 1 0,9-11 0,-10 10 148,5-11 76,-9 22-146,-1 0 1,0 0 0,0-1-1,1 1 1,-1 0 0,0 0-1,1-1 1,-1 1 0,0 0 0,1 0-1,-1 0 1,0 0 0,1 0-1,-1-1 1,0 1 0,1 0-1,-1 0 1,0 0 0,1 0-1,-1 0 1,1 0 0,-1 0 0,0 0-1,1 0 1,-1 0 0,0 0-1,1 1 1,-1-1 0,0 0-1,1 0 1,-1 0 0,0 0 0,1 1-1,-1-1 1,0 0 0,1 0-1,-1 0 1,0 1 0,0-1-1,1 0 1,-1 1 0,0-1 0,0 0-1,0 0 1,1 1 0,-1-1-1,0 0 1,0 1 0,0-1-1,0 1 1,0-1 0,1 1-1,17 54 1121,-6-13-577,6 22-159,-16-51-371,0-1-1,1 0 1,1 0 0,0-1 0,1 1 0,0-1 0,1 0 0,0 0 0,1 0-1,11 13 1,-17-22-52,1 0 0,0 0 0,0 0 0,0 0-1,0-1 1,0 1 0,1-1 0,-1 1 0,0-1 0,1 0-1,-1 0 1,1 0 0,-1 0 0,1 0 0,-1-1-1,1 1 1,0-1 0,-1 0 0,1 0 0,0 1 0,-1-2-1,1 1 1,0 0 0,-1-1 0,1 1 0,0-1 0,-1 0-1,1 1 1,-1-1 0,1-1 0,-1 1 0,4-2 0,-1-1-121,0 0 0,0-1 0,0 1 1,0-1-1,-1 0 0,1-1 1,-1 1-1,-1-1 0,1 1 1,-1-1-1,4-9 0,11-53-1142,-4 13 547,-9 37 485,-1 0 1,0 0-1,-1-1 0,-1 0 0,-1 1 0,-2-22 0,1 38-114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3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0 320 320,'0'0'3874,"11"0"-2089,9 0-714,-13 1-843,0-1-1,0 0 1,0 0-1,1-1 1,-1 1-1,-1-2 1,1 1-1,0-1 1,0 0-1,0 0 1,6-4-1,37-16 695,-34 16-623,0-1-1,27-16 0,208-145 441,-223 147-820,-22 15-3,1 0 0,0 1 1,0 0-1,1 0 1,-1 0-1,1 1 0,0 0 1,1 1-1,-1 0 1,0 0-1,1 0 0,0 1 1,-1 1-1,1 0 1,9-1-1,-21 13-2493,-5-1 1690,1-1 0,-1 0 1,-1-1-1,-13 11 0,-4 4-959,-2 2-150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3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3 252 544,'0'14'205,"-1"-13"-70,1 0 0,-1 0 0,1 0 0,0 0 0,0 0-1,-1 0 1,1 0 0,0 0 0,0 0 0,0 0 0,0 0 0,0 0 0,0 0 0,0 0 0,1 0-1,-1 0 1,0-1 0,0 1 0,1 0 0,-1 0 0,1 0 0,-1 0 0,1 0 0,-1 0 0,1-1-1,-1 1 1,1 0 0,0 0 0,-1-1 0,1 1 0,0-1 0,0 1 0,-1 0 0,1-1 0,0 1-1,0-1 1,0 0 0,0 1 0,0-1 0,0 0 0,0 1 0,0-1 0,0 0 0,0 0 0,0 0-1,0 0 1,-1 0 0,1 0 0,2 0 0,3-1 75,-1 0-1,1 0 1,0 0-1,-1 0 1,1-1 0,0 0-1,-1 0 1,0-1-1,1 1 1,-1-1-1,7-6 1,57-49 523,-7 7-379,-28 30-237,55-47 1,-48 44-132,-35 21-47,-1 0-1,1 1 0,-1-2 0,0 1 1,0-1-1,0 1 0,8-10 1,-12 12-11,0 0 1,1-1-1,-1 1 0,1 0 1,-1 0-1,1 0 1,-1 0-1,1 0 1,0 1-1,0-1 1,-1 0-1,1 1 1,0-1-1,0 1 0,0 0 1,0 0-1,2 0 1,13-1-3258,-11 1 1044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3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53 225 368,'-3'-1'144,"-1"-1"0,1 0-1,0 0 1,0-1 0,0 1 0,0-1-1,-5-4 1,-15-13 8145,23 65-3551,1-34-4216,0-1 0,1 1 0,0-1 0,0 1 0,1-1 0,1 0-1,4 11 1,41 74 1769,-17-36-1137,-6-13-363,2-1-1,2-2 1,47 52 0,-23-28-315,-54-66-466,0 0 0,1 0 0,-1 0 0,1-1 0,-1 1 0,1 0-1,0 0 1,-1 0 0,1 0 0,0-1 0,-1 1 0,1 0 0,0-1 0,0 1 0,0 0 0,0-1 0,0 1 0,0-1 0,0 0 0,-1 1 0,1-1 0,0 0 0,0 1 0,1-1 0,-1 0 0,0 0 0,0 0-1,0 0 1,0 0 0,0 0 0,0 0 0,0 0 0,0 0 0,0-1 0,0 1 0,0 0 0,0-1 0,0 1 0,0-1 0,0 1 0,-1-1 0,1 1 0,0-1 0,0 0 0,0 1 0,-1-1 0,1 0 0,0 0-1,-1 1 1,2-2 0,1-4 16,0 1 0,0-1 0,0 0 0,-1 1-1,0-1 1,2-11 0,8-53-47,3-91 0,-15 154 7,3-329-2122,-5 185-7365,2 162 1737,0 36 3944,0-15 2382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3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1 188 512,'0'124'2281,"0"-123"-2224,1 0-1,-1 1 0,0-1 0,1 0 1,0 0-1,-1 0 0,1 0 0,0 1 1,-1-1-1,1 0 0,0 0 1,0 0-1,0-1 0,0 1 0,0 0 1,0 0-1,0 0 0,0-1 0,0 1 1,0-1-1,1 1 0,-1-1 0,0 1 1,0-1-1,1 1 0,-1-1 1,0 0-1,0 0 0,1 0 0,1 0 1,0 1-12,-1-1 0,1 0 0,0 0 0,0 0 0,-1 0 0,1-1 0,0 1 0,-1-1 0,1 1 0,0-1 0,-1 0 0,1 0 0,-1 0 1,1 0-1,-1-1 0,4-1 0,5-7-15,-1 1 1,0-2-1,0 1 1,-1-2 0,0 1-1,-1-1 1,-1 0-1,1-1 1,-2 0-1,10-25 1,-11 23-18,0 0 1,0-1-1,-2 0 0,0 1 1,0-1-1,-1-24 0,0 26 26,-1-8 105,-5 19 125,-5 11 229,0 3-435,0 2 0,0-1 0,1 1 0,1 0 0,0 1 0,1 0 0,1 0 0,0 0 0,1 0 0,-3 19 0,1 10 18,2 0 0,2 57 0,2-99-83,1 1 0,0-1 0,0 1-1,0-1 1,0 1 0,0-1 0,0 1-1,0-1 1,0 0 0,0 0 0,1 0 0,-1 1-1,1-1 1,-1 0 0,1-1 0,-1 1-1,1 0 1,-1 0 0,1-1 0,0 1-1,-1-1 1,1 1 0,0-1 0,-1 0-1,1 1 1,0-1 0,0 0 0,-1 0-1,5-1 1,-3 1-55,0 1 0,1-1 0,-1-1-1,1 1 1,-1 0 0,0-1 0,1 1 0,-1-1 0,0 0-1,1 0 1,-1-1 0,0 1 0,0-1 0,0 1-1,0-1 1,0 0 0,4-4 0,6-13-705,-2-1 0,0 0 0,-1 0-1,-1-1 1,7-25 0,-12-13-181,-5 41 632,1-16-337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3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48,'0'0'899,"2"15"27,3 2-387,-1 1 1,0-1 0,2 31-1,-6-37-448,2 1-1,0-1 1,0 0-1,1-1 1,0 1-1,1 0 1,0-1-1,1 0 1,0 0-1,0 0 1,8 9-1,-12-17-79,1 0 0,-1 0 0,0 1 0,-1-1 1,1 0-1,0 0 0,0 1 0,-1-1 0,0 0 0,1 1 0,-1 4 0,0-7-9,0 0 0,1 0 0,-1 1-1,0-1 1,0 0 0,0 0-1,1 0 1,-1 1 0,0-1 0,0 0-1,1 0 1,-1 0 0,0 0-1,0 0 1,1 1 0,-1-1 0,0 0-1,1 0 1,-1 0 0,0 0 0,0 0-1,1 0 1,-1 0 0,0 0-1,1 0 1,-1 0 0,0 0 0,1 0-1,-1 0 1,0-1 0,0 1-1,1 0 1,-1 0 0,0 0 0,0 0-1,1 0 1,-1 0 0,0-1-1,0 1 1,1 0 0,-1 0 0,0-1-1,0 1 1,1 0 0,2-4 2,-1 0 0,1-1 0,-1 1 1,0 0-1,0-1 0,0 0 0,0 1 1,-1-1-1,0 0 0,0 0 0,0 0 0,0-5 1,6-25 17,0-6-33,-2 0-1,-2 0 1,-1 0-1,-5-53 1,0-1-401,3 93 320,0 0 1,0 0 0,0-1 0,0 1 0,0 0-1,1 0 1,-1 0 0,1 0 0,-1-1 0,1 1-1,0 0 1,0 0 0,0 0 0,0 0 0,0 1-1,0-1 1,0 0 0,1 0 0,-1 1 0,1-1-1,-1 1 1,1-1 0,0 1 0,-1-1 0,1 1-1,0 0 1,0 0 0,0 0 0,0 0 0,0 0-1,0 1 1,0-1 0,0 1 0,1-1 0,-1 1-1,0 0 1,3-1 0,14 1-1331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3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49 287 208,'0'0'523,"0"14"670,0-8-1040,-1 0 1,0-1 0,0 1 0,0 0 0,-1-1 0,0 1 0,-3 6 0,2-6-43,1 1 0,-1 0 0,1 0-1,1 0 1,-2 7 0,-7 51 583,6-45-420,0 1 0,0 33 0,4-22-127,0-31-143,0 0 0,1 0 1,-1 0-1,0-1 1,0 1-1,1 0 1,-1 0-1,0-1 0,1 1 1,-1 0-1,1 0 1,-1-1-1,1 1 1,-1 0-1,1-1 0,-1 1 1,1-1-1,0 1 1,-1-1-1,1 1 1,0-1-1,-1 1 0,1-1 1,0 0-1,0 0 1,0 1-1,-1-1 1,1 0-1,0 0 0,0 0 1,0 1-1,-1-1 1,1 0-1,0 0 1,0 0-1,0-1 0,0 1 1,-1 0-1,1 0 1,0 0-1,0-1 1,0 1-1,-1 0 0,1-1 1,0 1-1,-1 0 1,2-2-1,2 1-31,-1 0-1,1 0 1,-1-1 0,1 0-1,-1 0 1,0 0-1,0 0 1,0 0 0,5-6-1,8-18-213,-2 0-1,-1-1 1,-1-1-1,-1-1 1,13-58-1,-18 51 116,-3-1 0,0 0-1,-5-44 1,1 21 42,0 49 104,0 0 0,-1 1 0,0-1 0,-1 1 0,0 0 0,-5-11 0,1 2 131,7 18-137,0 1 0,0 0 0,0-1 1,-1 1-1,1 0 0,0 0 0,0-1 1,0 1-1,0 0 0,-1 0 0,1-1 0,0 1 1,0 0-1,-1 0 0,1 0 0,0 0 1,0-1-1,-1 1 0,1 0 0,0 0 0,-1 0 1,1 0-1,0 0 0,0 0 0,-1 0 1,1 0-1,0 0 0,-1 0 0,1 0 1,0 0-1,-1 0 0,1 0 0,0 0 0,-1 0 1,1 0-1,0 0 0,0 0 0,-1 0 1,1 0-1,0 0 0,-1 1 0,1-1 1,0 0-1,0 0 0,-1 0 0,1 1 0,0-1 1,0 0-1,0 0 0,-1 0 0,1 1 1,0-1-1,0 0 0,0 1 0,0-1 0,-1 1 1,0 72 950,-1-23-404,10 101 0,-6-136-596,1-1 0,0 1 1,1-1-1,0 0 0,1 0 0,1 0 1,0-1-1,1 0 0,1 0 0,0 0 1,13 15-1,-18-26-139,1 1 0,0 0 0,-1-1 0,1 0 0,0 0 0,1 0 1,-1 0-1,0-1 0,0 0 0,1 0 0,-1 0 0,1 0 0,-1-1 0,1 1 0,-1-1 0,1 0 1,-1 0-1,1-1 0,-1 0 0,1 1 0,4-3 0,4-4-762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3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80 288,'0'-77'1905,"2"76"-1874,0 1 0,0-1 0,0 1 0,1 0 0,-1 0 0,0 0 0,0 0 0,0 0 1,0 0-1,1 0 0,-1 1 0,0 0 0,2 0 0,4 5 10,0 0 0,0 1 0,-1 0 0,0 0 0,0 0 0,-1 1 0,6 10 0,24 26 90,-33-41-109,1 1 0,-2 0 0,1 0 0,0 0 0,-1 0 1,0 0-1,0 0 0,0 1 0,0-1 0,-1 1 0,0-1 0,0 1 1,0-1-1,0 1 0,-1 0 0,1 0 0,-1-1 0,-1 1 0,0 7 1,1-11-20,0 0 0,0-1 0,0 1 1,-1 0-1,1 0 0,0 0 1,-1 0-1,1 0 0,0-1 0,-1 1 1,1 0-1,-1 0 0,1-1 0,-1 1 1,1 0-1,-1-1 0,0 1 1,1 0-1,-1-1 0,0 1 0,1-1 1,-1 1-1,0-1 0,0 0 1,0 1-1,1-1 0,-1 0 0,0 1 1,0-1-1,-1 0 0,-41 1 49,31-2-55,-1-2-1,1 1 0,0-2 0,1 1 0,-16-8 0,23 8-9,0 0 1,1 0-1,-1 0 0,1-1 0,0 1 0,0-1 0,0 1 0,1-1 0,-1 0 1,1 0-1,0 0 0,0-1 0,1 1 0,-1 0 0,1-1 0,0 1 0,0-1 1,0 1-1,1-1 0,-1 0 0,1 1 0,0-1 0,1 1 0,-1-1 0,1 0 0,0 1 1,0-1-1,2-4 0,-3 8 10,0-1 0,1 0 0,0 0 1,-1 0-1,1 1 0,0-1 0,0 1 0,0-1 1,0 0-1,0 1 0,0 0 0,1-1 0,-1 1 1,0 0-1,1-1 0,-1 1 0,1 0 0,-1 0 1,1 0-1,0 0 0,-1 1 0,1-1 0,0 0 0,-1 1 1,1-1-1,0 1 0,0 0 0,0-1 0,0 1 1,-1 0-1,1 0 0,0 0 0,0 0 0,0 1 1,0-1-1,2 1 0,2 1 16,1 0-1,0 1 1,-1 0 0,1 0 0,-1 0-1,0 1 1,0 0 0,6 6 0,71 64-48,-80-73-35,-1 0 0,1 0 0,0 0 0,-1 0 0,1-1 0,0 1 0,0-1 0,-1 0 0,1 0 0,0 0 0,0 0 0,0 0 0,-1-1 0,1 1 0,0-1 0,0 0 0,-1 1 0,1-1 0,0-1 0,-1 1 0,1 0 0,-1-1 0,0 1 0,4-4 0,12-15-437,-8-5 45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2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1521,'2'-9'196,"25"-120"2239,3 54 6615,-28 82-7835,3 10 442,0 0 0,-1 0-1,1 26 1,-2 113 1280,-4-89-2077,-30 1043-361,22-884-5552,8-152 147,1 0-3493,-17-93 3626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3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55 240 144,'0'-53'1329,"0"52"-737,-3 1 91,1 0-622,1 0 1,-1 0 0,1 0-1,-1 0 1,1 1-1,-1-1 1,1 1-1,0-1 1,-1 1 0,1 0-1,0-1 1,0 1-1,-1 0 1,1 0-1,0 0 1,0 0 0,0 0-1,0 0 1,0 0-1,0 0 1,-1 3-1,-1 1 56,1-1-1,0 1 0,0 0 0,0 0 1,1 0-1,-2 8 0,0 9 150,1 0 1,1 26-1,1-43-202,-1 9 9,0 0 0,2 0 0,-1-1 1,2 1-1,0 0 0,0-1 0,1 0 1,1 1-1,0-1 0,13 24 0,-8-17-47,-6-12-9,1-1-1,-1 0 1,2 1-1,7 10 1,-10-16-15,0 0 0,0 0 0,1 0 0,-1 0 1,0-1-1,0 1 0,1-1 0,-1 1 0,1-1 0,-1 0 0,1 0 1,0 0-1,0 0 0,-1-1 0,1 1 0,0-1 0,0 1 1,4-1-1,4 0-8,-8 1-8,0-1 0,0 0 0,0 0 0,0 0 0,0 0 0,0 0 0,1 0 0,-1-1 0,0 0 0,0 1 0,0-1 0,0 0 0,-1-1 0,1 1 0,0 0 0,0-1 0,-1 0 0,6-3 0,-2-3-56,0 0 0,-1 0 0,0 0 1,0-1-1,-1 0 0,0 0 0,0 0 1,-1 0-1,0-1 0,-1 1 0,2-11 1,-1-14-246,0-63 1,-3 75 176,-1 0 41,-1 0 0,-1 1 0,-8-29 0,-1-5 24,-3 4 52,12 46 36,1-1-1,0 0 0,0 1 1,1-1-1,0 0 0,-1-10 1,2 15-2,0-1-1,-1 1 1,1-1 0,0 1 0,0-1 0,-1 1 0,1-1 0,-1 1 0,1 0 0,-1-1-1,1 1 1,-1 0 0,0-1 0,-1-1 0,-3-7 589,0 97-203,1-48-203,2 51-1,3-79-165,0 0 0,0 0 0,1-1 0,0 1 1,1-1-1,0 1 0,1-1 0,0 0 0,8 14 0,-6-15-18,0 0 0,1 0 0,0 0 0,0-1 0,1 0 1,0 0-1,1-1 0,-1 0 0,2 0 0,-1-1 0,12 6 0,-13-8-14,-1-1-1,1-1 1,0 1-1,0-1 1,-1-1 0,1 0-1,0 0 1,1 0-1,-1-1 1,0 0-1,0-1 1,0 1 0,0-2-1,0 1 1,0-1-1,7-3 1,-10 3-22,-1 0 0,0-1 0,0 1 0,0-1 0,-1 0 0,1 0 0,-1-1 0,1 1 0,-1-1 0,0 1 0,0-1 0,-1 0 0,1 0 0,-1 0 0,0-1 0,0 1 1,2-6-1,1-6-109,0 0 0,-1 0 0,4-30 0,2-172-587,-9 215 726,-1 0-1,0-1 1,-1 1 0,1 0 0,-1 0 0,1 0 0,-1 0 0,0 0 0,0-1 0,0 1 0,-1 1 0,1-1 0,-1 0 0,1 0 0,-1 1 0,0-1 0,0 0 0,0 1 0,-1 0 0,1 0 0,0-1 0,-1 2 0,0-1 0,1 0 0,-1 0 0,0 1 0,0-1 0,0 1 0,0 0 0,0 0 0,0 0 0,-4 0 0,5 1 3,0 1 0,0 0 0,0 0 0,0 0 0,1 0 0,-1 0 0,0 0 0,1 0 1,-1 0-1,1 1 0,-1-1 0,1 1 0,0-1 0,-1 1 0,1 0 0,0-1 0,0 1 0,0 0 0,0 0 0,1 0 0,-1-1 0,0 1 0,1 0 0,-1 4 0,-13 61 122,13-57-113,0 0 0,1 0 0,1 0 0,-1-1 0,1 1-1,1 0 1,0 0 0,1-1 0,-1 1 0,2-1-1,5 12 1,-7-15-15,1 0 0,1-1 1,-1 1-1,1-1 0,0 0 0,0 0 0,1 0 0,-1 0 0,1-1 0,0 0 0,0 0 0,1 0 0,-1-1 1,1 1-1,0-1 0,0-1 0,11 5 0,-10-6-192,0 1 0,-1-2-1,1 1 1,0-1 0,0 0 0,9-1 0,-14 1 52,1 0 0,0-1 0,-1 1 0,1-1 0,0 0 0,-1 0 0,1 0 0,-1 0 0,1 0 0,-1 0 0,0-1 0,1 1 0,-1-1 0,0 0 0,0 1 0,0-1 0,0 0 0,2-3 0,4-17-680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3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23 160 368,'-1'-1'65,"1"1"1,0 0-1,-1-1 0,0 1 1,1 0-1,-1-1 0,1 1 1,-1 0-1,1 0 0,-1 0 1,1-1-1,-1 1 0,0 0 1,1 0-1,-1 0 0,1 0 0,-1 0 1,0 0-1,1 0 0,-1 0 1,1 0-1,-1 0 0,0 1 1,1-1-1,-1 0 0,1 0 1,-1 1-1,1-1 0,-1 0 1,1 0-1,-1 1 0,1-1 0,-1 1 1,1-1-1,-1 0 0,1 1 1,-1-1-1,1 1 0,0-1 1,-1 1-1,1-1 0,0 1 1,-1 1-1,2 30 766,0-14-387,0-13-362,-1 0 1,1-1 0,0 1-1,0-1 1,0 1-1,1-1 1,0 0-1,0 1 1,0-1 0,0 0-1,3 4 1,9 17 222,-5-10-190,0 0-1,1-1 0,0-1 1,2 0-1,-1 0 0,19 14 1,-24-23-80,0-1 1,0 0-1,0 0 1,1 0-1,-1-1 1,1 0-1,0 0 1,-1-1-1,1 0 1,0 0-1,0-1 1,13 0-1,-19 0-32,0-1-1,-1 1 1,1-1-1,-1 1 0,1-1 1,-1 1-1,1-1 1,-1 1-1,0-1 0,1 1 1,-1-1-1,0 0 1,1 1-1,-1-1 1,0 0-1,1 1 0,-1-1 1,0 0-1,0 1 1,0-1-1,0 0 1,0 1-1,0-1 0,0 0 1,0 1-1,0-2 1,0-28-51,-1 22 22,0-14-214,-2 0 0,0 0 0,-1 1 0,-2-1-1,0 1 1,-1 0 0,-13-27 0,12 29-5,2 4-209,1 0 1,1-1-1,0 0 1,1 1-1,0-1 1,0-26-1,3 17-376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3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96 464,'3'7'180,"-1"0"-1,0 0 0,0 0 1,0 1-1,-1-1 0,0 0 1,-1 1-1,0 8 1,0-9-58,0-1 1,0 0 0,1 1 0,0-1 0,0 0 0,0 1 0,1-1 0,-1 0 0,2 0 0,-1 0 0,1 0-1,3 5 1,10 19 259,10 13 42,-24-41-404,0-1 0,-1 1 1,1 0-1,0-1 0,0 1 0,1-1 1,-1 0-1,0 0 0,0 1 0,1-1 0,-1-1 1,1 1-1,-1 0 0,0-1 0,1 1 1,-1-1-1,1 0 0,2 0 0,5 0 9,-7 1-21,1-1 0,0 1 1,0-1-1,0 0 0,0-1 0,0 1 0,0-1 0,0 1 1,0-1-1,0-1 0,0 1 0,-1 0 0,1-1 0,-1 0 1,1 0-1,-1 0 0,1 0 0,-1 0 0,5-5 0,0-4-28,-1-1 0,0 0 1,-1 0-1,0-1 0,0 1 0,-1-1 0,-1 0 0,-1-1 0,1 1 0,-2-1 0,0 0 0,-1 1 0,0-1 0,-2-19 1,0 27 14,1-1 0,-2 1 0,1 0 0,-1-1 0,0 1 0,0 0 0,0 0 1,-1 0-1,0 1 0,0-1 0,-1 1 0,-4-6 0,7 9-18,0 0-1,-1 0 1,0 0-1,1 0 0,-1 1 1,0-1-1,0 0 1,0 1-1,0-1 1,0 1-1,0 0 1,0-1-1,0 1 0,-1 0 1,1 1-1,0-1 1,-1 0-1,1 0 1,-1 1-1,1 0 0,-1-1 1,1 1-1,-1 0 1,1 0-1,-1 1 1,1-1-1,-1 0 0,1 1 1,0-1-1,-1 1 1,1 0-1,-1 0 1,-3 2-1,-35 40-1382,21-19 502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44.661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123 5228 576,'-5'13'409,"-1"-1"0,0 0 0,-100 132 19621,140-108-15918,-31-33-3773,1 0-1,-1-1 1,1 1-1,-1-1 1,1 1 0,0-1-1,0-1 1,0 1-1,0 0 1,8 1-1,11 4 1471,-18-5-1680,0 0-1,-1 0 1,0 1-1,1 0 1,-1-1-1,0 2 1,6 5-1,-6-5-95,-1-1-1,1 0 1,0 0 0,0 0-1,0-1 1,0 1-1,8 2 1,14 2-33,1-2 0,0-1 0,0-1 0,1-2 0,-1 0 0,1-2 0,33-5 0,-34 2 0,0-2 0,-1-1 0,48-20 0,2 0 0,525-188 0,-418 150 0,262-57 0,-73 61 0,-208 40 0,150-3 0,-226 20 0,127-23 0,-107 10 0,12-6 0,144-46 0,-50 11 0,-135 34 0,24-6 0,28-4 0,-46 10 0,-4 3 0,-30 5 0,1 3 0,0 3 0,1 1 0,69-2 0,-3 1 0,4-1 0,-88 9 0,1-1 0,51-12 0,32-4 0,-68 14 0,64-16 0,31-4 0,433 9-770,-416 17 606,-7 12-247,2 0-173,155-5-849,-276-8 1231,-1 1 0,1 3 0,0 0 0,-1 3 0,0 0 0,65 25 0,-87-28 196,0 0-1,0 0 0,0-1 0,0-1 0,24 1 0,82-4-212,-49-2-636,159 3-529,-217 1 1374,0 0 0,0 1 0,17 5 1,-17-4 40,0 0 1,0-1 0,18 0 0,-31-50-531,0 43 467,-1 0-1,1 0 1,-1 1 0,0-1-1,0 0 1,-1 0 0,-2-4-1,2 4 7,0 0-1,1 0 0,-1-1 0,1 1 1,0 0-1,0-1 0,1-6 1,0-36-55,2 23 73,-2 0 0,0 0 0,-2 0 0,0 1 0,-2-1 0,-1 0 0,-8-24 1,-23-63 42,16 41-9,-44-188 38,2 5 96,16 57 62,17 64-175,15 63-35,-8-131-1,21 178-20,-4-18 47,-12-47 1,-1-2-33,-12-91 87,22 111-68,-15-236 89,23-128-90,0 425-22,-1 1-1,0-1 1,-1 1 0,-4-15 0,3 15 3,1 0-1,0-1 1,1 1-1,-1-17 1,-7-307-24,9-851-128,0 1182 235,0 0-69,-1 1 0,0-1-1,0 1 1,0 0 0,0-1-1,0 1 1,1 0 0,-1 0-1,0-1 1,0 1 0,0 0-1,0 0 1,0 0 0,0 0 0,0 0-1,0 0 1,0 1 0,0-1-1,0 0 1,0 0 0,1 1-1,-1-1 1,0 0 0,0 1-1,0-1 1,0 1 0,1-1-1,-1 1 1,-1 1 0,-20 18 47,-10 29 230,3 0 0,-46 108 0,41-83 41,-3 8 92,-32 62 569,-74 119 133,72-105-867,35-76-253,25-47 0,10-30-14,0 0-1,0 0 1,-1 0 0,1 0 0,-1-1 0,0 1-1,-1-1 1,1 1 0,-6 6 0,4 0 12,6-21-106,-1-2 47,1 0 0,0 0 0,1 1 0,1-1 1,0 1-1,0-1 0,1 1 0,8-14 0,21-53-190,5-87-200,2 1 123,-24 90 191,-10 53 116,-2-1 0,-1 0 0,4-38 0,-7 48 0,0 0-1,1 1 1,0-1-1,1 1 1,0-1-1,1 1 1,0 0-1,9-16 1,10-28-149,-20 41 89,-3 11 60,0 1 1,1-1-1,-1 1 1,0-1-1,1 1 1,0 0-1,-1-1 1,1 1-1,0 0 1,0-1-1,0 1 1,1 0-1,-1 0 1,0 0-1,1 0 1,0 0-1,-1 0 1,4-2-1,-4 4 12,0 0 0,0 0 0,-1 0 0,1-1 0,0 1 0,0 0 0,0-1 0,0 1 0,0-1 0,-1 1 0,1-1 0,0 1 0,0-1 0,-1 1 0,1-1 0,0 0 0,-1 1 0,1-1 0,-1 0 0,1 0 0,-1 0 0,1 1 0,-1-1 0,1 0 0,-1 0 0,0 0 0,0 0 0,1 0 0,-1-1 0,0 1-2,1-1 1,-1 1 0,0-1 0,1 1 0,-1 0 0,1 0 0,0-1 0,-1 1 0,1 0-1,0 0 1,0 0 0,0 0 0,0 0 0,0 0 0,0 0 0,0 0 0,0 0 0,0 0-1,0 0 1,1 1 0,-1-1 0,0 1 0,0-1 0,1 1 0,-1-1 0,0 1 0,1-1 0,-1 1-1,1 0 1,-1 0 0,2 0 0,62-8-70,-54 6 69,11 4-22,-18 0 25,0 0 1,0 1-1,0 0 0,0 0 1,0 0-1,0 0 1,2 4-1,38 42 66,-4 2 1,-1 2-1,42 76 1,-54-84-62,3-1 1,1-1 0,3-2 0,1-2 0,45 41 0,122 91 23,-176-149-66,0 0-1,29 34 1,20 18 97,5 18-44,-75-89-41,-4-3 20,0 0 1,0 1 0,0-1-1,-1 0 1,1 1 0,0-1-1,0 1 1,-1-1 0,1 1 0,0-1-1,-1 1 1,1-1 0,0 1-1,-1 0 1,1-1 0,-1 1-1,1 0 1,-1 0 0,1-1-1,-1 1 1,1 0 0,-1 0-1,0 0 1,0 0 0,1 1 0,-1 0 73,0-3-74,0 1 0,0 0 0,1 0 1,-1-1-1,0 1 0,0 0 1,0 0-1,0-1 0,0 1 0,0 0 1,0-1-1,1 1 0,-1 0 1,0-1-1,0 1 0,0 0 0,0 0 1,0-1-1,0 1 0,0 0 1,-1-1-1,1 1 0,0 0 0,0-1 1,0 1-1,0 0 0,0 0 1,0-1-1,-1 1 0,1 0 0,0 0 1,0-1-1,0 1 0,0 0 1,-1 0-1,1-1 0,0 1 0,0 0 1,-1 0-1,1 0 0,-1-1 1,-11-9-136,0 3 45,0-1-1,0 0 0,1-1 1,1 0-1,-18-19 0,-47-64-640,74 91 726,-372-532-6089,370 527 5703,-1 0 1,0 1 0,-1-1 0,0 1-1,1 0 1,-1 1 0,-1-1-1,1 1 1,-1 0 0,0 0 0,-12-6-1,10 7-689,-1 0 0,0 0 0,0 0 0,0 1 0,0 1 0,0-1 0,-18 1 0,5 1-1719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44.867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0 140 192,'0'10'590,"1"-14"-585,-1 0 0,1-1 0,-1 1 0,1 0 1,0 0-1,1 0 0,-1 0 0,1 0 0,-1 0 1,4-3-1,-1-2 2,-1-2 24,4-1 146,3-18-276,10 3-304,-9 15 171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1 256,'0'25'240,"-20"-4"-64,20-8-48,0 8 144,-8-9 145,8 1 383,0 8-864,-13-21-1153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38 400,'0'-37'1600,"0"63"985,0 67-858,11 426 553,-3 237-355,-31-466-1364,6-90-228,-15 144 64,-4 71-218,33-359-202,-3 0 0,-24 98-1,27-101-891,3-49-120,0-4 971,-1 0 0,1 0 0,0 1 0,0-1-1,-1 0 1,1 0 0,0 0 0,0 0 0,-1 0-1,1 0 1,0 0 0,-1 0 0,1 0 0,0 0 0,0 0-1,-1 0 1,1 0 0,0 0 0,0 0 0,-1 0-1,1 0 1,0 0 0,-1 0 0,1 0 0,0 0 0,0 0-1,-1-1 1,1 1 0,0 0 0,0 0 0,0 0-1,-1 0 1,1-1 0,0 1 0,0 0 0,0 0 0,0 0-1,-1-1 1,1 1 0,0 0 0,0 0 0,0-1-1,0 1 1,0 0 0,0 0 0,0-1 0,0 1 0,-1 0-1,1 0 1,0-1 0,0 1 0,0-1 0,-8-66-3469,6 5 2101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11 240 80,'-10'-11'4043,"10"10"-3965,21-7 1388,51-14-983,-26 7 58,8-6-183,-40 14-291,1 1 0,0 1 0,0 0 0,0 1 0,21-2 0,254 1 539,-69 6-211,32-15 219,152-4 159,185 28-330,-280-4-160,-105 6 65,237-16 0,24-32 33,116-7-146,-375 26-213,115-4 42,337 21-11,-614 3-55,0 0 0,46 12 0,52 4-3,208-12-18,-349-7 22,214 12 1,417-12 755,-633 36 350,-1-21-994,-1 0-1,-1 0 1,0 0-1,-1 0 1,0-1-1,-1 1 1,-10 18-1,8-17-22,0 1-1,1 0 0,1 0 0,-5 27 1,-1 104 276,10 165 0,3-147-268,-2 17 63,29 238-1,-26-402-142,67 374 38,-63-353-55,-1 0 0,-2 0 0,-2 0 0,-3 51 0,0-24-8,1-62 13,0 0-1,0-1 0,-1 1 0,1-1 0,-1 1 0,0 0 1,0-1-1,-1 0 0,1 1 0,-1-1 0,0 0 0,0 0 0,0 0 1,-1 0-1,0 0 0,1 0 0,-1-1 0,0 1 0,-1-1 0,1 0 1,-1 0-1,1 0 0,-9 4 0,2-2 2,0-1 0,-1 0-1,0-1 1,1 0 0,-1-1-1,-1 0 1,1 0 0,0-1-1,-16-1 1,-376-5-19,-222 3 2,481 12-13,-212 43 0,64-6 16,-134 2 46,111-12-64,59-8 1,-268 27 2,-174 23-198,26-31 273,-3-47-14,305-4-21,-210 3-26,578-23-2818,2 11 1587,4-42-5386,13 17 4055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834 331 400,'0'-5'76,"-1"-1"-1,0 1 1,0-1 0,-1 1-1,0 0 1,0 0 0,0 0-1,0 0 1,-1 0 0,0 0-1,0 0 1,-5-6-1,-51-52 835,56 60-866,-12-9 285,-1 0 0,0 0 0,-23-11 0,-13-9 543,29 17-164,0 2 0,0 1 1,-1 1-1,-1 1 0,0 0 1,0 2-1,-1 2 0,0 0 1,-32-3-1,50 9-570,-1-1 0,1 2 0,-1-1 0,1 1 0,0 0 0,-1 1 0,1 0 0,0 0 0,0 1 0,0 0 0,0 0-1,1 1 1,-1 0 0,1 0 0,0 1 0,0 0 0,1 0 0,-1 1 0,1-1 0,0 2 0,1-1 0,-1 0 0,1 1 0,-4 8 0,-6 10 147,1 0-1,1 1 1,1 1 0,1 0-1,-11 46 1,7-15 4,2 1 0,3 0 1,3 0-1,-1 64 0,8-85-258,-1 8 45,2 1 0,12 76 1,-9-107-100,0 0 1,0-1 0,2 1-1,0-1 1,0 0 0,1-1-1,1 0 1,1 0 0,0-1 0,1 0-1,17 19 1,-12-17-241,0 0 1,1-1-1,26 18 1,-33-27-14,0 0 0,0-1 1,0 0-1,1 0 0,-1-1 1,1 0-1,0-1 0,0 0 1,20 2-1,-8-3-366,1 0-1,0-2 1,-1 0 0,1-1 0,0-2-1,-1 0 1,0-1 0,0-2 0,-1 0-1,1-1 1,-2-1 0,1-1 0,-1-1-1,20-14 1,39-41-1084,-7-2 307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13 125 1105,'2'-27'528,"-1"-29"678,-1 53-1063,0 0 0,-1 1 0,1-1 0,-1 0 0,1 0 0,-1 0 0,0 0 0,0 0 0,0 1 0,0-1 0,0 0 0,-4-4 0,3 37 1850,2 437 2753,0 244-3436,0-682-1788,1 1 0,1-1 0,2 0 0,1 0 1,1 0-1,19 54 0,-24-81 330,-1-1 1,1 1 0,0-1 0,-1 1 0,1-1-1,0 1 1,0-1 0,0 0 0,0 1 0,0-1-1,0 0 1,0 0 0,1 1 0,-1-1 0,0 0-1,1 0 1,-1-1 0,1 1 0,-1 0 0,1 0-1,-1-1 1,1 1 0,0-1 0,-1 1 0,1-1-1,-1 0 1,1 0 0,0 1 0,-1-1 0,1 0-1,0-1 1,0 1 0,-1 0 0,1 0 0,-1-1-1,1 1 1,0-1 0,-1 1 0,3-2 0,16-19-1430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92 411 800,'-14'-34'2079,"-31"-56"0,13 32 2044,32 57-4103,0 0-1,0 0 0,-1 0 0,1 0 0,0 0 0,0 0 0,0 0 0,0 0 1,0 0-1,0 0 0,0 0 0,1 0 0,-1 0 0,0 0 0,1 0 0,-1 1 1,0-1-1,1 0 0,-1 0 0,1 0 0,-1 0 0,1 1 0,-1-1 0,1 0 0,0 0 1,1 0-1,24-20 23,-18 15-3,40-26-135,2 2 0,85-37 0,-107 57-180,1 1 1,1 1-1,0 1 0,0 2 1,0 1-1,1 1 0,-1 2 1,56 4-1,-67 0 178,1 0-1,-1 1 1,0 1 0,0 1 0,-1 1 0,0 0-1,0 2 1,-1 0 0,0 0 0,19 15 0,-26-16 165,0-1 0,-1 2 1,0-1-1,0 1 0,-1 1 1,0 0-1,0 0 0,-1 0 0,-1 1 1,0 0-1,0 0 0,-1 0 1,0 1-1,-1 0 0,-1 0 1,5 24-1,-6-14 249,0 0 1,-2 0-1,0 0 1,-2 0-1,0 0 0,-1 0 1,-2-1-1,0 1 1,-15 39-1,2-19 187,-4 12 199,-3-2 0,-43 71 0,51-98-573,-2 5-65,-1 0 0,-2-1 1,-1-2-1,-1 0 1,-34 29-1,56-54-126,1-1 1,-1 0-1,1 1 0,-1-1 0,0 0 1,1 0-1,-1 0 0,0 0 0,0 0 1,0-1-1,0 1 0,0 0 1,0-1-1,0 0 0,0 1 0,0-1 1,0 0-1,0 0 0,0 0 0,0 0 1,-3-1-1,4 0 5,0 0-1,-1 0 1,1 0-1,-1 0 1,1 0-1,0 0 1,0-1-1,0 1 1,0 0-1,0-1 1,0 1-1,0-1 1,0 1 0,1-1-1,-1 1 1,0-1-1,1 0 1,0 1-1,-1-4 1,-1-11-236,0 0 0,1 0 0,1 0 0,3-18-1,-3 20 156,3-23-183,1 0 0,2 0 0,1 1 0,2 0-1,15-39 1,-14 49 293,2 0 0,0 0 0,2 1 0,0 1 0,2 1 1,0 0-1,29-30 0,-41 49 68,0 0 0,0 0 0,0 0 1,1 0-1,0 1 0,-1 0 0,1 0 1,0 0-1,1 0 0,-1 1 0,0 0 1,1 0-1,-1 1 0,1-1 1,0 1-1,-1 0 0,1 1 0,0-1 1,0 1-1,0 0 0,-1 1 0,1-1 1,0 1-1,0 0 0,-1 1 1,1-1-1,-1 1 0,1 0 0,-1 1 1,0-1-1,7 5 0,4 5 78,0 1 0,-1 0 0,0 1 0,-1 0-1,-1 1 1,0 1 0,-1 0 0,-1 0 0,16 30 0,2 16-3,32 95 1,-47-118-91,41 149-2700,-53-150-842,-2-34 1794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22 800,'0'-9'753,"0"-3"1056,0 24-689,0 22-31,0 12-113,-8-4-336,8 4-288,0 0-143,0 1-161,0-1-481,0-12-511,8-13-385,4-9-95,9-12 95,-13 0-960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0 314 496,'0'109'1905,"2"-108"-1851,0 0 0,-1 0 0,1-1-1,0 1 1,0-1 0,0 1 0,0-1 0,0 0 0,0 0-1,0 0 1,0 0 0,0 0 0,0 0 0,2-1 0,-2 1 10,8-1-19,1 0-1,0-1 0,-1 0 1,0-1-1,0-1 0,0 1 1,0-1-1,0-1 0,-1 0 0,0 0 1,0-1-1,0 0 0,-1-1 1,1 0-1,-2 0 0,1-1 1,10-13-1,-5 4-50,0 0 1,-1-1-1,0 0 0,-2-1 1,0 0-1,-1-1 1,-1 0-1,5-23 1,-9 22 3,-1-2 1,-1 1 0,-2-30-1,0 48 10,0 3 9,0 0 1,-1 0-1,1 0 0,0 1 0,-1-1 1,1 0-1,-1 0 0,1 0 1,-1 1-1,1-1 0,-1 0 0,0 1 1,1-1-1,-1 0 0,0 1 0,1-1 1,-1 1-1,0-1 0,0 1 0,0 0 1,1-1-1,-1 1 0,0 0 0,0-1 1,0 1-1,0 0 0,0 0 0,1 0 1,-1 0-1,0 0 0,-1 0 0,-1 0 61,1-1 0,-1 1 0,1 0 0,-1 1 0,1-1 0,-1 0 0,1 1 0,0-1 0,-1 1 0,1 0 0,-1 0 0,1 0 0,-3 1 0,-6 11 233,0 0 0,0 0 0,2 1 0,-1 0 0,2 1 0,-13 30 0,17-37-231,-7 16 91,1 0 0,1 1 0,1 1 0,2-1 0,-6 40 0,6-2-55,3 68 1,3-116-108,1 1 0,1-1 0,1 0 0,0 0 0,1 0 0,0-1 0,12 26 0,-13-32-93,1 0 0,1 0-1,-1 0 1,2 0 0,-1-1-1,1 0 1,0 0 0,0-1-1,0 0 1,1 0 0,0 0-1,1-1 1,-1 0 0,11 5-1,-14-9-62,0 1 0,0-2 0,1 1 0,-1 0 0,0-1 0,0 0 0,1 0 0,-1 0 0,0 0 0,0-1 0,1 0 0,-1 0 0,0 0 0,0 0 0,0 0 1,0-1-1,0 0 0,-1 0 0,1 0 0,0 0 0,-1-1 0,1 1 0,-1-1 0,0 0 0,0 0 0,5-6 0,3-4-270,0 0 0,0-1 0,-1-1 0,-1 1 1,8-19-1,5-20-304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1362 592,'30'-42'1003,"-29"43"-914,0 0 0,0 0 0,0 0 0,0 0 0,0 0 0,0 0 0,-1 0 0,1 0 0,0 1 0,-1-1 0,1 0 0,0 1-1,-1-1 1,1 2 0,-1-2 45,5 18 280,-1-1-1,0 1 1,-2 0 0,0 0 0,-1 0 0,-1 1 0,-4 29-1,2 9 68,2-47-396,-1 27 138,2 0 1,1 0-1,13 62 1,-11-75-201,-4-19-18,1 1 1,0 0 0,0 0-1,1-1 1,3 9-1,-5-14-23,1 0 1,-1 0-1,1 0 1,-1-1-1,1 1 1,-1 0-1,1-1 0,0 1 1,-1 0-1,1-1 1,0 1-1,-1-1 1,1 1-1,0-1 0,0 1 1,0-1-1,-1 0 1,1 1-1,0-1 1,0 0-1,0 0 0,0 1 1,0-1-1,-1 0 1,1 0-1,0 0 1,0 0-1,0 0 0,0 0 1,0-1-1,0 1 1,0 0-1,-1 0 0,1-1 1,0 1-1,0 0 1,0-1-1,0 1 1,-1-1-1,1 1 0,0-1 1,-1 1-1,1-1 1,0 0-1,0 0 1,3-3-116,0 0 0,0 0 0,0 0 1,0 0-1,-1-1 0,0 1 0,0-1 0,0 0 1,-1 0-1,0 0 0,3-7 0,19-71-982,-16 48 820,37-159-496,16-54 1211,-54 223-225,-3 12 163,0 0 0,1 1 0,7-15 0,-1 47 1627,-6 5-1542,0-1-1,-2 1 1,0 0 0,-2 0 0,-1 0-1,-3 30 1,0 17-106,2 14-133,-1-21-589,7 73 1,-5-135 195,1 1 0,-1-1 1,1 1-1,0-1 0,0 0 1,0 1-1,1-1 0,-1 0 1,1 0-1,0 0 0,2 3 1,-3-5 108,-1 0 1,1-1 0,0 1-1,-1-1 1,1 1 0,0-1-1,0 0 1,-1 1 0,1-1-1,0 0 1,0 1 0,0-1 0,-1 0-1,1 0 1,0 0 0,0 0-1,0 0 1,0 0 0,-1 0-1,1 0 1,0 0 0,0 0-1,0 0 1,0 0 0,-1-1-1,1 1 1,0 0 0,0-1-1,0 1 1,-1 0 0,1-1-1,0 1 1,-1-1 0,1 1-1,0-1 1,-1 0 0,1 1-1,-1-1 1,1 1 0,-1-1 0,1 0-1,-1 0 1,1 1 0,-1-1-1,0 0 1,1-1 0,18-30-1653,2-12-669</inkml:trace>
  <inkml:trace contextRef="#ctx0" brushRef="#br0" timeOffset="1">870 4 816,'2'0'60,"0"-1"0,-1 0-1,1 1 1,0 0 0,-1-1 0,1 1-1,0 0 1,-1 0 0,1 0-1,0 0 1,0 0 0,-1 0 0,1 0-1,0 1 1,-1-1 0,1 1-1,0-1 1,-1 1 0,1-1 0,-1 1-1,1 0 1,-1 0 0,1 0-1,-1 0 1,1 0 0,-1 0-1,0 0 1,0 1 0,0-1 0,0 0-1,0 1 1,0-1 0,0 1-1,0-1 1,0 1 0,0-1 0,0 3-1,1 7 240,0 0 0,0 0 0,-1-1 0,0 1 0,-2 15 0,1-11-138,2 127 1305,-9 225 832,-70 258 770,58-493-2964,-3 182 0,22-196-1979,0-69-4184,0-67 4202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107 272 1056,'-14'18'858,"-1"0"-1,-1-1 1,-1-1-1,-24 18 1,38-32 345,35-2-413,-1-2-1004,0-2 1,-1-1 0,1-2 0,40-14-1,4 0-1040,74-24-727,-89 25 1206,0 2 0,66-9 0,-124 27 735,11-2-119,1 0 0,-1 1-1,20 2 1,-31-1 172,0-1 0,0 1 1,-1 1-1,1-1 0,0 0 1,0 0-1,-1 1 0,1-1 1,0 1-1,-1-1 0,1 1 1,0 0-1,-1 0 0,1 0 1,-1-1-1,1 2 0,-1-1 0,1 0 1,-1 0-1,0 0 0,0 1 1,0-1-1,1 0 0,-1 1 1,0-1-1,-1 1 0,1-1 1,0 1-1,0 0 0,-1-1 1,1 1-1,-1 0 0,1 0 1,-1 3-1,1 28 597,-2 1 0,-1-1 0,-2 1-1,-8 35 1,11-69-584,1 1 0,0 0 0,-1 0 0,1 0 0,0 0 0,0-1 0,0 1 0,0 0 0,0 0 0,0 0 0,0 0 0,0 0 0,0 0 0,0-1-1,0 1 1,0 0 0,0 0 0,1 0 0,-1 0 0,0-1 0,1 1 0,0 1 0,14-3 191,24-26-212,-34 23 27,10-8-27,0-2-1,-1 0 0,0-1 1,-1 0-1,-1-1 0,0-1 0,-1 0 1,-1 0-1,-1-1 0,-1 0 1,0-1-1,-1 0 0,-1 0 1,-1 0-1,0-1 0,-2 0 0,2-21 1,-5 38-7,0-5 37,0 0 0,0 0 0,-1 0-1,0 0 1,0 0 0,-3-8 0,3 14 16,0 0 0,0-1 0,0 1 0,-1 0 0,1 0 0,-1 1 0,1-1 0,-1 0 0,0 0 1,0 1-1,1-1 0,-1 1 0,0-1 0,0 1 0,-1 0 0,1 0 0,0 0 0,0 0 0,-1 0 0,1 1 0,0-1 0,-5 0 0,3 1 86,0 0 0,0 0 0,0 0 0,0 1 0,-1 0-1,1 0 1,1 0 0,-1 0 0,0 0 0,0 1 0,0 0 0,1 0-1,-1 0 1,1 0 0,-1 0 0,1 1 0,0-1 0,-4 5 0,-10 9 667,-28 35 1,42-46-687,-12 14 62,1 0 1,1 2-1,1-1 1,1 2-1,1-1 1,1 2 0,1-1-1,0 1 1,2 0-1,-3 25 1,6-33-171,1-1 1,1 1 0,1-1-1,0 1 1,1 0-1,0-1 1,1 1 0,1-1-1,1 0 1,-1 0-1,2 0 1,0 0 0,1-1-1,0 0 1,1 0-1,1 0 1,13 17 0,-13-22-37,-1 0 1,1-1-1,0 0 1,1 0-1,0-1 0,0 0 1,0-1-1,1 0 1,-1 0-1,1-1 1,0 0-1,1-1 1,-1 0-1,1-1 1,-1 0-1,1 0 1,0-2-1,-1 1 1,1-1-1,12-1 1,-10-1-242,1 0 1,-1 0-1,0-1 1,0-1-1,0 0 1,-1-1-1,1 0 1,-1-1-1,0 0 1,-1-1-1,0-1 1,0 0 0,0 0-1,-1-1 1,16-17-1,52-86-3257,-37 56 1771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88 194 624,'-7'0'253,"6"1"-208,0-1 0,0 0 0,0 0 0,0 0 0,0 0 0,0 0 0,0 0 0,0 0 0,0 0 0,0 0 0,0 0 0,0-1 0,0 1 0,0 0 0,0-1 0,0 1 0,0 0 0,0-1 0,0 1 0,0-1 0,0 0 0,1 1 0,-1-1 0,0 0 0,0 1 0,1-1 0,-1 0 0,0-1 0,-1 1 365,0 0-1,0 0 0,0 1 0,0-1 1,0 1-1,0 0 0,0-1 0,0 1 1,0 0-1,-1 0 0,1 0 0,0 1 0,0-1 1,0 0-1,0 1 0,-3 0 0,-11 1 6849,29 6-6823,-1 0 0,1 0-1,1-1 1,-1-1 0,1 0 0,0-1 0,24 5 0,2 0-1,0-2 0,1-2 0,43 1 0,127-5 391,-115-3-628,966-11 369,898 12-433,-1905-9-79,-54 9-56,-1 0 0,1 0 1,-1 0-1,1 0 0,-1 0 0,1 0 1,-1 0-1,0-1 0,1 1 0,-1 0 1,1 0-1,-1 0 0,1-1 0,-1 1 1,0 0-1,1 0 0,-1-1 0,0 1 1,1 0-1,-1-1 0,0 1 1,1 0-1,-1-1 0,0 1 0,0-1 1,1 1-1,-1-1 0,0 1 0,0 0 1,0-1-1,0 1 0,0-1 0,1 0 1,-10-4-4670,4 3 3974,0 0-1,0 0 1,0 0-1,1-1 1,0 1 0,-1-1-1,1 0 1,0-1-1,-7-6 1,-42-47-4775,40 38 4145,1 0 0,-15-35 0,4-1-887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1 624,'-18'-1'446,"-16"2"4240,33 0-4567,0-1 0,0 0 0,0 1-1,0-1 1,0 0 0,0 1 0,0-1 0,0 1 0,1 0 0,-1-1 0,0 1-1,0 0 1,0-1 0,1 1 0,-1 0 0,0 0 0,1 0 0,-1 0 0,1-1-1,-1 1 1,1 0 0,-1 0 0,1 0 0,0 0 0,-1 2 0,-8 16 2042,8-17-1995,0 0 0,-1 0 1,1 0-1,0 0 0,1 0 0,-1 0 1,0 0-1,1 0 0,-1 0 1,1 1-1,-1 2 0,1 0 5,1 0 0,0 0 0,0 1-1,0-1 1,1-1 0,-1 1 0,1 0-1,0 0 1,0-1 0,1 1 0,0-1-1,-1 1 1,1-1 0,1 0 0,-1 0 0,1-1-1,-1 1 1,8 5 0,9 5 5,0-1 0,41 21 0,-3-2 21,23 24-162,-73-51 47,-1 0-1,0 1 1,0 0 0,-1 1 0,0 0-1,0 0 1,0 0 0,-1 0 0,0 1 0,-1 0-1,0 0 1,0 0 0,0 0 0,-1 1-1,-1 0 1,1-1 0,-1 1 0,-1 0 0,0 0-1,0 0 1,-1 17 0,0-2 371,-2 0 1,-1-1-1,0 1 1,-2-1-1,-1 0 0,-1 0 1,-11 27-1,-8 2 394,-2-2-1,-57 78 1,6-9-263,42-73-962,33-42-655,4-27-11802,0 20 11626,2-30-2686,8 0 760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811 1060 336,'0'0'462,"-11"10"434,2-6-342,0-2 0,0 1 0,0-1 0,-1 0 0,1-1 0,-1 0 0,1 0 0,-16-2 0,-12 2 317,20 0-407,1-1 0,-1 0-1,0-1 1,1-1 0,-1 0-1,-26-8 1,-3-6 102,23 10-292,0-2-1,1-1 0,0-1 1,0-1-1,-30-20 0,17 6 124,26 20-275,0-1 0,0 0-1,1-1 1,0 0 0,0-1 0,0 1 0,-6-10 0,-9-13 214,17 24-197,0-1 0,1 1-1,0-1 1,1-1-1,-6-10 1,5 4 69,-1 1 0,-1-1 0,0 1 0,0 1 1,-12-16-1,10 16-39,2-1 0,0 0 1,1 0-1,0-1 1,1 0-1,-7-26 0,-12-92 392,19 102-565,0-7 42,-2-51 0,7 76-202,0 1-1,1-1 1,1 0-1,0 1 1,0-1 0,1 1-1,0 0 1,7-15 0,1 5-1317,-2-1 1,10-34-1,-16 44-196,0 0 0,-1 0 0,0-24 0,-2 15-670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70 980 512,'0'-2'48,"0"0"0,-1 1 0,1-1 1,0 1-1,-1-1 0,0 1 0,1-1 0,-1 1 0,0-1 0,0 1 0,0 0 0,1 0 0,-1-1 0,-1 1 0,-1-2 0,-11-20 531,-4-32-5,13 44-288,1-1 1,0 0-1,1-1 1,0 1-1,1-1 1,-1-17-1,3-108 1822,0 133-2055,1 1 1,0 0-1,0-1 1,1 1-1,-1 0 0,1 0 1,0 0-1,0 0 0,0 1 1,4-6-1,4-7 62,2-4 30,0 2 1,2-1 0,0 2-1,25-25 1,-30 33-125,26-26 47,1 2 0,2 1 0,60-38 0,-29 28-48,-22 11 6,2 3 0,1 1-1,105-38 1,55 6-1341,-166 54-388,-39 5 1472,0 0 0,0-1 1,0 1-1,0-1 1,0 0-1,-1 0 0,9-4 1,10-2-968,4 5 67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1 194 496,'0'0'2503,"18"-2"-1148,38-21-971,1 2 0,1 3 1,1 2-1,120-15 0,-108 21-327,-38 4-14,54-1 1,-29 7-75,102-13 1,53-17 80,-154 24-587,1 3 0,70 6-1,-22 0-245,-71-10-639,-25 3 1016,10 2-546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1 560,'0'0'1945,"45"0"88,-29 1-1793,-1 0 0,29 8 0,-25-4-153,-1-2 0,1 0-1,21 0 1,-17-2-54,-1 2-1,1 0 1,-1 2-1,43 14 1,46-4 47,156 61 3,-253-71-72,-1-1 0,1 1 1,16 10-1,-18-9-31,-1-1 0,1 0 0,24 7 0,4 4-372,-35-13 124,0 0 1,1-1-1,-1 1 0,1-1 0,0-1 1,-1 1-1,1-1 0,9 1 1,-4 0-654,-2 9-4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1 640,'-10'0'562,"-1"0"-1,0 1 0,0 0 0,1 1 0,-1 0 1,-19 7-1,25-7-359,-1 1-1,1 0 1,0 0-1,0 0 1,0 1-1,1-1 1,-1 1 0,1 0-1,0 1 1,0-1-1,0 1 1,0-1 0,1 1-1,-4 7 1,-4 9 2,1 0 0,1 1-1,1 0 1,1 0 0,1 1 0,0 0 0,2 0 0,1 0-1,1 1 1,1-1 0,0 1 0,2 0 0,1-1 0,1 0 0,1 1-1,1-1 1,1-1 0,1 1 0,1-1 0,1 0 0,23 40 0,-26-51-319,1 0 0,0 0 0,1-1 0,0 0 0,0-1 1,1 0-1,0 0 0,1-1 0,0 0 0,0-1 1,1 0-1,-1 0 0,2-1 0,-1-1 0,1 0 1,0 0-1,0-1 0,0-1 0,0 0 0,1-1 1,-1 0-1,1-1 0,0 0 0,-1-1 0,1 0 1,0-1-1,-1-1 0,1 0 0,17-5 0,-18 2-353,0 0 0,0 0 0,0-1 0,-1-1 0,0 0 0,0-1 0,-1 0 0,0 0-1,0-1 1,11-15 0,15-24-1047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2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0 204 912,'17'-45'6889,"-16"48"-4896,11 30 1541,13 58 1,-17-51-2881,-2 0 1,0 75 0,-6 32-834,0-52-3668,0-92 1935,0-6-321,1-9 1119,0 0 0,1 0-1,6-20 1,4-29-323,-6 9 712,3 1 1,27-93-1,-26 114 867,1 1 0,1 0 0,1 1 1,2 0-1,1 1 0,20-26 0,-30 46 34,0 1 0,0-1 1,0 1-1,1 0 0,12-8 0,-17 13-92,-1 0 1,1 0-1,0 0 0,-1 0 1,1 0-1,0 0 0,0 0 0,0 0 1,0 1-1,0-1 0,0 1 1,0 0-1,0-1 0,0 1 0,0 0 1,0 0-1,0 0 0,0 1 1,0-1-1,0 0 0,0 1 0,0-1 1,0 1-1,0 0 0,0-1 0,0 1 1,0 0-1,-1 0 0,4 3 1,2 4 217,1 1 1,-2 0 0,1 0-1,-1 1 1,-1-1 0,0 1-1,0 1 1,-1-1 0,0 1-1,3 17 1,3 19 476,4 57 0,-8-58-416,28 298 760,-33-324-1181,1 1 1,1-1-1,0 0 0,2 0 0,10 26 0,-15-44-2,0-1 0,0 1 0,1-1 0,-1 0 0,1 1 0,0-1 0,-1 1 0,1-1 0,0 0 0,0 1 0,-1-1 0,1 0 0,0 0 0,0 0 0,0 0 0,1 0 0,-1 0 0,0 0 0,0 0 0,2 1 0,-1-3-70,0 1 0,0-1 1,-1 1-1,1-1 0,0 0 1,-1 1-1,1-1 0,0 0 1,-1 0-1,1 0 0,-1-1 1,0 1-1,1 0 0,-1 0 1,0-1-1,0 1 0,0-1 1,1-1-1,16-19-807,-1-2 1,-1 0-1,-2 0 1,15-34-1,41-116-266,-5 11 1214,-48 125 128,-5 10 231,1 0 0,2 0 0,0 2 0,2 0 0,21-26 0,-37 50-225,1 0 1,-1 0-1,1 1 1,-1-1-1,1 0 1,-1 1-1,1-1 1,0 1-1,0 0 1,0 0-1,0-1 1,0 1-1,0 0 1,0 1-1,0-1 1,0 0-1,1 1 1,-1-1-1,0 1 1,0-1-1,1 1 1,-1 0-1,0 0 1,0 0 0,1 1-1,-1-1 1,0 0-1,0 1 1,1-1-1,-1 1 1,0 0-1,0 0 1,0 0-1,0 0 1,3 2-1,0 2 316,0 0 0,0 0 1,0 0-1,-1 0 0,0 1 0,-1-1 0,1 1 1,-1 0-1,0 0 0,4 11 0,0 8 489,-1 0 0,-1 1-1,3 39 1,2 12 336,2-1-431,-1-6-513,23 84 0,-32-147-652,0 0-1,1 0 0,0 0 0,0-1 0,1 1 0,-1-1 0,1 0 0,1 0 0,-1 0 0,1 0 0,0-1 0,0 0 0,10 7 0,-12-10-38,0 0 0,0-1 0,1 1 0,-1-1 0,1 0 0,0 0 0,-1 0 0,1 0 1,0 0-1,-1-1 0,1 0 0,0 0 0,0 0 0,-1 0 0,1 0 0,0-1 0,0 0 0,-1 1 0,1-1 0,-1-1 0,1 1 0,-1 0 0,1-1 0,-1 0 0,0 0 1,0 0-1,4-3 0,1-2-69,1 0 1,-2 0 0,1-1 0,-1 0 0,0-1-1,0 1 1,-1-1 0,-1-1 0,1 1 0,-2-1-1,5-11 1,4-16-442,15-66 0,-26 92 730,11-43 213,-2-1 0,-3 1 0,1-65 0,-9 114 65,0 0 0,0 0-1,1 0 1,-1 1 0,1-1 0,1 0 0,-1 1 0,2-6-1,-1 7 831,-1 18 1908,19 141 3105,23 147-205,-42-297-5783,0 1 1,1-1-1,0 0 1,0 0-1,1 0 0,0 0 1,0-1-1,0 1 1,0-1-1,1 1 1,0-1-1,0 0 0,0-1 1,1 1-1,0-1 1,0 0-1,0 0 1,0 0-1,1-1 1,-1 1-1,1-1 0,8 3 1,-9-5-118,0 0 1,1 0-1,-1 0 1,0-1-1,0 1 1,1-1-1,-1 0 0,0-1 1,1 0-1,-1 1 1,0-2-1,0 1 1,1 0-1,-1-1 1,-1 0-1,1-1 0,0 1 1,0-1-1,-1 1 1,1-1-1,-1-1 1,0 1-1,0-1 1,0 1-1,-1-1 0,1 0 1,3-7-1,14-17-467,-2-2-1,-1 0 0,-1-1 0,-2-1 1,-1 0-1,-2-1 0,11-44 0,-14 39 567,-2 0 0,-2-1 1,-1 0-1,-2 1 0,-2-1 0,-7-58 0,5 83 264,-1 1 1,-1-1-1,0 1 1,-1 0-1,0 0 0,-12-20 1,15 30-143,0-1-1,0 1 1,0 0 0,0 0 0,-1 0 0,1 0-1,-1 1 1,0-1 0,0 1 0,0-1-1,0 1 1,0 0 0,0 0 0,-1 1 0,1-1-1,-1 1 1,1-1 0,-8 0 0,5 1-7,0 1-1,-1-1 1,1 1-1,0 1 1,0 0 0,0 0-1,-1 0 1,1 0 0,0 1-1,-9 4 1,-6 4-130,-1 1 0,2 1-1,-1 1 1,-33 30 0,-70 73-2065,12 12-4789,65-70 3372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0 496,'18'20'1788,"-1"2"0,17 26 0,-20-26-1382,1-1 1,0-1 0,2 0 0,24 22 0,5 5-298,-35-34-99,0-2 0,1 1 0,0-1 0,1-1-1,20 13 1,30 15-1406,75 61-1,-94-63 160,-33-25 807,0-2-1,1 1 1,0-2-1,1 1 0,25 11 1,-20-9-139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4:5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1351 0 576,'-1'10'207,"-1"-1"0,0 1-1,0-1 1,-1 0-1,0 0 1,-1 0 0,0 0-1,-7 10 1,-9 25 737,12-25-267,-2 0-1,0-1 0,-1 0 0,-23 29 1,-3 4 615,-70 116-99,101-160-1503,0 0 0,0-1 0,-1 0 0,0 0 0,0-1 0,0 1 0,-9 3 0,7-3-316,7-5 425,0 0-1,1 0 1,-1-1-1,0 1 1,0-1 0,0 1-1,0-1 1,1 0-1,-1 1 1,0-1-1,0 0 1,0 0-1,0 0 1,0-1-1,0 1 1,0 0-1,1-1 1,-5-1-1,-5-8-910</inkml:trace>
  <inkml:trace contextRef="#ctx0" brushRef="#br0" timeOffset="1">711 706 1008,'-42'34'849,"6"-9"-1,-18 9 65,5-13 79,-13 13-31,5 3-113,-5-16-288,13 0-224,-8-8-192,3-13-320,5 0-464,20 0-593,-12-21-287,0 8 127,13-8 193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1531 0 432,'-62'26'464,"13"-5"-15,-21 4-97,13-4 0,-17-9 64,8 9-32,-7-21-64,11 13-95,5 0-129,-5-13-32,17 0-64,-8 0-208,12 0-321,20 0-191,13 0-48</inkml:trace>
  <inkml:trace contextRef="#ctx0" brushRef="#br0" timeOffset="1">690 278 480,'-37'21'432,"-4"0"-63,-8 4-113,-13-12-48,5-5-32,-17 5-32,8-13-64,-8 0-48,4 0-32,13 0-176,4-13-144,3-8-256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1539 253 1040,'-57'21'545,"-17"-9"-113,17 13-96,-5-16 128,-8-9-128,9 0-31,16 0-65,-9 0-16,-7-9-144,36-16-48,-16 4-176,8-12-208,13-5-225,12 4-47,8 0 0,0 1-1,0 12-447</inkml:trace>
  <inkml:trace contextRef="#ctx0" brushRef="#br0" timeOffset="1">698 93 576,'-37'21'464,"-12"-9"1,-4-12 15,-5 0-16,5 0 64,-5 0 65,-3 0 79,-1 0 0,5 0-63,8 0-129,8 0-240,4 0-112,16 0-96,-12-12-400,13-9-481,20 0-367,-8-17 15,8 4 17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390 135 576,'-41'-9'577,"0"9"-113,0-12-192,-4 12-80,4-13-80,8 13-64,-4 0-16,-4-8-32,20-5-32,-7 0-128,7-8-192,21-4-80,0 4-817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1 432,'0'0'467,"-7"9"5661,-25 47-3823,1 48 222,5 0 1,4 2-1,-11 154 0,7 69 1517,14 75-1712,12-307-2238,0-76-275,0 1 1,2-1 0,6 30 0,-8-50 104,0-1 0,1 0 0,-1 1 0,0-1 1,1 0-1,-1 1 0,1-1 0,-1 0 0,0 1 0,1-1 0,-1 0 0,1 0 0,-1 0 0,1 1 0,-1-1 0,1 0 0,-1 0 0,1 0 0,0 0 0,-1 0 1,1 0-1,-1 0 0,1 0 0,-1 0 0,1 0 0,-1 0 0,1-1 0,-1 1 0,1 0 0,-1 0 0,1 0 0,-1-1 0,0 1 0,1 0 0,-1 0 0,1-1 1,-1 1-1,1-1 0,-1 1 0,1-1 0,-2-79-6231,1-59 183,2 35 2831,18-121 0,-4 126 1834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89 608,'-1'-29'795,"-1"-21"-61,3 40 1530,3 23 2507,6 28-2108,30 74 1,-10-33-913,53 131 1229,-16-43-1822,-45-111-1034,3-1 0,2-2 0,3 0 0,2-2 0,40 50 0,12-9-581,-27-42-2759,-57-52 3105,0-1 1,0 1 0,0-1-1,0 0 1,1 1 0,-1-1 0,0 0-1,0 1 1,1-1 0,-1 0-1,0 1 1,1-1 0,-1 0-1,0 1 1,1-1 0,-1 0 0,0 0-1,1 1 1,-1-1 0,1 0-1,-1 0 1,0 0 0,1 0-1,-1 0 1,1 1 0,-1-1 0,1 0-1,-1 0 1,0 0 0,1 0-1,-1 0 1,1 0 0,-1 0-1,1-1 1,-1 1 0,1 0 0,-1 0-1,0 0 1,1 0 0,-1 0-1,1-1 1,-1 1 0,0 0-1,1 0 1,-1-1 0,0 1 0,1 0-1,-1-1 1,0 1 0,1 0-1,-1-1 1,0 1 0,0 0-1,0-1 1,1 1 0,-1-1 0,0 1-1,0-1 1,0 1 0,0 0-1,0-1 1,1 1 0,-1-1-1,-3-25-2866,-6 14 2151,-1 0-1,0 1 1,-1 0 0,-15-13-1,25 23 789,-51-36-1493,-4-7-158</inkml:trace>
  <inkml:trace contextRef="#ctx0" brushRef="#br0" timeOffset="1">124 875 832,'-86'0'2507,"49"0"2865,74-15-3340,-18 6-1621,136-46 606,-96 33-1063,-37 14-568,-1 0-1,36-21 1,-40 20-300,0 1 0,26-9 1,-24 11-196,0-2 1,26-15-1,7-12-657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88 784,'-5'-50'1344,"4"48"-1178,1-1 1,0 1 0,-1 0-1,0 0 1,0-1-1,1 1 1,-1 0-1,0 0 1,-1 0 0,1 0-1,0 0 1,-1 0-1,1 1 1,-1-1-1,1 0 1,-4-2 0,5 4-142,0 0 0,0 0 0,0 0 0,0 0 0,0 0 0,0 1 1,0-1-1,0 0 0,0 0 0,0 0 0,0 0 0,0 0 0,0 0 1,0 0-1,0 0 0,0 1 0,0-1 0,0 0 0,0 0 0,0 0 0,0 0 1,0 0-1,0 0 0,0 0 0,0 1 0,0-1 0,0 0 0,0 0 1,0 0-1,0 0 0,0 0 0,0 0 0,0 0 0,0 0 0,0 1 1,0-1-1,0 0 0,0 0 0,0 0 0,-1 0 0,1 0 0,0 0 0,0 0 1,0 0-1,0 0 0,0 0 0,0 0 0,0 0 0,0 0 0,-1 0 1,1 0-1,0 0 0,0 0 0,0 0 0,0 0 0,0 0 0,0 0 1,0 0-1,-1 0 0,1 0 0,0 0 0,0 0 0,0 0 0,7 295 9061,1-189-7201,4 0 0,30 121-1,-23-146-1355,3 13-41,64 175 0,-59-203-466,-7-17-453,1 0-1,30 46 1,-48-91 70,0 1 1,1-1 0,0 0 0,-1 0 0,1 0 0,0 0 0,1-1 0,-1 0 0,1 0 0,9 5 0,-13-7 132,1-1 0,-1 1 0,0 0 0,1-1 1,-1 1-1,1-1 0,-1 0 0,1 1 0,-1-1 0,1 0 0,-1 0 0,1 0 0,-1 0 0,1 0 1,0 0-1,-1-1 0,1 1 0,-1 0 0,1-1 0,-1 1 0,0-1 0,1 0 0,-1 1 0,0-1 1,1 0-1,-1 0 0,0 0 0,0 0 0,1 0 0,-1 0 0,0 0 0,0 0 0,0-1 0,-1 1 1,1 0-1,0 0 0,0-1 0,0-1 0,10-25-2632,-2-15 342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46 400,'0'-2'90,"0"0"0,0 0 0,-1 0 0,1 0 0,-1 0 0,0 0 0,1 1 0,-1-1 0,0 0 0,0 0 0,0 0 0,0 1 0,-1-1 0,1 0 0,0 1 0,-1-1 0,1 1 0,-1 0 0,1 0 0,-1-1-1,0 1 1,0 0 0,1 0 0,-1 0 0,0 1 0,0-1 0,0 0 0,0 1 0,0-1 0,0 1 0,0 0 0,-4-1 0,1 1 167,1-1-1,-1 1 1,1 0-1,-1 0 1,1 1-1,-1-1 1,1 1-1,-1 0 1,1 0-1,-1 0 1,1 1-1,0 0 1,0 0-1,-5 2 1,0 5-9,1 0 0,0 1 0,1 0 1,0 0-1,1 0 0,-1 1 0,2 0 1,-7 17-1,-1 1 33,0 4-149,1 0-1,1 1 0,2 0 1,2 0-1,1 1 0,1 0 1,2 0-1,3 53 0,-1-79-125,1 0 0,1-1 0,0 1 0,0-1 0,1 1 0,0-1-1,0 0 1,1 1 0,0-1 0,0 0 0,1-1 0,0 1 0,0-1-1,11 14 1,-13-18-38,0-1-1,0 1 0,1-1 0,-1 1 1,1-1-1,-1 0 0,1 0 1,0 0-1,0-1 0,0 1 0,0-1 1,0 1-1,0-1 0,0 0 0,0 0 1,1-1-1,-1 1 0,0-1 0,0 1 1,1-1-1,-1 0 0,0 0 1,1 0-1,-1-1 0,0 1 0,1-1 1,-1 0-1,0 0 0,0 0 0,0 0 1,0-1-1,0 1 0,5-4 0,1 0-92,0-1-1,-1 0 1,0-1-1,0 0 0,0 0 1,-1-1-1,0 0 1,0 0-1,9-16 0,4-10 10,-1 0-1,-2-2 0,-2 0 1,-1-1-1,-2 0 1,11-52-1,-14 43 292,2-30 2406,-11 99-1906,-13 357 3255,-15 453-2464,28-712-1422,0-108-90,0 30 22,6 48 0,-5-80-187,1 0 1,0 0-1,1 0 1,0-1 0,1 1-1,0-1 1,1 0-1,0 0 1,9 14-1,-13-22 55,0-1 0,0 1 0,1-1-1,-1 1 1,0-1 0,1 0 0,-1 1-1,0-1 1,1 0 0,-1 0 0,1 0 0,0 0-1,-1 0 1,1-1 0,0 1 0,0 0-1,-1-1 1,4 1 0,-4-1 24,0 0 0,1 0 1,-1-1-1,1 1 0,-1 0 0,0-1 0,1 1 1,-1-1-1,0 0 0,0 1 0,1-1 0,-1 0 1,0 0-1,0 1 0,0-1 0,0 0 0,0 0 1,2-3-1,3-5-438,-1 0 1,1-1 0,-1 1-1,-1-1 1,4-11 0,-5 11 232,27-60-1592,-1-18 339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0 139 672,'0'-110'4389,"0"457"1947,0-321-6219,2-1 0,1 1-1,6 26 1,-7-42-104,0 0 1,1 0 0,0-1-1,1 0 1,0 1-1,1-1 1,0 0 0,0-1-1,1 0 1,7 9 0,-12-15-19,1-1 0,-1 0 0,1 1 0,-1-1 0,1 0 0,-1 0 0,1 0 1,0 0-1,0-1 0,0 1 0,-1 0 0,1-1 0,0 1 0,0-1 1,0 0-1,0 1 0,0-1 0,0 0 0,0 0 0,0-1 0,0 1 1,0 0-1,0 0 0,0-1 0,0 1 0,-1-1 0,1 0 0,3-1 1,0-1-63,-1 1 0,0-1 0,0 0 0,0 0 0,-1 0 0,1 0 0,-1-1-1,0 0 1,6-7 0,7-15-571,-1 0-1,-1-1 1,-1-1-1,-1 0 1,14-55-1,42-169-3320,-66 243 3784,0 0 0,0-1 0,1 1 0,1 1 0,0-1 0,8-14 0,-10 20 113,0 1-1,0-1 1,1 0 0,-1 1 0,1-1-1,0 1 1,0 0 0,-1 0-1,2 0 1,-1 0 0,0 0-1,0 1 1,0-1 0,1 1 0,-1 0-1,1 0 1,-1 0 0,1 1-1,-1-1 1,1 1 0,5 0-1,-7-1 80,0 1-1,1 0 0,-1 0 0,0 1 0,1-1 0,-1 0 0,0 1 1,0 0-1,0-1 0,1 1 0,-1 0 0,0 0 0,0 0 0,0 0 1,0 0-1,-1 1 0,1-1 0,2 2 0,0 3 100,0 0-1,-1-1 1,1 1 0,-1 1-1,3 10 1,5 14 622,-2 1 1,9 61-1,-6-25 176,5 30 115,-10-52-623,18 60 0,-15-69-363,-8-28-75,0-1 1,0 1-1,1-1 0,0 1 0,0-1 0,1 0 1,0 0-1,1-1 0,0 1 0,6 7 0,-10-15-74,0 1 0,1 0-1,-1-1 1,0 1-1,1-1 1,-1 0 0,1 1-1,-1-1 1,0 0 0,1 0-1,-1 0 1,1 0-1,-1 0 1,1 0 0,-1 0-1,1 0 1,-1-1 0,0 1-1,1-1 1,-1 1 0,1-1-1,-1 1 1,0-1-1,0 0 1,1 1 0,-1-1-1,0 0 1,0 0 0,0 0-1,2-2 1,16-20-1348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2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226 923 544,'19'-18'592,"-19"17"-463,1 0 0,0 0 1,0 0-1,0 0 0,0 0 1,0 0-1,0 0 0,0 0 1,0 1-1,1-1 0,-1 0 1,0 1-1,0-1 0,1 1 0,-1-1 1,0 1-1,1-1 0,-1 1 1,0 0-1,1 0 0,-1 0 1,1 0-1,3 0 3554,-18 10 287,-18 24-787,17-12-2074,1 0 0,1 1 0,1 1 1,-13 42-1,9-25-271,-92 281 3055,96-279-3626,2 0 0,2 1 0,1 0 0,3 0 0,4 75 1,-1-113-262,0-1 0,1 1 0,0 0 0,0 0 0,0 0 0,1-1 0,0 1 0,0-1 0,0 1 0,1-1 0,0 0-1,0 0 1,7 8 0,-8-10-28,1-1 0,0-1 0,0 1 0,0 0-1,0-1 1,0 0 0,0 1 0,0-1-1,1 0 1,-1-1 0,0 1 0,1-1-1,-1 1 1,0-1 0,1 0 0,-1 0-1,0 0 1,1-1 0,-1 1 0,0-1-1,1 0 1,-1 0 0,0 0 0,5-3-1,7-2-185,-1-1-1,0 0 1,0-1-1,-1-1 1,0 0-1,-1-1 0,0 0 1,0-1-1,10-13 1,11-15-962,43-67-1,-39 48 297,-3-2-1,-3-2 1,-3-1-1,-2-1 1,-3-1-1,24-114 1,-25 55 418,-5-1 0,1-232 1,-18 302 564,1-4 693,-2 1 0,-15-98 0,-7 33 3766,22 118-4272,1 2-6,-1 1-1,1 0 1,-1 0 0,0 0 0,1 0 0,-1 0 0,0 1-1,0-1 1,0 0 0,0 0 0,-3-3 0,3 6-223,-1-1 1,1 0-1,0 0 1,0 1 0,0-1-1,0 1 1,0-1-1,-1 1 1,1-1 0,0 1-1,0 0 1,0-1-1,1 1 1,-1 0 0,0 0-1,0 0 1,0 0-1,1 0 1,-1 0 0,0 0-1,1 0 1,-1 0-1,1 0 1,-2 2 0,-6 11 209,0 0 0,1 0 0,1 1 0,0-1 0,1 1 0,1 1 0,-4 21 0,-10 116 1594,16-131-1631,-7 724 1214,12-677-1454,3 0 0,18 87 0,-18-134-38,0-1-1,1-1 1,12 25 0,-17-39-17,1 1 0,1-1 0,-1 0 0,1 0 0,0 0 0,1 0 0,-1-1 0,1 0 0,0 0 0,1 0 0,-1-1 0,1 1 0,7 3 0,-9-7-155,0 1-1,0-2 1,0 1 0,0 0-1,1-1 1,-1 0 0,0 0-1,0 0 1,0-1-1,0 1 1,1-1 0,-1 0-1,0 0 1,0 0 0,0-1-1,-1 1 1,1-1 0,0 0-1,6-4 1,0-1-485,-1 0 1,1 0-1,-1-1 1,-1 0-1,15-17 0,-2-4-605,-1-2 1,-1 0-1,-1-1 0,13-35 0,44-138-1594,-62 163 2872,-2 0 1,6-53 0,-13 76 1356,-4 25 1838,-5 37 138,-34 142 1393,-14 94-1566,47-233-2938,2 1-1,2 0 0,9 93 0,-6-131-228,0-1 1,1 1-1,0-1 0,0 0 0,1 1 1,0-1-1,0 0 0,1-1 1,0 1-1,1-1 0,-1 0 1,2 0-1,5 7 0,-6-10-107,-1 0 0,1 0 0,0 0 0,0-1 0,1 0 0,-1 0 0,1-1 0,-1 1 0,1-1 0,0 0 0,0-1 0,0 1 0,0-1 1,0 0-1,0-1 0,0 0 0,1 0 0,10-1 0,-3-1-153,1 0 0,-1-1 1,0-1-1,0 0 0,-1-1 1,1 0-1,-1-1 0,0 0 1,-1-1-1,1-1 0,-1 0 1,-1-1-1,0 0 0,0-1 1,12-13-1,7-14-352,-2 0 1,-2-2-1,30-57 0,0 0-699,-46 81 603,4-8-948,-11 6-3950,-3 22 4739,-3 27-3309,-11-6 1858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99 181 784,'-21'-55'1185,"5"9"240,7 12 191,-11 9-15,8 4 32,3 21 1040,-3 0-1216,12 13-1441,0-5-737,0 17-1039,0-4-754,21-8-111,-9 8 336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1297,'0'526'10997,"2"-472"-10481,4 0 0,1 0 0,26 92 1,-30-137-563,0 0 0,0-1 0,1 0-1,0 1 1,1-2 0,-1 1 0,11 12 0,-14-19-7,-1-1-1,0 1 0,1-1 1,-1 1-1,1-1 1,-1 0-1,1 1 0,-1-1 1,1 0-1,0 1 0,-1-1 1,1 0-1,-1 1 0,1-1 1,0 0-1,-1 0 0,1 0 1,-1 0-1,1 0 0,0 0 1,-1 0-1,1 0 0,0 0 1,-1 0-1,1 0 1,0 0-1,-1 0 0,1 0 1,-1-1-1,1 1 0,0 0 1,-1 0-1,1-1 0,-1 1 1,1 0-1,-1-1 0,1 1 1,-1-1-1,1 1 0,-1-1 1,1 1-1,-1-1 1,0 1-1,1-1 0,-1 1 1,0-1-1,1 1 0,-1-1 1,0-1-1,14-29-2335,-11 8 1178,-1 1 0,-1-1 0,-3-29 0,1-44-919,8 20 1161</inkml:trace>
  <inkml:trace contextRef="#ctx0" brushRef="#br0" timeOffset="1">300 278 704,'2'-2'156,"-1"1"-1,1-1 0,0 1 1,0 0-1,0-1 1,0 1-1,0 0 0,0 0 1,0 1-1,0-1 0,0 0 1,0 1-1,0-1 0,0 1 1,0 0-1,1 0 1,2 0-1,51 1 1903,-30 0-1521,-13-1-311,4-1-6,-1 0 1,1 2 0,0 0 0,0 1-1,-1 0 1,1 1 0,-1 1 0,0 1-1,21 9 1,-18-7-124,-17-6-87,1-1 0,-1 1-1,0 0 1,1 0-1,-1 0 1,0 0-1,0 0 1,1 0-1,-1 1 1,0-1 0,0 1-1,2 1 1,-4-1 16,-4-23-2147,-3 9 1482,-1 0-1,-1 0 1,1 2-1,-2-1 0,-15-14 1,3 3-312,-13-13 43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0 195 304,'0'-7'82,"0"-18"401,6-49 0,-5 68-345,0 1 0,0-1 1,1 1-1,-1-1 0,1 1 0,0 0 1,1-1-1,-1 1 0,1 0 0,0 1 1,0-1-1,1 0 0,-1 1 0,8-7 1,-10 10-40,0 0 1,0 1-1,0-1 1,0 1-1,1-1 1,-1 1-1,0-1 1,0 1-1,0 0 1,0 0 0,0-1-1,1 1 1,-1 0-1,0 0 1,0 0-1,0 0 1,0 1-1,1-1 1,-1 0-1,0 0 1,0 1 0,0-1-1,0 0 1,0 1-1,0 0 1,0-1-1,0 1 1,0-1-1,0 1 1,0 0-1,0 0 1,0-1-1,0 1 1,-1 0 0,1 0-1,1 2 1,27 43 2018,-25-39-1607,17 37 1070,-2 1 0,21 70 0,17 106 1311,-37-137-2035,72 401 1679,-44-201-1988,-15-65-329,-21-122-851,43 168-1,-51-252-141,-3-9 228,-1 0 0,1-1 1,0 1-1,1 0 0,-1-1 1,1 0-1,-1 1 0,5 5 1,-5-34-8841,-1 3 6782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2 357 544,'0'-2'98,"-1"-7"183,0 1 0,1-1 0,0 1 0,1-1 0,0 1 0,0-1 0,1 1 1,0 0-1,1-1 0,-1 1 0,2 0 0,-1 1 0,1-1 0,8-12 0,-4 8 29,1 0-1,0 1 1,1 0-1,0 1 0,1 0 1,13-10-1,-19 16-192,1 1-1,-1 0 0,1 0 1,-1 0-1,1 1 0,0-1 1,0 1-1,0 1 1,0-1-1,0 1 0,0 0 1,0 1-1,1-1 0,-1 1 1,0 0-1,0 1 0,12 1 1,-15-1-53,1 0 1,-1 1-1,1-1 1,-1 0-1,1 1 1,-1 0-1,0 0 1,1 0-1,-1 0 1,0 1-1,0-1 1,-1 1-1,1-1 1,-1 1-1,1 0 1,-1 0-1,0 0 1,0 1-1,0-1 1,0 0-1,-1 1 1,1-1-1,-1 1 0,1 6 1,1 7 146,-1 0 1,0-1-1,-1 1 1,-3 24-1,1-7 151,2-25-256,-2-1 0,1 1-1,-1-1 1,0 1 0,-1-1 0,0 1 0,0-1 0,-1 0 0,0 0 0,-1 0 0,1 0 0,-2-1 0,1 0 0,-1 1 0,0-1 0,0-1 0,-11 11 0,14-15-95,1 0-1,-1 0 1,1-1-1,-1 1 1,0 0-1,1-1 1,-1 0-1,0 1 1,0-1-1,0 0 1,0 0-1,-1 0 1,1 0-1,0 0 1,0-1 0,0 1-1,-1-1 1,1 1-1,0-1 1,-1 0-1,1 0 1,0 0-1,-1 0 1,1 0-1,0 0 1,-1-1-1,1 1 1,0-1-1,0 0 1,-1 0-1,1 0 1,0 0-1,0 0 1,0 0-1,-3-2 1,-1-2-41,0 0-1,1-1 1,0 1-1,0-1 1,0 0-1,1 0 1,-1 0 0,1-1-1,-5-11 1,3 1-93,0 0 1,1 0-1,1-1 1,0 1-1,-1-36 1,5-94-483,2 72 464,-3 72 139,1 1-1,0 0 0,0 0 1,0-1-1,1 1 1,-1 0-1,0 0 0,1 0 1,-1-1-1,1 1 1,0 0-1,0 0 0,0 0 1,0 0-1,0 0 1,0 0-1,0 0 0,1 1 1,-1-1-1,1 0 1,-1 1-1,3-2 0,-2 2 13,0 0-1,0 1 0,0 0 0,0-1 1,0 1-1,0 0 0,0 0 0,1 0 0,-1 1 1,0-1-1,0 0 0,0 1 0,0-1 0,0 1 1,0 0-1,-1-1 0,1 1 0,0 0 1,0 0-1,0 0 0,-1 1 0,1-1 0,-1 0 1,4 3-1,12 15 103,0 0-1,-1 0 1,0 2 0,-2 0 0,-1 1 0,21 46 0,-9-21 41,96 150 560,-102-170-630,1-1 1,2-2-1,0 0 0,50 40 0,-66-60-129,0 1 0,0-1 1,1-1-1,0 1 0,0-1 1,0 0-1,0-1 0,0 0 0,0 0 1,1 0-1,-1-1 0,1 0 1,-1 0-1,1-1 0,-1 0 0,1-1 1,-1 1-1,1-1 0,-1-1 1,0 0-1,1 0 0,-1 0 0,0-1 1,0 0-1,0 0 0,-1 0 1,1-1-1,-1 0 0,0-1 0,0 1 1,0-1-1,0 0 0,-1-1 1,0 1-1,0-1 0,4-7 0,4-6-651,-1 0 0,-1-1-1,-1 0 1,-1-1 0,0 1-1,-2-2 1,10-42 0,14-97-4015,-22 115 3392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1 366 784,'1'1'435,"0"0"-1,0-1 0,0 1 0,-1 0 0,1-1 0,0 1 1,0 0-1,0 0 0,-1 0 0,1 0 0,0 0 0,-1 0 1,1 0-1,-1 0 0,1 0 0,-1 0 0,0 0 0,1 0 1,-1 0-1,0 0 0,0 0 0,0 0 0,0 0 0,0 1 1,0-1-1,0 0 0,0 1 0,0 1-121,0-1 0,0 1 1,0-1-1,0 1 0,1-1 0,-1 1 0,1-1 0,0 1 1,0-1-1,0 0 0,0 1 0,0-1 0,0 0 0,1 0 1,-1 0-1,1 0 0,-1 0 0,1 0 0,0 0 0,0 0 0,0-1 1,0 1-1,0-1 0,0 1 0,0-1 0,3 1 0,11 1 475,1-2-1,-1 1 1,31-3-1,-5 0 87,117-2 1047,273-40-1,590-136-316,-263 61-3218,-679 108 13,-79 9 1387,0 1-1,0-1 1,0 1 0,0-1-1,-1 1 1,1-1 0,0 0 0,0 1-1,0-1 1,-1 0 0,1 0-1,0 1 1,-1-1 0,1 0-1,-1 0 1,1 0 0,-1 0-1,1 0 1,-1 0 0,0 0 0,1 0-1,-1 0 1,0 0 0,0 0-1,0-1 1,1 0-246,-1 0-1,0 1 1,1-1 0,-1 0 0,0 1-1,0-1 1,0 0 0,0 1 0,-1-1-1,1 1 1,0-1 0,-1 0-1,1 1 1,-1-1 0,1 1 0,-1-1-1,0 1 1,0-1 0,-1-1 0,-52-30-8219,34 21 6726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48 528,'-2'0'88,"0"-1"-1,0 0 0,0 0 1,0 0-1,1 0 1,-1 0-1,0 0 0,1 0 1,-1-1-1,1 1 0,-1 0 1,1-1-1,0 0 1,-1 1-1,1-1 0,0 0 1,0 1-1,0-1 1,0 0-1,1 0 0,-1 0 1,0 0-1,0-2 0,0-2 52,12 2 3065,-4 4-2985,1-1-1,-1 1 0,0 0 1,0 1-1,0-1 0,13 4 1,-3 4 31,-1 0 1,0 1-1,-1 0 1,1 1-1,-2 1 1,0 1-1,19 18 1,-26-23-214,-1 1 0,1-1 0,-1 1 0,-1 0 0,1 1 0,-1-1 0,-1 1 0,0 0 0,0 0 0,0 1 0,-2-1 0,1 1 0,-1-1 0,0 1 0,0 11 0,-2-2-23,1-8 4,0 0 0,-1 0 0,0 0 0,-1 0 0,0 0 0,-1 0 0,0 0 0,-1-1 1,0 1-1,-1-1 0,0 1 0,0-1 0,-1 0 0,-10 14 0,12-18-157,-1-1 0,1 0 0,-1 0 0,0 0-1,0-1 1,0 1 0,-1-1 0,1 0 0,-1 0 0,0-1 0,0 1 0,-1-1-1,1 0 1,-1-1 0,1 1 0,-1-1 0,0 0 0,0-1 0,-8 2-1,-42 4-3186,28-7 1746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22 240,'-79'-9'1035,"66"4"-1134,3-1 1404,-2 5 4260,11 1-5461,0 0-1,0 1 0,0-1 0,0 0 1,0 1-1,0-1 0,0 1 0,0-1 1,0 1-1,1-1 0,-1 1 1,0 0-1,0 0 0,1-1 0,-1 1 1,0 0-1,1 0 0,-1 0 0,1-1 1,-1 1-1,1 0 0,-1 0 0,1 0 1,0 0-1,0 0 0,-1 0 0,1 0 1,0 0-1,0 0 0,0 0 1,0 0-1,0 2 0,0 49 1103,1-27-583,19 468 4137,-9-279-3895,9 79-185,49 254-203,-55-444-525,-1-14-349,0 106-1,-13-194-336,6-4-3380,-5 2 3724,0 0 0,1 0 1,-1 0-1,0 0 0,0 0 1,0 0-1,0 0 0,0 0 1,0-1-1,-1 1 0,1 0 1,0-1-1,0-1 0,14-30-1342,-14 30 1285,14-42-1781,4-8 294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78 456 176,'-30'-4'1574,"-18"-1"5219,50 6-6692,0-1 0,0 1 1,0-1-1,0 1 0,0 0 0,0 0 1,-1-1-1,1 1 0,0 1 1,0-1-1,-1 0 0,3 3 1,-2-2-79,1 0 1,-1 0-1,1 0 1,0-1-1,-1 1 1,1-1-1,0 1 1,0-1-1,0 0 1,0 0 0,0 0-1,0 0 1,0-1-1,4 1 1,134-1 606,567-27 1352,-52-20-1365,4 41-163,-550 6-416,130-21 9,-125 8-62,180-33 68,8 0 78,-112 33-99,75-8 25,-172 13-64,119 3 1,-157 6 48,-10-3-50,71-13 0,-71 8 18,72-3 1,107 10-51,-209-1 44,1-2 1,-1 0-1,0 0 0,27-11 0,35-6 34,9 6-37,-43 5 1,1 3 0,51-1 1,-79 6-22,-1-2 0,1 1 0,-1-2 0,0 0 0,30-13 0,-27 9 1,0 2 0,0 0-1,24-3 1,-33 7 14,0 0 1,0-1-1,0 0 0,16-8 0,-19 8-4,1 0 0,0 0-1,-1 0 1,1 1 0,0 0-1,0 1 1,13-2 0,50-9 18,-56 11-10,45 1-44,-59 0 44,1 0-1,-1 0 1,0 0-1,1 0 1,-1 0 0,0 0-1,1 1 1,-1-1-1,1 0 1,-1 1-1,0-1 1,0 1-1,1-1 1,-1 1-1,0 0 1,0 0 0,0-1-1,0 1 1,0 0-1,0 0 1,0 0-1,0 0 1,0 0-1,0 0 1,0 1-1,-1-1 1,1 0 0,0 0-1,-1 0 1,1 1-1,0 2 1,-20 529 853,15-246-539,6-163-78,2-43 134,19 111 1,-18-156-349,6 61 17,-6-50-18,1 0 0,19 69-1,-20-91-3,-1-1 0,-1 1-1,-1 0 1,-1 0-1,-3 32 1,1 3-87,0-55 75,0 0 0,0-1 0,-1 1 0,1-1 0,-1 1 0,0-1 0,0 0 0,0 0 0,-1 1 0,0-2 0,0 1 1,0 0-1,0 0 0,0-1 0,-1 0 0,-5 5 0,0-1 11,0 0 1,0 0-1,-1-1 0,0 0 1,-19 8-1,8-9 5,0 0 0,0-2 0,0 0 0,-24 0 0,-25 4 55,-114 27 30,-96 11-12,-29-2-132,110-13 20,-599 57-280,174-7 266,477-55 11,-91 18-22,139-21 22,-342 71 52,265-58 15,60-12-4,-123 11 1,-294-24 112,410-10-153,-31-13-26,153 14-4,0-1 0,-1 0-1,1 0 1,0 0 0,-1-1-1,1 1 1,0 0 0,-1 0 0,1-1-1,0 1 1,-1-1 0,1 1-1,0-1 1,0 1 0,-1-1-1,1 0 1,0 0 0,0 1-1,0-1 1,0 0 0,0 0 0,0 0-1,0 0 1,1 0 0,-1-1-1,0 1 1,0 0 0,1 0-1,-2-2 1,-13-17-1297,13 18 935,-49 2-538,-22 0-3754,72 0 4497,0-1 0,0 0 0,0 0 0,0 0 0,0 0 0,0 0 1,0 0-1,0 0 0,1 0 0,-1 0 0,0-1 0,1 1 0,-1 0 0,1 0 0,-1-1 0,1 1 0,0 0 1,-1-1-1,1-1 0,0 3-15,-2-22-1561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81 224,'14'-17'287,"-11"15"-154,0-1 0,-1 0 0,1 1 0,-1-1 1,0 0-1,1-1 0,-2 1 0,1 0 0,0-1 0,-1 1 1,1-1-1,-1 1 0,0-1 0,0 1 0,0-1 0,0-8 4384,-2 12-4221,1 0 0,-1 0 0,0 0 0,1-1 1,-1 1-1,0 0 0,1 0 0,-1 0 0,0 0 0,1 0 0,-1 0 1,0 0-1,1 1 0,-1-1 0,1 0 0,-1 0 0,0 0 0,1 1 1,-1-1-1,1 0 0,-1 1 0,1-1 0,-1 0 0,0 1 0,0 0 0,2 51 3719,0-8-1949,-2-1 0,-10 69 0,-3-31-675,-4 86 1,9-60-936,-1 57-176,10-73-308,0-81-3724,0-124-11947,0-2 12004,0-234 3362,0 342 527,1-1 0,0 1 0,0-1 0,1 1 0,0-1 0,0 1 0,1 0-1,0 0 1,0 0 0,1 1 0,0-1 0,1 1 0,-1 0 0,1 0 0,1 0 0,-1 1-1,1 0 1,1 0 0,-1 0 0,1 1 0,0 0 0,0 0 0,0 0 0,1 1 0,-1 1-1,9-4 1,3 0 4,-1 1 0,1 0-1,0 2 1,0 0-1,0 1 1,1 1 0,-1 1-1,1 0 1,-1 2-1,27 3 1,-40-3-118,-1 0-1,0 0 1,1 0-1,-1 1 1,0 0-1,0 0 1,0 0 0,0 0-1,-1 1 1,1 0-1,0 0 1,-1 0-1,0 1 1,0-1-1,0 1 1,0 0 0,-1 0-1,0 0 1,1 1-1,-1-1 1,-1 1-1,1 0 1,1 5 0,0 0 187,-1 1 1,-1-1-1,0 1 1,0-1-1,-1 1 1,-1 0 0,0 0-1,0-1 1,-1 1-1,-4 18 1,3-22-141,0 0 1,-1 0-1,0 0 0,0-1 0,0 0 1,-1 1-1,0-1 0,0 0 1,-7 7-1,-52 51 962,49-51-783,-82 67 1084,93-78-1329,6-5-212,-1 0 117,1 1 0,0-1 1,0 1-1,0 0 0,0-1 0,0 2 0,0-1 1,1 0-1,-1 1 0,7-3 0,5-3-40,15-9-168,1 0 0,1 2 0,0 2 0,1 1 0,0 1 0,0 2 0,1 1 0,0 2 0,1 1 0,-1 2 0,1 1 0,46 5 0,-76-3 229,0-1 0,0 1 0,0 0 0,-1 1 0,1-1 0,0 1 0,-1 0 0,1 0 0,-1 0 0,0 1 0,0 0 0,0 0 1,0 0-1,0 0 0,0 0 0,-1 1 0,0 0 0,0-1 0,0 1 0,0 0 0,0 1 0,-1-1 0,0 0 0,0 1 0,0-1 0,0 1 0,-1 0 0,0 0 0,0-1 0,1 9 0,-2-6 19,1 1 0,-1 0 1,-1-1-1,1 1 0,-1 0 0,-1-1 0,1 1 0,-1-1 0,-1 0 0,1 1 1,-1-1-1,-1 0 0,1-1 0,-1 1 0,0 0 0,-1-1 0,1 0 1,-11 10-1,-12 9 15,13-11 23,0-1-1,-1 0 1,0-1-1,-1-1 1,-23 12-1,3-5 2,23-10-26,-1-1 1,0 0-1,-1-1 1,1-1 0,-1 0-1,0-1 1,-1-1-1,1 0 1,-23 1 0,16-3 117,18-1-365,-1 0 0,1 1 0,0-1 0,-1-1 0,1 1 0,-1-1 0,1 1 0,-9-4 0,12 3 76,0 0 1,0 0 0,0 0 0,0 0-1,0 0 1,0 0 0,0 0-1,1-1 1,-1 1 0,0 0 0,1-1-1,-1 1 1,1-1 0,-1 1-1,1 0 1,0-1 0,0 1 0,-1-1-1,1 1 1,0-1 0,0 1 0,0-1-1,1 1 1,-1-1 0,0 1-1,1-1 1,-1 1 0,0 0 0,1-1-1,0 1 1,-1-1 0,2 0-1,6-18-1488,1 0 0,1 1 0,24-33 0,-27 41 1211,28-45-1375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0 720,'32'0'785,"-11"25"95,-21 9 193,0-13 95,0 12 129,0 14-81,0-22-207,0 9-369,0-13-224,0 4-80,8-25-3025,4-13 832,5-8 16,-5-17-1248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2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259 449 176,'-2'-11'110,"0"0"1,0 1-1,-1-1 1,-1 1-1,1 0 0,-2-1 1,1 2-1,-1-1 0,-13-17 1,-15-34 388,25 44-133,0 0-1,-18-25 0,17 30 24,1-1 1,1 0 0,0 0 0,-8-22 0,-35-70 9398,48 113-8414,1 18-272,23 195 5638,3 70-3940,-8 539-633,-27-525-3496,12-350 877,1 0 1,3 1-1,1-1 0,3 2 1,23-69-1,-11 52 303,4 0-1,2 2 0,46-72 1,-59 106 119,1 1 1,1 1-1,1 0 0,1 1 1,0 1-1,2 1 0,1 0 1,0 2-1,35-21 1,-53 35 30,1 1 1,-1 0-1,0 0 1,1 0-1,-1 1 1,1-1-1,0 1 1,-1 0-1,1 1 1,0-1-1,0 1 1,0 0-1,-1 0 1,1 1-1,0-1 1,0 1-1,-1 0 1,1 0-1,0 0 1,-1 1-1,1 0 1,-1 0-1,0 0 1,1 0 0,-1 1-1,0 0 1,-1 0-1,1 0 1,0 0-1,-1 0 1,0 1-1,1-1 1,-2 1-1,5 6 1,1 3 6,-1 0 1,-1 0-1,0 0 1,-1 1-1,0 0 1,-1 0-1,-1 1 1,0-1-1,-1 1 1,1 14-1,-2 8 45,-1 0-1,-1 0 0,-3 0 0,0-1 0,-19 65 1,17-81-5,-1 0 0,-1 0 1,-1-1-1,-1 0 0,0-1 1,-2 0-1,0 0 1,-1-2-1,0 1 0,-2-2 1,-23 22-1,16-20-17,0-1 1,-1 0-1,0-2 0,-1-1 1,-1 0-1,0-2 1,-1-1-1,-31 8 0,46-15-184,0-1-1,0 1 1,0-2-1,0 0 0,0 0 1,0-1-1,-1 0 1,1-1-1,0 0 1,0-1-1,0 0 1,0-1-1,0 0 1,0-1-1,1 0 0,0-1 1,-1 0-1,2 0 1,-1-1-1,1-1 1,0 1-1,-13-13 1,17 14-204,1 0 0,0 0 1,0-1-1,0 1 1,1-1-1,-1 0 0,1 0 1,1 0-1,-1 0 1,1-1-1,0 1 0,1-1 1,-1 1-1,1-1 1,0 0-1,1 1 0,0-1 1,0 0-1,0 1 1,1-1-1,0 0 0,0 1 1,1-1-1,0 1 1,0-1-1,0 1 0,1 0 1,5-9-1,5-7-832,0 1 0,2 0 0,0 1 0,2 1 0,0 0 0,23-19 0,25-21-1767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5:0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48 366 912,'-38'0'1842,"28"0"-931,27 0-1156,7 0-42,0 1 0,0 1 0,0 1 0,0 1 0,0 2 0,-1 0 0,0 1 0,0 2 0,42 21 0,-30-13 274,-9-5 367,-2 1 0,0 0 0,43 33 0,-65-43-29,0-1 1,0 0-1,1-1 0,-1 1 0,1 0 1,-1-1-1,1 1 0,-1-1 1,1 0-1,0 1 0,0-2 1,0 1-1,0 0 0,0 0 1,-1-1-1,1 0 0,0 1 1,0-1-1,5-1 0,-4 0-175,-1 0-1,1 0 0,-1-1 0,1 1 1,-1-1-1,1 0 0,-1 0 1,0 0-1,0 0 0,0-1 0,0 1 1,-1-1-1,4-3 0,6-10-133,-2 1-1,1-1 1,-2-1-1,13-30 1,-20 43 77,13-30-70,-7 20-58,-1 0 1,-1 0-1,-1-1 0,0 0 1,-1 0-1,0 0 1,-1 0-1,1-27 0,-4 29 13,1 9 14,-1 1 1,0-1 0,0 1 0,0-1-1,-1 1 1,1-1 0,-1 1 0,0 0-1,-1-4 1,1 6 14,0 0 0,1 0 0,-1 0 0,0 0 0,0 1 0,0-1 0,0 0 0,-1 1 0,1-1 0,0 1 0,0-1 0,0 1 0,0-1 0,0 1 0,-1 0 0,1 0 0,0 0 0,0 0 0,-1 0 0,1 0 0,0 0 0,0 0 0,0 0 0,-1 0 0,1 0 0,0 1 0,0-1 0,0 1 0,0-1 0,-1 1 0,0 0-1,-3 1 95,-1 1 0,1-1-1,0 1 1,0 0 0,0 1-1,1-1 1,-1 1-1,1 0 1,0 0 0,0 0-1,0 1 1,-4 6-1,-35 63 978,34-58-889,1 0 0,1 1 1,1 0-1,0 0 1,2 1-1,0-1 1,0 1-1,2 0 0,-1 19 1,3 148 266,0-176-445,1 0 0,0 0 1,1 0-1,-1-1 0,2 1 0,3 10 0,-5-16-42,0-1 0,0 1-1,0 0 1,0 0 0,1-1 0,0 1 0,-1-1-1,1 1 1,0-1 0,0 1 0,0-1-1,0 0 1,1 0 0,-1 0 0,1-1-1,-1 1 1,1 0 0,-1-1 0,1 0-1,0 1 1,0-1 0,4 1 0,-1-1-212,1 0-1,0 0 1,-1 0 0,1-1 0,0 0 0,-1 0 0,1 0 0,-1-1 0,1 0-1,0-1 1,-1 1 0,0-1 0,1-1 0,-1 1 0,0-1 0,0 0 0,0 0-1,-1-1 1,1 0 0,-1 0 0,0 0 0,6-6 0,-6 3-160,95-131-4805,-85 115 4741,-1-1-1,-1 0 1,-1-1 0,9-30-1,-13 25 494,2 0 0,1 1 0,1 1 0,1 0 0,1 0 0,36-49 0,-40 62 607,-10 15-523,0-1 1,1 1-1,-1-1 1,0 1-1,0-1 1,1 1-1,-1-1 1,1 1-1,-1-1 1,1 1-1,-1 0 1,0-1-1,1 1 1,-1 0-1,1-1 0,-1 1 1,1 0-1,0 0 1,-1-1-1,1 1 1,-1 0-1,1 0 1,-1 0-1,1 0 1,1 0-1,-2 21 3054,0-6-2506,0 0-1,2 0 0,0 0 0,0 0 0,1-1 0,1 1 1,1-1-1,12 27 0,2 13-127,-16-44-460,0 0 0,1 1 0,0-1 0,5 9 0,-3-8-49,0-1 0,1 1-1,0-2 1,0 1 0,1-1-1,1 0 1,9 7 0,-15-13-43,1 0 1,0-1 0,0 1 0,1-1 0,-1 0-1,0-1 1,1 1 0,-1-1 0,1 0 0,0 0-1,-1 0 1,1-1 0,0 1 0,-1-1-1,1 0 1,0-1 0,0 1 0,-1-1 0,1 0-1,-1 0 1,7-2 0,14-8-157,-1 0 0,-1-1 0,0-1 0,-1-2 0,28-22 1,51-32-191,-77 55 311,-19 10 52,2 0 0,-1 0 0,0 1 0,1 0 0,-1 0 1,1 0-1,0 1 0,0 0 0,0 1 0,0-1 0,0 1 0,9 0 1,-12 1 49,0 0 0,-1 0 0,1 0 1,0 1-1,0-1 0,-1 1 1,1 0-1,-1 0 0,1 0 0,0 0 1,-1 1-1,0-1 0,1 1 0,-1 0 1,0 0-1,0 0 0,0 1 1,0-1-1,-1 1 0,1-1 0,-1 1 1,1 0-1,-1 0 0,0 0 1,3 6-1,2 0 114,-5-7-121,1 1-1,0-1 1,-1 0-1,1 0 1,0 0-1,0 0 1,0-1-1,0 1 1,0-1-1,1 0 1,-1 0-1,0 0 1,1 0-1,-1 0 1,0-1-1,5 1 1,65-2 121,-43 0-121,-16 0-38,1 0 0,-1-2 0,1 1 0,-1-2-1,0 0 1,0-1 0,0 0 0,-1-1 0,0 0 0,18-12 0,13-12-490,60-51 1,-102 79 466,42-34-518,-12 12-548,-2-1 1,-1-2-1,-1-1 1,29-36-1,-10 5-3428,-45 57 3015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4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2922 352,'-22'-6'836,"20"5"-489,-1 0 0,0 0 1,0 0-1,0 0 0,0 1 1,0-1-1,1 1 0,-1-1 0,-6 1 1,-3 1 545,-16-1 658,27 0-1506,0 0 0,1 0 1,-1 0-1,1 0 0,-1 0 1,1 0-1,-1 0 1,1-1-1,-1 1 0,1 0 1,-1 0-1,0 0 0,1-1 1,-1 1-1,1 0 0,0-1 1,-1 1-1,1 0 0,-1-1 1,1 1-1,-1-1 0,1 1 1,0 0-1,-1-1 0,1 1 1,0-1-1,0 1 1,-1-1-1,1 1 0,0-1 1,0 0-1,0 1 0,-1-1 1,1-1 1293,-1-19 755,1 19-2000,-1 1-1,0 0 1,0 0-1,1 0 1,-1 0-1,0 0 1,0 0-1,0 0 1,0 0-1,0 0 1,0 1-1,0-1 1,0 0-1,0 1 1,0-1-1,-2 0 1,-11-8 987,3-1-528,8 7-415,0 1-1,0 0 0,1-1 0,-1 0 1,1 1-1,0-1 0,0 0 0,0 0 1,-3-6-1,3 5-28,-4-9 51,0 0 1,1-1 0,0 1 0,1-1-1,0 0 1,1 0 0,1 0 0,-1-27-1,3-1095 2658,-9 1023-2768,8 98-45,0 0-1,-1 0 1,-1 0 0,-6-17-1,5 17 27,0 1 1,1-1-1,1 0 0,-1-19 0,3-9 102,-2 0-1,-15-84 1,14 104-127,1 0 1,1 0 0,3-45 0,0 9-2,-2-183 61,-1 229-78,0 1-1,-1-1 1,-7-23 0,0-4 37,3 12-39,-3-25 39,9 50-24,-1 1 1,1 0-1,-1 0 1,1-1-1,-1 1 1,0 0-1,0 0 0,0 0 1,0 0-1,0 0 1,-1 1-1,1-1 1,0 0-1,-1 0 0,0 1 1,1-1-1,-1 1 1,-2-2-1,2 2-4,1 0 1,0 0-1,0 0 0,0 0 1,-1 0-1,1 0 0,0 0 1,0 0-1,0-1 0,1 1 1,-1 0-1,0-1 0,0 1 0,1 0 1,-1-1-1,1 1 0,-1-1 1,1 1-1,0-1 0,-1-1 1,1 2 1,-1 0 1,1 1-1,0-1 1,-1 0-1,1 1 1,-1-1 0,1 0-1,-1 1 1,1-1-1,-1 1 1,0-1-1,1 1 1,-1-1-1,0 1 1,1 0-1,-1-1 1,0 1 0,1 0-1,-1-1 1,0 1-1,0 0 1,0 0-1,1 0 1,-1 0-1,0 0 1,-1 0 0,1-1 3,0 1 1,-1 0-1,1-1 0,-1 1 1,1 0-1,0-1 1,-1 0-1,1 1 1,0-1-1,-1 0 1,1 0-1,0 1 1,0-1-1,-2-2 1,-9-13-38,10 14 35,0-1 1,0 1-1,1-1 0,-1 0 0,0 1 0,1-1 1,0 0-1,-1 0 0,0-5 0,0 1-1,-1 0 0,0 1-1,0-1 1,0 1 0,-1 0-1,0 0 1,-8-10 0,6 8 2,0 0 1,1 0 0,-1 0-1,2-1 1,-6-13 0,-11-16 501,19 35-434,0 0-1,-1 0 0,1-1 0,0 1 0,0-1 1,1 1-1,-1-1 0,1 0 0,0 0 0,0 0 1,0 1-1,0-1 0,1 0 0,-1 0 0,1 0 1,0 0-1,0 0 0,2-5 0,31 9-82,4 0 17,-1 1 1,1 2 0,-1 1-1,0 2 1,0 2-1,46 15 1,67 20-33,-70-21 42,92 22 7,54 17-180,-166-43 239,-35-12-91,0 2-1,0 0 1,37 20-1,-51-24 17,1 0 0,-1 0-1,1-1 1,0 0 0,0-1-1,1 0 1,21 0 0,-32-2-77,-29-13-20802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4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15 1072,'-11'-4'702,"0"1"0,0 1 0,0 0 0,-1 0 0,1 1 0,0 1 0,-22 1 0,4-1 5157,44 0-5259,6 1-445,-1 1 0,0 1 0,0 0 0,0 2 0,0 0 0,-1 1 0,31 14-1,-20-5-138,0 1 0,-1 2 0,51 40-1,-71-50 84,1 0 0,-2 1-1,1 0 1,-1 1 0,0 0 0,-1 1-1,0-1 1,-1 1 0,0 0-1,-1 1 1,0-1 0,-1 1 0,0 0-1,-1 0 1,0 1 0,-1-1-1,-1 1 1,0-1 0,-1 23 0,1-10 336,0-7 3,-1 1 0,-1-1 0,0 1 0,-1-1 1,-1 0-1,-1 0 0,-11 32 0,-2-12 183,-2-1 0,-1 0 1,-2-2-1,-1-1 0,-29 33 0,24-29-563,-10 14 93,36-50-472,1 0 0,-1 0 0,0 0 0,0 0-1,0-1 1,0 1 0,-1 0 0,1-1 0,0 0 0,-1 1-1,1-1 1,-1 0 0,1 0 0,-1 0 0,1-1 0,-5 2 0,5-23-6440,2 18 5867,0-30-2774,0-11 536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5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2031 272,'0'1'93,"-1"0"-1,1 0 1,0-1-1,-1 1 1,1 0-1,-1 0 1,1-1-1,-1 1 1,1 0-1,-1-1 1,0 1 0,1-1-1,-1 1 1,0-1-1,1 1 1,-1-1-1,0 1 1,-1 0-1,-15-1 1731,12 1-1562,0 0 0,0-1 0,0 1 0,0-2 1,0 1-1,0 0 0,0-1 0,1 0 0,-1 0 0,0 0 0,0-1 0,1 1 0,-1-1 0,1 0 0,-6-4 0,-2-3 95,1-1-1,0 0 0,1-1 0,0 0 1,0-1-1,2 0 0,-1 0 0,1-1 0,1 0 1,0 0-1,1-1 0,-5-16 0,-6-15 118,13 36-378,0 0 0,0 0-1,1-1 1,1 1-1,-3-12 1,2 1 174,-1 0 0,-1 1 1,-8-23-1,7 27-101,2-1 0,-1 1 1,2-1-1,0 0 0,-1-25 0,3-19 56,0 18-95,1 0-1,2-1 1,2 1 0,12-51-1,0 26 128,26-89 953,1 49-985,-32 84-212,1 0 0,2 1 0,0 0 0,1 2 0,1 0 0,34-34 0,6-7-3,-19 19-19,2 3 0,2 1 0,69-49 0,-71 59 25,1 2-1,73-35 0,-63 36-25,100-41 6,-20 10-8,-19 10 37,-85 35-10,1 1 1,43-11-1,-13 5-12,52-8-38,-51 12 45,1 3 42,0 2 0,1 2 0,79 5 0,-75 0-38,-49 1-16,-1-1 0,1 2 0,-1 0 0,1 1 0,-1 0 0,0 2 0,27 10 0,34 14 30,-54-23-32,-1 1-1,0 1 1,-1 1-1,0 1 1,0 1-1,18 13 1,-3 3 5,-1 1 1,-1 1-1,-1 1 0,-2 2 1,-1 1-1,-2 2 0,40 68 1,-43-59 29,-11-24-28,-1 0 0,-1 0-1,-1 1 1,-1 1 0,0-1 0,-2 1 0,4 28 0,0 24-52,-5-41 70,2 56-1,-7 240-32,0-315 13,-2 0 1,0 0 0,0 1-1,-1-2 1,-1 1 0,0 0-1,-1-1 1,-12 24 0,3-12 149,-1-1 1,0-1-1,-31 34 1,-8-1 842,-72 57 0,85-78-639,-16 9 406,-72 42-1,86-58-480,19-14-64,-1-1 0,-29 11 0,-35 19 487,59-28-315,-2-1-1,1-1 1,-2-1-1,0-2 1,0-2-1,-64 9 1,45-13 245,-95-3 1,68-2-148,-87-13 663,38 0-301,-248-19 647,182 11-1410,107 10-85,72 10-71,0-1 0,0-1 0,1 0 0,-1-1 0,1-1 0,1 0 0,-1-1 0,-18-13 0,29 18-387,0-1 0,0 0 0,1 0 0,-1 0-1,1 0 1,-1 0 0,1 0 0,0-1 0,1 1 0,-1-1 0,0 0 0,1 1 0,0-1 0,0 0 0,-1-6 0,0-63-11023,3 46 8221,1-7-476,8 1 612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150 186 576,'-1'-5'102,"0"-1"-1,0 1 1,0 0-1,-1-1 1,0 1-1,0 0 0,0 0 1,-1 0-1,0 0 1,0 1-1,0-1 1,0 1-1,-7-7 1,5 5 75,0-1 0,0 1 0,1-1 1,0 0-1,-4-8 0,-5-5 780,12 19-752,-1-1 0,1 0 0,-1 1-1,1-1 1,-1 0 0,1 0 0,0 0-1,0 0 1,0 0 0,0 0 0,0 0-1,1-1 1,-1 1 0,0 0 0,1 0-1,0-1 1,0 1 0,-1-3 0,-6 6 2242,7-1-2330,-1 0-1,1-1 1,-1 1-1,0 0 1,1 0-1,-1 0 1,0 0 0,1 0-1,-1 0 1,0 0-1,1 0 1,-1 0-1,0 0 1,1 0-1,-1 0 1,1 1 0,-1-1-1,0 0 1,1 0-1,-1 1 1,1-1-1,-1 0 1,1 1 0,-1-1-1,0 1 1,0 0-1,-2 4 289,0 0-1,1 0 1,-1 1-1,1-1 1,0 1-1,0 0 1,1 0-1,-1 0 0,1-1 1,0 9-1,-2 73 2634,3-73-2716,-2 180 2963,6 233-1546,-1-374-1708,13 65 0,6-35-2135,-17-70 278,0 1 1,2-1 0,10 17 0,-17-29 1700,0-1 0,0 0 0,0 0 0,0 1 0,0-1 0,0 0 0,0 0 1,0 0-1,1 0 0,-1 1 0,0-1 0,0 0 0,0 0 0,0 0 0,1 0 0,-1 1 0,0-1 0,0 0 1,0 0-1,0 0 0,1 0 0,-1 0 0,0 0 0,0 0 0,0 0 0,1 1 0,-1-1 0,0 0 1,0 0-1,1 0 0,-1 0 0,0 0 0,0 0 0,0 0 0,1 0 0,-1 0 0,0-1 0,0 1 1,1 0-1,-1 0 0,0 0 0,0 0 0,0 0 0,1 0 0,-1 0 0,0 0 0,0-1 0,0 1 0,0 0 1,1 0-1,-1 0 0,0 0 0,0-1 0,0 1 0,0 0 0,0 0 0,0 0 0,1-1 0,2-14-2675,-3-15 316,0-7 499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51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52 127 496,'-36'0'1272,"20"0"1997,18 0-3221,-1 0 0,1-1 0,-1 1 0,0 0 0,1-1 0,-1 1 0,0-1 0,0 1 0,1-1 0,-1 0 0,0 0 1,0 1-1,0-1 0,2-2 0,11-7 143,3 3-77,0 0 0,36-9 0,4-2-61,-20 6-269,1 1 0,0 2-1,77-8 1,118 8-904,-229 9 1122,1 0-1,-1 1 0,1-1 0,-1 1 0,1 0 1,-1 0-1,0 1 0,1-1 0,-1 1 0,0 0 1,0 0-1,0 0 0,0 1 0,-1-1 1,8 7-1,-6-3 78,1 0 0,-2 0-1,1 1 1,0 0 0,-1-1 0,-1 1 0,1 1 0,3 10 0,-1 3 287,0 1-1,-2 0 1,0-1 0,-1 1 0,-1 34-1,-2 168 1297,0-223-1668,0-1-1,-1 0 0,1 1 1,0-1-1,0 1 0,0-1 1,0 1-1,0-1 0,0 1 1,0-1-1,-1 1 0,1-1 1,1 1-1,-1-1 0,0 0 1,0 1-1,0-1 0,0 1 1,0-1-1,0 1 0,0-1 1,1 1-1,-1-1 0,0 0 1,0 1-1,1-1 0,-1 1 1,0-1-1,0 0 0,1 1 1,-1-1-1,1 0 0,-1 1 1,0-1-1,1 0 0,-1 0 1,1 1-1,-1-1 0,0 0 0,1 0 1,-1 0-1,1 0 0,-1 0 1,1 1-1,-1-1 0,1 0 1,-1 0-1,1 0 0,-1 0 1,0 0-1,1 0 0,0-1 1,2 1-209,-2-39-3272,-2-96 203,-6 70 2542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5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13 442 256,'-2'-10'508,"-2"10"50,-2 19-74,5-8-433,1 0 0,1-1-1,0 1 1,0-1 0,1 1-1,1-1 1,4 15 0,-5-21-55,1 0-1,-1 0 1,1 0 0,0 0 0,0 0 0,0 0 0,0-1 0,1 0-1,-1 1 1,1-1 0,0-1 0,0 1 0,0 0 0,0-1 0,1 0 0,-1 0-1,0 0 1,1-1 0,5 2 0,27 7-15,1-1 1,-1-2-1,1-2 0,60 1 1,-87-6 49,-9 1-15,1-1 1,-1 1 0,0-1-1,1 0 1,-1 0 0,0 0-1,0 0 1,1 0-1,-1 0 1,0-1 0,1 1-1,-1-1 1,0 0-1,0 0 1,0 1 0,0-1-1,0-1 1,0 1-1,0 0 1,0 0 0,0-1-1,0 1 1,-1-1-1,1 1 1,0-1 0,-1 0-1,2-3 1,22-26 341,-23 30-323,0-1 0,0 0 1,0 0-1,0 0 0,0 0 1,0-1-1,-1 1 1,1 0-1,-1-1 0,0 1 1,0-1-1,0 1 0,0-1 1,0 0-1,0 1 1,-1-1-1,1 0 0,-1-5 1,0-2 111,1 2 28,-1 0 0,0 0-1,-1 0 1,0 0 0,0-1-1,0 1 1,-4-9-1,4 15-76,-1 0-1,1 0 0,-1 0 0,1 0 1,-1 0-1,0 0 0,0 0 0,1 1 0,-1-1 1,-1 1-1,1-1 0,0 1 0,0 0 1,0-1-1,-1 1 0,1 0 0,-1 1 1,1-1-1,0 0 0,-1 1 0,0-1 0,1 1 1,-1 0-1,1 0 0,-1 0 0,-3 1 1,1-2 4,1 1 1,0 1 0,0-1 0,0 0 0,0 1-1,0 0 1,0 0 0,0 0 0,-5 2 0,7-1-82,1-1 0,-1 0 0,0 1 1,1-1-1,-1 1 0,1-1 1,-1 1-1,1 0 0,0 0 1,0-1-1,0 1 0,0 0 0,0 0 1,0 0-1,0 0 0,1 1 1,-1-1-1,1 0 0,0 0 1,-1 4-1,-10 151 244,11-134-232,1 1 0,1-1 0,1 0-1,11 43 1,-10-56-57,0 0-1,0 0 0,1 0 1,1-1-1,-1 0 0,2 0 1,9 12-1,-12-17 2,0 0 0,-1 0 0,1 0 0,1-1 0,-1 1 1,0-1-1,1 0 0,0-1 0,-1 1 0,1-1 0,0 0 0,1 0 0,-1 0 0,0-1 0,0 1 0,11 0 0,0-2-151,-13 1 104,0 0-1,1-1 0,-1 0 0,0 0 0,1 0 0,-1 0 1,0 0-1,1-1 0,-1 1 0,0-1 0,1 0 0,-1 0 0,0 0 1,0 0-1,0-1 0,0 1 0,0-1 0,0 0 0,0 0 1,-1 0-1,1 0 0,3-4 0,1-4-144,0 1 0,-1-1-1,0 0 1,-1 0 0,0-1 0,0 1 0,-1-1-1,-1 0 1,0 0 0,0-1 0,1-20-1,-4-7-1,1-44 360,-4 0 0,-14-88-1,13 143 420,8 39 207,12 51 365,-13-51-1155,27 81 730,-20-65-517,11 48 1,-16-57-157,0 0 1,1 1 0,1-2-1,12 24 1,-2-5 15,-10-4-426,4-42-632,-3-23 710,-1-1-1,-1 0 1,-2 0-1,-1 0 1,-2-1-1,-4-37 1,6-92 349,-1 92 302,-2 70-102,3 2 137,-1 0-343,0 1 1,-1 0-1,1-1 1,0 1-1,-1 0 1,1 0-1,-1 0 1,1 0-1,-1 0 1,1 0-1,-1 0 1,0 1-1,1-1 1,-1 0-1,0 1 1,0-1-1,0 1 1,0-1-1,0 1 1,-1 0-1,1-1 1,0 3-1,19 52 577,-13-36-449,3 9 37,4 12 18,22 43-1,-30-72-218,0-1 0,0-1 0,1 1-1,1-1 1,0 0 0,0-1 0,1 0 0,14 12 0,-20-19-27,-1 0 1,1 0-1,0 0 1,-1-1-1,1 1 1,0-1-1,0 1 1,0-1-1,0 0 1,0-1-1,0 1 1,1 0-1,-1-1 1,0 0-1,0 1 1,0-1-1,1 0 1,-1-1-1,0 1 1,0-1-1,0 1 1,0-1-1,0 0 1,0 0-1,0 0 1,0-1-1,0 1 1,0-1-1,0 1 1,-1-1-1,4-3 1,2-2-111,-1-1 1,0 1-1,0-1 1,-1-1 0,0 1-1,0-1 1,-1 0-1,5-11 1,1-12-48,-1 0-1,-2-1 1,-1 0-1,-1-1 1,-2 1 0,-1-1-1,-3-45 1,-1 55 244,-1 0 0,-1 0 0,-1 0 0,-1 0 0,-1 1 0,-1 0 0,-16-34 0,23 54-32,-1 1 0,0 0 0,0 0 0,0 0 0,-1 0 0,1 0 0,0 0 0,-1 1 0,1-1 0,-1 0 0,0 1 1,1-1-1,-1 1 0,0-1 0,0 1 0,0 0 0,0 0 0,0 0 0,-3-1 0,4 2 4,-1 0 0,0 0 0,1 0 0,-1 0 0,1 0 0,-1 1 0,0-1 0,1 1 0,-1-1 0,1 1 0,-1-1 0,1 1 0,-1 0 0,1 0 0,-1 0 0,1 0 0,0 0 0,-1 0 0,1 0 0,-1 1 0,-3 4 49,0-1-1,1 1 1,0 0-1,0 1 0,1-1 1,-1 1-1,1-1 1,1 1-1,-5 14 0,1 7 73,1 1 0,1 0 0,2 0 0,1 1 0,1-1 0,1 0 0,2 0 0,1 0 0,1 0 0,17 54 0,-18-73-144,46 112 144,-44-110-155,0 0 0,1 0 0,1-1 0,0 0 0,0-1 0,1 0 0,17 15 0,-23-22-115,1-1-1,-1 0 1,1 0-1,-1-1 1,1 1-1,0-1 1,0 1-1,0-1 1,0 0-1,0-1 1,0 1-1,0-1 1,0 0-1,0 0 1,0 0-1,0 0 1,0-1-1,0 1 1,0-1-1,0 0 1,-1-1-1,1 1 1,0 0-1,0-1 1,-1 0-1,1 0 1,-1 0-1,1-1 1,-1 1-1,0-1 1,0 1-1,0-1 1,-1 0-1,1 0 1,0-1-1,-1 1 1,0 0-1,0-1 1,0 1-1,0-1 1,-1 0-1,1 0 1,-1 1-1,0-1 1,0 0-1,-1 0 1,1 0-1,0-8 1,-1-68-2856,0 34 1610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5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1 332 528,'0'0'4594,"0"14"-2585,0 60 3911,0-73-5804,1 0-1,-1 0 0,1 0 0,-1 0 0,1 0 1,-1 0-1,1 0 0,0 0 0,-1 0 1,1 0-1,0 0 0,0-1 0,0 1 0,0 0 1,0-1-1,0 1 0,0-1 0,0 1 1,0-1-1,0 1 0,2 0 0,24 8 1366,-24-8-1388,19 3 336,1 0 0,-1-2-1,1 0 1,44-3 0,-21 0-183,24-2 50,82-15 0,-56 5-162,204-35-1,52-24-111,-113 20 2,81-18-16,29 4 32,-324 62-54,-1 2 1,0 1-1,40 3 1,1 1-123,-61-4-70,0 0 0,0 0 0,0 0 0,-1 0 0,1 0 0,0-1 0,-1 1 0,1-1 0,-1 0 0,1 0 0,3-4 0,32-14-6280,-37 19 6231,-1 1 0,1-1 0,-1 0 0,0 0 1,1 0-1,-1 0 0,1 0 0,-1 0 1,0 0-1,0 0 0,0-1 0,0 1 1,0 0-1,0-1 0,0 1 0,0-1 1,0 1-1,-1-1 0,1 1 0,-1-1 1,1 0-1,-1 1 0,0-1 0,1 0 0,-1 1 1,0-1-1,0 0 0,0 1 0,0-1 1,0 0-1,-1 1 0,1-1 0,-1-1 1,1-8-523,0-3-1091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5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1 784,'-66'0'5624,"21"0"947,58 19-5914,-8-14-614,-1-1-1,1 0 1,0-1 0,1 1 0,-1-1 0,0 0 0,1-1 0,0 1 0,6 1 0,19 10 24,29 15-46,-46-23-15,0 0 0,-1 0 0,0 2 0,0-1 0,-1 2 0,0-1 0,0 2 0,12 12 0,-19-17 11,-1 1 0,0 0 0,0-1 0,-1 1 0,1 1 0,-1-1 0,-1 0 0,1 1 0,-1 0 0,0-1 0,0 1 0,-1 0 0,0 0 0,0 0 0,-1 0 0,0 0 0,0 0 0,0 0 0,-1 0 0,-3 13 0,2-15 20,0 0 0,-1-1 0,1 1 0,-1 0 0,0-1 1,0 0-1,0 0 0,0 0 0,-1 0 0,-7 6 0,-3 4 57,-2 2-41,0-1 0,-1 0 1,-36 22-1,43-30-216,7-5-117,0-1 0,0 0 1,0 0-1,0-1 0,0 1 0,0 0 0,-1-1 0,1 0 0,-4 0 0,-30-5-6560,18-5 4516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5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55 368,'-1'-4'129,"1"0"0,0 1 0,-1-1 1,0 0-1,0 0 0,0 0 0,0 1 0,-1-1 0,1 0 0,-1 1 0,0-1 0,-6-5 3415,6 294 6025,-21 136-6124,18-185-2835,4-39-481,-9 309-1944,10-470 909,0-32-551,0-15-5076,0-37 2221,0 6 2522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1 200 864,'41'0'1073,"-14"0"480,-6 17 255,-4 22 209,-7-1 48,-10 8-32,0 21-400,-17-1-336,7 1-577,-7-11-320,3-7-400,-3-11-912,17-10-865,0-10-768,0-36-3058,-7-10 3474</inkml:trace>
  <inkml:trace contextRef="#ctx0" brushRef="#br0" timeOffset="1">90 0 992,'0'0'1393,"0"18"-1265,0-1-96,0-6-192,27-1-144,-3 8-80,21 3 0,-4-4-17,0 11 33,17 0-144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5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1 610 608,'0'0'2300,"41"0"317,68 3 1949,-38-1-3498,101-9 0,-153 4-952,0-1 0,28-10 0,-27 8-57,2 0 1,25-4-1,137-28 496,-39 6-91,-92 22-332,1039-172 1035,-977 168-1154,417-30 43,-41 44-40,-467-1-10,0-2 0,0 0 0,33-9 0,27-5-6,-3 8-23,77-13-28,307-46 102,-60 12-78,-342 47 3,2 3 1,65 3 0,22-1 58,-70 1-33,-51 4-3,-1-3 1,55-8-1,-34 2 11,0 2 0,-1 3 0,94 5 0,-37 0-37,750-2-23,-854 0 50,-1 0 1,1 0 0,-1 1-1,1-1 1,-1 0 0,1 1-1,-1 0 1,0 0 0,1-1-1,-1 1 1,0 1 0,1-1-1,-1 0 1,3 3 0,9 4 5,13-3-65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5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5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2295 128,'-2'-3'68,"0"-1"0,1 0 0,-1 0 0,1 1 0,0-1 0,0 0-1,0 0 1,0 0 0,1 0 0,0-5 0,-1 8-42,1 0-1,0 0 1,0 0-1,0 0 1,-1 0 0,1 0-1,0 0 1,-1-1-1,1 1 1,-1 0-1,0 1 1,1-1 0,-1 0-1,0 0 1,1 0-1,-1 0 1,0 0 0,0 1-1,0-1 1,0 0-1,0 1 1,0-1-1,0 1 1,0-1 0,0 1-1,0-1 1,0 1-1,0 0 1,0-1-1,0 1 1,0 0 0,0 0-1,-2 0 1,1 0 1356,2 0-1337,0 0 0,0 0 0,0 0 0,0 0 0,0 0 0,0 1 0,0-1 0,0 0 0,0 0-1,0 0 1,0 0 0,0 0 0,0 0 0,0 0 0,0 1 0,0-1 0,0 0 0,-1 0 0,1 0 0,0 0 0,0 0 0,0 0 0,0 0 0,0 0 0,0 0 0,0 1 0,0-1 0,0 0 0,0 0 0,-1 0 0,1 0 0,0 0 0,0 0 0,0 0 0,0 0 0,0 0 0,0 0 0,0 0 0,-1 0 0,1 0 0,0 0 0,0 0 0,0 0 0,0 0 0,0 0 0,0 0-1,0 0 1,-1 0 0,1 0 0,0 0 0,0 0 0,0 0 0,0 0 0,0 0 0,0 0 0,0-1 0,0 1 0,-1 0 0,1 0 0,0 0 0,0 0 0,0 0 0,12 4 203,-1-1 0,1-1 1,0 0-1,0 0 0,0-1 0,0 0 0,0-1 1,24-3-1,1 1 103,321-8 1423,42 6-1192,48-3-462,522-19 333,-730 27-287,-64-9-127,234-40 0,-246 24-48,6-5 45,-103 15-31,1 4 0,98-4 0,-63 15 14,-16 1-22,165-18 0,-222 12 27,187-37-40,185-39 11,-402 80 5,165-20 11,-86 16 19,-60 4-46,0-1-1,0 0 1,29-7 0,229-49 83,-46 12-137,-202 40 68,0 1-1,1 2 0,34 1 1,-60 0 2,1 0 0,-1 0-1,0-1 1,0 1 0,0-1 0,-1 0 0,8-5 0,-8 5 85,0 0 0,0 0 0,0 0 1,1 1-1,-1-1 0,1 1 0,-1 0 0,1 0 1,6-1-1,-10-45 1201,0-567-611,10 515-303,-6 68-253,2-46 1,-6 75-119,-1-44 46,2 0 0,1 1-1,3-1 1,21-87-1,1 31-38,-25 90 5,0-1 0,0 0 0,-2 0-1,0 0 1,0 0 0,-2-13 0,0-9-95,2-147-6918,-24 173 5220,16 6 1640,0 0-1,0 1 0,0 0 0,0 1 1,-1-1-1,1 1 0,-15 1 1,17-1-98,1-1 1,-1 0 0,1 1-1,-1-2 1,1 1 0,0-1-1,0 0 1,0 0 0,0 0 0,1-1-1,-1 1 1,1-1 0,0 0-1,0-1 1,0 1 0,1-1-1,0 1 1,-5-10 0,-9-8-217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5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57 320,'1'-3'55,"-1"1"0,-1 0 0,1 0 0,0 0 0,-1 0 1,1 0-1,-1 0 0,1 0 0,-1 0 0,0 0 0,0 0 0,0 0 0,0 0 0,0 0 0,0 0 0,-1 1 0,1-1 0,-1 1 0,1-1 0,-1 1 1,1-1-1,-1 1 0,0 0 0,0 0 0,0 0 0,0 0 0,0 0 0,0 0 0,0 0 0,0 1 0,-3-1 0,-7-2 286,-1 2 0,1 0 0,-1 0 0,-18 2 1,5 0 296,11 0-382,0 1-1,0 1 1,0 0-1,0 1 0,1 0 1,0 1-1,-1 1 1,-14 9-1,-105 64 1451,127-74-1602,-10 6 148,1 2 1,0 0-1,1 0 1,0 2 0,-14 18-1,22-26-188,2 0 0,-1 1 0,1 0 0,0 0-1,1 1 1,0-1 0,0 1 0,1 0 0,0 0-1,0 0 1,1 1 0,1-1 0,-2 10 0,3-17-58,0 7 39,-1 1 0,1-1 0,1 0 0,0 1 0,0-1-1,1 0 1,0 0 0,0 0 0,1 0 0,1 0 0,-1-1-1,10 16 1,8 9 39,-8-12-48,1-1-1,0 1 1,23 21 0,-8-13-36,31 29 20,-2 2-1,63 86 1,-115-139 138,-1 1 0,0 0 0,-1 0 0,0 0 1,5 17-1,-8-23-101,0 0 1,-1 1-1,1-1 1,-1 0-1,0 0 1,0 0-1,0 1 1,0-1-1,0 0 1,0 0-1,-1 1 0,1-1 1,-1 0-1,1 0 1,-1 0-1,0 1 1,0-1-1,0 0 1,0 0-1,0-1 1,0 1-1,-1 0 1,1 0-1,-1 0 1,1-1-1,-1 1 1,0-1-1,1 1 1,-4 1-1,-7 4 68,0-1 0,0 0 0,0-1-1,0-1 1,-1 1 0,0-2 0,0 0 0,-13 1 0,-14 0 103,-53-3 0,51-1-87,41 0-141,0-1 0,-1 1 0,1 0 0,0 0 0,0-1 0,0 1 0,0 0 0,0-1 0,-1 1 0,1-1 0,0 0 0,0 1 0,0-1 1,0 0-1,0 1 0,1-1 0,-1 0 0,0 0 0,0 0 0,0 0 0,1 0 0,-1 0 0,0 0 0,1 0 0,-1 0 0,1 0 0,0-1 0,-1 1 0,1 0 0,0 0 0,-1 0 0,1 0 1,0-1-1,0 1 0,0 0 0,0 0 0,0-1 0,1 1 0,-1 0 0,0 0 0,0 0 0,1 0 0,-1-1 0,1 1 0,-1 0 0,1 0 0,-1 0 0,1 0 0,1-1 0,2-2-11,1-1-1,0 1 0,0 0 0,0 1 0,0-1 0,1 1 0,11-5 1,4-3-28,1-1 42,0 2 0,1 0 0,0 1 0,44-10-1,4-1-27,3-4-28,-14 6-276,-1-3 0,108-53 0,-135 54 41,0-1 0,-2-1-1,0-2 1,-2 0 0,48-55 0,-72 73 273,0 1-1,0-1 1,-1 0 0,0 0-1,0-1 1,-1 1 0,0-1-1,0 1 1,0-1 0,-1 0-1,0 1 1,0-1 0,0 0-1,-1 0 1,-1-9 0,1 14 15,0 0 1,-1 1-1,1-1 1,0 0 0,-1 0-1,1 0 1,-1 0-1,0 0 1,0 0 0,0 0-1,0 1 1,0-1 0,0 0-1,0 1 1,0-1-1,-1 1 1,1-1 0,-1 1-1,1 0 1,-1-1-1,1 1 1,-1 0 0,0 0-1,1 0 1,-1 0-1,0 1 1,0-1 0,0 0-1,0 1 1,-3-1-1,-6-1 61,0 0-1,0 1 0,0 0 0,-13 2 0,14-1 5,4 0-25,0 0 1,0 1-1,0 0 1,0 0-1,0 1 1,0 0-1,1 0 1,-1 0-1,1 0 1,-1 1-1,1 0 1,0 0-1,-7 6 1,4-2 21,-1 1 0,1 0 0,1 0 0,0 1 0,0 0-1,-10 18 1,8-11-16,2 0 0,-1 1-1,2-1 1,0 1-1,2 0 1,0 1 0,0-1-1,2 1 1,-1 18-1,3-9-44,-1 2 46,2-1-1,5 41 0,-4-61-81,-1-1 0,1 1 1,0-1-1,1 1 0,0-1 0,0 0 0,0 0 0,1-1 0,0 1 0,1-1 0,-1 1 0,1-1 0,11 10 0,-12-14-91,0 0 1,0 0-1,0 0 1,0 0-1,1-1 0,-1 1 1,0-1-1,1 0 1,0-1-1,-1 1 1,1-1-1,7 0 0,60-5-2997,-69 5 2903,5-2-213,0 0-1,-1-1 0,1 1 0,0-1 0,-1-1 0,1 0 1,-1 0-1,0 0 0,12-11 0,-2 1-459,-1 0 1,22-27-1,0-6-302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5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26 560,'7'-23'2129,"-30"20"185,16 3-2323,2 1 169,0 0 0,0 0 0,0 1 0,0-1 0,0 1 1,0 0-1,0 1 0,1-1 0,-1 1 0,-7 5 0,-49 41 1013,41-31-705,-6 5 130,1 1 0,-26 33 0,14-14-269,34-39-322,0 0 0,0 0 0,0 0 0,1 1-1,-1-1 1,1 1 0,0 0 0,1-1 0,-1 1-1,1 0 1,0 0 0,0 0 0,0 0-1,1 0 1,0 0 0,0 0 0,0 0 0,0 1-1,1-1 1,0 0 0,0 0 0,1-1 0,-1 1-1,1 0 1,0 0 0,0-1 0,0 1-1,1-1 1,0 0 0,0 1 0,0-1 0,0-1-1,0 1 1,1 0 0,0-1 0,0 0 0,0 0-1,0 0 1,0 0 0,1 0 0,-1-1-1,1 0 1,0 0 0,-1 0 0,8 1 0,6 0-104,0 0 0,1-1 1,-1-2-1,25 0 0,-27-1 32,1 0-1,-1 2 1,0 0-1,32 7 1,31 12-82,-79-19 163,1 0 0,0 0 0,-1 0 0,1 0 0,-1 0 0,1 0 0,-1 1 1,0-1-1,0 0 0,1 0 0,-1 1 0,0-1 0,0 0 0,0 0 0,0 1 0,-1-1 0,1 0 0,-1 3 0,1-4 26,0 4 20,-1 0 0,0 0 1,0 0-1,0 0 0,0-1 0,-1 1 1,1-1-1,-1 1 0,0-1 0,0 1 1,0-1-1,-1 0 0,1 0 1,-1 0-1,1 0 0,-1 0 0,-4 2 1,-56 38 703,54-37-620,-70 50 1061,59-40-975,0-1-1,-23 12 1,41-26-228,-1 1-14,0-1 1,0 1 0,0-1-1,0 1 1,0-1 0,0 0-1,0 0 1,0-1 0,0 1-1,-5 0 1,6-1-618,100-98-8069,58-35 5731,-114 103 2527,75-62-266,-102 80 689,0 0 1,25-14-1,-27 18 195,0-1-1,0 0 1,19-18 0,-31 25-121,0 1 1,1 0-1,-1-1 0,1 1 0,-1 0 1,1 0-1,0 0 0,-1 0 1,1 1-1,0-1 0,0 0 0,0 1 1,0-1-1,-1 1 0,1-1 1,0 1-1,4 0 0,-3 0 1563,-1 37 1363,-1-22-2283,0 0 1,-1 1 0,0-1-1,-2 0 1,-3 21 0,-3-19-506,7-14-226,-1 0 0,1 0 0,0 0 0,0 1 0,0-1 0,0 0 0,1 0-1,-1 1 1,1-1 0,0 4 0,0-6-838,5-4-3637,-4 2 4304,-1 0-1,1 1 1,0-1-1,-1 0 1,1 1-1,-1-1 1,1 0-1,-1 0 1,0 1-1,1-1 1,-1-1-1,9-31-1378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7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34 816,'-4'-13'977,"-16"1"175,-1 12-15,9-9 47,4 9 241,-5 0-1201,26 0-2049,7 0 625,21 0-17,-16 0 81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8:0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42 266 960,'4'21'639,"-1"1"-1,-1 1 0,-1-1 0,-2 27 0,0-4 536,1-42-1106,0-1 1,0 1-1,0-1 0,0 1 0,1-1 0,-1 1 1,1-1-1,-1 0 0,1 1 0,0-1 0,0 0 1,2 4-1,-2-5-50,0-1 0,0 1 1,0 0-1,0-1 0,0 0 1,0 1-1,0-1 0,0 0 1,0 1-1,0-1 0,0 0 1,0 0-1,0 0 0,0 0 1,0 0-1,0 0 0,1 0 1,-1 0-1,0-1 0,0 1 1,0 0-1,0 0 0,0-1 1,0 1-1,0-1 0,0 1 1,0-1-1,0 0 0,-1 1 1,1-1-1,0 0 0,0 1 1,1-2-1,9-9-91,0 0 0,0 0 0,-1-1 0,-1-1 0,0 0 0,-1 0 0,0 0 0,-1-1 0,10-27 0,9-13-200,-17 35 209,-2-1 1,0 1-1,-2-1 0,0 0 0,-1-1 1,-1 1-1,-1-1 0,0-34 0,-2 52 86,0 1 0,-1 0-1,1 0 1,0 0-1,0 0 1,-1 0 0,0 0-1,1 0 1,-1 0-1,0 0 1,0 0 0,0 0-1,0 0 1,0 0-1,0 0 1,-1 1 0,1-1-1,-1 0 1,1 1 0,-4-3-1,1 2 48,1 0 0,-1 0 0,0 0 0,0 1 0,0 0 0,0 0-1,0 0 1,0 0 0,-1 0 0,1 1 0,-8 0 0,2 1-73,-1 0 0,1 1 0,0 1 1,0 0-1,0 0 0,1 1 0,-1 0 0,1 1 0,0 0 0,0 0 0,0 1 1,1 0-1,0 0 0,0 1 0,0 0 0,1 1 0,0-1 0,1 2 0,-9 12 1,15-20-251,-1 1 1,0-1-1,1 1 1,-1 0-1,1-1 1,0 1-1,-1 0 1,1-1 0,0 1-1,0 0 1,0-1-1,0 1 1,1 3-1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28:0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93 976,'1'1'174,"0"0"0,0-1 0,-1 1-1,1 0 1,0 0 0,-1-1 0,1 1-1,-1 0 1,1 0 0,-1 0 0,1 0 0,-1 0-1,1 0 1,-1 0 0,0 0 0,0 0-1,1 0 1,-1 0 0,0 0 0,0 0-1,0 0 1,0 0 0,0 0 0,-1 1-1,1 41 1435,0-29-708,0 97 1330,-1-110-2235,1 0 1,0-1-1,0 1 1,0-1-1,0 1 0,0-1 1,0 1-1,1-1 1,-1 1-1,0 0 1,0-1-1,0 1 0,1-1 1,-1 1-1,0-1 1,0 1-1,1-1 0,-1 1 1,0-1-1,1 1 1,-1-1-1,0 0 1,1 1-1,-1-1 0,1 0 1,-1 1-1,1-1 1,-1 0-1,1 1 0,0-1 1,20-3-611,24-22-1037,-37 20 1289,3-3-69,1-1 0,-1 0 0,0-1 1,-1 0-1,18-24 0,-19 22 318,1 1 0,0 0 0,1 0 0,15-11 0,-24 21 1053,-2 12 744,0 2-982,0-6-425,0 0 0,0 0 0,0 1-1,1-1 1,0 0 0,0 0 0,4 10-1,-4-15-257,1 1 0,-1-1-1,1 0 1,-1 0 0,1 0 0,0-1-1,-1 1 1,1 0 0,0-1-1,0 1 1,0-1 0,1 0 0,-1 1-1,0-1 1,0 0 0,1 0-1,-1 0 1,0-1 0,1 1 0,-1-1-1,1 1 1,-1-1 0,1 0-1,-1 0 1,1 0 0,3 0 0,11-2-120,-1 0 1,0-1 0,1 0 0,-1-2-1,23-9 1,12-2-249,40-18-174,-62 21 262,1 2 0,39-9 0,-35 13 84,-11 1 95,0 2 0,1 0 0,28 0 0,-42 5 77,-8-1-11,-1 0 0,1 0 0,0 0 0,0 0-1,-1 0 1,1 0 0,0 0 0,0-1 0,0 1-1,-1 0 1,1-1 0,0 0 0,1 0-1,-2-1-156,0 0 0,0 1 0,0-1 0,-1 0 0,1 1 0,-1-1 0,1 0 0,-1 0 0,0 0 0,1 0 0,-1 1 0,0-1 0,0 0 0,-1-3 0,1-29-2438,0 9 742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3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48,'227'114'1918,"-221"-111"-1806,1-1 0,-1 1-1,1-1 1,0-1 0,-1 1-1,1-1 1,0 0 0,0 0-1,0-1 1,0 0 0,0 0-1,0-1 1,-1 0 0,1 0-1,12-4 1,-10 2-64,-1-1 1,1 0-1,-1-1 0,-1 0 0,1 0 0,0-1 1,-1 1-1,0-2 0,-1 1 0,11-13 0,-7 5-30,0 0 0,-2 0 0,1 0 0,-2-1 0,0 0 0,0-1 0,-2 0 0,0 0 0,-1 0 0,0 0 0,-1-1 0,0-24 0,-2 27 181,-1 9-51,1-1 1,-1 1-1,-1-1 0,1 1 0,-1-1 0,-2-7 0,3 11 8,-1 1 0,0-1 0,1 1 0,-1-1 0,0 1 0,0 0-1,0 0 1,0-1 0,0 1 0,0 0 0,-1 0 0,1 0 0,0 0 0,0 0 0,-1 0-1,1 1 1,-1-1 0,1 0 0,-1 1 0,1-1 0,-1 1 0,1-1 0,-1 1 0,1 0-1,-1 0 1,1-1 0,-1 1 0,-3 1 0,1-1 108,0 0-1,0 1 1,-1 0-1,1 0 1,0 0 0,0 0-1,0 0 1,0 1 0,0 0-1,1 0 1,-1 0-1,0 0 1,-5 6 0,1-1 92,0 0 1,1 1 0,0 0 0,1 0 0,-8 13 0,-4 11 296,1 2 0,-15 44 0,31-75-608,-13 32 47,1 0 0,2 1 0,2 0 1,1 1-1,2 0 0,-2 58 0,8-73-108,-1 20-355,10 73 0,-7-103 271,0 0 0,0 0 0,2-1 0,-1 1 0,2-1 0,-1 0 0,1-1 0,1 1 0,0-1 0,1 0 0,8 11 0,-13-19-144,1 0 0,-1 0 0,0 0 0,1 0-1,-1 0 1,1-1 0,-1 1 0,1-1 0,0 0 0,0 0 0,0 0 0,0 0 0,-1 0 0,1 0-1,0-1 1,0 0 0,0 1 0,0-1 0,1 0 0,-1-1 0,0 1 0,0 0 0,0-1-1,-1 0 1,1 0 0,0 0 0,0 0 0,0 0 0,2-2 0,2 0-364,0-1 0,0 0 0,-1-1 0,1 0 0,-1 0 0,0 0 0,-1 0 0,1-1 0,8-12 0,13-21-1057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3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0 188 944,'2'0'147,"0"0"0,0 0 0,-1 0 0,1 0-1,0 0 1,0 1 0,-1-1 0,1 0-1,0 1 1,-1-1 0,1 1 0,0 0 0,-1-1-1,1 1 1,-1 0 0,1 0 0,-1 0-1,0 0 1,1 0 0,-1 0 0,0 1-1,0-1 1,2 3 0,-1 0 119,0 1 1,-1-1-1,0 0 0,0 1 1,0 0-1,0-1 0,0 8 0,2 14 735,3 35 528,-2-1 0,-6 84-1,0-42-1032,2 36 5,0-11-3683,2-138 2691,-1 1 0,1 0 0,1-1 0,0 1-1,0 0 1,1 0 0,6-12 0,6-16-422,-10 22 587,19-59-238,3 1 0,3 2 0,79-131 0,-106 197 687,0-1 1,0 1 0,1 0 0,0 1 0,0-1 0,1 1 0,-1 0 0,1 1 0,0-1-1,1 1 1,-1 0 0,1 1 0,-1-1 0,1 1 0,10-2 0,-16 4-27,0 1 0,1 0 0,-1 0 0,0 0 0,1 0 0,-1 0 0,0 1 0,1-1 0,-1 0 0,1 1 0,-1-1 0,0 1 0,0-1 0,1 1 0,-1-1 0,0 1 0,0 0 0,0 0 0,0 0 0,0 0 0,2 1 0,18 32 1578,0 46 516,-20-73-1986,16 79 1445,-9-35-1066,2-1-1,3-1 0,23 62 0,-32-102-589,0 0-1,0 0 0,1-1 0,0 0 0,0 0 0,1 0 1,0-1-1,0 1 0,1-1 0,0-1 0,10 8 0,-13-12-66,1 1 0,0-1-1,0 0 1,0 0 0,1 0-1,-1-1 1,0 0 0,1 0-1,-1 0 1,1-1 0,-1 0-1,1 0 1,-1 0 0,0-1-1,1 0 1,-1 0 0,1 0-1,-1 0 1,0-1 0,8-4-1,1 0-129,0-1 0,-1-1 0,0 0 0,0-1 0,-1 0 0,0-1 0,0-1 0,-1 0 0,-1 0 0,0-1 0,0 0 0,12-23 0,4-10-382,-3-1-1,27-71 0,-23 33 200,32-155 1,-39 145 729,-18 28 2652,-26 86 672,9 1-2447,0 1-1,2 0 0,-14 30 1,5-11-340,-8 17-301,2 1 0,3 0 0,3 2 0,-16 68 0,28-81-1236,1 0 1,3 0-1,0 66 0,5-110 449,1-1-1,1 1 1,-1 0-1,0 0 0,1 0 1,0-1-1,0 1 1,0 0-1,0-1 1,0 1-1,1-1 0,0 1 1,0-1-1,0 0 1,0 0-1,0 0 1,0 0-1,5 4 0,-5-6-1,0 0-1,1 1 0,-1-1 0,1 0 1,-1 0-1,1-1 0,0 1 0,-1 0 0,1-1 1,0 0-1,-1 1 0,1-1 0,0 0 0,-1-1 1,1 1-1,0 0 0,-1-1 0,1 1 1,0-1-1,-1 0 0,1 0 0,-1 0 0,1 0 1,-1-1-1,0 1 0,1-1 0,2-1 0,35-27-1401,-1 0 0,-1-3-1,43-47 1,27-25 256,-45 49 481,2 3 1,124-78 0,-25 27 860,-119 74 260,-9 3 823,-2-1-1,0-2 0,54-63 0,-74 78 4535,-28 32-306,2 1-5118,-33 54 1340,4-8 751,-44 92 0,82-149-2373,0-1 0,0 0 1,1 1-1,0-1 0,1 1 0,-1-1 1,1 1-1,0 0 0,1 0 0,0 0 1,0 0-1,0-1 0,1 1 0,0 0 1,0 0-1,1-1 0,0 1 0,0-1 1,0 1-1,1-1 0,0 0 0,0 0 1,1 0-1,-1 0 0,1-1 1,1 1-1,-1-1 0,7 6 0,-6-8 71,-1 0 0,0 0-1,1 0 1,0-1 0,-1 0-1,1 0 1,0 0 0,0 0-1,0-1 1,8 1 0,-7 0 41,1-1-1,0 1 1,-1 0 0,1 1-1,-1-1 1,0 1 0,11 7-1,-12-7 100,0 0 0,0 0 0,-1 1 0,1-1 0,-1 1-1,0 0 1,0 1 0,0-1 0,-1 1 0,0-1 0,1 1-1,-2 0 1,1 0 0,0 0 0,-1 1 0,0-1 0,0 1-1,-1-1 1,0 1 0,0 0 0,0-1 0,0 1 0,-1 10-1,0 0 192,1-4 64,-1-1 1,0 1-1,-1 0 0,-1 0 1,1-1-1,-2 1 0,0-1 1,0 1-1,-5 10 0,-8 10 444,-2-2 0,-1 0 0,-1-1-1,-1 0 1,-37 36 0,37-45-983,0-2 1,-39 28-1,41-34-865,-1-1 0,0-1 0,-38 15 0,57-25 615,0 1 0,0 0 0,-1-1 0,1 1 0,0-1 0,-1 0 0,1 1 0,-1-1 0,1 0 1,-1 0-1,1 0 0,0 0 0,-1 0 0,1 0 0,-1 0 0,1 0 0,-1 0 0,1-1 0,0 1 0,-1-1 0,1 1 0,0-1 0,-1 0 0,1 1 0,-1-2 0,-3-16-6714,8 1 5331,9-10-1140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3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168 849 496,'-8'2'88,"1"1"-1,-1-2 1,0 1-1,0-1 1,0 0-1,0-1 1,-10 0-1,12 0-19,1-1-1,-1 1 0,1 0 0,-1 1 0,1 0 1,-1 0-1,1 0 0,-1 0 0,1 1 1,0 0-1,0 0 0,-6 3 0,-3 1 1963,10-2 424,15 9-2229,-3-5-148,1-1 0,1 0 0,0 0-1,0 0 1,0-2 0,0 1 0,1-1 0,0-1-1,0 0 1,1 0 0,-1-1 0,1-1 0,-1 0 0,24 1-1,12-2 88,-1-2-1,71-12 0,-78 8 23,169-29 525,75-6-14,-100 35-392,26-2-87,-39-2-136,120-13-12,119-53 160,64-9 210,11 0-165,-108 17-238,131-27-17,17-2 120,127 21 138,-558 65-254,-70 8-21,893-103 79,-493 58 318,486 7 0,824 40-104,-1231 11-293,-354-11 5,396-9 24,-155 6 206,-211 4-124,-117-3-18,84-16 0,-11 0 267,-20 7 525,0 5 0,1 5-1,157 18 1,154 33 1070,-316-41-1193,137-7 0,-149-5-318,-1 5 0,99 15 0,-37 10 683,200 62 0,-327-80-1015,0-2 1,1-1-1,57 3 1,101-10 83,-84 0-191,-27-1 43,-47-1-49,1 3-1,0 0 1,0 2 0,59 12-1,-63-5-52,1-1 0,0-2-1,1-1 1,41 1 0,77 5-4106,-90-11-5044,-57-10 3190,-3 2 3397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3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266 743 608,'-21'1'359,"0"0"0,0 2 0,-32 7 0,29-7 200,-1-1-1,1-1 1,-37-3 0,45 1 1023,20 1-1554,0-1 0,-1 1 0,1-1-1,0 1 1,-1-1 0,1-1-1,6-2 1,12-4 57,131-27 264,2 6-1,196-12 1,355 1-193,-171 13-96,597-78 290,-971 83-224,623-74 387,2 44-293,212 50-149,-92 1-41,-99-40-14,1-34 42,-754 69-60,129-12 8,583-54 26,5 40-14,-89 21-42,53-8 24,2 0 21,90 46-90,82 127-264,-712-120 237,-111-22 78,98 28 1,-104-18 60,-28-9-25,0 2 1,-2 2 0,82 40-1,-53-9 20,-37-22-44,62 29 1,-11-25 64,-78-26 31,1-1 0,-1 0 0,1-1 1,0-1-1,0 0 0,0-1 1,20-2-1,10 0 33,-35 2-122,1-1-1,-1-1 1,0 0 0,0 0-1,-1-1 1,1-1-1,14-6 1,70-40 7,-27 12-5,-11 4-5,-49 27 0,1 1 0,0 0 0,1 0-1,0 1 1,0 1 0,0 0 0,0 0-1,1 1 1,-1 0 0,18-2 0,8 2 10,0-1 0,0-1 0,45-13 0,41-7-48,141-16 2,-179 34-250,93-11-173,-55 4 381,-86 10 52,70 2 0,-71 2 6,-33 1 26,-1 0 0,0-1-1,1 1 1,-1 0 0,0 0 0,0 0-1,0 0 1,0 0 0,0 0 0,0 0-1,0 0 1,0 0 0,0 0 0,0 1-1,0-1 1,-1 0 0,1 1 0,-1-1-1,2 3 1,9 30 188,-1 74 83,-5 1-1,-12 155 1,0-23-272,8-23 248,47 351 0,-28-457 125,54 177 0,9 33-131,-65-220-223,6 112 0,-17-134 4,-3 227-78,-6-165-550,-27-144-1476,-59-19-1283,57 12 2219,-49-7 0,7 8 72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5:3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39 400,'-30'-13'901,"28"13"-832,0-1 0,0 1 0,0-1 0,0 1 0,0-1 0,0 0 0,0 0 0,1 0 0,-1 0 0,0 0 0,0 0 0,1 0 0,-1-1 0,1 1 0,-1-1 0,1 1 0,0-1 0,-1 1 0,0-3 0,1 3 5,1 1-1,0 0 0,0 0 1,-1 0-1,1-1 1,0 1-1,0 0 0,-1 0 1,1 0-1,0 0 1,-1 0-1,1 0 1,0 0-1,-1 0 0,1 0 1,0 0-1,-1 0 1,1 0-1,0 0 0,-1 0 1,1 0-1,0 0 1,0 0-1,-1 0 0,1 0 1,0 0-1,-1 0 1,1 0-1,0 1 0,-1-1 1,1 0-1,-1 1 1,6 81 2238,4 0 0,18 82 0,-9-66-1362,119 517 3028,43-11-154,-98-338-2326,15 47-619,155 581 982,-207-718-1557,19 105-40,-51-195-232,-1-13 250,5 116-1,0 9 309,-17-195-273,-1-10-360,0 0 0,1 0-1,0 0 1,0 1-1,0-1 1,1 0-1,0 0 1,0 1-1,1-1 1,0 1 0,0-1-1,0 1 1,6-10-1,10-34-620,23-90-1372,-31 107 156,20-44-1,-14 38-2738,-15 38 4194,-1 1 0,1-1 0,0 1-1,-1 0 1,1-1 0,-1 1 0,1 0-1,0-1 1,-1 1 0,1 0 0,0 0-1,0 0 1,-1 0 0,1 0 0,0 0-1,-1 0 1,1 0 0,0 0 0,-1 0-1,1 0 1,0 0 0,0 0 0,2 1-1517,7-1-1716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1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298 102 528,'0'-84'6094,"0"67"-404,5 144-2429,-1 59-1629,-20-26-988,-45 200-1,47-293-612,-119 530 172,124-541-336,9-45-230,-1-1 0,-1 1 0,1-1 0,-2 0 1,1 0-1,-2 0 0,1 0 0,-1 0 0,-7 12 0,10-22 232,1 0 1,-1 1-1,1-1 0,-1 0 0,1 1 1,-1-1-1,1 0 0,-1 0 0,1 0 1,-1 0-1,0 1 0,1-1 0,-1 0 1,1 0-1,-1 0 0,1 0 0,-1 0 1,0 0-1,1 0 0,-1-1 0,1 1 1,-1 0-1,1 0 0,-1 0 0,1 0 1,-1-1-1,1 1 0,-1 0 0,1-1 0,-1 1 1,1 0-1,-1-1 0,1 1 0,-1-1 1,1 1-1,0 0 0,-1-1 0,1 1 1,0-1-1,-1 1 0,1-1 0,0 1 1,0-1-1,0 0 0,-1 1 0,1-1 1,0 0-1,-13-30-2698,6-20 235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31 130 1841,'-14'-54'1843,"10"43"-665,1 0 0,0 0-1,1 0 1,-2-20-1,5 37-817,0 0-1,1 1 0,-1-1 0,2 0 1,-1 0-1,1 0 0,0 0 0,0 0 1,5 7-1,7 13 488,54 118 548,-6 2-1,51 184 1,47 316-1903,-106-428-1333,13 72-6523,-66-251 4341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99 135 688,'8'-13'211,"0"1"-1,1 0 0,0 0 0,1 1 0,19-17 1,-23 23-79,1 0 0,1 0 0,-1 1 0,0 0 0,1 0 0,0 0 0,0 1 1,0 1-1,0-1 0,1 1 0,9-1 0,-4 2 23,0 0 0,0 0 1,0 1-1,0 1 0,0 0 0,0 2 1,0-1-1,-1 1 0,1 1 0,-1 1 1,0-1-1,0 2 0,0 0 1,-1 1-1,0 0 0,0 1 0,-1 0 1,0 0-1,0 2 0,-1-1 0,0 1 1,-1 1-1,0 0 0,-1 0 0,0 0 1,0 1-1,-1 0 0,-1 1 0,0 0 1,3 13-1,-2-3 150,-1 0 0,-1 0 0,-1 0 0,-1 0 0,-1 1 0,-1 0 0,-1-1 0,-6 39 0,0-28 172,-1-1 0,-2 0 0,-1 0 0,-1-1 0,-22 41-1,-5-6 302,-2-1-1,-4-2 0,-2-2 0,-80 83 0,89-109-598,-1-2 0,-78 54 0,100-76-150,13-9-25,0-1 0,-1 0 0,1 0-1,0 0 1,-1 0 0,1 0 0,-1-1 0,1 1 0,-1-1 0,0 0 0,0 0 0,1-1 0,-1 1 0,0-1 0,0 0 0,-5 0-1,6 0-29,6-4 11,1 1 1,-1-1-1,1 1 1,0 0 0,0 0-1,0 0 1,0 0-1,0 1 1,0-1-1,1 1 1,6-2-1,2-1 27,1 1 0,-1 0 1,1 1-1,0 0 0,0 1 0,0 1 0,0 0 0,1 1 0,-1 0 0,0 2 0,0-1 0,0 2 0,0 0 0,0 0 0,-1 1 0,1 1 0,-1 0 0,0 1 0,-1 1 0,1 0 1,-1 0-1,-1 1 0,1 1 0,-1 0 0,-1 0 0,18 21 0,8 18 376,58 103 1,0 0 136,-84-136-465,-4-6-39,0 0 0,1 1 0,0-2 1,0 1-1,1-1 0,0-1 0,0 1 1,0-1-1,1 0 0,1-1 0,12 7 1,-10-7-19,1 0 1,0-1 0,0 0-1,0-1 1,0-1 0,1 0-1,0-1 1,-1 0 0,1-1 0,0 0-1,0-1 1,19-3 0,-23 2-3,1 0 0,-1-1 0,1 0-1,-1-1 1,0 0 0,0-1 0,0 0 0,-1 0 0,1-1 0,15-11 0,15-9-6,-35 23 2,0-1 0,0 0-1,0 0 1,0 0 0,0 0 0,-1-1 0,0 0-1,1 0 1,-2 0 0,1 0 0,0-1 0,-1 0-1,0 0 1,4-6 0,13-35-47,-2-1-1,-1 0 1,-3-2 0,-2 1 0,8-78-1,12-413-309,-32 534 373,0 0-1,-1 0 1,1 0 0,-1 1-1,0-1 1,0 0-1,-1 0 1,1 1-1,-1-1 1,-4-6 0,6 10-4,-1 0 0,1 0 0,-1 0 1,0 1-1,1-1 0,-1 0 0,0 0 1,0 1-1,0-1 0,1 1 0,-1-1 1,0 1-1,0-1 0,0 1 1,0 0-1,0-1 0,0 1 0,0 0 1,0 0-1,0 0 0,0-1 0,-1 1 1,0 1 11,-1-1 0,1 1 0,0 0 0,0 0 0,-1 0 0,1 0 0,0 0 0,0 0 0,0 0 0,0 1 0,1-1 0,-1 1 0,-3 2 0,-11 14 122,0 0 0,2 1 0,0 0 0,1 2 0,-19 38 0,12-15 214,-27 88-1,34-90-233,2 1 0,2 0-1,1 1 1,-3 78 0,10-63-75,3 0 0,3 0 0,19 93 0,-21-141-37,1 0 0,0 0 0,1 0 0,0-1 0,0 0 0,1 0 0,8 10 0,-10-15-33,0 0 0,0 0-1,0-1 1,1 1-1,0-1 1,0 0-1,0 0 1,0-1 0,0 0-1,1 0 1,0 0-1,-1 0 1,1-1-1,8 2 1,-5-2-232,1-1 1,-1 0 0,1 0-1,-1-1 1,1 0 0,-1-1-1,1 0 1,-1 0-1,0-1 1,1 0 0,-1-1-1,0 0 1,-1-1-1,1 0 1,0 0 0,7-5-1,-4 0-599,0-1-1,-1 0 1,0 0-1,-1-1 0,0 0 1,0-1-1,-1 0 1,-1 0-1,10-19 1,32-64-4048,-31 49 2969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454 461 576,'0'-14'468,"0"-1"0,-1 1 0,-1-1 0,0 1 0,-4-15 0,4 24-112,0 0-1,0 0 0,0 0 0,-1 0 0,0 1 1,0-1-1,0 1 0,0 0 0,-1 0 0,1 0 1,-1 0-1,0 1 0,0-1 0,-1 1 1,1 0-1,-10-5 0,12 7-173,-1 1 0,0-1 1,0 0-1,0 1 0,0-1 0,0 1 1,0 0-1,0 0 0,-1 0 0,1 0 1,0 0-1,0 1 0,0 0 0,0-1 1,1 1-1,-1 0 0,0 1 0,0-1 1,0 0-1,1 1 0,-5 2 0,-5 5 437,-1 0 1,-20 20-1,11-6-205,0 1 0,2 1 1,1 0-1,1 2 0,-25 50 0,21-32-269,3 0-1,-27 97 0,39-117-142,2 0-1,2 0 0,0 0 0,1 44 0,2-59-118,0 0 0,1-1 0,1 1 0,0-1 0,0 1 0,1-1 0,0 0-1,0 0 1,1 0 0,0 0 0,1-1 0,0 1 0,0-1 0,1 0 0,9 9 0,-13-15-9,0 0 0,1 0 0,-1 0 0,1 0 1,-1-1-1,1 1 0,-1-1 0,1 0 0,0 0 0,0 0 1,0 0-1,-1 0 0,1-1 0,0 1 0,0-1 0,0 0 1,0 0-1,0 0 0,0 0 0,0 0 0,0-1 0,0 1 1,0-1-1,0 0 0,-1 0 0,1 0 0,0 0 0,0-1 1,-1 1-1,1-1 0,-1 1 0,1-1 0,3-3 0,4-4-307,0-1-1,0 0 0,-1 0 0,0 0 0,-1-1 0,8-14 0,6-13-75,-3-1-1,-1-1 0,-1-1 1,20-79-1,19-179 251,-17 80 1135,-14 39 2323,-25 178-3025,0 0 1,1-1-1,-1 1 1,0 0 0,1-1-1,0 1 1,-1 0-1,1-1 1,0 1 0,0 0-1,0 0 1,1 0-1,-1 0 1,0 0-1,2-2 1,-1 5 146,-1 0-1,1 0 1,-1 0-1,1 1 1,-1-1-1,0 0 1,0 1-1,0-1 1,0 1 0,0-1-1,0 1 1,1 2-1,3 9 427,-1 0 1,0 1-1,-1-1 0,-1 1 0,2 26 0,-5 77 821,-1-47-936,-34 508 402,-42-3-984,66-489-3,-3 14-33,-8 43-14,-5 202 0,27-254-35,3 94-909,-1-182 732,-1 0 1,1 0 0,0-1-1,0 1 1,0 0 0,0 0-1,0 0 1,0-1 0,1 1 0,2 3-1,5-2-3009,0-21 16,-7 2 1928,0 0 0,0-1 1,-2 1-1,0 0 0,-1-1 0,-4-23 0,-25-95-2044,10 58 1843,3-1-120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33 267 752,'-33'-66'3154,"45"61"2428,40-2-4017,-6 1-847,94-16 333,-68 12-929,-1-2-1,127-41 1,-17-29-5580,-161 78 3025,-3 4 146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22 2353,'0'-11'9364,"-17"11"-2032,7 0-673,3 0-5683,7-10-1456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39 768,'0'-36'1892,"0"34"-1212,0 5 91,1 119 3323,-19 422 3692,-49 191-4483,16-158-3495,51-556-334,-2 21-1497,-6-35-606,-8-18-1792,8 0 3553,1 0 0,0-1 0,1 1-1,0-2 1,-5-18 0,8 25 653,-24-65-1751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1 262 944,'11'-20'213,"1"1"0,1 0 0,1 1-1,0 0 1,1 1 0,1 1-1,1 1 1,0 0 0,1 1 0,1 0-1,0 2 1,41-20 0,-45 26-31,0 0 1,0 1 0,0 1-1,1 0 1,0 2 0,0-1-1,0 2 1,0 0 0,0 1 0,0 1-1,0 0 1,-1 1 0,1 1-1,0 0 1,-1 1 0,1 1-1,-1 0 1,0 1 0,16 10-1,-18-8-44,0 1-1,-1 0 0,0 1 0,-1 0 0,0 1 1,0 0-1,-1 1 0,-1 0 0,0 1 1,0 0-1,-2 0 0,1 1 0,-2 0 0,9 26 1,-6-12 91,-1 0 0,-2 0 0,0 1 1,-2 0-1,-2 0 0,-1 52 0,-5-36 199,-2-1 0,-2-1 0,-2 0 0,-2 0 0,-1 0 0,-3-2 0,-1 0 0,-2-1 0,-48 74 0,42-76-437,-2-2-1,-2-1 1,-1-2 0,-1-1-1,-63 50 1,92-80-171,-1 0 1,1 0-1,-1 0 0,0-1 1,0 1-1,0-1 1,0 1-1,0-1 1,0 0-1,0 0 0,0-1 1,0 1-1,0 0 1,0-1-1,-1 0 1,1 0-1,0 0 1,0 0-1,-1 0 0,1-1 1,0 0-1,0 1 1,0-1-1,0 0 1,-3-2-1,2 1-146,1 0 1,0 0-1,1-1 0,-1 1 0,0-1 1,1 1-1,-1-1 0,1 0 0,0 0 1,0 0-1,0-1 0,0 1 0,1 0 1,-1-1-1,1 1 0,0-1 0,0 1 1,0-1-1,1 1 0,-1-7 0,-1-25-3366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1313,'2'10'518,"1"0"1,-1 0 0,-1 0 0,0 0 0,0 0 0,-1 0 0,-2 15 0,2 33 1140,10 389 4395,-11-290-4971,-15 87 165,32-315-1266,2 1-1,50-121 0,-48 139 6,113-269-729,-47 153-3131,-81 160 3175,0 0 0,1 0 1,0 1-1,9-9 0,-13 14 351,0-1 0,1 1 0,0 0 0,-1 0 0,1 0 0,0 0 0,0 1-1,0-1 1,0 1 0,0-1 0,0 1 0,0 0 0,5-1 0,3 2-2081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2 352 672,'-1'38'1041,"2"52"1426,-1-83-2209,1-1 0,0 0 0,0 0 0,1 0 0,0 0-1,0-1 1,0 1 0,0 0 0,1-1 0,0 1 0,6 7 0,-6-11-171,-1 0 0,1-1 0,0 1 0,0 0 0,0-1 0,0 0 0,1 0 0,-1 0 0,0 0 0,0 0 0,1-1 0,-1 1 0,0-1 0,1 0 0,-1 0 0,0 0-1,1 0 1,-1-1 0,6-1 0,4 0-22,1-1 0,-1-1 0,19-7 0,-7 0-221,-1-1 0,-1-2 0,0 0 0,-1-2 1,-1 0-1,0-2 0,-1 0 0,26-30 1,-21 17-330,-2-1 0,0 0 0,-2-2 0,-2 0 0,18-44 0,-34 71 453,0-1-1,0 1 1,0-1-1,-1 0 1,-1 0 0,1 0-1,-1 0 1,-1 0-1,0-10 1,0 15 87,0 1 0,-1-1-1,0 1 1,1-1 0,-1 1 0,0-1 0,0 1 0,-1-1 0,1 1 0,0 0 0,-1 0 0,1-1 0,-1 1 0,0 0-1,0 1 1,0-1 0,0 0 0,0 0 0,0 1 0,0-1 0,0 1 0,-1 0 0,1 0 0,-1 0 0,1 0-1,-1 0 1,1 0 0,-1 1 0,1-1 0,-1 1 0,-4-1 0,0 1 261,-1 0 0,0 1 0,0 0 0,1 0 0,-1 1 1,0 0-1,1 0 0,-1 0 0,1 1 0,0 0 0,0 1 0,0 0 0,1 0 1,-1 0-1,1 1 0,-9 8 0,-3 3 458,0 1 0,2 1 0,0 0 0,-15 23 0,10-11-580,1 1-1,2 1 0,2 1 1,0 0-1,3 1 1,0 0-1,2 1 1,2 1-1,2 0 0,0 0 1,3 0-1,1 0 1,2 44-1,2-67-224,0 0 0,1-1 0,1 1 1,0-1-1,1 1 0,0-1 0,1 0 0,0-1 0,0 1 0,2-1 0,-1 0 0,13 15 1,-15-21-168,0-1 1,1 0 0,-1 0-1,1 0 1,0-1 0,0 0 0,0 1-1,0-2 1,1 1 0,-1-1-1,1 1 1,-1-2 0,1 1 0,0-1-1,0 1 1,0-2 0,0 1-1,0-1 1,0 0 0,0 0 0,0 0-1,0-1 1,-1 0 0,1 0-1,0 0 1,0-1 0,0 0 0,6-3-1,1-1-575,-1-1 0,0 0 0,0-1-1,0 0 1,-1-1 0,0 0 0,-1-1 0,0 0-1,-1-1 1,13-17 0,19-35-2898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1088,'-7'0'881,"-4"0"159,-6 0 97,0 0 63,10 11-127,-17 17-257,1 0-239,5 10-273,8 11-112,-7-10-192,17 6-464,0-6-609,0-1-496,17-10-175,-7 0 143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11 800,'0'0'94,"0"0"0,0-1-1,1 1 1,-1 0 0,0-1 0,0 1-1,0 0 1,0-1 0,0 1-1,0 0 1,0-1 0,0 1 0,0 0-1,0-1 1,0 1 0,0-1-1,-1 1 1,1 0 0,0-1 0,0 1-1,0 0 1,0 0 0,0-1-1,-1 1 1,1 0 0,0-1 0,0 1-1,-1 0 1,1 0 0,0-1-1,-1 1 1,-5 0 199,0 1 0,0 0 1,1 0-1,-1 1 0,0 0 0,0 0 0,1 0 1,-1 0-1,1 1 0,0 0 0,0 0 0,-6 5 1,-60 55 1352,47-39-1141,7-8-303,0 1 0,1 1 0,1 1 0,-17 27 0,26-35-170,0-1 1,1 1-1,0 0 0,1 1 1,0-1-1,1 1 0,0 0 1,1 0-1,0 0 0,0 18 1,2-14-32,0 0 0,1 0 0,1-1 0,0 1 0,5 16 0,-5-27-20,0 0 0,0 0 0,0 0 0,1 0 0,0-1 0,0 1 0,0-1 0,0 1 0,1-1 0,-1 0 0,1 0 0,0-1 0,1 1 0,-1-1 0,0 0 0,1 0 0,0 0 0,6 2 0,80 18-568,-2-5 248,-75-17 319,0 1-1,0 1 1,0 0 0,0 0-1,-1 1 1,0 1 0,1 0-1,-2 1 1,1 1-1,19 12 1,-27-14 38,1-1 0,-1 1 0,0 0 0,-1 0-1,1 1 1,-1-1 0,0 1 0,0 0 0,-1 0 0,5 12 0,-7-13 48,1 0 1,-2 0 0,1 1 0,-1-1-1,1 0 1,-1 0 0,-1 1 0,1-1-1,-1 0 1,0 0 0,0 1 0,-1-1-1,1 0 1,-1 0 0,-5 8 0,-2 4 297,-1-1-1,0 0 1,-2 0 0,1-1 0,-2-1 0,0 0 0,-1-1 0,-25 19 0,-137 82 1565,139-91-1867,13-10-251,-1 0-1,-48 17 1,51-27-1701,21-3 1731,1 0 0,-1 0 1,1 0-1,0-1 0,-1 1 1,1 0-1,0 0 0,-1 0 1,1-1-1,0 1 1,-1 0-1,1 0 0,0-1 1,-1 1-1,1 0 0,0-1 1,0 1-1,-1-1 0,1 1 1,0 0-1,0-1 0,0 1 1,-1-1-1,1 1 1,0 0-1,0-1 0,0 1 1,0-1-1,5-21-4606,5 5 4509,16-19-1785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148 428 816,'-10'-7'443,"-1"0"0,-1 1 0,1 0 0,-16-5 0,-35-18 3238,61 28-3644,0 1 0,0-1-1,0 0 1,0 1 0,1-1-1,-1 1 1,0-1 0,0 0-1,1 0 1,-1 0 0,0 1-1,1-1 1,-1 0 0,1 0 0,-1 0-1,1 0 1,-1 0 0,1 0-1,0 0 1,-1 0 0,1 0-1,0 0 1,0 0 0,0 0-1,0 0 1,0 0 0,0 0-1,0 0 1,0 0 0,0 0-1,1 0 1,-1 0 0,0 0-1,1 0 1,-1 0 0,1 0-1,-1 0 1,1 0 0,-1 0-1,1 0 1,-1 1 0,1-1-1,0 0 1,0 0 0,1-1-1,5-5-26,1 0-1,0 1 1,16-11-1,-15 11 78,28-17-265,2 2 0,0 2-1,57-20 1,-24 10-1126,-41 17 552,1 2 0,1 2 0,-1 1 0,1 1 0,1 2 0,62 0 0,-92 4 798,0 0 0,0 1 0,0-1 0,0 1 0,0 0 0,0 0 0,-1 0 0,1 0 0,0 1 0,0 0 0,-1-1 0,1 1 0,-1 0 0,1 1 0,-1-1 0,0 1 0,0-1 0,0 1 0,0 0 0,-1 0 0,1 1 0,-1-1 0,0 0 0,4 8 0,1 5 521,-1 1 0,0 0 1,-2 0-1,5 28 0,5 16 884,15 63 765,-24-94-1738,1 0 1,1-1-1,2 0 0,1 0 0,26 51 0,-31-72-406,1 0 0,-1 0-1,1-1 1,1 0 0,0-1-1,-1 1 1,2-1 0,-1-1-1,1 1 1,0-1 0,15 7-1,-19-10-59,1 0 0,0 0 0,0-1 0,0 0 0,0 1 0,0-2 0,1 1 1,-1-1-1,0 1 0,0-1 0,0-1 0,0 1 0,1-1 0,-1 0 0,0 0 0,0 0 0,0-1 0,0 0 0,-1 0 0,1 0 0,0 0 0,5-5 0,-1 0-40,0-1 0,0 0-1,0 0 1,-2-1 0,1 0 0,-1 0 0,0-1-1,-1 0 1,0 0 0,0-1 0,-1 1 0,-1-1 0,0-1-1,0 1 1,3-20 0,-1-9-259,-2-1 0,-2 0 0,-4-49 1,1 24 96,1 45 191,-1 0 0,-2 0 0,0 0-1,-1 0 1,-10-30 0,10 40-426,-1-1 0,0 1 0,0 0 1,-1 0-1,0 0 0,-1 1 0,-1 0 0,1 0 0,-2 1 0,-13-14 1,6 14-2180,8 7-1206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1745,'3'-5'348,"0"0"-1,0 0 1,0 0 0,0 1 0,1-1-1,7-6 1,-10 10-231,0 0 0,-1 1 1,1-1-1,0 0 0,0 0 0,0 1 0,0-1 1,0 1-1,0-1 0,1 1 0,-1-1 0,0 1 0,0 0 1,0-1-1,0 1 0,0 0 0,1 0 0,-1 0 0,0 0 1,0 0-1,0 0 0,0 0 0,1 1 0,-1-1 1,0 0-1,0 1 0,0-1 0,0 0 0,0 1 0,0 0 1,0-1-1,0 1 0,0-1 0,0 1 0,0 0 1,0 0-1,0 0 0,0-1 0,-1 1 0,1 0 0,0 0 1,-1 0-1,2 2 0,4 9 681,1-1-1,-2 1 1,0 1 0,0-1-1,5 24 1,11 76 2188,-15-72-2111,6 57 118,-4 1 0,-5-1 0,-13 137 0,-22 26-514,14-147-1694,-3 159 1,21-201-2837,0-58-7012,0-47 8878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64 138 512,'-8'-14'372,"7"10"-213,-1-1 0,0 1 0,0 0 0,-1 1 0,1-1 0,-1 0 0,0 1 0,0-1 0,0 1 1,0 0-1,-1 0 0,1 0 0,-7-3 0,10 6-113,-1 0 0,1 0 0,-1-1 0,1 1 0,-1 0 0,1 0 0,-1 0 0,1-1 1,-1 1-1,1 0 0,-1 0 0,1-1 0,-1 1 0,1 0 0,0-1 0,-1 1 0,1-1 0,0 1 0,-1 0 1,1-1-1,0 1 0,-1-1 0,1 1 0,0-1 0,0 1 0,0-1 0,-1 1 0,1-1 0,0 1 0,0-1 1,0 0-1,0 1 0,0-1 0,0 1 0,0-1 0,0 1 0,0-1 0,0 1 0,1-2 0,22-12 431,47-4-383,-17 9-51,0 3 0,1 1 0,59 4 0,-76 2-49,-1 2-1,-1 2 1,1 1-1,-1 2 1,56 20 0,-77-22 1,0 0 0,-1 1 0,0 0 0,0 1 0,-1 1 1,0 0-1,0 1 0,13 15 0,-18-18 22,0 1 0,-1 0 0,-1 0 0,1 0 0,-2 1 0,1 0 0,-1 0 0,0 0 0,-1 1 0,0-1 0,0 1 0,-1 0 0,2 18 0,-2-1 250,-1-1-1,-1 0 1,-1 0-1,-1 1 1,-2-1-1,-1-1 1,0 1 0,-2-1-1,-12 31 1,-2-16 455,-1-1 1,-33 45 0,41-65-556,-1-1 1,-1 0-1,-1-1 0,0-1 0,-38 27 1,52-40-186,-1-1 1,0 1 0,0-1 0,0 0 0,0 0-1,0-1 1,0 1 0,-1-1 0,1 0-1,0 0 1,-1 0 0,1-1 0,-1 0-1,1 0 1,-1 0 0,-6-1 0,7 0-66,1 0-1,0-1 1,-1 1 0,1-1 0,0 0-1,0 0 1,0 0 0,0 0 0,0-1-1,1 1 1,-1-1 0,0 0 0,1 1-1,0-1 1,0 0 0,0-1 0,0 1-1,0 0 1,1 0 0,-2-6 0,-2-5-134,1 0 1,0 0 0,2-1 0,-1 1-1,2-1 1,0 1 0,0-1 0,2 0-1,1-15 1,4-7-15,0 0 1,18-52-1,-18 71 210,0 1 0,2 0-1,0 1 1,0 0 0,2 0 0,0 1-1,1 0 1,0 0 0,18-16-1,-21 23 59,1 0-1,-1 1 1,2 0-1,-1 1 1,1-1-1,0 2 1,0-1-1,1 2 1,0-1-1,-1 1 1,2 1-1,-1 0 1,0 1-1,0 0 0,21-1 1,-25 3-1,0 1 0,-1 0 0,1 0 0,-1 0 0,1 1 0,-1 0-1,1 0 1,-1 0 0,0 1 0,0 0 0,0 1 0,5 3 0,-1 1 32,0 0 0,0 0 0,-1 1 0,-1 1-1,16 19 1,-8-3 21,-1 0-1,-1 1 0,-1 0 0,16 52 0,-18-37-157,-2 1-1,-2-1 1,-1 1 0,-2 79-1,7-8-3371,-10-95 1581,5-16-909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2 184 640,'-1'-30'666,"2"-42"759,-1 68-1307,0 0 0,1 1 1,0-1-1,0 0 0,0 0 0,0 0 0,1 1 0,-1-1 1,1 0-1,0 1 0,0 0 0,0-1 0,1 1 0,2-3 0,-3 4 19,-1 0-1,1 1 0,0-1 0,0 1 0,0 0 0,0-1 1,0 1-1,0 0 0,1 0 0,-1 0 0,0 1 1,1-1-1,-1 0 0,0 1 0,1 0 0,-1-1 0,0 1 1,1 0-1,-1 0 0,5 1 0,-3 0 64,0 1 0,0-1 0,0 1-1,-1 0 1,1 0 0,0 0 0,-1 0 0,0 1-1,0-1 1,0 1 0,4 4 0,3 5 446,0 1-1,0 0 1,-1 0 0,12 27 0,-7-6 76,-1 0 1,-2 0-1,-1 1 1,-2 1-1,-1 0 0,2 45 1,-3 212 360,-8-198-2472,2-188-928,16-129 0,-9 174 2125,2-15-30,24-86-1,-28 132 251,0 1 1,1 0-1,1 0 0,1 0 0,0 1 1,1 0-1,1 0 0,0 1 0,23-24 1,-24 31 72,-1 2 1,1-1-1,0 1 1,0 0 0,0 1-1,1 0 1,0 0 0,0 1-1,0 1 1,0-1 0,0 2-1,0-1 1,1 1 0,-1 1-1,0 0 1,1 0-1,-1 1 1,0 1 0,13 2-1,-17-2 21,1 0-1,-1 0 0,0 0 1,0 0-1,0 1 0,0 0 0,0 0 1,-1 1-1,1 0 0,-1 0 0,7 7 1,4 5 347,-2 1 1,14 20 0,-27-36-437,11 18 261,-1 0 0,0 1 0,-2 0-1,0 0 1,-1 1 0,-1 0 0,-1 1 0,-1-1 0,3 38 0,-1 21 396,-6 108 1,-3-96-583,2 16-2845,0-107 2628,0-1 1,0 1-1,0-1 0,0 0 0,0 1 1,0-1-1,0 1 0,0-1 0,0 1 1,0-1-1,0 0 0,0 1 0,0-1 1,0 1-1,0-1 0,0 1 0,0-1 1,1 0-1,-1 1 0,0-1 0,0 0 1,0 1-1,1-1 0,-1 0 0,0 1 1,1-1-1,-1 0 0,0 1 0,1-1 1,-1 0-1,0 0 0,1 1 0,-1-1 0,0 0 1,1 0-1,-1 0 0,1 1 0,-1-1 1,0 0-1,1 0 0,-1 0 0,1 0 1,-1 0-1,0 0 0,1 0 0,23-14-3007,23-35-347,-46 47 3272,20-24-852,-2 0 0,-1-2 0,21-41 0,38-99-252,-36 74 1055,-24 55 419,1 1-1,2 0 0,2 1 0,2 2 1,45-54-1,-66 86-54,0-1-1,0 1 1,1 0-1,-1 0 1,1 1-1,0-1 1,0 1-1,0-1 1,0 1-1,0 1 1,0-1-1,1 0 1,-1 1-1,0 0 1,1 0-1,0 1 1,-1-1-1,1 1 1,7 0-1,-8 1 65,0 0 0,-1 0 0,1 1-1,-1-1 1,1 1 0,-1 0 0,1-1-1,-1 2 1,0-1 0,0 0 0,0 1-1,0-1 1,0 1 0,-1 0 0,1 0-1,-1 0 1,0 0 0,0 1 0,0-1 0,0 0-1,-1 1 1,1 0 0,1 4 0,5 24 736,-2-1 0,-1 1 1,-1 0-1,-1 1 1,-5 64-1,2-43-348,0-14-416,7 164 814,-5-181-1249,2 0 0,1 0 1,0 0-1,2-1 0,1 0 0,16 34 1,-22-53 51,-1 0 0,1 0 0,-1-1 0,1 1 0,0 0 0,0-1 0,0 1 0,0-1 0,1 0 0,-1 0 0,1 0 1,-1 0-1,1 0 0,0 0 0,-1-1 0,1 1 0,0-1 0,0 0 0,0 0 0,0 0 0,0 0 0,1-1 0,-1 1 0,0-1 0,0 0 1,0 0-1,1 0 0,3 0 0,0-2-196,0 0 0,0 0 0,0-1 1,0 1-1,0-1 0,-1-1 0,1 0 0,-1 0 0,0 0 1,0 0-1,6-7 0,32-35-1251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 1377,'1'0'78,"-1"0"-1,0-1 1,0 1 0,0 0 0,1 0 0,-1 0 0,0 0 0,0 0-1,0-1 1,1 1 0,-1 0 0,0 0 0,0 0 0,1 0 0,-1 0 0,0 0-1,0 0 1,0 0 0,1 0 0,-1 0 0,0 0 0,0 0 0,1 0 0,-1 0-1,0 0 1,0 0 0,1 0 0,-1 0 0,0 0 0,0 0 0,1 1 0,-1-1-1,0 0 1,0 0 0,0 0 0,1 0 0,-1 0 0,0 1 0,0-1-1,0 0 1,1 1 0,1 13 1503,-6 21 85,-6 11 118,-3 13 546,3 0-1,-6 108 0,16-118-1502,4 92 1111,-3-127-1831,1 0 0,1 0 0,0 0 0,1 0 0,1 0 0,0-1 0,9 18 0,-11-27-119,-1 0 1,0-1-1,1 1 1,-1-1-1,1 0 1,0 1-1,0-1 1,0-1-1,0 1 1,1 0 0,-1-1-1,1 0 1,0 0-1,0 0 1,0 0-1,-1 0 1,2-1-1,-1 0 1,0 0-1,0 0 1,0 0-1,0 0 1,1-1 0,-1 0-1,0 0 1,1 0-1,-1-1 1,0 1-1,0-1 1,0 0-1,1 0 1,6-3-1,2-2-149,0 1 0,0-2-1,-1 0 1,0 0 0,0-1-1,0-1 1,-1 0 0,13-14-1,-8 7-33,-1-2-1,-1 0 0,-1 0 0,0-2 0,-2 1 1,0-1-1,-1-1 0,-1 0 0,-1-1 0,-1 1 0,-1-1 1,-1-1-1,-1 1 0,3-43 0,-7 62 185,2-17-56,-1 1 1,-1-1-1,-3-23 1,3 39 68,-1 0-1,1 0 1,-1 0 0,0 0 0,0 1-1,-1-1 1,1 0 0,-1 1 0,1-1-1,-1 1 1,0 0 0,-1-1-1,1 1 1,-1 0 0,1 0 0,-1 1-1,0-1 1,0 0 0,0 1-1,0 0 1,0 0 0,-4-2 0,3 3-5,0 0 1,1 0 0,-1 1 0,0 0-1,0 0 1,0 0 0,0 0 0,1 0-1,-1 1 1,0 0 0,0 0 0,1 0 0,-1 0-1,0 0 1,1 1 0,-1 0 0,-5 3-1,-2 0-42,-13 8-754,1 0-1,1 2 0,0 1 1,1 0-1,1 2 1,-22 23-1,-19 15-2860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586 595 448,'0'-84'3500,"0"83"-3425,0 1 0,0-1 0,0 1 0,0-1 0,-1 1-1,1-1 1,0 1 0,0-1 0,0 1 0,0-1 0,-1 1-1,1 0 1,0-1 0,0 1 0,-1-1 0,1 1-1,0 0 1,-1-1 0,1 1 0,0-1 0,-1 1 0,1 0-1,0 0 1,-1-1 0,1 1 0,-1 0 0,1 0 0,-1-1-1,1 1 1,-1 0 0,1 0 0,-1 0 0,0 0-1,-24 2 1811,19 0-1459,0 0 1,0 0-1,1 1 1,-1 0 0,0 0-1,-8 6 1,-19 26 1182,0 1 0,3 1 0,-38 60 0,7-12-205,23-34-765,-94 136 739,115-159-1293,1 1 0,1 1 0,2 0 0,-19 60 0,29-74-58,-1 0 1,2-1 0,0 1 0,1 20 0,1-32-44,0-1 1,0 1-1,1 0 0,0 0 1,-1-1-1,1 1 1,1-1-1,-1 1 1,0-1-1,4 7 1,-4-9-17,1 1 0,-1-1 0,0 0 0,0 0 1,1 0-1,-1 0 0,0 0 0,1 0 0,-1 0 1,1 0-1,0 0 0,-1-1 0,1 1 0,0-1 1,-1 1-1,1-1 0,0 1 0,-1-1 0,1 0 1,0 0-1,0 0 0,-1 0 0,1 0 0,2-1 1,2 0-123,0 0 0,0-1 0,0 0 0,0 0 0,0-1 0,-1 1 0,1-1 0,-1 0 0,9-8 0,44-41-1207,-43 38 937,12-15-414,-1 0 0,-2-2 0,-1-1 0,29-51 0,61-149-2204,-83 154 2143,29-116 1,-13 33 443,-23 88 361,45-119 201,-2 11 2100,-60 172-1208,-3 10 932,-5 18-56,-51 124 1890,10-32-2272,-39 152-602,-61 346 0,136-567-897,1 1 0,2 1 0,4 81 0,0-120-12,1-1 0,-1 1 1,1-1-1,0 1 0,0-1 0,0 1 0,0-1 0,1 0 0,0 0 1,0 1-1,0-1 0,0-1 0,1 1 0,0 0 0,-1-1 1,1 1-1,5 4 0,-5-6-40,0-1-1,0 1 1,0 0 0,1-1 0,-1 0 0,0 1 0,1-1-1,-1-1 1,1 1 0,-1 0 0,1-1 0,-1 0-1,1 0 1,0 0 0,-1 0 0,1 0 0,-1-1 0,1 0-1,-1 1 1,1-1 0,-1-1 0,5-1 0,15-7-267,-1-1 1,-1-1-1,0-1 1,0-1 0,-1-1-1,-1 0 1,-1-2 0,0 0-1,21-27 1,12-22-517,61-103 1,-74 110 581,6-19 150,-4-1-1,-2-2 1,33-107-1,-68 177 363,0 0-1,0 0 0,-1 0 1,-1 0-1,0-1 0,0-16 1,-4 35 152,-1-1 0,0 0 0,0 0 0,0 0 0,-11 10 0,-13 16 146,2 0 0,0 2 0,2 1 0,-23 46 0,36-60-463,1 2-1,1 0 1,1 0-1,1 0 1,1 1-1,1 0 1,2 0-1,-3 43 1,6-42-80,0 0 0,2 0 0,1-1-1,10 47 1,-10-63-7,0 0 0,0 0-1,0-1 1,1 0-1,0 1 1,1-1 0,-1-1-1,1 1 1,1-1-1,-1 0 1,1 0 0,0 0-1,0-1 1,1 0-1,0 0 1,0 0-1,0-1 1,11 5 0,-3-4-30,0 0 0,1-1 1,0-1-1,0 0 0,0-1 1,0-1-1,0 0 0,0-1 1,0-1-1,23-4 0,19-5-207,80-25 1,-108 26-18,0-2 1,-1 0 0,0-2 0,0-1 0,44-31 0,-57 33-821,0-1 1,-1 0-1,16-18 1,-29 29 631,-1 0 0,1 0-1,0 0 1,-1-1 0,1 1 0,-1 0 0,0-1-1,0 1 1,0-1 0,0 0 0,0 1 0,-1-1-1,1 0 1,-1 1 0,0-1 0,1 0 0,-1 0-1,-1 1 1,1-1 0,0 0 0,-1 1 0,1-1-1,-2-4 1,-12-4-1963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76 237 352,'25'-45'635,"-14"25"-317,0 0-1,15-17 1,-13 20-55,19-23 544,-31 38-677,1 0 0,0 0 0,0 1 1,0-1-1,0 1 0,0-1 0,0 1 0,0 0 1,1 0-1,-1 0 0,0 0 0,1 0 0,-1 0 1,1 1-1,3-1 0,-4 1 20,-1 1 0,1 0 1,-1 0-1,0 0 0,1 0 0,-1 0 0,0 0 1,0 0-1,0 1 0,0-1 0,0 0 0,0 1 1,0-1-1,0 0 0,-1 1 0,1-1 1,0 1-1,-1 0 0,1-1 0,-1 3 0,11 36 1733,-8-12-1177,-2 0 0,-1 0 0,-1 0 0,-1 0 0,-2 0 0,0 0-1,-13 38 1,3-4-54,-192 815 967,194-813-2961,6-35-4318,4-62 1687,19-268-534,53-147 4481,-60 399 195,3 0 1,1 1-1,3 1 1,32-66-1,-36 89 7,1-1-1,1 2 0,1 0 0,1 1 0,1 1 0,1 0 0,1 1 0,0 1 0,39-26 0,-40 34 157,2 1 0,0 0-1,0 2 1,1 0-1,-1 2 1,43-8-1,-58 14-235,0-1 0,0 1 0,0 0 0,0 0 0,0 1 0,0 0 0,0 0 0,0 0 0,0 1 0,0-1 0,-1 2-1,1-1 1,-1 1 0,1-1 0,-1 1 0,0 1 0,0-1 0,0 1 0,0 0 0,-1 0 0,0 0 0,0 1 0,0-1-1,0 1 1,-1 0 0,4 6 0,-1-1-7,0 0-1,-1 0 1,-1 1-1,1 0 1,-2-1-1,1 2 1,-2-1-1,1 0 0,-2 0 1,1 1-1,-2-1 1,1 1-1,-2 11 1,-3-2-15,-1 0 1,0 0-1,-2 0 0,0 0 1,-2-1-1,0-1 1,-1 1-1,-1-2 1,-18 24-1,2-6 224,-2-1 0,-2-2 1,-51 45-1,41-48-133,0-1 1,-3-2-1,-54 26 0,94-51-184,0 0-1,0 0 1,-1 0-1,1-1 1,-1 0 0,1 0-1,-1 0 1,0 0-1,-4 0 1,20-13-483,28-9 55,0 1 0,48-16-1,-4 2 96,-49 20 329,1 2 0,0 1 0,1 2 0,0 2 0,0 1 0,1 1 0,-1 3 0,1 0 0,53 6 0,-78-2 73,1 1 0,-1 0-1,-1 1 1,1 0-1,0 1 1,-1 0 0,0 0-1,0 1 1,-1 1-1,1 0 1,-1 1-1,-1-1 1,0 2 0,0-1-1,0 2 1,-1-1-1,-1 1 1,1 0 0,-2 0-1,1 1 1,-2 0-1,1 0 1,-1 1-1,-1-1 1,0 1 0,-1 0-1,0 0 1,-1 0-1,0 1 1,-1-1 0,0 0-1,-1 1 1,-1-1-1,0 1 1,0-1-1,-1 0 1,-1 0 0,0 0-1,-1 0 1,-9 21-1,-1-5 109,-2 0-1,0-2 1,-2 0-1,-1 0 1,-1-2-1,-2-1 0,0 0 1,-31 24-1,16-18-102,-2-1-1,-1-2 0,0-2 1,-81 34-1,107-53-249,1 0-1,0-1 0,-1-1 1,0 0-1,0-1 0,0-1 1,-18 0-1,28 0 13,0-1 0,0 0 0,0-1 0,0 1 0,0-1 0,0 0 0,0 0 0,0 0 0,0 0 0,0-1 0,1 1 0,-1-1 0,0 0 0,1 0 0,0 0 0,-1-1 0,1 1 0,0-1 0,0 0 0,0 0 0,1 0 0,-1 0 0,1 0 0,-1-1 0,1 1 0,0-1 0,1 1 0,-3-6 0,2-4-424,0 0-1,1 0 1,0-1 0,1 1 0,1-1 0,2-19 0,12-33-1162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1425,'35'11'1584,"-11"17"305,-7 21 368,-17 7 240,0 10-47,0 22-546,-17-4-671,6 0-481,-2 4-416,-4-4-239,-1-18-226,18-10-863,-6-7-769,6-10-720,0-22-368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35 193 1601,'0'-49'2017,"-7"4"-32,7 6-241,-17 18-655,17 4-481,-10 6-352,10 1-144,10 10-2305,7 0 593,7 0 63,3 21 320,4-11 305,10 8 128,-7-1 239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1 134 512,'48'172'3845,"-45"-157"-3071,1 0 0,0 0 1,1 0-1,1 0 0,0-1 1,16 26-1,-18-35-649,-1 0 1,1 0-1,0-1 0,1 0 0,-1 0 0,1 0 0,0-1 1,0 1-1,0-1 0,0 0 0,0 0 0,1-1 0,-1 0 1,1 0-1,0 0 0,-1 0 0,1-1 0,0 0 1,0 0-1,0-1 0,7 0 0,4-1-136,-1 0 1,1-2-1,0 0 1,-1-1-1,0 0 1,0-2-1,0 1 0,-1-2 1,0 0-1,0-1 1,0-1-1,-1 0 0,21-18 1,-7 2-419,0-1-1,-2-1 1,-2-1 0,0-2-1,21-35 1,-37 53 369,0 0 0,-1-1 0,-1 0 1,0 0-1,-1 0 0,-1-1 0,0 0 0,0 0 0,-2 0 0,3-23 0,-5 36 118,0 0-1,0-1 1,-1 1 0,1 0-1,0 0 1,0-1-1,0 1 1,-1 0 0,1 0-1,-1 0 1,1 0-1,-1 0 1,1 0 0,-1-1-1,0 1 1,0 0-1,1 1 1,-1-1 0,0 0-1,0 0 1,0 0-1,0 0 1,0 1 0,0-1-1,0 0 1,0 1-1,0-1 1,0 1 0,0-1-1,-1 1 1,1 0-1,0-1 1,0 1 0,0 0-1,-1 0 1,1 0-1,0 0 1,0 0 0,-1 0-1,1 0 1,0 0-1,-2 1 1,-5 0 554,-1 1-1,1 0 1,0 0 0,0 1-1,-10 4 1,-4 5 534,1 1 0,0 0 0,1 2 0,0 0 0,2 1 0,-1 1 0,-27 34 0,9-5-330,3 1 0,-35 61 0,53-79-715,1 0 0,1 2 1,2-1-1,1 1 0,-13 63 0,21-79-128,1-1-1,0 1 0,1 0 1,1-1-1,0 1 1,1 0-1,1 0 0,0-1 1,1 1-1,1-1 1,0 0-1,0 0 0,2 0 1,0 0-1,11 18 0,-15-29-53,1 1-1,0 0 0,0-1 1,0 1-1,1-1 0,-1 0 1,1 0-1,-1 0 0,1-1 1,0 1-1,0-1 0,0 0 1,0 0-1,1 0 0,-1-1 0,7 2 1,-4-2-242,0 0 1,1-1 0,-1 0 0,0 0-1,1 0 1,-1-1 0,0 0-1,0-1 1,12-3 0,-4-1-569,0 0 0,-1-1 0,0 0 0,0-1 0,-1-1 0,0 0 0,-1-1 0,0 0 0,13-13 1,-3-2-857,0-1 0,-2-2 0,-1 1 0,30-59 0,-17 12-369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46 1425,'6'-5'425,"-1"0"0,0 1 1,1 0-1,0 0 0,0 1 1,0-1-1,0 1 0,0 0 1,1 1-1,0 0 0,-1 0 1,1 0-1,12-1 0,-16 4-200,-1-1-1,0 1 1,0 0-1,0 0 0,-1 0 1,1 0-1,0 0 1,0 0-1,0 0 1,-1 0-1,1 1 0,-1-1 1,1 1-1,-1-1 1,1 1-1,-1 0 0,0-1 1,0 1-1,0 0 1,0 0-1,0 0 1,0 0-1,-1 0 0,1 0 1,0 0-1,-1 0 1,0 0-1,1 3 0,1 8 807,0 0 0,0 0 0,-1 16 0,1 64 2350,1-47-2757,-3 1-1,-1-1 1,-3 0-1,-15 75 1,-3-41-533,-5-2-1,-39 84 1,55-140 657,-10 17-3665,20-46 638,9-28 826,3-1 853,1 0 1,2 1 0,2 0-1,0 2 1,24-34 0,-11 23 471,1 2 1,3 1-1,40-40 1,-49 58 116,1 0 1,1 1-1,51-32 1,-64 46 125,1 1 0,0 1-1,0 0 1,0 0 0,1 2 0,0-1 0,0 2 0,0 0 0,0 1 0,21 0 0,-31 2 18,1 0 0,-1 1 0,1 0 0,-1 0 0,0 0 1,0 1-1,1 0 0,-1 0 0,0 0 0,-1 0 0,1 1 1,0 0-1,-1 0 0,1 0 0,-1 1 0,0-1 0,0 1 1,0 0-1,-1 0 0,1 0 0,-1 1 0,0-1 0,0 1 0,2 7 1,6 12 441,-1 0 1,-2 1 0,11 51-1,-4-18-233,-11-45-275,0 0 0,1-1-1,1 1 1,0-1 0,0-1-1,1 1 1,1-1 0,0-1 0,12 14-1,-15-19-75,1 0 0,-1 0-1,1-1 1,0 0-1,0 0 1,0 0-1,0-1 1,1 0 0,-1 0-1,1-1 1,0 1-1,0-1 1,0-1-1,0 1 1,0-1 0,0-1-1,1 1 1,11-2-1,1-2-129,0-1 1,0-1-1,-1-1 0,1-1 0,-1 0 0,-1-1 0,0-1 1,0-1-1,31-23 0,-15 7-294,0-2-1,-2-2 1,45-53 0,-55 58 299,0 0 0,-2-2 1,-1-1-1,-2 0 0,0-2 0,-2 1 1,20-58-1,-35 86 133,0 0 1,0 1-1,1-1 0,-1 0 1,0 0-1,0 1 0,0-1 0,-1 0 1,1 0-1,0 1 0,0-1 1,0 0-1,0 1 0,-1-1 1,1 0-1,0 1 0,-1-1 1,1 0-1,-1 1 0,1-1 1,0 1-1,-1-1 0,1 0 0,-1 1 1,0-1-1,1 1 0,-1 0 1,1-1-1,-1 1 0,0-1 1,1 1-1,-1 0 0,0 0 1,1-1-1,-1 1 0,0 0 0,0 0 1,1 0-1,-1 0 0,0 0 1,1 0-1,-1 0 0,-1 0 1,-39 1 245,35 0-180,-5 1 73,0 0 0,0 1 0,0 1 0,0 0 0,1 0 0,-1 1 0,1 0 0,-17 13-1,-73 59 1015,92-70-1077,-21 17 80,1 2 0,1 0 1,2 2-1,0 1 0,2 1 0,1 1 1,2 1-1,1 1 0,1 1 0,-12 35 0,26-56-175,0 0 0,1 0 0,1 0-1,0 0 1,1 1 0,0-1-1,1 0 1,0 1 0,1-1 0,1 0-1,0 0 1,1 0 0,0 0 0,6 14-1,-5-19-74,-1-1 1,1 1-1,0 0 0,1-1 0,0 0 1,0 0-1,0-1 0,1 1 0,0-1 1,0 0-1,1-1 0,0 1 0,0-1 1,0-1-1,0 1 0,1-1 0,0-1 0,0 1 1,0-1-1,0-1 0,0 0 0,16 3 1,1-2-417,1-1 0,-1-1 0,1-2 0,-1 0 1,1-2-1,-1-1 0,0 0 0,0-2 1,-1-1-1,0-1 0,0-1 0,-1-1 0,24-14 1,-26 11-394,1-1 0,-2-1 0,0-1 0,-1-1 0,0 0 0,-2-1 0,0-1 0,17-25 0,7-21-1487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32 372 1569,'-1'0'179,"0"0"-1,-1 0 1,1 0 0,0 0 0,0 0 0,-1 0 0,1 0 0,0 0 0,-1 0-1,1 0 1,0 1 0,0-1 0,-1 1 0,1-1 0,0 1 0,0-1 0,0 1-1,0 0 1,0-1 0,0 1 0,0 0 0,-2 1 0,2 2 65,1-1-1,-1 0 1,1 0 0,0 1-1,-1-1 1,2 0 0,-1 0-1,0 1 1,1 3 0,0-4-272,5 38 608,3 0 1,2-1-1,1-1 0,22 49 1,17 58-303,-1 55 10,-46-181-165,0-1-1,2 26 1,-2-5 269,-4-40-345,0 1 1,0 0-1,0 0 0,0 0 0,0 0 0,1-1 0,-1 1 0,0 0 0,1 0 1,-1 0-1,0-1 0,1 1 0,-1 0 0,1 0 0,-1-1 0,1 1 0,-1 0 0,1-1 1,-1 1-1,1 0 0,0-1 0,-1 1 0,1-1 0,0 0 0,0 1 0,1 0 1,-2-1-9,1-1 0,0 1 0,-1 0 0,1-1 0,-1 1 0,1 0 0,0-1 0,-1 1 0,1-1 0,-1 1 0,1-1 0,-1 1 0,1-1 0,-1 1 0,0-1 0,1 1 0,-1-1 0,0 0 0,1 1 0,-1-1 0,0 0 0,0 1 0,0-1 0,1 0 0,-1 1 1,0-1-1,0 0 0,0 1 0,0-1 0,0 0 0,0 0 0,-1 1 0,1-1 0,0-1 0,0-63 703,-2 1-1,-13-75 1,-22-173 139,34 249-908,3-1 0,3 1 0,11-66 1,-10 108-438,0 1 0,2-1 0,0 1 0,1 0 1,16-31-1,-20 46 166,0-1-1,0 0 1,1 1 0,0 0 0,-1 0-1,2 0 1,-1 0 0,0 1 0,1 0-1,0-1 1,0 2 0,0-1 0,1 1-1,-1-1 1,1 2 0,0-1 0,0 0-1,0 1 1,0 0 0,0 1 0,0 0-1,1-1 1,6 1 0,5 1-429,-1 0-1,0 1 1,1 1-1,-1 1 1,27 7-1,-42-9 683,65 21 35,0 2 0,-2 3 0,-1 3-1,62 39 1,-111-58 325,1 0-1,-1 1 0,-1 1 0,0 0 1,-1 1-1,-1 1 0,0 0 0,0 0 1,-2 1-1,0 1 0,-1 0 0,-1 0 1,0 0-1,-1 1 0,-1 0 0,-1 1 1,0 0-1,3 37 0,-5 2 284,-7 67 0,2-99-514,-2-1 1,0 1 0,-2-1 0,-1-1 0,-11 27 0,10-31-29,-49 108 233,49-112-244,-1 0 0,-1-1-1,0 1 1,-1-2 0,-17 19-1,27-32-36,-1 1 0,1 0 0,0-1 0,-1 1 0,0-1 0,1 0 0,-1 1-1,0-1 1,0 0 0,1 0 0,-1 0 0,0 0 0,0-1 0,0 1-1,0 0 1,-1-1 0,1 1 0,0-1 0,0 0 0,0 0 0,0 0 0,0 0-1,0 0 1,-1 0 0,1 0 0,0-1 0,0 1 0,0-1 0,0 0-1,0 1 1,0-1 0,0 0 0,0 0 0,1 0 0,-1-1 0,0 1 0,0 0-1,1-1 1,-1 1 0,1-1 0,-1 1 0,1-1 0,0 0 0,0 1 0,-1-1-1,1 0 1,-1-3 0,-7-12-2,1 1 0,1-2 0,1 1 0,-7-26 0,10 30 29,-4-22 10,1 0 0,2-1 0,1 1 0,4-54 0,-1 47 18,2 2 48,1-1 0,2 1 0,2 0-1,2 1 1,16-47 0,-21 75-23,0 0 1,1 1 0,0-1 0,1 1-1,0 0 1,1 0 0,0 1-1,15-16 1,-20 22 53,1 0 0,0 0 0,1 0 0,-1 1 0,0 0 0,1-1 0,-1 1 0,1 0 0,0 1 0,0-1-1,0 1 1,0 0 0,0-1 0,0 2 0,0-1 0,0 0 0,0 1 0,0 0 0,0 0 0,0 0 0,1 0 0,-1 1 0,0 0 0,0 0 0,0 0 0,0 0 0,6 3 0,-3 1 102,0 0 0,-1 1 0,0 0 1,1 0-1,-2 1 0,1-1 0,-1 1 1,0 0-1,4 9 0,-1-5-27,23 36 371,60 97 188,-67-97-722,3-2-1,1-1 1,39 45 0,-53-73-58,0-1 0,0 0 0,1-1 1,1-1-1,1 0 0,0-1 0,0-1 1,1 0-1,0-2 0,39 15 0,-41-20-192,1-1-1,-1 0 0,1-1 1,0-1-1,0 0 1,23-3-1,-29 1-449,0-1 0,0 0 0,0 0-1,0-1 1,20-8 0,24-18-7776,-45 22 5442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6:2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35 1809,'1'-2'225,"-1"1"0,0 0 0,0-1 1,0 1-1,-1 0 0,1-1 0,0 1 0,0 0 0,-1-1 1,1 1-1,0 0 0,-1-1 0,0 1 0,1 0 1,-1 0-1,0 0 0,1 0 0,-1 0 0,0 0 1,0 0-1,0 0 0,0 0 0,0 0 0,0 0 0,-2-1 1,0 1 93,1 1 0,-1-1 0,0 1 0,1 0 0,-1 0 0,0 0 0,1 0-1,-1 0 1,0 0 0,1 1 0,-1-1 0,0 1 0,1 0 0,-5 2 0,-14 6 968,0 1 0,1 0-1,1 2 1,0 1-1,-26 21 1,-80 83 1774,117-110-3030,1 1 0,0-1 0,0 1 0,1 1 0,0-1 0,1 1 0,0 0 0,0 0 0,1 1 0,0-1 0,0 1 0,1 0 1,1 0-1,0 0 0,0 1 0,1-1 0,0 0 0,0 1 0,2-1 0,-1 0 0,1 1 0,0-1 0,1 0 0,1 0 0,-1 0 0,2 0 0,-1 0 0,1 0 0,1-1 0,0 0 0,9 13 0,10 12-106,46 48 1,-52-64 38,0 2 0,-2-1 0,0 2 0,-1 0 0,-1 1 0,19 42 1,-30-57 194,-1 0 1,1 1-1,-1-1 1,0 1-1,-1 0 1,0 0-1,0-1 1,-1 1-1,0 0 1,0 0 0,-1 0-1,0 0 1,0-1-1,-1 1 1,0 0-1,0-1 1,-1 1-1,0-1 1,0 0-1,-1 0 1,0 0-1,0 0 1,0-1 0,-1 0-1,0 0 1,-1 0-1,1 0 1,-1-1-1,0 0 1,0 0-1,-1 0 1,1-1-1,-1 0 1,-9 4-1,-17 8 545,0-1 0,-1-2 0,-58 14 0,66-21-1052,-1-2-1,1-1 1,-32 0-1,3-3-4566,43 0-1249,-1 0-4919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2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33 213 560,'-1'-20'594,"1"-1"-1,2 1 1,0-1 0,1 1-1,8-32 1,-9 46-383,-1 3-57,-1 0 0,1 0 0,0 1 0,0-1 0,0 0 0,1 1 0,-1-1 0,0 1 0,1-1 0,0 1 0,-1 0 0,1-1 0,0 1 0,3-3 0,0-6 3216,4 30-2457,-2 0 1,0 0-1,-1 1 1,6 39-1,-5-27-526,4 40 176,-3 0 0,-3 1 0,-6 103 0,-1-57-150,-4 8-149,-6 0 0,-5-1 0,-54 203 1,48-206-3747,20-117 18,-2-13 1175,-2-22-132,4 10 1293,2 0 1,1-36-1,1 19 351,-1-47-655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2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21 218 544,'-1'-53'676,"-1"30"-86,2 0-1,0 0 0,5-26 1,-5 47-529,1 0 0,0-1-1,-1 1 1,1 0 0,0 0 0,1 0 0,-1 0 0,0 0 0,1 0 0,-1 0 0,1 0 0,-1 0 0,1 1 0,0-1 0,0 1 0,0-1-1,0 1 1,0 0 0,0-1 0,0 1 0,0 0 0,0 1 0,1-1 0,-1 0 0,0 1 0,4-1 0,7-1 155,0 0 1,0 1-1,22 2 1,-17-1 6,-7 1-145,0 0 1,1 0-1,-1 1 0,0 1 0,0 0 1,0 0-1,0 1 0,-1 1 0,1-1 0,-1 2 1,0-1-1,-1 2 0,1-1 0,-1 1 0,0 1 1,-1-1-1,0 2 0,13 16 0,-7-6 30,-1 0-1,0 1 0,-2 0 1,0 1-1,-2 1 0,0-1 0,-1 2 1,5 27-1,-9-30 123,-1 0 1,-1 1-1,0-1 0,-2 1 1,0-1-1,-2 1 0,0-1 1,-1 1-1,-1-1 0,-1 0 0,-11 28 1,-1-6 517,-3-1 0,-1 0 0,-2-2 0,-29 36 0,31-47-428,-2-1 0,-1-1-1,-1-2 1,-1 0-1,-1-2 1,-1-1 0,-1-1-1,-1-1 1,-37 17-1,55-31-305,12-5-17,0 0 0,0 0 0,0 0-1,0 0 1,0 1 0,0-1 0,0 0-1,0 0 1,0 0 0,0 0-1,0 0 1,0 0 0,0 0 0,0 0-1,0 1 1,0-1 0,0 0-1,0 0 1,0 0 0,0 0 0,0 0-1,0 0 1,0 0 0,0 0 0,0 1-1,0-1 1,0 0 0,0 0-1,0 0 1,0 0 0,-1 0 0,22 5 19,10 6 16,1 1 0,-2 2 1,0 1-1,-1 1 0,0 1 1,-2 2-1,0 1 0,27 25 1,-32-23 13,0-1 1,1-1 0,1-1 0,39 24-1,-54-38-51,-1 0-1,1-1 0,0 0 0,0 0 1,1-1-1,-1 0 0,1-1 1,0 0-1,0 0 0,-1-1 0,1-1 1,0 1-1,0-1 0,0-1 0,0 0 1,0-1-1,17-4 0,-7-2-61,0-2-1,0 0 1,-1-1 0,0-1-1,-1-1 1,-1 0-1,0-1 1,0-1 0,-2-1-1,28-34 1,-11 5-19,-2-1 0,-1-2 0,28-65-1,-49 89 93,0 0 0,-2-1-1,0 0 1,-2 0-1,-1 0 1,0-1 0,-2 1-1,-1 0 1,-5-37-1,4 57 36,0-1-1,0 1 1,0-1-1,-1 1 1,0 0-1,0-1 0,0 1 1,-1 0-1,1 0 1,-5-4-1,6 7 13,0 1 1,0 0-1,0 0 1,0 0-1,0-1 0,0 1 1,-1 0-1,1 1 0,0-1 1,-1 0-1,1 0 1,0 0-1,-1 1 0,1-1 1,-1 1-1,1-1 1,-1 1-1,0 0 0,1-1 1,-1 1-1,1 0 0,-1 0 1,0 0-1,1 0 1,-1 1-1,1-1 0,-1 0 1,1 1-1,-1-1 0,1 1 1,-1-1-1,1 1 1,-1 0-1,1-1 0,0 1 1,-1 0-1,1 0 0,0 0 1,0 0-1,-1 0 1,1 1-1,-1 1 0,-15 15 453,1 1 0,1 0 0,0 1 0,2 1 0,1 0 0,-16 35 0,-47 148 560,66-173-1127,1 0 0,2 1 0,1 0 0,2 0 0,1 0 0,2 0 0,4 38 0,-3-61-259,0 0 0,1 0 1,1-1-1,-1 1 1,1 0-1,1-1 1,0 0-1,0 1 0,1-2 1,0 1-1,0 0 1,0-1-1,1 0 1,0 0-1,1-1 1,0 0-1,10 8 0,-7-7-583,0-1 0,1 0-1,1 0 1,-1-1 0,0 0-1,1-1 1,0-1-1,0 0 1,1 0 0,-1-1-1,0-1 1,17 1 0,-9-2-242,-9 1 560,-1-1 1,0-1-1,1 1 0,9-3 0,7-12-906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2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1048 196 496,'-42'-38'976,"9"7"630,-48-32 1,61 48-821,13 10-25,0 0 0,0 0 1,0 1-1,-1 0 1,-9-4-1,14 7-574,0 0 0,0 0 1,0 1-1,0 0 0,0-1 1,0 1-1,0 0 0,0 1 1,1-1-1,-1 0 0,0 1 1,0 0-1,0-1 0,0 1 0,0 0 1,1 1-1,-1-1 0,0 0 1,-2 3-1,-7 6 233,0 1 1,1 0-1,1 1 0,0 0 1,0 0-1,2 1 0,-1 0 1,-11 27-1,-4 7-83,2 1 1,2 2-1,2 0 0,3 1 1,2 0-1,-7 54 0,17 0-372,3-77-47,0-22 0,0-1 0,0 0-1,1 0 1,-1 0 0,1 1 0,1-1 0,-1 0 0,1 0 0,0-1 0,0 1 0,0 0 0,1 0-1,-1-1 1,1 0 0,0 1 0,0-1 0,8 7 0,-9-9-42,1-1 0,0 1 0,0 0 0,0-1 0,1 1 0,-1-1 0,0 0 0,0 0 0,1 0 0,-1 0 0,1-1 0,-1 0 0,0 1 0,1-1 0,-1 0 0,1-1 0,-1 1 1,1-1-1,-1 1 0,0-1 0,1 0 0,-1 0 0,0 0 0,0-1 0,0 1 0,0-1 0,5-3 0,12-8-300,-1-1-1,-1-1 1,-1 0 0,0-1 0,0-1 0,-2-1 0,0 0-1,-2-1 1,1-1 0,-2 0 0,16-36 0,1-15 111,-2-1 0,19-89-1,-40 130 760,0 1-1,-2-1 0,-2 0 1,-2-51-1,0 42 2152,-1 50-2099,0 0 1,-1 1-1,0-1 1,-1 0-1,-4 10 1,-9 43 306,-24 503 849,24-209-1365,6-244 850,-28 127 0,23-172 435,-3-1 0,-3-1 0,-2 0 0,-46 88 0,46-112-927,1 3-3,-2-2 0,-2-1 0,-55 67 0,76-103-644,0-1 0,-1 0 0,0 0 0,0 0 0,0-1 0,-1 0 0,1 0 0,-1-1 0,0 1 0,0-1 0,0-1 0,-1 0 0,1 0 0,-1 0 0,1-1 0,-1 0 0,1 0 0,-1-1 0,-14-1 0,11 0 0,0-1 0,0-1 0,1 1 0,-1-2 0,1 0 0,0 0 0,0 0 0,0-2 0,0 1 0,1-1 0,0 0 0,0-1 0,-9-9 0,-7-12-534,0-1 0,2-1 0,2 0 0,0-2 0,2-1 0,-28-66 0,39 80-524,1-1 0,1 0-1,0 0 1,1-1 0,2 1-1,0-1 1,1 0-1,1 0 1,1 0 0,1 0-1,0 0 1,2 0 0,0 0-1,2 1 1,0-1 0,2 1-1,0 0 1,1 1 0,16-30-1,33-45-2529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2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11 816,'0'-10'3474,"-14"20"-1985,14 8 175,-10 13 145,-7 4 32,10 14-208,-3 0-401,-7 7-575,17-10-273,-7 3-176,7 0-576,0-21-977,0-11-960,7-27-5602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2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76 116 1169,'-24'-28'1360,"7"17"-63,0 1-241,10 10 17,-3 0-913,10 10-1665,10-10 144,7 11 65</inkml:trace>
  <inkml:trace contextRef="#ctx0" brushRef="#br0" timeOffset="1">709 0 1217,'-3'4'1059,"-84"118"3938,70-102-4368,1 0 0,1 1 0,1 1-1,1 0 1,1 1 0,1 0 0,-10 29 0,18-44-650,1 0-1,0 0 0,0 0 0,1 0 1,0 1-1,1-1 0,0 0 0,0 0 1,0 1-1,1-1 0,1 0 0,-1 0 1,1 0-1,1 0 0,-1 0 0,1 0 1,1-1-1,-1 1 0,1-1 1,1 0-1,-1 0 0,1-1 0,0 1 1,1-1-1,0 0 0,9 7 0,20 14-1601,2-1 0,56 28 1,-47-28 796,47 35 0,-89-58 847,0 0 0,0 0 0,0 0 0,0 1 0,-1 0 0,0 0 0,0 0 1,0 0-1,0 0 0,2 6 0,-4-8 14,0 0 1,-1 0-1,1 0 0,-1 1 1,0-1-1,0 0 1,0 0-1,0 1 0,0-1 1,0 0-1,0 0 1,-1 0-1,1 1 1,-1-1-1,1 0 0,-1 0 1,0 0-1,0 0 1,0 0-1,0 0 0,0 0 1,-1 0-1,1 0 1,0-1-1,-4 3 1,-4 5 153,0 0 0,-1-1 0,0 0 0,-1-1 0,1 0 0,-1 0 0,-1-2 0,1 1 0,-25 7 0,27-10-249,-1-1 1,1 0-1,-1 0 1,1-1-1,-1 0 1,1-1-1,-1 0 0,0 0 1,1-1-1,-1 0 1,1-1-1,-1 0 1,-15-6-1,21 6-128,0 0 0,0 0 0,1-1 0,-1 1 0,0-1 0,1 0 0,0 0 0,0-1 0,0 1 0,0-1 0,0 1 0,1-1 0,-1 0 0,1 0 0,0 0 0,0 0 0,1 0-1,-1 0 1,1-1 0,0 1 0,0-1 0,0 1 0,1-1 0,-1-6 0,0-42-2453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2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51 104 1153,'15'-26'695,"-11"18"-382,0 0 0,1 0 0,0 1-1,0-1 1,0 1 0,1 0-1,0 1 1,0-1 0,8-4 0,-13 11-167,0 1 1,-1 0-1,1 0 1,-1 0-1,1 0 1,0 0-1,-1 0 1,0 0-1,1 0 1,-1 0-1,1 0 1,-1 0-1,0 0 1,0 0-1,0 0 0,0 0 1,0 0-1,0 0 1,0 0-1,0 1 1,0-1-1,0 1 1,0 39 1493,0-39-1388,0 357 5718,0 182-5623,0-471-719,-17 115 1,12-156-733,-1 0 1,-1 0 0,-2-1 0,0 0 0,-2-1 0,-23 41 0,34-67 980,0 0 0,0-1-1,0 1 1,-1 0 0,1-1 0,0 1 0,-1 0-1,1-1 1,0 1 0,-1 0 0,1-1-1,-1 1 1,1-1 0,-1 1 0,1 0 0,-1-1-1,0 0 1,1 1 0,-1-1 0,1 1 0,-1-1-1,0 0 1,0 1 0,1-1 0,-1 0-1,-1 1 1,-2-18-2831,1-1 2763,-11-16-594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86 428 320,'-33'-151'1347,"-18"-73"5995,51 224-7291,0-1-1,0 1 1,-1 0-1,1-1 1,0 1-1,0 0 1,0-1-1,0 1 1,-1 0-1,1-1 1,0 1-1,0 0 1,0-1-1,0 1 1,0 0-1,0-1 1,0 1-1,0 0 1,0-1-1,0 1 0,0-1 1,0 1-1,0 0 1,1-1-1,-1 1 1,0 0-1,0-1 1,0 1-1,0 0 1,1-1-1,-1 1 1,0 0-1,0 0 1,0-1-1,1 1 1,-1 0-1,0 0 1,1-1-1,-1 1 0,0 0 1,0 0-1,1 0 1,-1 0-1,0-1 1,1 1-1,-1 0 1,0 0-1,1 0 1,-1 0-1,1 0 1,-1 0-1,0 0 1,1 0-1,-1 0 1,0 0-1,1 0 1,-1 0-1,0 0 1,1 0-1,-1 0 0,0 0 1,1 1-1,-1-1 1,0 0-1,1 0 1,22 13 454,3 7-294,-1 1-1,33 36 1,-25-24-227,7 12 23,-2 1 0,39 61 1,-68-92-11,0 1 1,-1 0 0,-1 0-1,-1 1 1,0-1 0,-1 1 0,0 1-1,2 28 1,-1 12-37,-3 70-1,-3-113 19,0 60-1243,17-102-273,-3-17 1255,16-89 1,-9 34 249,-4 16 22,-11 49-7,1 0 0,14-38 0,3 1-6,-19 53-254,0 1 0,2 0 0,-1 0 0,2 0 0,1 1 0,0 1 0,19-26 1,-23 34 19,1 0-1,-1 1 1,1 0 0,1 0 0,-1 1 0,1 0 0,0 0 0,0 0 0,1 1 0,-1 0 0,1 1 0,0 0 0,0 0 0,0 0 0,1 1 0,-1 0 0,0 1 0,1 0 0,-1 0 0,13 1 0,27 0-796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174 190 1024,'5'8'561,"-2"1"-1,1-1 1,-1 1-1,0-1 1,0 1-1,-1 0 0,-1 0 1,2 16-1,-4 80 5365,-1-47-4464,2-33-1213,1 4 3,-6 46 0,3-66-238,0 1 0,0-1-1,0 1 1,-2-1 0,1 0-1,-1 0 1,0-1 0,-10 15 0,13-21-17,-4 6 17,-1 0 1,0-1-1,0 1 1,-1-1-1,-10 8 1,16-14-18,0 0-1,-1 0 1,1 0-1,-1 0 1,0 0 0,1 0-1,-1 0 1,0-1-1,1 1 1,-1-1 0,0 1-1,0-1 1,0 0-1,1 0 1,-1 0 0,0 0-1,0 0 1,0 0-1,1 0 1,-1 0 0,0-1-1,0 1 1,1-1-1,-1 1 1,0-1 0,0 0-1,1 0 1,-1 0-1,1 0 1,-1 0 0,1 0-1,-1 0 1,1 0-1,0 0 1,0-1 0,-2-1-1,-3-6-80,0 1-1,1-1 1,0 0-1,1 0 1,0-1-1,0 1 1,1-1-1,0 0 1,1 1-1,0-1 1,0-1-1,1 1 1,0 0-1,1 0 1,1 0 0,1-14-1,0 7 12,0 0 1,2 0-1,0 0 0,1 1 0,0 0 1,1 0-1,1 0 0,1 1 1,10-16-1,-17 28 77,1 0 1,0 0-1,1 0 1,-1 0 0,0 0-1,1 1 1,0 0-1,-1-1 1,1 1-1,0 0 1,0 0-1,0 0 1,0 1-1,1-1 1,-1 1-1,0 0 1,1 0-1,-1 0 1,1 0 0,-1 0-1,1 1 1,-1 0-1,1 0 1,0 0-1,-1 0 1,1 0-1,-1 1 1,1-1-1,-1 1 1,1 0-1,-1 0 1,0 0 0,1 1-1,-1-1 1,0 1-1,0 0 1,0 0-1,0 0 1,4 3-1,9 15-31,-1 1 0,-1 0-1,0 1 1,-2 1 0,0 0-1,-2 0 1,12 40-1,-19-53-423,0-1-1,0 1 1,1 0-1,8 13 0,-10-20 181,-1-1 0,0 0 0,1 0 0,0 1 0,-1-1 0,1 0 0,0-1 0,0 1 1,0 0-1,0 0 0,1-1 0,-1 0 0,0 1 0,1-1 0,-1 0 0,1 0 0,-1 0 0,1 0 0,-1-1 0,1 1 0,5 0 0,9-1-1342</inkml:trace>
  <inkml:trace contextRef="#ctx0" brushRef="#br0" timeOffset="1">687 351 1345,'17'-32'1476,"-13"26"-645,0-1 0,-1 1 0,1-1 0,-1 0 0,-1 0 1,0 0-1,0 0 0,2-12 3161,-2 31 899,-3 11-2960,0-6-816,12 233 2176,-4-144-3143,10 38-111,-17-142-55,0 1-1,0 0 0,1-1 1,-1 1-1,1 0 0,0-1 1,-1 1-1,1-1 0,0 1 1,1-1-1,2 5 1,-4-7 9,0 0 1,1 1 0,-1-1 0,1 0-1,-1 0 1,1 1 0,-1-1 0,0 0-1,1 0 1,-1 0 0,1 0 0,-1 1 0,1-1-1,-1 0 1,1 0 0,0 0 0,-1 0-1,1 0 1,-1-1 0,1 1 0,-1 0 0,1 0-1,-1 0 1,0 0 0,1 0 0,-1-1-1,1 1 1,-1 0 0,1 0 0,-1-1-1,1 1 1,-1 0 0,0-1 0,1 1 0,-1-1-1,6-5-27,-1 0-1,0-1 1,-1 1-1,1-1 1,6-15-1,2-10 2,-2-1 0,0 0 0,-3-1 0,6-38-1,-2 10 12,9-45 62,40-154-3760,-51 226 1333,7-24-2503,-16 56 4409,0 0 1,0 0-1,1 0 0,-1 0 1,1 0-1,0 1 0,0-1 1,0 0-1,0 1 0,1 0 0,-1-1 1,0 1-1,1 0 0,2-1 1,13-5-2416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1710 720,'-41'38'3270,"36"-27"779,31-24-1526,49-43-1897,74-71 1,-121 102-583,-4 5-58,-1-2 0,-1-1 1,-1 0-1,-1-2 0,-2 0 1,0-1-1,27-54 0,-27 41 24,-7 18-45,14-43 0,-23 59 64,0-1 0,-1 0 1,0 0-1,0 0 0,0 0 0,-1 0 1,0 0-1,0-1 0,-1 1 1,1 0-1,-1 0 0,-3-8 1,3 13 46,1-1 0,-1 1 0,0-1 0,0 1 0,0-1 0,0 1 0,0 0 0,0-1 0,0 1 0,0 0 0,0 0 0,-1 0 0,1 0 0,0 0 0,-1 0 0,1 0 0,-1 0 0,1 1 0,-1-1 0,0 1 0,1-1 0,-1 1 0,1-1 0,-1 1 0,0 0 0,1 0 0,-1 0 0,0 0 0,0 0 0,1 0 0,-1 0 0,0 1 0,1-1 0,-1 1 0,1-1 0,-3 2 0,-4 1 437,0 0-1,0 0 1,1 1-1,0 0 1,0 0-1,-8 6 1,0 4 380,1 0 0,1 1 1,0 0-1,1 1 0,0 1 0,-15 30 1,18-31-456,-1 2-175,1 0 1,0 1-1,1 0 0,2 0 1,0 1-1,0 0 1,2 0-1,1 0 0,0 1 1,2-1-1,0 1 1,4 36-1,-1-43-257,0-1 0,1 0 0,0 1 0,1-1 0,0-1 0,1 1 0,1 0 0,0-1 0,1 0 0,0-1 0,1 0 1,0 0-1,0 0 0,2-1 0,-1 0 0,1-1 0,0 0 0,1-1 0,0 0 0,16 8 0,-19-11-83,0-2-1,1 1 1,-1-1 0,1 0 0,0-1 0,0 0 0,0 0 0,1-1-1,-1-1 1,0 1 0,0-1 0,1-1 0,-1 0 0,0 0-1,0-1 1,12-3 0,-8 0-411,0 1 0,-1-2 1,0 0-1,0 0 0,0-1 0,-1-1 0,0 0 1,0 0-1,-1-1 0,16-18 0,1-7-1671,-1-2 1,-1-1-1,-2-1 0,-2 0 1,-2-2-1,26-73 0,-7-9-427,23-137-1,10-129 2009,-17-3 3728,-47 275 437,-6 38 3983,-1 64-3784,-3 24-889,-3 4-2208,1 0 0,1 0 1,0 0-1,1 1 0,-2 21 0,-3 84 1163,6-72-1580,-2 507 428,6-297-797,11 22-1041,13-96-3625,-24-169 3621,4 17-1141,-6-31 2043,1 0 0,-1 0-1,1 0 1,-1 0 0,1 0-1,-1-1 1,1 1 0,-1 0-1,1 0 1,0-1 0,-1 1-1,1 0 1,0-1-1,0 1 1,0-1 0,0 1-1,-1-1 1,1 1 0,0-1-1,0 1 1,0-1 0,0 0-1,0 0 1,0 1 0,0-1-1,0 0 1,1 0 0,0 0-15,-1-1 1,0 1 0,1 0 0,-1-1 0,0 1 0,0 0-1,0-1 1,1 0 0,-1 1 0,0-1 0,0 0-1,0 0 1,0 1 0,0-1 0,0 0 0,0 0 0,0 0-1,-1 0 1,1 0 0,0 0 0,0 0 0,-1-1 0,1 1-1,0-2 1,5-7-1310,20-19-3470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0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60 655 496,'-4'-1'110,"1"-1"0,-1 0 1,0 1-1,0 0 0,0 0 0,0 0 0,0 0 0,0 1 0,-1-1 0,1 1 0,-6 1 1,4-1 301,6 0-321,0-1 0,0 1-1,0 0 1,0-1 0,0 1-1,0 0 1,0-1 0,1 1-1,-1 0 1,0 0 0,0-1-1,0 1 1,0 0-1,0 0 1,0-1 0,1 1-1,-1 0 1,0 0 0,0-1-1,0 1 1,1 0 0,-1 0-1,0 0 1,0-1 0,1 1-1,-1 0 1,0 0 0,0 0-1,1 0 1,-1 0 0,0 0-1,1-1 1,-1 1-1,0 0 1,1 0 0,-1 0-1,0 0 1,0 0 0,1 0-1,-1 0 1,0 0 0,1 0-1,-1 1 1,0-1 0,1 0-1,59 0 645,38 1 13,195-23 0,116-30-529,-12 1-108,-142 14-81,-18 26-12,65-17-23,-214 18 8,-26 4 26,110-25 0,70-15-31,35-24-14,-181 44 9,223-52-48,-262 67 83,-18 2-16,0 2 0,76-3 0,-101 9-18,-1-1-1,0 0 0,24-7 0,28-4-8,-38 9 10,47-12 1,15-2-3,-5 5 12,-51 6 3,1 2 0,42 0 0,-39 5-22,-14 1 6,0-1-1,0-1 1,44-8-1,18-1 76,-20 6-109,-49 4 34,0 0-1,0-1 1,22-5 0,10 1 21,96 1-1,-113 4 14,127 0 8,-156 1-20,0-1 0,0 1-1,1-1 1,-1 1-1,0 0 1,0 0 0,0-1-1,0 2 1,-1-1-1,1 0 1,0 0-1,0 0 1,-1 1 0,1-1-1,-1 1 1,1 0-1,-1-1 1,1 1-1,-1 0 1,0 0 0,2 3-1,16 42 670,8 51-208,-4 0 0,-5 2 0,7 108 0,16 131 421,-15-123-282,-11-104 50,1 121 0,-6-107-220,-2-42-143,18 105 450,-1-5 157,-20-145-696,1-1 0,14 45-1,6 28-43,4 15-14,-2-21-76,-11-10 44,6 125-1,-6-67 136,-8-85-200,1 69 0,-8-84-52,4 0 1,15 71 0,-11-73 20,-2 2 1,3 69-1,-1 6-7,-10 235 290,0-362-308,0 0 0,0-1 1,-1 1-1,1 0 0,0-1 0,-1 1 0,1 0 0,0-1 0,-1 1 1,1-1-1,0 1 0,-1-1 0,1 1 0,-1-1 0,1 1 0,-1-1 1,0 1-1,1-1 0,-1 1 0,1-1 0,-1 0 0,0 1 0,1-1 1,-1 0-1,0 0 0,1 0 0,-1 1 0,0-1 0,1 0 0,-1 0 1,0 0-1,0 0 0,-28 0-105,24 0 23,-25 1 58,1 1 0,0 1 0,0 2-1,0 1 1,-37 13 0,-132 62 1223,98-36-799,34-16-235,-116 44 544,154-64-455,-2 0 0,1-2 0,-1-1 0,-39 2 0,-41 2 832,0 4 1,-114 31 0,-214 49 4183,256-48-4531,114-26-479,0-3-1,-123 13 0,-133-2-260,50 1 0,201-25 0,0 3 0,-79 19 0,79-18 0,27-5 0,1 2 0,-82-4 0,-9 1 0,13 2 0,84-5 0,1 2 0,-53 8 0,11 4 0,-131 4 0,-89-18 0,121-1 0,164-1 0,15-2 0,1 3 0,-1-9 0,1-35 0,-2 0 0,-2 1 0,-18-90 0,-15-46-80,28 144-666,1-1-1,2-1 1,-1-54 0,7 89 479,-1 1 1,0-1 0,-1 0-1,1 0 1,0 0 0,-1 1 0,0-1-1,0 0 1,0 1 0,-3-7-1,-11-1-5208,-8 7-7650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1474 780 448,'8'-7'139,"-1"-1"0,-1 0 0,1 0-1,-2-1 1,1 0 0,-1 0 0,0 0-1,-1-1 1,0 1 0,3-15 0,-2 2 294,-2 0 1,-1 0-1,0-40 0,-2 51-69,0 0 0,-1-1 0,0 1 0,-1 0 0,0 0 0,0 0-1,-1 0 1,-1 1 0,0-1 0,0 1 0,-1 0 0,-8-13 0,-4-7 451,6 9-34,-1 0-1,-1 1 1,-18-21-1,2 7 1050,0 1-1,-3 2 0,-68-53 1,87 74-1122,-2 1 1,1 1-1,-1 0 0,0 1 1,-1 1-1,1 0 0,-1 1 1,-1 1-1,1 0 0,0 1 1,-1 1-1,0 1 1,-32 1-1,22 4-492,0 0 1,1 2-1,0 1 1,0 2-1,0 0 0,1 1 1,1 2-1,0 0 1,-41 30-1,6 1 115,2 3-1,-74 76 1,73-61-331,2 1 0,4 3 0,-68 109 0,97-136 0,2 1 0,2 1 0,1 1 0,2 0 0,2 1 0,2 0 0,2 1 0,-7 65 0,13-47 0,4 1 0,2 0 0,3-1 0,2 0 0,3 0 0,3-1 0,2 0 0,36 89 0,-31-103 0,1 0 0,3-1 0,1-1 0,3-1 0,1-2 0,2-1 0,1-1 0,3-1 0,1-3 0,72 57 0,-92-81-449,1-1-1,0 0 1,1-1-1,25 9 1,-25-12-645,0 0 0,0-2 1,1 0-1,0-1 0,0-1 0,0-1 0,31-1 0,-34-2 54,0 0 0,1-1 0,-1-1 0,-1 0 0,1-1 0,0-1 0,-1 0 0,28-16 0,-30 13 485,-1 0 0,1 0 0,-1-2 0,-1 1 0,20-25 0,-11 8-540,-1-1-1,-2 0 1,-1-2 0,-1 0-1,14-44 1,40-160-202,-67 222 1298,2-3 473,-2-1-1,0 0 1,-1 0 0,-1-20-1,0 19 1487,-17 36 1788,9-2-2904,1 0-1,0 0 1,1 1 0,2 0 0,-1 0-1,2 1 1,-1 21 0,-7 31 930,4-39-1345,3-1 0,0 1 0,2 0 0,1 0 1,2 0-1,8 50 0,-7-68-394,1 0-1,0 0 1,1 0-1,1 0 1,0-1-1,1 0 1,0 0-1,1-1 1,1 0-1,0 0 1,0 0-1,1-1 1,1-1-1,0 1 1,0-1-1,1-1 1,15 11-1,-14-14-76,-1-1 0,1 0 0,-1 0 0,1-1-1,1-1 1,-1 0 0,0-1 0,1 0-1,-1-1 1,1 0 0,0-1 0,-1-1-1,1 0 1,-1 0 0,1-1 0,22-7 0,-8 1-357,-1-1 1,0-2 0,0 0 0,-1-2-1,-1-1 1,38-27 0,-45 27 82,0 0 1,-1-2 0,0 0-1,-2-1 1,0 0 0,0-1-1,-2 0 1,16-31-1,-21 33 199,0 1 0,-1-1-1,0-1 1,-1 1-1,-1-1 1,-1 0 0,0 1-1,-1-2 1,-1 1-1,0 0 1,-4-27 0,2 35 145,0 1 1,-1 0-1,0 0 1,-1 0-1,0 0 1,0 0-1,0 1 1,-1 0-1,0-1 0,-1 1 1,0 0-1,0 1 1,0-1-1,-1 1 1,-9-8-1,6 7 38,-1 0-1,0 1 0,0 1 0,0 0 0,-1 0 0,0 1 1,0 0-1,0 1 0,0 0 0,-13-2 0,-4 2-43,0 2-1,0 0 1,0 2-1,0 1 1,0 1-1,0 1 1,1 2-1,-37 12 1,-104 46-2616,87-31-2885,65-31 3040,14-8 238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47 144,'0'-44'1486,"0"42"-136,-21 31 1246,18-20-2281,0 1 0,0-1 0,1 0 0,0 1 0,1 0 0,0-1 0,0 1 0,1 0 0,0-1 0,2 11 0,-1 10 368,-37 419 5005,12-228-4524,-11-3-675,-1 18-311,24-154-168,6-35-1344,22-90-306,25-125-773,26-225 0,-29 150 1334,9 45 689,-30 138 340,-11 36 90,2 0 0,1 1-1,1 0 1,1 1 0,1 0-1,1 0 1,28-35 0,-34 49 30,-1 1 0,1 0 0,1 1 0,-1-1 0,1 2 0,0-1 1,1 1-1,-1 0 0,1 1 0,9-4 0,-11 6 6,-1 0 0,1 1 0,0 0 0,-1 0 0,1 0 1,0 1-1,-1 0 0,1 1 0,0-1 0,0 1 0,-1 1 0,1-1 0,-1 1 0,1 0 1,-1 0-1,6 4 0,-4-2 55,0 1 0,-1 0 0,0 1 1,0-1-1,-1 1 0,1 1 0,-1-1 0,0 1 1,-1 0-1,0 0 0,0 1 0,-1-1 1,1 1-1,-2 0 0,1 0 0,-1 1 0,0-1 1,-1 1-1,0-1 0,0 1 0,-1 0 1,0 0-1,-1 15 0,0-10 45,0 0 0,-1 0 0,-1 0 0,0 0 0,-1 0 0,0-1 0,-1 1 0,-1-1 0,0 0 0,0 0 0,-2 0 0,0-1 0,0 0 0,-15 18 0,-11 7 671,-44 36-1,65-63-760,0-1-1,0 0 0,-1-1 0,0 0 0,0-1 0,0 0 1,-1-1-1,-15 4 0,71-30-771,54-16 1,-80 33 653,0 0 0,0 1 0,1 0 0,-1 2 0,0 0 0,1 0 0,-1 2 0,0 0 0,1 1 0,-1 0 0,17 7 0,-25-7 35,1 0 0,-1 0-1,0 1 1,0 0 0,-1 1 0,1-1-1,-1 1 1,0 1 0,0-1 0,0 1-1,-1 1 1,0-1 0,0 1 0,-1 0-1,0 0 1,0 1 0,-1 0 0,0-1-1,0 1 1,-1 1 0,4 12 0,-4-9 102,-1 1 1,0-1 0,-1 0-1,-1 1 1,0-1-1,0 1 1,-1-1 0,-1 1-1,0-1 1,-1 0-1,0 0 1,-6 12 0,2-8 247,0-1 1,-1 0 0,-1-1 0,-1 0 0,0 0 0,0-1 0,-2 0 0,-12 11 0,-4 0 188,-2-1-1,-1-2 0,0-1 1,-2-1-1,0-2 0,-1-1 1,-41 13-1,68-26-668,-1 0-1,0 0 1,0-1 0,-1 0-1,1-1 1,0 0-1,0 0 1,-1-1 0,1 0-1,0-1 1,-1 1-1,1-2 1,0 1 0,0-1-1,-13-5 1,19 6-77,0 0 1,1 0-1,-1 0 1,1-1-1,0 1 1,-1 0-1,1-1 1,0 1-1,0-1 1,0 1-1,0-1 1,0 0-1,0 0 1,0 1-1,0-1 1,1 0-1,-1 0 1,1 0-1,0 0 1,-1 0-1,1 1 1,0-1 0,0 0-1,0 0 1,0 0-1,0 0 1,1 0-1,-1 0 1,1 0-1,0-2 1,1-3-445,0 1 1,0-1-1,1 1 1,0-1-1,0 1 1,1 0-1,5-7 1,62-66-4824,48-25 1402,-53 49 2783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1 140 528,'4'-3'223,"1"0"-1,0 0 1,0 1-1,1-1 1,-1 1-1,1 0 1,-1 1 0,1-1-1,6 0 1,-11 2-106,1 0 1,-1 0-1,0 1 0,1-1 1,-1 0-1,0 1 1,1-1-1,-1 1 1,0-1-1,0 1 1,0-1-1,0 1 1,1 0-1,-1 0 0,0 0 1,0-1-1,1 3 1,0 0 159,0 0-1,0 0 1,0 0 0,-1 0-1,1 0 1,-1 1 0,1-1-1,0 7 1,4 22 1558,-2 1 0,-2 0 0,-1 0 0,-4 46 0,1 2-450,2 20-1375,0-60-7472,0-44 7057,0 0-1,1 1 1,0-1 0,-1 0-1,1 1 1,0-1 0,0 1-1,1-1 1,-1 1 0,0-1 0,1 1-1,0 0 1,3-4 0,18-29-1746</inkml:trace>
  <inkml:trace contextRef="#ctx0" brushRef="#br0" timeOffset="1">343 0 688,'-28'7'497,"11"14"-177,0-3-128,10 10-192,7-7-208,0 7-80,0-11-273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42 413 448,'25'1'404,"-18"1"-229,0-2 1,-1 1-1,1-1 0,0 0 0,0 0 0,0-1 0,-1 0 0,1 0 0,0-1 0,-1 0 0,1 0 0,-1 0 0,7-4 0,-1-7-12,0-2-1,-1 1 1,0-1 0,-2-1 0,0 1-1,0-2 1,-2 1 0,0-1-1,6-23 1,-6 22-56,-3 4 86,-1-1 0,-1 1-1,0-1 1,0 1 0,-2-1 0,-1-25 0,0 7 493,1 31-583,1 1 0,-1-1 0,0 1-1,0-1 1,0 0 0,-1 1 0,1-1 0,0 1 0,0-1 0,-1 1 0,1-1 0,-1 0 0,0 1 0,1 0 0,-1-1 0,0 1 0,0-1 0,0 1 0,0 0 0,0 0 0,0 0 0,0-1 0,0 1 0,-1 0 0,1 0 0,0 1 0,-1-1 0,1 0 0,0 0 0,-1 1 0,1-1 0,-1 0 0,1 1 0,-1 0 0,0-1 0,1 1 0,-1 0 0,1 0 0,-1 0 0,0 0 0,1 0 0,-1 0 0,1 0 0,-1 1 0,1-1 0,-1 0 0,0 1 0,1-1 0,-1 1 0,1 0 0,0 0 0,-1-1 0,1 1 0,0 0-1,-1 0 1,1 0 0,0 0 0,0 1 0,-2 1 0,-16 19 1006,2 0-1,0 1 0,1 1 0,1 1 1,2 0-1,-17 42 0,8-19-523,10-22-400,1 2 0,2 0 0,1 0 0,-9 55 0,11-22-171,0 81-1,6-139-97,0 0 0,0 0 0,0 0-1,0 0 1,0 0 0,1 0 0,-1 0-1,1 0 1,0 0 0,0 0 0,0 0-1,0-1 1,0 1 0,1 0 0,-1-1-1,1 1 1,0-1 0,0 1 0,0-1-1,0 0 1,0 0 0,0 0 0,1 0-1,-1 0 1,1 0 0,-1-1 0,1 1-1,0-1 1,-1 0 0,1 0 0,0 0-1,0 0 1,0 0 0,0 0 0,0-1-1,0 1 1,0-1 0,0 0 0,0 0 0,0 0-1,0-1 1,0 1 0,0-1 0,4-1-1,1-1-586,0-1-1,0-1 0,0 0 0,-1 0 1,0 0-1,0-1 0,0 0 0,-1 0 1,0-1-1,0 1 0,10-16 0,7-7-1413,-3 4 180,-2-1-1,29-54 0,-40 69 1631,18-40-949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11 240,'-28'0'176,"4"0"-32,17 0-80,-10 0-32,17-10-16,-17 10-64,7 0-64,3 0-32,-10 0-208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106 104 224,'-4'-6'147,"1"0"1,-1 0-1,1 0 0,0-1 1,1 1-1,-3-10 0,0 2 292,2 0-1408,4-8 10938,0 41-7406,-1 41 306,-5 210 3152,1-204-5510,-4 0 0,-16 69 0,-11 27 183,37-178-704,1 1 1,1 1-1,0-1 1,0 0-1,2 1 1,0 0-1,15-25 1,-2-1-35,12-23 36,3 0 0,75-102 0,-105 159 62,0 0 1,0 0-1,1 1 0,0 0 1,0 0-1,0 0 1,1 0-1,0 1 0,-1 0 1,2 0-1,-1 1 1,0 0-1,1 0 0,-1 0 1,1 1-1,0 0 0,13-3 1,-18 6 64,1-1-1,0 1 1,-1 0 0,1 0-1,-1 0 1,1 0 0,-1 0 0,1 0-1,-1 1 1,0-1 0,0 1-1,0 0 1,0 0 0,0 0-1,0 0 1,0 0 0,0 0 0,-1 0-1,1 0 1,-1 1 0,0-1-1,0 0 1,1 1 0,0 5 0,9 11 525,6 11 306,18 42-1,-27-52-862,1-1 1,1 0-1,0 0 1,1-1-1,2 0 1,-1-1-1,18 18 1,-25-32-178,0 1 0,-1-1 0,1 0 0,0 0 0,0 0 0,1-1 0,-1 0 0,1 0 0,-1 0 0,1 0 0,-1-1 0,1 0 0,0 0 0,0-1 0,0 0 1,-1 0-1,1 0 0,0-1 0,0 1 0,-1-1 0,1-1 0,0 1 0,-1-1 0,1 0 0,9-5 0,7-4-546,-1-1 1,0-1-1,-1-1 0,35-31 1,-16 10-9,-1-3 0,41-51 1,-60 64 29,-1 0 1,-1-1 0,-2 0 0,-1-2-1,15-37 1,-27 58-333,0 0 0,0-1 0,-1 1 0,0-1 0,0 1 0,-1-13 0,0 17 434,-1 2 309,1 0 1,-1 0-1,1 0 0,-1 1 1,1-1-1,-1 0 1,1 0-1,-1 1 0,0-1 1,1 0-1,-1 1 0,0-1 1,1 0-1,-1 1 0,0-1 1,0 1-1,0 0 1,0-1-1,0 1 0,1 0 1,-1-1-1,0 1 0,0 0 1,0 0-1,0 0 1,0 0-1,0 0 0,0 0 1,0 0-1,0 0 0,0 0 1,0 0-1,0 0 0,0 1 1,0-1-1,1 0 1,-1 1-1,0-1 0,0 0 1,0 1-1,0-1 0,-1 2 1,-21 13-1922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6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257 277 336,'-11'-1'209,"0"0"-1,0-1 1,0 0 0,-19-6-1,20 5 61,0 0 0,-1 0 0,0 1 0,-19-1 0,-37 3 2965,23 0 8696,54 0-11276,39-2-477,0-2-1,-1-3 1,68-16 0,140-53-196,-244 72 24,86-29-1551,112-55 0,-206 86 1225,0 0 0,0 1 0,1-1 0,-1 1 0,1 0 0,-1 0 0,1 0 0,4 1 0,12-1-3879,-19 1 3462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1 143 640,'0'-15'309,"3"-59"776,-3 71-1008,0 0-1,0 1 1,1-1 0,0 0 0,-1 0 0,1 1-1,0-1 1,0 0 0,0 1 0,1-1 0,-1 1 0,1 0-1,-1-1 1,1 1 0,0 0 0,0 0 0,0 0 0,0 0-1,0 0 1,3-2 0,-4 4 0,0 0 1,0 0-1,0 0 1,0 0-1,0-1 0,0 1 1,0 1-1,0-1 1,0 0-1,0 0 0,0 0 1,0 0-1,0 1 1,0-1-1,0 1 0,0-1 1,0 0-1,-1 1 1,1 0-1,0-1 0,0 1 1,0-1-1,-1 1 1,1 0-1,0 0 0,-1-1 1,1 1-1,0 0 1,0 1-1,13 25 1229,-6 3-675,-1 1 1,-2 1-1,0-1 0,-3 1 0,0-1 0,-5 40 0,3-15-102,1 0-100,0-30-156,0 1 0,-2 0 0,-1 0 0,-1 0 0,-11 47 0,-26 59 362,38-127-717,0 1-1,1 0 1,0 0 0,0 0-1,0 0 1,1 13 0,0-15-177,0-3-875,14-2-7139,3 0 6424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4 447 288,'-4'19'21826,"22"-28"-21667,1 0-1,29-9 1,-2 1-112,124-44-308,-58 23-929,5-2-1644,51-21-3502,-20-5-1785,-148 65 8058,0 1 0,0-1 0,0 1 1,0-1-1,0 1 0,0-1 0,0 1 0,0-1 0,0 1 0,0-1 0,0 1 0,0-1 0,0 1 1,0-1-1,0 1 0,-1-1 0,1 1 0,0-1 0,0 1 0,-1-1 0,1 1 0,0 0 0,-1-1 1,1 1-1,0 0 0,-1-1 0,1 1 0,-1 0 0,1-1 0,0 1 0,-1 0 0,1-1 0,-1 1 1,1 0-1,-1 0 0,1 0 0,-1-1 0,-20-13-9,21 14-16,-86-47-198,65 35 409,18 11-48,1 0 0,-1 0 1,1 0-1,-1 0 1,1 0-1,0-1 0,0 1 1,-1-1-1,1 1 1,0-1-1,1 0 0,-1 0 1,0 0-1,0 0 1,1 0-1,-1 0 0,1-1 1,0 1-1,-1 0 1,1-1-1,0 1 0,1-1 1,-1 1-1,0-1 1,1 1-1,-1-4 0,36 4 2780,-3 2-1406,-15-1-803,0 1-1,0 0 1,0 1 0,0 1-1,0 1 1,23 7-1,-38-9-557,4 0 27,0 1 0,-1-1-1,1 1 1,0 1-1,-1-1 1,0 1-1,0 0 1,0 0 0,0 1-1,0-1 1,-1 1-1,1 0 1,-1 0-1,0 1 1,0-1-1,-1 1 1,1 0 0,3 7-1,-6-6-63,0 0-1,0 0 1,-1-1 0,1 1-1,-1 0 1,-1 0 0,1 0-1,-1 0 1,0 0-1,0 0 1,-1-1 0,0 1-1,0 0 1,-3 5-1,-5 12 96,-25 40 0,6-23-502,-2-1-1,-1-1 0,-52 46 1,31-31-4303,50-50 2172,6-3 212,11 0 343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35 128 544,'-1'-38'-254,"4"-52"16392,3 137-12290,-1 28-1041,-6 80 0,-1-47-1759,-17 134 318,2-68-996,10 33-861,6-164-3298,1-1-3637,8-126-885,9-5 4479,3-11 1579,-7 17 994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14 411 656,'-4'-61'1327,"1"44"-349,2 1 0,0-1 0,1 0 0,3-19-1,-1 32-846,-1 0 0,1 1 0,0 0 0,0-1 0,0 1 0,1 0 0,-1 0 0,1 0 0,-1 0 0,1 0 0,0 1 0,4-3 0,46-32 689,-46 32-701,35-24 290,-22 14-246,1 1 1,43-21-1,-37 22-471,0 2 1,1 1-1,1 1 1,0 2-1,0 1 1,0 1-1,55-2 1,-84 8 116,1 1-1,-1 0 1,1-1-1,-1 1 1,0 0-1,1-1 1,-1 1-1,0 0 1,0-1-1,0 1 1,0 0-1,-1-1 1,1 1 0,0-1-1,-1 1 1,0 2-1,-4 4-69,1 1-1,-2-1 1,1 0-1,-1 0 1,0 0-1,-1-1 1,1 0-1,-2 0 1,-9 7-1,-21 23-498,-192 229 5,195-219 1665,3 1 0,1 1-1,3 1 1,-25 60 0,50-99-468,0-1-1,1 0 1,0 1 0,0 0 0,1-1-1,0 19 1,1-29-405,0 1 0,0-1 0,0 1 0,0-1 0,0 0 0,0 1 0,0-1 0,0 0 0,0 1-1,1-1 1,-1 0 0,0 1 0,0-1 0,0 1 0,0-1 0,1 0 0,-1 0 0,0 1 0,0-1 0,1 0 0,-1 1 0,0-1 0,0 0 0,1 0 0,-1 1 0,0-1-1,1 0 1,-1 0 0,0 0 0,1 0 0,-1 0 0,0 1 0,1-1 0,-1 0 0,1 0 0,18-3 552,21-17-392,-34 17-128,27-18-193,0 0 0,56-51 1,20-14-1632,-67 53 592,-33 25 508,-1 0 0,2 1 0,-1 1 0,1-1 0,19-8 0,-29 15 623,1 0 1,-1 0-1,1 0 0,-1 0 1,1 0-1,-1 0 1,1 0-1,-1 0 0,1 1 1,-1-1-1,1 0 1,-1 0-1,1 0 1,-1 1-1,1-1 0,-1 0 1,1 1-1,-1-1 1,0 0-1,1 1 0,-1-1 1,0 0-1,1 1 1,-1-1-1,0 1 0,1-1 1,-1 1-1,0-1 1,0 1-1,0-1 1,1 1-1,-1-1 0,0 1 1,0-1-1,0 1 1,0-1-1,0 1 0,0-1 1,0 1-1,0-1 1,0 1-1,0-1 0,0 1 1,0-1-1,-1 1 1,1 0-1,-5 29-543,-72 92-220,-248 468 4576,318-577-3557,-1 2 162,0-1 1,1 1-1,1 0 0,0 0 0,1 1 0,1 0 0,-4 27 0,9-45-345,1 0 0,-1-1 0,1 1 0,-1 0 0,1 0 0,0 0-1,0 1 1,0-1 0,0 0 0,4-2 0,3-3-5,58-59-99,-29 27-949,1 1 0,3 2 0,1 1 0,53-32 0,-36 38-260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0 352,'8'4'174,"-1"1"1,0-1-1,0 1 0,0 0 1,-1 1-1,0 0 0,0 0 1,0 0-1,-1 1 0,0-1 0,0 1 1,0 1-1,-1-1 0,4 10 1,5 15 613,-1 0 1,9 39-1,-14-47-525,125 477 1609,-127-481-1734,0-1 1,-1 1-1,3 34 0,-7-50 54,1-8-209,-1 0-1,1 0 1,-1 0 0,0 1 0,0-1-1,0 0 1,0 0 0,-2-6 0,1-1-52,-5-230-462,6 173 509,1 46 33,1 0 0,1 0-1,1 1 1,1-1 0,1 1-1,16-38 1,-22 57 21,1 0 1,0 0-1,-1 0 0,1-1 1,0 1-1,0 1 0,1-1 1,-1 0-1,0 0 0,1 0 1,-1 1-1,1-1 0,-1 0 1,1 1-1,0 0 0,-1-1 1,1 1-1,0 0 0,0 0 1,0 0-1,0 0 0,0 0 1,0 0-1,1 1 0,-1-1 1,0 1-1,0 0 0,0-1 1,1 1-1,-1 0 0,0 0 1,0 0-1,1 1 0,-1-1 0,0 0 1,0 1-1,0 0 0,0-1 1,1 1-1,-1 0 0,3 2 1,3 2 180,0 0 0,0 1 0,-1-1 0,0 2 1,0-1-1,-1 1 0,0 0 0,10 14 0,88 163 571,-62-103-701,-11-11-15,-24-53-90,0-1 0,0 1 0,2-1 0,18 26 0,-27-42 2,0 1 1,0-1 0,1 0-1,-1 1 1,0-1-1,0 0 1,1 0 0,-1 1-1,0-1 1,1 0-1,-1 0 1,0 1 0,1-1-1,-1 0 1,0 0 0,1 0-1,-1 0 1,0 1-1,1-1 1,-1 0 0,1 0-1,-1 0 1,0 0-1,1 0 1,-1 0 0,1 0-1,-1 0 1,0 0 0,1 0-1,-1 0 1,1 0-1,-1 0 1,0-1 0,1 1-1,-1 0 1,0 0 0,1 0-1,-1 0 1,0-1-1,1 1 1,-1 0 0,0 0-1,1-1 1,-1 1-1,0 0 1,0-1 0,1 1-1,-1 0 1,0-1 0,0 1-1,0 0 1,1-1-1,-1 1 1,0 0 0,0-1-1,0 1 1,0-1 0,7-22-549,-7 23 558,13-49-561,2 1 0,31-67 1,5-13 964,-43 103-142,-4 7 69,2 1 1,0-1-1,1 1 0,0 0 1,1 1-1,1 0 0,1 0 1,1 1-1,22-26 0,-32 39-209,1 1-1,-1 0 1,1 0-1,-1-1 1,1 1-1,-1 0 1,1 0-1,0 1 1,0-1-1,-1 0 1,1 0-1,0 1 1,0-1-1,0 1 1,0 0-1,0 0 1,0-1-1,0 1 1,-1 0-1,1 1 1,4-1-1,-3 1 111,1 1-1,-1-1 0,0 1 1,0-1-1,0 1 0,0 0 1,0 0-1,0 0 0,-1 1 1,1-1-1,2 4 0,4 5 469,0 1 0,-1 0 0,0 0 0,9 22 0,9 29 370,-2 2 0,28 118 0,12 40-1339,-9-75-5050,-37-116 80,-5-29 585,1-19 1718,-5-11 339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452 900 1281,'-17'2'447,"0"-1"0,0 2 1,0 1-1,1 0 0,-1 0 1,1 2-1,0 0 0,1 1 1,0 1-1,0 0 0,0 1 1,1 1-1,0 0 0,-22 21 1,9-5 114,1 2 1,1 1-1,2 0 0,1 2 1,-30 54-1,49-79-527,0 1 0,0 0 0,1 0-1,-1 1 1,2-1 0,-1 0 0,0 13-1,2-18-31,-1 0-1,1 0 1,0 0-1,0 0 1,0 0-1,0 0 0,1 0 1,-1 0-1,1 0 1,-1 0-1,1 0 0,-1 0 1,1 0-1,0 0 1,0-1-1,0 1 1,0 0-1,0-1 0,1 1 1,-1 0-1,0-1 1,1 0-1,-1 1 0,1-1 1,0 0-1,-1 0 1,1 1-1,0-1 1,0-1-1,-1 1 0,1 0 1,0 0-1,0-1 1,3 1-1,2 0-72,-1-1-1,1 0 0,0-1 1,-1 0-1,1 0 1,-1 0-1,1-1 1,-1 0-1,1 0 1,-1-1-1,0 1 1,0-1-1,0-1 1,-1 1-1,1-1 1,5-5-1,14-11-429,-1-2-1,22-24 1,-1-5 55,-1-1 0,-3-2 1,-3-2-1,-2-2 0,-2-1 0,-3-1 0,33-93 1,-39 80 654,-4-2 0,15-87 0,-24 80 1793,3-157 0,-15 228-1550,-1-24 1804,1 35-2144,0-1 0,0 0 0,0 0 0,0 0 1,0 1-1,0-1 0,0 0 0,-1 0 0,1 1 0,0-1 0,-1 0 0,1 0 1,0 1-1,-1-1 0,1 0 0,-1 1 0,1-1 0,-1 1 0,1-1 0,-1 1 0,0-1 1,1 1-1,-1-1 0,0 1 0,1-1 0,-1 1 0,0 0 0,1-1 0,-1 1 1,0 0-1,0 0 0,0-1 0,0 1-7,0 1 0,1-1 0,-1 0 0,0 0-1,1 1 1,-1-1 0,0 0 0,1 1 0,-1-1 0,0 1 0,1-1 0,-1 1 0,1-1 0,-1 1-1,1-1 1,0 1 0,-1-1 0,1 1 0,-1 0 0,1-1 0,0 1 0,-1 1 0,-9 18 732,1 1 0,1 0-1,0 1 1,2 0 0,1 0 0,-4 31 0,-4 141 678,13-194-1513,-2 40 86,-5 164-467,27 281 0,-19-471-501,1 0-1,1 0 0,0 0 0,1-1 1,0 1-1,1-1 0,13 24 1,-17-35 610,0-1 0,0 1 0,0-1 1,0 0-1,0 1 0,0-1 0,1 0 0,-1 0 1,0 0-1,1 0 0,-1 0 0,1 0 1,-1-1-1,1 1 0,-1 0 0,1-1 1,0 1-1,-1-1 0,1 1 0,0-1 1,-1 0-1,1 0 0,0 0 0,-1 0 1,1 0-1,0 0 0,0 0 0,-1-1 0,1 1 1,0 0-1,-1-1 0,1 0 0,-1 1 1,1-1-1,-1 0 0,3-1 0,6-4-767,-1 1-1,1-2 1,-1 1-1,12-13 1,8-16-597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48 561 1040,'10'0'3250,"-10"18"-865,0 10 160,0 3 16,-17 4-352,0 4-848,0-11-625,17 10-351,-7-16-337,7 6-513,7-49-5009,10-8 2769,0-9 191,7-8 578,0-10 399</inkml:trace>
  <inkml:trace contextRef="#ctx0" brushRef="#br0" timeOffset="1">181 162 1072,'0'-49'1073,"-13"21"288,2 0 175,-6 11 113,11 6-320,-5 1-209,28-8-7347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1137,'4'-2'233,"-1"1"0,1 0 1,0 0-1,0 0 1,0 0-1,0 1 0,0-1 1,0 1-1,5 1 1,-8-1-86,1 1 1,-1 0 0,0-1 0,0 1 0,0 0 0,0 0 0,0 0 0,0 0 0,0 0 0,0 0 0,0 0 0,-1 0 0,1 0 0,0 1 0,-1-1 0,1 0 0,-1 0 0,1 1 0,-1-1 0,1 0 0,-1 1 0,0-1 0,0 0 0,0 1 0,0-1 0,0 0 0,0 1 0,0-1 0,0 1 0,-1 1 0,0 35 2777,-2 0 0,-1 0 0,-15 58 0,11-50-1829,3 0-1,1 1 1,4 67 0,0-64-903,2-6-518,2 0 1,15 61-1,-9-53-1469,6 11-2140,8-2-3980,-24-61 7777,0 0-1,0 1 0,0-1 1,0 1-1,1-1 0,-1 1 1,0-1-1,0 0 0,0 1 0,0-1 1,1 1-1,-1-1 0,0 0 1,0 1-1,1-1 0,-1 0 0,0 1 1,1-1-1,-1 0 0,0 1 1,1-1-1,-1 0 0,1 0 0,-1 1 1,0-1-1,1 0 0,-1 0 1,1 0-1,-1 0 0,1 0 1,-1 0-1,1 1 0,4-16-2126,-3-26 975,-2 40 1187,0-7 50,0 1 0,-1-1 0,0 0 1,0 1-1,0-1 0,-1 1 0,-1 0 0,1 0 1,-1 0-1,-4-7 0,-2-1 362,-1 1 0,-1 0 0,-14-15 0,12 16 21,10 11-185,0-1 1,0 1-1,0-1 0,1 0 0,-1 0 0,1 0 1,-1 0-1,1 0 0,0-1 0,0 1 1,1-1-1,-1 1 0,1-1 0,-1 0 1,1 1-1,0-1 0,1 0 0,-1 0 0,1 0 1,-1 0-1,1 0 0,0 1 0,1-1 1,0-8-1,0 10-119,0 0 0,0 0 0,0 1-1,0-1 1,0 0 0,1 0 0,-1 1 0,1-1 0,-1 0 0,1 1-1,-1 0 1,1-1 0,0 1 0,-1 0 0,1 0 0,0 0 0,0 0 0,0 0-1,3-1 1,47-11 166,-35 10-150,8-3-27,-1 1 0,0 2 0,1 1 0,0 0 0,34 4 1,-44-1 12,0 2 0,0-1 1,-1 2-1,1 0 1,-1 1-1,0 0 1,0 1-1,-1 1 1,1 0-1,15 12 0,-17-10 62,0 1-1,-1 0 1,0 0-1,-1 1 1,0 1-1,-1 0 1,0 0-1,-1 0 1,0 1-1,-1 0 1,6 16-1,-10-20-54,0 0-1,0 1 0,-1-1 1,0 1-1,0 0 1,-1-1-1,0 1 0,-1 0 1,0 0-1,-1-1 1,0 1-1,-1 0 0,0-1 1,0 1-1,-1-1 0,0 0 1,-9 18-1,12-25-41,-6 8 24,1 0 0,-1 0 1,-1-1-1,-11 14 0,16-21-39,1 0 1,-1-1-1,0 1 0,-1 0 0,1 0 0,0-1 0,0 0 1,-1 1-1,1-1 0,-1 0 0,1 0 0,-1 0 1,1 0-1,-1-1 0,0 1 0,1-1 0,-1 0 1,0 1-1,1-1 0,-1 0 0,0-1 0,0 1 0,1 0 1,-1-1-1,-4-1 0,6 2-24,0-1-1,0 0 1,0 1-1,1-1 1,-1 0-1,0 1 1,0-1-1,0 0 1,0 0-1,1 0 1,-1 0 0,0 0-1,1 0 1,-1 0-1,1 0 1,-1 0-1,1 0 1,0 0-1,-1 0 1,1-1-1,0 1 1,0 0-1,-1-2 1,2-34-824,-1 22 442,0 2 263,1 0 0,0 0 0,0 1 0,2-1 1,-1 1-1,2-1 0,-1 1 0,2 0 0,-1 0 0,2 1 0,0-1 0,0 1 1,1 1-1,0-1 0,1 1 0,0 0 0,1 1 0,17-16 0,-18 18 153,-4 3 25,0 0 1,0 0 0,0 1-1,0 0 1,0 0 0,1 0-1,-1 0 1,1 1 0,0-1-1,0 1 1,0 0 0,0 1-1,0-1 1,1 1 0,9-1-1,-1 3-62,1 0-1,0 1 1,-1 1-1,1 0 1,-1 1-1,0 0 1,0 1-1,-1 1 1,25 14-1,-27-15-233,-1-1 0,1 1-1,0-2 1,1 1-1,16 1 1,13-3-1152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3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3 123 848,'5'0'-19,"11"3"2367,-13 18-2,-6 35 1577,-15 94 0,13-75-2958,6 114 0,0-164-1516,8-155 276,0 34 267,-6 64-49,1 0 0,2 0 1,1 0-1,1 1 0,2 0 0,1 0 0,15-28 0,-13 33-1465,2 1 0,21-30 0,-34 53 1119,0-1-1,0 1 0,0-1 0,0 1 1,1 0-1,-1 0 0,1 0 0,-1 0 1,1 0-1,0 0 0,5-2 0,9 3-1778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16 496 832,'-15'-2'3608,"34"-1"646,13-4-3624,41-24-749,-2-4 0,123-79 0,-161 93-537,48-41 0,-69 52 554,-1 0 1,-1-2-1,0 1 1,0-1-1,-1 0 1,-1-1 0,8-14-1,-11 16 81,0 3 43,-1 0 0,0 0 0,-1 0 0,0-1 0,0 1 0,-1-1-1,0 0 1,1-16 0,-3 25 15,0 0 0,0-1 0,0 1 0,0-1 0,0 1 1,0-1-1,0 1 0,0 0 0,0-1 0,0 1 0,-1-1 0,1 1 0,0 0 0,0-1 0,0 1 0,-1 0 0,1-1 0,0 1 0,-1 0 0,1-1 0,0 1 0,-1 0 1,1 0-1,0-1 0,-1 1 0,1 0 0,0 0 0,-1 0 0,1-1 0,-1 1 0,1 0 0,0 0 0,-1 0 0,1 0 0,-1 0 0,-22 3 1243,-15 16 954,27-7-1492,0 0 1,1 0-1,0 1 1,1 1-1,1-1 1,-8 18-1,-13 20 1160,0-3-99,3 0 0,-40 103 0,56-122-1607,2 0-1,0 1 0,2 0 0,2 0 1,0 0-1,2 1 0,2 33 0,0-59-225,1 0 0,-1-1 0,1 1-1,0-1 1,0 1 0,0-1 0,1 1-1,-1-1 1,1 0 0,0 0 0,1 0 0,-1 0-1,1 0 1,0 0 0,-1-1 0,2 1-1,-1-1 1,6 5 0,-6-6-162,1 0 0,-1 0 0,1-1 0,-1 1 0,1-1 0,0 0 0,0 0 0,0 0 1,-1-1-1,1 1 0,0-1 0,0 0 0,0 0 0,0 0 0,0-1 0,0 1 0,0-1 0,-1 0 0,1 0 0,0 0 0,-1-1 0,6-2 0,7-4-1111,0-1-1,0 0 0,-1-1 1,-1-1-1,1-1 0,18-19 0,67-88-5263,-87 102 5813,33-48-1378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134 151 1345,'0'-91'3698,"0"32"3715,-8 72-2712,0 0-3668,0 7-4,1 0 0,2 0-1,0 0 1,-3 30 0,-1 0-224,-46 296 724,35-1-4459,20-229-1339,0-41-1906,4-54 2566,-3-21 3475,-1 0 0,1 1 1,-1-1-1,0 0 1,1 1-1,-1-1 1,1 0-1,-1 1 0,1-1 1,-1 0-1,1 0 1,-1 1-1,1-1 0,-1 0 1,1 0-1,-1 0 1,1 0-1,-1 0 0,1 0 1,-1 0-1,1 0 1,0 0-1,-1 0 1,1 0-1,-1 0 0,1 0 1,-1 0-1,1-1 1,-1 1-1,1 0 0,-1 0 1,1 0-1,-1-1 1,1 1-1,-1 0 0,0-1 1,1 1-1,-1 0 1,1-1-1,-1 1 1,0-1-1,1 1 0,-1-1 1,0 0-1,16-16-2507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1 912,'0'20'491,"1"14"265,-2 1 0,-1-1 0,-2 0 1,-9 40-1,-119 370 2755,94-343-3232,28-81-363,1 0 0,2 0 0,0 1 0,1 0 0,1 1 0,1-1 0,-2 27 0,6-47-540,2-2 546,0 0 0,0 0 0,0 0-1,-1 0 1,1 0 0,0 0 0,0-1 0,-1 1-1,1-1 1,-1 1 0,1-1 0,-1 1 0,0-1-1,0 0 1,1 0 0,-1 0 0,-1 0 0,1 0-1,0 0 1,0 0 0,-1 0 0,1-2 0,2-3-133,43-97-766,126-259 751,-143 312 574,51-66-1,-65 98-102,0 1 0,2 1 0,0 1 0,0 0-1,2 1 1,29-19 0,-41 31-119,-1-1 0,1 1-1,-1 1 1,1-1 0,0 1-1,0 0 1,0 1 0,0-1-1,0 1 1,1 1 0,-1-1-1,0 1 1,0 1 0,0-1 0,1 1-1,-1 1 1,0-1 0,13 6-1,-14-5-27,-1 1-1,0-1 1,0 2-1,0-1 1,0 0-1,0 1 1,0 0-1,-1 0 1,0 0-1,0 1 1,0-1-1,-1 1 0,1 0 1,-1 0-1,0 0 1,0 1-1,-1-1 1,0 1-1,0-1 1,0 1-1,0 0 1,-1 0-1,1 11 1,-2-3 38,-1-1 1,0 1 0,0 0 0,-1-1 0,-1 1-1,-1-1 1,0 0 0,0 0 0,-1-1 0,-1 1-1,0-1 1,-1 0 0,0 0 0,-1-1-1,0 0 1,-1-1 0,0 1 0,-1-2 0,0 1-1,0-1 1,-15 9 0,22-16-180,0 0 0,0 1-1,0-2 1,0 1 0,0 0 0,0-1-1,-1 1 1,1-1 0,-1 0 0,1 0 0,-1 0-1,1-1 1,-1 1 0,-5-1 0,7 0-619,4-10-931,2 5 1373,0 0 0,0 0 0,1 1 0,0 0 0,0 0 0,0 0 0,0 1 0,1-1 0,-1 1 0,1 0 0,0 1 0,0-1 0,0 1 0,11-2 0,1 0 110,1 1 0,0 1 0,31-1 0,-48 3 139,0 0 0,0 1 1,0-1-1,0 0 0,0 1 0,1-1 0,-1 1 1,0 0-1,-1-1 0,1 1 0,0 0 0,0 0 1,0 0-1,0 1 0,-1-1 0,1 0 0,0 1 1,-1-1-1,1 1 0,-1-1 0,0 1 0,0 0 1,1 0-1,-1-1 0,0 1 0,0 0 0,-1 0 1,1 0-1,0 0 0,-1 0 0,1 0 0,-1 0 1,0 0-1,1 1 0,-1-1 0,0 3 0,0 3 84,0 0 0,-1 0 0,0 0 0,0 0 0,-1 0 0,1 0 0,-2 0 0,-3 8 0,-3 3-100,-2-2 0,0 0 0,-1 0 1,-1-1-1,0 0 0,-1-1 0,0-1 0,-2 0 0,0-1 1,0 0-1,-1-2 0,0 0 0,-1-1 0,-33 14 0,42-21-406,-1-1-1,1 0 1,0 0-1,-1 0 1,1-2-1,-1 1 1,-10-1-1,14 0-22,5 0 338,1 0-1,-1 0 1,0 0 0,1 0-1,-1 0 1,1 0 0,-1 0-1,0 0 1,1-1 0,-1 1-1,1 0 1,-1 0 0,0 0-1,1-1 1,-1 1-1,1 0 1,-1-1 0,1 1-1,-1 0 1,1-1 0,-1 1-1,1-1 1,-1 1 0,1-1-1,0 1 1,-1-1 0,1 1-1,0-1 1,-1 1 0,1-1-1,0 1 1,0-1-1,-1 1 1,1-1 0,0 0-1,0 1 1,0-1 0,0 0-1,0 1 1,0-1 0,0 1-1,0-1 1,0 0 0,0 1-1,0-1 1,0 1 0,1-1-1,-1-1 1,1-6-522,-1-12-1596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1553,'17'31'1536,"-10"4"-15,-7 14-64,0 0 15,0 7-15,-7 11-336,-10-22-385,10 4-352,-3 0-208,10-20-256,-18-1-400,18-18-657,0-20-4481,18-11 3985</inkml:trace>
  <inkml:trace contextRef="#ctx0" brushRef="#br0" timeOffset="1">168 78 992,'0'-18'1009,"-7"-3"63,-3 14-143,-7-14-337,0 21-304,0 0-240,10 0-384,7 21-2353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0 294 624,'13'8'213,"5"4"1428,-1 0 0,-1 0 0,28 29 0,-40-38-1229,0-1 0,-1 1 0,2-1 0,-1 0 0,0-1 0,0 1 0,0 0 0,1-1 0,-1 0 0,1 0 0,-1-1 0,1 1 0,-1-1 0,1 0 0,-1 0 0,8-1 0,-5 1 8,14-1-328,0 0 0,1-2-1,-1 0 1,0-2-1,-1 0 1,26-10-1,115-61-3802,-132 62 2772,-18 7 561,1 0 1,-1-1 0,-1 0 0,0 0 0,0-1 0,0 0-1,15-21 1,-24 29 655,-5 1 426,1 0-504,0 1-1,0 0 1,0 0-1,0 0 1,0 0 0,0 1-1,1-1 1,-1 1-1,0-1 1,1 1-1,-1 0 1,1 0 0,0 0-1,-4 5 1,-37 44 2723,28-31-1901,0-1-351,2 0 0,0 1 0,1 1 0,-15 35 0,17-31-571,2 0-1,0 0 1,2 1 0,1 0-1,1 1 1,-2 51 0,6-74-210,0-1 1,0 1-1,1-1 1,-1 1 0,1-1-1,-1 0 1,1 1-1,0-1 1,0 0-1,1 0 1,-1 1 0,1-1-1,-1 0 1,4 4-1,-3-6-71,0 1-1,-1-1 1,1 1-1,0-1 1,0 0-1,0 0 1,0 0-1,0 0 1,0 0-1,1-1 1,-1 1-1,0-1 1,0 1-1,0-1 1,1 0-1,-1 0 1,0 0-1,0 0 1,1 0-1,-1 0 1,0-1-1,0 1 1,4-2-1,7-2-651,0 0 0,-1-1-1,1 0 1,-1-1 0,0 0-1,-1-1 1,13-9 0,73-67-2151,-53 43 2240,58-46-223,-16 15 598,122-131 0,-177 167 714,43-38 0,-64 63 207,1 1-1,1 1 1,0 0 0,0 0 0,0 1 0,1 1 0,0 0 0,20-6-1,-31 12-358,0 0-1,-1-1 0,1 1 1,0 0-1,0 0 0,0 0 1,0 1-1,0-1 1,-1 0-1,1 1 0,0-1 1,0 1-1,-1-1 0,1 1 1,0 0-1,-1 0 0,1 0 1,0 0-1,-1 0 0,0 0 1,1 0-1,-1 0 0,1 1 1,-1-1-1,0 1 0,0-1 1,0 1-1,0-1 0,0 1 1,0 0-1,0-1 1,-1 1-1,1 0 0,-1-1 1,1 1-1,-1 0 0,0 0 1,1 2-1,1 8 681,0 0 1,0 1-1,-1 23 0,-1-35-849,0 144 3587,0 67-2596,0-209-1043,0 0 1,0-1-1,0 1 1,0-1-1,0 1 1,0-1-1,1 1 1,-1-1-1,1 1 1,0-1-1,-1 1 1,1-1-1,1 1 1,-1-1-1,0 0 0,0 0 1,1 0-1,-1 0 1,1 0-1,0 0 1,2 3-1,-1-4-107,-1 0 0,0-1-1,0 1 1,1 0 0,-1-1-1,1 0 1,-1 1-1,0-1 1,1 0 0,-1 0-1,1 0 1,-1-1 0,1 1-1,-1 0 1,0-1-1,1 0 1,-1 0 0,3-1-1,8-4-660,1-1 1,-1 0-1,0-1 0,-1 0 0,22-20 0,-1-6-347,-2-1 0,33-48 0,-25 31 650,-18 25 351,-5 5 386,0 1 0,2 1 0,0 1 0,27-22 0,-44 39-92,1 1 1,-1 0-1,1-1 1,-1 1-1,1 0 1,-1 0-1,1 0 1,0 1-1,0-1 0,-1 0 1,1 1-1,0-1 1,0 1-1,0-1 1,0 1-1,-1 0 1,1 0-1,0 0 1,0 0-1,0 0 0,0 0 1,0 0-1,0 1 1,-1-1-1,1 1 1,0-1-1,0 1 1,0 0-1,-1 0 1,1-1-1,0 1 0,-1 1 1,1-1-1,-1 0 1,1 0-1,-1 0 1,0 1-1,0-1 1,1 1-1,-1-1 1,0 1-1,0-1 0,0 1 1,0 0-1,-1 0 1,2 2-1,4 10 778,-1 0-1,-1 0 1,0 0 0,2 24-1,-6-38-926,6 42 852,-4-18-504,1 0-1,2-1 1,0 0 0,16 44-1,-19-63-441,0 1-1,0-1 1,0 0-1,1 0 0,-1 0 1,1 0-1,0-1 1,0 1-1,1-1 0,-1 1 1,1-1-1,-1 0 1,1 0-1,0-1 0,0 1 1,0-1-1,0 0 1,1 0-1,-1 0 0,1-1 1,-1 1-1,1-1 1,-1 0-1,1-1 0,0 1 1,-1-1-1,1 0 1,0 0-1,0 0 0,-1-1 1,6-1-1,12-2-679,0-2 1,-1-1-1,1-1 0,-2 0 1,37-22-1,95-70-3007,-146 95 3622,234-171-6677,-204 155 5072,-31 18 1288,0 1 0,0-1 0,0 0 0,-1-1 0,1 1 0,5-6 0,-7 5-943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0 304,'-192'18'64,"1"-8"-400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7 736,'3'-7'2565,"5"19"-1364,6 25 478,44 313 4449,-48-284-5749,48 427 184,-2-94-1526,-23-226-848,-30-117-370,-3-41 824,-1-15 1222,0 0-1,0 0 1,0 0 0,0 0-1,0-1 1,1 1 0,-1 0-1,0-1 1,0 1 0,0 0-1,0-1 1,0 1-1,1-1 1,-1 1 0,0-1-1,0 1 1,1-1 0,-2-1-1,-12-19-65,1-1-1,1-1 1,1 0-1,1 0 1,1-1-1,-6-27 1,14 48 197,-27-97 738,4-2 0,5-1 1,4-1-1,5 0 0,4 0 0,10-132 0,-1 189-74,3-1 1,1 2 0,15-51-1,-14 71-377,0 1 0,2-1 0,1 2 0,1 0 0,0 0 0,32-42 0,-38 59-197,1-1 0,-1 1 0,1 0 0,1 1-1,0 0 1,-1 0 0,2 0 0,-1 1 0,1 0 0,-1 1-1,1 0 1,1 0 0,13-3 0,-17 6-27,-1 0 0,0 1 0,1-1 0,-1 1 0,1 0 0,-1 0 0,1 1 0,-1 0 0,1 0 0,-1 0 1,0 1-1,0-1 0,1 1 0,-1 1 0,0-1 0,-1 1 0,1-1 0,0 1 0,-1 1 0,0-1 0,1 1 0,-1-1 0,-1 1 0,1 0 0,3 5 0,4 8 13,0 0-1,-1 1 0,-1 0 0,-1 0 0,0 1 0,-1 0 0,-2 0 0,0 0 0,0 1 0,-2 0 1,-1 0-1,0 0 0,-2 37 0,-2-31-84,-1 1 0,0-1 0,-2 0 0,-1 0 0,-2 0 1,0-1-1,-1 0 0,-2 0 0,0-2 0,-16 25 0,23-43-199,1 0-1,-1 0 1,0-1 0,0 0-1,-1 0 1,1 0 0,-1 0-1,0-1 1,0 1 0,0-1-1,-7 3 1,10-6 73,1 1-1,-1 0 1,1-1 0,-1 1 0,0-1 0,1 0 0,-1 0-1,0 1 1,0-1 0,1 0 0,-1 0 0,0-1 0,1 1-1,-1 0 1,0 0 0,1-1 0,-1 1 0,1-1 0,-1 0 0,0 1-1,1-1 1,-1 0 0,1 0 0,0 0 0,-1 0 0,1 0-1,0 0 1,-1 0 0,1 0 0,0-1 0,0 1 0,0-1-1,0 1 1,0 0 0,1-1 0,-1 1 0,0-1 0,1 0-1,-1 1 1,1-1 0,-1-2 0,-3-12-712,1 1 1,1-1-1,1 1 1,0-25-1,1-19-856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135 274 624,'-1'2'79,"0"-1"-1,0 1 0,1-1 0,-1 1 0,0-1 1,0 1-1,0-1 0,0 0 0,-1 0 1,1 0-1,0 0 0,0 1 0,-1-2 1,1 1-1,-1 0 0,1 0 0,-1 0 1,1-1-1,-1 1 0,1-1 0,-1 1 0,0-1 1,1 1-1,-4-1 0,2 1 141,0-1 1,0 1-1,0 0 0,0 0 1,1 0-1,-1 0 0,0 1 0,1-1 1,-5 4-1,-35 20 4732,34-17-1834,7-7-2625,-1 0 0,1 0 0,-1 1 0,1-1-1,0 1 1,0-1 0,0 1 0,0 0 0,0-1 0,0 1 0,0 0 0,0 0-1,1 0 1,-1-1 0,0 1 0,1 0 0,0 0 0,0 0 0,-1 0-1,1 0 1,0 0 0,1 0 0,-1 3 0,28-5 818,-7-1-1178,0-1 0,0-1 0,0 0-1,-1-2 1,22-7 0,101-44-63,-65 24-19,154-51-246,34-13-2838,-96 19-4955,-152 63 3426,-30 9 260,-35 6 912,47-1 3395,-37 6-1461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51 1297,'0'-15'789,"-1"14"-654,1 0 1,0 0-1,-1 0 0,1 0 0,0 0 0,0-1 1,-1 1-1,1 0 0,0 0 0,0 0 1,0 0-1,0 0 0,1 0 0,-1 0 0,0 0 1,0 0-1,1 0 0,-1 0 0,0 0 1,1 0-1,-1 0 0,1 0 0,-1 0 1,1 1-1,0-1 0,-1 0 0,1 0 0,0 0 1,0 1-1,-1-1 0,1 0 0,0 1 1,0-1-1,0 1 0,0-1 0,0 1 1,0-1-1,0 1 0,0 0 0,0-1 0,0 1 1,0 0-1,0 0 0,0 0 0,0 0 1,0 0-1,0 0 0,0 0 0,0 0 1,2 1-1,5 0 176,0 0 0,-1 1-1,1 1 1,0-1 0,-1 1 0,1 0 0,-1 1 0,0 0 0,0 0 0,0 0 0,5 6 0,1-1-101,-2 1 0,1 0 0,-2 0 0,1 1 0,8 13 0,-6-5-170,-1 1-1,-1 0 0,-1 1 0,-1 0 0,0 0 0,-2 1 0,-1 0 1,0 1-1,-2-1 0,0 1 0,0 39 0,-4-40-391,-2-1 0,0 1 1,-1-1-1,-1 1 0,-1-1 0,-1 0 0,-15 34 0,-35 69-6149,53-116 4940,-3-7 139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62 400,'-2'-5'403,"-1"0"0,1 0 0,-1 0 0,0 0-1,0 0 1,0 1 0,0-1 0,-5-3 0,-2-1-196,1 3 6251,6 33-2225,1 13-2797,-3 1-1,-1-1 0,-15 49 1,-10 69-249,-11 78-897,29-162-485,6-35-416,4-14-2719,1-4-2287,1-1-3350,1-47 5608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0 179 960,'0'-161'5382,"0"160"-5374,0 0 1,1 1 0,-1-1-1,0 0 1,0 1 0,0-1 0,0 0-1,1 1 1,-1-1 0,0 0-1,1 1 1,-1-1 0,0 0 0,1 1-1,-1-1 1,1 1 0,-1-1-1,1 1 1,-1-1 0,1 1 0,-1-1-1,1 1 1,0 0 0,-1-1 0,1 1-1,-1 0 1,1-1 0,0 1-1,-1 0 1,1 0 0,1-1 0,26 0 66,-20 1-85,-5 3-103,0-1 0,0 1 1,0 0-1,-1 0 0,1 0 1,-1 0-1,0 1 0,0-1 1,0 0-1,1 5 0,2 0-456,4 12-690,1-2 10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0 284 528,'1'-7'222,"0"-1"1,0 1-1,1 0 0,-1 0 0,2 0 1,-1 0-1,1 0 0,6-10 0,35-53 782,-32 57-876,0 1-1,1 0 0,0 0 1,1 2-1,0-1 0,1 2 1,0 0-1,0 1 0,1 0 0,0 1 1,1 1-1,-1 1 0,1 0 1,0 1-1,0 1 0,1 0 1,23 0-1,-32 4-32,-1-1 0,1 1 0,0 1 0,-1 0 0,1 0 0,-1 1-1,1 0 1,-1 0 0,0 0 0,0 2 0,-1-1 0,1 1 0,-1 0 0,13 11 0,-11-7 77,0 0 0,0 1 0,-1 0 0,0 1 1,-1-1-1,0 2 0,-1-1 0,0 1 0,6 20 0,-8-15 103,0 1-1,-2 0 1,0 0-1,-1 0 1,-1 0-1,0 0 1,-2 0-1,0 0 1,-1 0-1,0 0 0,-2-1 1,0 0-1,-1 1 1,-1-2-1,-16 30 1,0-7 525,-2 0 1,-1-3-1,-3 0 0,0-1 1,-2-2-1,-42 35 0,52-48-387,19-17-375,0 0 1,-1 0-1,1 0 1,0-1-1,-1 0 1,0 1-1,0-1 1,0 0-1,0 0 1,0 0-1,0-1 1,0 1-1,0-1 1,-1 1-1,1-1 1,-7 1 0,18-19-128,1 11 89,0 0-1,1 0 1,-1 1-1,1 0 1,0 0-1,1 1 1,-1 1-1,1 0 1,17-3-1,-16 3 25,1 1-1,0 1 1,0 0 0,0 0-1,0 2 1,0-1 0,0 2-1,16 3 1,4 4 173,59 25-1,-49-17-12,32 20 56,-54-25-175,0-2 1,36 14 0,-26-14-57,-15-4 10,0 0 1,1-2-1,-1 0 1,1-1-1,30 2 1,-47-5-20,18 2-23,0-2 0,0 0 0,-1-1 0,1-1 0,0-1 0,-1 0-1,0-1 1,0-1 0,0-1 0,23-10 0,7-12-35,-2-3 0,0-1 0,50-49 0,-87 73 24,0 0 1,-1-1-1,1 0 0,-2-1 0,1 0 0,-1 0 1,-1 0-1,0-1 0,-1 1 0,1-1 0,-2 0 1,0 0-1,0-1 0,-1 1 0,-1-1 0,1 1 1,-2-22-1,0 31 56,-1 1 0,1-1 0,0 0 0,-1 0 0,1 1 0,-1-1 0,0 0 0,0 1 0,1-1 0,-1 1 0,0-1 0,0 1 0,-1 0 0,1-1-1,0 1 1,0 0 0,-1 0 0,1 0 0,0 0 0,-1 0 0,1 0 0,-1 0 0,0 0 0,1 0 0,-1 1 0,1-1 0,-1 1 0,0-1 0,0 1 0,1 0 0,-1-1 0,-2 1 0,-12-1 405,1 0 0,-30 1 0,22 1-77,17 0-157,0-1 0,-1 2 1,1-1-1,1 0 0,-1 1 0,0 0 1,0 1-1,1-1 0,-1 1 1,1 0-1,0 1 0,0-1 0,0 1 1,0 0-1,1 0 0,-1 0 1,-3 6-1,-5 6 287,0 0 0,2 0 0,-17 33 0,24-41-375,0 1-1,1 0 0,0 1 0,1-1 0,0 0 0,0 1 1,1-1-1,0 12 0,6 74 517,-5-87-605,1 0 0,1-1 0,0 1 0,0 0 0,0 0-1,1-1 1,0 0 0,0 1 0,1-1 0,0 0 0,0 0 0,0-1 0,1 0 0,0 1 0,1-2 0,-1 1 0,1 0 0,0-1 0,8 4 0,-6-4-166,0 0 0,1-1 0,0 0-1,0-1 1,1 0 0,-1 0 0,0-1-1,1 0 1,0-1 0,-1 0-1,1-1 1,0 0 0,-1 0 0,20-3-1,-12-1-1018,1-1-1,-1-1 0,-1 0 0,1-1 1,-1 0-1,23-16 0,-11 5-1521,-2-1 0,38-34 1,-47 36 1177,-1-1 1,15-22 0,6-7-816,-12 15 749,-7 4 213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91 592,'-7'-10'539,"-1"1"-1,0 1 0,0 0 0,-1 0 1,0 0-1,-1 1 0,0 1 1,-16-9-1,22 13-126,-1 0 0,1 0-1,-1 1 1,0 0 0,1 0 0,-1 0-1,0 1 1,1-1 0,-1 1 0,0 0-1,0 0 1,1 1 0,-1-1 0,0 1-1,1 0 1,-1 1 0,0-1 0,1 1-1,0 0 1,-1 0 0,1 0 0,0 0-1,-7 6 1,-10 9 988,0 2 1,1 0-1,1 0 0,1 2 0,1 1 1,-20 32-1,24-33-1037,1 1 0,2 0 0,0 1 1,1 0-1,1 1 0,1-1 0,-5 34 0,11-49-352,1 1-1,0-1 0,0 0 1,1 0-1,-1 1 1,2-1-1,-1 0 0,1 0 1,3 8-1,-3-12-86,-1-1 0,1 1 0,-1-1 0,1 1 0,0-1 0,0 0 0,0 0 0,1 0 0,-1 0 0,1 0 0,-1 0 0,1-1 0,0 1 0,0-1 0,1 0 0,-1 0 0,0 0 0,1 0 0,-1 0 0,1-1-1,3 1 1,4 0-504,0 0 0,0-2 0,0 1-1,0-1 1,-1-1 0,1 0 0,0-1-1,0 0 1,0 0 0,-1-1 0,1-1-1,-1 0 1,0 0 0,0-1-1,-1 0 1,18-12 0,1-4-789,-1-1 0,-1-1 0,46-53 0,-49 47 1339,0-2 0,-2 0 0,-2-1 1,28-61-1,-42 73 694,-2 8 3996,-2 30-1191,-9 173 750,-21 106-2383,16-183-1483,-4 19 981,-6-1 0,-56 179 0,73-289-1191,-1-1 0,-1 0 0,-1-1 0,0 0 0,-2 0 0,-13 19 0,23-38-155,0 0 0,1 0 0,-1-1 0,0 1 0,0 0 1,0 0-1,0-1 0,0 1 0,0 0 0,0-1 0,0 1 1,0-1-1,0 1 0,-1-1 0,1 0 0,0 1 0,0-1 1,0 0-1,0 0 0,-1 0 0,1 0 0,0 0 0,0 0 1,0 0-1,-1 0 0,1-1 0,0 1 0,0 0 0,0-1 1,0 1-1,0-1 0,0 1 0,0-1 0,0 1 0,0-1 1,0 0-1,0 0 0,0 1 0,0-1 0,0 0 0,0 0 1,1 0-1,-1 0 0,0 0 0,1 0 0,-1 0 0,0-2 0,-2-2-191,0 0 0,0-1 0,0 1 0,1-1 0,0 1 0,0-1 0,0 0 0,-1-9 0,0-18-1997,2 0 0,1-1 0,1 1 0,2 0 0,2 0 0,0 0 0,3 1 0,0 0 0,22-50 0,2 13-499,2-6 639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2273,'17'10'3330,"-17"11"-1265,0 14 272,0 4 144,0-1-224,0 11-496,0-14-513,0 4-576,0-18-287,0 7-722,0-18-1279,17-20-8261,1-18 7060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67 1601,'-4'-28'2812,"3"27"-2685,0 1 1,1-1-1,-1 0 1,0 0-1,0 1 0,1-1 1,-1 0-1,0 1 0,0-1 1,0 1-1,0-1 1,0 1-1,0-1 0,0 1 1,0 0-1,0-1 0,0 1 1,0 0-1,0 0 1,0 0-1,0 0 0,0 0 1,-2 0-1,122-18-4590,-19 8 4527,-100 30 2286,-4-10-1400,0 0-1,-1 0 0,0 0 1,-1-1-1,0 0 0,0 0 1,-1-1-1,0 1 0,-16 13 1,-9 14 2111,24-26-2514,1 1 0,0 0 0,0 0 0,1 0-1,1 1 1,0 0 0,0 0 0,1 1 0,-2 14-1,5-23-525,0 1-1,1-1 0,-1 0 0,1 1 0,0-1 1,0 0-1,1 1 0,-1-1 0,1 0 1,0 1-1,0-1 0,0 0 0,1 0 0,0 0 1,0 0-1,0 0 0,0-1 0,0 1 0,1 0 1,-1-1-1,1 0 0,0 1 0,0-1 0,0 0 1,1-1-1,-1 1 0,1 0 0,0-1 0,-1 0 1,1 0-1,4 2 0,4-1-242,-1 0-1,1 0 1,0-1-1,0 0 1,0-1-1,0-1 1,15 0-1,-11 0-121,1 0 0,-1 1 0,22 5 0,-33-5 289,135 36-823,-119-30 861,0 1 1,0 1-1,-1 1 0,26 16 0,-40-22 63,1 2-1,-1-1 0,0 1 0,-1 0 0,1 0 0,-1 0 0,0 1 0,-1 0 0,1 0 0,-1 0 0,-1 0 0,1 1 0,-1-1 0,-1 1 1,1 0-1,-1 0 0,1 9 0,-2-6 24,0 0 0,-1 1 0,0 0 0,0-1 0,-2 1 0,1-1 1,-1 0-1,-1 1 0,0-1 0,0 0 0,-7 13 0,6-17-181,-5 13-55,0-1 0,-18 25 0,-5-12-2973,30-30 2537,-1-1-1,1 1 1,-1-1-1,0 0 0,1 1 1,-1-1-1,0-1 0,0 1 1,0 0-1,0-1 0,1 1 1,-5-1-1,5-5-3067,2-18 568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106 146 608,'-13'-26'1125,"-2"1"1,-1 1-1,-22-27 0,37 50-778,0-1 0,0 1 0,0-1 0,0 1 0,0-1 0,0 1 0,0 0 0,-1 0 0,1-1 0,0 1 0,-1 0 0,1 0 0,-1 0 0,-2-1 0,1 29 6211,3-10-6382,3 16 1145,1 0 1,1 0-1,16 52 1,1 7-528,-4 18-542,-4 0 1,-1 165 0,-13-230-356,-2 73-369,-5-41-2619,5-32-2340,2-61-7565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48 284 672,'-39'-94'5992,"38"93"-5638,0-1-1,0 0 0,0 1 0,0-1 0,1 0 1,-1 1-1,0-1 0,1 0 0,-1 0 0,1 0 1,0 0-1,0 0 0,0 1 0,0-1 1,0 0-1,0 0 0,0 0 0,1-3 0,0 3-170,0 1-1,0-1 0,0 1 1,0-1-1,0 1 0,0-1 1,0 1-1,1 0 0,-1-1 1,1 1-1,-1 0 1,1 0-1,-1 0 0,1 0 1,2-1-1,6-1-68,-1 0-1,1 0 1,0 1-1,0 0 1,13-1 0,-13 2 36,205-7-2547,-189 8 1830,-20 0 461,1 0 1,-1 0-1,1 1 0,-1 0 1,1 0-1,-1 1 0,0 0 1,1 0-1,-1 1 0,0-1 1,-1 1-1,1 1 0,0-1 1,-1 1-1,0 0 0,1 0 1,-2 0-1,6 6 0,-5-3 98,0-1-1,-1 1 0,0 0 1,0 0-1,-1 0 1,0 0-1,0 1 0,0-1 1,-1 1-1,0 0 1,-1-1-1,0 1 0,0 0 1,0 11-1,-1 1 62,0 0-1,-1 0 1,-1 0-1,-1-1 1,-6 22-1,7-4 39,2-35-123,0-16-529,17-244-700,-19 210 1211,0 32-88,1-1 0,1 1 0,1-1 0,4-26 1,-5 42 24,0 0 0,1-1 0,-1 1 0,1 0 1,-1 0-1,1 0 0,-1-1 0,1 1 0,0 0 1,-1 0-1,1 0 0,0 0 0,0 0 0,0 0 1,0 0-1,0 0 0,0 0 0,0 1 1,0-1-1,0 0 0,1 1 0,-1-1 0,1 0 1,34-2-3406,-24 4 2731,11-1-453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1 528,'1'0'109,"0"1"1,0-1-1,1 1 0,-1 0 0,0-1 1,0 1-1,0 0 0,0-1 0,-1 1 0,1 0 1,0 0-1,0 0 0,0 0 0,-1 0 1,1 0-1,0 0 0,-1 0 0,1 0 0,-1 0 1,0 0-1,1 1 0,-1-1 0,0 0 1,1 0-1,-1 0 0,0 1 0,0-1 0,0 0 1,0 0-1,-1 3 0,1 55 1633,-1-36-814,1 4-258,5 150 3161,-2-147-3257,1-1-1,2 0 1,1 0-1,10 30 1,-12-49-500,-1 0 1,2 0-1,-1-1 0,1 1 1,1-1-1,-1 0 0,1-1 0,1 0 1,0 0-1,0 0 0,1-1 1,-1-1-1,2 1 0,-1-1 1,1-1-1,-1 0 0,1 0 1,14 4-1,-16-7-66,0 1-1,0-1 1,0 0 0,1-1 0,-1 0-1,1 0 1,-1-1 0,0 0 0,1-1 0,-1 0-1,1 0 1,-1-1 0,0 1 0,1-2-1,-1 1 1,0-2 0,-1 1 0,1-1 0,-1 0-1,1 0 1,-1-1 0,0 0 0,-1 0-1,9-8 1,-5 2 0,0 0 0,-1-1-1,0 0 1,-1 0 0,0-1-1,-1 0 1,-1-1 0,0 0-1,0 0 1,-1 0 0,-1 0-1,-1-1 1,0 1 0,2-31-1,-5 33 28,-1-1 0,0 1 0,0 0 0,-1 0-1,0 0 1,-2 0 0,1 0 0,-1 0 0,-1 1-1,0-1 1,0 1 0,-1 1 0,-1-1 0,0 1-1,0 0 1,-1 0 0,0 1 0,-16-13-1,16 16 11,1 1-1,-1 0 1,0 1-1,-1-1 1,1 2-1,-1-1 1,0 1-1,0 1 1,0 0-1,0 0 1,0 0-1,-1 1 1,1 1-1,0 0 1,-1 0-1,-9 2 1,8-1-352,-1 1-1,1 0 1,-1 1 0,1 0-1,-15 7 1,19-7-386,0 1-1,0 0 1,1 0-1,-1 0 1,1 1-1,0 0 1,1 0-1,-7 7 1,-7 8-2872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1 432,'29'9'656,"-25"-9"-555,0 1 0,0 0-1,0 0 1,-1 0 0,1 1-1,-1-1 1,1 1 0,-1 0-1,1 0 1,4 4 0,28 23 1431,-30-25-1240,-1 0-1,1 1 1,0-1-1,-1 1 1,0 0 0,0 0-1,-1 0 1,0 1-1,1 0 1,-2 0-1,1 0 1,4 10-1,7 22 582,-10-26-630,1 0 1,-2 1-1,0 0 1,0-1-1,-1 1 1,2 25-1,-5-22 10,-1 0 0,0 0 0,-2 0-1,1 0 1,-11 30 0,10-37-174,-1 0 0,0-1 0,-1 1 1,1-1-1,-2 0 0,1 0 0,-1 0 0,0-1 1,-1 0-1,-14 12 0,18-17-79,0 0 1,0 0-1,0-1 0,0 1 1,0-1-1,-1 0 0,1 0 1,-1 0-1,1 0 1,-1-1-1,1 1 0,-1-1 1,1 0-1,-1 0 0,1 0 1,-1 0-1,1-1 0,-1 1 1,1-1-1,-1 0 0,-2-1 1,1 0-50,0 0 1,0 0 0,0 0-1,1-1 1,-1 0-1,1 0 1,0 0 0,0 0-1,0-1 1,0 1 0,1-1-1,-1 0 1,-2-5-1,1-1-98,0 0-1,1-1 0,0 0 0,1 1 1,0-1-1,1-1 0,0 1 0,0-18 0,1 6-212,1 1-1,1-1 1,5-30-1,-2 37 191,0-1-1,1 1 1,1 0-1,0 1 1,1-1-1,1 1 1,0 1-1,15-22 1,-19 31 172,0 0 0,0 0 0,0 0 1,0 1-1,1-1 0,0 1 0,-1 0 0,2 0 0,-1 1 1,0 0-1,1 0 0,-1 0 0,1 0 0,0 1 1,0 0-1,0 0 0,0 1 0,1 0 0,-1 0 0,0 0 1,0 0-1,1 1 0,-1 0 0,0 1 0,9 1 0,-8 0 17,0 1 0,0 0 0,0 0 0,-1 1 0,1 0 0,-1 0 0,0 0 0,10 11 0,41 45 91,-48-50-97,14 16-238,-1 1 0,-2 1 1,33 59-1,-13-29-3772,-33-49 2685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0 211 496,'0'-28'-513,"0"-22"5493,0 34 889,0 55-1969,2-19-3165,0 0-1,1-1 1,10 32-1,2 15-236,-5-18-222,22 60 0,-8-28 853,-21-70 1562,-2-17-1489,-4-33-1299,0-3 68,3 0-374,1 0 0,12-69 1,-10 98-187,0 0 1,2 0-1,-1 0 1,2 0-1,0 1 1,0 0-1,1 0 1,1 1-1,0 0 1,1 0-1,14-15 1,-8 12-930,-4 2 139,0 2-1,2-1 1,-1 2 0,1-1-1,23-12 1,11 0-1356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38 489 1040,'-18'14'1118,"16"-13"-730,1-1-1,0 1 0,-1 0 0,1 0 0,0 0 0,-1 0 0,1 0 1,0 0-1,0 0 0,0 0 0,0 0 0,0 0 0,0 1 1,0-1-1,1 0 0,-2 3 0,44-3 2444,-29-2-2738,1 0 0,-1-1 1,1 0-1,-1-1 1,0-1-1,20-8 0,76-41-10,-77 37-62,-2 0-127,0-1 0,-2-1-1,0-2 1,-2 0 0,39-39-1,-52 45 81,0 0 0,-2 0 0,1-2 0,-2 1-1,0-1 1,-1-1 0,-1 1 0,0-1-1,-2-1 1,0 0 0,6-25 0,-11-3 992,0 45-885,-1 1 0,0-1 1,0 0-1,0 1 1,0-1-1,-1 1 1,1-1-1,0 1 0,0-1 1,0 0-1,0 1 1,-1-1-1,1 1 0,0-1 1,0 1-1,-1-1 1,1 1-1,-1-1 1,1 1-1,0-1 0,-1 1 1,1 0-1,-1-1 1,1 1-1,-1 0 0,1-1 1,-1 1-1,1 0 1,-1-1-1,1 1 1,-1 0-1,-22 2 2594,-21 20 1486,25-6-2966,1 0 1,1 2-1,0 0 0,2 2 0,0-1 0,1 2 0,-18 33 0,21-32-1106,1 0 1,1 0-1,1 1 0,1 1 0,1-1 0,1 1 0,1 0 0,1 0 0,1 0 1,1 0-1,1 1 0,6 42 0,-5-62-205,0 0 1,0 0-1,0-1 1,0 1-1,1 0 1,0-1 0,0 1-1,0-1 1,1 0-1,-1 0 1,1 0-1,0 0 1,0 0-1,1-1 1,-1 1-1,1-1 1,-1 0-1,1 0 1,0 0-1,0 0 1,1-1-1,4 3 1,-3-3-317,-1-1 0,1 0 0,-1 0-1,1 0 1,0 0 0,-1-1 0,1 0 0,0 0 0,-1-1 0,1 0 0,-1 0 0,1 0 0,6-2 0,-2-1-492,-1 0 1,1 0 0,-1-1-1,0 0 1,0 0 0,0-1 0,13-13-1,53-58-5319,-47 46 4361,-3-1 617,-1 0 0,-1-2 0,-2-1 0,19-41 0,1-10-648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4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83 214 640,'8'-39'1436,"4"-50"0,-9 46 2567,-2 0 4431,-9 76-3174,0-9-3488,-32 195 4739,13 119-4722,16-167-1769,-1 48-1734,12-110-2055,0-73-304,0-2-3287,14-35 478,-4-14 2837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5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154 704 384,'-10'-2'307,"0"-2"-1,0 1 1,0-1-1,1-1 1,-1 0-1,1 0 1,0-1-1,-9-7 1,0-1 1170,16 13-1267,1 0 0,-1 0 1,0 0-1,1 0 0,-1-1 0,1 1 1,-1-1-1,1 1 0,-1-1 1,1 1-1,0-1 0,0 0 1,0 0-1,-1-2 0,-9-11 3520,4 3 241,7 11-3821,0-1 0,1 1-1,-1-1 1,1 1 0,-1-1-1,1 1 1,-1 0 0,1-1-1,0 1 1,0 0 0,0 0-1,0 0 1,0-1-1,2 0 1,16-16 380,1 2-1,0 1 1,2 0 0,-1 1-1,2 2 1,33-15-1,-23 11-338,123-63 73,328-157-563,-387 186-715,-65 32-1149,1 2-1,56-21 0,-88 37 2069,-1 0-1,0-1 1,1 1-1,-1 0 1,0 0-1,1 0 0,-1 0 1,1-1-1,-1 1 1,0 0-1,1 0 1,-1 0-1,1 0 0,-1 0 1,0 0-1,1 0 1,-1 0-1,1 0 1,-1 0-1,0 0 0,1 0 1,-1 0-1,1 1 1,-1-1-1,0 0 1,1 0-1,-1 0 0,1 1 1,-1-1-1,0 0 1,1 0-1,-1 1 1,0-1-1,0 0 0,1 1 1,-1-1-1,0 0 1,0 1-1,1-1 1,-1 0-1,0 1 0,0-1 1,0 0-1,0 1 1,1 0-1,-8 24-2024,-22 25 65,-76 65-992,-1-3 1553,55-61 1128,34-33 292,2-2 127,0-1 1,-1 0-1,0-1 0,-30 19 0,41-31 274,-1 0-1,1 0 0,-1 0 0,1-1 1,-1 0-1,1 0 0,-1 0 1,1-1-1,-11 0 0,13 15 2145,2 0-340,-23 107 6221,8 1-4457,-2 11-1778,7-48-1324,0 89-1,10-6-4940,1-166 3985,0-3 11,0 1 0,0-1 1,0 1-1,0-1 0,0 1 0,0-1 1,0 0-1,0 1 0,0-1 1,0 1-1,0-1 0,0 1 0,0-1 1,0 0-1,1 1 0,-1-1 1,0 0-1,0 1 0,1-1 0,-1 1 1,0-1-1,0 0 0,1 0 1,-1 1-1,0-1 0,1 0 1,-1 1-1,0-1 0,1 0 0,-1 0 1,1 0-1,-1 1 0,0-1 1,1 0-1,-1 0 0,1 0 0,-1 0 1,0 0-1,1 0 0,-1 0 1,1 0-1,-1 0 0,1 0 1,-1 0-1,1 0 0,19-8-2406,-17 7 2039,4-3-201,0-1 0,0 0 0,-1 0 0,0 0 0,1-1 0,4-7 0,3-1-224,26-21-1198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5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1 560,'7'0'2754,"-7"21"-722,-18 7 434,-6-10 207,-3 20-16,3 1-272,0-1-368,-3-10-736,3 0-641,0-10-416,7-8-736,10-10-1025,7-17-7299,0-4 5875,7-7 624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5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42 400 1153,'-11'12'621,"8"-9"-9,0 0 0,0 1 0,0-1 0,1 0 0,-1 1 0,1-1 0,0 1 0,0 0 0,0 0 0,1 0 0,-1 0 0,0 4 0,2-5 1007,8-3 297,2 0-1875,0-2 0,0 1 0,-1-1 0,1 0 0,0-1 0,-1 0 0,0-1 0,0 0 0,0 0-1,10-7 1,15-12-1042,37-31 0,-24 17-251,-17 15 581,-11 10 402,-1-1 0,-1-1 0,0-1 0,0 0 0,-2-1 1,16-20-1,-30 36 312,-1-1 1,1 0-1,-1 1 1,1-1-1,-1 0 1,1 0-1,-1 1 1,1-1-1,-1 0 1,0 0-1,1 0 1,-1 0-1,0 1 1,0-1-1,0 0 1,1 0-1,-1 0 1,0 0-1,0 0 1,0 0 0,-1 1-1,1-1 1,0 0-1,0 0 1,0 0-1,-1 0 1,1 0-1,-1-1 1,0 2 167,0-1 1,0 0 0,-1 1 0,1 0-1,0-1 1,0 1 0,-1 0-1,1-1 1,0 1 0,0 0-1,-1 0 1,1 0 0,0 0 0,-1 0-1,1 0 1,-2 1 0,-50 16 4728,41-10-3864,1 1 0,-1 0 0,2 1 0,0 0-1,0 1 1,-11 14 0,10-10-586,0 0 0,1 1 0,1 0 0,1 1 0,0 0 0,1 0 0,-9 31 0,11-19-439,1 0-1,2 0 1,0 1 0,2-1-1,5 39 1,-4-61-228,-1 0 0,1 0 1,0 1-1,1-2 0,-1 1 0,1 0 0,1 0 0,-1 0 0,1-1 0,0 1 0,0-1 1,0 0-1,1 0 0,-1 0 0,7 5 0,-7-7-127,0-1 0,0 0 0,1 0 1,-1 0-1,0 0 0,1-1 0,0 1 0,-1-1 0,1 0 0,0 0 1,0-1-1,-1 1 0,1-1 0,0 1 0,0-1 0,0 0 1,0-1-1,-1 1 0,1-1 0,0 0 0,0 1 0,-1-2 0,1 1 1,0 0-1,4-3 0,6-4-834,0 0-1,0 0 1,-1-2 0,-1 1 0,1-2 0,15-17-1,64-80-3352,-32 22 3567,-5-2 1,56-119-1,-88 162 1518,-18 35-84,10-21 387,-15 30-666,1 0 0,0-1 0,-1 1 1,1 0-1,0 0 0,0 0 0,0 0 0,0 0 0,0 0 0,0 0 0,0 1 0,0-1 0,0 0 0,0 1 0,0-1 0,1 0 0,-1 1 0,0-1 0,0 1 0,2-1 0,-3 9 3971,0 25-369,0 14-633,1-2-1880,-1 0 0,-3 0-1,-14 76 1,12-95-1681,0 0 0,2 0 0,1 37 1,2-61-1057,2-3 1112,0 0 0,0 0 0,0 0 0,0-1-1,0 1 1,0-1 0,0 1 0,0-1 0,0 0 0,-1 0 0,1 0 0,-1 0 0,0 0 0,1 0-1,-1 0 1,1-2 0,3-4-585,123-197-6689,-91 140 8710,89-119-1,-125 182-900,0 0-1,0 1 0,1-1 0,-1 1 1,1-1-1,-1 1 0,1 0 0,-1-1 0,1 1 1,0 0-1,0 0 0,0 0 0,-1 0 1,4 0-1,-4 1-78,0 0-1,0 0 1,0 1 0,0-1 0,0 0 0,0 1-1,0-1 1,0 1 0,0-1 0,0 1 0,0 0-1,0-1 1,0 1 0,0 0 0,0 0 0,-1-1 0,1 1-1,0 0 1,-1 0 0,1 0 0,0 0 0,-1 0-1,1 0 1,-1 0 0,0 0 0,1 2 0,2 8 455,0 0 1,0 0 0,-1 0 0,-1 1 0,0-1 0,-1 1-1,0-1 1,-3 19 0,2 9 188,1 58-260,16 117 0,-16-213-592,0 0 0,0 0 0,0 0 0,0 0 0,0-1 0,0 1 1,0 0-1,0 0 0,1 0 0,-1 0 0,0 0 0,1 0 1,-1-1-1,0 1 0,1 0 0,-1 0 0,1-1 0,0 1 0,-1 0 1,1-1-1,0 1 0,-1 0 0,1-1 0,0 1 0,-1-1 0,1 1 1,0-1-1,0 1 0,0-1 0,0 0 0,1 1 0,0-1-246,0-1 0,0 1 0,0-1 0,-1 1-1,1-1 1,0 0 0,0 1 0,0-1 0,0 0 0,-1 0-1,1-1 1,0 1 0,2-2 0,46-51-6359,-50 54 6651,62-86-4836,16-47 2003,-59 99 2923,2 1-1,2 1 1,1 1 0,55-55 0,-78 85 24,0 0 0,0-1 0,0 1 0,0 0 0,0 1-1,0-1 1,0 0 0,1 0 0,-1 0 0,0 1 0,0-1 0,1 1-1,-1-1 1,1 1 0,-1-1 0,0 1 0,1 0 0,-1 0-1,1-1 1,-1 1 0,1 0 0,1 1 0,-2-1 42,1 1 1,-1 0-1,0 0 1,0-1 0,0 1-1,0 0 1,0 0-1,0 0 1,0 0-1,0 0 1,0 1-1,0-1 1,0 0 0,-1 0-1,1 1 1,0-1-1,-1 0 1,1 2-1,2 6 665,-1 0 0,0 0 0,-1 0 1,0 0-1,0 13 0,-4 243 4310,0-132-7060,2 0-4388,1-127 5984,3 21-3317,-3-26 3484,0 0-1,1 0 1,-1-1-1,1 1 1,-1 0-1,1 0 1,-1-1-1,1 1 1,0-1-1,-1 1 1,1 0 0,0-1-1,-1 1 1,1-1-1,0 1 1,0-1-1,-1 0 1,1 1-1,0-1 1,0 0-1,0 0 1,0 1-1,0-1 1,-1 0 0,1 0-1,0 0 1,0 0-1,1 0 1,15 0-2182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5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 1121,'0'-11'-358,"0"-12"4017,0 13 898,0 26-984,-2 9-2096,-1 0 0,-1 0-1,-1-1 1,-10 27-1,-7 37 607,-110 659 2821,126-696-5492,1 59 0,4-42-3250,1-42 995,12-38-2437,-1-10 4425,-1 0 0,-1-1-1,-1 0 1,-1 0 0,4-30 0,13-129-2040,-6 32 2450,-10 104 406,37-184 159,-34 185 66,3 0 0,37-84-1,-40 108-23,0 1-1,2 1 1,0 0 0,1 0-1,18-17 1,-26 29-6,1 0 0,-1 1 0,1 0 1,0 0-1,1 1 0,0 0 0,-1 0 0,1 1 0,1 0 0,-1 0 1,1 1-1,-1 0 0,1 1 0,0 0 0,17-2 0,-23 4-66,-1 0-1,1 0 1,-1 0-1,1 1 1,-1-1-1,1 1 1,-1 0-1,0 0 1,1 0-1,-1 0 1,0 0-1,0 0 1,0 0-1,1 1 1,-1-1-1,0 1 1,-1 0-1,1-1 1,0 1-1,2 3 1,-1-1 36,-1 1 0,1 0 0,-1 0 1,0 0-1,0 0 0,0 0 0,-1 0 1,0 1-1,1 6 0,0 3 64,-2 0-1,1 0 1,-2 0-1,0 0 1,-1 0-1,-5 22 1,3-24-156,0-1 0,-1 0 0,0-1 0,0 1 0,-1-1 0,-1 0 0,0 0 0,-10 11-1,11-16-468,0 0 0,0 0 0,-1 0-1,0-1 1,0 0 0,0 0-1,0-1 1,-11 5 0,16-8 115,0 0 0,0-1 0,0 1 1,0-1-1,0 0 0,0 1 0,0-1 1,0 0-1,0 0 0,0-1 0,-1 1 1,1 0-1,-3-2 0,2-6-1910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5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33 110 1377,'0'19'1529,"-1"0"1,0 0 0,-2 0 0,-8 31-1,6-22-136,0 1 0,2 0-1,1 0 1,1 1 0,1-1-1,7 41 1,-7-63-1249,1-1-1,0 1 1,1-1-1,-1 1 1,1-1 0,1 0-1,-1 0 1,1 0-1,0 0 1,0-1 0,7 10-1,-8-13-165,0 0 0,1-1-1,-1 1 1,0-1 0,1 1-1,-1-1 1,0 0 0,1 0-1,0 0 1,-1 0 0,1-1-1,0 1 1,-1 0 0,1-1 0,0 0-1,-1 0 1,1 0 0,0 0-1,0 0 1,-1-1 0,1 1-1,0-1 1,-1 1 0,1-1-1,-1 0 1,1 0 0,-1 0 0,1-1-1,-1 1 1,1-1 0,-1 1-1,3-3 1,8-6-277,1-1 0,-1 0 0,-1-1 0,0 0 0,0-1 0,-1-1 0,-1 1 0,0-2 0,-1 1 0,9-22-1,-5 10 107,-2-1-1,0-1 0,-2 0 0,-1-1 0,6-36 0,-13 53 162,3-7 19,-2 1-1,0-1 1,-1 1 0,-1-1 0,-4-29-1,4 46 32,-1-1 0,0 1 1,0-1-1,0 1 0,-1 0 0,1-1 0,0 1 0,-1 0 0,0 0 0,1 0 0,-1 0 0,0 0 0,0 0 0,0 0 0,0 1 0,0-1 0,-1 1 1,1 0-1,0-1 0,-1 1 0,1 0 0,-1 0 0,1 1 0,-1-1 0,0 0 0,1 1 0,-4-1 0,2 1-7,-1 0 0,0-1 0,0 1 0,0 1 0,0-1 0,1 1 0,-1 0 0,0 0-1,0 0 1,1 1 0,-1-1 0,1 1 0,-1 0 0,-4 4 0,0 1-438,-1 1-1,1 0 1,-12 14 0,8-6-1391,1 0 0,0 1 1,-9 20-1,2 1-1290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5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439 392 304,'-44'-46'1511,"37"40"-644,1 1 0,-2 0 0,1 0 0,0 0 0,-9-3 0,11 6-316,0 0 1,1 1 0,-1 0-1,0-1 1,0 1 0,0 1-1,0-1 1,0 1 0,0 0 0,0 0-1,0 0 1,0 1 0,1 0-1,-1 0 1,0 0 0,0 0-1,0 1 1,1 0 0,-1 0 0,1 0-1,-1 1 1,1-1 0,-5 5-1,-10 8 56,0 0 0,2 2 1,0 0-1,0 1 0,2 1 0,0 0 0,2 1 0,0 0 0,1 1 0,1 1 0,1 0 0,1 0 0,1 1 0,1 0 0,0 0 1,2 1-1,1 0 0,1 0 0,0 32 0,3-53-645,0 1 0,0 0 0,0 0 0,0 0-1,1-1 1,0 1 0,-1 0 0,1-1 0,1 1 0,-1 0 0,0-1 0,1 1 0,0-1 0,0 0 0,0 0 0,0 1-1,0-1 1,1-1 0,-1 1 0,7 5 0,-5-6-47,0 0 1,0 0-1,1-1 0,-1 1 1,1-1-1,-1 0 0,1 0 1,0-1-1,-1 1 0,1-1 1,0 0-1,-1 0 0,1-1 1,0 1-1,-1-1 0,1 0 1,5-2-1,11-6-1078,0 0 0,-1-1 0,0 0 1,-1-2-1,0-1 0,32-27 0,-25 19-323,-1 0 350,-1-1-1,-2-1 0,0-1 0,-2-1 0,0-1 1,-2 0-1,-1-2 0,-1 0 0,21-51 0,10-28-216,-29 71 1496,-1-1 1,-2-1-1,-2-1 0,15-72 0,-26 54 2642,-2 53-920,-9 26 427,-76 170 5018,72-160-6393,-17 39 835,-23 88 0,47-139-1680,1 1 1,2-1-1,0 1 1,1 0 0,1 0-1,0 1 1,2-1-1,1 0 1,5 29-1,-6-46-132,1 1 1,-1-1-1,0 0 0,1 0 0,0 0 0,0 0 1,0 0-1,0 0 0,1-1 0,0 1 0,-1-1 1,1 1-1,0-1 0,1 0 0,-1 0 1,1-1-1,-1 1 0,7 3 0,-5-4-241,1 0 0,1 0 0,-1 0 0,0-1 0,0 0-1,0 0 1,1 0 0,-1-1 0,0 0 0,1 0 0,10-3 0,2-1-705,0 0 1,0-2 0,-1 0-1,0-2 1,0 0-1,0 0 1,26-19 0,-2-4-691,-2-1 0,69-73 0,56-89-753,-118 119 2117,-39 60 606,1 0 0,0 0 0,1 1 0,12-13 0,-36 44 2611,1-1-1,-13 23 1,-50 97 2280,59-100-3494,-21 64 0,34-85-1559,0-1 1,2 1-1,-1 0 1,2 1 0,0-1-1,1 0 1,2 21-1,-2-32-147,1 1 0,0-1-1,0 1 1,0-1 0,0 0-1,1 1 1,-1-1 0,1 0-1,0 0 1,0 0 0,1 0-1,-1 0 1,1-1 0,0 1 0,0-1-1,0 0 1,1 0 0,5 5-1,-4-5-72,1 0-1,0-1 1,0 1-1,0-1 1,0 0-1,0 0 1,1-1-1,-1 0 1,0 0 0,1-1-1,11 0 1,-1-1-151,-1-1 1,1 0-1,-1-2 1,0 0-1,0 0 1,0-2 0,0 0-1,-1-1 1,19-11-1,8-11-660,-1-2-1,-2-2 0,-1-1 0,45-53 0,-67 63-1947,-15 24 2665,-1-1 0,1 0-1,-1 1 1,0-1 0,1 0 0,-1 1-1,0-1 1,1 0 0,-1 0 0,0 1 0,0-1-1,1 0 1,-1 0 0,0 1 0,0-1-1,0 0 1,0 0 0,0 0 0,0 1 0,-1-1-1,1 0 1,0 0 0,0 1 0,0-1-1,-1 0 1,1 0 0,0 1 0,-1-1 0,1 0-1,-1 1 1,1-1 0,-1 0 0,-14-1-2976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1249,'0'-1'64,"-1"0"1,1 0-1,0-1 1,0 1 0,0 0-1,1 0 1,-1 0-1,0 0 1,0-1-1,1 1 1,-1 0 0,0 0-1,1 0 1,-1 0-1,1 0 1,0 0 0,-1 0-1,1 0 1,0 0-1,-1 0 1,1 1-1,0-1 1,0 0 0,0 0-1,0 1 1,0-1-1,1 0 1,0 0 34,1 1 1,-1-1-1,0 1 1,0 0-1,1 0 0,-1 0 1,0 0-1,0 1 1,1-1-1,-1 0 0,0 1 1,0 0-1,3 0 1,5 3 310,-1 1 1,1 0 0,-1 0-1,0 0 1,11 11 0,2 4 304,-2 2 1,0 0 0,-1 1 0,-2 1 0,0 0 0,-2 1 0,21 45 0,62 198 1190,-82-218-1667,-8-15 151,-7-31-290,-1 0 0,1 0 0,0-1 0,0 1 0,0 0 0,0-1 0,0 1 0,1-1 0,0 1 0,0-1 0,3 5 0,-2-5 693,12-17 253,-10 5-995,-2-1 0,1 0 0,-1-1 0,-1 1 0,1 0 0,-2-1 0,0 0 0,0-12 0,2-9 15,74-356 25,-44 297-1436,-24 70 3,-1-1 0,7-25 0,-12 30 262,19-61-4832,-5 38 2839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5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15 528,'0'-15'1659,"0"19"1194,-1 28 25,-2-10-1905,-2-1-1,0 0 1,-16 39-1,-1 6 133,-154 558 1685,114-422-2901,50-171-224,-1 0-1,-1-1 1,-1 0 0,-25 33 0,36-57-176,0-1 1,0-1 0,-1 1-1,0 0 1,0-1-1,-9 6 1,13-9 424,1-1 0,-1 1 0,0-1 1,1 0-1,-1 1 0,1-1 0,-1 1 0,0-1 0,1 0 1,-1 0-1,0 1 0,1-1 0,-1 0 0,0 0 0,0 0 0,1 0 1,-1 0-1,0 0 0,1 0 0,-1 0 0,0 0 0,0 0 1,1 0-1,-1 0 0,0 0 0,1-1 0,-1 1 0,0 0 1,1-1-1,-1 1 0,0 0 0,1-1 0,-1 1 0,1-1 1,-1 1-1,1-1 0,-1 1 0,1-1 0,-1 1 0,1-1 1,-1 1-1,1-1 0,0 0 0,-1 1 0,1-1 0,0 0 1,0 1-1,-1-1 0,1 0 0,0 1 0,0-1 0,0 0 1,0 0-1,0 1 0,0-1 0,0 0 0,0 1 0,0-1 0,0 0 1,0 0-1,1 0 0,0-44-1807,10-60 1,33-111 1375,-38 194 468,2-13 135,9-43 891,4 0 0,58-141 0,-69 198-624,1 0 0,0 1 0,2 0 1,0 0-1,1 2 0,1 0 0,1 0 1,1 1-1,0 1 0,1 1 0,0 1 1,2 0-1,-1 2 0,35-17 0,-53 28-330,90-35 958,-82 33-845,1 0 1,-1 1-1,0 0 0,1 1 1,-1 0-1,1 0 0,-1 1 0,12 1 1,-18 0-55,0 0-1,0 0 1,-1 0 0,1 1-1,0-1 1,0 1 0,-1-1 0,1 1-1,-1 0 1,1 0 0,-1 0 0,0 0-1,0 0 1,0 1 0,0-1-1,0 1 1,0-1 0,-1 1 0,1 0-1,-1 0 1,0 0 0,1-1 0,-1 1-1,-1 0 1,1 0 0,0 5-1,1 4 172,0 0 0,-1-1 0,-1 1 0,0 0 0,-2 19 0,-2-10 107,0-1-1,-2 0 1,0 0-1,-2 0 1,0 0-1,-1-1 0,-14 22 1,-89 118 1846,98-140-2024,-22 24 252,-78 72 0,72-75-582,36-36-215,1 1-1,-1-1 0,0 0 1,0-1-1,0 1 1,-7 1-1,9-24-5183,4 18 5041,1-5-43,0 0 1,0 0 0,1 0 0,0 0 0,0 0 0,1 0-1,0 0 1,0 1 0,0 0 0,0-1 0,1 1 0,5-5-1,55-60-2012,-63 70 2530,54-50-1231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5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0 207 368,'2'-2'166,"1"-1"-1,-1 1 1,0 0-1,1 0 1,-1 0-1,1 0 1,-1 0-1,1 0 1,0 1-1,0-1 1,0 1 0,0 0-1,0 0 1,0 0-1,0 0 1,0 1-1,0-1 1,1 1-1,-1 0 1,0 0-1,6 0 1,-7 3 191,0 0 0,0 0 1,0 0-1,-1 0 0,0 0 1,1 1-1,-1-1 0,0 0 1,-1 1-1,1-1 0,0 1 1,-1 4-1,0-7-304,3 30 1447,-1 1 0,-4 41 0,1-11-555,0-32-451,-2-1 0,0 0 0,-2 0 1,-16 50-1,4-12 3708,16-64-2268,2-28-1903,1 1 1,1 0-1,1 1 1,2-1 0,0 1-1,1 0 1,15-32-1,-1 13-1017,0 1 0,53-72 1,-23 34-951,21-28-1740,-64 98 3126,0-1 1,0 1-1,1 1 1,0 0 0,1 0-1,-1 1 1,2 0-1,11-6 1,-20 12 385,0 0 1,0-1 0,0 2 0,0-1-1,0 0 1,0 0 0,0 1-1,0-1 1,0 1 0,1 0 0,-1-1-1,0 1 1,0 0 0,0 0 0,0 0-1,1 1 1,-1-1 0,0 1-1,0-1 1,0 1 0,3 1 0,-3 0 5,0-1 0,-1 1 1,1 0-1,-1 0 1,1 0-1,-1 0 0,0 1 1,0-1-1,0 0 1,0 0-1,0 1 0,0-1 1,-1 1-1,1-1 0,-1 0 1,0 1-1,1-1 1,-1 1-1,0-1 0,-1 4 1,1 3-42,1 12 10,0 0-1,-2 0 0,-1 0 1,0 0-1,-1-1 1,-2 1-1,0-1 1,-13 34-1,5-30 825,-2 0 1,0-1-1,-27 31 1,26-35 1029,1 0 1,1 1 0,-21 40-1,35-60-1597,0 0 0,0 0-1,0 1 1,-1-1 0,1 0-1,0 1 1,0-1 0,0 0 0,0 1-1,0-1 1,0 0 0,0 1-1,0-1 1,0 0 0,0 1-1,0-1 1,0 0 0,0 1 0,0-1-1,1 0 1,-1 1 0,0-1-1,0 0 1,0 0 0,0 1-1,1-1 1,-1 0 0,0 0 0,0 1-1,0-1 1,1 0 0,-1 0-1,0 1 1,0-1 0,1 0-1,-1 0 1,0 0 0,1 1 0,18 2 895,23-6-560,-22-1-363,1-2 0,-1 0-1,0-1 1,25-13 0,-13 7-41,8-6-203,0-1 1,-1-2 0,-2-2-1,0-1 1,-2-2-1,-1-1 1,51-54-1,-78 75 175,0-1 0,-1 0 0,0-1 0,0 1 0,0-1 0,-1 0 0,-1-1 0,1 1 0,-2-1 0,1 0 0,-1 0 0,-1 0 0,0 0 0,0-1 0,-1 1 0,0-12 0,-25 22 1432,15 3-904,-1 0 1,2 1-1,-1 0 0,0 0 1,1 1-1,0 0 0,0 1 0,0-1 1,1 1-1,0 1 0,0 0 1,0 0-1,-7 10 0,-8 13 1817,-36 62-1,57-90-2275,-7 13 257,1 1 0,0 0 0,2 1 0,-1-1 0,2 1 0,0 0 0,-1 25 0,3-29-249,1 0 0,1 0 1,1 0-1,0 0 1,0 0-1,1 0 1,1 0-1,0 0 1,1 0-1,6 13 0,-7-20-100,0 0-1,1 0 1,0 0-1,0-1 0,0 1 1,1-1-1,-1 0 0,1 0 1,1-1-1,-1 0 1,1 0-1,-1 0 0,1 0 1,0-1-1,0 0 0,1 0 1,-1-1-1,13 3 0,-11-3-300,0-1 0,-1 0-1,1-1 1,0 0-1,0 0 1,0-1-1,0 0 1,-1 0-1,1-1 1,0 1 0,-1-2-1,0 1 1,1-1-1,-1-1 1,0 1-1,11-8 1,25-19-3645,-2-2 0,0-1 0,39-44 1,-52 31 1782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5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98 768,'0'-5'433,"0"0"-1,-1 0 0,1 0 1,-1 0-1,0 1 0,0-1 1,-1 0-1,0 1 0,0-1 1,0 1-1,0-1 0,0 1 1,-1 0-1,0 0 0,0 0 1,-5-5-1,6 8-80,0-1 0,-1 0 0,1 1-1,-1-1 1,1 1 0,-1 0 0,0 0 0,0 0 0,1 0-1,-1 0 1,0 0 0,0 1 0,0 0 0,0-1 0,0 1-1,0 0 1,1 0 0,-1 1 0,0-1 0,0 1-1,0-1 1,0 1 0,1 0 0,-1 0 0,0 0 0,0 0-1,1 1 1,-1-1 0,1 1 0,-4 3 0,-7 3 279,1 1 0,1 1 1,-1 0-1,2 0 0,-1 1 0,1 1 1,1 0-1,-11 18 0,17-26-685,1 0-1,0 0 1,0 0 0,0 0-1,0 0 1,1 1 0,0-1-1,0 1 1,0-1-1,0 0 1,1 1 0,0-1-1,-1 1 1,2-1 0,-1 1-1,0-1 1,1 1-1,0-1 1,0 1 0,1-1-1,-1 0 1,1 1 0,0-1-1,0 0 1,0 0-1,0-1 1,1 1 0,-1 0-1,1-1 1,0 1 0,0-1-1,6 4 1,5 4-1009,1-1 1,0-1-1,20 10 0,-18-11 306,-1 1 1,-1 0-1,16 13 0,-26-19 724,-1 1-1,0 0 1,0 0-1,0 1 1,-1-1 0,1 1-1,-1 0 1,0 0 0,-1 0-1,1 0 1,-1 1 0,0-1-1,2 11 1,-3-12 118,-1 0 1,0-1-1,0 1 0,0 0 1,0 0-1,-1 0 0,0-1 1,0 1-1,0 0 0,0-1 1,0 1-1,-1-1 0,1 1 1,-1-1-1,0 0 0,0 0 1,-1 1-1,1-1 0,0-1 1,-1 1-1,0 0 0,-4 3 1,-7 6 309,-2-1 0,0 0-1,-20 10 1,20-11-370,10-7-97,-1 0 0,0 0 0,0 0 0,0 0 0,0-1 0,0-1 0,0 1 0,0-1 0,-10 1 0,-1-2-4039,0 0-3893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5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3 129 1553,'-1'-36'998,"0"18"326,0 0 0,5-30 0,-4 48-1256,-1 0 0,1-1-1,0 1 1,0 0 0,0-1 0,0 1 0,0 0-1,0 0 1,0-1 0,0 1 0,0 0 0,0-1-1,0 1 1,0 0 0,1 0 0,-1-1 0,0 1-1,0 0 1,0 0 0,0-1 0,0 1 0,0 0-1,1 0 1,-1-1 0,0 1 0,0 0 0,0 0-1,1 0 1,-1 0 0,0-1 0,0 1 0,1 0-1,-1 0 1,0 0 0,0 0 0,1 0 0,-1 0-1,0-1 1,0 1 0,1 0 0,-1 0 0,7 12 1846,2 24 311,2 209 4224,-10 128-4056,-1-199-2055,-15 34 739,6-119-4379,6-50-1936,2-5-3351,1-52 6022,0-9 545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5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43 126 1425,'-10'-11'890,"-16"-21"2500,25 31-3175,0 0 0,1 0 0,-1 0 1,0 0-1,1 0 0,-1 0 0,1-1 0,0 1 1,-1 0-1,1 0 0,0-1 0,-1 1 0,1 0 1,0-1-1,0 1 0,0 0 0,0 0 1,1-1-1,-1 1 0,0 0 0,0-1 0,1 1 1,-1 0-1,2-2 0,3 0-155,0 0 0,0 0 1,0 1-1,1-1 0,-1 1 0,1 1 0,11-3 0,-12 3-21,29-9 38,-19 5-63,0 1 0,0 1 0,0 0 0,29-1 0,-34 4-14,117 5-312,-111-3 210,0 1 1,-1 1 0,1 0-1,-1 1 1,28 12 0,-33-12 181,0 0 1,-1 1-1,1 0 1,-1 0-1,0 1 1,-1 0 0,0 0-1,0 1 1,0 0-1,-1 1 1,0-1-1,-1 1 1,0 1 0,-1-1-1,1 1 1,-2 0-1,1 0 1,-2 1-1,1-1 1,-1 1 0,-1 0-1,0 0 1,0-1-1,-1 21 1,-1-26 121,-1 0 1,1 1 0,-1-1-1,0 0 1,0 0-1,-1 0 1,0 0 0,0 0-1,0-1 1,0 1-1,-1-1 1,0 1-1,0-1 1,0 0 0,0 0-1,0 0 1,-1 0-1,0-1 1,0 1 0,0-1-1,-7 4 1,3-2 70,0 0 0,-1-1 0,0 0 1,0-1-1,0 0 0,0 0 0,0-1 0,0 0 1,-1-1-1,-17 1 0,17-2-175,6 0-126,1 1 1,0-1 0,0 0 0,0-1-1,-1 1 1,1-1 0,0 1-1,0-1 1,-5-2 0,7 2-53,0 0 0,0 0 0,0 0 0,-1 0-1,1-1 1,0 1 0,0 0 0,1-1 0,-1 1 0,0-1 0,0 1 0,1-1 0,-1 1 0,1-1 0,-1 0 0,1 1 0,0-1-1,0 1 1,0-1 0,0 0 0,0 1 0,0-1 0,0-2 0,1-8-289,1-1-1,0 0 1,1 1-1,0-1 1,1 1-1,0 0 1,1 0 0,0 0-1,1 1 1,0-1-1,1 1 1,8-10 0,-11 16 360,0 1 1,0-1 0,1 1 0,-1 0 0,1 0 0,0 1-1,0-1 1,0 1 0,0 0 0,1 0 0,-1 1 0,8-3-1,-8 4 84,-1 0 0,0 1-1,1-1 1,-1 1 0,1 0 0,-1 0-1,1 1 1,-1-1 0,0 1-1,1 0 1,-1 0 0,0 1-1,0-1 1,0 1 0,0 0-1,0 0 1,0 0 0,6 5-1,5 5 354,-2 0-1,1 1 0,16 21 0,-17-19-418,0 0 0,30 24 0,-38-35-349,0-1 0,1 1-1,-1-1 1,1 0 0,0 0 0,0-1-1,0 0 1,0 0 0,1 0-1,-1-1 1,0 0 0,1 0 0,7-1-1,-8 1-297,1-2-1,0 1 1,-1-1-1,1 0 1,-1 0-1,1 0 1,-1-1-1,8-3 1,12-12-1851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7:5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 1072,'1'-6'1166,"-1"5"-1047,0 1 0,0-1 0,1 0 0,-1 1-1,0-1 1,0 0 0,0 1 0,0-1 0,0 0 0,0 1 0,0-1 0,0 0 0,0 1-1,0-1 1,0 0 0,-1 1 0,1-1 0,0 0 0,0 1 0,-1-1 0,1 0 0,0 1-1,-1-1 1,1 1 0,-1-1 0,1 1 0,-1-1 0,1 1 0,-1-1 0,1 1 0,-1-1-1,1 1 1,-1 0 0,1-1 0,-1 1 0,0 0 0,1-1 0,-1 1 0,0 0 0,1 0-1,-1 0 1,0 0 0,1 0 0,-1 0 0,0 0 0,1 0 0,-1 0 0,0 0 0,-1 0-1,-18 50 5512,18-37-4361,0 0 0,0 0 0,2 0 0,-1 0 1,4 26-1,-2-1 819,2 93 2253,-1-96-4025,2-1-1,1 0 0,15 55 0,-13-52-416,-7-37 84,1-1-1,-1 1 1,0 0 0,0 0 0,0 0-1,0 0 1,0 0 0,0 0 0,0-1-1,0 1 1,0 0 0,0 0-1,0 0 1,0 0 0,0 0 0,0 0-1,0 0 1,0 0 0,0 0 0,1-1-1,-1 1 1,0 0 0,0 0-1,0 0 1,0 0 0,0 0 0,0 0-1,0 0 1,1 0 0,-1 0 0,0 0-1,0 0 1,0 0 0,0 0 0,0 0-1,0 0 1,0 0 0,1 0-1,-1 0 1,0 0 0,0 0 0,0 0-1,0 0 1,0 0 0,0 0 0,1 0-1,-1 0 1,0 0 0,0 0 0,0 0-1,0 0 1,0 1 0,0-1-1,0 0 1,0 0 0,0 0 0,1 0-1,-1 0 1,0 0 0,0 0 0,0 0-1,0 1 1,0-1 0,0 0-1,0 0 1,0 0 0,8-11-1160,8-21-814,12-28-1058,-19 37 2678,1-1 1,1 1 0,1 1-1,0 0 1,2 0-1,20-22 1,-32 41 494,1 0 1,0 1-1,0-1 1,0 1-1,1 0 1,-1-1-1,0 1 1,1 1-1,0-1 1,-1 1-1,1-1 1,0 1 0,0 0-1,0 0 1,0 1-1,-1-1 1,1 1-1,0 0 1,0 0-1,0 0 1,0 0-1,0 1 1,0 0-1,0 0 1,0 0-1,0 0 1,-1 0-1,1 1 1,0 0-1,-1 0 1,0 0-1,1 0 1,-1 0-1,0 1 1,0-1-1,0 1 1,0 0 0,-1 0-1,1 0 1,-1 0-1,1 0 1,1 5-1,23 31 1727,-20-32-1556,-2 1 1,1 0-1,-1 0 1,0 1-1,-1-1 1,6 17-1,23 39-663,-33-64 128,0 1 0,1-1 1,-1 0-1,0 1 0,1-1 0,-1 0 0,1 1 0,-1-1 1,1 0-1,-1 0 0,0 1 0,1-1 0,-1 0 0,1 0 1,-1 0-1,1 0 0,-1 0 0,1 0 0,-1 0 0,1 0 0,-1 0 1,1 0-1,-1 0 0,1 0 0,-1 0 0,1 0 0,-1 0 1,1 0-1,-1 0 0,1-1 0,-1 1 0,1 0 0,-1 0 1,1-1-1,16-9-3182,38-48-3388,-10-11 3332,30-81 2197,-55 107 1359,21-25 3754,-41 68-3742,0 1 0,0-1 1,0 0-1,0 0 0,1 1 1,-1-1-1,0 0 0,0 0 1,0 0-1,0 0 0,1 1 1,-1-1-1,0 0 0,0 0 1,1 0-1,-1 0 0,0 0 1,0 1-1,0-1 0,1 0 1,-1 0-1,0 0 0,1 0 1,-1 0-1,0 0 1,0 0-1,1 0 0,-1 0 1,0 0-1,0 0 0,1 0 1,-1 0-1,0 0 0,0-1 1,1 1-1,-1 0 0,0 0 1,0 0-1,1 0 0,-1 0 1,0 0-1,0-1 0,0 1 1,1 0-1,-1 0 0,0 0 1,0-1-1,0 1 0,0 0 1,1 0-1,-1 0 0,0-1 1,0 1-1,0 0 1,0 0-1,0-1 0,0 1 1,0 0-1,0-1 0,5 24 2984,-5 20 1129,0 54 2147,5-4-3337,-2-65-2599,1 1 0,2-1 1,1 0-1,16 42 0,-22-67-492,0 0 0,1 0 0,-1 0 0,0 0 0,1 0 0,0-1 0,0 1 0,0-1 0,0 1 0,0-1 0,0 0 0,1 0 0,-1 0 0,1 0 0,-1 0 0,1 0 0,0-1 0,-1 1 0,1-1 0,0 0 0,0 0 0,0 0 0,0 0 0,1-1 0,-1 1 0,0-1 0,0 1 0,0-1 0,0 0 0,0-1 0,1 1 0,-1 0 0,0-1 0,0 0 0,0 0 0,0 0 0,3-1 0,7-5-633,-1 0 1,0-1 0,-1 0 0,0-1-1,0-1 1,-1 1 0,0-2 0,0 1-1,-2-1 1,12-17 0,5-15-1637,33-75 1,-17 32 1208,-2 21 2050,-39 64-866,0 1-1,0 0 1,0-1-1,1 1 1,-1 0-1,0 0 1,0-1-1,0 1 1,0 0-1,0-1 1,1 1-1,-1 0 1,0 0-1,0 0 1,0-1-1,1 1 1,-1 0-1,0 0 1,0 0-1,1 0 0,-1-1 1,0 1-1,1 0 1,-1 0-1,0 0 1,0 0-1,1 0 1,-1 0-1,0 0 1,1 0-1,-1 0 1,0 0-1,1 0 1,-1 0-1,0 0 1,0 0-1,1 0 1,-1 0-1,0 0 1,1 0-1,-1 0 1,0 0-1,0 1 0,1-1 1,-1 0-1,0 0 1,0 0-1,1 1 1,-1-1-1,0 0 1,0 0-1,0 0 1,1 1-1,-1-1 1,0 0-1,0 0 1,0 1-1,0-1 1,1 0-1,-1 1 1,6 16 1637,22 99 4396,-9-45-3623,-17-62-2236,0 0 1,1-1-1,0 1 0,0-1 1,1 1-1,0-1 0,0 0 1,1-1-1,0 1 0,0-1 1,1 0-1,10 10 0,-13-14-269,0-1-1,1 0 0,-1 0 0,0 0 0,1 0 0,0-1 0,-1 1 1,1-1-1,0 0 0,0 0 0,0 0 0,-1-1 0,1 1 0,0-1 1,0 0-1,0 0 0,0 0 0,0-1 0,0 0 0,0 1 0,-1-1 1,1 0-1,0-1 0,0 1 0,-1-1 0,1 0 0,-1 1 0,1-2 1,3-2-1,24-16-990,-1-1 1,-2-1 0,0-2 0,-2-1-1,0-1 1,-2 0 0,-1-2 0,-2-1-1,0-1 1,27-57 0,-46 85 1038,-1 0 0,0 0 1,0 0-1,0 0 0,0 0 1,0 0-1,0 0 1,-1 0-1,1 0 0,-1 0 1,0 0-1,0 0 0,0 0 1,-1 0-1,1 0 0,-2-5 1,1 6 81,0 0 1,-1 1 0,1-1 0,-1 1 0,1-1 0,-1 1 0,0-1 0,1 1-1,-1 0 1,0 0 0,0 0 0,0 0 0,0 0 0,0 0 0,0 1 0,0-1-1,0 1 1,0-1 0,-1 1 0,1 0 0,0 0 0,0 0 0,0 0-1,-4 1 1,-20-1 635,0 1 0,0 1 0,0 2-1,1 0 1,-43 14 0,-24 4-2907,60-19-2744,0-1-4976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0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21 272,'0'-1'115,"-1"0"-1,1 1 1,0-1-1,0 0 1,0 0 0,-1 0-1,1 0 1,-1 0-1,1 0 1,0 0 0,-1 1-1,1-1 1,-1 0-1,0 0 1,1 1-1,-1-1 1,0 0 0,1 1-1,-1-1 1,0 0-1,0 1 1,0-1 0,1 1-1,-1 0 1,0-1-1,0 1 1,0 0-1,0-1 1,0 1 0,0 0-1,0 0 1,0 0-1,0 0 1,0 0 0,0 0-1,0 0 1,0 0-1,0 0 1,1 0-1,-3 1 1,0-1 20,0 1-1,0-1 1,0 1-1,1 0 1,-1 0-1,0 0 1,1 0-1,-1 0 1,1 1 0,-1-1-1,1 1 1,-1 0-1,-3 3 1,1 5 156,1-1-1,0 1 1,1-1 0,-1 1-1,2 0 1,0 0 0,0 0 0,-1 17-1,0 1 282,-44 178 4430,9-41-867,-28 72 1084,11-45-1906,33-112-2388,10-40-489,2 0 0,-9 76 0,18-104-417,1 4-5,-1 1 0,0-1-1,-2 0 1,0 0 0,0-1-1,-7 17 1,11-46-11056,13-66 4529,175-507-2571,-165 514 9229,-15 44 12,1 0 0,0 1 1,3 1-1,0 0 0,19-28 1,-19 36 98,2 1 0,-1 0 0,2 1 0,1 1 0,0 0 0,32-22 0,-36 30 42,0 1-1,0 0 0,0 1 1,1 0-1,0 1 0,0 0 0,0 1 1,1 1-1,0 0 0,-1 1 0,22 0 1,-32 2-111,0 0 1,0 1-1,0-1 1,0 1-1,-1 0 1,1 0-1,0 1 1,-1-1-1,1 1 1,-1-1-1,1 1 1,-1 0-1,0 0 1,0 1-1,0-1 1,0 1-1,0-1 1,0 1-1,-1 0 1,1 0-1,-1 0 1,0 1-1,0-1 1,0 0-1,-1 1 1,1-1-1,-1 1 1,2 6-1,2 6 528,-2 0 0,0 0 0,0 1 0,-2 0 0,0 22 0,-2-25-321,0 0 0,-1 0 1,-1 0-1,0-1 1,-1 1-1,-1-1 0,0 1 1,0-1-1,-2-1 1,1 1-1,-13 16 0,-13 14 1153,-63 67 0,34-43-180,15-17-515,-2-2 0,-100 74 0,119-96-639,26-22-91,0-1 0,-1 0-1,1 0 1,-1 0 0,0-1 0,0 1-1,-6 2 1,9-2-101,0 0 0,1 0 0,-1 1-1,1-1 1,-1 0 0,1 0 0,0 0-1,0 0 1,0 1 0,1 3 0,-1-1-15,1 0-6,0 0 0,0-1 0,0 1 0,0 0 0,1 0 0,0-1 0,0 1 0,6 9 0,6 18 0,-8-15 0,1 0 0,0 0 0,2-1 0,0 0 0,1-1 0,0 0 0,1 0 0,16 16 0,-20-24 0,1-1 0,-1 0 0,1 0 0,0-1 0,0 0 0,1-1 0,0 1 0,0-2 0,0 1 0,1-1 0,0-1 0,-1 0 0,1 0 0,0-1 0,0 0 0,20 1 0,-6-4 0,1-1 0,0-1 0,-1-1 0,0-1 0,0-1 0,0-1 0,-1-2 0,0 0 0,0-1 0,-1-1 0,26-18 0,-44 26-322,0 0 0,0 0 0,0-1 0,-1 1 0,1-1 1,-1 0-1,0 0 0,0 0 0,0 0 0,-1 0 0,1-1 0,-1 1 0,0-1 0,0 1 0,-1-1 1,2-5-1,-1-6-1895,0 0 0,-1 0 1,-1-27-1,0 16 634,17 20-12861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0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1 366 272,'0'0'3044,"25"-2"-880,10-13-907,-18 9-1058,-1 0 0,0-2 0,-1 0 1,1-1-1,20-16 0,-19 11-188,-1 2 5,-1-2-1,0 1 0,20-27 0,-28 33 7,-1-1 0,-1 0 1,1 0-1,-1 0 1,-1-1-1,1 0 1,-2 0-1,1 0 0,-1 0 1,-1 0-1,1-1 1,-2 1-1,1-1 0,-1-16 1,-1 24 68,0 0-1,0 0 1,0 0 0,-1 0 0,1 0-1,-1 1 1,1-1 0,-1 0 0,0 0-1,0 0 1,0 0 0,0 1 0,0-1-1,0 0 1,0 1 0,-1-1 0,1 1-1,0-1 1,-1 1 0,0 0 0,1 0-1,-1 0 1,0 0 0,1 0 0,-1 0-1,0 0 1,0 0 0,0 1 0,0-1-1,0 1 1,0-1 0,0 1 0,0 0-1,0-1 1,0 1 0,-3 1 0,1-1 179,-1 0 0,0 0 1,1 0-1,-1 1 0,1 0 1,-1 0-1,1 0 1,-1 1-1,1-1 0,0 1 1,-1 0-1,1 0 0,0 1 1,1-1-1,-5 4 0,-17 19 854,2 2 0,1 0-1,1 1 1,-22 39-1,34-50-936,1 0 0,0 0 0,2 1 0,0 0-1,1 1 1,0-1 0,2 1 0,0 0 0,0 30-1,3-30-265,-1-7 67,1 0 0,0 0 0,1 0 1,0 0-1,1 0 0,5 15 0,-6-25-162,0 1-1,0-1 1,0 0 0,1 1 0,-1-1-1,1 0 1,0 0 0,-1 0-1,1 0 1,0 0 0,0 0 0,0-1-1,1 1 1,-1-1 0,0 1-1,1-1 1,-1 0 0,0 0 0,1 0-1,-1 0 1,1-1 0,0 1-1,-1 0 1,1-1 0,0 0 0,-1 0-1,1 0 1,0 0 0,-1 0-1,1 0 1,0-1 0,-1 1 0,5-2-1,10-4-1102,0 0 0,0-1 0,0-1 0,-1 0 0,-1-1 0,0-1 0,0 0 0,19-18-1,6-2-359,99-85-1733,-94 77 2498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0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138 109 224,'4'-5'69,"0"2"103,-1 0 0,0-1 0,0 1 0,0-1 0,0 0 0,0 0 0,-1 0 0,0 0 0,0 0 0,0-1 0,0 1 0,-1 0 0,0-1 0,0 0 0,0 1 0,0-11 3533,-17 18 150,11 1-3258,0 1-1,0 0 1,1 0 0,0 0-1,0 1 1,0-1 0,0 1-1,1 0 1,-4 9 0,-4 6 725,-11 15 412,3 2 0,-25 63 0,39-89-1722,1 1 0,1-1 0,0 1 0,0 0 0,2 0 0,-1 0 0,2-1 0,0 1 0,0 0 0,1 0 0,1 0 0,0 0 0,4 14 0,-5-26-125,-1 1 0,0-1 0,1 0 0,0 1 0,-1-1 0,1 0 0,-1 0 1,1 0-1,0 1 0,0-1 0,0 0 0,0 0 0,0 0 0,0 0 0,0-1 0,0 1 0,0 0 0,0 0 0,0-1 0,1 1 0,-1 0 0,0-1 1,1 1-1,-1-1 0,0 0 0,1 1 0,-1-1 0,3 0 0,0 0-189,0-1-1,-1 0 1,1 1 0,0-2-1,-1 1 1,1 0 0,0-1-1,-1 1 1,0-1 0,5-3-1,8-7-1050,0 0 0,26-27-1,-42 38 1343,22-23-621,-1 0 0,-1-2 0,-2-1 0,28-52 0,-34 56 736,-2-1 1,0-1 0,-1 1 0,-2-2-1,0 1 1,3-32 0,-5 21 1611,-5 36-1658,1 0 1,-1 0 0,0 0 0,0 0 0,0 0-1,0 0 1,0 0 0,0 0 0,1 0 0,-1 0 0,0 0-1,0 0 1,0 1 0,0-1 0,0 0 0,0 0 0,1 0-1,-1-1 1,0 1 0,0 0 0,0 0 0,0 0-1,0 0 1,0 0 0,1 0 0,-1 0 0,0 0 0,0 0-1,0 0 1,0 0 0,0 0 0,0 0 0,0 0 0,0 0-1,1-1 1,-1 1 0,0 0 0,0 0 0,0 0-1,0 0 1,0 0 0,0 0 0,0 0 0,0-1 0,0 1-1,0 0 1,0 0 0,0 0 0,0 0 0,0 0-1,0 0 1,0-1 0,0 1 0,0 0 0,0 0 0,0 0-1,0 0 1,1 7 690,-1 0-1,1 0 0,-1 0 1,-1 1-1,-2 13 0,-59 323 5124,31-165-4633,7-50-662,-8 144 1,28-153-672,3-42-2728,1-78 2719,0 0 1,0 0-1,0 0 1,0 1-1,0-1 1,0 0-1,0 0 1,0 0-1,0 0 1,0 0 0,1 1-1,-1-1 1,0 0-1,0 0 1,0 0-1,0 0 1,0 0-1,1 0 1,-1 1 0,0-1-1,0 0 1,0 0-1,0 0 1,0 0-1,1 0 1,-1 0-1,0 0 1,0 0-1,0 0 1,1 0 0,-1 0-1,0 0 1,0 0-1,0 0 1,0 0-1,1 0 1,-1 0-1,0 0 1,0 0 0,0 0-1,0 0 1,1 0-1,-1 0 1,0-1-1,0 1 1,0 0-1,0 0 1,0 0-1,1 0 1,-1 0 0,0 0-1,0 0 1,0-1-1,0 1 1,0 0-1,0 0 1,0 0-1,0 0 1,1-1 0,-1 1-1,0 0 1,0 0-1,9-10-2145,33-66-5162,-9-6 3279,6-35 1180,-23 51 1990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05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1 230 208,'5'-13'316,"11"-22"369,-15 33-552,0 1 0,-1 0 0,1 0 0,0 0 0,0 0 0,0 0 0,0 0 0,0 0 0,0 0 0,0 0 0,0 0 0,0 0 0,0 1 0,0-1 0,0 0 0,1 1 0,-1-1 0,0 1 0,1-1 0,-1 1 0,2 0 0,-1 38 5155,-2 164 2518,0 1-5671,-1-198-2164,2 0 1,-1-1 0,0 1-1,1 0 1,0-1 0,0 1-1,0-1 1,0 1 0,1-1-1,0 0 1,0 1 0,4 5-1,-5-9-40,-1 0-1,1 0 1,0-1 0,0 1-1,0 0 1,0-1-1,0 1 1,0 0-1,0-1 1,0 1 0,0-1-1,0 1 1,0-1-1,0 0 1,0 1 0,0-1-1,0 0 1,0 0-1,1 0 1,-1 0 0,2 0-1,-1-1-171,1 0 0,0 1 0,0-2 0,-1 1 0,1 0 0,0 0 0,-1-1 0,0 1 0,1-1 0,-1 0 0,0 0 0,3-2 0,7-9-358,0-1 1,-1 1-1,-1-2 1,0 1-1,-1-1 1,-1-1-1,0 0 1,-1 0-1,0 0 1,4-20-1,4-25 63,10-93 1,-21 130 461,1-31 506,-2-80 1,-4 87 764,-17 106-471,12 86-5274,6-117 2370,0-20 903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117 339 912,'-23'-56'455,"-55"-152"3620,73 191-3394,-5-31 1354,10 48-1978,0 0-1,0-1 0,0 1 0,-1 0 1,1 0-1,0-1 0,0 1 0,0 0 0,0-1 1,0 1-1,0 0 0,0-1 0,0 1 1,0 0-1,1 0 0,-1-1 0,0 1 0,0 0 1,0-1-1,0 1 0,0 0 0,0 0 1,1-1-1,-1 1 0,0 0 0,0 0 0,0 0 1,0-1-1,1 1 0,-1 0 0,0 0 1,0 0-1,1-1 0,-1 1 0,0 0 0,0 0 1,1 0-1,-1 0 0,0 0 0,1 0 1,-1 0-1,0 0 0,1-1 0,12 11 1345,12 21 428,10 23 216,-2 2-1,35 82 1,28 132 240,26 291-1609,-40-228-1576,-5-117-6713,-74-210 6815,-1 1 0,1-1 0,1 1 0,-1-1 0,1 0 0,0 0 0,6 7 0,-3-11-2001,-6-11 419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0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0 640,'10'0'1361,"-10"11"-241,0 6 225,0 22 272,0-11 112,0 10-177,0 1-415,-17-1-481,17-10-368,-14 0-176,14-10-256,0 3-496,0-14-657,0-14-4449,14-4 4177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48 142 1024,'0'-1'59,"-4"-71"2803,4 67-2375,-1 1 1,0 0-1,0 0 1,-1-1-1,1 1 1,-1 0-1,1 0 1,-1 1 0,-1-1-1,1 0 1,0 1-1,-1-1 1,-4-4-1,-7 0 2938,13 13-7493,11 8-2018,3-7 6234,78 5-3721,0-10 4769,-64-1 3019,-27 52 5163,0-48-8682,-1 12 563,-1-1 0,0 1-1,-1-1 1,-6 18 0,4-18-932,1 0-1,1 1 0,1 0 1,-1 19-1,3-27-440,1 0 0,0-1 0,1 1 0,0 0 0,0-1 0,1 1 0,0-1 0,0 0 0,1 0 0,-1 0 0,2 0 0,-1-1 0,1 1 1,0-1-1,0 0 0,0-1 0,10 8 0,12 9-1353,1-1 0,52 28 0,-44-27 1236,-35-22 311,0 1 0,0-1 0,0 0-1,0 1 1,0 0 0,0-1 0,0 1 0,0 0 0,0-1 0,0 1 0,0 0-1,-1 0 1,1 0 0,0 0 0,0-1 0,-1 1 0,1 0 0,-1 0 0,1 1-1,-1-1 1,1 0 0,-1 0 0,0 0 0,0 0 0,1 0 0,-1 0 0,0 0-1,0 1 1,0-1 0,0 0 0,0 0 0,0 0 0,-1 0 0,1 0 0,0 1-1,0-1 1,-1 0 0,1 0 0,-1 0 0,1 0 0,-1 0 0,1 0 0,-1 0 0,0 0-1,0 0 1,1-1 0,-1 1 0,0 0 0,0 0 0,-1 0 0,-3 3 216,0 0 1,0-1-1,0 0 0,0 0 1,-1 0-1,1-1 1,-1 0-1,-5 2 1,-50 7 739,22-10-4060,36-9-3559,3 7 6035,1 0-1,-1 0 0,0 0 1,0 0-1,0 0 0,0-1 1,1 1-1,-1 0 1,1-1-1,18-32-2384,-14 27 1730,145-222-4696,-53 83 6537,-45 69 1667,-52 77-2222,0 1-1,0-1 0,0 1 1,0 0-1,0-1 0,1 1 1,-1-1-1,0 1 0,0-1 1,0 1-1,1-1 0,-1 1 1,0-1-1,0 1 0,1-1 1,-1 1-1,0-1 0,1 1 1,-1-1-1,1 1 0,-1-1 1,1 0-1,-1 1 0,1-1 1,-1 0-1,1 1 0,-1-1 1,1 0-1,-1 0 0,1 0 1,-1 1-1,1-1 0,-1 0 1,1 0-1,0 0 0,-1 0 1,1 0-1,-1 0 0,1 0 0,-1 0 1,1 0-1,0 0 0,-1 0 1,1-1-1,-1 1 0,1 0 1,-1 0-1,1-1 0,-1 1 1,1 0-1,-1-1 0,1 1 1,-1 0-1,1-1 0,-1 1 1,0 0-1,1-1 0,-1 1 1,1-1-1,-1 1 0,0-1 1,0 1-1,1-1 0,-1 1 1,0-1-1,0 1 0,0-1 1,1 0-1,-1 0 0,9 49 4854,14 130 1759,8-3-6184,-30-167-819,1-1 1,0 1-1,0-1 1,0 1 0,1-1-1,4 9 1,-6-15 31,0 0 0,0 0 0,0 1 0,0-1 1,0 0-1,0 0 0,0 0 0,0-1 0,0 1 0,1 0 0,-1 0 0,0-1 0,0 1 1,1 0-1,1 0 0,-1-1-345,0 0 1,0 0 0,0 0 0,0 0-1,0 0 1,0 0 0,0 0 0,0-1-1,0 1 1,0-1 0,0 1-1,0-1 1,2-1 0,19-8-2027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100 354 1137,'0'-77'1728,"-17"28"689,3 4 609,-13 6 575,10 11 321,0 18-288,10-8-881,7 8-1104,0-1-769,0 4-2929,24-24-14102,3 24 13382,-3-15-993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0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1008,'9'-8'807,"3"-1"112,-11 9-815,-1 0-1,0 0 0,0 0 0,1 0 0,-1 0 1,0 0-1,1 0 0,-1 0 0,0 1 0,0-1 0,0 0 1,1 0-1,-1 0 0,0 0 0,0 0 0,1 0 1,-1 1-1,0-1 0,0 0 0,0 0 0,1 0 0,-1 1 1,0-1-1,0 0 0,0 0 0,0 0 0,0 1 0,0-1 1,1 0-1,-1 0 0,0 1 0,0-1 0,0 0 1,0 0-1,0 1 0,0-1 0,0 0 0,0 0 0,0 1 1,0-1-1,0 0 0,0 0 0,0 1 0,0-1 1,0 0-1,-1 0 0,1 1 0,0-1 0,9 235 11746,25 116-7645,-5-57-3580,15 18-1141,-39-280 129,9 31-2258,-9-101-12257,-8 5 12593,-11-5 512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0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233 180 576,'-23'-18'1039,"17"14"-590,0-1 1,0 1 0,0 0-1,0 0 1,-13-6 0,13 9 222,1-1 0,-1 1 0,0 0 0,0 0 0,1 1 0,-7-1 0,1 1 797,2 0 259,-1 0 1,1 0-1,-1 1 0,1 0 0,-12 4 0,19-5-1427,0 1-1,0 0 1,0 0-1,0 0 1,0 0-1,1 0 1,-1 0-1,0 0 1,0 0-1,1 1 1,-1-1-1,1 1 1,0-1-1,-1 1 1,1-1-1,0 1 1,0 0-1,0 0 0,0 0 1,0 0-1,0 0 1,1-1-1,-1 1 1,0 1-1,1-1 1,0 0-1,0 0 1,-1 0-1,1 3 1,0-3-151,0 0 0,0 0 1,0-1-1,0 1 0,0 0 1,1-1-1,-1 1 1,0 0-1,1-1 0,-1 1 1,1 0-1,0-1 0,-1 1 1,1-1-1,0 1 0,0-1 1,1 2-1,0-2-182,0 0 0,0 0 0,0 0 0,0 0 0,0 0 1,0 0-1,0-1 0,0 1 0,1-1 0,-1 0 0,0 0 0,0 0 0,0 0 0,3 0 0,15-3-1791,0-1 1,0-1-1,-1-1 0,0-1 0,0 0 0,0-2 0,21-12 1,7-2-1476,146-61-5666,-79 34 16318,-112 59-4233,-5 8-1212,-18 42 5034,12-39-4585,2 0 0,-8 35 0,12-33-1992,1 0 0,3 40-1,0-16-349,-1-34-106,1 0 0,1 0 1,0 0-1,1 0 0,0 0 0,0-1 0,1 1 0,7 12 1,-10-21 39,1 0 0,-1 0 1,1 0-1,-1 0 0,1 0 1,0 0-1,0 0 0,0-1 1,1 1-1,-1-1 0,1 0 1,-1 0-1,1 1 0,0-2 1,-1 1-1,1 0 0,0 0 1,0-1-1,1 0 0,-1 0 1,0 0-1,0 0 0,1 0 1,-1 0-1,0-1 0,1 0 1,-1 0-1,0 0 0,1 0 1,-1 0-1,1-1 0,-1 1 1,5-2-1,0-3-370,0 0-1,0 0 1,-1-1 0,1 0-1,-1 0 1,0-1 0,-1 1 0,0-2-1,0 1 1,0-1 0,-1 0-1,0 0 1,-1 0 0,5-10 0,-2-2 256,-1 0 1,0 0 0,-1-1 0,-1 0-1,-2 0 1,2-38 0,-4 52 230,0 1 1,0-1-1,-1 0 0,0 0 1,0 1-1,0-1 1,-1 1-1,0-1 0,0 1 1,-1 0-1,0-1 0,0 1 1,0 0-1,-1 1 1,0-1-1,0 1 0,0 0 1,-1 0-1,0 0 0,0 0 1,0 1-1,0 0 0,-1 0 1,-11-6-1,14 9-200,-1-1 1,1 1-1,0 0 0,-1 1 0,0-1 1,1 1-1,-1-1 0,1 1 0,-1 0 1,0 0-1,1 1 0,-1-1 0,1 1 1,-5 1-1,6-1-571,-1 0-1,0 0 1,1 0 0,-1 0 0,0 0-1,1 1 1,-1 0 0,1-1 0,0 1-1,0 0 1,0 0 0,0 0 0,0 0-1,0 0 1,-2 4 0,1 6-4413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0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42 217 1153,'-8'-18'1367,"1"0"1,1-1-1,1 0 1,-5-34-1,6 11 4800,3-6 11429,3 59-17344,-1 0 1,0 0-1,0 21 0,2 27-247,12 33-1043,4 152-1,-18 95-3413,-3-170 2020,2-246-15550,0 51 15263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0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74 496,'0'-71'2463,"0"68"-1727,1 6 184,9 26 860,-1 0-1,9 55 0,1 141 1810,-19 369 2059,-3-562-5184,-15 63 0,12-69-436,1 1 0,-3 53-1,3-71-2086,4-9 1893,1 0 1,0 0 0,-1 0-1,1-1 1,0 1 0,-1 0-1,1 0 1,0-1 0,0 1-1,-1 0 1,1 0 0,0-1-1,0 1 1,-1 0 0,1-1-1,0 1 1,0 0 0,0-1-1,0 1 1,0-1 0,-1 1-1,1 0 1,0-1 0,0 1-1,0 0 1,0-1 0,0 1-1,0-1 1,0 1 0,0 0-1,0-1 1,1 0 0,1-144-8249,13-76 5887,12-123 4101,-27 338-1515,0-18 1005,0-1 0,2 1 1,6-34-1,-6 51-862,-1 1 0,1 0 0,1 0 0,-1 0-1,1 0 1,0 0 0,0 0 0,1 1 0,-1-1 0,1 1 0,0 0 0,1 0 0,-1 1 0,1-1-1,0 1 1,0 0 0,9-5 0,7-3 38,1 0-1,0 2 0,25-8 1,-40 16-152,-1 0-1,1 0 1,-1 1 0,1 0 0,0 0-1,0 1 1,-1 0 0,1 0-1,0 0 1,-1 1 0,1 0 0,0 1-1,-1-1 1,1 1 0,-1 0 0,9 5-1,-11-5 40,-1 1-1,0 0 1,0-1-1,0 1 1,0 1 0,0-1-1,-1 0 1,0 1-1,1-1 1,-1 1-1,0-1 1,-1 1-1,1 0 1,-1 0 0,0 0-1,0 0 1,0 0-1,0 0 1,-1 0-1,1 8 1,-1-3 249,0 0 0,0 0-1,-1-1 1,0 1 0,0 0 0,-1 0 0,0 0 0,-1-1 0,-4 10 0,-6 9 893,-2-1 1,-1 0 0,-2-1 0,0-1 0,-36 38 0,8-19 888,-90 67 1,103-95-1838,26-10-99,30 6-186,17 6-20,5 2 10,-1 2-1,0 1 0,55 39 0,63 62-25,-158-120-274,0 0 0,0-1 0,0 1 0,0-1 0,1 0 0,-1 0 0,1-1 1,-1 0-1,1 1 0,0-1 0,-1-1 0,1 1 0,0-1 0,0 0 0,0 0 0,0 0 0,-1-1 0,6 0 0,7-4-2377,-1 0 0,1-1-1,28-14 1,-33 13 1458,0 1 1,1 0-1,-1 1 1,1 1-1,1 0 1,-1 1-1,27-3 1,-21 6-2976,-4 0 2616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0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11 192,'0'-11'704,"7"11"-1072,0 0-128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0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76 124 688,'-1'-3'109,"-1"1"0,0 0-1,1 0 1,-1 1 0,0-1-1,0 0 1,0 1 0,0-1-1,0 1 1,-4-3 0,-20-15 3367,16 10-1532,-6-6 3454,16 14-5359,1 0 1,-1 0-1,0 0 0,0 0 1,0 0-1,1 0 0,-1 0 1,0 1-1,1-1 1,-1 0-1,1 0 0,-1 0 1,1 1-1,-1-1 0,1 0 1,0 1-1,-1-1 1,1 0-1,0 1 0,0-1 1,-1 1-1,1-1 0,0 1 1,0-1-1,0 1 1,-1 0-1,1 0 0,2-1 1,8-5 8,-1 1 1,2 0 0,-1 0 0,1 1-1,-1 1 1,1 0 0,0 0 0,0 1-1,0 1 1,16 0 0,-20 1-115,-4 0 232,-1-1 0,1 1 0,0 0-1,0 1 1,0-1 0,-1 1 0,1 0-1,0 0 1,5 2 0,-8-2-30,1 0 1,-1 1-1,0-1 1,0 1-1,1-1 1,-1 1-1,0-1 0,-1 1 1,1 0-1,0 0 1,0-1-1,-1 1 1,1 0-1,-1 0 1,1 0-1,-1 0 0,0 0 1,0-1-1,0 1 1,0 0-1,0 0 1,-1 2-1,2 7 625,-1 0-1,0-1 1,-1 1 0,-1-1-1,1 1 1,-2-1 0,1 0-1,-6 11 1,3 1 127,0-1 0,1 1 0,0 0 0,2 0 0,1 0 0,3 44 0,-1-16-293,-1 33-595,1-82 0,-1 0 0,1 0 0,-1 0 0,1 0 0,0 0 0,-1-1 0,1 1 0,0 0 0,-1 0 0,1-1 0,0 1 0,0 0 0,0-1 0,0 1 0,0-1 0,0 1 0,0-1 0,0 1 0,0-1 0,0 0 0,0 0 0,0 1 0,0-1 0,0 0 0,0 0 0,0 0 0,0 0 0,0 0 0,0 0 0,0 0 0,1-1 0,-1 1 0,1-1 0,2 1 0,1-1 0,-1 1 0,0-1 0,0 0 0,-1 0 0,1-1 0,0 1 0,0-1 0,3-2 0,12-14 10,-16 15-68,0-1 0,1 1 1,0-1-1,-1 1 0,1 0 0,8-4 0,7-12-1523,-5 4-1553,0 11-3804,-13 30-9424,-1-13 14198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1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46 104 464,'3'-12'417,"-2"11"-256,-1 1-1,0-1 1,1 1 0,-1 0 0,1 0-1,-1-1 1,1 1 0,-1 0 0,1 0-1,-1 0 1,1-1 0,-1 1-1,1 0 1,-1 0 0,1 0 0,-1 0-1,1 0 1,-1 0 0,1 0 0,-1 0-1,1 0 1,-1 0 0,1 0 0,-1 0-1,1 1 1,-1-1 0,1 0-1,-1 0 1,1 0 0,-1 1 0,1-1-1,-1 0 1,1 1 0,-1-1 0,0 0-1,1 1 1,-1-1 0,1 1-1,-1-1 1,0 0 0,0 1 0,1-1-1,-1 1 1,0-1 0,0 1 0,1-1-1,-1 1 1,0-1 0,0 1-1,0-1 1,0 2 0,7 15 1189,-2 1 0,0 0 0,0 0 0,-2 0 0,2 26 0,-1 98 3321,-4-126-4279,1 48 808,-4 97 734,1-142-1867,0-1 0,-1 1 0,-2-1 1,1 0-1,-2 0 0,-10 23 1,4-4-423,11-35 122,1 1-1,-1 0 1,1 0-1,-1-1 0,0 1 1,0 0-1,0-1 1,-1 1-1,1-1 1,0 1-1,-1-1 0,0 0 1,0 0-1,-3 4 1,-6-6-8745,-1-18 6637,9 8 1172,1 0 387,1 0 1,0-1 0,1 1 0,-1 0-1,4-20 1,-1-3-33,15-327 62,-7 238 2897,-2 54 88,-7 61-1969,-1 1 0,2-1 0,-1 1 0,1 0 0,0 0 0,0-1 0,1 1 0,0 0 0,0 1 0,0-1 0,1 1 0,-1-1 0,2 1 0,-1 0 0,0 0 0,1 1 0,0-1 0,0 1 0,0 0 0,1 1 0,-1-1 0,1 1 0,11-5 0,-4 3 101,1 1-1,0 0 1,0 0 0,1 2 0,-1 0-1,0 0 1,1 2 0,-1-1-1,27 4 1,-37-2-243,-1-1 0,1 1 0,0 0 0,-1 0 0,1 0 0,-1 0 0,1 1 0,-1-1 0,0 1-1,0 0 1,1 0 0,-1 0 0,0 0 0,-1 1 0,1-1 0,0 1 0,-1 0 0,5 5 0,-4-3 135,-1 1 1,1-1-1,-1 1 0,0 0 1,0-1-1,-1 1 0,1 0 1,-1 0-1,-1 0 0,1 10 1,-2 5 901,-1 1 0,0-1 0,-2 0 0,0 0 0,-10 27 0,-10 17 521,13-37-1071,-11 46-1,8-24-608,10-35 0,0 0 0,0 0 0,1 1 0,-1 28 0,4-32 0,0 9 0,0 0 0,2 0 0,6 35 0,-7-49 0,1-1 0,1 1 0,-1-1 0,1 1 0,0-1 0,1 0 0,-1 0 0,1-1 0,1 1 0,-1-1 0,1 0 0,-1 0 0,2 0 0,-1 0 0,8 4 0,-9-6-27,1-1 1,0 0-1,0 0 0,1 0 1,-1 0-1,0-1 0,0 0 1,1 0-1,-1-1 0,1 1 1,-1-1-1,0 0 0,1-1 0,-1 1 1,1-1-1,-1 0 0,0-1 1,0 1-1,6-3 0,-1 1-74,-1-1 0,0-1-1,1 1 1,-1-1 0,-1-1-1,1 0 1,-1 0-1,0-1 1,9-9 0,-9 7-457,-5 6 288,0 0 0,0 0 0,0 0 0,0 0 0,-1 0 0,0-1 0,1 1 0,-1-1 0,-1 1 0,1-1 0,0 0 0,-1 0 0,0 0 0,1-4 0,-2 7 22,0 1 1,0-1-1,1 1 0,-1-1 0,0 1 0,0-1 0,0 1 1,1 0-1,-1-1 0,0 1 0,0-1 0,1 1 0,-1-1 1,0 1-1,1 0 0,-1-1 0,0 1 0,1 0 0,-1-1 1,1 1-1,-1 0 0,1 0 0,-1-1 0,1 1 1,-1 0-1,1 0 0,-1 0 0,1 0 0,-1-1 0,1 1 1,0 0-1,21-1-14224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140 348 1329,'-48'-47'1418,"38"39"-854,0-1 1,0 0-1,1-1 0,0 0 0,1 0 0,0-1 1,1 0-1,-12-24 0,18 32-482,1 0 1,-1-1 0,1 1-1,0 0 1,0 0-1,1-1 1,-1 1-1,1 0 1,-1 0-1,1-1 1,0 1-1,0 0 1,1 0-1,-1 0 1,0 0-1,1 1 1,0-1 0,0 0-1,0 0 1,0 1-1,0 0 1,0-1-1,1 1 1,-1 0-1,1 0 1,2-2-1,10-6 81,0 0 0,0 2-1,24-11 1,-35 17-137,17-6 12,-1 1 0,1 1 0,43-7 0,-1 1 2,-44 7-287,-1 2 0,1 0 0,-1 2 0,1 0 0,-1 0 0,1 2 0,0 0 0,-1 2 0,1 0-1,-1 1 1,0 0 0,34 15 0,-23-8-243,-1 2 0,0 0 1,-1 2-1,-1 2 0,0 0 0,-2 1 0,39 38 0,-48-42 780,-1 0 0,-1 1-1,-1 1 1,0 0 0,-1 1 0,-1 0-1,0 1 1,-1 0 0,-1 0 0,-1 1 0,-1 0-1,8 38 1,-12-47-33,-2 1 0,1-1 0,-1 1-1,0-1 1,-1 0 0,-1 1 0,1-1-1,-2 0 1,1 0 0,-1 0 0,-8 16 0,8-21-225,1 0 1,-1-1-1,0 0 0,0 1 1,-1-1-1,1 0 1,-1-1-1,0 1 1,0-1-1,0 0 0,0 0 1,-1 0-1,1 0 1,-1-1-1,0 1 1,0-1-1,0-1 1,0 1-1,0-1 0,0 0 1,0 0-1,0 0 1,-1 0-1,-6-1 1,-1 0-19,0 0 1,0-1 0,1 0 0,-1-1 0,0-1 0,0 0 0,-15-6 0,21 6-36,0-1 1,1 0-1,-1 0 1,1 0-1,0-1 0,0 0 1,0 0-1,1-1 1,0 0-1,0 1 0,0-2 1,1 1-1,0 0 1,-4-9-1,4 5-89,0 1-1,1-1 1,0 0-1,0-1 1,1 1 0,1 0-1,-1-21 1,7-76-909,-3 89 890,1 0 0,0 1 0,2-1 0,0 1 0,8-17 0,-10 26 110,0 1-1,1-1 0,0 1 0,0 0 0,1 0 0,0 1 1,0-1-1,0 1 0,1 0 0,0 1 0,0-1 0,0 1 1,9-5-1,-14 10 23,0-1 0,0 1 1,0-1-1,0 1 0,0 0 0,0 0 1,0 0-1,0 0 0,0 0 0,0 0 0,0 0 1,0 0-1,0 0 0,0 0 0,0 0 1,0 1-1,0-1 0,0 0 0,0 1 1,0-1-1,0 1 0,0-1 0,0 1 1,-1-1-1,1 1 0,0-1 0,0 1 1,1 1-1,18 26 119,-19-25-109,25 47 107,-3 1-1,31 95 0,-25-60-69,-4-10-87,23 61 0,-43-123-273,2-1-1,0 0 1,1 0 0,0 0 0,1-1 0,0 0 0,13 12 0,-21-22 188,0-1 1,1 0 0,-1 0-1,0 0 1,1 0 0,-1 0 0,1 0-1,-1 0 1,1-1 0,0 1-1,-1 0 1,1-1 0,0 1 0,-1-1-1,1 0 1,0 0 0,-1 0-1,1 0 1,0 0 0,0 0 0,-1 0-1,1 0 1,0 0 0,-1-1-1,3 0 1,12-14-1434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1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59 115 400,'-3'0'157,"0"0"0,0-1-1,0 1 1,0-1 0,0 0-1,0 0 1,0 0 0,1 0-1,-6-3 1,-16-3 4287,24 4-4192,-1 0-1,1 1 1,1-1 0,-1 0 0,0 1-1,1-1 1,-1 0 0,1 1 0,0-1-1,0 1 1,0-1 0,0 1-1,1-3 1,5 1-199,-1 0 0,1 1 0,-1-1 0,1 1 0,0 1 0,0-1 0,8 0 0,23-11-13,-31 11 9,0 0 0,1 0-1,-1 1 1,1 0-1,0 0 1,0 1-1,0 0 1,0 0 0,0 1-1,0 0 1,0 0-1,11 3 1,-15-3 43,0 1 1,0 0 0,0 1-1,0-1 1,0 1-1,0 0 1,-1-1-1,1 2 1,0-1-1,-1 0 1,0 1 0,0 0-1,1-1 1,-2 1-1,1 1 1,0-1-1,-1 0 1,1 1-1,-1-1 1,0 1 0,0 0-1,0-1 1,-1 1-1,3 8 1,-2-4 286,-1 0 1,0 0 0,0 0-1,-1 0 1,0 0 0,0 0-1,-1 0 1,0 0-1,0 0 1,-1 0 0,0 0-1,0 0 1,-7 13 0,-3 2 1372,-1 0 1,-30 40 0,17-28-580,-22 19-124,45-51-900,13-3-809,5 0 658,-1 0 0,1 1 0,22 4 1,-32-3 11,1 0 0,0 0 0,0 0 1,-1 1-1,0 0 0,1 0 1,-1 0-1,0 1 0,-1 0 1,1 0-1,5 6 0,15 32 138,-7-11 232,-16-28-221,0-1-1,0 1 1,0 0-1,-1-1 0,1 1 1,-1 0-1,1 0 0,-1 0 1,0 1-1,0-1 1,-1 0-1,1 0 0,-1 0 1,1 1-1,-1-1 0,0 0 1,0 0-1,0 1 1,-1-1-1,1 0 0,-1 0 1,0 1-1,0-1 1,0 0-1,0 0 0,0 0 1,-1 0-1,0 0 0,1-1 1,-1 1-1,0 0 1,0-1-1,0 1 0,-1-1 1,1 0-1,-1 1 0,1-1 1,-1-1-1,0 1 1,-5 3-1,1-1-158,-1 0 0,0 0 0,0-1 0,0 0 0,0 0 0,-1-1 0,1 0 0,-14 1 0,-27 4 0,-31 2 0,73-9-593,-1 0 1,1 0-1,0 1 1,0 0-1,-1 0 1,1 1-1,0 0 1,0 0-1,-12 6 1,14-6 1633,1-1-3537,-5 28-18761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1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18 1953,'-17'-1'3518,"-8"-6"7790,-5 0 1325,8 5-9278,16 2-3774,-3 0-4667,24 30-11958,-6-5 13274,1-3 828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1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1233,'-11'7'3972,"1"1"-1414,0-1 0,0-1 0,-1 0 0,0 0 0,0-1 0,0 0 0,-22 6 0,-22-6 3788,54-5-6560,49 0-27441,-21 0 25654</inkml:trace>
  <inkml:trace contextRef="#ctx0" brushRef="#br0" timeOffset="1">209 207 400,'0'21'721,"0"-3"207,-17 3 369,0 7 287,0-21 193,10 3 64,-10 1-176,7 6-225,3-17-1600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8:1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1985,'-34'17'2641,"-1"15"417,8-15 879,13 11 321,-10-7 96,7-3-912,0-1-945,0 4-288,7-21-2065,37-28-24027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4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45 496,'1'-2'382,"-1"1"-1,0-1 1,0 0-1,0 1 1,0-1-1,0 0 1,0 1 0,0-1-1,-1 0 1,1 1-1,-1-1 1,1 1-1,-1-1 1,0 1-1,1-1 1,-1 1-1,0-1 1,0 1 0,0-1-1,-2-1 1,0 2 95,0 0 0,1 0 1,-1 1-1,0-1 0,0 1 1,0-1-1,0 1 0,0 0 1,1 0-1,-5 1 0,-12-1 37,-20-3 1041,34 2-1339,-1 0 0,0 1 0,1 0 0,-1 0 0,0 0 0,1 0 0,-1 1 0,0 0 0,1 1 0,-1-1-1,1 1 1,0 0 0,-10 5 0,-32 16 1713,2 1 0,-50 38 0,76-50-1316,1 1 1,0 1-1,-22 23 0,23-15-48,1 2 0,-19 34-1,27-43-322,-34 58 1242,-37 92 1,73-150-1334,0 0 1,2 0-1,0 1 0,0-1 0,-1 28 1,5-32-169,1 1 0,0-1-1,0 0 1,2 0 0,-1-1 0,1 1 0,5 11 0,-6-17 17,0 1 0,0 1 0,0-1 0,1 0 0,0 1 0,0-1 0,1-1 0,0 1 0,0 0 0,0-1 0,0 0 0,1 0 0,0 0 0,0-1 0,11 8 0,-1-1 8,-10-7-16,1 0-1,1 0 1,-1 0-1,0-1 1,1 0-1,0 0 1,0 0 0,0-1-1,0 0 1,0-1-1,0 1 1,1-1-1,-1-1 1,0 0 0,1 0-1,-1 0 1,0-1-1,14-2 1,120-21-760,-128 21 600,0-1 1,0 0 0,0 0 0,0-1 0,-1-1 0,0-1 0,0 1 0,0-2-1,-1 0 1,0 0 0,-1-1 0,0 0 0,14-16 0,-19 19 157,0-1 1,-1 1-1,0-1 0,-1 1 0,1-1 1,-1-1-1,4-13 0,-2 5 275,0-1 0,-1 0 1,-1 0-1,0 0 0,0-20 0,-3 36-243,0 0 1,0 1 0,0-1 0,0 0 0,0 0 0,0 0 0,0 0 0,0 0 0,-1 1 0,1-1 0,0 0 0,-1 0-1,1 0 1,0 1 0,-1-1 0,1 0 0,-1 0 0,1 1 0,-1-1 0,1 0 0,-1 1 0,0-1 0,1 1 0,-1-1-1,0 1 1,1-1 0,-1 1 0,0-1 0,0 1 0,1 0 0,-1-1 0,0 1 0,0 0 0,-1-1 0,-1 2 22,1-1 0,-1 1 0,1 0 0,-1 0 0,1-1 1,-1 1-1,1 1 0,0-1 0,-1 0 0,1 1 0,-3 2 0,-10 8 90,1 1-1,-16 19 1,11-9-135,1 1 0,1 1 0,1 0 0,2 1 0,0 1 0,-17 52 0,19-45 0,3 1 0,0-1 0,3 2 0,1-1 0,-2 54 0,7-59 0,0 1 0,2 0 0,2-1 0,12 55 0,-15-79 0,1 0 0,0 0 0,0 0 0,1 0 0,0 0 0,0-1 0,0 1 0,1-1 0,-1 0 0,1 0 0,0 0 0,1 0 0,-1-1 0,1 0 0,0 0 0,0 0 0,0 0 0,1-1 0,-1 0 0,1 0 0,0-1 0,0 1 0,0-1 0,0 0 0,0-1 0,0 1 0,1-1 0,-1-1 0,12 1 0,-3-2-223,1-1 1,0 0-1,0-1 1,-1 0-1,0-2 0,1 0 1,-1 0-1,-1-1 0,0-1 1,1-1-1,-2 0 1,1-1-1,-2 0 0,1-1 1,-1 0-1,0-1 0,19-24 1,1-2-2982,-13 18 856,-1-2 1,-1 0-1,-1-1 0,-1 0 0,-1-1 0,-1-1 1,11-28-1,-9 15-440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4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24 599 384,'-7'-309'3050,"-8"105"3342,14 118 4634,1 99-6933,3 35-2177,2-1 0,18 76 1,3 19 156,-15 210-2073,-11-262 0,-14 244 0,1-1 0,13-288-2137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76 204 816,'-1'-11'359,"-1"0"-1,0 1 0,0-1 1,-1 1-1,0-1 0,-1 1 0,0 0 1,-7-11-1,-14-39 2500,14 38-1547,10 21-1189,0 1-1,1-1 0,-1 0 1,1 1-1,-1-1 0,1 0 1,-1 0-1,1 0 0,-1 0 1,1 0-1,0 1 0,-1-1 0,1 0 1,0 0-1,0 0 0,0 0 1,0-2-1,2 32 1435,2 0-1,0 0 1,10 30 0,-4-19-384,6 47 1875,10 159 0,-21-78-2118,-4-1-3391,-1-106 401,-5-76-5311,-14-14 3608,5 7 1438,-13-31-1107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85 1313,'-17'-10'784,"17"-8"481,0 8-673,0-1-464,7 4-80,10-14-32,10 21-128,-10-7-304,7 7-289,10 0-159,-16 0-48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29 736,'7'23'1210,"-1"0"0,-1 0-1,-1 1 1,2 39 0,6 36 1396,-2-50-1609,-6-19-684,2-1 0,2 1 1,0-1-1,15 31 1,-13-48-676,-5-23-935,-3-31-1014,-2 37 2306,0-39-1103,-1-4 339,2 0 1,10-64-1,-9 98 786,1 1-1,1-1 1,0 0 0,1 1 0,0 0-1,1 0 1,0 1 0,1 0 0,1 0-1,-1 0 1,2 1 0,15-16 0,-21 23 45,0 1 1,1 1 0,-1-1 0,1 0 0,-1 1-1,1 0 1,0 0 0,0 0 0,0 0 0,0 0 0,1 1-1,-1 0 1,0 0 0,1 0 0,-1 0 0,0 1 0,8 0-1,-6 1 77,1 0 1,-1 0-1,1 1 0,-1 0 0,0 0 0,0 0 0,0 1 1,0 0-1,0 0 0,9 7 0,2 4 244,-1 1 0,0 0 1,-1 1-1,-1 0 0,-1 1 0,15 23 0,-4 6 242,-1 0 0,-2 2-1,-2 0 1,-2 2 0,10 55 0,25 71-657,-51-173-154,-1-2 100,0 0 0,0 0 1,1 0-1,-1 0 0,0 0 0,1 0 0,-1-1 0,0 1 0,1 0 0,-1 0 1,1 0-1,-1 0 0,1-1 0,0 1 0,-1 0 0,1 0 0,0-1 1,0 1-1,-1-1 0,1 1 0,0-1 0,0 1 0,1 0 0,0-23-3798,-11-22 920,2 18 1881,-1-36-662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84 768,'-7'-82'2967,"7"82"-2905,0 0 0,0-1-1,1 1 1,-1 0 0,0 0 0,0 0-1,0 0 1,1 0 0,-1 0 0,0 0 0,0 0-1,1 0 1,-1 0 0,0 0 0,0 0-1,1 0 1,-1 0 0,0 0 0,0 0 0,0 0-1,1 0 1,-1 0 0,0 0 0,0 0-1,1 0 1,-1 0 0,0 0 0,0 1 0,0-1-1,0 0 1,1 0 0,-1 0 0,0 0-1,0 0 1,0 1 0,0-1 0,1 0 0,-1 0-1,0 0 1,0 1 0,0-1 0,0 0-1,0 0 1,0 1 0,7 8 556,-1 0 0,0 1 0,-1-1 0,0 1-1,-1 1 1,5 15 0,18 75 1603,-21-73-1780,77 416 2999,-33-155-3483,17-6-5123,-47-198-652,-19-55 3329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2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76 576,'0'0'26,"-4"-2"95,1 1 1,0-1 0,0 0-1,0 0 1,0 0 0,0 0-1,1 0 1,-1 0 0,1-1-1,-1 1 1,1-1 0,0 0-1,0 0 1,0 0 0,0 0-1,1 0 1,-1 0 0,1 0-1,0-1 1,0 1 0,0 0-1,0-1 1,0-4 0,2 7-17,0 1 1,0-1 0,0 0-1,1 0 1,-1 1 0,0-1-1,0 1 1,1-1-1,-1 1 1,0-1 0,1 1-1,-1 0 1,0 0 0,1 0-1,-1-1 1,1 1 0,-1 1-1,0-1 1,1 0 0,-1 0-1,2 1 1,34 4 1345,-24 4-893,0 0 0,-1 1 1,0 0-1,-1 1 0,0 1 1,16 20-1,-11-8-64,0 0 0,-2 1 0,-1 1 0,11 27 0,34 115 142,-35-94-503,-22-72-130,9 25 0,-1 1 0,-1 0 0,-2 0 1,6 57-1,-12-84-21,0-1 1,0 0-1,0 0 0,0 0 1,0 0-1,0 0 1,0 1-1,1-1 1,-1 0-1,0 0 1,0 0-1,0 0 1,0 0-1,0 0 0,0 1 1,0-1-1,0 0 1,1 0-1,-1 0 1,0 0-1,0 0 1,0 0-1,0 0 1,0 0-1,1 0 0,-1 0 1,0 0-1,0 1 1,0-1-1,0 0 1,1 0-1,-1 0 1,0 0-1,0 0 1,0 0-1,0 0 1,0-1-1,1 1 0,-1 0 1,0 0-1,0 0 1,0 0-1,0 0 1,1 0-1,-1 0 1,0 0-1,0 0 1,0 0-1,0 0 0,0 0 1,0-1-1,1 1 1,-1 0-1,0 0 1,0 0-1,0 0 1,0 0-1,0-1 1,0 1-1,0 0 0,0 0 1,0 0-1,0-1 1,8-9-568,1-30-2,-3-2 0,3-68 0,6-45-312,-10 117 966,11-48 336,-15 81-370,0 1 1,1-1 0,0 1 0,0-1 0,0 1-1,0 0 1,1 0 0,0 0 0,-1 0 0,2 0 0,-1 1-1,0-1 1,1 1 0,6-5 0,-9 8 1,0-1 1,0 1 0,0-1 0,0 1-1,0 0 1,0-1 0,0 1-1,0 0 1,1 0 0,-1 0 0,0 0-1,0 0 1,0 0 0,0 0-1,0 1 1,0-1 0,1 0 0,-1 1-1,0-1 1,0 0 0,0 1 0,0-1-1,0 1 1,0 0 0,0-1-1,-1 1 1,1 0 0,0 0 0,0-1-1,0 1 1,-1 0 0,1 0-1,0 0 1,-1 0 0,2 2 0,1 2 240,1 1 1,-1 0-1,0 0 1,-1 1-1,4 9 1,68 195 3349,-17-31-3189,-57-179-475,1 0 1,-1-1-1,0 1 0,0 0 0,1-1 0,-1 1 0,0 0 0,1-1 1,-1 1-1,1 0 0,-1-1 0,1 1 0,-1-1 0,1 1 0,-1-1 1,1 1-1,0-1 0,-1 1 0,1-1 0,0 1 0,-1-1 1,1 0-1,0 0 0,0 1 0,-1-1 0,1 0 0,0 0 0,0 0 1,-1 0-1,1 0 0,0 0 0,0 0 0,-1 0 0,1 0 0,0 0 1,0 0-1,-1 0 0,1 0 0,0-1 0,1 0 0,21-18-1958,-11-2 1440,-1-1 0,-1 0 1,-2-1-1,0 0 0,-1 0 1,7-44-1,-6 27-184,17-50 0,-17 68 799,-3 5 120,1 0 0,0 1-1,1 0 1,1 0-1,1 1 1,0 0 0,16-20-1,-24 34-93,1-1-1,-1 1 1,1-1-1,0 1 1,0 0-1,0-1 1,-1 1-1,1 0 1,0 0-1,1 0 1,-1 1-1,0-1 1,0 0-1,0 1 1,0 0 0,1-1-1,-1 1 1,0 0-1,0 0 1,1 0-1,-1 0 1,0 1-1,4 0 1,-2 1 79,0 0 0,0 0 1,0 0-1,0 0 0,-1 1 0,1 0 1,-1 0-1,1 0 0,-1 0 0,0 0 1,3 6-1,4 6 230,0 0-1,-1 1 1,-1 0 0,12 32-1,30 131 222,1 1-2403,-38-142-1079,18 36 0,-19-56 1145,-5-16-1523,4-8 1078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24 333 1441,'-2'0'309,"0"-1"0,0 0 1,1 0-1,-1 0 1,1 0-1,-1 0 0,1 0 1,-1 0-1,1-1 0,-1 1 1,1 0-1,0-1 1,0 1-1,-2-3 0,4 3-107,0-1 1,0 1-1,0 0 0,1 0 0,-1 0 0,0 0 0,0 0 0,1 0 0,-1 0 0,0 1 0,1-1 1,-1 0-1,1 1 0,-1-1 0,3 0 0,8-4-892,87-37 79,2 4-1,107-24 0,38-13-816,-64 11 647,-182 64 793,1 0 1,-1 0 0,0 0 0,0 0-1,1 0 1,-1 0 0,0 0 0,0 0-1,1 0 1,-1 0 0,0 0-1,0 0 1,0 0 0,1 0 0,-1 0-1,0 0 1,0 0 0,0 0 0,1-1-1,-1 1 1,0 0 0,0 0-1,0 0 1,1 0 0,-1 0 0,0-1-1,0 1 1,0 0 0,0 0 0,0 0-1,1 0 1,-1-1 0,0 1-1,0 0 1,0 0 0,0-1 0,0 1-1,0 0 1,0 0 0,0 0 0,0-1-1,0 1 1,0 0 0,0 0-1,0-1 1,0 1 0,0 0 0,0 0-1,0 0 1,0-1 0,0 1 0,0 0-1,0-1 1,-18-2 767,-36 2 986,46 1-1355,0 0-191,0 1-1,0 0 1,1 1 0,-1 0-1,0 0 1,1 0 0,-1 1-1,1 0 1,0 1 0,0 0-1,0 0 1,0 0 0,1 1-1,-1 0 1,1 0 0,0 1-1,1 0 1,0 0 0,0 0-1,-7 11 1,-6 11 676,2 1 1,1 1-1,-18 50 1,20-45-218,1 0 0,2 0 1,1 1-1,3 0 1,0 1-1,0 37 1,6-59-601,0-1 0,0 0 0,1 1 0,1-1 0,1 0 0,0 0-1,1 0 1,0-1 0,1 1 0,0-1 0,2 0 0,-1 0 0,1-1 0,1 0 0,0 0 0,1-1 0,0 0 0,15 13 0,-16-18-378,1 0-1,-1 0 1,2-1 0,-1-1 0,0 1 0,1-2 0,0 1 0,0-1 0,0-1 0,0 0 0,0 0-1,1-1 1,-1 0 0,1-1 0,-1 0 0,0-1 0,1 0 0,-1 0 0,18-6 0,-14 4-381,1-1 1,-1-1-1,0-1 1,0 0-1,0-1 1,-1 0-1,0-1 1,-1 0-1,1-1 1,-2-1-1,1 0 1,-1-1-1,9-11 1,-3-2-635,0 1 1,23-50-1,-20 17-105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95 784,'-1'0'87,"-1"1"-1,0-1 1,1 1-1,-1 0 0,1-1 1,0 1-1,-1 0 1,1 0-1,0 0 0,-1 0 1,1 0-1,0 0 1,0 0-1,0 0 0,0 0 1,0 1-1,0-1 1,0 0-1,0 1 0,0-1 1,1 1-1,-1-1 1,1 1-1,-1-1 0,1 1 1,-1-1-1,1 1 1,0-1-1,0 3 0,-5 56 2781,8 3-1228,3 0 1,17 73-1,8 73-602,-26-29-624,-5-177-328,0-16-759,0-1 439,0-44-1031,2 0-1,13-83 1,-2 76 404,3 0 0,36-91 0,-40 128 551,1 0-1,1 1 0,2 0 0,1 1 0,1 1 1,0 1-1,34-34 0,-24 38-542,4 8 17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1 304 432,'7'199'3602,"-7"-155"-2292,7-4 673,-7-40-1932,1 1 0,-1 0-1,0-1 1,0 1 0,0 0 0,1-1-1,-1 1 1,0 0 0,1-1-1,-1 1 1,0-1 0,1 1 0,-1-1-1,1 1 1,-1-1 0,1 1-1,-1-1 1,1 1 0,-1-1 0,1 0-1,0 1 1,-1-1 0,1 0-1,-1 1 1,1-1 0,0 0 0,-1 0-1,1 0 1,0 1 0,-1-1-1,1 0 1,0 0 0,0 0 0,-1 0-1,1 0 1,0 0 0,-1-1-1,1 1 1,0 0 0,-1 0 0,1 0-1,0-1 1,-1 1 0,1 0 0,-1-1-1,1 1 1,0 0 0,-1-1-1,1 1 1,-1-1 0,2 0 0,13-14-113,-1-1 0,0 0 0,-1-1 0,-1-1 0,-1 0 0,0 0 0,-1-1 0,-1 0 0,-1-1 0,8-29 0,-5 11-515,-2-1-1,-2-1 0,-1 0 1,0-69-1,-5 89 464,-1-27-12,0 45 144,0 0 1,-1 0-1,1 0 0,-1 0 1,1 0-1,-1 0 0,1 0 1,-1 0-1,0 0 0,0 0 1,0 0-1,0 0 1,-1 1-1,1-1 0,0 0 1,-3-2-1,3 4 19,0 0-1,0 0 1,1-1-1,-1 1 1,0 0 0,0 0-1,0 0 1,0 0-1,1 0 1,-1 0 0,0 0-1,0 0 1,0 0-1,0 0 1,0 0 0,1 1-1,-1-1 1,0 0-1,0 1 1,1-1 0,-1 0-1,0 1 1,0-1-1,1 1 1,-1-1 0,0 1-1,1 0 1,-1-1 0,1 1-1,-1 0 1,1-1-1,-1 1 1,1 0 0,-1 1-1,-17 28 756,1 7-185,2 2 0,2 0 0,2 0 0,1 1 0,-7 63 0,2 210 20,15-298-865,1 0 1,0 1-1,1-1 1,1 0-1,6 20 1,-8-31 78,0-1 1,1 1 0,0-1 0,-1 1 0,1-1 0,0 0 0,1 0 0,-1 0-1,1 0 1,-1 0 0,1 0 0,3 2 0,-4-4 12,0 0 0,1 0 1,-1 0-1,0 0 0,1 0 0,-1 0 1,1-1-1,-1 1 0,0-1 0,1 0 0,-1 0 1,1 0-1,-1 0 0,1 0 0,-1 0 1,1-1-1,-1 1 0,1-1 0,-1 0 1,4-1-1,5-4-371,-1 0 0,0 0 0,-1-1 0,0 0 0,0-1 0,14-14 0,-22 21 492,43-43-1253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0 496,'-13'10'5659,"-32"31"-2831,23-18-1854,1 1 0,1 1 0,1 1 0,2 1 0,0 0 0,2 2 1,-13 33-1,26-55-902,0 0 1,0 0 0,1 1 0,-1-1 0,1 15 0,1-20-95,0-1 0,0 1 1,0 0-1,0-1 1,0 1-1,0-1 1,0 1-1,1 0 0,-1-1 1,1 1-1,-1-1 1,1 1-1,-1-1 1,1 1-1,0-1 0,0 0 1,0 1-1,0-1 1,0 0-1,0 0 1,0 1-1,0-1 0,0 0 1,1 0-1,-1 0 1,0-1-1,1 1 1,-1 0-1,1 0 0,-1-1 1,3 1-1,48 7-1306,-25-5 832,-1 2 0,41 11 0,-58-13 503,-1 1-1,1-1 1,-1 2-1,0-1 1,-1 1 0,1 0-1,-1 0 1,0 1-1,0 0 1,0 0-1,9 13 1,-13-13 73,1 0 1,-1 0-1,0 1 1,-1 0-1,1-1 1,-1 1-1,-1 0 0,1 0 1,-1 0-1,-1 0 1,1 1-1,-1-1 1,0 0-1,-1 0 0,-2 14 1,-2 3 237,0 0 0,-2 0 0,-10 26-1,9-29-207,-1-2 0,-1 1 0,0-1 0,-1 0 0,-1-1 0,-1-1 0,-1 0 0,-16 16 0,28-31-241,0 1 0,0-1 0,0 0-1,-1 0 1,1 0 0,-1 0 0,1 0 0,-1-1-1,0 1 1,1-1 0,-1 1 0,0-1 0,0 0-1,0 0 1,0-1 0,0 1 0,0 0 0,0-1-1,0 0 1,0 0 0,0 0 0,0 0 0,0 0-1,0-1 1,0 1 0,0-1 0,0 0 0,0 0-1,0 0 1,0 0 0,0 0 0,0-1 0,1 1-1,-1-1 1,1 0 0,-1 0 0,1 0 0,0 0-1,0 0 1,-1 0 0,2-1 0,-1 1 0,0-1-1,-3-5 1,1-5-689,0 0-1,1 0 1,0 0-1,1-1 1,0 0-1,1 1 1,1-1-1,2-24 1,-2 4-72,0-23-548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1040,'3'0'131,"1"0"0,0 0 0,-1 1 0,1-1-1,0 1 1,-1 0 0,1 0 0,-1 0 0,1 0-1,-1 1 1,0-1 0,1 1 0,-1 0 0,0 0-1,0 0 1,0 1 0,0-1 0,-1 1 0,1-1-1,-1 1 1,0 0 0,1 0 0,-1 0-1,0 0 1,-1 0 0,1 1 0,2 5 0,1 7 429,-1 1 1,0 0-1,-1 0 1,1 31-1,1-1 64,-1-20-491,-1-1-1,0 1 1,-2-1 0,-2 1-1,0 0 1,-2 0 0,0-1 0,-2 0-1,-1 0 1,-1 0 0,-1 0-1,-2-1 1,0-1 0,-19 33-1,29-56-175,-1-1-1,1 1 1,0-1-1,0 0 1,0 1 0,0-1-1,-1 0 1,1 1-1,0-1 1,-1 0-1,1 1 1,0-1-1,0 0 1,-1 0-1,1 1 1,0-1 0,-1 0-1,1 0 1,-1 0-1,1 0 1,0 1-1,-1-1 1,1 0-1,-1 0 1,1 0-1,0 0 1,-1 0-1,1 0 1,-1 0 0,1 0-1,0 0 1,-1 0-1,1 0 1,-1 0-1,1 0 1,0 0-1,-1-1 1,1 1-1,-1 0 1,1 0 0,0 0-1,-1-1 1,1 1-1,0 0 1,-1 0-1,1-1 1,0 1-1,-1 0 1,1-1-1,0 1 1,0 0 0,0-1-1,-1 1 1,1-1-1,-10-17-1199,7 7 900,1 0 0,-1 0 0,2-1 1,-1 1-1,2 0 0,0-1 0,0 1 0,1-1 1,0 1-1,1 0 0,6-21 0,4-5 200,1 0 0,20-36 0,-25 57 89,-4 8 109,0 1 0,1-1 0,-1 1 0,2 1 0,-1-1 0,1 1 0,0 0 0,11-9 0,-15 13 17,-1 1 0,1-1 0,0 1 0,0 0 0,0-1-1,0 1 1,0 0 0,1 0 0,-1 1 0,0-1 0,0 0 0,0 1 0,1-1 0,-1 1 0,0 0 0,1 0 0,-1 0-1,0 0 1,1 0 0,-1 0 0,0 1 0,1-1 0,-1 1 0,0-1 0,0 1 0,0 0 0,1 0 0,-1 0 0,0 0-1,0 0 1,0 1 0,-1-1 0,1 1 0,0-1 0,2 3 0,7 10 325,0 0-1,-1 1 1,0 0 0,-1 1-1,-1 0 1,0 0 0,7 26 0,26 127 290,-30-114-2827,20 64 0,-20-100 305,5-16-836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1011 480,'0'-1'45,"0"0"1,0 0-1,0 0 0,0 0 1,0 0-1,-1 0 0,1 0 0,0 0 1,0 0-1,0 0 0,-1 1 0,1-1 1,0 0-1,-1 0 0,1 0 0,-1 1 1,1-1-1,-1 0 0,0 0 0,1 1 1,-1-1-1,0 0 0,1 1 0,-1-1 1,0 1-1,0-1 0,1 1 0,-1-1 1,0 1-1,0 0 0,0-1 1,0 1-1,0 0 0,1 0 0,-1-1 1,0 1-1,0 0 0,0 0 0,0 0 1,0 0-1,0 0 0,0 0 0,0 1 1,0-1-1,0 0 0,1 0 0,-1 1 1,0-1-1,0 0 0,0 1 0,0-1 1,-1 2-1,-4 0 321,-1 2 1,1-1-1,0 1 0,0-1 1,-11 10-1,7-4 151,-27 26 2455,-37 41 1,61-60-2189,1 1 0,1 0-1,0 0 1,1 1 0,-13 35 0,14-29-117,2 0 0,1 0 0,1 0 0,-4 49 0,8-61-577,1 0 0,0-1 0,1 1 0,0 0 0,0-1 1,1 1-1,1-1 0,0 1 0,1-1 0,0 0 0,0-1 1,1 1-1,7 10 0,-9-17-106,0 0-1,0-1 1,0 1 0,0-1 0,1 0 0,-1 0-1,1 0 1,0 0 0,0-1 0,0 1-1,0-1 1,1 0 0,-1 0 0,0-1 0,1 1-1,-1-1 1,1 0 0,0 0 0,-1-1 0,1 1-1,0-1 1,0 0 0,-1 0 0,1-1-1,0 1 1,-1-1 0,1 0 0,-1 0 0,1-1-1,6-2 1,1-1-195,0-1 0,0-1 0,0 0-1,-1-1 1,0 0 0,0 0 0,-1-1 0,0-1 0,16-18-1,-2-7-521,-1-1-1,-2 0 1,-1-2 0,-2 0-1,-1-1 1,-3-1-1,-1 0 1,-2-1-1,-1 0 1,-3-1-1,5-79 1,-10 24-411,-13-134 1,-30-92 833,-1-12 5562,39 311-3007,1 35 1105,2 49 536,0-58-3939,23 385 3676,11-9-3220,-16-190-373,13 103-1424,-28-275 436,0-1-1,9 29 0,-12-42 645,1 0 0,0 1-1,-1-1 1,1 0 0,0 1 0,0-1-1,1 0 1,-1 0 0,0 0-1,1 0 1,-1 0 0,1 0 0,0 0-1,-1-1 1,1 1 0,0 0 0,0-1-1,0 0 1,0 1 0,1-1 0,-1 0-1,0 0 1,0 0 0,5 1-1,-4-3-83,1 0-1,-1-1 0,0 1 0,0-1 0,-1 0 1,1 1-1,0-1 0,0 0 0,-1-1 0,0 1 0,1 0 1,-1-1-1,0 1 0,0-1 0,0 0 0,0 0 0,-1 0 1,1 0-1,0-3 0,30-64-2595,-14 15 577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1 134 592,'2'-3'169,"0"0"-1,1 0 0,0 1 1,-1-1-1,1 1 1,0-1-1,0 1 0,1 0 1,-1 0-1,0 1 0,7-4 1,-9 5-83,0 0 1,0 0 0,0 0-1,0 0 1,0 0-1,-1 0 1,1 0-1,0 0 1,0 0 0,0 1-1,0-1 1,-1 0-1,1 0 1,0 1 0,0-1-1,0 1 1,-1-1-1,1 0 1,0 1-1,-1 0 1,2 0 0,-1 0 44,1 1 1,-1 0-1,0 0 1,0 0-1,0 0 1,0 0-1,0 0 1,0 0-1,0 1 1,-1-1 0,1 3-1,7 45 3471,1 93 1,-4-35-1334,-3-86-2024,1 0 0,1 0 0,1 0 0,2-1 0,-1 0 0,2 0 1,15 28-1,-22-47-268,0 0 1,1 0-1,-1 0 1,1 0-1,0 0 1,-1 0-1,1 0 0,0 0 1,0-1-1,0 1 1,0-1-1,0 1 1,1-1-1,-1 0 1,0 0-1,1 0 1,-1 0-1,0 0 1,1-1-1,-1 1 1,1-1-1,-1 1 1,1-1-1,0 0 1,-1 0-1,1 0 0,-1 0 1,1-1-1,-1 1 1,1-1-1,-1 0 1,5-1-1,-1-1-202,0 1 1,0-1-1,0 0 0,-1-1 0,1 1 0,-1-1 0,0-1 1,0 1-1,-1 0 0,1-1 0,7-10 0,0-4-289,-2-1 0,0 0-1,0 0 1,-2-1 0,-1 0-1,-1-1 1,6-35 0,-7 21 108,-1 0 0,-3-1 0,-4-67-1,1 91 404,0-1-1,0 1 0,-1 0 0,-1 0 0,0 0 0,-1 0 1,0 0-1,-1 1 0,-8-13 0,11 21 23,1 0 0,-1 0 0,0 1 0,0-1 0,0 1 0,-1-1-1,1 1 1,-1 0 0,0 1 0,0-1 0,0 0 0,0 1 0,0 0 0,0 0 0,-1 1-1,1-1 1,-1 1 0,1 0 0,-1 0 0,0 0 0,1 0 0,-1 1 0,0 0 0,1 0-1,-1 0 1,0 1 0,1 0 0,-8 1 0,3 3-143,1-1 0,0 1-1,0 0 1,0 1 0,0 0 0,1 0 0,0 0 0,0 1-1,1 0 1,0 1 0,0-1 0,-5 11 0,-6 4-599,-19 29-1142,2 4-152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25 576 496,'-1'0'34,"0"0"1,0 0-1,0 0 0,0 0 0,0 0 0,0 0 1,1 0-1,-1 1 0,0-1 0,0 0 0,0 0 1,0 1-1,0-1 0,0 1 0,1-1 1,-1 0-1,0 1 0,0 0 0,1-1 0,-1 1 1,0-1-1,1 1 0,-1 0 0,1 0 0,-1-1 1,0 1-1,1 0 0,-1 1 0,-1 27 1035,3-15 1507,10-15-2272,-1 0 0,1-1 1,-1 0-1,0-1 0,0 0 0,0-1 1,0 0-1,0-1 0,-1 0 0,0 0 0,0-1 1,0 0-1,-1-1 0,10-9 0,13-13-446,-2-2-1,29-38 0,-31 36-288,-2-1 0,43-75-1,-67 107 426,7-12 28,-1 0-1,0 0 1,0-1 0,-2 0-1,0 0 1,-1 0 0,0-1-1,-1 0 1,-1 1 0,1-25-1,-3 40 2,0-1 0,0 1 0,0 0 0,1 0-1,-1-1 1,0 1 0,0 0 0,0-1 0,0 1-1,0 0 1,0-1 0,0 1 0,0 0 0,0-1 0,0 1-1,-1 0 1,1 0 0,0-1 0,0 1 0,0 0-1,0-1 1,0 1 0,-1 0 0,1 0 0,0-1-1,0 1 1,0 0 0,-1 0 0,1-1 0,0 1-1,0 0 1,-1 0 0,1 0 0,0 0 0,0-1-1,-1 1 1,1 0 0,0 0 0,-1 0 0,1 0-1,0 0 1,0 0 0,-1 0 0,1 0 0,0 0-1,-1 0 1,1 0 0,0 0 0,-1 0 0,1 0 0,0 0-1,-1 0 1,1 0 0,0 0 0,0 0 0,-1 0-1,1 1 1,0-1 0,-1 0 0,1 0 0,0 0-1,0 0 1,-1 1 0,1-1 0,-19 19 807,-8 20 39,2 1-1,1 2 0,3 0 0,1 1 0,2 1 0,2 0 0,-16 77 0,25-93-645,1 1 0,2 0-1,1 0 1,1 0 0,2 1 0,1-1-1,4 32 1,-4-57-249,0-1 1,0 1-1,0 0 0,0-1 1,0 1-1,1-1 0,-1 0 1,1 1-1,0-1 0,0 0 1,1 0-1,-1 0 0,0 0 1,1-1-1,0 1 0,0-1 1,-1 1-1,1-1 0,1 0 1,-1 0-1,0 0 0,0-1 1,1 1-1,-1-1 0,1 0 0,0 0 1,-1 0-1,1 0 0,0 0 1,-1-1-1,7 0 0,0 0-375,-1-1 0,1 0 0,-1 0-1,1-1 1,-1-1 0,0 0-1,0 0 1,0 0 0,0-1-1,-1 0 1,12-8 0,4-6-587,-1 0 0,0-2 0,-1-1 0,-2 0 0,0-2 0,-1 0 0,-1-1 1,-2-1-1,18-35 0,7-25-197,47-144 0,-58 143 1290,-18 52 40,-5 13 603,1-1 1,18-33-1,-26 54-675,0 1 1,0-1-1,1 1 0,-1-1 1,0 1-1,1 0 0,-1-1 0,0 1 1,1-1-1,-1 1 0,0 0 1,1-1-1,-1 1 0,1 0 1,-1 0-1,1-1 0,-1 1 0,1 0 1,-1 0-1,1 0 0,-1-1 1,1 1-1,-1 0 0,1 0 1,-1 0-1,1 0 0,-1 0 0,1 0 1,-1 0-1,1 0 0,-1 0 1,1 0-1,-1 0 0,1 1 1,-1-1-1,1 0 0,-1 0 0,1 0 1,-1 1-1,1-1 0,-1 0 1,0 1-1,1-1 0,-1 0 1,1 1-1,-1-1 0,0 0 0,1 1 1,-1-1-1,0 1 0,0-1 1,1 1-1,-1-1 0,0 1 1,0-1-1,1 1 0,16 34 2634,-16-30-2394,11 31 1281,-2 1 1,-2 0-1,-1 0 0,2 62 1,5 23 163,11 128-296,-21-224-1470,2 0 0,0-1 0,17 44 0,-23-68-42,0 0 0,1 0 0,-1 0 1,0 0-1,1 0 0,-1-1 0,1 1 0,-1 0 1,1 0-1,-1 0 0,1 0 0,0 0 0,-1-1 0,1 1 1,0 0-1,-1-1 0,1 1 0,0 0 0,0-1 1,0 1-1,0-1 0,0 1 0,0-1 0,0 0 1,0 1-1,0-1 0,0 0 0,1 1 0,0-2-76,0 1 0,0-1-1,-1 0 1,1 1 0,0-1-1,-1 0 1,1 0 0,-1 0-1,1 0 1,-1 0-1,1 0 1,-1 0 0,0-1-1,3-1 1,1-4-234,0 1 0,-1-1 1,1 0-1,-1 0 0,-1 0 0,6-14 0,9-60-2344,13-141 0,6-30 2358,-36 247 459,0-1 1,1 1 0,0-1 0,0 1 0,0 0 0,4-6 0,-5 10-53,-1 1 1,1-1-1,-1 0 0,1 1 1,-1-1-1,1 1 0,-1-1 1,1 1-1,-1-1 1,1 1-1,0 0 0,-1-1 1,1 1-1,0-1 0,-1 1 1,1 0-1,0 0 0,0 0 1,-1-1-1,1 1 0,1 0 1,-1 0 52,1 1 1,-1-1 0,0 1 0,0-1-1,0 1 1,0 0 0,0-1 0,0 1-1,0 0 1,0 0 0,0-1 0,0 1-1,0 0 1,-1 0 0,1 0 0,0 0-1,-1 0 1,2 2 0,13 24 1493,0 0 0,11 32 0,36 127 948,-45-129-2085,-6-22-397,2 0 0,24 47 1,-26-63-1080,0 0 0,2-1 1,13 16-1,-24-31 622,0-1 0,0 0 0,0 0 0,0 0-1,1-1 1,-1 1 0,0 0 0,1-1 0,-1 0 0,1 1 0,0-1 0,-1 0 0,1 0 0,0-1-1,0 1 1,-1 0 0,1-1 0,0 0 0,0 1 0,0-1 0,0-1 0,0 1 0,-1 0-1,1-1 1,0 1 0,0-1 0,0 0 0,-1 0 0,1 0 0,-1 0 0,1 0 0,0-1-1,-1 1 1,3-3 0,18-21-2261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69 640,'-88'0'6798,"90"-21"-5723,1 16-1009,1 1-1,0 0 1,0 1 0,0-1-1,0 1 1,1 0-1,0 0 1,-1 0 0,1 0-1,0 1 1,0 0 0,0 0-1,0 0 1,1 1-1,-1 0 1,0 0 0,1 0-1,-1 0 1,1 1-1,-1 0 1,1 0 0,-1 1-1,10 1 1,-6 0 72,-1 1-1,1 0 1,-1 0 0,0 0 0,0 1 0,0 0-1,0 1 1,-1 0 0,0 0 0,0 1 0,0-1-1,0 2 1,-1-1 0,7 9 0,-6-4 11,1 1 0,-1 0 0,-1 0 0,0 0 1,-1 1-1,0 0 0,-1 0 0,0 0 0,-1 1 0,-1-1 0,0 1 1,-1 0-1,0 0 0,-1-1 0,-4 26 0,1-16 19,-1-1 0,-2 1 0,0-1 0,-2 0 0,0-1 0,-1 0 0,-1 0 0,-22 33 0,19-37-112,-1 1 0,0-2 0,-1 0 0,-1 0 0,-1-2 0,0 0 0,-1-1 0,0-1 0,-1 0 0,0-1 0,-39 14 0,47-21-85,1-1 0,-1 0 0,0-1 0,0 0 1,0 0-1,0-2 0,0 1 0,0-1 0,0-1 0,0 0 0,-12-3 1,15 2-32,0-1 0,-1 0 0,1 0 0,1-1 0,-1 0 0,0-1 0,1 1 0,0-2 1,0 1-1,1-1 0,-1 0 0,1 0 0,0 0 0,1-1 0,-8-12 0,8 11 24,0 0-1,0-1 1,1 0 0,0 0-1,1 0 1,0-1-1,0 1 1,1-1-1,0 0 1,1 1-1,0-1 1,0 0 0,1 0-1,0 0 1,1 0-1,0 1 1,5-18-1,-2 13 25,1 1 0,0 0 0,1 0 0,1 0 0,0 1 0,0-1 0,2 2 0,-1-1 0,1 1 0,1 1 0,18-16 0,-20 18 51,2 2-1,-1-1 1,1 1 0,0 1-1,0 0 1,1 0 0,-1 1-1,1 0 1,16-3 0,-20 6 57,0-1 0,0 1 1,0 1-1,0-1 1,0 1-1,0 1 0,0-1 1,0 1-1,0 0 1,0 1-1,0 0 0,0 0 1,0 0-1,-1 1 1,13 7-1,0 3 282,-1 2 1,0 0 0,-1 1-1,-1 1 1,21 28-1,60 101 153,-83-124-641,-12-19-101,0 1 0,0-1 1,0 0-1,0 0 0,1 0 1,-1 0-1,1-1 0,0 1 0,0-1 1,0 1-1,0-1 0,0 0 1,1 0-1,4 2 0,-6-4-44,0 0 1,0 0-1,0 0 0,1 0 0,-1 0 1,0 0-1,0 0 0,0-1 0,1 1 1,-1-1-1,0 0 0,0 1 0,0-1 0,0 0 1,0 0-1,0 0 0,0-1 0,-1 1 1,1 0-1,0-1 0,0 1 0,-1-1 1,1 0-1,-1 1 0,0-1 0,2-3 1,5-6-569,-1 0 0,0-1 1,-1 1-1,0-2 1,7-22-1,5-30-1122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4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1457,'0'-79'3201,"3"66"-822,2 11-261,-4 3-1835,0 0 0,0 1 0,0-1 0,0 0-1,0 0 1,0 1 0,0-1 0,-1 1 0,1-1 0,-1 0 0,1 1-1,-1-1 1,0 1 0,1-1 0,-1 3 0,27 150 8182,5 44-3385,35 256-848,-34-241-3763,-24-154-809,30 99 0,-26-121-2773,30 62 1,-33-83 1777,4-5-4988,-13-12 5990,0 1-1,0 0 1,1-1-1,-1 1 1,0-1-1,0 0 1,0 1-1,-1-1 0,1 0 1,0 0-1,0 1 1,0-1-1,0 0 1,-1 0-1,1 0 1,0 0-1,-1 0 0,1 0 1,-1 0-1,1 0 1,-1 0-1,1 0 1,-1 0-1,0-1 1,0 1-1,0 0 1,1-2-1,8-25-3193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2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31 274 1153,'11'-18'1248,"-11"7"353,13 11 160,-2 29-33,-5 20 65,12 7-48,-1-7-416,-7 7-497,7 10-416,0-10-416,0-7-928,-13-10-753,6-11-496,-3-18-320,-7-20-1777</inkml:trace>
  <inkml:trace contextRef="#ctx0" brushRef="#br0" timeOffset="1">90 133 1361,'-24'-38'1408,"0"-1"-287,13 22-417,-6 6-416,4-10-176,13 14-240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584 168 160,'0'-2'49,"0"-1"1,1 1-1,-1 0 0,0 0 1,0-1-1,-1 1 0,1 0 0,0-1 1,-1 1-1,1 0 0,-1 0 1,0 0-1,0 0 0,0-1 1,0 1-1,0 0 0,0 1 0,-1-1 1,1 0-1,0 0 0,-1 0 1,0 1-1,-3-4 0,-1 4 266,1-1-1,-1 1 0,0-1 1,0 2-1,1-1 0,-1 1 1,0-1-1,-8 2 0,0-1 530,9 1-653,0 0 0,1 1 0,-1-1 0,0 1 0,1 0 0,-1 0 0,1 0-1,-1 0 1,1 1 0,0 0 0,0 0 0,-6 6 0,-46 47 1433,-177 210 3829,212-243-5110,1 1 0,0 1 0,2 0 1,1 1-1,-18 37 0,34-61-346,1-1 0,-1 0 0,1 0 0,-1 1 0,1-1 0,-1 0 0,1 1 0,0-1 0,0 1 0,-1-1 0,1 0 0,0 1 0,0-1 0,0 1 0,1-1 0,-1 0 0,1 3 0,-1-4-1,1 0 1,-1 1-1,1-1 1,-1 0 0,1 0-1,0 0 1,-1 0-1,1 0 1,-1 0-1,1 0 1,0 0 0,-1 0-1,1 0 1,0 0-1,-1 0 1,1 0 0,-1 0-1,1-1 1,-1 1-1,1 0 1,-1 0-1,1-1 1,0 1 0,-1 0-1,1-1 1,0 0-1,43-34-238,-39 30 191,24-22-159,-1-2-1,-1-1 1,-2-1 0,-1-1-1,-2-2 1,24-46-1,0-13-19,40-120-1,-85 209 250,21-43-85,-21 46 97,-1 0-1,1 1 1,-1-1-1,1 0 0,-1 0 1,1 1-1,0-1 1,-1 0-1,1 1 1,0-1-1,-1 0 0,1 1 1,0-1-1,0 1 1,0-1-1,0 1 1,0 0-1,-1-1 0,1 1 1,0 0-1,0 0 1,0 0-1,0 0 1,0-1-1,0 1 0,0 0 1,0 0-1,0 1 1,0-1-1,0 0 1,0 0-1,0 0 0,-1 1 1,1-1-1,0 0 1,0 1-1,0-1 1,0 1-1,0-1 0,-1 1 1,1-1-1,0 1 1,-1 0-1,1-1 1,0 1-1,-1 0 0,2 1 1,4 6 273,-1 0 0,0 0 0,0 1 0,0-1 0,-1 1 0,-1 0 0,1 1 0,-1-1 0,1 12 0,15 101 1707,-12-62-1158,7 76 1832,-8 264-1,-8-217-1114,2-82-2523,0 148 4784,0-166-5401,0-4-4669,0-12-6609,1-93 10696,1 0 0,6-27 0,8-31-1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0 179 368,'4'-10'170,"-2"6"-38,-1 0-1,1 0 1,-1 0-1,1 1 1,0-1-1,1 0 1,-1 1-1,1-1 1,-1 1 0,1 0-1,0-1 1,0 1-1,7-4 1,-9 7-34,0 0 1,0 0 0,0 1-1,0-1 1,-1 0 0,1 1-1,0-1 1,0 1 0,0-1 0,0 1-1,-1-1 1,1 1 0,0-1-1,-1 1 1,1 0 0,0-1-1,-1 1 1,1 0 0,-1 0-1,1 0 1,-1-1 0,1 1-1,-1 0 1,1 0 0,-1 0-1,0 1 1,12 28 1431,14 170 4969,-23-155-5681,1-1 0,3 1 0,1-1 0,3-1 0,19 54 1,-28-92-788,0 0 0,1 0 0,0 0 0,0 0 0,0 0 1,0-1-1,1 1 0,0-1 0,0 0 0,0 0 1,9 7-1,-10-10-28,0 1 0,1-1-1,-1 1 1,0-1 0,1 0 0,-1-1 0,0 1 0,1 0 0,-1-1 0,1 0 0,-1 0 0,1 0-1,-1 0 1,1 0 0,-1-1 0,1 0 0,-1 1 0,1-1 0,5-3 0,1-1-126,0 0 0,0-1 0,0 0 0,-1-1-1,0 0 1,0-1 0,-1 1 0,0-2 0,0 1 0,-1-1 0,0 0 0,6-11 0,4-10-452,0 0 0,21-59 1,-27 53 211,-3 0 1,-1 0 0,-1 0 0,-3-1 0,0 0 0,-5-58 0,2 43 82,-17-72-2900,17 131 2832,1 1 1,0-1-1,0 1 1,1-1-1,0 1 1,0-1-1,0 0 1,1 0-1,1 0 1,-1-1-1,9 13 1,5 3-253,40 41 0,-41-47 929,0 1 0,-1 1 1,22 33-1,-21-23 398,-1 1 0,-1 0 0,-1 1-1,13 52 1,-15-41-279,-5-26-482,-2 1 1,0 0-1,-1 0 1,1 28-1,-4-41-974,2-6-612,5-14-279,-5-12-1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209 123 1809,'-24'-39'2161,"0"22"816,7-1 801,-11 18 352,11 0-288,0 0-737,-7 7-832,7 14-704,-7-14-769,7-7-480,41-17-17304,-7-11 12967,17-11-1730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11 720,'0'0'48,"1"0"-1,-1 0 0,0-1 0,0 1 1,0 0-1,0 0 0,0-1 0,0 1 0,0 0 1,0-1-1,0 1 0,0 0 0,0 0 1,0-1-1,0 1 0,0 0 0,0-1 1,0 1-1,0 0 0,0 0 0,0-1 1,0 1-1,0 0 0,0-1 0,0 1 0,-1 0 1,1 0-1,0 0 0,0-1 0,0 1 1,-1 0-1,1 0 0,0-1 0,0 1 1,0 0-1,-1 0 0,1 0 0,0 0 1,0 0-1,-1-1 0,1 1 0,0 0 0,0 0 1,-1 0-1,1 0 0,0 0 0,-1 0 1,1 0-1,0 0 0,0 0 0,-1 0 1,1 0-1,0 0 0,-1 0 0,1 0 1,0 0-1,0 0 0,-1 0 0,1 1 0,-1 0 168,0 0 0,0-1 0,0 1-1,1 0 1,-1 1 0,0-1 0,1 0-1,-1 0 1,1 0 0,-1 0-1,1 0 1,0 1 0,0-1 0,-1 0-1,1 0 1,0 0 0,0 3-1,2 20 1021,2-1-1,0 0 0,1 1 1,13 32-1,2 10 635,54 191 2089,24 100-2428,-90-318-1791,46 189 948,-43-193-2448,1-2-1,22 41 1,-22-60-92,-9-26-8030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67 720,'11'-9'520,"1"0"0,0 0 0,1 1 0,-1 0 0,18-6 0,-26 12-280,1 1 0,-1-1 0,1 1 0,-1 0 1,1 0-1,0 0 0,-1 1 0,1 0 0,0 0 1,-1 0-1,1 0 0,0 1 0,-1 0 1,1 0-1,-1 0 0,1 1 0,-1-1 0,1 1 1,-1 0-1,8 5 0,-3 0 55,1 0 1,-2 1-1,1 1 0,-1-1 1,-1 1-1,1 1 1,-2-1-1,1 1 0,-1 0 1,-1 1-1,0-1 0,0 1 1,-1 0-1,0 0 0,-1 1 1,0-1-1,-1 1 0,-1-1 1,0 1-1,0 0 1,-1 0-1,0 0 0,-1-1 1,-4 18-1,3-16-260,0-1 1,-1 1-1,0-1 1,-1 0-1,-1 0 0,0-1 1,0 1-1,-1-1 1,-1 0-1,0-1 1,0 1-1,-1-1 0,0-1 1,-1 0-1,0 0 1,0 0-1,-1-1 0,0-1 1,-1 1-1,1-2 1,-1 0-1,-17 7 0,24-11-173,0 0 0,0-1 0,0 0 0,0 0 0,0 0 0,0 0 0,0-1-1,0 1 1,0-1 0,-1 0 0,1 0 0,0-1 0,0 1 0,0-1 0,0 0-1,0 0 1,0-1 0,0 1 0,0-1 0,1 1 0,-1-1 0,0-1 0,1 1-1,0 0 1,-1-1 0,1 1 0,0-1 0,0 0 0,1 0 0,-1 0 0,-3-6-1,3 2-92,-1 1-1,2-1 0,-1 0 1,1 1-1,0-1 0,1 0 1,-1 0-1,1-1 0,1 1 0,-1 0 1,1 0-1,1 0 0,-1 0 1,1-1-1,1 1 0,-1 0 1,3-7-1,1-2-35,1 0 0,1 0 0,0 0 1,1 1-1,16-22 0,-20 31 303,1 0-1,0 0 1,0 1 0,1 0-1,0 0 1,0 0 0,0 1 0,0-1-1,1 2 1,-1-1 0,1 1-1,0 0 1,0 0 0,0 1-1,12-3 1,-15 5 111,-1 0 1,1 0-1,0 0 0,0 1 1,-1-1-1,1 1 0,0 0 0,-1 0 1,1 0-1,-1 1 0,1-1 1,-1 1-1,0 0 0,0 0 1,1 0-1,-1 0 0,-1 0 0,1 1 1,0-1-1,0 1 0,-1 0 1,0 0-1,0 0 0,1 0 1,0 4-1,8 10 657,-1 2 0,-1-1 0,9 24 0,-5-1 335,16 82 1,-12-46-1482,-16-74 29,-1 1 0,1-1 1,1 1-1,-1-1 0,1 1 0,-1-1 1,1 0-1,3 5 0,-4-7 163,-1-1 0,1 1 0,0-1 0,-1 1 1,1-1-1,-1 0 0,1 1 0,0-1 0,-1 0 0,1 0 0,0 1 0,-1-1 0,1 0 0,0 0 0,0 0 0,-1 0 0,1 0 0,0 0 0,-1 0 0,1 0 0,0 0 0,0 0 0,-1 0 1,1 0-1,0-1 0,-1 1 0,1 0 0,0 0 0,-1-1 0,1 1 0,0-1 0,-1 1 0,1 0 0,-1-1 0,1 1 0,-1-1 0,1 1 0,-1-1 0,1 0 0,-1 1 0,0-1 0,1 1 0,0-2 1,14-14-2722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84 1201,'0'0'1317,"-3"2"170,-2 1-608,0-1-414,1 0-1,0 1 0,0-1 0,0 1 1,0 0-1,0 0 0,0 0 0,1 1 1,0-1-1,0 1 0,-5 8 3962,8 8-2219,1-3-1956,2 0 1,-1 0-1,2 0 1,0 0-1,1-1 1,1 0-1,15 31 1,9 25 30,-3 2 289,34 104 1963,-53-149-1358,-2 0 0,0 1 0,-2 0 0,0 36 0,-4 79 3688,-11-346-5278,11 108-397,4 0-1,18-108 0,-15 159-406,2 1 1,18-48-1,-16 55-427,-6 18-750,1-1 1,0 1-1,1 0 1,1 0-1,14-21 1,5 7-2136,-3 2-1161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71 640,'0'-53'1524,"0"36"636,0 34 2584,6 125 3942,7-3-3819,3 54-388,56 616 1119,-65-740-5529,39 254-189,-41-304 1730,5 13-7196,-6-22-1988,-8-33 1628,-22-100-1972,-12-71 3121,13 76 2425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1 433 784,'0'-253'2578,"0"243"-2292,0 0 0,1 0 1,0 1-1,1-1 1,0 0-1,1 0 1,0 1-1,0-1 1,6-9-1,-7 15-67,1-1-1,0 0 1,0 1-1,0 0 1,1 0-1,-1 0 1,1 0-1,0 0 1,1 1-1,-1 0 1,0 0-1,1 0 1,0 0-1,-1 1 1,1 0 0,0 0-1,0 0 1,9-2-1,-2 2 11,-1 0 1,1 0-1,0 1 0,0 1 1,0 0-1,0 0 0,0 1 1,0 1-1,-1 0 0,1 0 0,-1 1 1,1 1-1,-1 0 0,0 1 1,0 0-1,-1 0 0,1 1 1,-1 1-1,-1 0 0,1 0 0,-1 0 1,0 1-1,-1 1 0,0 0 1,0 0-1,-1 0 0,0 1 1,-1 0-1,0 0 0,0 1 0,-1 0 1,-1 0-1,0 0 0,0 0 1,-1 1-1,0 0 0,-1-1 1,1 21-1,-4-12 18,0-1 1,-1 0-1,-1 0 0,-1 0 1,0 0-1,-1-1 1,-2 0-1,1 0 0,-2 0 1,-1-1-1,0 0 0,-1-1 1,-18 24-1,10-17-311,-1 0-1,0-2 0,-2 0 1,-1-1-1,0-2 0,-2 0 1,0-1-1,-32 17 0,52-32-198,1 0-1,-1 0 1,0 0-1,0-1 1,-1 1 0,1-1-1,0 0 1,0 0-1,-1 0 1,1-1-1,0 0 1,-1 0 0,1 0-1,0 0 1,-8-2-1,10 2 65,1-1 0,-1 0 0,1 1-1,0-1 1,-1 0 0,1 0 0,0 0-1,0 0 1,-1 0 0,1 0 0,0 0 0,0-1-1,0 1 1,1 0 0,-1-1 0,0 1-1,-1-2 1,1-1-210,0 0-1,0 1 1,1-1-1,-1 0 1,1 0-1,-1 1 1,1-1-1,0 0 1,1-6-1,12-46-3245,17-18 462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46 848,'-9'17'640,"0"0"-1,1 1 1,1 0-1,0 0 1,2 1-1,-5 26 1,4-6 875,2 1 1,1 47-1,3-55-526,2 0 0,1 1-1,10 42 1,-10-60-729,2 0-1,0 0 1,0 0-1,1 0 0,1-1 1,1 0-1,0-1 1,1 0-1,11 14 1,-17-24-237,0 1 0,0-1 1,0 0-1,0 0 0,1-1 0,-1 1 0,1 0 1,0-1-1,0 0 0,0 0 0,0 0 1,0-1-1,0 1 0,0-1 0,0 0 1,1 0-1,-1-1 0,8 1 0,-5-1-60,-1-1-1,0 0 1,1-1-1,-1 0 1,0 0 0,0 0-1,0 0 1,0-1-1,0 0 1,0 0-1,7-7 1,2-1-299,0-2 0,-1 0 0,-1-1 1,0 0-1,-1-1 0,-1-1 0,16-27 0,-15 23 10,-1 0 1,-2 0-1,0 0 0,-1-1 0,0-1 0,-2 1 1,7-46-1,-11 28-152,-1 0 1,-7-53-1,4 76 202,0 0-1,-1 0 1,-1 1 0,-1 0 0,0 0-1,-1 0 1,-1 0 0,-13-23 0,19 37 164,0 0 1,0-1-1,0 1 1,0 0 0,0 0-1,0 0 1,0 0-1,0 0 1,0 0 0,-1 0-1,1 0 1,0 0-1,-1 0 1,1 1-1,-1-1 1,1 0 0,-1 1-1,1-1 1,-1 1-1,1 0 1,-1-1 0,1 1-1,-1 0 1,-1 0-1,-14 0-1502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5 371 1521,'0'0'1595,"0"1"-1382,0-1-1,-1 0 1,1 0 0,0 1-1,-1-1 1,1 0 0,0 0-1,0 1 1,-1-1-1,1 0 1,0 1 0,0-1-1,0 0 1,0 1 0,-1-1-1,1 0 1,0 1-1,0-1 1,0 0 0,0 1-1,0-1 1,0 1 0,0-1-1,0 0 1,0 1-1,0-1 1,0 0 0,0 1-1,0 0 1,7-1 269,0-1 1,0 0-1,0 0 0,0 0 1,-1-1-1,1 0 0,11-5 0,-1-2-226,0-1-1,-1 0 1,20-18-1,23-14 19,-17 18-159,-16 10-174,0-2-1,33-26 0,-12 6-223,-32 26-127,-1 0 0,0-1-1,-1 0 1,0-2-1,0 1 1,19-27-1,-32 38 390,1 1 0,-1-1 0,0 0 0,1 1 0,-1-1 0,0 0 0,1 1 0,-1-1 0,0 0 0,0 0 0,0 1-1,0-1 1,0 0 0,0 0 0,0 1 0,0-1 0,0 0 0,0 0 0,0 1 0,0-1 0,0 0 0,-1 0 0,1 1 0,0-1 0,0 0 0,-1 1 0,1-1-1,-1 0 1,1 1 0,0-1 0,-1 1 0,1-1 0,-1 1 0,0-1 0,1 1 0,-1-1 0,1 1 0,-1-1 0,0 1 0,1-1 0,-1 1 0,0 0 0,1 0-1,-1-1 1,0 1 0,0 0 0,1 0 0,-3 0 0,1-1 68,-1 1 0,0-1 0,-1 1 0,1 0 0,0 0-1,0 0 1,0 1 0,0-1 0,0 1 0,1-1 0,-6 3 0,-5 4 348,-1 2 1,2 0 0,-1 0 0,1 1 0,1 0 0,0 1-1,0 1 1,-16 22 0,12-12-39,0 1 1,2 0-1,1 0 0,-14 36 1,20-37-623,1-1 1,0 1-1,2 0 1,0 1-1,2-1 0,0 0 1,1 0-1,2 1 1,0-1-1,1 0 1,12 38-1,-14-55 45,1 0 0,0-1 0,0 1-1,0-1 1,0 0 0,1 0 0,0 0 0,0 0 0,0 0-1,0 0 1,1-1 0,-1 0 0,1 1 0,0-1 0,0-1-1,0 1 1,0-1 0,1 1 0,-1-1 0,1 0 0,-1-1-1,1 1 1,0-1 0,0 0 0,-1 0 0,1 0-1,0-1 1,0 0 0,0 0 0,0 0 0,0 0 0,0-1-1,-1 0 1,1 0 0,0 0 0,0-1 0,-1 1 0,1-1-1,7-4 1,-3 1-116,1-1 1,-1 1-1,-1-2 0,1 1 0,-1-1 0,0 0 1,14-17-1,21-29-1241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1985,'4'18'1040,"1"-1"0,0 0 0,1 0 0,1-1 0,12 22 0,-15-30-609,1 1 0,0-1 0,0-1-1,1 1 1,0-1 0,1 0 0,-1 0 0,1-1 0,1 0 0,-1 0 0,16 8-1,-16-11-291,1 0 0,0 0 0,-1-1 1,1 0-1,0-1 0,1 1 0,-1-2 0,0 1 0,0-1 0,0 0 0,0-1 0,1 0 0,9-2 0,-6-1-59,1 0 0,-1 0 1,0-1-1,0-1 1,-1 0-1,1-1 0,17-13 1,-11 5-278,-1 0 0,-1-1 0,0-1 1,-1 0-1,-1-1 0,-1 0 0,-1-1 1,0-1-1,10-24 0,-17 31 50,-1-1 1,0 1-1,-1-1 0,0 0 0,-2 0 1,1-1-1,-2 1 0,0-16 0,0 27 181,-1 1-1,1-1 1,0 1-1,-1 0 1,1-1-1,-1 1 1,0-1-1,0 1 1,0 0-1,0-1 1,0 1-1,-1 0 1,1 0-1,-1 0 1,1 0-1,-1 0 1,0 1-1,0-1 1,1 0-1,-1 1 1,-1-1-1,1 1 0,0 0 1,0-1-1,0 1 1,-1 0-1,1 0 1,0 1-1,-1-1 1,1 0-1,-1 1 1,1 0-1,-5-1 1,0 1 114,0 0 0,0 0 0,0 0 0,0 1 0,0 0 1,0 0-1,0 1 0,1 0 0,-1 0 0,0 1 0,-6 3 0,-3 5-40,1 0-1,0 1 1,1 0-1,0 1 1,1 0-1,1 1 1,0 1-1,1 0 1,1 1-1,-16 30 0,9-11-91,1 1 0,2 0 0,1 1 0,-8 47 0,16-61 0,2 0-1,0 0 0,1 0 0,2 1 1,4 41-1,-3-56-114,0 0 1,1 1-1,0-1 0,1 0 1,0 0-1,0 0 1,1-1-1,0 1 0,0-1 1,1 0-1,1 0 1,-1 0-1,1-1 0,0 0 1,1 0-1,12 10 1,-15-14-108,0-1 1,0 1 0,0-1 0,0 0-1,1-1 1,-1 1 0,1-1-1,-1 0 1,1 0 0,-1 0 0,1-1-1,0 1 1,-1-1 0,1 0-1,0-1 1,-1 1 0,1-1 0,0 0-1,-1 0 1,1 0 0,-1-1 0,1 1-1,-1-1 1,0 0 0,0-1-1,0 1 1,0-1 0,0 0 0,0 1-1,4-6 1,10-9-827,0-1-1,-1 0 1,-1-1 0,17-28-1,3-12-413,-2-15 313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175 701 336,'4'-9'297,"-1"3"123,1-1-1,-2 0 1,1 0-1,-1 0 0,0 0 1,-1 0-1,2-11 0,-27 48 4613,8-5-3084,1 1-1,1 0 1,1 1 0,-14 44-1,-26 114 3840,40-125-4836,4 0 0,1 0 0,2 107 0,5-158-938,2-1 0,-1 1 0,1-1 0,0 1 0,1-1 0,0 1-1,0-1 1,1 0 0,7 14 0,-9-20-69,1 1 0,-1-1 1,1 0-1,0 0 0,0 0 0,0-1 0,0 1 0,0 0 0,0-1 0,0 0 0,0 1 0,1-1 0,-1 0 0,1 0 1,-1 0-1,1 0 0,-1-1 0,1 1 0,-1-1 0,1 1 0,0-1 0,-1 0 0,1 0 0,0 0 0,-1 0 1,1-1-1,-1 1 0,1-1 0,0 1 0,-1-1 0,1 0 0,-1 0 0,0 0 0,1 0 0,3-3 0,2-1-264,-1 0 0,1 0-1,-1 0 1,0-1 0,-1 0-1,0 0 1,1-1 0,-2 1-1,1-1 1,-1-1 0,6-10-1,8-17-1510,18-48 0,-18 38 571,7-18-372,-4-2 1,-2 0-1,-3-1 1,-3-1 0,9-114-1,-13-350 276,-12 338 4118,5 294 7664,2 26-6274,4 204-1741,-7-181-1914,7-5-263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140 187 5555,'9'-18'-920,"-5"10"816,0 0-1,-1 0 0,1-1 0,-2 1 0,1 0 1,-1-1-1,-1 0 0,2-11 6956,-3-19-6347,0 38-473,0 0 1,0-1-1,0 1 1,0 0-1,0-1 1,0 1 0,-1-1-1,1 1 1,0 0-1,-1-1 1,1 1-1,-1 0 1,1-1-1,-1 1 1,1 0-1,-2-2 1,-14 1-61,-12-1-246,21 0 579,-25-8-1928,31 11 1475,-1 0 1,1 0 0,-1 1-1,1-1 1,0 0 0,-1 0-1,1 1 1,-1-1 0,1 1-1,0-1 1,-1 1 0,1 0-1,0 0 1,0-1 0,0 1-1,-1 0 1,1 0 0,0 0-1,0 0 1,0 0 0,-1 2-1,0 0-221,-1 0 0,0 0 0,1 0 0,-1-1 0,-1 1-1,1-1 1,0 0 0,0 0 0,-1 0 0,1 0 0,-5 1-1,-8 6-1939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1 527 432,'0'2'93,"0"-1"1,0 1-1,0-1 0,0 0 0,1 1 1,-1-1-1,0 0 0,1 1 0,-1-1 0,1 0 1,-1 0-1,1 1 0,0-1 0,0 0 0,0 0 1,0 1-1,5 0 46,0 0 1,0 0-1,-1-1 0,1 0 1,0 0-1,0 0 0,0-1 0,0 0 1,1 0-1,-1-1 0,0 0 1,0 0-1,-1 0 0,1 0 1,0-1-1,0 0 0,-1 0 1,1-1-1,-1 0 0,0 0 1,1 0-1,-1 0 0,-1-1 1,8-7-1,8-7-52,-2-1 0,0-1 1,-1 0-1,18-29 0,-22 29-154,0-1 0,-1-1 0,-1 0 0,-2 0 0,0-1 1,-1 0-1,-1-1 0,-1 1 0,-2-1 0,0-1 0,1-35 0,-5 55 70,0 0 0,-1 0-1,1 0 1,-1 0 0,0 0 0,-1 1-1,1-1 1,-1 0 0,0 0 0,0 1-1,-5-9 1,6 12 38,0-1 1,-1 1-1,1-1 0,-1 1 1,1 0-1,-1 0 0,1 0 0,-1-1 1,0 2-1,0-1 0,1 0 1,-1 0-1,0 0 0,0 1 0,0-1 1,0 1-1,0 0 0,0 0 1,0-1-1,0 1 0,0 0 0,0 1 1,0-1-1,1 0 0,-1 0 0,0 1 1,0-1-1,0 1 0,0 0 1,0 0-1,0-1 0,1 1 0,-1 0 1,-2 2-1,-7 5 426,0 0-1,0 0 1,1 1 0,0 0-1,1 1 1,0 0-1,-13 20 1,5-6 426,2 1-1,-18 38 1,19-32-313,1 2 0,2-1 0,0 1 1,-6 45-1,15-67-533,1 1 0,0-1 0,0 1 0,1-1 1,1 0-1,0 1 0,0-1 0,1 0 0,1 0 1,0 0-1,0 0 0,1 0 0,1-1 0,0 1 1,0-1-1,11 15 0,-14-22-84,1 0 0,0 1 0,-1-2 0,1 1 0,0 0 1,1-1-1,-1 1 0,0-1 0,1 0 0,-1 0 0,1 0 0,0-1 0,0 1 0,-1-1 0,1 0 0,0 0 1,0 0-1,0-1 0,0 1 0,0-1 0,0 0 0,0 0 0,0 0 0,0-1 0,0 0 0,4 0 0,-1-1-274,-1 0-1,0 0 0,-1-1 1,1 0-1,0 0 0,-1 0 0,0-1 1,1 1-1,-1-1 0,-1-1 1,1 1-1,-1-1 0,1 1 0,-1-1 1,3-6-1,13-20-2141,-10 16 1237,-1 0 1,-1 0-1,0 0 0,6-20 0,-6 8-977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1 230 560,'-1'-20'224,"1"-5"421,1-1 0,4-30 0,-4 50-422,0 0 0,1 0-1,-1 0 1,1 0-1,0 0 1,1 0 0,-1 0-1,1 1 1,1-1 0,-1 1-1,1 0 1,-1 0 0,2 0-1,5-5 1,-9 8-108,1 1 1,0 0 0,0 0 0,-1-1-1,1 1 1,0 0 0,0 1-1,0-1 1,0 0 0,0 0-1,0 1 1,0 0 0,1-1-1,-1 1 1,0 0 0,0 0-1,0 0 1,0 0 0,0 0-1,0 0 1,4 2 0,-2-1 104,0 1-1,0 0 1,0 0 0,0 0 0,-1 1-1,1 0 1,-1-1 0,1 1 0,-1 0-1,3 4 1,6 9 767,0 0-1,-1 1 1,14 29 0,-25-46-975,47 106 2160,-4 3 0,34 138 0,-55-172-1794,7 33 81,17 51 413,-43-347 382,-2 97-1779,14-109 0,-8 156-649,16-54 1,-13 66-1028,1 1 1,21-41-1,-29 66 1497,-1 0 1,1 1-1,0-1 0,1 1 1,-1 0-1,1 0 0,0 0 1,1 1-1,-1 0 0,1-1 1,-1 2-1,1-1 0,1 0 1,-1 1-1,9-5 0,5 7-2433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0 267 768,'6'76'2722,"-4"85"-1,-3-86 459,1-74-3128,0 0 1,-1 0-1,1 0 1,0 0-1,0-1 1,0 1-1,0 0 1,0 0-1,0 0 1,0 0-1,0 0 1,0 0-1,0 0 1,0-1-1,1 1 1,-1 0-1,0 0 1,1 0-1,-1 0 1,1-1-1,-1 1 1,1 0-1,-1 0 1,1-1-1,-1 1 1,1 0-1,0-1 1,-1 1-1,1-1 1,0 1-1,0-1 1,-1 1-1,1-1 1,0 1-1,0-1 1,0 0-1,0 1 1,-1-1-1,1 0 1,0 0-1,0 0 1,0 0-1,0 0 1,0 0-1,0 0 1,0 0-1,0 0 1,-1 0-1,1 0 1,0 0-1,0-1 1,0 1-1,0 0 1,0-1-1,-1 1 1,1-1-1,0 1 1,0-1-1,-1 1 1,2-2-1,6-3 47,-1 0-1,1 0 1,-2-1 0,1 0-1,7-9 1,-7 7-92,8-8-224,-2 0 1,0 0 0,-1-2-1,18-33 1,-15 19-213,-3 0 1,-1-1 0,-1-1-1,-1 0 1,-3 0-1,0 0 1,-2-1 0,-1-46-1,-3 7 638,0 74-193,0 0 1,0-1 0,0 1 0,0-1 0,0 1-1,0 0 1,0-1 0,0 1 0,0 0 0,0-1-1,0 1 1,0-1 0,0 1 0,0 0 0,-1-1 0,1 1-1,0 0 1,0-1 0,0 1 0,0 0 0,-1-1-1,1 1 1,0 0 0,0 0 0,-1-1 0,1 1-1,0 0 1,-1 0 0,1-1 0,0 1 0,0 0-1,-1 0 1,1 0 0,-1 0 0,1 0 0,0-1 0,-1 1-1,1 0 1,0 0 0,-1 0 0,1 0 0,0 0-1,-1 0 1,1 0 0,-1 0 0,1 0 0,0 0-1,-1 0 1,1 1 0,0-1 0,-1 0 0,1 0-1,0 0 1,-1 0 0,1 0 0,0 1 0,-1-1 0,1 0-1,0 0 1,0 1 0,-1-1 0,-20 19 853,8 0-361,1 2-1,1-1 0,0 2 0,2-1 1,-8 28-1,-25 118 983,35-126-1442,2-1 0,2 1 0,1 0 0,3 1 0,8 66 0,-8-102-129,-1 1 0,2-1-1,-1 0 1,1 0 0,0 0 0,0 0 0,1 0 0,0 0 0,0 0 0,0-1 0,1 1 0,6 7 0,-6-10-89,-1 0 0,1 0 0,0 0 0,0-1 0,0 0 0,0 0 0,0 0 0,0 0 0,1 0-1,-1-1 1,0 0 0,1 0 0,-1 0 0,1-1 0,0 1 0,-1-1 0,1 0 0,7-1 0,-2-1-241,-1 0 0,1 0 1,0-1-1,-1 0 0,0 0 0,0-1 0,0-1 0,0 1 0,-1-1 1,0-1-1,0 0 0,0 0 0,-1 0 0,0-1 0,9-9 1,8-14-556,0-1 1,29-52-1,-41 63 737,29-47-394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0 736,'1'1'115,"-1"-1"-1,1 1 1,-1 0-1,1-1 0,0 1 1,-1 0-1,1-1 1,-1 1-1,1 0 1,-1 0-1,0 0 0,1-1 1,-1 1-1,0 0 1,0 0-1,1 0 1,-1 0-1,0 0 0,0 0 1,0-1-1,0 1 1,0 0-1,0 0 1,0 0-1,0 0 0,-1 0 1,1 0-1,0 0 1,-1-1-1,1 2 1,-8 33 1025,-34 96 2298,26-88-2729,1 1 0,2 1 0,3 1-1,1-1 1,-4 73 0,13-18-549,0-99-180,0 1 0,0-1 0,0 0-1,-1 0 1,1 0 0,1 0 0,-1 0 0,0 0-1,0 0 1,0 0 0,0 0 0,1 0-1,-1 0 1,1 0 0,-1 0 0,0 0-1,1 0 1,0 0 0,-1 0 0,1-1 0,0 1-1,-1 0 1,1 0 0,0-1 0,0 1-1,-1 0 1,2 0 0,0-1-40,-1 0 1,1 0 0,-1 0-1,1 0 1,-1 0 0,1 0-1,-1 0 1,1-1-1,-1 1 1,0-1 0,1 1-1,-1-1 1,0 1-1,1-1 1,-1 0 0,2-1-1,4-3-224,0-1 0,0 0 0,-1 0-1,1 0 1,6-10 0,-3 1-150,-1-1 0,0 0 0,-1-1 0,-1 0 0,9-33 0,11-91-757,-11 43 803,6-41 553,-23 139-133,1-1-1,0 0 0,0 0 1,0 0-1,1 0 1,-1 0-1,0 1 1,0-1-1,0 0 1,0 0-1,1 0 1,-1 1-1,0-1 1,1 0-1,-1 0 0,1 1 1,-1-1-1,1 0 1,-1 1-1,1-1 1,-1 0-1,2 0 1,8 13 1029,7 41 432,-16-50-1484,21 95 1215,15 187-1,-21-139-949,13 86 1394,-1 387-1,-29-592-1085,-2 0 0,0 0 0,-2 0 0,-1-1 0,-14 38 0,15-53-420,0 0-1,0-1 0,-1 1 0,0-1 1,0-1-1,-14 16 0,15-20-146,0-1-1,0 1 1,0-1-1,0 0 1,-1-1-1,0 1 1,0-1 0,1 0-1,-2 0 1,1-1-1,0 0 1,-12 2-1,10-3-90,0-1-1,1 0 0,-1-1 1,0 0-1,0 0 0,1-1 1,-1 0-1,1 0 0,-1-1 1,1 1-1,0-2 0,0 1 0,0-1 1,0 0-1,1-1 0,0 1 1,0-1-1,0 0 0,-7-9 1,-15-16-554,1-1 0,-34-50 0,45 59 388,-2-3-159,0-1 0,2 0 0,1-1 0,1-1 1,1 0-1,2-1 0,0 0 0,2-1 0,2 0 1,0 0-1,2-1 0,-1-57 0,6 73 443,-1-26-1661,1 1 0,3-1-1,13-67 1,7 38-766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0 228 992,'7'0'1265,"0"28"496,-7 10 160,0 11 80,0 18 80,0-11-353,0 10-495,0-10-641,0 0-208,0-17-512,0 0-784,10-29-785,-3-10-944,3-10-192,7-19 384</inkml:trace>
  <inkml:trace contextRef="#ctx0" brushRef="#br0" timeOffset="1">157 28 672,'0'-10'705,"0"-8"1167,18 18-3520,5 0 1023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28 448,'20'-12'710,"-18"10"-451,1 0 0,-1 0 0,0 1 1,0 0-1,1-1 0,-1 1 1,1 0-1,-1 0 0,1 0 1,3-1-1,-6 3 20,0 0 0,0 0 0,1 0 0,-1 0 0,0 0 0,0 0 0,0 0 1,0 0-1,0 0 0,0-1 0,0 1 0,0 0 0,-1 0 0,1 0 0,0 0 0,0 0 0,-2 1 0,-28 49 6060,22-39-5240,0 0 0,1 1-1,1 0 1,-7 19 0,7-14-514,2 1 0,0 0 0,1 0 0,1 0 1,0 30-1,2-39-555,1-1 1,0 0-1,0 1 1,1-1-1,0 0 1,1 0-1,0 0 1,0 0-1,1-1 0,0 1 1,0-1-1,1 0 1,9 11-1,0-5-337,0-1-1,2 0 1,-1-1-1,2-1 1,-1-1-1,2 0 1,-1-1-1,1-1 1,0-1-1,26 7 0,-22-6-39,0 1 0,0 1 0,29 18 0,-46-25 352,1 0 0,-1 0 1,0 1-1,-1 0 1,1 0-1,0 0 1,-1 1-1,0-1 0,0 1 1,0 0-1,-1 0 1,0 0-1,0 1 0,0-1 1,-1 1-1,1 0 1,-1 0-1,1 6 1,-3-5 73,0 0 0,0-1 1,0 1-1,-1 0 1,0-1-1,-1 1 0,1 0 1,-1-1-1,-1 0 1,1 0-1,-1 1 1,0-1-1,0-1 0,-1 1 1,0 0-1,0-1 1,0 0-1,-1 0 0,1 0 1,-1-1-1,0 1 1,-1-1-1,1 0 1,-1-1-1,0 1 0,0-1 1,0 0-1,0-1 1,-10 4-1,10-4-320,-1 0-1,1-1 1,-1 0 0,0 0-1,1 0 1,-1-1 0,0 0 0,0 0-1,1-1 1,-1 0 0,0 0-1,1 0 1,-8-3 0,9 2-257,0-1-1,0 1 1,0-1 0,0 0 0,0 0 0,1-1 0,-1 1 0,1-1 0,0 0 0,0 0-1,0-1 1,1 1 0,-1-1 0,1 0 0,0 0 0,0 0 0,-1-5 0,-16-45-3021,-3-10 547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1297,'5'-6'118,"30"-28"830,-34 33-880,1 0-1,-1 0 1,0 0-1,1 0 1,-1 0-1,1 1 1,-1-1-1,1 1 1,-1-1 0,1 1-1,-1-1 1,1 1-1,-1 0 1,1 0-1,-1 0 1,1 0-1,0 0 1,-1 0-1,1 0 1,-1 0 0,1 1-1,-1-1 1,1 0-1,-1 1 1,1-1-1,-1 1 1,1 0-1,1 1 1,2 3 221,0 0 1,0 1-1,-1 0 0,1 0 0,-1 0 1,-1 0-1,1 1 0,-1-1 1,0 1-1,-1 0 0,3 7 0,17 82 2600,-7-2 256,-5 0-1,-1 118 1,-25 191 826,5-208-8103,6-1-6109,16-200 3616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85 1217,'-5'-10'2886,"5"10"-2784,-1 0 0,1 0 0,0 0 0,-1 1 0,1-1 0,-1 0 0,1 1 0,0-1 0,0 0 0,-1 1 0,1-1 0,0 1 0,0-1 0,-1 0 0,1 1 0,0-1 0,0 1 0,0-1 0,0 0-1,-1 1 1,1-1 0,0 1 0,0-1 0,0 1 0,0-1 0,0 1 0,0-1 0,0 1 0,1-1 0,-1 0 0,0 1 0,1 40 3540,10 67 0,42 113 538,-34-155-3446,23 75-316,-37-129-524,-2 1 0,0 0 0,0 0 0,-1 0-1,-1 0 1,0 1 0,-1 20 0,0-18-637,0-24-6295,1-39 6178,3 1 0,2 1 0,1-1 0,18-57 0,-4 36 490,3 2 1,39-76 0,-51 119-22,1 1 1,1 0-1,1 1 1,1 0-1,1 2 1,1 0-1,0 1 0,1 0 1,26-16-1,0 3-591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0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96,'0'0'112,"0"-7"176,-6 7-288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1 406 560,'5'-12'295,"-2"4"142,0-1 0,1 1 0,0 0 0,9-12-1,-12 18-284,0 1-1,0 0 1,-1 0-1,1 0 1,1 0-1,-1 0 1,0 0-1,0 0 1,0 0-1,0 0 1,1 1-1,-1-1 1,0 0-1,1 1 1,-1-1-1,0 1 1,1 0-1,-1-1 0,1 1 1,-1 0-1,1 0 1,-1 0-1,1 0 1,-1 0-1,1 0 1,-1 0-1,0 0 1,1 1-1,-1-1 1,1 1-1,-1-1 1,0 1-1,1-1 1,-1 1-1,0 0 0,2 0 1,0 3 206,-1-1 0,1 1-1,-1 0 1,0 0 0,0 0 0,0 0 0,0 0 0,-1 0-1,1 1 1,-1-1 0,0 0 0,-1 1 0,1 4-1,4 12 994,5 27 129,-1 1 0,2 68 0,-1-6-1131,20 94-370,-30-203-20,0 0 0,0 0 1,0-1-1,1 1 0,-1 0 0,1 0 1,-1-1-1,1 1 0,-1 0 0,1-1 1,0 1-1,0-1 0,0 1 1,0-1-1,1 2 0,-2-3-12,1 1 1,-1-1-1,1 0 0,-1 0 1,1 0-1,-1 0 0,1 0 1,0 0-1,-1 0 0,1 0 0,-1 0 1,1 0-1,-1 0 0,1 0 1,-1 0-1,1 0 0,-1 0 0,1 0 1,-1-1-1,1 1 0,-1 0 1,1 0-1,-1-1 0,1 1 1,-1 0-1,0-1 0,1 1 0,-1 0 1,1-1-1,3-4-289,0 1-1,0-1 1,-1 0 0,0 0 0,0 0-1,3-8 1,24-64-1307,-4-2 0,28-148 0,-22 79 1391,-25 121 247,14-62 645,58-154-1,-78 241-554,0-1 0,0 0 0,0 1 0,0-1 0,1 1-1,-1-1 1,1 1 0,0-1 0,0 1 0,0 0 0,0 0 0,0 0-1,0 0 1,4-2 0,-5 4 0,0 0 1,0 0-1,1 0 0,-1 1 0,0-1 1,1 0-1,-1 0 0,0 1 0,0-1 1,1 1-1,-1-1 0,0 1 0,0 0 1,0-1-1,0 1 0,0 0 1,0 0-1,0 0 0,0 0 0,0 0 1,0 0-1,0 0 0,0 0 0,-1 0 1,1 0-1,0 0 0,-1 0 0,1 1 1,-1-1-1,0 0 0,1 3 1,6 11 505,0 1 0,-1 1 0,-1-1 0,-1 1 0,4 31 0,1 92 499,-4-42-623,42 310-485,-47-408-116,1-1 0,-1 0-1,0 0 1,1 1 0,-1-1-1,0 0 1,1 1 0,-1-1 0,1 0-1,-1 1 1,1-1 0,-1 1-1,1-1 1,-1 1 0,1-1 0,0 1-1,-1-1 1,1 1 0,0 0-1,-1-1 1,1 1 0,0 0 0,-1 0-1,1-1 1,0 1 0,0 0-1,-1 0 1,1 0 0,0 0 0,0 0-1,-1 0 1,1 0 0,0 0-1,0 0 1,-1 0 0,1 1 0,0-1-1,0 0 1,-1 0 0,1 1-1,0-1 1,-1 0 0,1 1 0,0-1-1,-1 1 1,1-1 0,-1 1-1,1-1 1,0 1 0,-1-1 0,1 1-1,-1 0 1,0-1 0,1 1-1,-1 0 1,0-1 0,1 1 0,-1 0-1,0 0 1,2-88-6156,-2 24 3705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71 304,'0'2'57,"0"0"-1,-1 1 0,1-1 1,1 0-1,-1 0 0,0 1 1,0-1-1,1 0 1,0 0-1,-1 1 0,1-1 1,0 0-1,0 0 0,0 0 1,0 0-1,0 0 0,1 0 1,2 2-1,-1-1 51,1-2 0,-1 1 0,1 0 0,0-1 1,0 1-1,0-1 0,0 0 0,8 0 0,4 2 198,-12-1-154,0 0 1,-1-1-1,1 1 0,0 1 1,-1-1-1,1 0 0,-1 1 1,0 0-1,0 0 0,0 0 0,0 0 1,-1 0-1,1 0 0,-1 1 1,0 0-1,1-1 0,1 6 1,-1-1 211,1-1 1,-1 1-1,0 0 1,-1-1-1,0 1 1,0 0-1,1 15 1,-3-14-211,1 1 0,-1 0 0,-1 0-1,0 0 1,0-1 0,-1 1 0,0 0 0,0-1 0,-1 0 0,-1 1 0,1-1 0,-1 0 0,-1-1-1,0 1 1,-9 11 0,8-12-132,-5 6 74,0 0 1,-1-1-1,-26 23 0,33-33-123,0 0-1,0 0 1,0 0-1,0 0 1,0-1-1,-1 0 1,1 0-1,-1 0 1,0-1-1,1 0 1,-1 0-1,0 0 1,0-1-1,1 1 1,-1-1-1,-8-2 1,10 2-68,1-1 1,-1 0 0,1-1 0,0 1 0,-1 0-1,1-1 1,0 0 0,0 0 0,0 0-1,0 0 1,0 0 0,0-1 0,1 1 0,-1-1-1,1 0 1,0 1 0,0-1 0,0 0 0,0-1-1,0 1 1,-2-6 0,-2-5-387,1-1-1,0 0 1,-3-23-1,7 34 418,-5-29-711,1 0 1,-1-64-1,6 78 656,2 0 0,-1 1 0,2 0 0,1-1 0,0 1 0,12-30 0,-15 44 128,1 0 1,-1-1-1,1 1 1,0 0-1,1 0 0,-1 1 1,1-1-1,0 0 1,-1 1-1,2 0 0,-1-1 1,0 1-1,1 1 1,-1-1-1,1 0 1,0 1-1,0 0 0,0-1 1,0 2-1,0-1 1,0 0-1,0 1 0,1 0 1,-1 0-1,1 0 1,-1 1-1,1-1 1,6 1-1,-4 1 58,1 1 0,0 0 0,0 0 0,-1 0 0,0 1 0,1 0 0,-1 1 0,0 0 0,-1 0-1,1 0 1,-1 1 0,1 0 0,-1 0 0,-1 0 0,9 11 0,35 48 1339,-3 2 0,52 99 0,-63-91-482,-29-57-981,2 0 0,0-1 0,0 0 0,18 24 0,-25-39-17,-1-1 0,0 0 0,0 1 1,0-1-1,1 0 0,-1 0 1,0 1-1,0-1 0,1 0 0,-1 0 1,0 1-1,1-1 0,-1 0 0,0 0 1,1 0-1,-1 1 0,0-1 0,1 0 1,-1 0-1,0 0 0,1 0 0,-1 0 1,0 0-1,1 0 0,-1 0 0,0 0 1,1 0-1,-1 0 0,1 0 1,-1 0-1,0 0 0,1 0 0,-1 0 1,0-1-1,1 1 0,-1 0 0,0 0 1,1 0-1,-1 0 0,0-1 0,1 1 1,-1 0-1,0 0 0,0-1 0,1 1 1,-1 0-1,0 0 0,0-1 0,0 1 1,1 0-1,-1-1 0,0 1 1,0 0-1,0-1 0,0 1 0,0-1 1,0 1-1,0 0 0,0-1 0,1 1 1,-1 0-1,0-1 0,-1 1 0,1 0 1,0-1-1,0 1 0,0-1 0,0 1 1,0-1-1,0-15-1950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1393,'0'0'49,"-1"0"1,1 0 0,0-1-1,0 1 1,0 0-1,0 0 1,0 0 0,0-1-1,0 1 1,0 0 0,0 0-1,0 0 1,0-1 0,0 1-1,0 0 1,0 0 0,0 0-1,0 0 1,0-1-1,0 1 1,1 0 0,-1 0-1,0 0 1,0-1 0,0 1-1,0 0 1,0 0 0,0 0-1,0 0 1,1 0 0,-1-1-1,0 1 1,0 0 0,0 0-1,0 0 1,1 0-1,-1 0 1,0 0 0,0 0-1,0 0 1,1 0 0,-1 0-1,0 0 1,0 0 0,0 0-1,0 0 1,1 0 0,-1 0-1,0 0 1,1 0-1,10 9 1664,7 20 606,-6 19 561,-3 0 1,-1 2 0,-3-1 0,-2 78 0,-3-119-2734,-1 0 0,0 0 0,-1-1 1,0 1-1,0 0 0,-1-1 1,-7 14-1,-1 7 118,11-28-282,-1 1 1,1-1-1,0 1 0,-1 0 1,1-1-1,-1 1 0,1-1 1,-1 1-1,1-1 0,-1 1 1,1-1-1,-1 0 0,1 1 1,-1-1-1,0 1 1,1-1-1,-1 0 0,0 0 1,1 1-1,-1-1 0,0 0 1,1 0-1,-1 0 0,0 0 1,1 0-1,-1 0 0,0 0 1,0 0-1,1 0 0,-1 0 1,0 0-1,1 0 0,-1-1 1,0 1-1,1 0 1,-1 0-1,0-1 0,1 1 1,-1-1-1,1 1 0,-1 0 1,1-1-1,-1 1 0,0-1 1,1 1-1,0-1 0,-1 1 1,1-1-1,-1 0 0,1 1 1,0-1-1,-1 1 0,1-2 1,-3-16-856,1 0 0,1 0 0,0 0 0,2 0 0,2-21 0,-1 18 333,1-8 169,1-1-1,1 1 0,2 1 1,1 0-1,2 0 0,0 0 1,2 1-1,1 1 0,1 0 1,1 0-1,1 2 1,38-45-1,-24 36-159,5-7-3387,76-68 0,-87 88 2271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0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75 515 832,'-9'-11'314,"1"0"-1,0 0 1,0-1 0,2 0-1,-1 0 1,2 0-1,-1-1 1,2 0-1,-6-23 1,9 27-183,0-1 0,0 0 0,1 1-1,0-1 1,1 0 0,0 1 0,1-1 0,0 1 0,0-1-1,1 1 1,0 0 0,1 0 0,0 0 0,7-11 0,-3 5 174,-3 4-127,1 0 0,1 1 1,0 0-1,14-17 0,-19 26-129,0-1-1,-1 0 1,1 1 0,0-1-1,0 1 1,0 0 0,0 0-1,0 0 1,0 0 0,0 0-1,1 0 1,-1 0 0,0 1-1,0-1 1,1 1 0,-1-1-1,0 1 1,1 0-1,-1 0 1,0 0 0,1 0-1,-1 1 1,0-1 0,1 0-1,-1 1 1,0 0 0,0 0-1,0-1 1,1 1 0,-1 1-1,3 1 1,0 1 224,1 1 1,-1 0-1,0 0 1,0 0-1,-1 1 0,1 0 1,-1 0-1,3 7 1,27 55 1936,54 175 2132,-15-37-2272,-56-166-1762,1 0-1,48 72 0,-63-106-294,1-1 0,0 0-1,0 0 1,0 0 0,1 0 0,0-1-1,0 0 1,0 0 0,0 0-1,1 0 1,-1-1 0,1 0-1,7 3 1,-8-5-36,0 0 1,0 0-1,0-1 1,-1 1-1,1-1 1,0 0-1,0-1 1,0 1-1,-1-1 1,1 0-1,0 0 0,0 0 1,-1-1-1,1 0 1,-1 1-1,1-2 1,-1 1-1,4-3 1,11-8-231,0-1 1,-1-1 0,-1 0 0,0-2-1,-1 0 1,-1 0 0,-1-1 0,0-1-1,17-33 1,-9 11 0,-2-1-1,-3-1 1,26-88-1,-31 75 418,-3 0 0,-2 0 0,-2 0 0,-3-1 0,-5-59 0,2 104 406,-1 0-1,0-1 0,-7-18 1,9 30-465,0 0 1,-1 0 0,1 0 0,-1-1 0,1 1-1,-1 0 1,1 0 0,-1 0 0,0 0 0,1 0-1,-1 0 1,0 0 0,0 1 0,0-1 0,0 0-1,0 0 1,1 1 0,-1-1 0,-2 0 0,2 1-30,0 0 1,0 1 0,0-1-1,0 1 1,0-1 0,0 1-1,0 0 1,0-1 0,0 1 0,0 0-1,0-1 1,1 1 0,-1 0-1,0 0 1,0 0 0,1 0-1,-1 0 1,1 0 0,-1 0 0,1 0-1,-1 0 1,1 0 0,-1 0-1,1 0 1,0 2 0,-7 19 617,2 1 0,1 0 0,0 0 0,2 0 0,1 0 1,0 0-1,5 30 0,-3 4 19,-1-2-207,3 0 1,2 1-1,3-1 1,2-1 0,21 65-1,-21-89-983,2-1 0,1 0 1,1 0-1,24 33 0,-24-42-1117,1-1 1,18 19 0,-17-23-1130,0 0 1,29 19 0,-43-32 2050,0-1 1,1 1 0,-1-1-1,1 0 1,-1 1-1,1-1 1,0 0 0,-1-1-1,1 1 1,0-1-1,0 1 1,-1-1-1,1 0 1,0 0 0,0 0-1,0 0 1,0 0-1,-1-1 1,1 1 0,3-2-1,4-7-1487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1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1 199 624,'3'-4'186,"0"0"0,1 1 0,-1-1 0,1 1-1,0 0 1,0 0 0,0 0 0,0 0 0,0 1 0,1-1-1,-1 1 1,1 0 0,0 1 0,5-2 0,-7 3 11,0 0 0,0 0 1,0 0-1,0 0 0,0 1 1,0-1-1,0 1 0,0 0 1,0 0-1,0 0 0,0 0 1,-1 1-1,1-1 0,0 1 1,-1 0-1,1 0 0,-1-1 1,0 1-1,0 1 1,0-1-1,0 0 0,0 1 1,0-1-1,0 1 0,1 2 1,15 25 1436,-1 1 0,-2 0 0,0 1 1,-3 1-1,0 0 0,-2 0 1,7 46-1,2 77 524,-14-11-3958,-4-254-2675,21-138 1,-13 189 4483,2 0 0,3 0 1,3 2-1,24-57 1,-39 107 151,1-1-1,0 1 1,0 0 0,1 0 0,0 0 0,0 1 0,0-1 0,1 1 0,0 0 0,0 0 0,0 1 0,0-1 0,1 1-1,0 0 1,-1 1 0,12-6 0,-12 8 37,1-1-1,-1 1 1,0 0 0,1 1-1,-1 0 1,0-1 0,1 1-1,-1 1 1,1-1 0,-1 1-1,0 0 1,1 1-1,-1-1 1,0 1 0,0 0-1,0 0 1,0 0 0,0 1-1,-1 0 1,9 6-1,9 9 366,0 1 0,-2 1-1,0 1 1,-1 1 0,-2 1-1,0 0 1,-1 1 0,23 48-1,-1 12-79,38 121 0,-50-109-2407,-9-29-1965,6-4-4112,-17-58 3855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1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164 194 1249,'-14'-32'1974,"-2"0"0,-1 2 0,-34-46 1,49 73-1656,0 1 0,0 0 0,0 0 0,0-1 0,-1 1 1,1 0-1,0 1 0,-1-1 0,-3-2 0,5 4-184,0 0 0,1 0 0,-1 0-1,1 0 1,-1-1 0,0 1-1,1 0 1,-1 0 0,1 0-1,-1 0 1,0 0 0,1 1 0,-1-1-1,1 0 1,-1 0 0,0 0-1,1 0 1,-1 1 0,1-1 0,-1 0-1,1 0 1,-1 1 0,1-1-1,-1 1 1,1-1 0,-1 0 0,1 1-1,-1 0 1,-2 4 364,1 1 1,-1-1-1,1 1 0,0 0 0,1 0 1,0-1-1,0 1 0,-1 7 0,-2 49 1837,3 0 0,2 0 0,16 107-1,-17-167-2292,8 58 276,44 592 2006,-53-602-2325,1 40 0,1-61 0,-1-24 0,1-7 0,4-17-175,1 0-1,0 0 1,1 1-1,1 0 1,1 0-1,0 1 1,16-21-1,-3 7-381,2 0-1,45-43 1,-49 55 466,2 1 1,-1 0-1,2 2 0,0 0 0,1 2 1,1 0-1,0 2 0,44-15 1,-62 24 130,0 1 0,1 0 0,-1 1 0,1 0 0,-1 0 0,1 0 0,-1 1 0,1 0 1,-1 1-1,1 0 0,-1 0 0,1 0 0,-1 1 0,0 0 0,0 1 0,1 0 0,-2 0 1,1 0-1,0 1 0,-1 0 0,1 0 0,-1 0 0,-1 1 0,1 0 0,0 0 0,-1 1 0,0-1 1,0 1-1,3 7 0,4 7 71,-1 1 0,-1 1-1,-1 0 1,0 0 0,-2 1 0,-1-1 0,-1 2 0,0-1 0,-2 1 0,-1-1 0,-1 1 0,-1 0 0,-4 32-1,2-35-38,-1 0-1,-1-1 0,-1 1 0,-1-1 0,0 0 0,-2-1 0,0 1 0,-1-1 0,-1-1 0,-1 0 0,-1-1 0,0 0 0,-1 0 0,-1-1 0,-21 19 0,25-27-216,0-1 0,-1-1 0,0 1 0,0-2 0,0 1 1,0-2-1,-1 1 0,0-2 0,0 0 0,0 0 0,0-1 0,0 0 0,-1-1 0,1-1 0,0 0 0,-1 0 1,1-1-1,-15-4 0,11 2-195,0-1 1,0 0-1,1-2 0,0 0 1,0 0-1,0-1 1,1-1-1,0-1 0,0 0 1,1-1-1,0 0 1,1-1-1,-12-13 1,21 20-166,0 0 1,0 0-1,1 0 1,-1 0-1,1-1 1,0 1-1,1-1 1,-1 1-1,1-1 1,0 0-1,0 0 1,0 1-1,1-1 1,-1 0 0,1 0-1,1 0 1,-1 0-1,1 1 1,-1-1-1,1 0 1,1 0-1,-1 1 1,1-1-1,-1 1 1,1-1-1,1 1 1,-1 0-1,3-5 1,7-9-965,0 1 0,1-1 0,1 2-1,32-29 1,10-4-1751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1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1665,'34'32'1504,"1"3"337,-11 24 352,0 8 208,-7-11 97,-7 21-321,-3-21-545,10 0-655,-7-7-433,-3-10-448,0-1-896,3-20-1121,-3-8-945,10-20-3953,-10-18 4306</inkml:trace>
  <inkml:trace contextRef="#ctx0" brushRef="#br0" timeOffset="1">243 18 816,'-10'-10'1169,"3"3"111,-10 7 641,10 0-1184,7 7-1202,0 14-303,0-14-256,7 3 31,10 1 97,7 6 95,10 4-159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0 197 752,'39'38'1340,"-30"-30"-827,-1 0-1,0 0 1,12 16 0,-12-12 215,1 0 0,0-1 0,0 0-1,1 0 1,0-1 0,1 0 0,0-1 0,1 0-1,21 12 1,-27-18-687,-1-1-1,1 0 1,0 0-1,0 0 1,0 0-1,0-1 0,0 0 1,0 0-1,0-1 1,1 0-1,-1 0 1,0 0-1,0-1 0,0 0 1,0 0-1,0 0 1,0-1-1,0 0 1,0 0-1,0-1 1,-1 0-1,1 1 0,-1-2 1,7-4-1,-4 2-155,0 0 0,0-1 0,-1 0 0,1-1 0,-2 0 0,1 0 0,-1 0 0,0-1 0,-1 0 0,0 0 0,0 0 0,-1-1 0,4-12 0,-3 0-43,0 0-1,-2 0 0,0 0 0,-1-45 1,-2 63 242,0-1 1,0 0-1,-1 0 1,0 0-1,0 1 0,0-1 1,0 0-1,-1 1 1,0-1-1,0 1 1,0-1-1,0 1 1,-1 0-1,1 0 1,-1 0-1,0 0 1,-1 1-1,1-1 1,-1 1-1,1 0 1,-1 0-1,0 0 1,-8-5-1,9 8 73,1-1-1,0 1 1,0 0 0,-1 0-1,1 0 1,0 0-1,-1 1 1,1-1-1,0 0 1,0 1 0,0 0-1,-1-1 1,1 1-1,0 0 1,0 0 0,0 0-1,0 0 1,0 1-1,0-1 1,1 1 0,-1-1-1,0 1 1,1-1-1,-1 1 1,1 0 0,0 0-1,-1 0 1,0 2-1,-7 7 795,1 1 0,1 0 0,-10 20 0,9-12-493,1 0-1,1 1 0,1 0 0,1 0 0,1 0 0,-1 26 1,2 12-179,7 59 0,-4-100-568,2-1 0,0 0-1,1 0 1,0 0 0,2-1-1,0 1 1,1-1-1,0-1 1,1 1 0,1-1-1,1 0 1,0-1-1,0-1 1,18 18 0,-26-29 33,0 1 1,0-1-1,0 0 0,0 0 1,1-1-1,-1 1 1,1 0-1,-1-1 1,1 1-1,-1-1 0,1 0 1,0 0-1,0 0 1,0 0-1,-1-1 0,1 1 1,0-1-1,0 1 1,0-1-1,0 0 1,0 0-1,0 0 0,0-1 1,0 1-1,0-1 1,0 0-1,-1 0 1,1 0-1,0 0 0,0 0 1,-1 0-1,1-1 1,-1 1-1,1-1 1,3-3-1,1-1-482,-1-1 0,1 0 1,-1-1-1,-1 0 0,1 1 0,-1-2 1,-1 1-1,1 0 0,3-13 0,3-17-838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5:1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1072,'3'-6'314,"0"1"0,1 0-1,-1 0 1,1 0-1,1 1 1,-1-1-1,1 1 1,8-7-1,-11 11-160,-1-1 0,1 0 0,-1 0 0,1 1-1,0-1 1,-1 1 0,1-1 0,0 1 0,-1 0 0,1 0 0,0-1-1,0 1 1,-1 0 0,1 1 0,0-1 0,-1 0 0,1 0 0,0 1-1,-1-1 1,1 1 0,0 0 0,-1-1 0,1 1 0,-1 0 0,1 0 0,-1 0-1,0 0 1,1 0 0,-1 0 0,0 0 0,0 0 0,1 1 0,-1-1-1,1 3 1,13 15 688,-2 1-1,0 0 1,-2 1 0,0 1-1,-1-1 1,-1 2-1,-1-1 1,-1 1 0,7 43-1,-6 5 267,-1 139 0,-7-198-1058,0 80-903,0-92 761,0 1-1,1-1 0,-1 0 1,0 0-1,0 1 0,0-1 0,0 0 1,1 0-1,-1 0 0,0 0 1,0 1-1,1-1 0,-1 0 0,0 0 1,0 0-1,1 0 0,-1 0 1,0 0-1,0 0 0,1 1 0,-1-1 1,0 0-1,0 0 0,1 0 1,-1 0-1,0 0 0,0 0 0,1 0 1,-1 0-1,0-1 0,1 1 1,-1 0-1,0 0 0,0 0 0,1 0 1,-1 0-1,0 0 0,0 0 1,0-1-1,1 1 0,-1 0 0,0 0 1,0 0-1,0 0 0,1-1 1,-1 1-1,0 0 0,0 0 0,0-1 1,14-9-2019,28-41-1034,70-64 0,-77 83 3735,1 2-1,2 1 1,1 2 0,1 2 0,49-22 0,-82 43-200,0 1-1,1 0 1,0 0-1,0 1 1,0 0 0,0 1-1,0-1 1,0 2-1,0-1 1,0 1-1,0 0 1,0 1 0,0 0-1,16 3 1,-13 1 347,0-1 1,0 1 0,0 1 0,0 0-1,-1 1 1,0 0 0,0 0-1,15 15 1,27 32 1162,-31-32-1229,38 33 0,-50-49-650,0 1 0,0-2 0,0 1 1,1-1-1,0-1 0,0 0 0,0 0 0,16 3 0,-18-6-169,0 0 0,0 0-1,0-1 1,0 0 0,0-1-1,0 0 1,0 0 0,-1-1-1,1 0 1,0 0 0,0-1-1,-1 1 1,0-2 0,0 1-1,0-1 1,0 0 0,0-1-1,-1 0 1,11-9 0,-1-1-753,-1-1 0,-1 0 0,0-1 0,-1-1 0,20-35 0,-22 30-412,-2 0 0,0-1 0,-1 1 0,-2-2-1,0 1 1,-1-1 0,-2 0 0,-1 0 0,0 0 0,-3-29 0,1 34 82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1393,'0'5'944,"-2"45"675,-2-1-1,-18 87 0,-39 101 569,40-165-1639,-67 212 904,-8 30-1087,77-212-1764,14-59-6166,5-60 6178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138 336 848,'8'-31'437,"-2"3"406,2 0 1,22-53 0,-26 73-639,-1 1-1,2-1 1,-1 1 0,1 0-1,1 1 1,-1-1 0,1 1-1,0 0 1,0 1 0,1-1-1,-1 1 1,1 0 0,1 1-1,12-7 1,13-3 463,0-1 221,49-15 0,-73 28-780,1-1 0,-1 1 1,1 1-1,-1 0 1,1 0-1,-1 1 1,1 0-1,0 1 1,-1 0-1,12 2 0,-18-2-49,0 0 0,0 1-1,0-1 1,0 0 0,0 1-1,0 0 1,0-1-1,-1 1 1,1 0 0,-1 0-1,0 1 1,1-1-1,-1 1 1,0-1 0,0 1-1,0-1 1,-1 1 0,1 0-1,-1 0 1,0 0-1,1 0 1,-1 0 0,0 0-1,-1 0 1,1 0-1,-1 1 1,1-1 0,-1 0-1,0 0 1,0 0 0,0 1-1,-2 5 1,1 4 80,-2-1 1,0 0 0,0 0-1,-1 0 1,0 0-1,-1 0 1,-8 14 0,-19 26 661,-2-2 0,-55 62 1,-92 83 2067,93-104-1542,25-32-619,41-40-505,-31 35 1,52-53-205,1 1-1,-1-1 1,0 1 0,0 0-1,1-1 1,-1 1-1,1-1 1,0 1 0,-1 0-1,1-1 1,0 1 0,0 0-1,0-1 1,0 1-1,0 0 1,0-1 0,1 1-1,-1 0 1,1-1 0,-1 1-1,1 0 1,0 1-1,17 28 106,-16-28-96,16 23 81,2-1 0,1 0 0,34 31-1,-15-19 57,-15-13 11,1-2 0,49 34 0,-56-44-122,1-1 0,0 0 0,1-2 0,0 0 0,0-1 0,1-1 0,0-2 1,0 0-1,0-1 0,1-1 0,44 0 0,-39-4-35,1-1-1,-1-2 1,1-1-1,-1 0 1,46-18-1,-53 16-75,-1-1-1,0-2 1,-1 0-1,1-1 1,-2-1-1,0 0 1,0-2 0,17-17-1,-25 20-511,0 0 0,-1 0 0,-1-1 0,0 0 0,-1-1 0,0 0 0,-1 0 0,0 0 1,-1-1-1,5-22 0,-3 3-1997,-3 0 1,0 0-1,-3-47 1,-27 79 1893,-16 1 7057,43-13-6235,0-1 0,1 1 1,1 0-1,7-23 1,-6 23-91,0 0 0,-1-1 0,-1 0-1,2-25 1,-3 25-52,-3-27 506,2 40-438,0 0-1,0 0 1,0 0-1,0 0 1,-1 0 0,1 0-1,0 0 1,-1 0-1,1 0 1,-1 0-1,1 0 1,-1 1 0,1-1-1,-1 0 1,1 0-1,-1 1 1,0-1-1,0 0 1,1 1-1,-1-1 1,0 0 0,0 1-1,0-1 1,1 1-1,-1 0 1,0-1-1,0 1 1,0 0 0,0-1-1,0 1 1,0 0-1,-2 0 1,2 0 60,-1 1-1,0-1 1,0 1 0,0 0 0,0-1 0,1 1-1,-1 0 1,0 0 0,1 0 0,-1 1-1,0-1 1,1 0 0,0 1 0,-1-1-1,1 1 1,0-1 0,-2 4 0,-21 33 889,19-29-635,-18 32 497,2 0 0,-17 50 1,30-67-766,1-1 1,1 1-1,2 0 0,0 1 1,-1 44-1,4-27-257,-1-16 220,2 0-1,0 0 0,7 39 0,-6-60-190,0 0 0,0 0 1,0-1-1,0 1 0,1 0 0,0-1 0,0 0 0,0 1 0,0-1 0,1 0 1,-1 0-1,1 0 0,0 0 0,1-1 0,-1 1 0,0-1 0,1 0 1,0 0-1,0 0 0,0-1 0,0 1 0,0-1 0,1 0 0,8 3 1,-9-4-208,1-1 1,-1 1 0,0-1 0,1-1 0,-1 1-1,0 0 1,1-1 0,-1 0 0,0 0 0,0-1-1,1 1 1,-1-1 0,0 0 0,-1 0 0,1 0 0,6-5-1,7-4-1506,-2-2-1,21-20 0,4-10-783,1-5 538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2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8 145 1649,'-7'-96'1546,"7"56"-272,2 31 9,1 11 630,22 53 1408,24 77 0,1 65-509,2 206-1589,-39 47-1963,-14-268-3527,0-47-5541,1-170 8074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34 784,'1'-1'129,"-1"-1"0,0 1 0,0 0 0,0 0 0,0-1 0,1 1 0,-2 0 0,1-1 0,0 1-1,0 0 1,0 0 0,-1-1 0,1 1 0,0 0 0,-1 0 0,1 0 0,-1-1 0,0 1 0,1 0 0,-1 0-1,0 0 1,0 0 0,1 0 0,-1 0 0,0 0 0,0 1 0,-2-3 0,0 4 103,1-1 0,-1 0 0,0 1 0,1-1-1,-1 1 1,1 0 0,-1 0 0,1 0 0,0 0 0,-1 0 0,1 1 0,0-1 0,0 1 0,-2 1 0,-16 12 652,2 0 0,0 1 0,1 1 0,1 0 0,-20 28 0,5 0 145,-34 63-1,54-88-1032,2 0 1,0 0 0,1 0-1,1 1 1,1 1 0,1-1-1,0 1 1,2 0 0,1 0-1,0 0 1,3 29 0,-1-49-71,0 0 1,0 0 0,0 1 0,0-1 0,0 0 0,1 0 0,-1 1-1,1-1 1,0 0 0,0 0 0,0 0 0,0 0 0,0 0 0,0 0-1,0 0 1,0 0 0,1-1 0,-1 1 0,1 0 0,-1-1 0,1 1-1,0-1 1,0 0 0,0 1 0,0-1 0,0 0 0,0 0 0,0 0-1,0-1 1,0 1 0,0 0 0,0-1 0,0 1 0,1-1 0,-1 0-1,0 0 1,0 0 0,1 0 0,-1 0 0,0 0 0,0 0 0,0-1-1,1 1 1,1-2 0,5 0-226,0-1 0,-1 0 1,0-1-1,1 0 0,-2 0 0,1-1 0,0 0 0,-1 0 0,13-12 0,3-10 18,0 0-1,-2-2 0,-1 0 0,-2-1 0,0-1 0,-3-1 0,0 0 0,18-60 0,-27 72 564,16-53 84,-11 52 3444,-11 21-3723,0 1 0,0-1 0,0 0 1,0 0-1,0 0 0,0 0 0,1 0 1,-1 0-1,0 0 0,0 0 0,0 0 1,0-1-1,0 1 0,0 0 0,1 0 1,-3 19 880,0 0 0,-2-1 0,0 1 0,0-1 0,-10 20 0,0 9 392,-98 381 4299,85-298-5359,-13 173 0,36-46-3219,5-154-3102,-1-102 5848,0-1 0,-1 1 0,1-1-1,0 1 1,0-1 0,0 1 0,0-1 0,0 1 0,0-1 0,0 1 0,0-1-1,0 1 1,0-1 0,0 1 0,0-1 0,1 1 0,-1-1 0,0 1-1,0-1 1,0 1 0,1-1 0,-1 0 0,0 1 0,1-1 0,-1 1 0,0-1-1,1 0 1,-1 1 0,0-1 0,1 0 0,-1 0 0,1 1 0,-1-1-1,0 0 1,1 0 0,-1 1 0,1-1 0,0 0 0,18-13-2638,23-37 104,-3-13 698,-4-13-397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26 436 368,'27'-71'914,"-21"61"-357,-1-1 0,-1 1 0,0-1 0,-1 0 0,0 0 1,0 0-1,0-12 0,-3 20 1131,-11 33 2256,-1 2-2086,1 0 0,-9 50 0,-7 149 1142,27-223-2980,-1 1 43,0 1 0,1-1 1,0 1-1,1-1 0,2 16 0,-2-23-75,-1 0 0,1 0 0,-1-1 0,1 1 0,0 0 1,0-1-1,0 1 0,0 0 0,0-1 0,0 1 0,0-1 0,1 1 1,-1-1-1,0 0 0,1 0 0,-1 1 0,1-1 0,-1 0 0,1 0 1,0 0-1,-1-1 0,1 1 0,0 0 0,0-1 0,0 1 0,-1-1 1,1 1-1,0-1 0,0 0 0,0 0 0,0 0 0,0 0 1,0 0-1,0 0 0,-1-1 0,3 0 0,6-1-350,-1-1-1,1 0 0,-1-1 1,0 0-1,0 0 1,-1-1-1,1-1 1,-1 1-1,0-1 1,-1 0-1,1-1 1,-1 0-1,7-9 1,13-17-2396,39-60 1,-62 88 2545,47-81-2604,-5-2 0,48-127 0,-35 76 2222,-33 93 1243,-19 62 981,-3 23 670,-3 0 1,-6 76 0,0-5 1164,5 127-138,0-231-3580,0 1 0,0 0 0,1-1 0,0 1 0,0-1 1,1 1-1,0-1 0,0 1 0,1-1 0,0 0 0,0 0 0,0 0 0,0 0 0,8 8 0,-11-14 162,1 0 1,-1 1-1,1-1 0,-1 0 0,0 0 0,1 0 1,-1 0-1,1 1 0,-1-1 0,1 0 0,-1 0 0,1 0 1,-1 0-1,0 0 0,1 0 0,-1 0 0,1 0 0,-1-1 1,1 1-1,-1 0 0,1 0 0,-1 0 0,0 0 1,1 0-1,-1-1 0,1 1 0,-1 0 0,0 0 0,1-1 1,-1 1-1,0 0 0,1-1 0,-1 1 0,0 0 0,1-1 1,-1 1-1,0-1 0,1 0 0,12-23-2548,-4 6 1169,17-19-702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56 1217,'0'-21'1824,"-17"-7"-31,0 21-384,7 7-305,-7 0-479,10 0-65,0 7-848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84 1105,'1'0'114,"1"0"0,-1 0 0,1 0 1,-1 0-1,1 0 0,-1 0 1,1 0-1,-1 1 0,1-1 1,-1 1-1,1-1 0,-1 1 1,1-1-1,-1 1 0,1 0 1,-1-1-1,0 1 0,0 0 1,1 0-1,1 2 0,-3-1 11,1 0 0,0 0-1,-1 0 1,0 0-1,1 0 1,-1 0 0,0 0-1,0 0 1,0 0 0,0 1-1,0-1 1,-1 0-1,1 0 1,-1 0 0,1 0-1,-2 3 1,-8 23 1261,-2 0 1,0 0-1,-23 34 1,-19 44 1503,49-93-2737,1-1 1,0 0-1,0 1 0,2 0 0,0 0 0,-2 26 0,4-21-105,1 1-1,0-1 0,1 1 1,1-1-1,6 18 0,-6-27-42,0 0-1,1-1 0,0 1 1,0-1-1,1 0 0,0 0 1,1-1-1,-1 0 0,2 0 1,-1 0-1,10 8 0,-4-5 9,0 0-1,-1 0 1,-1 2-1,0-1 1,0 1-1,15 27 0,-23-36 16,-1 0 0,1 0-1,-1 0 1,0 0-1,-1 0 1,1 1 0,0-1-1,-1 0 1,0 0 0,1 1-1,-1-1 1,-1 0-1,1 1 1,0-1 0,-2 5-1,1-5 10,-1 1-1,0-1 0,0 0 1,0 0-1,0 0 1,0 0-1,-1 0 0,1 0 1,-1-1-1,0 1 0,0-1 1,0 1-1,0-1 1,0 0-1,0-1 0,-7 4 1,4-3-200,-1 1 0,1-1 1,-1 0-1,1 0 1,-1-1-1,0 0 1,1 0-1,-1-1 0,0 0 1,0 0-1,0 0 1,1-1-1,-1 0 0,-11-3 1,14 3-127,1 0 0,0-1 0,-1 1 0,1-1 0,0 1 0,0-1 0,0 0 0,0 0 0,0 0 0,0-1 0,1 1 0,-1-1 1,1 1-1,0-1 0,0 0 0,0 0 0,0 0 0,0 0 0,0 0 0,1-1 0,-1 1 0,1 0 0,0-1 0,0 1 0,1-1 0,-1 1 0,1-1 0,-1-5 0,1-29-1757,0-1 360</inkml:trace>
  <inkml:trace contextRef="#ctx0" brushRef="#br0" timeOffset="1">284 617 1153,'34'0'1216,"-10"10"385,-7 18 448,7 11 560,-7 6 640,-10 4 449,-7 18-208,0-11-577,0 0-896,0 3-832,0-13-689,0-8-496,17-20-1185,-17 14-1536,0-25-1201,11-7-720,6-7 16,0-25 912</inkml:trace>
  <inkml:trace contextRef="#ctx0" brushRef="#br0" timeOffset="2">749 102 2833,'0'-46'2097,"0"18"-416,10 7-416,-10 14 1984,0 14-2369,0 4-303,7-11-369,-7 10-544,11-10-1137,-11-21-9444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1793,'-1'10'696,"-1"0"0,1 0 0,-2-1 0,1 1 0,-2-1 0,1 0 0,-1 1 1,0-2-1,-8 13 0,-15 34 1454,5 14 647,3 2 0,3 0 1,4 0-1,2 1 0,0 87 0,1 419-1621,9-458-3830,0-115-777,0-61-9058,0-25 7629,0 0 2232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155 249 1313,'-5'-5'385,"0"1"1,0-1 0,0 1-1,0 0 1,-1 1 0,1-1-1,-1 1 1,0 0 0,0 0-1,-1 1 1,1 0-1,0 0 1,-1 0 0,1 1-1,-1 0 1,0 0 0,-8 1-1,14 0-199,-1 1 0,0-1 0,0 0 0,0 1-1,1 0 1,-1-1 0,0 1 0,1 0-1,-1 0 1,0 0 0,1 0 0,-1 0-1,1 0 1,0 0 0,-1 1 0,1-1-1,0 0 1,0 1 0,0-1 0,0 1 0,0 0-1,0-1 1,0 1 0,0 0 0,1-1-1,-1 1 1,1 0 0,-1 0 0,1-1-1,0 5 1,-1-5-85,1 1 0,-1 0-1,1 0 1,0 0 0,0 0 0,0 0-1,0 0 1,0 0 0,1 0 0,-1 0 0,0 0-1,1 0 1,0 0 0,-1 0 0,1-1-1,0 1 1,0 0 0,0 0 0,0-1-1,0 1 1,0-1 0,1 1 0,-1-1-1,0 1 1,1-1 0,-1 0 0,4 3-1,2-2-30,0-1 0,1 0 0,-1 0-1,0 0 1,0-1 0,1 1-1,-1-2 1,0 1 0,9-3 0,60-16-738,-48 8-894,0-3 0,-1 0 1,0-2-1,33-25 0,36-21-3603,-35 32 1339</inkml:trace>
  <inkml:trace contextRef="#ctx0" brushRef="#br0" timeOffset="1">774 144 1377,'5'39'1800,"-2"0"0,-2 0 1,-1 0-1,-2 0 1,-13 70-1,14-100-1410,-1 0 1,1 1-1,1-1 0,0 0 1,0 1-1,0-1 0,1 0 1,1 1-1,4 14 0,-6-22-299,1 0 0,0 0 0,0 0 0,0 0 0,0-1 0,1 1 1,-1 0-1,0 0 0,1-1 0,-1 1 0,1-1 0,0 1 0,-1-1 0,1 0 0,0 0 0,0 1 0,0-1 0,2 1 0,-1-2-52,1 1 0,-1-1 0,1 1 0,-1-1 0,0 0 0,1 0 0,-1-1 0,0 1 0,1-1-1,-1 0 1,0 0 0,0 0 0,1 0 0,-1 0 0,4-3 0,15-9-67,-1-2 0,0 0 0,-2-1 0,1-1 0,-2-1 0,19-24-1,-14 18-211,1-3-253,-1-2 1,-2 0 0,0-2 0,-2 0-1,-2-1 1,-1-1 0,17-48 0,-31 73 450,0-1 0,0 1 0,0-1 0,-1 0 0,0 1 0,-1-12 0,0 18 48,0-1 0,0 1 0,0 0 0,-1 0 1,1 0-1,0 0 0,-1 0 0,0 0 0,1 0 0,-1-1 1,0 2-1,0-1 0,0 0 0,0 0 0,0 0 0,-1 0 0,1 1 1,-1-1-1,1 1 0,-1-1 0,1 1 0,-1-1 0,0 1 0,0 0 1,1 0-1,-1 0 0,0 0 0,0 0 0,-4-1 0,0 1-14,-1 1-1,1-1 1,-1 1-1,1 1 1,0-1-1,-1 1 1,1 0-1,0 0 1,0 1-1,0 0 1,0 0-1,-10 5 1,-7 5-1685,-39 28 1,11-7-3843,41-30 3080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7 752,'4'-1'408,"0"-1"0,0 1 0,0 0 0,0 1 0,0-1-1,0 1 1,8-1 0,-11 29 3415,-2 7-1349,0-22-1936,0 0-1,1 1 1,1-1 0,0 0-1,1 1 1,0-1 0,1 0-1,8 23 1,8 0 269,1-1 1,30 38-1,-42-63-575,-1 1 0,-1-1 0,1 1 0,-2 1 0,0-1 0,0 1 0,-1 0 1,0 0-1,-1 1 0,-1-1 0,0 1 0,-1-1 0,0 1 0,-2 24 0,1-29-137,-1 1 1,-1-1-1,1 0 1,-2 1-1,1-1 1,-1 0-1,0-1 1,0 1-1,-1 0 1,0-1-1,-1 0 1,0 0-1,0 0 1,0-1-1,-1 1 1,0-1-1,0 0 1,0-1-1,-1 0 1,0 0-1,-14 8 1,12-9-281,0 0 1,0 0-1,-1-1 1,1 0 0,-1 0-1,1-1 1,-1-1 0,0 0-1,0 0 1,0-1-1,0 0 1,-14-2 0,17 1-513,0-1 1,0 0-1,0-1 0,0 1 1,1-1-1,0-1 1,-1 1-1,1-1 1,0 0-1,1 0 1,-1-1-1,1 0 1,0 0-1,0 0 0,0-1 1,1 1-1,-8-13 1,-4-10-2071,1 0 435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4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95 480,'0'-94'6985,"0"98"-6572,17 239 3366,-1-51-2483,-14-4 211,-37 325 0,1 160-650,33-655-828,-1 0 0,-7 32 0,5-32-254,1 0 0,-2 31 1,5-48 105,0 0 1,0-1-1,-1 1 0,1 0 1,0-1-1,-1 1 1,1 0-1,0-1 0,-1 1 1,1-1-1,-1 1 1,1-1-1,-1 1 0,1-1 1,-1 1-1,0-1 1,1 1-1,-1-1 1,1 0-1,-1 1 0,0-1 1,1 0-1,-1 0 1,0 0-1,0 1 0,1-1 1,-1 0-1,0 0 1,1 0-1,-1 0 0,0 0 1,0 0-1,1 0 1,-1 0-1,0-1 0,1 1 1,-1 0-1,0 0 1,1-1-1,-1 1 0,0 0 1,1-1-1,-1 1 1,0 0-1,1-1 1,-1 1-1,1-1 0,-1 1 1,1-1-1,-1 1 1,1-1-1,-1 1 0,1-1 1,0 0-1,-1 1 1,1-1-1,0 0 0,0 1 1,-1-1-1,1 0 1,0 0-1,-3-52-3559,4 30 2703,-1-32-1031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4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0 239 656,'1'-2'198,"-1"1"-1,1 0 0,0-1 1,0 1-1,-1 0 0,1-1 0,0 1 1,0 0-1,0 0 0,0 0 1,1 0-1,-1 0 0,0 0 1,0 0-1,1 0 0,-1 1 1,0-1-1,1 0 0,-1 1 0,1-1 1,-1 1-1,1-1 0,-1 1 1,1 0-1,-1 0 0,1 0 1,-1 0-1,1 0 0,-1 0 0,3 0 1,71 1 508,-47 0 24,26-3-260,1-2-1,86-18 1,106-40-246,-61 13-96,161-27-2228,-347 75 2028,1 1-1,-1 0 0,0 0 0,1-1 1,-1 1-1,1 0 0,-1 0 1,0 0-1,1 0 0,-1 0 1,1 0-1,-1-1 0,0 1 0,1 0 1,-1 0-1,1 0 0,-1 0 1,0 1-1,1-1 0,-1 0 1,1 0-1,-1 0 0,0 0 0,1 0 1,-1 0-1,1 1 0,-1-1 1,0 0-1,1 0 0,-1 1 1,0-1-1,1 0 0,-1 0 0,1 1 1,-10 11-1111,-20 12 41,-5 3-66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4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50 608,'-18'14'226,"-33"33"385,49-44-556,-1 0 0,1 1-1,0-1 1,0 1 0,0-1 0,0 1 0,0-1 0,1 1 0,-1 0-1,1 0 1,0 0 0,1 0 0,-1 0 0,0 5 0,2-8-25,-1 1 0,0-1 0,1 1 0,0-1 1,-1 1-1,1-1 0,0 1 0,0-1 0,-1 1 1,1-1-1,0 0 0,1 0 0,-1 1 0,0-1 1,0 0-1,0 0 0,1 0 0,-1 0 0,0 0 1,1-1-1,-1 1 0,1 0 0,-1-1 0,1 1 1,0-1-1,-1 1 0,1-1 0,-1 0 0,1 1 1,0-1-1,-1 0 0,1 0 0,1-1 0,66 0 544,-60 0-494,81-12 341,162-44 1,-156 32-368,-11 2-1163,132-54 1,-204 74 388,-10 3 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2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15 1185,'-91'0'2072,"72"0"-1268,64 0-567,-18 0-212,319-9-1808,-288 5 1122,0 2 0,68 8 1,-118-5 684,-1 0 1,0 0-1,1 0 1,-1 1 0,0 1-1,0-1 1,-1 1-1,1 0 1,0 1-1,-1-1 1,0 1 0,0 1-1,0-1 1,0 1-1,-1 0 1,0 0 0,0 1-1,0-1 1,0 1-1,-1 0 1,0 1 0,-1-1-1,1 0 1,-1 1-1,0 0 1,-1 0-1,0 0 1,0 0 0,0 0-1,-1 1 1,0-1-1,0 0 1,-1 1 0,0-1-1,0 1 1,-3 9-1,-46 190 2567,34-160-2070,3 1-1,1 1 1,3 0 0,-3 64 0,11-103-453,0 0 0,1 0 1,0 0-1,0-1 0,1 1 1,1 0-1,-1-1 0,2 1 1,-1-1-1,1 0 0,9 13 1,-11-19-50,0 0 0,1 0 0,-1 0 0,1-1-1,0 1 1,0-1 0,0 0 0,0 0 0,0 0 0,0 0 0,1-1 0,-1 1 0,1-1 0,-1 0 0,1 0 0,-1 0 0,1 0 0,0-1 0,-1 1 0,1-1 0,0 0 0,0 0 0,-1-1 0,1 1 0,0-1 0,-1 1 0,1-1 0,-1 0 0,1-1 0,-1 1 0,1-1-1,-1 1 1,4-4 0,12-5 19,-2 0 0,1-2 0,-2 0-1,1-1 1,-2 0 0,0-1 0,0-1-1,-2-1 1,0 0 0,21-33 0,-11 10 92,-3 0-1,0-1 1,-3-1 0,12-44 0,0-27 1226,-27 101-939,0 0 0,-1-1 0,0 1 0,-1-1 1,-1 1-1,1 0 0,-6-23 0,5 31-338,0 1 1,0-1-1,-1 1 1,1-1-1,-1 1 1,0-1-1,1 1 1,-1 0-1,0 0 1,-1 0-1,1 0 1,0 0-1,0 1 0,-1-1 1,1 0-1,-1 1 1,1 0-1,-1 0 1,0 0-1,0 0 1,1 0-1,-1 0 1,0 1-1,0-1 1,-5 1-1,-9-1-289,0 0-1,1 2 0,-23 2 0,27-2-191,-7 3-740,0 0-1,0 0 0,-27 12 0,25-9 0,-45 13-2534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4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18 704,'-9'13'148,"2"-4"83,1 1-1,0 0 1,0 0 0,1 0-1,0 0 1,1 1-1,0 0 1,0 0-1,1 0 1,1 0 0,0 1-1,0 12 1,2 102 5513,0-126-5727,0 1-1,0-1 1,0 1 0,0-1 0,1 1 0,-1-1 0,0 0-1,0 1 1,1-1 0,-1 1 0,0-1 0,1 1 0,-1-1 0,0 0-1,1 1 1,-1-1 0,0 0 0,1 0 0,-1 1 0,1-1-1,-1 0 1,1 0 0,-1 1 0,0-1 0,1 0 0,-1 0-1,1 0 1,-1 0 0,1 0 0,-1 0 0,1 0 0,-1 0 0,1 0-1,-1 0 1,2 0 0,23-2 66,-22 2-65,35-9 2,0-1 0,-1-1 0,-1-3 0,36-17 0,-5 2-206,65-19-901,-74 28-605,-1-2-1,0-2 1,74-45-1,-96 42-601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1735 432,'0'-134'1414,"-1"130"-1290,1-1-1,-1 1 1,0-1-1,0 1 1,0-1-1,0 1 0,-1 0 1,0-1-1,0 1 1,0 0-1,-1 0 1,1 0-1,-1 1 1,0-1-1,0 1 1,0-1-1,-6-4 1,7 6-38,-1 0 1,1 1-1,-1-1 1,1 1-1,-1-1 1,1 1-1,-1 0 1,0 0-1,0 0 1,1 0-1,-1 1 0,0-1 1,0 1-1,0 0 1,0 0-1,0 0 1,0 0-1,0 0 1,1 1-1,-1-1 1,0 1-1,0-1 1,0 1-1,1 0 1,-1 1-1,0-1 1,1 0-1,-1 1 1,1-1-1,-3 3 1,-14 13 337,2 0 0,0 1 0,1 1 1,1 0-1,-18 30 0,20-26-330,0 0 1,2 1-1,0 0 0,2 1 1,0 0-1,2 0 1,1 1-1,1 0 0,1 0 1,1 0-1,1 1 0,2-1 1,1 1-1,1-1 1,7 38-1,-8-57-83,1 0 1,0-1-1,0 1 0,1 0 1,0-1-1,0 0 0,1 0 1,-1 0-1,1 0 0,0 0 1,1-1-1,9 10 1,-9-11-9,-1-1 1,0-1 0,1 1-1,-1-1 1,1 1 0,0-1 0,0-1-1,0 1 1,0-1 0,0 0 0,0 0-1,0 0 1,0-1 0,0 1 0,0-1-1,0 0 1,1-1 0,7-1 0,9-4-18,-1 0 0,-1-1 0,1-1 1,-1-1-1,-1-1 0,0-1 0,0-1 0,-1 0 1,0-1-1,-2-1 0,1-1 0,-2 0 0,0-1 1,19-25-1,-2-3-352,-1-2-1,-2-1 1,-3-2 0,35-84-1,-35 65-98,-3-1 1,-3 0-1,-3-1 0,-3-1 0,-4-1 0,3-79 0,-8-97 146,-39-372 0,17 402 2149,17 215-1760,0 0 1,0 1-1,0-1 0,0 0 1,-1 0-1,1 0 0,-1 1 1,0-1-1,0 0 0,0 0 1,0 1-1,0-1 0,-1 1 0,1-1 1,-1 1-1,-1-3 0,1 7 97,0 1 0,1-1-1,0 0 1,-1 1-1,1-1 1,0 1 0,0-1-1,1 1 1,-1-1 0,0 4-1,-96 814 4778,71 102-3720,29-845-1145,15 98 0,-12-143-114,1 1 0,1-1 1,2 0-1,1-1 0,26 51 1,-33-76-117,0 0 0,0 0 0,0 0 1,1 0-1,-1-1 0,1 0 0,1 0 0,-1 0 1,11 6-1,-14-9-42,0-1 1,0 0-1,0 0 0,1 0 1,-1 0-1,0-1 1,1 1-1,-1 0 1,0-1-1,1 0 1,-1 1-1,1-1 1,-1 0-1,1 0 0,-1-1 1,1 1-1,-1 0 1,0-1-1,1 0 1,-1 1-1,0-1 1,1 0-1,-1 0 0,0 0 1,0-1-1,0 1 1,0 0-1,0-1 1,0 1-1,0-1 1,0 0-1,2-3 0,3-2-266,-1-1-1,0 0 0,-1-1 1,1 1-1,-2-1 0,1 0 1,-1 0-1,0-1 0,-1 1 0,0-1 1,-1 0-1,2-11 0,11-43-1706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93 528,'2'0'72,"-1"0"-1,1 0 0,-1 1 1,1-1-1,-1 0 0,1 1 1,-1-1-1,0 1 1,1-1-1,-1 1 0,0-1 1,0 1-1,1 0 0,-1 0 1,0 0-1,0 0 0,0 0 1,0 0-1,0 0 1,0 0-1,0 0 0,0 0 1,-1 1-1,1-1 0,0 0 1,-1 1-1,1-1 0,-1 0 1,1 1-1,-1-1 1,0 1-1,1 1 0,0 8 314,0 0 0,0 1 0,-2 17 0,0-5 266,-2 76 1040,1-36-457,10 111 1,-7-163-1178,1 0 1,1 0-1,0-1 1,1 1 0,0-1-1,1 0 1,0 0-1,1 0 1,0-1-1,1 0 1,0 0 0,10 10-1,-14-16-37,1-1-1,0 1 1,0-1-1,0 0 1,0 0-1,1-1 1,-1 1-1,1-1 1,0 0-1,-1 0 1,1-1-1,0 1 1,0-1-1,0 0 0,0-1 1,0 1-1,1-1 1,-1 0-1,0 0 1,0 0-1,0-1 1,0 0-1,0 0 1,0 0-1,0 0 1,0-1-1,0 0 1,-1 0-1,1-1 1,6-3-1,8-6 5,-1 0-1,-1-1 1,1-1-1,-2 0 1,0-1-1,-1-1 1,-1-1-1,0 0 0,-1 0 1,-1-2-1,0 0 1,15-37-1,-14 24-30,-1-1 0,-3 0 0,0-1 0,-2 1 0,-2-2 0,-1 1-1,0-50 1,-4 74-13,0-27-282,-6-48 0,6 83 217,0 1 0,0 0 1,0-1-1,0 1 0,0 0 0,-1-1 0,1 1 0,0 0 1,-1 0-1,1-1 0,-1 1 0,0 0 0,1 0 1,-1 0-1,0-1 0,0 1 0,0 0 0,1 0 0,-1 0 1,0 1-1,0-1 0,-1 0 0,0-1 0,-1 21-3289,3-1 1391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16 688,'-25'-5'550,"0"0"1,0 2-1,-1 1 0,-34 2 0,48 1-233,1 0-1,-1 1 1,0 1-1,0 0 1,1 1 0,0 0-1,0 0 1,0 2-1,0-1 1,1 1-1,-14 10 1,-2 5 758,1 1 0,1 2-1,2 0 1,0 1 0,1 1 0,2 1 0,-28 51 0,40-65-950,2 1 1,-1 0 0,2 1 0,0-1 0,0 1-1,2 0 1,0 0 0,0 0 0,2 0 0,0 0 0,0 0-1,2 1 1,0-1 0,0-1 0,8 24 0,-8-30-130,1 1 1,0-1 0,0 0 0,1-1 0,0 1 0,0-1-1,1 1 1,0-1 0,0-1 0,1 1 0,0-1-1,0 0 1,0 0 0,1-1 0,0 1 0,0-2 0,0 1-1,1-1 1,0 0 0,-1 0 0,1-1 0,1 0 0,-1-1-1,0 0 1,1 0 0,-1-1 0,1 0 0,12 0-1,-11-1-436,0 0 0,0-1 0,0-1 0,0 0 0,-1 0 0,1-1 0,0 0 0,-1-1-1,0 0 1,0 0 0,11-8 0,-7 3-350,0-1 1,-2 0-1,1 0 1,-1-1-1,-1-1 0,15-20 1,1-9-700,-2-1 0,-2-1 0,28-80-1,-49 122 1479,53-128-514,-46 115 736,-1 0 1,2 0 0,0 1-1,0 0 1,1 0-1,21-19 1,-30 31-120,-1 0 0,1 1 1,-1-1-1,1 0 0,-1 1 1,1-1-1,0 0 0,-1 1 0,1-1 1,0 1-1,0-1 0,-1 1 1,1 0-1,0-1 0,0 1 1,0 0-1,0-1 0,-1 1 0,1 0 1,0 0-1,0 0 0,0 0 1,0 0-1,0 0 0,0 0 0,0 0 1,0 0-1,-1 0 0,1 0 1,0 1-1,0-1 0,0 0 0,0 0 1,0 1-1,-1-1 0,1 1 1,0-1-1,0 1 0,-1-1 0,1 1 1,0 0-1,-1-1 0,1 1 1,-1 0-1,1-1 0,-1 1 0,1 0 1,-1 0-1,1-1 0,-1 1 1,0 0-1,1 0 0,-1 0 0,0 0 1,0 0-1,1 0 0,-1-1 1,0 1-1,0 0 0,0 1 1,2 10 951,-1-1 0,0 1 0,-2 17 0,1-22-480,0 169 5612,0-2-6926,6-132-2585,-6-41 3085,0 0 1,0 0-1,0 1 1,1-1 0,-1 0-1,0 0 1,1 0-1,-1 0 1,1 1-1,0-1 1,-1 0-1,1 0 1,0 0-1,-1 0 1,1 0-1,0 0 1,0-1-1,0 1 1,0 0-1,0 0 1,0-1 0,0 1-1,0 0 1,0-1-1,1 1 1,1 0-1,-2-1 46,0-1 0,0 1 1,0 0-1,0-1 0,-1 1 0,1 0 0,0-1 0,0 1 0,0-1 0,0 1 1,-1-1-1,1 0 0,0 1 0,-1-1 0,1 0 0,0 0 0,-1 1 0,1-2 0,16-30-1360,-15 28 1159,12-33-1366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65 316 880,'0'-66'897,"0"-1"303,-6 18 145,-5 3 128,-6 15-113,4 3-255,6 21-257,7-4-432,-10 1-272,20 10-4898,-3 0 2945,6 10-1232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0 640,'16'15'483,"-1"0"-1,0 1 0,-1 0 1,-1 2-1,0-1 0,-1 1 1,11 26-1,-8-13 862,-3 2-1,-1-1 1,14 64 0,24 237 6958,-49-384-8578,3 1 0,2 0 0,3 0 0,1 0 0,3 1 0,2 0-1,28-67 1,-32 95 23,1 0-1,1 1 0,22-30 0,-29 43-144,1 0 0,0 0 0,1 0 0,-1 1 0,1 0 0,1 0 0,-1 0 0,1 1 0,0 0 0,0 1-1,14-6 1,19 7-3502,-31 3 2833,9 0-1340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38 640,'1'-2'96,"-1"1"0,0 0-1,0-1 1,0 1 0,0-1-1,0 1 1,0-1 0,0 1 0,0 0-1,-1-1 1,1 1 0,0-1-1,-1 1 1,0 0 0,1-1-1,-1 1 1,0 0 0,1 0-1,-1-1 1,0 1 0,0 0 0,0 0-1,0 0 1,0 0 0,0 0-1,0 0 1,-1 0 0,-1 0-1,1 1 0,0 0 0,0 0 0,0 0 0,0 1 0,0-1 0,0 1 0,0-1-1,0 1 1,1 0 0,-1 0 0,0 0 0,0 0 0,1 0 0,-1 0 0,0 0-1,1 0 1,-1 1 0,1-1 0,-1 1 0,-1 3 0,-17 19 928,2 2 0,0 0 0,-21 46 0,16-31-20,6-10-230,2 1-1,1 0 1,-16 59-1,25-72-590,1 0 1,1 0-1,0 1 0,1-1 0,2 1 1,0-1-1,1 1 0,4 26 1,-4-44-176,-1 0 1,1-1 0,0 1 0,-1 0 0,1 0-1,0 0 1,0 0 0,0-1 0,0 1 0,1-1-1,-1 1 1,0-1 0,1 1 0,-1-1-1,1 0 1,-1 1 0,1-1 0,0 0 0,-1 0-1,3 1 1,1 0 4,0-1 0,0 1 0,0-1 0,0 0 0,0 0 0,0-1-1,0 1 1,6-1 0,1-1-9,0 0-1,0-1 1,0 0-1,0-1 1,0 0-1,18-7 1,-9-3-13,0 1 0,-2-2 0,1-1 0,-1 0 0,24-28 0,-31 31-10,3-3-14,0-2-1,-2 0 1,0 0 0,-1-1 0,-1-1-1,0 0 1,-2-1 0,0 0 0,-1 0 0,-1-1-1,-1 1 1,-1-2 0,-1 1 0,-1 0 0,0-1-1,-2-36 1,0 53 40,-1 0 1,-1 0-1,1 1 0,-1-1 1,1 0-1,-1 1 0,-1-1 1,1 0-1,-1 1 0,1-1 1,-1 1-1,0 0 0,-1 0 1,1 0-1,-1 0 0,0 0 1,0 0-1,0 1 0,0-1 1,-1 1-1,0 0 0,1 0 0,-1 0 1,0 1-1,0-1 0,0 1 1,-1 0-1,1 0 0,-1 1 1,1-1-1,-1 1 0,1 0 1,-1 0-1,0 0 0,0 1 1,1-1-1,-9 2 0,3 0 16,1 0-1,-1 0 1,1 1-1,0 1 1,0-1-1,0 2 1,0-1 0,0 1-1,-9 6 1,-77 52 38,63-40-56,-46 43-2485,75-63 203,6-6-502,14-14 21,14-9 302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161 481 672,'-38'-238'2433,"33"202"-1862,2-6 1320,3-63-1,2 46 1210,7 77-755,5 33 554,-3 0 1,9 104 0,-13 108 356,-53 396 1916,18-382-4117,21-181-895,-18 143-78,23-229-510,-5 42 45,6-17-6166,-10-45-2626,-3-16 6456,12 21 1404,-16-34-2433,1-14 725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1 621 720,'2'-24'267,"1"-6"434,9-47 0,-10 70-531,0 1-1,0-1 1,0 0-1,0 1 0,1 0 1,0 0-1,1 0 0,-1 0 1,1 0-1,0 0 1,1 1-1,9-9 0,22-10 567,2 1-1,1 2 0,0 1 0,2 3 0,47-15 0,30-13-330,210-107-2096,-323 150 1395,0 0 0,0 0 0,0 0 0,0-1 1,-1 1-1,1-1 0,-1 0 0,0-1 0,0 1 1,0-1-1,-1 0 0,1 0 0,-1 0 0,0 0 1,4-7-1,-6 1-1086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25 190 912,'-10'38'577,"-4"-10"-113,14 0 32,7-7 80,10-21 65,24 0-17,10-10 0,14-18-240,4 0-159,13 0-129,3-21-64,-13 10-369,-4 0-399,-3 4-304,-20 4-17,-11 13 49</inkml:trace>
  <inkml:trace contextRef="#ctx0" brushRef="#br0" timeOffset="1">134 1027 912,'-34'56'833,"10"-7"-129,7-11-208,17-20 113,0-8 335,17-10 49,7-21-161,17 4-128,0-22-240,11-6-175,-1-4-161,-10 0 16,0 3-144,0-10-497,3 7-607,-6 0-481,-11-7-192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5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79 421 80,'0'0'2,"-1"0"0,1 0 0,0 0 0,-1 0 0,1 0 0,0 0 0,-1 0-1,1 0 1,-1 0 0,1 0 0,0 0 0,-1 1 0,1-1 0,0 0 0,-1 0 0,1 0 0,0 0 0,0 1 0,-1-1 0,1 0 0,0 0-1,-1 1 1,1-1 0,0 0 0,0 0 0,0 1 0,-1-1 0,1 0 0,0 1 0,0-1 0,0 0 0,0 1 0,0-1 0,-1 0 0,1 1 0,0-1-1,0 0 1,0 1 0,0-1 0,0 0 0,0 1 0,0 0 0,0-1 0,1 0 0,-1 1 0,0-1 0,0 0 0,0 0 0,0 1 0,0-1 0,0 0 0,0 0 0,-1 1 0,1-1 0,0 0 0,0 1-1,0-1 1,0 0 0,0 0 0,0 1 0,0-1 0,0 0 0,-1 0 0,1 0 0,0 1 0,0-1 0,0 0 0,-1 0 0,1 0 0,0 1 0,0-1 0,0 0 0,-1 0 0,1 0 0,0 0 0,0 0 0,-1 0 0,1 0 0,0 1 0,0-1 0,-1 0 0,1 0 0,0 0-1,-1 0 1,0 0 703,1-38 354,-1-33 1473,0 18 771,9-91-1,-6 118-2627,5-19 838,-6 40-1218,0 1-1,0 0 1,0-1-1,-1 1 1,0-1-1,0 1 1,-1-9-1,0-4 3043,8 20-1432,-3 5-1439,-1 0 0,0 0 0,-1 0 0,1 0-1,-2 0 1,1 1 0,0 12 0,0-7-7,11 176 2886,-9-103-2555,-4 358 902,-1-423-1670,-30 292-74,-2-166-1095,27-103 72,-1 14-2338,5-18-3597,2-41 6787,0 1 1,0 0 0,0 0 0,0-1-1,0 1 1,0 0 0,0 0-1,0-1 1,0 1 0,0 0-1,-1-1 1,1 1 0,0 0 0,0-1-1,-1 1 1,1 0 0,0-1-1,-1 1 1,1 0 0,-1-1 0,1 1-1,-1-1 1,1 1 0,-1-1-1,1 1 1,-1-1 0,0 1 0,1-1-1,-1 0 1,1 1 0,-1-1-1,0 0 1,0 0 0,1 1-1,-1-1 1,0 0 0,1 0 0,-1 0-1,0 0 1,0 0 0,1 0-1,-1 0 1,0 0 0,0 0 0,1 0-1,-1 0 1,0-1 0,1 1-1,-1 0 1,0 0 0,1-1 0,-1 1-1,0 0 1,1-1 0,-2 0-1,-15-8-2717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40 1889,'-2'-5'374,"-1"1"0,0 0 0,0 0 0,0 0 0,-1 1 1,1-1-1,-7-4 0,9 8-249,0-1 0,1 1 0,-1-1 0,0 1 0,0 0 0,0-1 0,1 1 0,-1 0 0,0 0 0,0-1 0,0 1 0,0 0 0,0 0 0,0 0 0,0 0 0,1 0 0,-1 0 0,0 1 0,0-1 0,-1 0 0,1 1-11,-1 0 1,1 0 0,0 0-1,0 0 1,0 0-1,0 0 1,0 0 0,0 1-1,0-1 1,0 0-1,0 0 1,0 1 0,1-1-1,-1 1 1,0-1-1,0 3 1,-11 39 1867,2 0 1,-7 68-1,7-37-1009,-17 88 353,-71 482-202,92-571-3298,3 76-1,3-107-648,4-22-367,10-17 159,3-3 416</inkml:trace>
  <inkml:trace contextRef="#ctx0" brushRef="#br0" timeOffset="1">493 1132 1505,'14'0'1536,"-4"28"225,-10 0 304,0 21 208,-17-3 80,-7 10-240,7-7-624,0 0-705,-1-3-352,18-8-464,0-10-1200,0-7-1169,7-21-657,4-10-111,23-11 512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1 161 848,'0'-17'993,"0"6"1632,0 22-2417,0 6-160,7-6-160,10-11-432,7 0-369,10 0-143,0 0-1009</inkml:trace>
  <inkml:trace contextRef="#ctx0" brushRef="#br0" timeOffset="1">599 0 1201,'-1'9'414,"-1"0"0,-1 0 0,1-1 0,-1 1 0,-1-1 0,1 0 0,-1 0 0,-1 0 0,0 0 0,0-1 0,0 1 0,-9 7 0,0 4 412,-29 38 1317,4 2 1,2 1 0,3 2-1,2 2 1,-31 89 0,56-130-1880,2 0 0,0 0 0,-3 43 0,7-59-326,1 1 0,0-1 1,0 0-1,1 1 0,-1-1 0,2 0 0,-1 0 0,1 1 1,0-1-1,1-1 0,0 1 0,0 0 0,0 0 0,1-1 1,0 0-1,7 9 0,-8-13-138,0 0 0,0 0 0,0 0 0,0 0 0,1 0 0,-1-1 0,0 0 0,1 0 0,-1 0 0,1 0 0,0 0 1,-1-1-1,1 1 0,0-1 0,-1 0 0,1 0 0,0 0 0,0-1 0,-1 0 0,1 1 0,-1-1 0,5-2 0,3 0-685,-1-1-1,1 0 1,-1 0 0,1-2-1,18-11 1,-3-2-567,0-1 1,-1-2 0,0 0-1,20-27 1,-5-7 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1 827 608,'2'-3'209,"1"1"-1,0-1 1,0 1-1,0 0 1,0 0-1,0 0 1,0 0 0,1 0-1,-1 1 1,8-3-1,-11 4-125,1 0-1,0 0 1,-1 0 0,1 0-1,-1 0 1,1 0-1,-1 1 1,1-1 0,-1 0-1,1 0 1,-1 0 0,1 1-1,-1-1 1,1 0-1,-1 1 1,1-1 0,-1 0-1,0 1 1,1-1 0,-1 1-1,1-1 1,-1 0-1,0 1 1,0-1 0,1 1-1,-1 0 1,5 29 2620,-17 108 3971,0 5-4648,10-106-2055,1-26-421,0-1 1,1 1-1,0-1 1,1 0-1,0 1 1,0-1 0,1 0-1,4 13 1,-5-22 294,-1 1 0,0-1 1,1 0-1,-1 0 1,1 0-1,0 0 0,-1 0 1,1 0-1,0-1 0,-1 1 1,1 0-1,0 0 1,0 0-1,0-1 0,0 1 1,0 0-1,0-1 0,0 1 1,0-1-1,0 1 0,0-1 1,0 0-1,0 1 1,0-1-1,0 0 0,0 0 1,1 1-1,-1-1 0,0 0 1,0 0-1,0-1 1,0 1-1,0 0 0,0 0 1,1 0-1,-1-1 0,0 1 1,0 0-1,0-1 0,0 1 1,0-1-1,0 0 1,0 1-1,0-1 0,0 0 1,-1 1-1,1-1 0,0 0 1,1-1-1,26-45-4543</inkml:trace>
  <inkml:trace contextRef="#ctx0" brushRef="#br0" timeOffset="1">144 141 1137,'-17'-56'880,"-7"10"-304,7 15-176,17 24 321,0 14-657,0 24-32,0-13-400,0-8-465,0 8-223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1 912,'-8'18'620,"1"0"0,1 0 0,0 1 0,1-1 0,-2 27 0,-3 99 1920,8-76-1551,-48 714 7724,35-329-5481,15-270-9299,0-145 3033,-3-116-3010,-9-44 2748,10 38 1647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1:5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1 295 400,'0'-15'294,"0"1"0,1-1 0,1 0 0,6-24 0,-8 36-195,1-1 0,1 1 1,-1 0-1,0 0 0,1 0 1,-1 0-1,1 0 0,0 0 1,0 0-1,0 0 1,1 1-1,-1-1 0,0 1 1,1-1-1,0 1 0,-1 0 1,1 0-1,0 1 0,0-1 1,0 0-1,1 1 0,-1 0 1,0 0-1,0 0 0,5-1 1,16-1 224,0 2 1,-1 1 0,1 0-1,-1 2 1,1 1-1,-1 0 1,0 2 0,0 1-1,34 13 1,-10 0-226,-1 3 1,0 1 0,54 38-1,-87-52-36,0 0-1,-1 1 1,0 0-1,0 1 1,-1 0 0,0 1-1,-1 0 1,13 22 0,-19-27 53,0 0 0,0 1 0,-1 0 0,-1 0 0,1 0 1,-1 0-1,0 0 0,-1 0 0,0 1 0,-1-1 0,1 0 1,-1 1-1,-1-1 0,0 1 0,0-1 0,-1 0 0,-4 15 1,2-12 93,0 0 1,-1 0-1,-1 0 1,0-1-1,0 1 1,-1-2-1,0 1 1,-1-1-1,-16 17 1,7-12 51,0-1 0,-1 0 0,0-2 0,-32 16-1,44-24-249,0 0 0,-1 0 0,1-1 0,-1 1 0,0-2 0,0 1 0,0-1 0,0 0 0,0 0 0,0-1 0,0 0 0,0 0 0,0 0 0,0-1 0,0 0 0,0-1 0,-11-3 0,13 3-96,0-1 0,1 0 0,-1 0 0,1 0 0,-1-1 0,1 1-1,0-1 1,0 0 0,1 0 0,-1 0 0,1-1 0,0 1 0,0-1 0,0 0 0,1 0 0,-1 0 0,1 0 0,1 0 0,-1 0 0,1-1 0,0 1-1,-1-9 1,-1-11-361,2 0 0,1 0 0,1 0-1,0 0 1,2 1 0,2-1 0,0 0-1,1 1 1,1 0 0,1 1 0,2-1-1,0 2 1,1-1 0,2 2 0,0-1 0,1 2-1,29-34 1,-37 48 362,23-27-564,2 1 0,61-48-1,-81 71 603,1 2 0,1-1 0,-1 1 1,1 1-1,1 0 0,-1 1 0,1 1 0,-1 0 0,1 0 0,1 2 0,-1 0 0,25-1 0,-34 4 167,0 0 0,-1 0 0,1 1 0,0 0 0,-1 0 0,1 0 0,-1 0 0,0 1 0,1 0 0,-1-1 0,-1 2 0,1-1 0,0 0 0,-1 1 0,1 0 0,-1-1 0,0 1 0,-1 1 0,1-1 0,-1 0 0,3 6 0,5 10 570,0-1-1,-2 2 1,10 33-1,8 47 761,-4 1-1,-5 0 0,-5 1 1,0 113-1,-12-204-1394,0-5 41,1 0 0,-2 0 0,1 0 0,-1 0 0,0 0 0,-3 9 0,3-14-124,0 0 1,1-1 0,-1 1 0,0-1 0,-1 1 0,1-1 0,0 1 0,0-1 0,-1 1 0,1-1 0,-1 0 0,1 0 0,-1 0 0,1 0 0,-1 0 0,0 0 0,1 0 0,-1-1 0,0 1-1,0-1 1,0 1 0,1-1 0,-1 1 0,0-1 0,0 0 0,0 0 0,0 0 0,-2 0 0,3-1-85,-1 1 0,1-1 0,-1 0 0,1 1 0,0-1 0,-1 0 0,1 0 0,0 0 0,0 0 0,0 0 0,-1 0 0,1 0-1,0 0 1,0 0 0,1-1 0,-1 1 0,0 0 0,0-1 0,1 1 0,-1 0 0,0-1 0,1 1 0,-1-1 0,1 1 0,0-1 0,0 1 0,0-1 0,-1-1 0,-3-51-1840,4 25 1241,7-173-2258,-4 176 2836,1-1 0,2 1 0,0 0 1,2 0-1,15-35 0,-16 47 107,-1 0 0,2 0 0,0 1 0,0-1 0,1 2 0,13-14 0,-6 0 17,-15 23 3,0 0 0,0 1 0,1-1 0,-1 0 0,1 1 1,0-1-1,0 1 0,0 0 0,0 0 0,0-1 0,0 1 0,0 1 0,1-1 1,-1 0-1,5-2 0,2 0-194,-1 1-1,1 0 1,-1 0 0,1 1-1,0 0 1,0 1 0,0 0-1,12 0 1,-19 1 49,1-1 0,0 1 0,0 0 0,0-1 0,0 0 0,-1 1-1,1-1 1,0 0 0,-1 0 0,6-3 0,-8 4 148,17-8-1266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137 948 624,'-34'-2'791,"22"1"-541,1 0 1,-1 1 0,1 1-1,-23 3 1,32-3-142,0 0 0,1 0-1,-1 1 1,1-1 0,-1 1 0,1-1 0,-1 1-1,1-1 1,0 1 0,0 0 0,0-1 0,0 1-1,0 0 1,0 0 0,1 0 0,-1 0 0,0 0-1,1 0 1,0 0 0,-1 0 0,1 0 0,0 0-1,0 0 1,0 0 0,0 0 0,1 0 0,0 4 0,0 7-10,1-1 0,0 1 1,6 18-1,2-1 77,1 0 0,1-1-1,2-1 1,1 0 0,1-1 0,1 0 0,1-2-1,33 36 1,14 8 100,63 60-6,-106-110-251,0-1-1,2-1 0,0-1 1,36 17-1,-29-19-8,-1-2-1,2-2 1,0-1 0,0-1 0,0-2 0,1-1-1,0-1 1,0-2 0,0-2 0,0 0-1,0-3 1,0 0 0,0-2 0,56-17 0,155-60 277,232-114 1,148-53 236,-329 161-290,415-67 1,322 26 208,-683 102 103,435 20-1,-600 19-434,0 7 0,-1 8 0,-2 8 0,199 66 0,-287-68-95,0 5 0,-3 3 0,-1 4 0,-3 4 0,-2 4 0,138 112 0,-208-153-5,0 1 0,-1 1 0,0 0-1,-1 1 1,-1 0 0,0 1 0,-1 0-1,12 25 1,-19-33-1,0 0-1,0-1 1,-1 1 0,0 0-1,0 1 1,0-1 0,-1 0-1,-1 1 1,0-1 0,0 0-1,0 1 1,-1-1 0,0 0-1,-1 0 1,0 1 0,0-1-1,0 0 1,-1-1 0,-1 1-1,1 0 1,-8 10 0,0-4 26,0 0 0,-1-1 0,0-1 0,-1 0 0,0 0-1,-1-2 1,-1 0 0,1 0 0,-2-1 0,1-1 0,-1-1 0,-24 9 0,25-11 20,-1 0-1,0-1 1,0-1 0,0 0-1,0-1 1,0-1-1,-1 0 1,1-1 0,0-1-1,-1-1 1,1 0-1,0-1 1,-22-7 0,28 6-46,0 0 0,1-1 0,0 0 0,0-1 0,0 0 0,1 0 0,-1-1 0,2 0 0,-1 0 1,1-1-1,0 0 0,0 0 0,1-1 0,0 0 0,1 0 0,0 0 0,1-1 0,-1 1 0,2-1 0,-1 0 1,2 0-1,-1-1 0,1 1 0,-1-14 0,2 0-16,0-1 1,1 0-1,1 1 1,2-1-1,0 0 1,2 1 0,1 0-1,0 0 1,13-28-1,-2 15 12,1 1-1,2 1 1,1 0-1,2 2 1,1 0-1,42-42 1,-1 11-32,130-99 0,-120 110 58,3 3 0,2 3 0,2 4 0,146-54 0,367-85 718,-571 176-716,644-167 870,17 44-263,-202 74-478,2 21 1,1 22-1,819 83 1,-1005-34-227,392 40-814,-574-68-867,-124-9 1432,1 1 0,-1 0 0,1 0 0,-1 1 0,1-1 0,-1 1 0,-4 3 0,-37 9-2093,-22-1-1336,47-8 2674,-21-1-1126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2 544,'-4'0'28,"2"-1"88,0 1 0,0 0 0,0 0 0,0 0-1,0 0 1,0 0 0,0 0 0,0 1 0,0-1-1,1 1 1,-1-1 0,0 1 0,0 0 0,-2 1 0,3 0-13,0 0 1,0 0 0,0 1 0,1-1 0,-1 0 0,0 1 0,1-1 0,0 1 0,0-1 0,0 1 0,0-1 0,0 0-1,0 4 1,1 131 2279,-10 291-121,7-299-3062,2-110-2821,2-52 2280,6-5 119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8 864,'17'-7'625,"0"7"15,-10 17 80,-7 22-63,0 6-33,0 15-112,0 6-48,0-10-128,0 11-127,0-11-33,0 0-112,0-17-64,0-11-433,0-7-335,0-4-288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12 200 896,'-8'0'1859,"5"0"-626,5 0-368,38 0 30,-11 1-607,1-1 0,0-2-1,53-9 1,223-66-42,-274 66-798,-1-2 1,44-24 0,-49 23-509,-25 13 992,0 1-1,-1-1 0,1 1 0,0-1 0,0 1 1,-1-1-1,1 1 0,-1-1 0,1 0 0,0 0 1,-1 1-1,0-1 0,1 0 0,-1 0 1,1 1-1,-1-1 0,0 0 0,1 0 0,-1 0 1,0 0-1,0 0 0,0 1 0,0-1 0,0 0 1,0 0-1,0 0 0,0 0 0,0 0 1,0 0-1,0 0 0,-1 1 0,1-1 0,0 0 1,-1 0-1,1 0 0,-1-1 0,-14-4-648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1 720,'-23'38'1831,"21"-13"-1108,1 1 1,1-1 0,1 1 0,2-1 0,0 1-1,10 33 1,2 25 452,32 635 5947,-35-406-4964,22 0-1196,-9-103-992,-22-187-449,1-1 0,13 40 0,-1-8-3221,-15-72-5280,0-12 7323,8-14-1537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5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72 428 800,'-22'-51'505,"12"31"-132,2 0 0,0 0-1,1 0 1,-5-29 0,10 39-41,1 1 0,0 0 0,0-1 0,1 1 0,0 0 0,1-1 0,0 1 0,3-11-1,-3 16-206,1-1 0,0 1-1,0 0 1,1 0-1,-1 0 1,1 0-1,0 0 1,0 0 0,1 0-1,-1 1 1,1 0-1,-1 0 1,1 0-1,0 0 1,0 0-1,0 1 1,8-4 0,20-7 503,0 0 1,1 2 0,1 2-1,61-10 1,140 0 1403,-83 17-1196,0 8 0,160 25-1,-210-14-724,0 5-1,-1 4 0,182 73 0,-250-84-111,0 2 0,-2 1 0,0 1 1,-1 1-1,-1 2 0,-1 1 0,-1 1 0,-1 1 0,23 30 0,-30-31 2,-2 1 0,0 1 0,-1 0 0,-2 1 0,-1 0 0,-1 1 1,-1 1-1,-2 0 0,-1 0 0,9 61 0,-12-47 275,-2 1 1,-2 0-1,-2 0 0,-2 0 0,-1 0 1,-3-1-1,-1 0 0,-3 0 1,-1-1-1,-2 0 0,-2-1 1,-1-1-1,-40 66 0,26-59 1108,-2-1 0,-1-2 0,-3-1 0,-72 64 0,76-80-913,0-2 1,-1-1 0,-1-1-1,-2-3 1,0-1 0,-1-1 0,-44 13-1,53-24-436,-1-1-1,1-1 1,-1-2-1,0-1 1,-41-2 0,42-1-104,25 1-39,0 0 1,1 0-1,-1 0 0,0-1 1,1 0-1,-1 0 0,0 0 0,1 0 1,-1-1-1,1 1 0,0-1 1,-1 0-1,1 0 0,0 0 1,-5-5-1,4 3-472,1 0 1,-1 0-1,1 0 1,0 0-1,1-1 0,-1 1 1,1-1-1,0 0 1,0 0-1,-2-8 1,2 4-568,1 0 1,0 0 0,0 0 0,1 0 0,0 0 0,0 0 0,1 0-1,0 0 1,1 0 0,0 0 0,0 1 0,1-1 0,7-15 0,15-15-2077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1185,'0'3'992,"-5"87"2507,2-67-2898,2 1-1,0-1 0,1 0 1,1 1-1,1-1 1,2 0-1,6 24 0,-6-33-306,1 0 0,0-1 0,1 0-1,1 0 1,0 0 0,1-1-1,0 0 1,1-1 0,19 20-1,-22-26-264,0 0-1,0-1 0,0 1 0,1-1 0,-1-1 0,1 1 1,0-1-1,0-1 0,1 1 0,-1-1 0,0 0 0,1-1 1,-1 0-1,1 0 0,0 0 0,-1-1 0,1 0 0,-1-1 1,14-2-1,-14 1-114,0 0 0,-1 0 0,1-1 0,-1 0 0,1 0 0,-1-1 0,0 0 0,-1 0 0,1 0 0,6-6 1,44-51-1275,-48 51 1212,-1-1 1,0 0-1,-1 0 1,0-1-1,-1 1 1,0-2-1,-1 1 1,0 0-1,-1-1 1,0 1-1,-1-1 1,0 0-1,-1 0 1,-1 0-1,0 0 1,-1 0 0,0 0-1,-1 0 1,0 1-1,-1-1 1,-1 1-1,0-1 1,0 1-1,-8-13 1,10 21 173,-1 0 1,0 0-1,0 1 1,0-1 0,-1 1-1,1-1 1,-1 1-1,0 0 1,0 1-1,0-1 1,0 1 0,0-1-1,0 1 1,-1 0-1,1 1 1,-6-2-1,2 1 33,0 1-1,0 0 0,0 1 0,0 0 1,0 0-1,0 0 0,0 1 0,0 0 1,-7 3-1,-1 0-1,2 1 0,-1 1 0,0 0 1,1 0-1,0 2 0,1 0 0,0 0 0,0 1 1,-16 16-1,-40 51-170,63-69-196,0 0 1,1 1-1,0 0 0,1 0 0,0 0 0,0 1 0,1 0 0,0-1 0,-2 12 0,7-2-1772,12-6 27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1345,'2'0'146,"0"0"1,0 0 0,0 1-1,0-1 1,0 1 0,0-1 0,0 1-1,-1-1 1,1 1 0,0 0-1,0 0 1,-1 0 0,1 0 0,-1 0-1,1 1 1,-1-1 0,1 0-1,-1 1 1,0-1 0,0 1-1,1-1 1,-1 1 0,1 2 0,17 47 1756,-10-22-1146,18 42 69,-3 2 0,-3 0 0,-3 1 0,10 106 0,-21-153-724,-3-18-396,-2-19-1187,14-150-1515,-15 120 2591,4-67 99,25-157 1,-26 245 509,0 0 0,1 0 0,1 1 0,0 0 0,2 0 0,0 0 0,16-25 0,-24 42-138,1 0-1,0 0 0,0 0 0,0 0 0,0 0 0,0 0 0,0 1 1,0-1-1,0 0 0,0 1 0,0-1 0,1 0 0,-1 1 0,0-1 1,0 1-1,1 0 0,-1-1 0,0 1 0,1 0 0,-1 0 0,0 0 1,0 0-1,1 0 0,-1 0 0,0 0 0,1 1 0,-1-1 0,0 0 1,1 1-1,-1-1 0,0 1 0,0-1 0,0 1 0,0-1 0,1 1 1,-1 0-1,0 0 0,0 0 0,0-1 0,0 1 0,1 2 0,4 4 325,0-1-1,0 1 0,-1 1 0,8 13 1,4 14 387,-1 2 0,-2 0 0,9 40 0,-2-9-228,13 72 84,-28-103-537,3 0 0,24 68 0,-21-91-730,-2-18 16,3-24-459,-1-27-189,2-1-45,10-94 1,-14 24 1017,28-129 1,-37 245 344,2 0 1,-1 1-1,1-1 0,0 1 0,1 0 0,0 0 0,11-16 0,-14 24 12,1-1-1,-1 0 1,1 0-1,-1 1 0,1-1 1,-1 1-1,1 0 1,0-1-1,0 1 1,0 0-1,0 0 0,0 0 1,0 0-1,0 1 1,0-1-1,0 0 0,1 1 1,-1 0-1,0-1 1,0 1-1,0 0 1,1 0-1,-1 0 0,0 0 1,0 1-1,1-1 1,-1 1-1,0-1 1,0 1-1,0 0 0,0 0 1,0 0-1,0 0 1,0 0-1,0 0 1,0 0-1,-1 1 0,1-1 1,0 1-1,1 1 1,4 5 161,1 0 0,-2 0 0,1 1 0,-1 0 1,0 0-1,-1 0 0,0 1 0,-1 0 0,0 0 0,0 0 1,3 21-1,1-7 50,28 86 344,45 154-515,-77-249-781,0-1-1,1 0 1,1 0 0,1 0 0,0 0-1,17 24 1,-23-37 503,0 1 0,-1-1 0,1 0 0,0 0 0,0 1 0,0-1 0,0 0 0,0 0 0,0 0 0,1 0 0,-1 0 0,0 0 0,0-1 0,1 1 0,-1 0 0,1-1 0,-1 1 0,0-1 0,1 1 0,-1-1 0,1 1 0,-1-1-1,1 0 1,1 0 0,-1-1-29,0 1-1,-1-1 1,1 0-1,-1 0 0,1 0 1,0 0-1,-1 0 1,0 0-1,1-1 1,-1 1-1,0 0 0,1-1 1,-1 1-1,0-1 1,0 1-1,0-1 0,-1 1 1,1-1-1,1-3 1,14-31-3399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9 1153,'3'-2'159,"0"1"0,0 0 1,0 0-1,0 0 0,1 0 1,-1 1-1,0-1 0,0 1 1,1 0-1,-1 0 1,0 0-1,1 0 0,-1 1 1,0-1-1,1 1 0,-1 0 1,0 0-1,6 3 0,-4-1 170,0 0 0,0 0-1,0 1 1,-1 0-1,1 0 1,-1 0-1,0 1 1,0-1 0,-1 1-1,4 5 1,3 8 566,-1 0-1,-1 0 1,0 1 0,-2 0 0,8 31-1,-8-22-526,-1 1-1,-2 0 0,0 0 0,-2 1 0,-2-1 0,0 0 0,-2 1 0,-1-1 1,-1-1-1,-2 1 0,-1-1 0,-15 38 0,20-59-428,-1-1-1,1-1 1,-1 1 0,0 0-1,0-1 1,-1 0-1,1 0 1,-1 0 0,0-1-1,-1 1 1,1-1-1,-1 0 1,-6 3 0,9-6-90,-1 1 0,1-1 0,-1 0 0,1 0 0,-1 0 0,0-1 0,1 1 0,-1-1 0,0 0 0,1 0 0,-1 0 0,0-1 0,0 1 0,1-1 0,-1 0 0,1 0 0,-1 0 0,1 0 0,-1-1 0,1 1 0,0-1 0,-1 0 0,1 0 1,0 0-1,0 0 0,-2-3 0,-9-10-388,1 1 1,1-2 0,1 0 0,0 0-1,1-1 1,1 0 0,0-1 0,1 0-1,1 0 1,1 0 0,-4-21 0,7 22 394,1 0-1,0 0 1,1 0 0,1 0 0,0 0 0,2 0 0,2-17-1,-3 29 154,0 0 0,1 0 0,-1 1-1,1-1 1,0 0 0,0 1-1,0-1 1,1 1 0,0-1-1,0 1 1,0 0 0,0 1 0,0-1-1,1 0 1,0 1 0,0 0-1,0 0 1,0 0 0,0 0-1,0 0 1,1 1 0,-1 0-1,1 0 1,0 0 0,0 1 0,-1 0-1,7-1 1,-7 1 52,1 1 0,0 0 0,-1 1-1,1-1 1,-1 1 0,1 0 0,-1 0 0,1 0 0,-1 1 0,0 0 0,1-1-1,-1 2 1,0-1 0,0 0 0,-1 1 0,6 4 0,9 8 209,-1 0 0,16 21 0,-12-14-96,33 37 41,-33-33-852,2-2 0,28 24 0,-31-39-1023,2-7-122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1713,'3'1'307,"1"-1"0,-1 1 1,1 0-1,-1 0 0,1 1 1,-1-1-1,0 1 0,0-1 1,1 1-1,-1 0 0,0 0 1,-1 1-1,1-1 0,0 1 1,-1-1-1,1 1 0,-1 0 1,0 0-1,0 0 0,0 0 1,2 4-1,6 12 645,0 1-1,10 28 1,-11-23-163,72 194 3479,-44-114-3251,-6-3-865,-42-128-433,-1 1-119,1-1 0,1-1 0,-9-39 0,18 65 381,-9-51-256,2-1-1,2 0 1,1-59-1,5 99 61,0-1-1,1 1 1,1 0-1,0 0 1,1 0-1,0 0 1,1 0-1,0 0 1,1 1-1,1 0 0,0 0 1,0 0-1,1 1 1,1 0-1,0 0 1,0 1-1,1 0 1,14-12-1,26-17-4349,-31 20 2226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 2145,'0'-1'93,"0"0"1,0 0-1,-1 0 0,1 1 1,0-1-1,-1 0 1,1 0-1,-1 0 0,1 1 1,-1-1-1,0 0 0,1 0 1,-1 1-1,1-1 0,-1 0 1,0 1-1,0-1 1,1 1-1,-1-1 0,-6 0 5270,8 30-3377,2 0-1,6 35 1,39 127 261,-34-139-1991,-3-15-549,1-1 0,20 39 0,-20-50-2159,26 38-1,-37-61 2230,0 0 1,0-1 0,0 1-1,1 0 1,-1-1-1,0 0 1,1 1-1,-1-1 1,0 0 0,1 0-1,0 1 1,-1-1-1,1 0 1,0-1 0,-1 1-1,1 0 1,0 0-1,0-1 1,0 1-1,0-1 1,0 0 0,0 1-1,-1-1 1,1 0-1,0 0 1,2-1-1,21 1-2332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2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1793,'-1'-22'276,"0"-20"6382,1 42-6603,0 0 0,0 0 0,0 0 0,0 1 0,1-1 0,-1 0 0,0 0 0,0 0 0,0 0 0,0 0 0,0 0 0,0 0 0,0 0 0,0 0 0,1 0 0,-1 0 0,0 0 0,0 0 0,0 0 0,0 0 0,0 0 0,0 0 0,0 0 0,1 0 0,-1 0 0,0 0 0,0 0 0,0 0 0,0 0 0,0 0 0,0 0 0,0 0 0,0 0 0,0 0 0,1 0 0,-1 0 0,0-1 0,0 1 0,0 0 0,0 0 0,0 0 0,0 0 0,0 0 0,0 0 0,0 0 0,0 0 0,0 0 0,0-1 1,0 1-1,0 0 0,0 0 0,1 0 0,-1 0 0,0 0 0,0 0 0,0 0 0,0 0 0,0-1 0,0 1 0,0 0 0,-1 0 0,1 0 0,0 0 0,0 0 0,0 0 0,0 0 0,0-1 0,0 1 0,0 0 0,10 22 2585,62 147 8342,13-2-6398,-12-24-3492,-48-95-1939,41 58 1,2-14-8437,-67-91 8799,0 0-1,0 1 1,0-1-1,1 0 1,-1 0-1,0 0 0,1-1 1,-1 1-1,1 0 1,-1 0-1,1-1 1,-1 1-1,1-1 1,-1 1-1,1-1 1,0 0-1,-1 0 1,1 1-1,-1-1 0,3-1 1,8 1-4302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3:3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1199 464,'-4'-4'222,"1"1"0,-1 0 0,0 0-1,0 0 1,0 0 0,0 1 0,-1 0 0,1-1-1,0 2 1,-1-1 0,0 0 0,1 1 0,-1 0-1,0 0 1,0 0 0,0 1 0,1 0 0,-1 0-1,0 0 1,0 0 0,-8 2 0,-13-1 1757,-10-4 7980,70-7-2850,-12 4-8313,417-139 4363,-8-38-2727,-47 19-184,-155 69-158,221-84-199,-335 145-73,-84 26-395,-1 0-1,1-2 1,52-26-1,-78 28-4316,-18 5 2291,-27 2 144,32 1 1552,-289 0-9674,285 0 10472,1-1-1,-1 0 1,1-1 0,0 0 0,-1-1 0,1 0-1,0 0 1,1-2 0,-1 1 0,1-1 0,0-1-1,0 0 1,0 0 0,-12-11 0,-1-4 377,1-2-1,1 0 1,1-2 0,-17-26 0,35 48-41,0-1 0,1 1 0,-1 0 0,1-1 0,0 0 0,0 1 1,0-1-1,1 1 0,-1-1 0,1 0 0,0 1 0,0-8 0,0 5 329,1 6-487,-1 0 0,0-1 0,0 1 0,0-1 0,1 1 0,-1-1-1,0 1 1,1-1 0,-1 1 0,0 0 0,1-1 0,-1 1 0,0 0 0,1-1 0,-1 1 0,1 0-1,-1 0 1,1-1 0,-1 1 0,1 0 0,-1 0 0,1 0 0,-1 0 0,1-1 0,-1 1-1,1 0 1,-1 0 0,1 0 0,-1 0 0,1 0 0,0 0 0,23 1 1010,-15-1-572,39 2 808,0 2-1,0 2 0,-1 2 0,53 16 1,179 72 707,-257-88-1869,-1 2 0,0 0 0,-1 2 0,0 0 0,0 1 0,-2 1 0,0 0 0,0 2 0,-1 0 0,14 19 0,-24-27-30,0 1 0,-1 0 1,-1 0-1,1 1 0,-2 0 1,1 0-1,-1 0 0,-1 0 0,0 1 1,0-1-1,-1 1 0,-1 0 1,1 0-1,-2-1 0,0 1 0,0 0 1,-1 0-1,0 0 0,0 0 1,-2-1-1,1 1 0,-1-1 0,-7 15 1,0-5-134,-2 0 1,0-1 0,-2-1 0,0 0 0,0 0-1,-2-1 1,0-1 0,-1-1 0,-1 0 0,-24 15-1,37-27-599,0 0 0,-1 0 0,1 0 0,-1-1-1,1 1 1,-1-1 0,0-1 0,-7 2 0,12-2 252,-1-1 0,0 0 1,1 1-1,-1-1 0,1 0 1,-1 0-1,0 0 0,1 0 1,-1 0-1,1-1 0,-1 1 1,1 0-1,-1-1 0,1 1 1,-1-1-1,1 0 0,-1 1 1,1-1-1,-1 0 0,1 0 1,0 0-1,0 0 0,-1 0 1,1 0-1,0 0 0,0 0 1,0 0-1,0-1 1,0 1-1,1 0 0,-2-3 1,0-5-2705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3:3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1 294 864,'32'-176'1929,"-23"58"4130,7 131-1411,-9 9-3033,0-1 1,-1 1 0,-1 0-1,4 38 1,-1-6 83,34 286 4156,-17 177-2340,-23 82-3153,-3-467-3735,1 0-3847,0-151-2604,0-6 4739,0-73 2501,0 69 1073,0-71-76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3:3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24 543 704,'-13'-92'1454,"5"0"0,6-151 0,2 238-1304,0 0 1,1 0-1,0 0 0,0 0 0,0 0 0,0 0 1,1 1-1,0-1 0,0 0 0,0 1 0,1 0 0,-1-1 1,1 1-1,0 0 0,0 0 0,1 0 0,-1 1 1,1-1-1,0 1 0,-1 0 0,2 0 0,-1 0 0,0 1 1,0-1-1,1 1 0,0 0 0,-1 0 0,7-1 0,-3 2 68,0-1-1,0 1 1,0 1-1,0-1 1,0 1-1,1 1 1,-1 0-1,0 0 0,0 0 1,0 1-1,0 0 1,-1 1-1,1 0 1,0 0-1,-1 0 1,12 8-1,7 8 353,0 2 0,-2 0-1,0 2 1,-1 0 0,-2 2 0,0 0-1,-2 1 1,0 2 0,26 53 0,-19-25-16,-2 1 1,-3 0-1,-2 2 1,14 83 0,-23-78 292,-3 1 0,-2 0 0,-9 128 0,-4-131 338,-2-1 0,-3-1 0,-32 89 1,16-72-170,-3-2 1,-70 115-1,84-149-1016,14-21 0,4-19 0,0-1 0,0 0 0,0 0 0,0 1 0,0-1 0,0 0 0,0 1 0,0-1 0,0 0 0,0 1 0,0-1 0,1 0 0,-1 1 0,0-1 0,0 0 0,0 0 0,0 1 0,0-1 0,1 0 0,-1 0 0,0 1 0,0-1 0,0 0 0,1 0 0,-1 0 0,0 1 0,0-1 0,1 0 0,-1 0 0,0 0 0,0 0 0,1 1 0,-1-1 0,0 0 0,1 0 0,-1 0 0,0 0 0,1 0 0,66 0 0,67-9 0,-107 5 0,-1-1 0,0-1 0,0-1 0,-1-2 0,44-19 0,-27 6-117,0-2-1,-2-2 1,0-1-1,-2-3 1,-2 0 0,0-3-1,-2-1 1,-2-1 0,-1-2-1,-2-1 1,32-54-1,-38 51-435,-2-1-1,-2-1 1,23-77-1,-36 102 432,-2-1 0,0 0-1,-2 0 1,0-1 0,0 1 0,-2-1-1,-1 1 1,0 0 0,-2-1-1,0 1 1,-11-36 0,12 48 169,0 1 0,-1 0 0,0 0 0,-1 0 0,1 0 1,-1 0-1,0 1 0,0-1 0,-6-4 0,9 9 8,-1-1-1,0 1 0,0 0 0,1 0 1,-1 0-1,0 0 0,0 0 1,0 0-1,0 0 0,0 1 1,0-1-1,-1 1 0,1 0 1,0-1-1,0 1 0,0 0 1,0 0-1,0 0 0,-1 1 1,1-1-1,0 0 0,0 1 1,0-1-1,0 1 0,0 0 1,0 0-1,0 0 0,0 0 0,0 0 1,1 0-1,-1 0 0,0 1 1,-1 1-1,-6 6 176,1 0 0,0 1 0,1-1 0,0 2 0,0-1 0,-5 14 0,4-11-84,-14 33 23,1 0 0,3 1 1,2 1-1,2 1 1,-12 73-1,20-87-275,2-1-1,2 1 1,2 55-1,2-72-26,-1 0-1,2 0 1,1 0-1,0-1 1,1 0-1,1 0 1,0 0-1,16 28 1,-16-36-440,-1-1 1,1-1-1,1 1 1,-1-1-1,1 0 1,1-1 0,-1 0-1,1 0 1,0 0-1,0-1 1,1 0-1,0-1 1,0 0-1,0 0 1,0-1 0,0 0-1,1-1 1,-1 0-1,1 0 1,0-1-1,-1 0 1,1-1-1,0 0 1,0-1 0,-1 0-1,1 0 1,0-1-1,-1 0 1,19-7-1,15-11-990,0-2 1,-1-2-1,-2-1 0,-1-3 0,55-48 0,210-217-1380,-165 155 2859,-35 37 3863,-104 101-3697,0 0 0,-1 0 0,1 0 0,0 0-1,0 0 1,0 0 0,0 0 0,-1 0 0,1 0 0,0 0 0,0 0 0,0 0-1,0 0 1,0 0 0,-1-1 0,1 1 0,0 0 0,0 0 0,0 0-1,0 0 1,0 0 0,0 0 0,-1 0 0,1-1 0,0 1 0,0 0 0,0 0-1,0 0 1,0 0 0,0 0 0,0-1 0,0 1 0,0 0 0,0 0 0,0 0-1,0 0 1,0 0 0,0-1 0,0 1 0,0 0 0,0 0 0,0 0-1,0 0 1,0-1 0,0 1 0,0 0 0,0 0 0,0 0 0,0 0 0,0-1-1,0 1 1,0 0 0,0 0 0,1 0 0,-1 0 0,0 0 0,0 0-1,0-1 1,0 1 0,0 0 0,0 0 0,1 0 0,-1 0 0,0 0 0,-13 2 2856,-3 6-955,2 1 1,-1 0-1,-18 16 1,1-2 132,-26 24 874,3 2-1,-70 80 1,121-124-2978,-1-1 1,1 1-1,1 0 0,-1 0 0,1 1 0,0-1 0,0 1 0,1-1 0,-1 1 1,1 0-1,1 0 0,-1 0 0,1 0 0,-1 9 0,2-11-24,0 0 0,1-1-1,-1 1 1,1 0 0,0 0-1,0 0 1,0-1 0,1 1 0,-1-1-1,1 1 1,0-1 0,0 1-1,0-1 1,0 0 0,0 0 0,1 0-1,0 0 1,-1-1 0,1 1-1,0 0 1,0-1 0,1 0-1,-1 0 1,4 2 0,15 7-645,1-1 1,38 11-1,-38-13-234,0 0 1,43 22-1,-64-29 866,-1 1 1,1 0-1,0-1 1,0 1-1,-1 0 1,1 0-1,-1 0 1,0 0-1,0 0 1,0 0-1,0 0 1,0 0-1,0 0 1,0 1-1,0-1 1,-1 0-1,1 1 1,-1-1-1,0 0 1,0 1-1,0-1 1,0 1-1,0-1 1,0 0-1,-1 1 1,1-1-1,-1 0 1,0 1-1,1-1 1,-2 2 0,-2 5-97,1 0 1,-1 0 0,0-1 0,-1 1-1,0-1 1,-8 10 0,2-5-634,-2-1 1,1-1-1,-2 0 1,-23 15-1,16-11-1057,19-14 1500,1 1 0,-1-1 0,1 0-1,-1 1 1,0-1 0,0 0 0,1 0-1,-1 0 1,0-1 0,0 1-1,0 0 1,0-1 0,0 1 0,0-1-1,0 0 1,0 1 0,0-1 0,-1 0-1,1 0 1,-3-1 0,4 0 47,0 0 0,0 0-1,0 0 1,0 0 0,0 0 0,1 0 0,-1 0 0,0 0 0,1 0 0,-1 0 0,0-1 0,1 1-1,0 0 1,-1 0 0,1-1 0,0 1 0,0 0 0,-1-1 0,1 1 0,0 0 0,0-1 0,0 1-1,1-2 1,7-45-4175,7 7 3598,-6 24 569,2 0-1,-1 1 1,2 0-1,0 1 0,1 0 1,22-19-1,100-73-13,-25 22 143,-25 15 656,136-85-1,-203 142-144,-15 11 7,0-1 0,0 0-1,1 1 1,-1 0 0,1 0 0,-1 0 0,9-3 0,-15 38 5873,-21 24-1147,16-41-3880,1 0 0,0 0-1,2 1 1,-7 29 0,8-15-449,2-1 0,1 1 1,1-1-1,2 1 0,6 34 0,-4-44-650,1 1 0,1-1 0,1 1 0,1-2-1,0 1 1,2-1 0,21 33 0,-25-45-212,0-1 0,0 0 0,1 0 0,0-1 0,0 0 0,0 0 0,1 0 0,0-1 0,0 0 0,0-1 0,0 0 0,1 0 0,13 3 0,-16-5-386,1 0-1,-1-1 1,0 0 0,1 0 0,-1-1 0,1 0 0,-1 0 0,1 0 0,-1-1 0,1 0 0,-1 0-1,1-1 1,-1 1 0,0-1 0,0-1 0,0 1 0,0-1 0,0 0 0,-1-1 0,10-6-1,-3-2-731,0 0-1,0-1 0,-1 0 1,-1-1-1,0 0 0,-1-1 0,-1 0 1,8-17-1,43-134-2463,-39 103 2927,48-127 1439,-65 148 737,-3 28 1682,0 23 1403,0 24-58,1 74 4049,9 3-5322,-8-93-3063,1-1 0,1 0 0,0 0 0,1 0 0,1-1-1,0 1 1,1-1 0,1-1 0,0 1 0,21 25 0,-28-39-137,0 1-1,1-1 1,-1 0-1,0 0 1,1 0 0,-1 0-1,1 0 1,0 0 0,-1 0-1,1 0 1,0-1-1,-1 1 1,1-1 0,0 1-1,0-1 1,0 1 0,-1-1-1,1 0 1,0 0-1,0 0 1,0 0 0,3-1-1,0 0-143,0-1 0,0 1 0,0-1 0,0-1 0,-1 1 0,1 0 0,-1-1 0,6-4 0,5-6-780,0 0 0,0-1 0,18-24 0,-20 20 331,-1-2 1,0 0-1,-1 0 0,-2-1 1,0-1-1,-1 1 0,-1-1 1,-1-1-1,-1 1 1,-1-1-1,-1 0 0,-1 0 1,-1 0-1,-1 0 1,-6-42-1,3 54 222,0 0 0,-1-1-1,0 2 1,-1-1 0,0 0 0,-1 1 0,-6-10-1,-31-36-5663,32 39 4321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3:3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46 1537,'-34'-17'1061,"27"13"-804,1 0-1,-1 1 1,0-1 0,0 2-1,0-1 1,0 1 0,-1 0 0,1 0-1,-10 0 1,17 3-180,0-1 0,-1 1 0,1 0 0,0 0 0,0 0 0,0-1 0,0 1 0,0 0 0,0 0 0,0 0 0,0 0 0,0-1 0,0 1 0,0 0 0,0 0 0,0 0 0,1-1 0,-1 1 0,0 0 0,1 0 0,-1-1 0,1 2 1,8 12 550,1 0 1,1 0 0,0-1 0,25 23-1,1 0 313,13 23 196,-2 2 0,-3 2-1,-3 2 1,62 128 0,94 300 2258,-159-376-2720,-16-43-234,41 87 1,-64-160-440,1 0 0,-1-1 0,0 1 1,0-1-1,0 1 0,1-1 0,-1 1 0,0-1 1,1 1-1,-1 0 0,0-1 0,1 0 0,-1 1 1,1-1-1,-1 1 0,1-1 0,-1 1 0,1-1 0,-1 0 1,1 0-1,-1 1 0,1-1 0,0 0 0,-1 0 1,2 1-1,6-12-22,-2-24-67,-5 34 86,10-135-280,-8 80 233,2 1 0,20-88 0,-21 128 90,1 0 0,0 1 0,1-1 0,0 1 1,1 0-1,0 1 0,1 0 0,1 0 1,0 1-1,1 0 0,1 0 0,-1 1 0,25-19 1,-27 24 104,0 1 1,1 0 0,-1 0 0,1 1 0,0 0 0,0 1-1,0 0 1,1 0 0,10-1 0,-16 3 38,0 1-1,0 0 1,0 0 0,0 0-1,0 0 1,0 0 0,0 1-1,-1 0 1,1 0 0,0 0-1,0 0 1,-1 1 0,1-1-1,0 1 1,-1 0 0,0 0-1,1 0 1,-1 0 0,0 1-1,0-1 1,0 1 0,-1 0-1,1 0 1,4 6 0,-1 2 7,0 1-1,-1 0 1,0 1 0,-1-1 0,0 1-1,-1 0 1,0 0 0,-1 0 0,-1 0-1,0 0 1,0 0 0,-2 0 0,1 0-1,-4 16 1,-1-1 138,0 0-1,-2 0 1,-2-1-1,0 0 1,-20 39-1,22-52-337,-42 76-425,45-83 286,-1 0 1,0 0-1,0 0 1,-1-1-1,0 0 1,0 0-1,0-1 1,-1 1-1,-9 5 1,15-11-26,0 1 0,0-1 0,0 0 0,0 1 0,0-1 0,0 0 0,0 0 0,0 0 0,0 1 0,0-1 0,0 0 1,0 0-1,0-1 0,0 1 0,0 0 0,0 0 0,0 0 0,1-1 0,-1 1 0,0 0 0,0-1 0,0 1 0,0-1 0,0 1 0,0-1 0,1 1 0,-1-1 0,0 0 1,0 0-1,1 1 0,-1-1 0,1 0 0,-1 0 0,0 1 0,1-1 0,0 0 0,-1 0 0,1 0 0,-1 0 0,1 0 0,0 0 0,0 0 0,-1-1 0,-1-4-1102,1-1-1,-1 1 0,1-1 0,0 0 0,1-9 1,0-12-1462,-1-9-845,6-45 1,-3 69 3222,0 0 1,1 0 0,1 0-1,0 0 1,1 1 0,0-1-1,8-12 1,0 2 133,0 0 0,2 1 0,1 1 0,35-37 0,-47 54 418,0-1 0,1 1 0,0 1 0,0-1 0,0 1 0,1-1 0,-1 2 0,1-1 0,-1 0 0,1 1 0,0 0 0,0 1 1,0-1-1,0 1 0,0 0 0,0 1 0,1-1 0,-1 1 0,0 0 0,0 1 0,0 0 0,0 0 0,0 0 0,0 1 0,0-1 0,10 6 0,-9-3 227,0 1 0,0 0 1,-1 1-1,0-1 0,0 1 0,0 1 0,-1-1 0,0 1 0,0 0 0,-1 0 0,0 0 0,5 11 0,16 25 1924,-3-7-621,-1 2 0,-2 0-1,17 50 1,-19-45-1068,-9-26-369,1 1-1,15 20 1,-5-8-116,-19-30-244,0 0 0,0 0 0,0 0 0,0 0-1,0 0 1,0 0 0,0 1 0,0-1 0,0 0 0,0 0 0,0 0 0,2 1-1946,-2-1 1946,0 0 0,1 0 0,-1 0 0,0 0 0,0 0 0,0 0 0,0 0 0,1-2-1442,2-10-1000,-2-12-191,-1 19 2058,-1-66-5264,0 51 4954,-1 0 0,-1 1 0,-7-26 0,-7-20-467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1841,'0'0'576,"10"0"0,-3 0 145,-7 28 351,0-6 1,0 16-177,0 8 193,0 3-17,-17-4-208,0 4-287,10-21-273,7 11-192,-10-11-368,3-18-801,7-20-3057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3:3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0 720,'14'28'785,"13"11"255,-3 10 161,0 17 239,4-10 193,-4 11 112,-1 0-288,-5-1-369,9-20-336,-10 3-287,0-11-209,-3-10-176,-7-10-16,-7-36-5026,0-10 2160,0 0 625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3:3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28 1008,'-7'-8'569,"6"6"-435,0 1-1,0-1 1,0 1 0,0 0-1,0-1 1,0 1 0,-1 0-1,1 0 1,0 0 0,-1 0-1,1 0 1,-1 0 0,1 0-1,-1 1 1,1-1 0,-1 0-1,-1 0 1,2 3-105,1 0 0,-1 1 0,1-1 0,0 0 0,0 0 0,0 0-1,0 0 1,0 0 0,0 0 0,1 1 0,0 2 0,6 3-75,0 0 0,0 0 1,1-1-1,0 0 0,1 0 0,0-1 0,0 0 1,0 0-1,0-1 0,1 0 0,0-1 0,11 3 1,23 13-48,32 20 3,5 3 670,144 55-1,-75-42 2814,35 11 4145,-164-63-6948,0 0 1,0-2-1,1 0 0,30-2 1,-33 0-563,-17-1-39,-1 1 1,1-1-1,-1 1 1,1-1-1,-1 0 1,0 0-1,1 0 0,-1 0 1,0 1-1,1-2 1,-1 1-1,0 0 1,0 0-1,0 0 1,0 0-1,0-1 0,0 1 1,0-1-1,-1 1 1,1 0-1,0-1 1,-1 1-1,1-1 1,-1 0-1,0 1 1,1-1-1,-1 1 0,0-1 1,0 0-1,0 1 1,0-1-1,-1-2 1,2-1-17,-1 0 1,0 0 0,-1 0-1,1 0 1,-1 1 0,0-1-1,0 0 1,-1 0 0,1 1 0,-5-9-1,2 8 82,0 0 1,0 1-1,0-1 0,0 1 0,-1 0 1,0 0-1,0 1 0,0-1 0,0 1 0,0 0 1,-1 1-1,1-1 0,-1 1 0,0 0 0,0 0 1,1 1-1,-1 0 0,0 0 0,-1 0 0,1 1 1,0 0-1,0 0 0,0 0 0,0 1 1,-8 2-1,7-2 19,0 1 1,-1 0 0,1 1 0,0 0-1,0 0 1,0 1 0,1-1-1,-1 1 1,1 1 0,0-1-1,0 1 1,0 0 0,1 0-1,0 1 1,0 0 0,0 0 0,1 0-1,0 0 1,0 1 0,-3 7-1,-1 7-55,2 1-1,0 0 0,2 0 1,0 1-1,2 0 0,0-1 1,3 41-1,-2-61-67,1-1 0,0 1 1,1 0-1,-1-1 0,0 1 0,0 0 0,1-1 0,-1 1 1,1-1-1,-1 1 0,1 0 0,0-1 0,0 1 0,-1-1 1,1 0-1,0 1 0,0-1 0,1 0 0,-1 0 1,0 1-1,0-1 0,1 0 0,-1 0 0,0 0 0,1 0 1,-1-1-1,1 1 0,-1 0 0,1-1 0,-1 1 0,1-1 1,0 1-1,-1-1 0,1 0 0,0 1 0,-1-1 0,1 0 1,0 0-1,-1 0 0,1-1 0,0 1 0,2-1 1,2 0-494,0 0 0,0-1 0,0 1 0,0-1 0,0 0 1,0-1-1,-1 0 0,1 0 0,-1 0 0,9-7 0,6-9-1542,-1-2 0,25-33 0,27-52-245,-40 57 1920,43-51 0,-46 66 627,-23 25 110,0 1 0,1 1 0,0-1-1,0 1 1,1 0 0,0 1 0,0 0 0,1 0-1,0 0 1,0 1 0,17-8 0,-24 12-206,0 1 0,0 0 0,0 0 0,0 0 0,0 0 0,0 0 0,0 0 0,0 0 1,0 0-1,0 0 0,0 0 0,-1 0 0,1 0 0,0 1 0,0-1 0,0 1 0,0-1 1,0 0-1,0 1 0,0-1 0,0 1 0,-1 0 0,1-1 0,0 1 0,0 0 0,-1-1 1,1 1-1,0 0 0,-1 0 0,1 0 0,-1 0 0,1 0 0,0 1 0,11 38 2169,-9-28-1594,11 50 819,22 75-185,-31-122-1377,0-1 0,2 1-1,-1-1 1,2-1 0,0 1 0,19 23 0,-25-35-31,-1 0 0,1 0 1,-1-1-1,1 1 0,0-1 1,0 1-1,0-1 0,-1 0 0,1 0 1,1 0-1,-1 0 0,0 0 1,0 0-1,0 0 0,0-1 1,1 1-1,-1-1 0,0 1 1,0-1-1,1 0 0,-1 0 1,4 0-1,-2-2-125,0 1 1,0 0-1,-1-1 1,1 0-1,0 1 0,-1-1 1,0-1-1,1 1 1,-1-1-1,0 1 0,0-1 1,3-3-1,5-8-368,0 0 0,0-1 0,-2-1 0,16-30-1,-15 17 459,7-17-92,-16 44 254,0 0 0,0 0 1,0 0-1,0 0 0,1 0 1,-1 1-1,0-1 0,1 1 1,-1-1-1,1 1 1,0-1-1,-1 1 0,1 0 1,0 0-1,0 0 0,0 0 1,3-1-1,-4 2 115,1 0 0,0 0-1,0 1 1,-1-1 0,1 1 0,0 0-1,-1-1 1,1 1 0,0 0 0,-1 0-1,1 0 1,-1 0 0,1 0 0,-1 0-1,0 1 1,1-1 0,-1 0 0,0 1 0,0-1-1,0 1 1,0-1 0,0 1 0,0-1-1,0 1 1,-1 0 0,1-1 0,0 4-1,5 7 1258,36 65 3537,-33-59-5002,-2 0-1,8 28 1,-15-46-149,0 1 1,0-1 0,0 1-1,0-1 1,0 1 0,0-1-1,0 1 1,0-1 0,0 1-1,0-1 1,0 0 0,1 1-1,-1-1 1,0 1 0,0-1-1,1 1 1,-1-1 0,0 0-1,0 1 1,1-1 0,-1 0-1,0 1 1,1-1-1,-1 0 1,1 0 0,-1 1-1,0-1 1,1 0 0,-1 0-1,1 0 1,-1 1 0,1-1-1,-1 0 1,0 0 0,1 0-1,-1 0 1,1 0 0,-1 0-1,1 0 1,-1 0 0,1 0-1,-1 0 1,1 0 0,3 0-2089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3:3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338 776 704,'-7'-9'570,"-1"1"0,0-1 0,-1 1 0,1 1-1,-2-1 1,1 2 0,-1-1 0,-18-8 0,24 13-372,1 1 1,-1 0-1,0 0 1,0 0-1,0 0 1,0 1-1,0 0 1,0 0-1,0 0 1,0 0-1,0 0 1,0 1-1,0 0 1,1-1-1,-1 1 1,0 1-1,0-1 1,1 1-1,-1-1 1,0 1-1,1 0 1,0 1-1,-1-1 1,1 0-1,0 1 1,0 0-1,1-1 1,-6 7-1,-6 7 461,1 1 0,0 1 0,1 0 0,0 0 0,2 1 0,0 1 0,1 0 0,2 0 0,0 0 0,0 1 0,2 0 0,1 0 0,1 1 0,-2 30 0,5-45-569,1 0 0,-1 0 0,1 0 0,1-1 0,-1 1 0,1 0 0,0-1-1,0 1 1,1-1 0,0 1 0,0-1 0,1 0 0,0 0 0,0-1 0,0 1 0,0-1 0,1 0 0,0 0 0,0 0 0,0-1 0,1 0 0,0 0 0,-1 0 0,1-1 0,1 1 0,-1-1 0,0-1 0,1 1 0,-1-1 0,1-1-1,0 1 1,0-1 0,0 0 0,0-1 0,0 1 0,-1-1 0,1-1 0,14-1 0,-5-3-266,1 0-1,-1-1 1,0 0 0,-1-1-1,0-1 1,0-1 0,0 0-1,-1-1 1,-1 0 0,0-1-1,0-1 1,-1 0 0,0 0-1,-1-1 1,-1-1 0,0 0-1,-1 0 1,0-1-1,12-30 1,2-17-1274,-4-1-1,-2 0 0,-3-2 1,-3 1-1,-2-2 1,-1-129-1,-8 83 1122,0-60 1977,0 60 3185,-11 152-1450,-1-3-2628,5 14-113,2 1 0,2 0 0,5 66-1,0-24-393,-2-66-210,-1 45 119,16 122 1,-12-175-163,0 0 0,2 0 0,0 0-1,2-1 1,0 0 0,1 0 0,1-1-1,0 0 1,1 0 0,2-1 0,12 16 0,-20-29-130,0 1 1,0-1-1,1 0 1,0 0 0,-1-1-1,1 1 1,0-1-1,1 0 1,-1 0-1,0-1 1,1 1 0,0-1-1,0-1 1,-1 1-1,1-1 1,11 1-1,-12-2-157,0 0 0,0 0 0,0-1 0,0 0 0,-1 0 0,1-1 0,0 1 0,0-1 0,-1 0 0,1 0 0,-1-1 0,0 1 0,1-1 0,-1 0 0,-1 0 0,1 0 0,0-1 0,-1 1 0,1-1 0,2-5 0,4-6-616,0 0-1,-1-1 0,-1 0 0,-1-1 0,-1 0 1,0 0-1,-1-1 0,6-31 0,0-46 1127,-9 13 8595,-2 122-5262,-1-4-392,8 68-1,-5-91-3003,1 1 1,0-1-1,1 0 0,1 0 1,0-1-1,0 1 0,1-1 1,13 19-1,-16-29-146,-1 1 0,1-1-1,0 1 1,-1-1 0,1 0 0,0 0 0,0 0-1,1-1 1,-1 1 0,0-1 0,0 1 0,1-1 0,-1 0-1,1 0 1,-1-1 0,1 1 0,-1-1 0,1 0-1,0 0 1,-1 0 0,1 0 0,-1 0 0,1-1-1,-1 0 1,1 0 0,-1 0 0,1 0 0,-1 0-1,6-4 1,-1 2-82,0 0 0,-1-1-1,1-1 1,-1 1 0,0-1 0,0 0-1,-1-1 1,0 1 0,1-1 0,-2-1-1,1 1 1,5-10 0,-2 0-231,-1 0 0,-1 0 0,-1-1 0,0 1 0,-1-1 0,-1-1 0,2-17 0,-4 25 78,-2 1 0,1-1 0,-2 1 0,1-1 0,-1 1 0,0-1 0,-1 1 0,0 0 0,-1 0 0,0 0 0,0 0 0,-1 0 0,0 1 0,-8-13 0,9 17-36,0 1 0,0 0-1,0 1 1,0-1 0,-1 0 0,1 1-1,-1 0 1,0 0 0,1 0-1,-1 0 1,0 0 0,0 1 0,0 0-1,0 0 1,0 0 0,0 0-1,-1 1 1,1-1 0,0 1 0,0 0-1,-1 1 1,1-1 0,-8 2-1,3 0-573,-1 0 0,1 0 0,0 1-1,0 0 1,0 1 0,0 0 0,1 0-1,-1 1 1,-7 6 0,-20 17-2296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1806 752,'-42'-9'701,"0"1"-1,-1 2 0,-45 1 1,-38-6 2828,104 12-2903,2-1-331,0 0-1,0-1 0,-22-5 1,27 6-238,15 0-57,-1 1 1,1-1-1,-1 0 0,1 0 1,-1 0-1,0 0 0,1 0 0,-1 0 1,1 1-1,-1-1 0,1 0 1,-1 0-1,0-1 0,1 1 0,-1 0 1,1 0-1,-1 0 0,1 0 1,-1 0-1,1-1 0,-1 1 0,1 0 1,-1 0-1,1-1 0,-1 1 1,-8-9 7600,14 15-6487,13 3-1602,12 2 791,-26-9-276,0-1 0,0 1 0,0-1 0,0 1 0,0-1 0,0 0 0,0-1 0,0 1 0,4-1 0,167 18 672,-58-19 99,191-26 0,-193 9-686,395-78 288,433-151-136,-251 109-19,-511 106-194,515-49 101,-426 56-176,504-45 240,-443 34 19,366-37 485,-643 68-661,506-59 507,1303-154 189,-1050 123-310,337-46 663,-379 43-626,-2-4-280,-487 63-161,-13 0-15,406-46 108,238 39-57,597 46 153,-973-14-245,-129 1 150,669 11 251,-576 3-300,-140 5-81,511 74 1,-461-45-158,3-33-1700,-249-2-45,-112-3-417,0-3-1,0-1 1,55-17 0,-72 16-544,-24 7 1649,5 0-589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3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10 704,'-1'-1'97,"1"0"0,-1 1 0,0-1 0,1 0 0,-1 1 0,0-1 0,1 0 0,-1 1 0,0-1 0,0 1 1,0 0-1,1-1 0,-1 1 0,0 0 0,0-1 0,0 1 0,0 0 0,0 0 0,0 0 0,-1-1 0,-7 13 2699,6 35 974,11 16-1054,3-1-1,20 65 1,-9-39-1104,187 728 8601,-129-541-8393,16 76-153,-93-331-2307,-1 1-1,0 35 1,-12-59-6443,-4-9 4351,1 0 1,1-1-1,-13-18 1,-31-50-3565,-6-5 2514,28 38 2464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3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99 784,'-14'0'247,"-37"2"1188,50-2-1352,0 0 1,0 0 0,-1 0-1,1 1 1,0-1 0,0 0 0,0 1-1,0-1 1,0 0 0,0 1-1,0 0 1,0-1 0,0 1-1,0-1 1,0 1 0,0 0-1,0 0 1,0-1 0,0 1-1,1 0 1,-1 0 0,0 0 0,1 0-1,-1 0 1,1 0 0,-1 0-1,1 0 1,-1 0 0,1 1-1,0-1 1,-1 2 0,1 1 402,1 0 0,0 0 0,0 0 1,0 0-1,0 0 0,0 0 0,1 0 0,0 0 1,0-1-1,0 1 0,0-1 0,1 1 1,-1-1-1,1 0 0,4 4 0,54 44 4224,-33-30-2817,25 19 2651,93 53-1,-40-28-1720,-15-7-2158,152 72 1,-237-127-666,1 0 0,0-1 0,0 1 0,0-2 0,0 1 0,0-1 0,1 0 0,-1 0 0,0-1 0,0 0 0,14-2 0,-17 1 0,1 0 0,0 0 0,-1-1 0,1 0 0,-1 0 0,0 0 0,1 0 0,-1-1 0,0 1 0,0-1 0,-1 0 0,1 0 0,0-1 0,-1 1 0,0-1 0,0 1 0,4-8 0,3-8 0,-2 0 0,-1-1 0,0 1 0,-1-1 0,-2-1 0,0 1 0,0-1 0,-1-26 0,4-13 0,-2 25-165,0-5-952,1 1 0,16-52-1,-19 81 864,0 0-1,1 1 1,0-1-1,1 1 1,0 0-1,0 0 1,1 0-1,0 1 1,0 0-1,1 0 1,0 0-1,1 1 1,0 0-1,11-7 1,-19 14 67,0-1 0,1 1 0,-1 0 0,1 0 0,-1-1 0,1 1 1,-1 0-1,0 0 0,1 0 0,-1-1 0,1 1 0,-1 0 0,1 0 0,-1 0 0,1 0 0,-1 0 0,1 0 0,-1 0 0,1 0 0,-1 0 1,1 0-1,-1 1 0,1-1 0,-1 0 0,1 0 0,-1 0 0,1 1 0,-1-1 0,0 0 0,1 0 0,-1 1 0,1-1 0,-1 0 1,0 1-1,1-1 0,-1 0 0,0 1 0,0-1 0,1 1 0,-1-1 0,0 0 0,0 1 0,1-1 0,-1 1 0,0-1 0,0 1 0,0-1 1,0 1-1,0-1 0,0 1 0,0-1 0,0 1 0,0-1 0,0 1 0,0-1 0,0 1 0,0-1 0,0 1 0,-1 0 0,-3 35-5159,-10 2 2080,-3 6 590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3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114 221 544,'-56'-135'2676,"11"50"3767,45 85-6294,0 1 1,0-1-1,0 0 0,0 0 0,0 1 1,0-1-1,-1 0 0,1 0 0,0 1 1,0-1-1,0 0 0,0 0 1,-1 1-1,1-1 0,0 0 0,0 0 1,-1 0-1,1 0 0,0 1 0,0-1 1,-1 0-1,1 0 0,0 0 0,0 0 1,-1 0-1,1 0 0,0 0 1,0 0-1,-1 0 0,1 0 0,0 0 1,-1 0-1,1 0 0,0 0 0,0 0 1,-1 0-1,1 0 0,0 0 0,-1 0 1,1 0-1,0 0 0,0 0 0,-1 0 1,1-1-1,0 1 0,0 0 1,-1 0-1,1 0 0,0-1 0,0 1 1,0 0-1,-1 0 0,1 0 0,0-1 1,0 1-1,0 0 0,2 32 3495,65 149 3779,-22-66-5143,394 1169-1031,-188-469-1249,-243-791-777,0-1-1,2 0 1,1 0-1,17 27 1,-28-67-9677,-2-26 6146,-41-92-2203,-11-41 2722,13 30 1988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3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2 845 768,'-1'-114'342,"7"-223"605,-2 290-644,2 0 0,2 1 0,3 0 1,1 0-1,19-46 0,-29 86-147,1 1-1,-1-1 0,1 1 1,0 0-1,0-1 1,1 1-1,0 1 0,0-1 1,5-5-1,-7 9-43,1-1 0,-1 1 1,0 0-1,1-1 0,-1 1 0,0 0 1,1 0-1,0 1 0,-1-1 0,1 0 1,-1 1-1,1 0 0,0 0 0,-1-1 1,1 2-1,0-1 0,-1 0 0,1 0 1,-1 1-1,1-1 0,0 1 0,-1 0 0,4 1 1,3 2 215,-1 1-1,0 0 1,0 0 0,0 0 0,0 1 0,-1 0 0,0 1 0,0-1 0,-1 2-1,7 7 1,10 16 839,21 39-1,-25-38-441,47 83 2254,71 168-1,29 134 948,-164-410-3868,248 737 4069,-132-376-3978,-71-193-1596,-3-9-5438,-41-156 5939,0-1-103,0-1 1,-1 0-1,0 1 1,1 11-1,-2-18 820,-1-1 0,0 1 0,0 0-1,0-1 1,0 1 0,-1-1 0,1 1 0,0-1-1,-1 1 1,1-1 0,-1 0 0,1 1 0,-1-1-1,1 1 1,-1-1 0,0 0 0,0 0 0,0 1-1,0-1 1,0 0 0,0 0 0,0 0 0,0 0-1,0 0 1,-1 0 0,1 0 0,0-1 0,-1 1 0,1 0-1,0-1 1,-2 1 0,-27 2-3255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3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171 978 1761,'-55'-7'1312,"11"7"81,10 0 32,10 0 15,10 0 1314,28 0-1346,10-11-383,20-6-337,14-22-256,7-10-240,21-17-384,3-11-528,13-7-801,8 0-704,-21-4-192,3 4 128,-10 7 464</inkml:trace>
  <inkml:trace contextRef="#ctx0" brushRef="#br0" timeOffset="1">1491 1 800,'55'38'721,"6"8"175,-13 3 161,-7 17 143,11 1 81,-11 10 31,0-3-127,-7-8-209,0 1-303,-10-8-417,3-3-176,-3-17-432,-7-11-641,-10-11-335,4-17-273,-11-17-1745,-11-11 2034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3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29 560,'-31'-18'689,"14"8"-1,0 10-64,6 0 0,22 0-1216,13 0-48,17 0-144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5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110 189 960,'-17'-45'1297,"0"-4"336,0 21 96,0 0 159,0 7-31,0 14-400,17-4-593,-7 11-431,24 0-2578,0 0-48,7 18-145,0 3 434,10 7 399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3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1131 848,'-1'4'224,"0"0"-1,0 0 0,0-1 1,-1 1-1,1 0 0,-1-1 0,0 1 1,0-1-1,-1 0 0,1 0 1,-1 0-1,1 0 0,-1 0 1,0 0-1,-5 3 0,-13 16 988,5-2-121,-124 168 8413,113-146-6934,1 1-1,-32 76 1,57-116-2493,-6 12 333,1 1 0,1 0-1,0 1 1,-5 32 0,9-47-424,1 1 0,0 0 0,-1 0-1,1 0 1,0 0 0,1-1 0,-1 1-1,0 0 1,1 0 0,0-1 0,0 1-1,0 0 1,0-1 0,0 1 0,0 0-1,0-1 1,1 0 0,0 1 0,-1-1-1,1 0 1,0 0 0,0 0 0,0 0 0,0 0-1,0 0 1,1 0 0,-1-1 0,0 0-1,1 1 1,-1-1 0,1 0 0,0 0-1,-1 0 1,1 0 0,0-1 0,0 1-1,-1-1 1,5 1 0,25 0-804,0-1-1,0-1 1,0-2 0,0-1-1,50-13 1,-54 10 540,1 0-1,0 3 1,1 0 0,-1 2 0,1 1-1,-1 1 1,37 5 0,-60-4 437,1 1 0,-1-1 1,0 1-1,0 0 0,0 1 0,0-1 0,-1 1 1,1 1-1,-1-1 0,0 1 0,1 0 0,-2 0 1,1 0-1,0 1 0,-1-1 0,0 1 0,0 0 1,0 1-1,4 7 0,-4-4 291,-1 0-1,0 1 1,0 0-1,-1-1 1,0 1 0,0 0-1,-1 0 1,-1 0 0,1 0-1,-2 0 1,1 0 0,-4 13-1,0-4 119,0 0-1,-1-1 1,-2 0 0,0 0-1,0 0 1,-15 22 0,-71 98 867,38-60-2315,22-31-4535,33-64-9316,10-11 11703,-4 16 1512,20-50-1866</inkml:trace>
  <inkml:trace contextRef="#ctx0" brushRef="#br0" timeOffset="1">871 231 1857,'2'-57'1138,"6"-46"938,7 35 3914,-15 68-5905,0 0-1,0 0 1,0 0 0,0-1 0,0 1-1,1 0 1,-1 0 0,0 0-1,0 0 1,0-1 0,0 1-1,1 0 1,-1 0 0,0 0-1,0 0 1,0 0 0,1 0 0,-1 0-1,0 0 1,0 0 0,0 0-1,1-1 1,-1 1 0,0 0-1,0 0 1,0 0 0,1 0-1,-1 0 1,0 1 0,0-1 0,1 0-1,-1 0 1,0 0 0,0 0-1,0 0 1,1 0 0,-1 0-1,0 0 1,0 0 0,0 0-1,0 1 1,1-1 0,-1 0 0,0 0-1,0 0 1,0 0 0,0 1-1,0-1 1,1 0 0,-1 0-1,4 4 685,0-1 0,0 1 0,0 0 0,0 0 1,0 0-1,-1 0 0,0 1 0,0-1 0,0 1 0,4 8 0,21 62 3260,-16-38-2306,204 528 1452,91 249-3175,-250-675-3481,-8-37-4310,67 104 1,-110-195 5714,-2-31-9489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3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175 679 736,'-12'-9'311,"-66"-46"2635,72 51-2164,-1 0 1,0 0 0,1 1 0,-1 0 0,-1 0 0,1 1 0,0-1 0,-1 2 0,-10-2-1,18 3-719,-1 0 0,1-1 0,0 1 0,0 0-1,0 0 1,-1 0 0,1 0 0,0 0 0,0 0-1,0-1 1,0 1 0,-1 0 0,1 0 0,0 0-1,0-1 1,0 1 0,0 0 0,0 0 0,0 0-1,0-1 1,-1 1 0,1 0 0,0 0 0,0 0-1,0-1 1,0 1 0,0 0 0,0 0 0,0-1-1,0 1 1,0 0 0,0 0 0,0-1 0,0 1-1,0 0 1,1 0 0,-1 0 0,0-1 0,0 1-1,0 0 1,0 0 0,0 0 0,0-1 0,0 1-1,1 0 1,-1 0 0,0 0 0,0 0 0,1-1-1,8-12 565,54-34-1124,73-73 0,13-11-3903,-102 92 3399,2 2 0,2 2 0,1 3 1,2 2-1,1 3 0,61-23 0,-108 47 1054,0 1-1,0 0 0,0 0 1,0 0-1,0 1 1,0 0-1,1 0 1,-1 1-1,0 1 0,0-1 1,1 1-1,-1 0 1,0 1-1,0 0 1,0 0-1,0 1 1,-1 0-1,1 0 0,-1 1 1,0 0-1,0 0 1,0 1-1,0 0 1,-1 0-1,7 7 0,-2 0 384,0 0 0,-1 0 0,0 1 0,-1 1 0,-1 0 0,0 0-1,7 19 1,39 113 3168,-47-125-3118,83 226 4295,-73-210-4164,1-1 1,2 0-1,1-1 0,38 45 1,-55-74-602,0-1-1,1 0 1,0 0 0,0-1 0,0 1 0,1-1 0,0 0-1,0-1 1,0 1 0,0-1 0,0 0 0,0-1 0,1 1-1,-1-1 1,1-1 0,0 1 0,0-1 0,-1 0 0,1-1-1,0 1 1,0-2 0,0 1 0,0-1 0,0 0 0,-1 0-1,11-3 1,-6 0-147,0-1 0,0 0-1,0-1 1,0 0 0,-1 0-1,0-1 1,-1-1 0,1 0 0,-1 0-1,-1 0 1,0-1 0,0-1-1,-1 1 1,7-12 0,-4 3-33,-1-1 1,-2 1-1,1-1 1,-2-1-1,-1 1 1,0-1-1,-2 0 1,3-39-1,-4 8-184,-3 1 0,-10-72 0,8 101 436,-1 0 0,-1 0 0,-1 1 0,-1 0 0,0 0 0,-2 0 0,0 1 0,-24-35 0,29 48 66,-2-1-1,1 1 1,-1 0-1,0 0 0,0 1 1,-1-1-1,1 1 1,-1 1-1,0-1 0,-1 1 1,-8-3-1,10 5 2,-1 0 0,1 1-1,-1-1 1,1 2 0,-1-1-1,1 1 1,-1 0 0,0 0 0,1 0-1,-1 1 1,1 0 0,-1 1 0,1 0-1,0-1 1,-12 7 0,-3 2-223,1 1 0,0 1 1,1 0-1,0 2 0,1 0 0,0 1 0,1 1 1,1 1-1,-24 31 0,15-12-2225,-26 44 0,-11 41-6658,34-63 2167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3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2289,'3'-3'592,"0"-1"1,1 0-1,-1 1 1,1 0-1,0 0 0,-1 0 1,1 0-1,1 1 1,-1-1-1,0 1 1,1 0-1,-1 0 0,1 1 1,-1-1-1,1 1 1,0 0-1,-1 0 0,1 1 1,0 0-1,0-1 1,0 2-1,0-1 0,9 2 1,-1 0 180,-1 0 0,1 1 1,-1 1-1,0 0 0,0 0 1,0 1-1,0 1 0,11 7 1,7 8 185,-1 1 0,-1 1 1,-1 1-1,30 35 0,-12-4-584,45 70 0,-68-93-332,16 30 34,-31-51-13,-3-11 30,-7-23-246,-53-120-924,22 61-1633,-26-96 0,54 149 958,0 0-1,2 0 1,2 0-1,0 0 1,2 0-1,1-1 1,1 1-1,2 0 1,8-31-1,-9 48 1244,1 1 0,0-1 0,1 1 0,0 0 0,1 1 0,13-19 0,20-11-1018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3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96,'11'-5'242,"0"1"-1,1 0 1,-1 1-1,1 0 1,0 1-1,21-2 1,-27 4 92,1 1 1,-1-1 0,0 1 0,1 0-1,-1 1 1,0 0 0,0-1-1,0 2 1,-1-1 0,1 1-1,0 0 1,-1 0 0,0 1 0,1-1-1,4 6 1,6 6 1440,0 1 0,-1 0 0,-1 2 0,0-1 0,-1 2 0,18 34 1,43 126 5369,-53-122-7864,40 77 1,-60-132 430,20 29-3790,-20-30 3474,0 0-1,0-1 0,0 1 0,0 0 1,0-1-1,0 1 0,0 0 0,1-1 1,-1 0-1,0 1 0,0-1 0,0 0 1,1 1-1,-1-1 0,2 0 0,-1-8-5345,-3 5 5097,1-25-1369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3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90 202 1841,'-5'-14'842,"1"0"0,-2 0 0,0 0 0,-8-13 0,-23-24 5035,35 49-5439,0 0 0,0 0 0,0 0 0,1-1 0,-1 1 0,1-1 0,0 1 0,0-1 0,-2-4 0,3 6-376,0 0 0,0 0 0,0 0 0,0 1 0,0-1 0,0 0 0,0 0 0,0 0 0,1 1 0,-1-1 0,0 0 0,0 0 0,1 1 0,-1-1 0,1 0 0,-1 0 0,0 1 0,1-1 0,-1 1 0,1-1 0,0 0 1,-1 1-1,1-1 0,-1 1 0,1-1 0,0 1 0,-1 0 0,1-1 0,0 1 0,0-1 0,-1 1 0,1 0 0,0 0 0,0 0 0,0-1 0,1 1 0,37-7-820,1 2 1,-1 1-1,1 2 0,44 4 0,-17-2 439,-8 4 420,0 1 0,0 3 1,-1 3-1,0 3 1,-1 1-1,70 31 0,-95-34 398,-1 2-1,-1 1 1,48 32-1,-68-40-168,-1 0-1,1 2 1,-2-1 0,1 1-1,-1 0 1,0 1-1,-1 0 1,0 0 0,0 1-1,-1-1 1,-1 1-1,0 1 1,5 15 0,-7-16 68,0 1 1,-1 0-1,0 0 0,-1 0 1,0 0-1,-1 0 1,0 0-1,-1 0 1,-1 0-1,-5 23 1,5-27-307,-1 0-1,0 0 1,-1 0 0,0 0 0,0 0 0,-1-1-1,1 0 1,-2 0 0,1 0 0,-1-1 0,0 0 0,0 0-1,-1 0 1,1-1 0,-1 0 0,-10 5 0,12-7-90,-2 0 1,1 0 0,0 0 0,0-1 0,-1 0-1,0-1 1,1 1 0,-1-1 0,0-1 0,1 1-1,-1-1 1,0 0 0,0-1 0,-8-1-1,5 0-105,0-1 0,0 0 0,0-1-1,1 0 1,0-1 0,-1 0 0,2 0-1,-14-11 1,1-2-231,1 0 0,1-2 0,0-1 0,2 0 0,0-1 0,-13-25 0,23 35 238,0 0-1,1-1 0,0 0 1,1 0-1,1 0 1,0 0-1,1-1 1,0 0-1,1 1 0,0-1 1,1-17-1,2 26 100,-1 0 0,1 0-1,0 1 1,0-1 0,0 1-1,0-1 1,1 1 0,0-1-1,0 1 1,0 0 0,1 0-1,-1 0 1,1 0 0,0 0-1,4-3 1,-3 3 47,1 1 1,-1 0-1,1 0 1,0 0-1,0 0 0,0 1 1,0 0-1,1 0 1,-1 1-1,0-1 1,1 1-1,0 0 0,-1 1 1,1-1-1,9 2 1,6 1 51,1 1 0,-1 1 0,0 1 0,0 0 0,0 2 0,24 11 0,-16-6-683,1-1-1,44 9 1,12-11-3527,-50-8-1384,57-5 0,-66-4 2626,-3-11 385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3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47 912,'-25'-17'1216,"22"14"-773,-1 0 0,0 0 0,0 0 0,0 1 0,0-1 1,-1 1-1,1 0 0,-1 1 0,1-1 0,-1 1 0,0 0 0,1 0 0,-1 0 0,0 1 0,-8-1 1,-17 1 3208,13-1-923,0 2-1,-1-1 0,-18 5 0,29-4-2102,1 1 1,-1 0-1,1 0 0,-1 1 0,1 0 0,0 0 0,0 1 0,1-1 1,-1 1-1,1 0 0,-8 8 0,4-4-540,1 1-1,0 1 1,1-1 0,0 1-1,0 1 1,1-1 0,0 1-1,1 0 1,0 1 0,1-1 0,0 1-1,1 0 1,0-1 0,-1 17-1,4-21-77,-1 0-1,1 0 0,1 1 1,0-1-1,0 0 1,0 0-1,1 0 0,0 0 1,0 0-1,1 0 1,-1 0-1,2-1 0,-1 1 1,1-1-1,0 0 0,0 0 1,1 0-1,-1-1 1,1 1-1,1-1 0,-1 0 1,1-1-1,0 1 1,11 6-1,14 4-515,0-1-1,1-2 1,0-1 0,64 13-1,-52-14-417,81 30 0,-105-33 858,-2 2-1,1 0 1,-1 2 0,0 0 0,24 20-1,-37-27 104,-1 0-1,0 0 0,0 0 1,0 1-1,-1-1 0,1 1 0,-1 0 1,0 0-1,-1 1 0,1-1 1,-1 0-1,0 1 0,0 0 1,-1-1-1,0 1 0,0 0 1,0 0-1,0 0 0,-1-1 1,0 1-1,-1 0 0,1 0 1,-1 0-1,-2 9 0,0-7-228,1 0 0,-1 0 1,-1 0-1,1-1 0,-2 1 0,1-1 0,-1 0 0,0 0 1,0 0-1,-1-1 0,1 0 0,-2 0 0,1 0 0,-10 6 0,-3 0-2484,1-1 0,-2-1 0,1-1 0,-30 10 0,12 1-1652,-3 7 619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4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78 2369,'-8'-14'727,"0"1"1263,0 0 0,-19-21-1,27 34-1912,0-1 0,0 1 0,0 0-1,0 0 1,0 0 0,0 0 0,0 0-1,0-1 1,0 1 0,0 0 0,0 0-1,0 0 1,-1 0 0,1 0 0,0 0-1,0-1 1,0 1 0,0 0 0,0 0-1,0 0 1,0 0 0,-1 0 0,1 0-1,0 0 1,0 0 0,0 0 0,0 0 0,0 0-1,-1 0 1,1 0 0,0 0 0,0 0-1,0-1 1,0 1 0,0 1 0,-1-1-1,1 0 1,0 0 0,0 0 0,0 0-1,0 0 1,0 0 0,-1 0 0,1 0-1,0 0 1,0 0 0,0 0 0,0 0-1,0 0 1,0 0 0,-1 0 0,1 1-1,0-1 1,0 0 0,0 0 0,0 0-1,0 0 1,0 0 0,0 0 0,0 1-1,0-1 1,2 12 2896,57 123 5071,11-1-3831,15 30-1444,13 42-2274,282 575-46,-374-769-449,24 48 0,3-1 0,47 64 0,-59-98-255,-22-31-330,-36-43-512,4 12 1237,-2 1 0,-1 2 0,-2 2 0,-1 1 0,-47-27 0,62 42-40,-1 2 0,-1 1 0,0 2-1,-1 0 1,-1 1 0,1 2-1,-1 1 1,0 1 0,-1 2-1,-40-2 1,58 6-100,0 1 0,0 1 0,0 0 0,0 0 0,0 1 0,1 1 0,-1-1 0,1 2 0,0-1 0,0 2 0,1-1 0,-1 1 0,1 1 0,0 0 0,1 0 0,0 0 0,0 1 0,0 1 0,1-1 0,-7 12 0,2-2 0,1 1 0,0 0 0,1 1 0,2 0 0,0 0 0,1 1 0,1 0 0,0 0 0,-2 33 0,5-18 0,2 0 0,1 0 0,2 0 0,1 0 0,3 0 0,0 0 0,2-1 0,2 0 0,24 57 0,-21-63 0,1 0 0,1-2 0,2 1 0,0-2 0,2 0 0,1-1 0,1-1 0,1-1 0,1-1 0,1-2 0,35 25 0,-40-33 0,1-1 0,1-1 0,0 0 0,0-2 0,0 0 0,1-2 0,0 0 0,1-2 0,-1 0 0,1-1 0,0-2 0,-1 0 0,1-1 0,0-2 0,31-5 0,-24 1 0,-1-2 0,0 0 0,-1-2 0,0-2 0,0 0 0,-1-2 0,-1 0 0,0-2 0,-1-1 0,-1-1 0,29-28 0,-27 19-374,-1 0 0,-1-2 0,-1 0 0,-1-2 0,-2 0 0,-2-1 0,-1-1 0,-1-1 0,-2-1 0,-1 0 0,-2 0 0,-1-1 0,-2-1-1,7-71 1,-11 30-162,-2-1-1,-4 1 0,-4 0 0,-27-138 1,28 193 546,-5-17 323,-1 1 1,-24-58 0,3 23 2523,32 73-2772,0 0 0,-1 0 0,0 0 0,1 0 1,-1 1-1,1-1 0,-1 0 0,0 0 0,0 1 0,1-1 0,-1 1 0,0-1 0,0 1 1,0-1-1,0 1 0,0-1 0,0 1 0,0 0 0,1-1 0,-1 1 0,0 0 1,0 0-1,0 0 0,0 0 0,0 0 0,0 0 0,0 0 0,0 0 0,0 0 0,0 0 1,0 0-1,0 1 0,0-1 0,0 0 0,0 1 0,0-1 0,0 1 0,0-1 1,0 1-1,1-1 0,-1 1 0,0 0 0,0-1 0,1 1 0,-1 0 0,0 0 0,1-1 1,-1 1-1,1 0 0,-1 0 0,0 1 0,-2 18-85,1 0 0,0-1 0,2 1 0,2 34 0,0-2 0,-1-11 0,2 0 0,1 0 0,3 0 0,0-1 0,26 74 0,-22-86 0,0 0 0,2-1 0,1-1 0,1 0 0,1-1 0,2 0 0,0-2 0,39 39 0,-45-51 5,1-1 1,0 0-1,0-1 0,1 0 0,1-2 1,-1 1-1,1-2 0,0 0 0,1 0 1,16 2-1,-23-6-19,0 0 0,-1-1 1,1 0-1,0 0 0,0-1 0,0 0 0,-1-1 1,1 0-1,0 0 0,-1-1 0,1 0 0,0-1 0,-1 0 1,0 0-1,0 0 0,0-1 0,0-1 0,-1 1 1,1-1-1,6-7 0,0-2-648,0-1 0,-2 0 0,0-1 0,0-1 0,-2 0 0,0 0 0,-1-1 0,-1 0-1,0 0 1,-1-1 0,-2 0 0,0 0 0,4-31 0,-1-23-3381,-3 0-1,-5-99 1,-2 70-2944,2 82 5079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4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1550 176,'-25'4'231,"0"-1"-1,0-1 1,-1-2-1,-37-3 1,56 1-206,1 0 1,-1 0 0,1 0 0,0-1-1,0 0 1,0 0 0,0 0 0,1-1-1,-1 0 1,1 0 0,0 0 0,0-1-1,1 0 1,-1 0 0,1 0 0,0 0-1,0-1 1,1 0 0,-1 0 0,-3-10-1,-3-6 113,1-1-1,1 0 0,0 0 1,-5-35-1,-9-124 2859,18 114 595,5 43 1315,1 31-468,6 6-2417,2 1-273,106 195 2428,131 205 2159,-52-158-6335,-168-224 0,1-1 0,2-1 0,1-2 0,2 0 0,56 34 0,-77-54 0,0-1 0,1-1 0,-1 0 0,1 0 0,0-1 0,0-1 0,0-1 0,0 0 0,1 0 0,-1-1 0,1-1 0,-1 0 0,18-3 0,-20 1 0,0 0 0,-1-1 0,1 0 0,-1-1 0,0 0 0,0-1 0,0 0 0,-1 0 0,1-1 0,-1 0 0,-1-1 0,1 0 0,-1 0 0,0-1 0,-1 0 0,9-12 0,-3-1-1,0-1-1,-1 0 1,-2-1-1,0 0 1,-2 0-1,0-1 1,-1-1 0,-2 1-1,-1-1 1,0 0-1,-2 0 1,-1 0-1,-3-42 1,-5 1-6,-2-1 0,-3 2 0,-41-127 0,7 72-16,-112-206 0,132 277 29,-111-194 22,-181-242 0,305 466-369,-1 1 0,-1 0 1,-26-24-1,41 42 324,-1 0 1,1-1 0,0 1 0,0 0-1,0 0 1,-1 0 0,1 0-1,0 0 1,0 0 0,-1 0-1,1-1 1,0 1 0,0 0 0,-1 0-1,1 0 1,0 0 0,0 0-1,-1 0 1,1 0 0,0 0-1,0 0 1,-1 0 0,1 0 0,0 0-1,0 1 1,-1-1 0,1 0-1,0 0 1,0 0 0,-1 0 0,1 0-1,0 0 1,0 1 0,0-1-1,-1 0 1,1 0 0,0 0-1,0 0 1,0 1 0,0-1 0,0 0-1,-1 0 1,1 1 0,0-1-1,0 0 1,0 0 0,0 0-1,0 1 1,0-1 0,0 0 0,0 0-1,0 1 1,0-1 0,0 0-1,0 0 1,0 1 0,0-1 0,0 0-1,0 0 1,0 1 0,-1 21-756,1-20 577,0 14-491,7 163-9898,-4-159 9087,0 0 0,1 1-1,2-2 1,0 1-1,0 0 1,17 30 0,11 10-1921,0-4-792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4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1169,'-20'49'2307,"2"1"1,2 1-1,-18 102 1,27-102-1567,2 1 0,2 0 0,3 0 1,6 56-1,-5-102-746,-1 0 0,1 0 0,1 0 0,-1 0 0,1 0 0,0 0 0,0 0 0,0-1 0,1 1 0,0-1 0,0 0 0,1 1 0,-1-1 0,1-1 0,0 1 0,0-1 0,1 1 0,0-1 0,-1 0 0,1-1 0,0 1 0,1-1 0,-1 0 0,1 0 0,9 3 0,-3-3-151,0 0 1,1-1 0,-1-1 0,1 0 0,-1 0-1,1-1 1,-1-1 0,1 0 0,-1-1 0,1 0-1,17-6 1,0 0 121,0 1 0,1 2 0,0 1 0,36-1-1,-64 5 113,-1 0-1,0 0 1,1 0-1,-1 1 1,0-1-1,1 1 0,-1-1 1,0 1-1,0 0 1,0-1-1,0 1 1,1 1-1,-1-1 0,-1 0 1,1 0-1,0 1 1,0-1-1,0 1 1,-1-1-1,1 1 0,-1 0 1,1 0-1,-1 0 1,0 0-1,1 0 1,-1 0-1,0 0 0,-1 0 1,1 0-1,1 3 1,0 5 296,0 1 0,-1-1 0,0 0 1,-1 1-1,0 13 0,-1-8 108,0 4-104,-2-1 0,0 1-1,-2 0 1,0-1 0,-1 0 0,-13 30-1,6-17-774,8-19-558,3-6-2029,6-48-6233,-2 1 6477,7-13-632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4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1 389 1329,'9'-18'181,"11"-14"5356,-9 30-1266,2 17 309,-7-3-3190,80 163 8009,-70-141-8531,2-1-1,40 57 1,-41-67-731,-11-14-188,1 0 0,0 0 0,1-1 0,0 0 0,0 0 1,1-1-1,0 0 0,0 0 0,1-1 0,0-1 0,0 1 0,0-2 0,0 1 0,1-1 1,12 2-1,-16-4-158,0-1 0,0-1 0,-1 1 1,1-1-1,0 0 0,0 0 0,0-1 0,-1 0 1,1 0-1,0-1 0,-1 0 0,1 0 1,-1-1-1,0 1 0,0-1 0,0-1 1,0 1-1,0-1 0,-1 0 0,1 0 0,-1-1 1,0 1-1,0-1 0,-1 0 0,0-1 1,5-6-1,-2 1-160,-1-1 0,-1 0 0,0 0 0,0 0 0,-1 0 0,-1-1 0,0 1 1,0-1-1,0-20 0,-1 3-438,-2-1 0,-6-56 0,1 60 557,-2 1 1,-1-1-1,-1 1 0,-1 1 0,-1 0 0,-19-31 0,2 1 121,10 23-801,-1 1 0,-42-52 0,45 66-670,13 15 875,0-1 0,1 1 0,-1-1 0,1 0 0,0 0 1,0 0-1,0 0 0,-3-5 0,4 0-1172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5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0 640,'6'8'252,"0"-1"-1,-1 1 1,0 0-1,0 0 1,-1 0-1,0 1 1,0 0-1,-1-1 1,0 1-1,0 1 1,-1-1-1,-1 0 1,0 0-1,1 12 0,-2 10 1324,0 1-1,-10 59 0,-5-20 319,9-49-1288,1 0 0,-2 23 0,-4 116 1076,11-159-1625,3-17-317,13-34 34,33-86 45,-42 120 264,1-1-1,0 2 0,0-1 0,2 1 1,0 0-1,0 1 0,1 0 0,1 1 1,0 0-1,1 1 0,0 0 0,0 1 1,1 0-1,1 1 0,0 1 0,0 1 1,0 0-1,1 0 0,0 2 0,0 0 1,28-4-1,-37 8 99,-1 1 0,1 0 0,0 0 0,0 0 0,0 1 0,0 0 1,-1 1-1,1-1 0,0 1 0,-1 1 0,0-1 0,1 1 0,-1 0 0,0 0 0,0 1 1,-1 0-1,1 0 0,-1 0 0,0 1 0,0 0 0,0 0 0,-1 0 0,0 0 0,0 1 1,0 0-1,0 0 0,-1 0 0,5 12 0,2 9 188,-1 1 0,-1-1-1,-1 1 1,-2 0 0,3 42 0,-8 10-459,-1-67-549,0 0 0,1 0 0,0 0 0,1 0 0,0 0 0,1 0 1,5 16-1,-6-28 402,-1 0 0,0 1 1,1-1-1,-1 0 1,1 0-1,0 0 1,-1 0-1,1 0 1,0 0-1,0 0 1,-1 0-1,1 0 1,0 0-1,0-1 1,0 1-1,0 0 1,0 0-1,0-1 0,0 1 1,1-1-1,-1 1 1,0-1-1,0 1 1,0-1-1,0 0 1,1 0-1,-1 1 1,0-1-1,0 0 1,1 0-1,-1 0 1,0 0-1,0-1 1,1 1-1,-1 0 0,0 0 1,0-1-1,0 1 1,1-1-1,-1 1 1,0-1-1,0 1 1,1-2-1,5-2-346,-1 0-1,-1 0 1,1 0-1,0-1 1,-1 0-1,5-6 1,16-26-1094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4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1393,'2'-7'6215,"-2"7"-6047,1 0 0,-1 0 0,0 0 0,0 0 0,0 0 0,1 0 0,-1 0-1,0 0 1,0 0 0,0 0 0,2 1 1512,-1-1-1512,15 14 4845,16 27 633,44 109-1361,-6-9 148,-59-122-4086,1-1 1,0 0 0,2-1 0,0-1 0,21 20 0,-31-33-443,1 1 0,-1-1 0,1 0 0,0 0 0,-1 0 0,1-1 0,0 0 0,1 0 0,-1 0 0,0-1 0,0 1 0,1-1 0,-1 0 0,1-1 0,-1 1 0,1-1 0,-1-1 0,1 1 0,-1-1 0,1 1 0,-1-1 0,0-1 0,1 1 0,-1-1 0,6-3 0,-3 1-164,1 0 0,-1-1 1,-1 0-1,1-1 1,-1 0-1,0 0 0,0 0 1,-1-1-1,1 0 0,-2 0 1,1 0-1,-1-1 1,0 0-1,7-15 0,-6 5-582,0-1 0,0 1 0,-2-1-1,0 0 1,-2 0 0,0-1 0,-1 1-1,0-1 1,-2 1 0,0 0-1,-2-1 1,0 1 0,-9-30 0,-2 5 401,-2 1 1,-2 0 0,-1 1-1,-41-63 1,56 97 711,-1 0 0,0 0 0,-1 1 0,0 0 0,0 0 0,0 0 0,-1 0 0,0 1 0,0 0 0,-1 1 0,1 0 0,-1 0-1,0 0 1,-1 1 0,-15-5 0,23 8-136,0 1 0,0 0 0,0 0 0,0-1 0,0 1 0,0 0-1,0 0 1,0 0 0,0 0 0,0 0 0,0 1 0,-1-1 0,1 0-1,0 0 1,0 1 0,0-1 0,0 0 0,0 1 0,0-1 0,0 1-1,1 0 1,-1-1 0,0 1 0,0 0 0,-1 0 0,1 1 94,0 0 0,-1 0 0,1 1 0,0-1 0,0 0 0,1 0 1,-1 0-1,0 1 0,1-1 0,-1 0 0,1 4 0,-1 5 453,1 0 0,1 0 0,0-1 0,3 15 0,0-10-446,1 0 0,0 0 1,1-1-1,1 0 0,0 0 1,1-1-1,1 0 0,0 0 0,0-1 1,1 0-1,1-1 0,0 0 1,18 14-1,1-3-108,0 0 0,2-2 0,0-2 0,51 23 0,-62-34-665,0-1 1,0-1-1,0 0 1,1-2-1,-1 0 0,1-2 1,42-1-1,-34-1-1366,-27 2 1388,0-1-1,1 0 0,-1 0 1,1 0-1,-1-1 1,1 1-1,-1-1 1,0 0-1,1 0 1,-1 0-1,0 0 0,0 0 1,0-1-1,0 0 1,0 1-1,0-1 1,0 0-1,0-1 1,4-4-1,-5 3-147,1-1 0,-1 1 0,0-1-1,0 0 1,-1 0 0,0 0 0,0 0 0,0 0-1,0 0 1,-1 0 0,0 0 0,0-8 0,0-34-1809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4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31 266 2033,'-30'-36'14028,"30"47"-11038,0-3-2489,1-1-1,0 1 0,1-1 1,0 1-1,0-1 0,1 0 1,-1 0-1,2 0 0,-1 0 0,1-1 1,8 13-1,9 7 2742,34 35 0,-17-21-2014,-24-23-1228,1 0 0,1-1 0,1-1 0,0 0 0,1-1 0,25 15 0,-11-10 0,-21-12 0,0 0 0,1 0 0,0-1 0,0 0 0,0-1 0,0-1 0,1 0 0,0-1 0,0 0 0,0-1 0,20 2 0,-32-4 0,-1 0 0,1-1 0,-1 1 0,1 0 0,-1 0 0,1 0 0,-1 0 0,0 0 0,1-1 0,-1 1 0,1 0 0,-1 0 0,1-1 0,-1 1 0,0 0 0,1-1 0,-1 1 0,0 0 0,1-1 0,-1 1 0,0-1 0,0 1 0,1 0 0,-1-1 0,0 1 0,0-1 0,0 1 0,1-1 0,-1 1 0,0-1 0,0 1 0,0-1 0,0 1 0,0-1 0,0 1 0,0 0 0,0-1 0,0 1 0,0-1 0,0 1 0,-1-1 0,1 1 0,0-1 0,0 1 0,0-1 0,-1 1 0,1 0 0,0-1 0,-1 0 0,-10-20 0,-32-41-278,-1 2-1552,-52-95 1,86 134 1356,0 0 0,1-1 1,1 1-1,2-1 1,0-1-1,1 0 1,1 1-1,-2-47 1,6 48-1762,-1 15 921,1-1 1,-1 1 0,1 0 0,1 0-1,-1 0 1,1 0 0,1 0-1,-1 0 1,1 0 0,3-7 0,2 3-2306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1873,'19'-1'1539,"-15"0"-828,-1 0 0,1 1 0,0 0 0,-1 0 0,1 0 1,-1 0-1,1 0 0,0 0 0,-1 1 0,1 0 0,-1 0 0,1 0 1,-1 0-1,0 0 0,1 1 0,-1 0 0,0-1 0,0 1 0,0 0 0,0 1 1,5 4-1,53 92 4911,-46-72-4004,0 0-1,2-1 1,1-2-1,38 42 1,-55-65-1868,0 0 1,0 0-1,0 0 1,0 0-1,0 0 1,0 0-1,0 0 1,0 0-1,1 0 0,-1 0 1,0-1-1,0 1 1,1 0-1,-1-1 1,1 1-1,-1-1 1,0 0-1,1 0 0,-1 1 1,1-1-1,-1 0 1,1 0-1,-1 0 1,1 0-1,-1 0 1,0-1-1,1 1 0,-1 0 1,1-1-1,1 0 1,-1-1-277,-1 1-1,0 0 1,1-1 0,-1 0-1,0 1 1,0-1 0,0 0 0,0 1-1,0-1 1,-1 0 0,1 0 0,0 0-1,-1 0 1,1 1 0,-1-1-1,0 0 1,0 0 0,0 0 0,0-2-1,0-26-4656,0-7 999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4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69 366 2529,'-7'-20'445,"-3"3"4330,8 15-3559,0 0 1,0 0 0,0 0-1,0 1 1,0-1 0,0 0-1,0 1 1,-1 0 0,1-1-1,-1 1 1,1 0-1,-1 0 1,1 1 0,-1-1-1,0 0 1,1 1 0,-1 0-1,-3-1 1,5 3-1122,0-1 0,1 0 0,-1 1 0,1-1 0,0 1 0,-1-1 1,1 0-1,0 1 0,0-1 0,0 1 0,0-1 0,0 1 0,0-1 0,1 1 0,-1-1 1,0 1-1,1-1 0,-1 0 0,2 3 0,6 8-411,0-1 1,1 0-1,1 0 0,0-1 1,0 0-1,15 10 1,79 51-3628,-23-18 2257,143 126 2838,-212-170-740,1-1-1,0 0 0,0-1 1,1-1-1,0 0 0,0 0 1,0-2-1,1 1 0,-1-2 1,18 2-1,-25-4-415,1-1-1,-1 0 1,1 0 0,-1-1 0,1 0-1,-1 0 1,0 0 0,1-1 0,-1-1 0,0 1-1,0-1 1,0 0 0,0 0 0,-1-1-1,0 0 1,1 0 0,-1-1 0,-1 0-1,1 0 1,-1 0 0,10-12 0,0-4-351,-1 0 0,0-2 0,-2 0 0,0 0 1,-2-1-1,-1 0 0,0-1 0,5-29 0,-5 2-316,-2 1 0,-2-1 0,-3-55 0,-3 86 814,-1 1 0,-1-1 0,-1 1 1,0 0-1,-2 0 0,-1 0 0,-8-18 0,14 35-103,0 1-1,1 0 1,-1-1 0,0 1 0,-1 0 0,1 0 0,0 0-1,0 0 1,-1 0 0,0 0 0,1 0 0,-1 1-1,0-1 1,0 0 0,1 1 0,-1-1 0,-1 1 0,1 0-1,0 0 1,0 0 0,0 0 0,-1 0 0,1 0 0,0 1-1,-1-1 1,1 1 0,0-1 0,-1 1 0,1 0-1,-1 0 1,1 0 0,-1 0 0,1 1 0,0-1 0,-1 1-1,1-1 1,0 1 0,-1 0 0,1 0 0,0 0-1,0 0 1,0 0 0,-1 0 0,-1 3 0,-9 5 20,0 0-1,1 1 1,1 1 0,-1-1-1,-10 16 1,-135 171-4436,87-93-2042,9 3-3776,48-77 6662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7:4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1185,'42'-170'7096,"-40"156"-6964,-2-5 11296,0 34-7429,-2 50-1824,2 57 2298,0-110-4188,2 1 0,0-1 0,0 0-1,1 0 1,0 0 0,1-1 0,8 17 0,-8-20-285,3 7 0,1 0 0,0 0 0,1-1 0,0 0 0,1-1 0,1 0 0,0 0 0,1-1 0,14 11 0,81 49 0,-56-39 0,47 41 0,-91-70 0,-1 1 0,0 1 0,0-1 0,0 1 0,-1 0 0,0 1 0,0-1 0,0 1 0,-1 0 0,0 0 0,-1 0 0,1 1 0,-1-1 0,-1 1 0,1 0 0,1 15 0,-6-19 0,0 1 0,-1-1 0,0 0 0,0 0 0,0-1 0,0 1 0,-1 0 0,1-1 0,-1 0 0,0 0 0,0 0 0,-7 3 0,-10 10 0,-4 5 0,5-5 0,1 0 0,0 2 0,-19 22 0,-50 64-3912,17-21-1922,66-77 3760,0 0 1,0 0-1,-1-1 0,0 0 0,-9 7 0,-3-1-3029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22 640,'0'-15'1975,"0"8"-60,0 10-480,-3 78 2519,-68 268 3297,51-258-6341,-60 202 552,-3 3-1774,83-295 175,-1 0 0,1 0 0,0 0-1,0 0 1,-1 0 0,1 0 0,-1 0 0,1 0-1,-1 0 1,1 0 0,-1 0 0,1 0 0,-1-1-1,0 1 1,1 0 0,-1 0 0,0-1-1,0 1 1,0 0 0,0-1 0,1 1 0,-1-1-1,0 1 1,0-1 0,0 0 0,0 1 0,0-1-1,-2 0 1,2 0-180,-1 0 0,1-1 0,-1 0 0,1 1 0,-1-1 0,1 0 0,-1 0 0,1 1 0,-1-1 0,1-1 0,0 1 0,0 0 0,-1 0 0,1 0 1,-1-3-1,-4-3-601,0-1-1,1-1 1,1 1 0,-1-1 0,-3-11 0,-9-35-1416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0 290 608,'11'-25'314,"0"1"-1,2 1 0,1 0 1,0 1-1,2 0 0,1 2 1,0-1-1,33-27 0,-43 41-187,1 1-1,0 0 0,0 0 1,1 1-1,-1 0 0,1 1 0,0 0 1,0 0-1,1 1 0,-1 0 1,1 1-1,-1 0 0,1 0 0,0 1 1,0 0-1,0 1 0,-1 0 1,1 1-1,0 0 0,0 0 0,0 1 1,-1 0-1,1 1 0,-1 0 1,0 0-1,12 7 0,-13-6-6,0 1-1,-1 0 1,0 0 0,0 1-1,0-1 1,-1 2 0,1-1-1,-1 1 1,-1 0 0,1 0-1,-1 0 1,-1 1 0,6 11-1,-5-7 82,0 0-1,-1 1 0,-1 0 0,0 0 0,0 0 0,-2 0 1,1 0-1,-2 21 0,0-17 15,-2 0 0,0-1-1,0 0 1,-2 1 0,0-1 0,-1-1 0,0 1 0,-1-1-1,-1 1 1,-1-2 0,0 1 0,-1-1 0,0 0 0,-1-1-1,-13 13 1,9-13-98,-1 0-1,-1-1 1,0 0-1,-1-2 1,0 0-1,0-1 0,-1 0 1,-24 7-1,33-13-155,1 0-1,-1-1 1,0-1-1,1 1 0,-1-1 1,0-1-1,0 1 1,0-1-1,0-1 0,1 0 1,-1 0-1,0-1 1,0 0-1,1 0 1,-1-1-1,1 0 0,0-1 1,0 0-1,0 0 1,-12-10-1,17 12-178,1-1 0,0 0 0,0 0 0,0 0 1,0-1-1,1 1 0,-1 0 0,1-1 0,0 1 0,0-1 0,0 1 0,0-1 0,1 0 0,-1 1 0,1-1 1,0 0-1,0 1 0,0-1 0,1 0 0,0-3 0,0-10-1045,-1 15 1132,0 1 0,0 0-1,0-1 1,0 1 0,0 0 0,0 0 0,0-1 0,1 1 0,-1 0 0,0 0 0,1-1 0,-1 1 0,1 0 0,0 0 0,-1 0 0,1 0 0,0 0-1,-1 0 1,1 0 0,0 0 0,0 0 0,0 0 0,0 0 0,0 1 0,0-1 0,0 0 0,0 1 0,2-2 0,-2 2 101,24-19-1703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0 928,'2'2'211,"-1"0"0,1 0 0,-1 0 0,0 0 0,0 1 0,0-1 0,0 0 0,0 0 0,0 1-1,-1-1 1,1 1 0,-1-1 0,0 1 0,0-1 0,0 5 0,4 22 1758,0-2-559,-1-1 0,-1 1 0,-3 42 0,0-22-431,-1 1-472,-3-1 1,-2 0-1,-2 0 0,-1-1 0,-3 0 0,-2-1 1,-2 0-1,-27 50 0,36-71-445,8-22-53,0-1 0,0 1 1,-1 0-1,1 0 1,-1-1-1,1 1 1,-1-1-1,0 1 1,1 0-1,-1-1 1,0 1-1,0-1 1,0 0-1,0 1 0,0-1 1,-1 0-1,1 0 1,0 1-1,-2 0 1,0-20-979,2-12 567,2 1 0,1 0 0,2-1 0,1 1 0,1 0 0,1 1 0,1-1 0,2 2 0,16-34 0,-11 31 365,2 0 0,0 0 0,2 2 0,1 0 0,2 2 0,27-28 0,-31 37 211,0 2 0,1 0 0,0 1 0,37-20 0,-52 32-127,1-1 0,-1 1 0,1 0 0,0 0 0,-1 1 0,1 0 0,0 0 0,0 0 0,0 0 0,0 1 0,0-1 0,0 2 0,0-1 0,1 0 0,-1 1 0,0 0 0,-1 0 0,1 0 0,0 1 0,0 0 0,0-1 0,-1 2 0,1-1 0,-1 1 0,0-1 0,0 1 0,0 0 0,7 6 0,-3 1 227,-1 0-1,1 0 1,-1 0 0,-1 1 0,0 0-1,-1 0 1,0 0 0,0 1-1,-1 0 1,-1 0 0,0 0 0,0 0-1,-2 0 1,1 1 0,-1-1-1,-1 1 1,-2 20 0,-4 10 348,-1 0 1,-2 0-1,-22 64 1,-8-4-129,23-65-1432,-18 68 0,31-58-2731,4-59-4784,0 2 7652,0 0-1,1 0 0,0 0 1,4-9-1,-2 4 188,13-50-1384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192 217 736,'33'-51'1566,"2"2"0,50-55 0,-65 91 1134,-19 13-2579,-1 0 1,1 0 0,-1 0-1,1 0 1,-1 0 0,1 1-1,-1-1 1,1 0 0,-1 0-1,1 0 1,-1 0 0,1 1-1,-1-1 1,1 0 0,-1 1-1,0-1 1,1 0 0,-1 1-1,1-1 1,-1 0 0,0 1-1,1-1 1,-1 1 0,0-1-1,0 0 1,1 2 0,0 2 565,1 1 0,-1-1 1,0 1-1,-1-1 0,1 1 1,-1-1-1,0 8 0,-10 297 11423,-45 156-8437,-59 53-3372,19-96-3013,89-391 1500,-10 43-2363,2-27-2724,13-46 6113,1 0-1,0 0 1,0-1-1,0 1 1,-1 0-1,1-1 0,0 1 1,-1 0-1,1-1 1,-1 1-1,1 0 1,-1-1-1,1 1 0,-1-1 1,1 1-1,-1-1 1,0 1-1,1-1 1,-1 1-1,0-1 0,1 0 1,-1 1-1,0-1 1,1 0-1,-1 1 0,0-1 1,0 0-1,1 0 1,-1 0-1,0 0 1,0 0-1,0 0 0,1 0 1,-1 0-1,0 0 1,0 0-1,1 0 1,-1-1-1,0 1 0,0 0 1,1 0-1,-1-1 1,0 1-1,1-1 1,-1 1-1,0-1 0,-2-1-276,0 0 0,0 0 0,0-1 0,1 1 0,-1-1-1,1 0 1,0 0 0,0 0 0,-3-4 0,-11-38-2379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14 201 768,'-7'-39'913,"7"11"79,0 0-31,-6 17-177,6 4 641,0-14-625,24 21-192,17-10-256,20-8-143,11 1-177,10 6-465,21 1-591,-11 10-321,7 0 81,-17 10 143,-7 8 177,-6 20 159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5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155 701 272,'6'-5'228,"0"0"0,0 0 0,0-1 0,-1 1 0,1-1 1,-2-1-1,7-9 0,-3-11 3438,-11 26-2857,-1 0 1,0 1 0,1 0-1,-1 0 1,1 0 0,-1 0 0,-6 2-1,2 0-281,1 1-1,0 1 1,0 0 0,0 0-1,0 0 1,0 0-1,1 1 1,0 0-1,0 1 1,0-1-1,1 1 1,0 1 0,0-1-1,-7 13 1,1 0 150,0 0 1,2 0 0,1 1-1,-8 26 1,10-24-640,1-1 0,1 1 0,1 0 1,1 0-1,0 0 0,2 0 0,1 0 0,1 0 1,0 0-1,2 0 0,1 0 0,13 38 0,-14-51-226,0-1 0,1 0-1,0-1 1,0 1-1,7 6 1,-10-11 22,0-1 0,1 1 0,-1-1 0,1 1 0,-1-1 0,1 0 0,0 0 0,0-1 0,0 1 0,0-1 0,0 1 0,1-1 0,-1 0 0,0 0 0,1 0 0,6 0 0,-4 0-158,0-1 1,0 1 0,0-2-1,0 1 1,0-1 0,0 0-1,0 0 1,-1 0 0,1-1 0,0 0-1,0 0 1,-1 0 0,1-1-1,-1 0 1,0 0 0,0 0-1,0-1 1,0 0 0,-1 0 0,1 0-1,-1 0 1,0-1 0,0 1-1,-1-1 1,5-7 0,2-6 45,0 1 1,0-2 0,-2 1-1,0-1 1,5-23 0,22-105 2309,-29 119-824,-4-1 3620,-2 32-3487,0 249 3039,0-167-8290,0 1-6893,8-115 5421,8 0 3479</inkml:trace>
  <inkml:trace contextRef="#ctx0" brushRef="#br0" timeOffset="1">370 256 704,'-23'-77'1217,"5"21"320,-5 7 15,5 11 1,1 20-224,7 0 383,-7 18-1295,17 18-145,-7 0-320,7 3-449,0-4-943,0 11-545,0 4-160,17-15 272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117 323 656,'0'40'355,"1"14"613,-2-1-1,-12 75 1,8-104-503,1 1 0,2 0 0,0 0 0,2 0 0,4 40 0,-4-63-447,0 0-1,0 0 0,0 0 0,0 0 0,1 0 1,-1 0-1,1 0 0,-1 0 0,1 0 1,0 0-1,-1 0 0,1 0 0,0-1 0,1 1 1,-1 0-1,0 0 0,0-1 0,1 1 0,-1-1 1,1 1-1,-1-1 0,1 0 0,0 0 1,-1 1-1,1-1 0,0 0 0,0-1 0,0 1 1,0 0-1,0 0 0,0-1 0,0 1 0,0-1 1,0 0-1,0 0 0,0 1 0,0-1 1,0-1-1,0 1 0,0 0 0,0 0 0,0-1 1,4 0-1,6-4-7,0 0-1,-1 0 1,0-1 0,0 0 0,18-13 0,-3 1-149,0-1 1,-1-1 0,-1-1-1,0 0 1,-2-2-1,-1-1 1,26-37 0,-28 30-16,-1 0 1,-2-1 0,23-64 0,-33 78 168,-1-1 0,0 0 0,-2 0 0,0 0 0,-1 0 0,-1-1 0,-1 1 0,-5-37 0,5 51 76,-1 1 0,0-1 0,0 1 1,-1 0-1,1-1 0,-1 1 0,0 0 0,0 0 0,0 0 1,-1 0-1,0 0 0,1 1 0,-1-1 0,0 1 0,-1 0 0,1 0 1,-1 0-1,1 0 0,-1 1 0,-5-4 0,5 5 69,0-1 1,0 1-1,0 0 0,0 0 0,0 1 1,-1-1-1,1 1 0,0 0 0,0 0 1,0 1-1,-1-1 0,1 1 0,0 0 1,0 0-1,0 0 0,0 0 0,0 1 1,0-1-1,1 1 0,-1 0 0,0 1 1,1-1-1,-7 6 0,-21 19 520,0 1 1,2 2-1,2 0 1,0 2-1,2 1 0,-25 46 1,12-12-359,3 2 1,-39 108 0,62-145-297,2 0 0,2 1 0,-6 40 0,12-60-165,1-1 0,0 1 0,1 0 0,1 0 0,0-1 0,0 1 0,1 0 0,1-1 0,0 0 0,1 1 0,10 21 0,-12-31-31,-1 0-1,1 0 1,0-1-1,-1 1 0,1-1 1,1 1-1,-1-1 1,0 0-1,0 0 1,1 0-1,-1 0 1,1 0-1,0 0 0,0-1 1,-1 1-1,1-1 1,0 0-1,0 0 1,0 0-1,1 0 0,-1 0 1,0-1-1,0 0 1,0 1-1,0-1 1,1 0-1,-1-1 1,0 1-1,0 0 0,0-1 1,0 0-1,0 0 1,0 0-1,6-2 1,8-5-871,-1 0 0,0-1 1,0-1-1,24-20 0,11-17-960</inkml:trace>
  <inkml:trace contextRef="#ctx0" brushRef="#br0" timeOffset="1">917 95 832,'4'-2'145,"-1"0"0,1 0 0,-1 1 0,1-1 0,0 1 0,-1 0-1,1 0 1,0 0 0,0 1 0,0-1 0,0 1 0,4 0 0,-5 1 4,-1 0 0,0 0 0,1 0 0,-1 0 0,0 0 0,0 0 0,0 0 0,0 1 0,0-1 0,0 1 0,0 0 0,0-1 0,-1 1 0,1 0 0,-1 0 0,1 0 0,-1 0 0,0 0 0,0 1 0,2 2 0,1 7 348,1 1 0,-2 0 0,1-1 0,-2 2 0,0-1-1,0 0 1,-1 0 0,-1 1 0,-2 18 0,-2 12 890,-13 62 0,-16 29 783,-61 158 0,94-292-2165,-4 9 94,0 1 1,0 0-1,2 0 0,-4 20 1,6-30-88,1 0 0,-1 0-1,0 0 1,0 0 0,0 0 0,0 0 0,0 1 0,0-1 0,-1 0 0,1 0-1,0 0 1,-1 0 0,1 0 0,0 0 0,-1 0 0,1 0 0,-1 0 0,0 0-1,1 0 1,-1 0 0,0 0 0,1 0 0,-1-1 0,0 1 0,0 0 0,0 0-1,0-1 1,0 1 0,0-1 0,-1 1 0,-1-19-89,5-4-131,0-1 1,2 1 0,0 0-1,2 0 1,0 1-1,11-24 1,9-33-494,-10 28-557,2 1-1,2 1 1,43-73 0,102-124-4402,-135 207 4180,38-37 1,-26 26 132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140 385 1217,'-16'36'1038,"11"-26"-567,1-1 0,0 0-1,1 1 1,0 0 0,-2 11 0,5-20-460,-7 35 2019,7-35-1934,0 0 0,-1 0 0,1 0 1,0 0-1,0 0 0,-1 0 0,1 0 0,-1-1 1,1 1-1,-1 0 0,1 0 0,-1 0 1,0-1-1,1 1 0,-1 0 0,0-1 1,0 1-1,1 0 0,-1-1 0,0 1 1,0-1-1,0 1 0,0-1 0,0 0 0,0 1 1,1-1-1,-3 0 0,0 0 995,4 1-1031,-1-1-1,1 0 0,-1 0 0,1 0 1,-1 0-1,1 0 0,-1 0 0,1 0 1,0 0-1,-1 0 0,1 0 0,-1 0 1,1 0-1,-1 0 0,1-1 0,-1 1 0,1 0 1,-1 0-1,0-1 0,1 1 0,-1 0 1,1 0-1,-1-1 0,1 1 0,-1-1 1,0 1-1,1 0 0,-1-1 0,0 1 1,1-1-1,13-13 132,91-83 174,33-72-1467,-116 138 772,0-2 0,-3 0 0,27-57 0,-45 87 362,0 1 0,0-1 0,0 0-1,0 1 1,-1-1 0,1 0 0,0 1 0,-1-1 0,0 0 0,0 0-1,0 0 1,0 1 0,0-1 0,-1 0 0,1 0 0,-1 1 0,0-1 0,1 0-1,-1 1 1,-3-6 0,3 7 41,-1 0 1,1 0-1,-1 0 0,1 0 1,-1 0-1,1 0 0,-1 0 0,0 0 1,0 1-1,1-1 0,-1 1 1,0-1-1,0 1 0,0 0 1,0 0-1,1-1 0,-1 1 0,0 1 1,0-1-1,0 0 0,0 0 1,1 1-1,-1-1 0,0 1 1,0-1-1,1 1 0,-1 0 1,0 0-1,1 0 0,-1 0 0,-1 1 1,-14 10 595,0 2 1,0-1-1,2 2 1,0 0-1,0 1 1,-16 23-1,18-22-238,-23 29-88,1 1 0,3 3 1,2 0-1,3 2 1,1 1-1,-20 63 0,40-96-519,1 0-1,1 1 0,-3 39 0,6-50-72,1 0-1,0 0 1,1 0-1,0-1 1,1 1 0,0 0-1,0 0 1,1-1-1,6 15 1,-7-22 76,-1 0 1,1 1-1,0-1 1,0-1-1,0 1 0,0 0 1,0 0-1,0-1 1,0 1-1,0-1 1,1 1-1,-1-1 0,1 0 1,-1 0-1,1 0 1,-1-1-1,1 1 0,0-1 1,-1 1-1,1-1 1,0 0-1,-1 0 1,1 0-1,0 0 0,-1 0 1,1-1-1,0 1 1,-1-1-1,1 0 0,4-1 1,7-3-716,-1 0 1,1 0-1,-1-1 0,17-11 1,23-19-1875,73-63 0,-107 83 2397,55-49-776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380 114 496,'12'-12'375,"-1"-1"-1,16-24 1,14-15 2791,-73 81 2833,18-18-4858,1 2-1,-20 21 1,14-9-534,1 1 0,2 1 0,0 0 0,1 1 1,-14 41-1,25-58-584,0 0 0,1 1-1,0-1 1,1 1 0,0-1 0,1 1 0,0 0 0,1-1 0,0 1 0,1 0-1,0-1 1,1 1 0,1-1 0,-1 1 0,2-1 0,0 0 0,8 17 0,-9-22-26,1 0 0,1 0 1,-1-1-1,1 1 0,0-1 0,0 0 1,1-1-1,-1 1 0,1-1 1,8 5-1,66 26-37,-66-30 41,0 0 0,0 1 0,0 1-1,-1 0 1,0 1 0,16 12 0,-27-18 78,1 1 0,0-1 1,-1 1-1,0 0 1,1 0-1,-1 0 0,-1 0 1,1 0-1,0 1 1,-1-1-1,1 1 0,-1-1 1,0 1-1,0-1 1,-1 1-1,1-1 0,-1 1 1,1 0-1,-1 0 1,0-1-1,-1 1 0,1 0 1,-1-1-1,1 1 1,-3 4-1,1-2 176,0 0 0,-1 0 0,0 0-1,0-1 1,0 1 0,-1-1 0,0 0 0,0 0-1,0 0 1,0 0 0,-1-1 0,0 0 0,-9 7 0,-5 0 93,-1 0 0,0-2 1,-1 0-1,0-1 0,-1-1 0,0-1 1,0-1-1,-36 4 0,27-6-768,-1-2-1,1-1 0,-36-4 0,62 4-11,0-1 0,0 0 0,0 0 0,1 0 0,-1 0 0,0-1 0,0 0 0,1 0 1,-1 0-1,1 0 0,0-1 0,0 0 0,0 0 0,0 0 0,0 0 0,0 0 0,1-1 0,0 0 0,0 0 0,0 0 0,0 0 1,0 0-1,-2-5 0,4 3-77,-1 0 0,1 1 1,0-1-1,0 0 0,0 1 1,1-1-1,0 0 0,0 0 0,0 0 1,1 1-1,0-1 0,0 0 1,0 1-1,1-1 0,0 1 1,0-1-1,0 1 0,1 0 1,5-8-1,24-29-1316,8-5 430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1 161 496,'54'-36'549,"-14"7"357,56-27 0,-83 49-481,0 1 0,1 1 1,0 0-1,0 0 1,0 2-1,1 0 1,-1 0-1,26 0 1,-35 3-162,0 0 0,0 1 0,-1-1 0,1 1 0,0 0 0,0 1 0,0-1 0,0 1 0,-1 0 1,1 0-1,-1 0 0,0 1 0,1 0 0,-1 0 0,0 0 0,-1 0 0,1 0 0,0 1 0,-1 0 0,0-1 0,0 1 1,0 0-1,0 1 0,-1-1 0,1 0 0,-1 1 0,1 5 0,3 7 275,-1 0-1,-1 0 1,-1 0 0,0 0-1,-1 1 1,-1 29 0,-2-18-369,-2 0 1,-1 0-1,-1 0 1,-2 0-1,0-1 0,-16 36 1,6-24-121,-1-1 0,-2 0 0,-41 59-1,49-83-85,1-1 0,-2 0-1,0 0 1,0-1 0,-25 17-1,33-26-136,-1 0 0,0 0 0,0-1 0,0 0 0,0 0 0,0 0 0,0-1 0,-1 0 0,1 0 0,-1 0 0,0-1 0,0 0 0,1 0 0,-1-1 0,0 0 0,0 0 0,0-1 0,-10-2 0,13 2-11,1-1 1,-1 0-1,1 0 1,-1-1-1,1 1 1,0-1-1,0 1 1,0-1-1,1 0 1,-1 0-1,1 0 1,-1 0-1,1-1 1,0 1-1,0-1 1,1 1-1,-1-1 1,1 0-1,0 0 1,-1 1-1,2-1 1,-1 0-1,0-4 1,-1-7-375,0-1 0,1 1 1,1 0-1,3-27 0,3 11 172,1 1-1,1-1 1,2 2-1,1 0 0,2 0 1,0 1-1,2 0 1,1 1-1,32-40 0,-39 56 439,0 0 0,1 2 0,0-1 0,1 1 0,-1 0 0,16-8-1,-22 14 67,1 0 0,0 1-1,0-1 1,0 1 0,0 0-1,0 0 1,0 1 0,1-1-1,-1 1 1,0 1 0,1-1-1,-1 1 1,1 0 0,-1 0-1,1 0 1,-1 1 0,0 0-1,7 1 1,-9-1 6,-1 1 1,1-1-1,0 1 1,-1 0-1,0-1 1,1 1-1,-1 0 0,0 1 1,0-1-1,0 0 1,0 0-1,-1 1 0,1-1 1,-1 1-1,2 2 1,17 48 1504,-15-37-1138,5 17 109,-2 1 0,-1 1 1,-2 0-1,2 41 0,-8 145 11,-1-100-957,1-91-212,1 34-1375,0-60 1607,0-1 0,1 0 0,-1 0 0,1 0 0,0 0 0,-1 1 0,2-1 1,-1 0-1,0-1 0,0 1 0,1 0 0,0 0 0,0 0 0,3 3 0,-5-5 222,1-1 0,-1 0 0,1 0 0,-1 1 0,1-1-1,-1 0 1,1 0 0,-1 1 0,1-1 0,-1 0 0,1 0-1,-1 0 1,1 0 0,-1 0 0,1 0 0,0 0 0,-1 0-1,1 0 1,-1 0 0,1 0 0,-1 0 0,1 0 0,0-1 0,16-8-2191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523 863 1617,'0'-1'75,"0"1"0,0 0 0,1-1 1,-1 1-1,-1-1 0,1 1 0,0 0 0,0-1 1,0 1-1,0 0 0,0-1 0,0 1 0,0 0 1,0-1-1,-1 1 0,1 0 0,0-1 0,0 1 0,0 0 1,-1-1-1,1 1 0,0 0 0,0 0 0,-1-1 1,1 1-1,0 0 0,-1 0 0,1 0 0,0-1 1,-1 1-1,1 0 0,0 0 0,-1 0 0,1 0 1,0 0-1,-1 0 0,1 0 0,-1 0 0,-18 5 1457,-21 21 417,-21 28 2591,-78 89-1,105-99-2783,1 2-1,2 1 1,3 1-1,-42 98 1,57-114-1476,1 0 1,-13 58 0,22-77-350,0 1 1,2 0-1,-1 0 1,2 0-1,0 0 1,0 0-1,2 0 1,0 0-1,4 17 1,-5-28-64,-1 0 0,1-1 0,0 1 0,0 0 0,1-1 0,-1 1 0,1 0 0,-1-1 0,1 0 0,0 1 0,0-1 0,-1 0 0,2 0 0,-1 0 0,0 0 0,0 0 0,1 0 0,-1-1 0,1 1 0,-1-1 0,4 1 0,-2-1-138,0 0-1,0-1 1,0 1 0,0-1-1,0 0 1,0 0 0,0-1-1,0 1 1,0-1 0,0 0-1,0 0 1,0 0 0,5-3-1,7-4-739,-1 0 0,0-1 0,-1 0 0,0-1-1,25-24 1,-4-3 162,-1-1 1,-2-1-1,-2-2 1,-1-1-1,-3-2 0,-1 0 1,-2-2-1,24-70 1,-11 3 690,-4-2 1,25-179 0,35-221 3285,-77 446-1880,0-11 1118,-11 26 2824,-5 150-703,-2-55-3533,-11 60 0,-173 796 1579,135-639-5522,50-241 1593,0-1 1,1 1-1,1 0 0,0-1 0,4 21 0,-4-37 1264,0 1-1,0-1 0,0 0 1,0 1-1,1-1 1,-1 0-1,0 1 1,0-1-1,1 0 1,-1 0-1,0 1 0,1-1 1,-1 0-1,0 0 1,1 1-1,-1-1 1,0 0-1,1 0 1,-1 0-1,1 0 1,-1 1-1,0-1 0,1 0 1,-1 0-1,1 0 1,-1 0-1,0 0 1,1 0-1,-1 0 1,1 0-1,-1 0 0,0 0 1,1-1-1,-1 1 1,0 0-1,1 0 1,-1 0-1,1 0 1,-1-1-1,0 1 1,1 0-1,-1 0 0,0 0 1,1-1-1,-1 1 1,0 0-1,0-1 1,1 1-1,-1 0 1,0-1-1,0 1 0,0 0 1,1-1-1,-1 1 1,16-18-2086,1-9-62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1217,'0'1'143,"1"0"0,0 0 0,0 0 0,0 0 0,-1 0 0,1 0-1,0 1 1,-1-1 0,1 0 0,-1 0 0,0 0 0,1 1 0,-1-1 0,0 0 0,0 1 0,1-1 0,-1 0 0,0 0 0,0 1 0,-1-1 0,1 0 0,0 1 0,0-1 0,-1 2 0,0 5 359,-3 181 5632,3 122-225,1-301-5767,1 0 0,0 0 0,1 0 0,0-1 0,1 1 0,6 16 0,-7-23-118,0 0 0,-1 0 1,1 0-1,0 0 0,0 0 0,1 0 0,-1 0 0,1-1 1,-1 1-1,1-1 0,0 0 0,0 1 0,0-1 1,0-1-1,0 1 0,1 0 0,-1-1 0,0 0 0,1 0 1,-1 0-1,8 1 0,-3-1-70,1-1 0,0 0 1,0-1-1,0 0 0,-1 0 0,1-1 0,-1 0 1,1 0-1,-1-1 0,0 0 0,1-1 0,-2 0 1,1 0-1,0 0 0,7-7 0,12-10-401,0-2 1,35-37-1,-57 55 396,30-36-298,-2 0 1,47-80-1,-64 96 299,4-8 141,-1-1-1,-2-1 1,-2 0 0,-1-1-1,18-73 1,-31 104 25,0 0 0,0 1-1,-1-1 1,1 0 0,-1 1-1,0-1 1,-1 0 0,1 0 0,-1 1-1,0-1 1,0 1 0,-1-1-1,1 1 1,-3-6 0,2 8-62,1 0 0,-1 1-1,0-1 1,0 0 0,0 0 0,0 1 0,0-1 0,0 1 0,0 0 0,0-1-1,-1 1 1,1 0 0,0 1 0,-1-1 0,1 0 0,-1 1 0,1-1 0,-1 1-1,1-1 1,-1 1 0,1 0 0,-1 0 0,1 1 0,-1-1 0,1 0-1,-1 1 1,-4 1 0,-13 4 0,0 1-1,0 1 1,1 1-1,-24 14 1,0 0-386,-156 85-7637,142-78 3583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221 423 320,'-12'1'188,"0"1"-1,0 0 1,0 1-1,0 1 1,0 0-1,1 0 1,-21 12-1,18-9 251,-1 0 0,0-1 0,-22 5 0,36-10-353,-1-1-1,1 1 1,-1-1 0,0 1-1,1 0 1,0-1-1,-1 1 1,1 0 0,-1 0-1,1 0 1,0 0-1,0 0 1,-1 0 0,1 1-1,-1 0 1,2-1-53,0-1 0,0 0 0,0 1 0,-1-1 0,1 0 0,0 1 0,0-1-1,0 1 1,0-1 0,0 0 0,0 1 0,0-1 0,0 0 0,0 1 0,0-1 0,0 1 0,0-1 0,0 0 0,0 1 0,1-1 0,-1 0 0,0 1 0,0-1 0,0 0 0,0 1 0,1-1 0,-1 0 0,0 1 0,0-1-1,1 0 1,-1 0 0,0 1 0,1-1 0,-1 0 0,0 0 0,1 1 0,-1-1 0,0 0 0,1 0 0,-1 0 0,0 0 0,1 0 0,-1 0 0,0 1 0,1-1 0,-1 0 0,1 0 0,-1 0 0,0 0 0,1 0 0,-1 0-1,0-1 1,1 1 0,-1 0 0,1 0 0,-1 0 0,0 0 0,1 0 0,-1-1 0,17-1 74,0-1 0,0-1-1,-1 0 1,0-1 0,0-1 0,0-1-1,-1 0 1,1-1 0,19-14 0,3 1 13,34-21-77,-2-3 1,109-93 0,-163 122-17,0 0 0,-1-1 1,25-38-1,-21 27 10,-16 24 18,-1 1-1,0 0 0,-1-1 1,1 1-1,0-1 1,-1 0-1,0 0 1,0 0-1,0 1 1,0-1-1,-1 0 0,1-5 1,-1 8-25,0 0 1,0 0-1,0 1 1,-1-1-1,1 0 1,0 0-1,0 1 1,0-1-1,-1 0 0,1 1 1,0-1-1,-1 0 1,1 1-1,0-1 1,-1 0-1,1 1 1,-1-1-1,1 1 0,-1-1 1,0 1-1,1-1 1,-1 1-1,1-1 1,-1 1-1,-1-1 1,1 1 11,-1 0 0,0 0 0,0 0 1,0 0-1,1 0 0,-1 0 1,0 0-1,0 0 0,0 1 0,1-1 1,-1 1-1,0-1 0,0 1 1,1 0-1,-3 1 0,-5 4 151,0 0 0,1 0 0,0 1 0,0 0 0,-11 13 0,-3 2 217,-47 49 1067,3 4 1,3 2 0,-88 142 0,126-178-935,-37 82 0,56-109-496,1 0 0,0 0-1,1 0 1,1 1 0,0 0-1,1 0 1,1 0 0,0 0 0,1 0-1,2 18 1,-2-30-122,1 0 0,-1 1 1,1-1-1,0 0 0,1 0 1,-1 0-1,0 0 0,1 0 0,-1 0 1,1 0-1,0-1 0,0 1 0,0 0 1,1-1-1,-1 0 0,0 1 0,1-1 1,0 0-1,-1 0 0,1-1 1,0 1-1,0 0 0,0-1 0,0 0 1,0 0-1,0 0 0,1 0 0,4 1 1,-1-1-378,0-1 0,0 0 1,0 0-1,0 0 0,0-1 1,-1 0-1,1 0 0,0 0 1,0-1-1,-1 0 0,1-1 1,11-5-1,4-5-1057,0 0 0,-1-2 0,-1 0 0,35-34 0,-4-6-307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44 480,'0'-8'228,"1"-22"1104,-4 25 868,-4 15 1782,-70 123 1677,22-42-3677,-222 332 2276,182-287-3914,-25 32-216,91-133-64,20-26-706,18-23-2168,59-77 593,170-216-614,-180 239 2779,3 4-1,93-78 1,-128 121 179,54-32-1,-69 47 14,1 0-1,-1 1 1,1 0-1,0 1 1,1 0-1,-1 1 0,24-3 1,-32 5-39,0 1-1,0 0 1,-1 0 0,1 0 0,0 1-1,0 0 1,0-1 0,-1 1 0,1 0 0,0 1-1,-1-1 1,1 1 0,-1-1 0,0 1-1,1 0 1,-1 0 0,0 1 0,5 4-1,-3-2 50,-1 0 0,0 1 0,-1 0 0,1-1 0,-1 1 0,0 0 0,-1 1 0,1-1 0,-1 0 0,1 8 0,1 6 102,-1-1 0,-1 1 0,-1 0 0,-1 0 0,0 0 0,-6 28 0,-4-4-160,-2-1 1,-1 0-1,-3-1 1,-35 66-1,6-10-861,2-16-2344,25-49-911,15-23 412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 1072,'-32'0'4074,"47"0"-1483,53 0-617,-59 0-1842,-1 0-1,1 1 1,0 0 0,-1 0-1,1 1 1,-1 0 0,1 0-1,12 6 1,-16-5-32,0 0-1,0 0 1,-1 1-1,0-1 1,1 1-1,-1 0 1,0 0 0,-1 0-1,1 0 1,-1 1-1,0 0 1,0-1 0,0 1-1,3 7 1,-3-5 102,-1 1 0,1-1-1,-1 0 1,-1 1 0,1 0 0,-1-1 0,0 1 0,-1 0 0,0-1 0,0 1 0,-1 0 0,-3 14 0,1-9 40,-1-1 1,-1 1-1,0-1 1,-1 0-1,0 0 1,-15 21 0,-3-2 79,-2-2 1,-1 0-1,-1-2 1,-36 28 0,22-21 33,-2-1 1,-77 44 0,108-70-322,0 0 1,-1-1-1,0 0 0,0-1 1,0 0-1,0-2 0,-1 1 1,0-2-1,0 0 1,0-1-1,0 0 0,0-1 1,0-1-1,-25-4 0,36 4-77,0-1-1,0 0 0,0 0 0,0 0 0,0-1 0,1 1 1,-1-1-1,1 0 0,0 0 0,0 0 0,0 0 0,0 0 1,0-1-1,1 1 0,-1-1 0,1 0 0,0 0 0,0 0 0,-1-6 1,0 2-77,0 0 0,1 0 0,0 0 0,0 0 0,1 0 0,0-1 0,1 1 0,0-1 0,1-13 0,4 3 9,0-1 0,1 1-1,1 1 1,1-1 0,0 1 0,1 0-1,1 1 1,1 0 0,1 1 0,0 0-1,1 1 1,0 0 0,2 1 0,-1 1-1,23-16 1,-20 16 116,0 1-1,1 1 1,0 1-1,1 0 1,0 1 0,1 1-1,0 1 1,0 1-1,0 0 1,1 2-1,0 0 1,0 2-1,0 0 1,35 2-1,-49 1 69,1 0-1,-1 1 0,0 0 1,0 0-1,-1 1 0,1 0 0,0 0 1,-1 0-1,0 1 0,0 0 1,0 0-1,0 1 0,0-1 1,-1 1-1,0 1 0,0-1 0,-1 1 1,1-1-1,-1 1 0,0 1 1,-1-1-1,1 0 0,-1 1 0,3 11 1,0-1 50,-2 0 0,0 0 1,0 0-1,-2 0 1,0 1-1,-1-1 0,-1 1 1,0 0-1,-4 21 0,-2-15-357,-1 0-1,-1-1 0,-1 0 1,0-1-1,-2 0 0,-1-1 0,-23 32 1,11-14-2924,21-34 247,3-7 1080,2-17-2314,6-16 1740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449 474 736,'74'-156'1311,"76"-139"3106,-133 275-2987,-17 20-1355,1 0 1,-1-1 0,1 1-1,-1 0 1,0 0-1,1 0 1,-1-1 0,1 1-1,-1 0 1,0 0 0,1 0-1,-1 0 1,1 0 0,-1 0-1,1 0 1,-1 0-1,1 0 1,-1 0 0,0 0-1,1 0 1,-1 0 0,1 0-1,-1 1 1,1-1 0,-1 0-1,0 0 1,1 1-1,1 1 171,-1 0-1,1 0 1,-1 0 0,0 0-1,0 0 1,0 1-1,0-1 1,-1 0-1,1 1 1,0-1-1,-1 0 1,0 1-1,0-1 1,0 5-1,1 29 1393,-2 0-1,-1 0 1,-11 55 0,-34 112 945,28-132-1864,-33 120 157,-8-3 0,-152 323 0,125-335-856,-116 253-1521,201-424 679,-11 28 292,11-23-2998,1 1-4625,9-59 1286,8 11 4442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5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1 848,'4'267'5853,"8"-3"-3598,-10-219-2157,-3-29-76,2-1-1,0 1 1,6 27-1,-3-31-194,-1-11-549,5-27-497,-8 25 1218,90-383-832,-88 374 998,5-25 843,0 29-53,4 19 383,-6 1-753,0 0 0,-1 0 0,0 1 0,2 18 1,5 19 44,36 147 469,-44-183-1113,-2-9 26,0-2-1,0 1 0,0 0 1,1 0-1,0 0 0,4 8 1,-5-12-36,0-1 0,0 0 0,-1 0 0,1 0 0,0 0 0,0-1 0,0 1 0,0 0 1,1 0-1,-1-1 0,0 1 0,0 0 0,0-1 0,0 1 0,1-1 0,-1 0 0,0 1 0,1-1 0,-1 0 1,0 0-1,1 0 0,-1 0 0,0 0 0,0 0 0,1 0 0,-1 0 0,0 0 0,1-1 0,-1 1 0,0 0 1,0-1-1,1 1 0,-1-1 0,0 0 0,0 1 0,0-1 0,1-1 0,13-8-398,-2-2 0,0 0 1,0 0-1,-1-1 0,0-1 0,-1 0 0,14-24 0,8-19 81,-20 32 674,0 2 0,2 0 0,1 0 0,35-38 0,-51 60-211,1 0 0,0 0 1,0-1-1,0 1 1,1 0-1,-1 0 1,0 0-1,0 0 1,0 0-1,1 1 1,-1-1-1,1 0 0,-1 0 1,0 1-1,1-1 1,-1 1-1,1 0 1,-1-1-1,1 1 1,0 0-1,-1 0 1,1 0-1,-1 0 0,1 0 1,-1 0-1,1 0 1,-1 0-1,1 1 1,-1-1-1,1 1 1,-1-1-1,1 1 0,-1-1 1,1 1-1,-1 0 1,0 0-1,1 0 1,-1 0-1,0 0 1,0 0-1,0 0 1,0 0-1,0 0 0,0 1 1,0-1-1,0 0 1,0 1-1,-1-1 1,1 0-1,0 1 1,0 1-1,4 11 494,0 0 0,0 0 0,-1 1 0,2 19 0,-3-21-475,5 26 96,3 0 0,16 38 0,18 21-5790,-45-97 5228,1 1-1,0-1 1,-1 0 0,1 0 0,0 1 0,0-1-1,0 0 1,0 0 0,0 0 0,0 0 0,0 0 0,1 0-1,-1-1 1,0 1 0,0 0 0,1-1 0,-1 1-1,0 0 1,1-1 0,-1 0 0,2 1 0,0-1-137,0 0 1,0 0 0,0 0 0,-1-1 0,1 1-1,0-1 1,-1 0 0,1 0 0,0 0 0,-1 0-1,5-3 1,25-15-1270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760 177 352,'15'-35'703,"-11"28"-278,0 0 0,-1 0 0,1-1 0,-2 0 0,1 0 0,-1 0 0,2-15 0,-8 22 23,0 1-1,0 0 1,0 0-1,0 0 0,0 0 1,0 1-1,1-1 1,-1 1-1,-4 1 0,-15 12 833,1 0-1,1 2 0,0 0 0,-24 25 0,34-31-781,-157 148 4230,108-98-3894,4 3-1,-57 80 0,101-125-867,1 0 1,0 0 0,2 1 0,0 0 0,2 1 0,-8 29-1,14-48 7,1 0 0,-1 1 0,1-1 0,-1 0 0,1 1 0,0-1 0,0 1 0,0-1 0,0 1 0,0-1 0,0 1 0,0-1 0,0 0 0,1 1 0,-1-1 0,1 1 0,-1-1 0,1 0 0,-1 1 0,2 0 0,-1-1-44,-1 0 1,1-1-1,0 1 0,0-1 1,0 1-1,0-1 0,0 1 1,0-1-1,0 0 0,0 1 0,0-1 1,0 0-1,0 0 0,1 0 1,-1 0-1,0 0 0,0 0 0,0 0 1,0 0-1,2-1 0,4-1-323,1 0 0,-1-1-1,1 0 1,-1 0-1,0-1 1,8-5 0,40-30-1568,-1-1 1,-3-4-1,87-93 1,113-171 319,-210 254 1611,-20 26 143,-10 12 134,0 1 0,0 0 0,1 1 0,1 1 0,1 0 0,0 0 0,17-11 1,-31 24-198,0 0 1,1 0-1,-1 0 1,0-1-1,1 1 1,-1 0 0,0 0-1,1 0 1,-1 0-1,0 0 1,1 0-1,-1 0 1,1 0 0,-1 0-1,0 0 1,1 0-1,-1 0 1,0 1 0,1-1-1,-1 0 1,0 0-1,1 0 1,-1 0-1,0 0 1,0 1 0,1-1-1,-1 0 1,0 0-1,0 1 1,1-1-1,-1 0 1,0 0 0,0 1-1,1-1 1,-1 0-1,0 1 1,0-1 0,0 0-1,0 1 1,0-1-1,0 0 1,1 1-1,-1-1 1,0 0 0,0 1-1,0-1 1,0 0-1,0 1 1,0 0-1,0 22 1042,0-18-587,-1 15 429,0 0-1,-2 0 0,0 0 0,-2 0 0,-8 24 1,-43 96 1543,43-111-2054,-302 603 3168,125-332-4453,-27-22-3918,205-263 4082,-55 54-3671,61-64 3544,1 0 0,-1-1 0,0 0 0,-1-1 0,1 1 1,-10 2-1,16-5 668,-1-1 0,0 0 0,1 1 1,-1-1-1,0 0 0,1 0 0,-1 0 1,0 1-1,0-1 0,1 0 0,-1 0 1,0 0-1,1 0 0,-1 0 0,0-1 1,0 1-1,1 0 0,-1 0 0,0 0 1,1-1-1,-1 1 0,-1-1 0,-1-13-2872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155 105 1473,'0'3'1134,"-3"24"-177,-1-1 1,-1 0-1,-2 0 1,0-1-1,-2 1 1,-14 28-1,-16 54 827,23-55-1193,4 0-1,1 0 1,3 1 0,-2 77-1,10-126-577,0 0-1,0 0 0,1-1 1,-1 1-1,1 0 0,0-1 1,0 1-1,1 0 0,0-1 1,-1 0-1,1 1 0,1-1 1,-1 0-1,1 0 0,5 7 1,-6-10-47,0 1 0,1 0 0,-1-1 0,0 0 0,1 1 0,0-1 0,-1 0 0,1 0 0,-1-1 0,1 1 0,0 0 0,0-1 0,-1 0 0,1 1 0,0-1 0,0 0 0,0-1 0,-1 1 0,1 0 0,0-1 0,0 0 0,-1 1 0,1-1 0,-1 0 1,1 0-1,0-1 0,-1 1 0,0 0 0,3-3 0,20-11-642,-2-1 0,0-1 0,-1-1 0,39-40 0,68-97-2563,-83 90 2108,-4-1-1,51-106 1,-80 143 801,-2-2 0,12-53-1,0 0-473,-7 44 251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1793,'0'39'1681,"0"10"143,-18-4 257,1 11 0,-7-7 16,-10 0-240,10-3-656,-10-7-529,7-11-384,3-7-704,17-4-1041,7-27-4593,0-8 2976,0-10-1472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1745,'3'-5'374,"0"1"1,0-1-1,-1 0 1,1 0-1,-1 0 1,-1 0 0,1-1-1,-1 1 1,1-1-1,-1 1 1,-1-1-1,1-7 1,-1 11 580,0 50-3778,0-47 2812,-1 6-168,1 1 0,0 0 1,0-1-1,1 1 0,0-1 1,0 1-1,0-1 0,1 1 1,1-1-1,-1 0 0,1 0 0,0 0 1,8 13-1,-5-9 393,-1 1-1,-1 0 1,0 0-1,4 20 1,3 11 676,-1-7 364,-1 0 0,-2 1 0,-2 0-1,0 42 1,-8 148 5080,-1-184-5202,-2 0-1,-16 54 1,1 0-341,21-96-784,0 0 0,0 1 0,0-1 0,0 0 0,-1 1 0,1-1 0,-1 0 0,1 1-1,-1-1 1,1 0 0,-1 1 0,0-1 0,0 0 0,1 0 0,-1 0 0,0 0 0,0 0 0,0 0 0,0 0 0,0 0-1,-2 0 1,0 1-60,-5-14-1524,6 6 1317,1-1-1,0 1 0,0-1 1,1 0-1,-1 0 0,2 0 1,0-10-1,1-14-612,-1-33-1170,4 0 0,2-1 0,3 2 0,2-1 0,4 2 1,42-113-1,-33 98 559,-15 48 756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1108 96,'125'-416'1587,"-51"149"-738,-53 208-471,36-70 0,-8 22 699,-44 96-784,1-1 1,1 1 0,0 0 0,10-12-1,3-4 952,-13 11-278,1-2 164,-6 18 626,-1 11 1447,-2 11-1906,-2-2 0,-1 1 0,-10 36 0,1-8-327,-100 471 2892,91-430-3739,-132 457 184,83-343-362,15-37-685,-108 221 1,159-378 1184,-12 17-6356,12-56-3233,5 0 6206,0-8 458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129 288 512,'-17'8'430,"1"2"-1,1-1 1,0 2-1,0 0 1,-22 23-1,35-32-262,1 1-1,-1-1 0,1 1 0,0-1 0,-1 1 0,1 0 0,1-1 1,-1 1-1,0 0 0,1 0 0,-1 0 0,1 0 0,0 0 1,0 0-1,0-1 0,0 1 0,0 0 0,1 0 0,-1 0 0,1 0 1,0 0-1,0-1 0,0 1 0,0 0 0,0-1 0,1 1 1,-1-1-1,1 1 0,0-1 0,0 0 0,0 1 0,0-1 0,0 0 1,0-1-1,0 1 0,1 0 0,-1 0 0,1-1 0,-1 0 1,1 1-1,-1-1 0,5 1 0,11 0-70,0-1 1,0-1-1,0 0 0,0-1 1,0-1-1,0-1 0,-1-1 0,21-6 1,-4-2-280,-1-1 0,0-1 1,35-21-1,-46 22-82,0-1 0,-1-1 0,-1-1 0,-1-1 0,0-1 0,22-26 0,-34 36 240,-1 1 1,0-1-1,-1 0 0,0-1 1,0 1-1,-1-1 0,0 0 1,0 0-1,-1 0 1,0-1-1,0 1 0,-2-1 1,1 0-1,-1 1 0,0-1 1,-1 0-1,0 0 1,-1 0-1,-2-14 0,3 22 96,-1-1 0,0 0-1,0 1 1,0-1 0,-1 1-1,1-1 1,0 1 0,-1-1-1,0 1 1,1 0 0,-1 0-1,0 0 1,0 0 0,0 0-1,-1 0 1,1 0 0,0 1-1,-1-1 1,1 1 0,-1 0-1,1 0 1,-1-1 0,0 2-1,1-1 1,-1 0 0,0 1-1,0-1 1,1 1 0,-1 0-1,0 0 1,0 0-1,0 0 1,0 0 0,1 1-1,-5 0 1,-4 1 208,0 1-1,1 0 1,-1 0 0,0 1-1,1 1 1,0 0 0,-15 10-1,-2 4 291,1 1 0,1 1-1,1 1 1,1 1 0,-33 43-1,25-22-199,1 1-1,-37 79 0,59-106-425,1 0 0,0 1 0,2-1 0,0 1 0,1 1 0,1-1 0,1 0 0,1 1 0,1 0 0,2 24 0,-2-41-65,0 0 0,0-1-1,0 1 1,1 0 0,-1-1 0,1 1 0,0-1-1,0 1 1,-1-1 0,2 1 0,-1-1 0,0 0-1,0 0 1,1 1 0,-1-1 0,1 0 0,0 0-1,0 0 1,0-1 0,0 1 0,0 0-1,2 1 1,0-2-146,-1 0 0,1 0 1,-1 0-1,1 0 0,-1 0 0,1-1 0,0 0 0,-1 1 0,1-2 0,0 1 0,-1 0 0,1-1 1,6-1-1,6-3-653,0 0 0,0-2 1,-1 0-1,0 0 0,22-16 0,72-60-1901,-53 35 1941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38 344 944,'21'-22'485,"-14"15"-125,-1 0 0,1 0 1,1 1-1,-1-1 0,1 2 1,0-1-1,0 1 0,1 0 0,11-4 1,-19 9-262,0-1 1,0 1-1,-1 0 1,1 0-1,0 0 1,0 0-1,0 0 1,0 0 0,0 0-1,0 0 1,0 0-1,0 0 1,-1 0-1,1 1 1,0-1-1,0 0 1,0 1-1,0-1 1,-1 0 0,1 1-1,0-1 1,0 1-1,-1-1 1,1 1-1,0 0 1,0 0-1,11 26 1860,-6 33 481,-8-35-1920,-1-1 0,-1 0 0,-1 0 0,-1-1 1,-1 0-1,-12 28 0,5-13-149,-2 4-196,-3-1 0,-1-1-1,-35 51 1,40-50-130,13-30-158,7-26-393,2-2 367,1 1 1,0-1-1,1 2 0,1-1 0,14-17 0,26-42-410,34-65-1786,123-155-1,-174 256-68,75-67 1,-91 90 1703,34-32-1258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21 624,'0'-20'3029,"0"42"-1562,-2 46 163,-49 182 2414,30-157-2881,-151 509 2744,132-497-3633,-4-3 1,-5-1 0,-99 151-1,130-222-234,10-18-15,0 1 1,-18 21 0,24-31-30,0-1 0,-1 0-1,0 1 1,1-1 0,-1 0 0,0 0-1,0 0 1,0-1 0,0 1 0,0-1-1,0 0 1,-1 0 0,1 0-1,0 0 1,-1 0 0,1-1 0,-5 1-1,7-1-13,0 0 0,1 0-1,-1 0 1,0 0-1,0 0 1,1-1-1,-1 1 1,0 0 0,0 0-1,1-1 1,-1 1-1,0 0 1,1-1-1,-1 1 1,0 0 0,1-1-1,-1 1 1,0-1-1,1 1 1,-1-1-1,1 0 1,-1 1 0,1-1-1,-1 0 1,1 1-1,0-1 1,-1 0-1,1 1 1,0-1 0,-1 0-1,1 0 1,0 1-1,0-1 1,0 0-1,0 0 1,0 0-1,3-37-564,-2 33 547,7-37-342,3 0 1,2 0 0,21-48 0,67-116-702,-46 112 286,4 2 0,4 3 0,104-113 0,-128 161 126,113-134-4933,-132 143 3975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0 288 848,'0'74'1975,"1"-74"-1930,-1 0 1,1 1-1,-1-1 0,1 1 1,-1-1-1,1 0 1,0 0-1,-1 1 1,1-1-1,0 0 1,-1 0-1,1 0 1,0 0-1,-1 0 1,1 0-1,0 0 0,-1 0 1,1 0-1,0 0 1,0 0-1,-1 0 1,1 0-1,-1 0 1,1-1-1,1 0 1,-2 1 10,18-6 200,0-2 1,0 0 0,-1-1 0,31-22-1,-9 6-160,9-6-61,-1-3-1,-1-1 1,60-61 0,-60 62-47,-39 30 29,0-1 0,0 0-1,-1 0 1,12-11 0,-18 16-12,0 0-1,0 0 1,0-1 0,0 1 0,0 0 0,1-1 0,-1 1 0,0 0 0,0 0 0,0-1 0,0 1 0,0 0 0,0-1-1,0 1 1,0 0 0,0-1 0,0 1 0,0 0 0,0-1 0,0 1 0,-1 0 0,1 0 0,0-1 0,0 1 0,0 0 0,0-1-1,0 1 1,-1 0 0,1 0 0,0-1 0,0 1 0,0 0 0,-1 0 0,1 0 0,0-1 0,0 1 0,-1 0 0,1 0-1,0 0 1,-1 0 0,1 0 0,0-1 0,0 1 0,-1 0 0,1 0 0,0 0 0,-1 0 0,1 0 0,0 0 0,-1 0 0,1 0-1,0 0 1,-1 0 0,1 0 0,0 0 0,0 0 0,-1 1 0,1-1 0,-1 0 0,-27 0 239,23 0-154,-4 1 58,0 1 0,0 0 0,0 0-1,0 1 1,1 0 0,-1 1 0,1-1 0,0 2-1,0-1 1,0 1 0,0 1 0,1-1 0,0 1-1,0 0 1,-7 10 0,-6 5 279,0 2-1,2 0 1,-23 38-1,22-27-99,1 0 1,2 1-1,-23 71 0,33-84-283,0 0 0,2 0 0,1 1 0,1 0 0,1-1 0,0 1 0,2 0 0,4 23 0,-4-40-56,-1-1-1,2 0 1,-1 0-1,0 1 1,1-1-1,0 0 1,0 0-1,1 0 1,-1-1-1,1 1 1,0 0-1,0-1 1,1 0 0,-1 0-1,1 0 1,0 0-1,0-1 1,0 1-1,1-1 1,-1 0-1,1 0 1,0-1-1,0 1 1,0-1-1,0 0 1,0 0-1,0-1 1,0 0-1,1 0 1,-1 0-1,0 0 1,1-1-1,7 0 1,0-1-289,1 0-1,-1-1 1,1 0 0,-1-1 0,0 0-1,0-1 1,-1-1 0,1 0 0,-1-1-1,0 0 1,0-1 0,14-11 0,-5 1-865,-1-1 1,27-33-1,-41 44 952,37-43-1470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33 720,'-11'-6'279,"0"1"-1,-1 1 0,1 0 1,-1 0-1,0 1 0,0 1 1,0 0-1,0 0 0,0 1 1,-1 1-1,1 0 0,0 1 1,0 0-1,0 1 0,-1 0 1,-18 7-1,6-1 204,0 2 0,0 1 0,1 1 0,0 1 0,1 1-1,-32 25 1,22-13 49,0 2 0,2 1 0,2 2 0,0 1 0,3 1 0,0 1 0,-34 62 0,38-56-257,1 1 0,-16 51 1,32-77-227,0 1-1,2 0 1,-1 0 0,2 1 0,0-1 0,1 0 0,1 1 0,1-1 0,3 25 0,-4-38-68,0 0 1,1-1-1,0 1 1,-1 0-1,1 0 1,0-1-1,0 1 1,1 0-1,-1-1 1,0 1-1,1-1 1,0 1-1,-1-1 1,1 0-1,0 0 1,0 0-1,0 0 1,1 0-1,-1 0 1,0-1-1,1 1 1,-1-1-1,1 1 1,-1-1-1,1 0 1,0 0-1,-1 0 1,1-1-1,0 1 1,0 0-1,0-1 1,0 0-1,0 0 1,-1 0-1,6 0 1,1-2-86,1 1 1,-1-2-1,0 1 1,0-1-1,0 0 1,0-1-1,-1 0 1,0 0-1,1-1 1,6-6-1,21-17-477,-2-2-1,-1-1 1,-1-2-1,47-64 1,87-160-417,-30 9 1831,-124 224-454,-5 14 1121,-6 36 7,-3 10-745,-2-1 0,-1 1 0,-12 44 0,1-9-118,-126 572 2842,-47-12-1879,106-413-1513,4-11-4036,78-205 3717,0-1 1,1 1-1,-1-1 1,0 1 0,0-1-1,0 0 1,0 1-1,0-1 1,0 0-1,0 0 1,0 0 0,0 0-1,-1 0 1,1 0-1,0 0 1,-1 0-1,-2 1 1,3-2 83,0 0-1,1 0 1,-1 0-1,0 1 1,0-1 0,1 0-1,-1 0 1,0 0-1,0 0 1,1 0-1,-1 0 1,0-1 0,1 1-1,-1 0 1,0 0-1,0 0 1,1-1 0,-1 1-1,0 0 1,1-1-1,-1 1 1,1-1 0,-1 1-1,0-1 1,1 1-1,-1-1 1,1 1 0,-1-1-1,1 1 1,-1-1-1,1 1 1,0-1-1,-1 0 1,1 1 0,0-1-1,-1-1 1,0-6-535,-1 1 0,1-1 1,1 0-1,0 1 0,1-15 0,-1-5-555,0-45-1839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0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1 64,'0'0'1753,"-23"0"-569,8 0-611,9-1-348,-1 1-1,0 0 1,1 1 0,-1-1 0,1 1-1,-1 0 1,1 1 0,0-1 0,-9 5-1,5-2 82,-1-1-1,0 1 0,1-2 0,-1 1 0,0-2 1,-19 2-1,18-3 82,0 1 0,0 1 1,0 0-1,0 1 0,0 0 0,0 0 1,-15 8-1,-32 16 749,41-20-607,0 1-1,-30 18 0,-129 115 1907,130-101-1914,-3 13 109,41-42-443,0-1 1,-1 1-1,-1-1 0,-22 16 0,31-25-126,27-1-114,101-10 42,-95 9 17,-19 0-7,1 1-1,-1-1 0,0 2 0,1 0 0,-1 1 0,0 0 0,0 0 1,15 6-1,-5 4 13,-2 0 0,1 1 0,-2 1 0,0 1 0,0 0 0,-2 2 0,25 27 0,-17-12-21,-1 1 0,-1 0 0,33 66 0,-49-83 27,-1 0 0,-1 0 0,-1 0 0,0 0 0,0 1 0,-2-1 0,0 1 0,-1 28 0,-1-34 27,-1 1 0,0-1 0,-1 0 0,0 0 0,0 0 0,-1 0 0,-1-1-1,0 1 1,0-1 0,-1 0 0,0 0 0,-1 0 0,-13 17 0,3-9 41,5-6-24,1 0 0,-2-1 1,-20 16-1,27-24-8,-1 1 1,0-1-1,0-1 1,0 1-1,0-1 0,0 0 1,-1 0-1,1-1 1,0 1-1,-1-1 1,1-1-1,-9 0 1,-39 1 486,-114-5 2843,149 2-2934,0-1 0,0-1 0,0 0 0,0-1 0,1-1 1,-27-13-1,19 6-332,22 12-76,1 0 0,0 0-1,0-1 1,0 1 0,0-1 0,0 0 0,0 0 0,0 0 0,0 0-1,1-1 1,-1 1 0,1-1 0,-3-3 0,3 2-291,1 0 1,0 0-1,0 0 1,0 0-1,0 1 1,1-1-1,-1-1 1,1 1-1,0-4 1,0 5 1647,0 0-4573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5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0 487 784,'25'-85'3057,"-19"65"9582,-7 82-8382,1 58-1270,1-105-3668,1-1-1,0 1 1,1-1 0,1 0-1,10 27 1,-14-40 464,0 0-1,0-1 1,0 1 0,1 0 0,-1 0 0,0 0 0,1-1 0,-1 1 0,0 0 0,1 0 0,-1-1 0,1 1 0,-1 0-1,1-1 1,0 1 0,-1 0 0,1-1 0,0 1 0,-1-1 0,1 1 0,0-1 0,-1 1 0,1-1 0,0 0 0,0 1-1,0-1 1,-1 0 0,1 0 0,0 1 0,0-1 0,0 0 0,0 0 0,0 0 0,0 0 0,-1 0 0,1 0 0,0 0-1,0-1 1,0 1 0,0 0 0,-1 0 0,1-1 0,0 1 0,0 0 0,0-1 0,-1 1 0,1-1 0,0 1 0,-1-1-1,1 1 1,0-1 0,-1 0 0,1 1 0,-1-1 0,1 0 0,-1 1 0,1-1 0,0-1 0,4-5-557,-1 1 0,0-1 0,0 0 1,-1 0-1,5-14 0,4-25-1395</inkml:trace>
  <inkml:trace contextRef="#ctx0" brushRef="#br0" timeOffset="1">171 165 640,'0'-60'1281,"0"22"544,0 3 416,-17 14 16,4 10-256,-4 11-305,10 0-623,-10 21-497,6-10-528,11 6-864,-17 1-1409,17 3-849,0-4 145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1072,'1'1'112,"0"0"-1,-1 1 1,1-1-1,0 0 0,0 1 1,-1-1-1,1 0 1,0 1-1,-1-1 0,0 1 1,1-1-1,-1 1 0,0-1 1,0 1-1,0 0 1,0-1-1,0 1 0,0-1 1,0 1-1,-1 2 1,-2 40 982,-2-18-446,0 0 0,-2 0 0,-15 35 0,-10 35 1037,17-43-414,2 0 0,3 1 0,2 0 1,3 1-1,1 61 0,4-111-1194,0 0-1,0 0 1,1-1-1,-1 1 1,1 0 0,0-1-1,1 1 1,-1-1-1,1 1 1,0-1 0,0 0-1,0 0 1,1 0-1,-1 0 1,1 0-1,0 0 1,0-1 0,0 1-1,1-1 1,-1 0-1,5 3 1,-1-3-41,-1 0-1,0-1 1,1 0 0,-1 0-1,1-1 1,-1 0 0,1 0-1,0 0 1,-1-1 0,1 0-1,0 0 1,0-1 0,-1 1-1,9-3 1,-3-1-126,-1 0 0,1 0 0,-1-1 0,0 0 0,0-1 0,-1 0 0,0-1 0,0 0 0,0-1 0,-1 0 0,0 0 0,0-1 0,-1 0 0,-1-1 0,11-16 0,3-6-927,-2 0-1,-1-2 1,24-62 0,-30 61-77,-2-2 0,-1 1 0,-1-1 0,1-40 0,-1-145-4988,-8 211 4545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93 189 1537,'28'28'1344,"-4"11"241,-18 17 176,-6 11 128,0-1-64,-13 11-81,-4 7-447,-11-7-417,-2-21-383,12 0-273,1-17-673,0-11-991,17-7-977,-10-21-737,10-28 321,0-11-1425</inkml:trace>
  <inkml:trace contextRef="#ctx0" brushRef="#br0" timeOffset="1">196 7 1905,'0'-7'2769,"-10"7"-1504,-7 0-177,-1 7-335,18 4-385,-6 6-192,6-6-176,0-1-480,17-10-577,7 0-448,0 0-15,20 0 223,-3 0 209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1 102 480,'8'4'203,"0"0"1,-1 1-1,1 0 0,-1 1 0,0-1 0,-1 1 1,1 1-1,-1-1 0,0 1 0,6 9 0,-2 2 794,0 0 0,-2 1-1,10 28 1,-15-37-599,0-1 1,1 0-1,0-1 1,1 1-1,0-1 1,0 1-1,0-1 1,1-1-1,9 10 1,-11-14-320,0 0-1,1 0 1,-1 0-1,1-1 1,0 1 0,-1-1-1,1 0 1,0-1-1,1 1 1,-1-1 0,0 0-1,0 0 1,0 0-1,1-1 1,-1 0 0,0 0-1,1 0 1,-1-1-1,6-1 1,-2 1-176,0-1-1,0-1 1,0 0-1,0 0 1,-1 0-1,1-1 1,-1-1-1,0 1 1,0-1 0,0-1-1,-1 1 1,0-1-1,0-1 1,0 1-1,-1-1 1,0-1 0,5-7-1,-3 4-133,-2 0 0,0-1 0,0 0 0,-1 0-1,0 0 1,-1 0 0,-1-1 0,0 0 0,-1 0 0,0 1 0,0-24 0,-2 30 228,0 0 0,-1 0 0,0 0 0,0 0 0,0 0 0,-1 0 0,0 1 0,0-1 0,0 0 0,-1 1 0,0 0 0,0 0 0,0-1 0,-1 2 0,1-1 0,-1 0 0,0 1 0,-1 0 0,-7-7 0,8 9 101,0-1 0,0 1 0,0 0 0,0 0 0,0 1 0,0-1 0,0 1 0,-1 0 0,1 0 0,0 0 1,-1 1-1,1-1 0,0 1 0,-1 0 0,1 0 0,-1 1 0,1-1 0,0 1 0,-1 0 0,1 0 0,0 1 0,0-1 0,-1 1 0,1 0 0,1 0 0,-8 5 0,-1 2 230,0 1 0,1 0 1,1 1-1,0 0 0,0 0 0,1 1 0,-12 20 0,0 5 541,-21 53-1,28-57-582,3-1 0,0 2-1,2 0 1,2 0 0,-5 49-1,10-62-292,2 0-1,0 0 0,1 0 1,1 0-1,0-1 1,2 1-1,1 0 0,0-1 1,2 0-1,9 22 0,-13-37-149,0 0-1,0 0 0,0-1 0,1 1 0,-1-1 0,1 0 0,0 0 0,0 0 0,1 0 1,-1-1-1,1 0 0,-1 0 0,1 0 0,0-1 0,0 1 0,1-1 0,10 3 0,-13-4-98,1 0 0,0-1 0,-1 0 0,1 1 0,0-1 0,-1 0 0,1-1 0,0 1 0,-1 0 0,1-1 0,-1 0 0,1 0 0,-1 0 0,1-1 0,-1 1 0,1-1 0,-1 1 0,0-1 0,0 0 0,0-1 1,0 1-1,0 0 0,-1-1 0,1 0 0,-1 1 0,1-1 0,2-5 0,14-29-1865,7-7 309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67 576,'15'-9'396,"40"-19"899,-52 27-1171,0 0 0,0 0 0,1 1 0,-1-1 0,0 1 0,0 0 0,0 0 0,0 0 0,0 0 0,1 0 0,-1 0 0,0 1-1,0 0 1,0 0 0,0 0 0,0 0 0,3 2 0,1 1 213,-1 0-1,0 1 1,0 0-1,-1 0 1,1 1 0,-1 0-1,0-1 1,0 2-1,-1-1 1,0 1-1,0-1 1,-1 1 0,1 0-1,2 12 1,2 4 626,-2 1 1,0 1-1,2 32 1,4 464 4276,-14-328-4560,3-291-2686,4 0-1,5 1 1,23-98 0,-26 166 1444,1 0-1,1 1 1,2-1 0,1 2-1,1 0 1,2 0 0,0 2-1,2-1 1,1 2 0,0 1-1,2 0 1,1 1 0,0 1-1,2 1 1,0 1 0,2 1-1,46-26 1,-26 17-548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0 768,'4'4'248,"0"1"0,0-1 0,0 1 0,0-1 0,-1 1 0,0 0 0,0 1 0,0-1 0,-1 0 0,0 1 0,0-1 0,0 1 0,0 0-1,-1 0 1,1 11 0,0 12 1206,-1 1 0,-3 30 0,0-12 49,1 69 1982,-2-31-1478,4 0 0,18 122-1,-18-200-1968,1 0 0,0 0 0,0 0-1,0 0 1,1 0 0,1-1 0,-1 1 0,1-1-1,1 0 1,-1 0 0,1 0 0,0-1-1,8 8 1,-9-11-45,-1 0 0,1-1-1,1 1 1,-1-1 0,0 0 0,1 0-1,-1 0 1,1-1 0,-1 0-1,1 1 1,0-2 0,-1 1 0,1 0-1,0-1 1,0 0 0,-1 0-1,1-1 1,0 1 0,0-1-1,-1 0 1,1 0 0,0-1 0,-1 1-1,6-4 1,2 0-92,-1-1 1,1 0-1,-1-1 0,-1-1 1,0 0-1,0 0 0,0-1 0,9-11 1,66-87-276,-67 84 363,-1-4-41,-1 0 0,-1-1 0,-1 0 0,-2-1 0,-1-1 0,-1 0 0,-1 0 0,-2-1 0,-1 0 0,-2 0 0,2-60 0,-6 80 49,-1-1 0,0 1-1,0-1 1,-1 1 0,-1 0 0,0 0-1,0-1 1,-1 2 0,0-1 0,-1 0 0,-1 1-1,1 0 1,-8-10 0,7 14-28,1 0 1,0 0 0,-1 1-1,0 0 1,-1 0-1,1 0 1,-1 1 0,0-1-1,0 2 1,0-1-1,0 1 1,-1 0-1,0 0 1,1 1 0,-1 0-1,0 1 1,0 0-1,0 0 1,-12 0 0,2 2-464,-1 0 1,1 1 0,0 1-1,0 1 1,-28 9 0,24-4-762,0 0 1,0 2-1,1 0 1,0 2-1,1 0 1,-36 31-1,4 4-1800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631 177 384,'2'-5'203,"0"1"0,0 0 0,0-1 0,-1 0 0,0 1 0,0-1 0,0 0-1,0 0 1,-1 1 0,1-1 0,-1 0 0,0 0 0,-1 0 0,1 0 0,-1 0 0,0 1 0,-1-1 0,1 0-1,-1 1 1,1-1 0,-1 1 0,-1 0 0,1-1 0,-1 1 0,1 0 0,-1 0 0,0 1 0,-1-1 0,-4-4-1,4 4 316,0 1-1,0-1 0,0 1 0,-1 0 0,1 0 1,-1 0-1,1 1 0,-1 0 0,0 0 1,0 0-1,0 0 0,-1 1 0,1 0 0,0 0 1,0 0-1,-1 0 0,1 1 0,0 0 0,-1 1 1,1-1-1,0 1 0,-1 0 0,1 0 0,0 0 1,0 1-1,-9 4 0,-2 3 627,1 2 0,1-1 0,0 2 1,0 0-1,1 1 0,-14 18 0,-64 90 2673,87-116-3699,-32 53-69,2 2-1,3 0 0,2 2 1,4 2-1,2 0 0,2 1 1,-14 88-1,35-153-48,-20 135 27,19-123-42,0 0 0,1 0 0,0 1 0,1-1 1,1 0-1,0 0 0,1 0 0,6 20 0,-8-30-103,0 0 0,0 0 0,0 0 0,1 0 0,-1 0 0,0-1 0,1 1 0,-1 0 0,1-1 0,0 1 0,-1-1 0,1 0 0,0 0 0,0 1 0,0-1 0,0 0 0,0-1 0,0 1 0,3 1 0,0-1-415,-1-1-1,1 1 1,0-1 0,0 0 0,0 0-1,0 0 1,0-1 0,7-1 0,5-3-1659,0 0 0,0-2 0,29-15 0,-16 5-397,-1-1 1,33-27-1,48-51-1893,-33 20 2190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274 133 1008,'2'-2'161,"-1"1"0,0-1-1,1 1 1,-1 0-1,1-1 1,-1 1-1,1 0 1,0 0-1,-1 0 1,1 0-1,0 1 1,0-1 0,0 0-1,0 1 1,0-1-1,3 0 1,-5 3 191,1 0-1,0 0 1,-1 1 0,1-1 0,-1 0 0,0 0-1,0 0 1,0 0 0,0 1 0,0-1 0,0 2-1,0-2 203,-1 13 889,-1 1 0,0-1 1,-1 0-1,-9 26 0,-2 11 1292,-3 19 428,9-45-2362,1 0 0,1 1 0,1 0 0,2 0 0,1 0-1,1 0 1,4 50 0,-2-74-812,-1 1 0,0-1 0,1 0-1,0 0 1,0 0 0,0 0 0,0 0 0,0 0 0,1 0-1,-1-1 1,1 1 0,0 0 0,0-1 0,0 1-1,0-1 1,0 0 0,0 0 0,1 0 0,-1 0 0,1 0-1,0 0 1,-1 0 0,1-1 0,0 0 0,0 1-1,0-1 1,0 0 0,0 0 0,0-1 0,0 1 0,0-1-1,0 1 1,1-1 0,-1 0 0,0 0 0,4-1-1,7-1-419,-1-1 0,1 0 0,0-1 0,-1 0 0,0-2 0,21-9 0,-8 0-409,-1-1-1,0-1 1,-1-2-1,-1 0 1,-1-1 0,0-1-1,-2-1 1,22-30-1,-19 20 321,-1 0 0,-2-2 0,-1 0 0,-1-2 0,23-68-1,-38 93 530,0 0 0,0 0 0,-1 0 0,-1 0 0,1-1 0,-2 1-1,0 0 1,-2-18 0,2 26 44,-1-1-1,0 1 1,0-1 0,0 1-1,-1-1 1,1 1-1,-1 0 1,1-1-1,-1 1 1,0 0 0,-1 0-1,1 0 1,0 1-1,-1-1 1,1 0 0,-1 1-1,0 0 1,0 0-1,0 0 1,0 0 0,0 0-1,-1 0 1,1 1-1,0-1 1,-1 1 0,1 0-1,-1 0 1,0 1-1,1-1 1,-6 0-1,-1 1 115,0 0-1,1 0 0,-1 1 0,0 0 0,1 1 0,-1 0 1,-17 6-1,-67 33 566,78-33-590,-60 34-319,3 2-1,1 4 1,-121 107 0,172-136-1556,-33 38 0,49-50 818,-1 0 0,1 1 0,0 0 0,1 0 0,-4 10-1,5 1-2432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1024,'15'-14'838,"-14"12"-639,1 0 0,0 0-1,0 0 1,0 0 0,0 0 0,1 1 0,-1-1 0,0 1 0,1-1-1,-1 1 1,1 0 0,0 0 0,-1 0 0,1 0 0,0 1-1,-1-1 1,1 1 0,3-1 0,-4 29 3571,-7 86 1549,1-77-4335,-2 1-1,-13 50 1,-5-6-510,4 1 0,-17 166 0,18-106-4297,37-169-328,113-218-1597,94-108 6077,-203 322 175,2 1 0,0 1 0,2 1 0,1 2 0,0 1 0,2 0 0,1 3 0,44-25 0,-70 44-380,-1 0 0,1 0 0,0 1 0,0 0 0,0 0 1,0 0-1,0 0 0,0 1 0,0-1 0,0 1 0,4 1 1,-6-1-22,0 0 0,0 1 0,0-1 0,0 1 0,0 0 0,0-1 0,-1 1 0,1 0 0,0 0 0,-1 0 0,1 0 0,0 1 0,-1-1 0,1 0 0,-1 1 0,3 2 0,-1 2 71,0 0 1,0 1-1,-1-1 0,0 0 1,0 1-1,0 0 0,-1-1 0,0 1 1,0 0-1,-1 0 0,0 10 1,-5 33-18,-1 1 0,-2-2 1,-3 1-1,-19 53 0,20-68-210,-54 150-1882,-1 4-5777,62-167 5034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42 912,'1'-2'90,"1"0"0,-1 1 0,-1-1-1,1 0 1,0 0 0,0 1 0,-1-1-1,1 0 1,-1 0 0,1 0 0,-1 0-1,0 0 1,0 0 0,0-2-1,0 3-40,0 0-1,0 1 1,-1-1-1,1 1 1,0-1-1,-1 1 1,1-1-1,0 1 1,-1-1 0,1 1-1,-1-1 1,1 1-1,-1-1 1,1 1-1,-1-1 1,1 1-1,-1 0 1,1-1-1,-1 1 1,0 0-1,1 0 1,-1-1-1,1 1 1,-1 0-1,0 0 1,1 0-1,-2 0 1,-2 0 111,0 0 1,0 0-1,-1 1 1,1-1 0,0 1-1,0 0 1,0 0-1,0 1 1,0-1 0,0 1-1,-4 2 1,-13 9 779,0 1-1,1 1 1,1 0-1,0 2 1,1 0 0,-23 30-1,15-14 203,2 1-1,2 1 1,-19 39 0,36-62-1052,-1-1 1,2 1 0,-1 0-1,2 0 1,0 1 0,0-1-1,1 1 1,-1 24 0,3-32-144,0 0 1,1-1 0,-1 1 0,1 0-1,0 0 1,0-1 0,1 1 0,-1-1 0,1 1-1,0-1 1,0 1 0,1-1 0,-1 0 0,1 0-1,0 0 1,0-1 0,0 1 0,1-1 0,-1 1-1,1-1 1,-1 0 0,1 0 0,0-1-1,1 1 1,4 1 0,18 7-411,1-2 0,31 6 0,-27-8 226,56 22 0,-81-26 315,1 0 1,-1 1-1,0 0 1,0 0-1,-1 0 1,1 1-1,-1 0 1,0 1-1,-1-1 1,1 1-1,-1 0 1,6 9-1,-9-11 25,0 0 0,-1-1 0,0 1 0,0 0 0,0 0 0,0 0 0,0 0 0,-1 0 0,0 0 0,1 0 0,-2 0 1,1 0-1,0 0 0,-1 0 0,0 0 0,0 0 0,0 0 0,0 0 0,-1 0 0,1 0 0,-1-1 0,0 1 0,0-1 0,-1 1 0,-2 3 0,-7 9 158,-1 0 1,-1-1-1,-23 20 0,35-33-250,-14 12-93,-1-1 1,0-1-1,-1-1 1,0 0-1,-1-1 0,-37 14 1,41-19-869,0-1-1,0 0 1,-1-1 0,0 0 0,-26 0 0,41-3 763,-1 1 1,0-1-1,0 0 0,0 0 1,0 0-1,1 0 0,-1 0 1,0-1-1,0 1 1,0 0-1,1-1 0,-1 1 1,0-1-1,0 0 0,1 1 1,-1-1-1,1 0 0,-1 0 1,1 0-1,-1 0 1,1-1-1,-1 1 0,1 0 1,0-1-1,0 1 0,0 0 1,0-1-1,0 1 0,0-1 1,0 0-1,0 1 1,0-1-1,1 0 0,-1 0 1,1 1-1,-1-1 0,1 0 1,0 0-1,0 0 0,0 1 1,0-1-1,0 0 1,0 0-1,1-2 0,-1-30-1859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24 688,'10'-7'187,"-7"5"52,-1 0 1,0 0 0,1 1-1,0-1 1,-1 1 0,1 0-1,0 0 1,-1 0 0,1 0-1,5-1 1,-8 2-156,1 0 0,-1 0 1,1 0-1,-1 0 0,1 1 0,-1-1 0,1 0 0,-1 0 1,1 1-1,-1-1 0,1 0 0,-1 0 0,1 1 1,-1-1-1,0 1 0,1-1 0,-1 0 0,0 1 1,1-1-1,-1 1 0,0-1 0,0 1 0,1-1 1,-1 1-1,4 27 2184,-5 107 3607,3 165 348,-2-293-6169,1 0-1,0 0 0,0 0 0,1 0 0,0 0 0,0 0 0,0 0 0,1 0 0,0 0 0,0-1 0,1 0 0,0 0 0,9 12 1,-9-15-56,0 1 0,0-1 0,0 0 0,0 0 0,1-1 0,-1 1 0,1-1 0,0 0 1,-1 0-1,1 0 0,0-1 0,0 0 0,0 0 0,0 0 0,0 0 0,1-1 1,-1 0-1,0 0 0,0 0 0,0-1 0,6-1 0,6-1-161,-1-2-1,0 0 1,0-1-1,0 0 0,0-1 1,-1-1-1,0-1 1,-1 0-1,21-17 1,11-14-1005,55-61 0,-93 92 991,8-8-168,6-5-397,-1-1-1,-1-1 0,22-36 0,-38 54 333,0 0-1,0-1 1,-1 0-1,0 1 1,0-1-1,-1 0 1,0 0-1,0-1 1,-1 1-1,0 0 1,0-1-1,0 1 1,-1 0-1,0-1 1,-1 1-1,0-1 1,0 1-1,0 0 0,-1 0 1,-3-8-1,-10-13-1627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5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1 624,'0'0'977,"-2"0"-690,0 0 0,0 0 1,0 0-1,0 0 0,0 0 1,0 0-1,0 0 0,0 0 1,0 1-1,0-1 0,0 1 0,-3 1 1,-37 44 3772,25-30-2751,1 1-1,1 0 1,0 2-1,1 0 1,1 0-1,-19 38 1,24-39-913,0 1 0,2-1 0,0 1 1,0 1-1,2-1 0,1 1 1,0-1-1,1 23 0,1-36-434,2-1-1,-1 0 0,0 0 1,1 0-1,0 0 1,0 0-1,1-1 1,0 1-1,-1 0 1,1 0-1,1-1 0,4 9 1,-3-9-261,-1 0 0,1-1 0,0 1 0,0-1 0,0 0 0,0 0 0,1 0 0,-1-1 0,1 0 0,0 0 0,0 0 0,-1 0 0,1-1 0,0 1 0,1-1 0,-1 0 0,7 0 0,0-1-515,1 0 0,0-1 0,-1 0 0,1-1-1,-1 0 1,0-1 0,0 0 0,0-1 0,0 0 0,0-1 0,-1 0 0,20-13 0,8-12-192,0-1 0,-2-2 0,42-50-1,84-126 2633,-157 201-1094,-4 7-323,-1 0-1,0 0 1,0 0-1,0-1 1,-1 1 0,1-1-1,0 1 1,0 0-1,-1-1 1,1 1-1,-1-1 1,1 1 0,-1-1-1,1-3 2522,-7 9 1135,-4 9-2744,8-10-286,-15 17 1877,1 1-1,-17 28 1,21-28-2008,1 0 0,1 1-1,1 0 1,1 1 0,-6 24 0,12-37-591,0-1 0,1 1 0,1 0 0,-1-1 0,1 1 0,2 9 0,-2-17-130,0 1 0,0-1 0,0 0-1,1 0 1,-1 0 0,1 0 0,-1 0 0,1-1-1,0 1 1,-1 0 0,1 0 0,0 0-1,0 0 1,1-1 0,-1 1 0,0-1-1,0 1 1,1-1 0,-1 1 0,1-1-1,-1 0 1,1 1 0,0-1 0,0 0 0,-1 0-1,1 0 1,0-1 0,0 1 0,0 0-1,0-1 1,0 1 0,0-1 0,2 1-1,10-1-321,-8 0 87,0 1-1,0-1 0,1 0 0,-1-1 1,0 0-1,0 0 0,0 0 1,0 0-1,0-1 0,0 0 0,0-1 1,0 1-1,-1-1 0,6-3 1,7-7-574,0 0 1,-1-1-1,0 0 1,-2-1-1,0-1 1,0-1 0,-1 0-1,-1-1 1,-1 0-1,-1-1 1,-1 0 0,11-27-1,-13 26 728,-1-1-1,7-32 1,-7-11 4873,-7 64-4658,0 0 1,-1-1 0,1 1 0,0 0 0,0 0 0,-1 0 0,1-1-1,0 1 1,0 0 0,-1 0 0,1 0 0,0 0 0,-1 0-1,1-1 1,0 1 0,-1 0 0,1 0 0,0 0 0,-1 0 0,1 0-1,0 0 1,-1 0 0,1 0 0,0 0 0,-1 0 0,1 0-1,0 0 1,-1 0 0,1 1 0,0-1 0,-1 0 0,1 0 0,0 0-1,0 0 1,-1 1 0,1-1 0,0 0 0,0 0 0,-1 0-1,1 1 1,0-1 0,-16 12 1645,11-4-1270,0 0-1,1 0 0,0 0 1,0 1-1,1 0 1,0-1-1,0 1 1,1 1-1,1-1 1,-1 0-1,1 0 1,1 0-1,0 1 1,0-1-1,1 0 0,3 17 1,-3-23-481,0 1 0,0-1 0,1 0 0,-1 1 0,1-1 0,-1 0 0,1 0 0,0 0 0,0 0 0,0 0 0,1 0 0,-1-1 0,1 1 0,0-1 0,-1 0 0,1 0 0,0 0 0,0 0 0,0 0 0,1-1 0,-1 1 0,0-1 0,1 0 0,6 2 0,-3-2-17,0 0-1,0 0 1,0-1-1,1 1 1,-1-2-1,0 1 1,0-1-1,0 0 1,0 0-1,14-6 1,8-6-879,0-2-1,-1 0 1,0-3-1,42-34 1,39-24-2700,-93 65 1500,5-2-2155,-2 11-2276,-29 5 2123,-4 10 2444,3-3 708,-18 2-766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144 105 1569,'0'-105'6816,"0"120"-1107,9 106 4613,0 11-5426,-9-125-4816,0 117 1607,-26 220 1,-4-146-1688,-33 172 0,53-326-2523,1 1 0,3 0 0,-1 58-1,2-83-3931,0-33-2494,5-18 5233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15 1521,'0'-1'105,"1"0"1,0 0-1,-1 0 1,1 0-1,0 0 1,0 0-1,-1 0 1,1 1 0,0-1-1,0 0 1,0 1-1,0-1 1,0 1-1,0-1 1,0 1-1,0-1 1,0 1-1,1 0 1,-1-1-1,0 1 1,0 0 0,0 0-1,0 0 1,0 0-1,0 0 1,1 0-1,-1 0 1,0 0-1,2 1 1,-2 2 117,0-1 1,-1 1-1,1 0 1,0-1-1,-1 1 0,0 0 1,0-1-1,0 1 1,0 0-1,0 0 1,0-1-1,-1 1 0,1 0 1,-3 4-1,-86 329 6143,-37 167-2035,103-417-4129,3-13-180,-70 288-2624,87-326 911,3-31 1270,0 0 0,1-1 0,-2 1 0,1 0 0,0 0 0,-1-1-1,1 1 1,-1 0 0,0 0 0,-1-1 0,1 1 0,-1-1 0,1 1-1,-1-1 1,0 0 0,0 0 0,-5 6 0,-7-6-2855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1713,'3'-8'217,"0"1"-1,1-1 1,1 1 0,-1 0 0,1 0-1,0 1 1,1-1 0,8-7 0,52-41 529,-32 29-377,1 3-1,49-26 1,-69 41-284,1 2 1,0 0-1,0 0 1,0 2-1,0 0 1,1 1-1,0 0 1,25 1 0,-35 2-79,-1 1 1,0 0 0,1 1-1,-1-1 1,0 1 0,0 1-1,0-1 1,0 1 0,0 0-1,-1 0 1,1 1 0,-1-1-1,0 1 1,0 0 0,0 1-1,-1-1 1,1 1 0,-1 0 0,0 0-1,6 11 1,-2-3-1,-1 1 1,0 0-1,0 0 1,-1 0-1,-1 1 1,-1 0-1,5 28 1,-5-10 132,-1 0 0,-2 0 0,-2 0 0,-1 0 0,-1 0 0,-10 41 0,8-51 50,-2 0 1,-1 0 0,0 0-1,-2-1 1,0-1 0,-2 1 0,0-2-1,-1 0 1,-19 23 0,29-40-249,1 0-1,0 0 1,-1-1 0,0 1 0,0-1 0,1 1 0,-1-1 0,-1 0 0,1 0 0,0 0 0,0 0 0,-1-1 0,1 0-1,-1 1 1,1-1 0,-1 0 0,0-1 0,1 1 0,-1-1 0,0 1 0,-5-1 0,8-1-39,-1 1-1,0 0 1,1-1 0,-1 1 0,1-1 0,-1 0 0,1 1-1,-1-1 1,1 0 0,0 0 0,-1 0 0,1 0 0,0 0 0,0 0-1,-1 0 1,1-1 0,0 1 0,0 0 0,1-1 0,-1 1-1,0 0 1,0-1 0,0 1 0,1-1 0,-1 0 0,1 1 0,0-1-1,-1 1 1,1-1 0,0 0 0,0 1 0,0-3 0,-1-69-1543,2 50 1081,0-49-631,5-4-283</inkml:trace>
  <inkml:trace contextRef="#ctx0" brushRef="#br0" timeOffset="1">678 69 144,'12'-7'157,"4"-3"10,1 0 0,0 1 0,1 1 0,-1 1 1,23-7-1,-34 13-98,-1 0 0,1 0 0,0 1 0,-1 0 1,1 0-1,0 0 0,-1 0 0,1 1 0,-1 0 0,1 0 1,-1 1-1,1-1 0,-1 1 0,0 1 0,0-1 0,0 1 1,0-1-1,0 1 0,0 1 0,-1-1 0,0 1 0,8 7 1,-4 0 116,1-1 0,-2 2 0,0-1 0,0 1 0,-1 0 0,0 1 1,-1-1-1,-1 1 0,0 0 0,0 0 0,2 27 0,0 14 898,-1 86 1,-5-138-1061,-2 41 517,-1-1 0,-3 1-1,-1-1 1,-2 0 0,-1 0 0,-3-1 0,-31 69 0,-4-24 147,47-86-719,1 0 0,0 1 0,-1-1 0,1 0 1,-1 1-1,1-1 0,-1 0 0,1 1 0,-1-1 0,1 0 0,-1 0 0,1 0 0,-1 1 0,1-1 0,-1 0 0,1 0 0,-1 0 0,1 0 0,-1 0 0,1 0 0,-1 0 0,1 0 0,-1 0 0,0 0 0,1 0 0,-1-1 0,1 1 0,-1 0 0,1 0 0,-1 0 0,1-1 1,0 1-1,-1 0 0,1-1 0,-1 1 0,1 0 0,-1-1 0,0-20-176,2 1 0,0-1 0,1 1 1,1-1-1,1 1 0,1 0 0,1 1 1,0-1-1,18-35 0,2 10 393,2 2 0,2 1 0,1 1 0,3 1 0,1 2 0,2 2 0,1 1 0,2 2 0,79-52 0,-33 33 138,124-55 0,-168 85-837,10-5-1566,-21 20-2583,-29 7 2669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568 133 720,'7'-133'5379,"-7"148"-2695,-2 41 498,-3 0 1,-20 101 0,-45 109 174,45-177-2411,-180 582 3155,112-412-3225,-40 136-2699,119-330-2099,11-24-3087,29-63-1224,6-19 5131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1 672,'1'10'387,"1"0"-1,-1 0 1,-1 0 0,0 1-1,0-1 1,-1 0-1,0 0 1,-1 0-1,-4 13 1,-5 13 1328,-18 40-1,16-46-864,-67 198 5462,68-185-4951,2 0 1,2 1-1,-4 62 1,12-88-1116,-1-1 0,2 1 1,1 0-1,0 0 0,5 18 0,-6-32-229,0 1-1,0-1 1,1 0 0,-1 1-1,1-1 1,0 0-1,0 0 1,1 0-1,-1-1 1,1 1-1,0 0 1,0-1-1,0 0 1,1 0-1,-1 0 1,1 0-1,-1 0 1,1-1 0,0 0-1,0 1 1,0-1-1,0-1 1,0 1-1,1-1 1,4 2-1,6-2-265,-1 0-1,1-1 1,0-1-1,0 0 0,0-1 1,0-1-1,-1 0 1,1-1-1,-1-1 0,0 0 1,0 0-1,13-9 1,8-5-710,0-1 0,-2-1 0,44-38 0,-51 37 515,-1-1 1,-1-2-1,-1 0 1,20-31 0,-32 40 333,-1 0 0,0-1 0,-1 0 0,-1 0 0,-1-1 0,0 0 0,-1-1 0,5-31 0,-10 41 147,0 1 0,0-1 1,-1 1-1,-1-1 0,1 1 0,-1-1 1,-1 1-1,1 0 0,-1 0 1,-1-1-1,0 1 0,0 1 0,0-1 1,-1 0-1,0 1 0,-1 0 0,0 0 1,0 0-1,0 0 0,-1 1 0,0 0 1,0 0-1,0 1 0,-1-1 0,0 1 1,-13-6-1,6 3 84,-1 1 1,0 1-1,0 0 1,-1 1-1,0 1 1,0 0-1,0 1 1,0 1-1,0 1 1,-1 0-1,1 1 1,-31 4-1,18 1-273,0 2 0,1 2 0,0 0 0,-31 16 0,54-22-172,0 0 0,-1 0 0,2 0 0,-1 1 0,0 0 0,-4 4 0,9-7 239,-1-1-1,1 0 1,-1 1-1,1-1 1,-1 0-1,1 1 1,-1-1-1,1 1 0,0-1 1,-1 0-1,1 1 1,-1 0-1,1-1 1,0 1-1,0-1 1,-1 1-1,1-1 1,0 1-1,0-1 1,0 1-1,0 0 1,-1-1-1,1 1 1,0-1-1,0 1 1,0 0-1,0-1 1,0 1-1,1 0 1,-1-1-1,0 1 1,0-1-1,0 1 1,0-1-1,1 1 1,-1 0-1,0-1 1,1 1-1,-1-1 1,0 1-1,1-1 1,-1 1-1,1-1 1,-1 0-1,0 1 1,1-1-1,-1 1 1,1-1-1,-1 0 1,1 0-1,0 1 1,-1-1-1,1 0 1,-1 0-1,1 1 1,-1-1-1,1 0 1,0 0-1,-1 0 1,2 0-1,27 2-2944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0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1 1425,'0'0'1587,"-1"0"-1428,0 0-1,0 0 1,1 0 0,-1 0-1,0 0 1,0 0 0,1 0-1,-1 0 1,0 0 0,0 0 0,1 0-1,-1 0 1,0 0 0,1 0-1,-1 1 1,0-1 0,0 0-1,1 1 1,-1-1 0,1 0-1,-1 1 1,0 0 0,-11 7 897,1 1 1,1 1 0,-1 0 0,2 0-1,-1 1 1,2 0 0,-1 1 0,1 0 0,-10 21-1,3-2 1087,1 1 1,-18 63-1,27-76-1948,1 0-1,0 0 1,2 1 0,0-1-1,2 1 1,0 0 0,1-1 0,1 1-1,5 22 1,-3-27-864,0 1 0,1-1 0,1 1 1,1-2-1,0 1 0,17 26 0,-16-31-14,13 25-1893,-21-34 2540,0 1 0,0-1 1,1 0-1,-1 0 1,0 0-1,0 1 0,0-1 1,0 0-1,-1 0 1,1 0-1,0 1 1,0-1-1,-1 0 0,1 0 1,-1 0-1,1 0 1,-1 0-1,1 1 0,-1-1 1,0 0-1,1-1 1,-1 1-1,0 0 0,0 0 1,0 0-1,0 0 1,0 0-1,0-1 1,-1 2-1,-30 16-34,0-2 1,0 0 0,-69 20-1,6-1 134,34-10-564,-1-3-1,-104 24 0,115-43-2527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67 432,'32'-29'504,"-29"26"-314,0-1 0,0 1 0,0 0 0,0 0 0,0 0 0,1 1 0,-1-1 0,1 1 0,0 0 0,0 0 0,0 0 0,0 0 0,0 1 0,7-2 5298,-12 27-1806,-1-13-2960,0-1 1,-1 0-1,0 1 1,-7 13-1,-2 6 412,-23 65 1446,-113 291 2905,8-49-2294,-104 233 128,61-200-5811,167-346 679,-4 10-1674,15-14-8079,13-71 5752,24-27 2490,-30 72 3103,31-67-1404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442 128 480,'32'-31'645,"45"-53"-1,-77 83-541,0 1 1,0-1-1,1 0 1,-1 0 0,1 1-1,-1-1 1,1 0-1,-1 1 1,1-1-1,-1 0 1,1 1 0,0-1-1,-1 1 1,1-1-1,0 1 1,-1 0-1,1-1 1,0 1-1,0-1 1,0 1 0,-1 0-1,1 0 1,0-1-1,0 1 1,0 0-1,-1 0 1,1 0-1,0 0 1,0 0 0,0 0-1,0 0 1,1 1-1,-1 0 33,0 1 1,-1 0-1,1-1 0,0 1 0,-1 0 0,1-1 0,-1 1 1,1 0-1,-1 0 0,0-1 0,0 1 0,0 0 0,0 0 1,0 2-1,-10 78 2040,9-75-1825,-98 444 8129,44-265-5007,-121 274 0,92-277-2338,-6 15-4890,73-194-7387,0-27 8176,12 15 1643,-20-29-1870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18 239 912,'-17'0'3202,"34"0"-2610,7 0-16,17 0 33,10-11-81,21 1-224,14-18-208,6 10-160,7-3-624,-7-7-433,1 0-223,-11 0 95,-7 7 161</inkml:trace>
  <inkml:trace contextRef="#ctx0" brushRef="#br0" timeOffset="1">1208 1 640,'27'28'689,"-9"10"287,-12 1 177,-6 17 159,0 0 209,0 3 32,-17-3-97,0 0-111,-7 0-257,7-17-383,0 0-321,7-11-496,10-7-1009,-14-21-992,14-21-3233,0-7 3313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46 976,'0'-10'1201,"7"10"-945,3 0-128,14 0-80,4-7-320,13-4-224,0-6-192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2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70 144,'-1'-12'549,"1"11"-478,0 0 0,0 0 0,-1-1 0,1 1 0,0 0-1,0 0 1,0 0 0,0 0 0,0 0 0,1 0 0,-1 0-1,0 0 1,0 0 0,1 0 0,-1 0 0,0 0 0,1 0 0,-1 0-1,1 0 1,0 0 0,-1 1 0,1-1 0,0 0 0,-1 0 0,1 0-1,0 1 1,0-1 0,0 0 0,9-9-1290,-2-9 9460,-8 29-4960,0 2-2403,0 29 775,1-5-435,-1 0 0,-2 0 0,-8 42 1,-142 710 3233,-4 19-3563,140-738-1523,-3 0-1,-3-1 1,-41 84 0,59-142-525,-1 0 0,-1 0 0,1-1-1,-2 0 1,1-1 0,-1 1 0,0-1 0,-15 12 0,20-19 924,1-1 1,0 1-1,0-1 0,-1 0 0,1 1 1,0-1-1,-1 0 0,1 0 0,-1 0 0,1 0 1,0 0-1,-1-1 0,1 1 0,0 0 1,-1 0-1,1-1 0,0 1 0,0-1 0,-1 0 1,1 1-1,0-1 0,0 0 0,0 1 1,0-1-1,0 0 0,0 0 0,0 0 1,0 0-1,0 0 0,0 0 0,0 0 0,1 0 1,-2-3-1,-17-31-4594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500 664 528,'-1'3'119,"1"0"-1,0 0 0,-1 0 1,0-1-1,0 1 0,0 0 1,0 0-1,0-1 0,0 1 1,-1-1-1,1 1 0,-1-1 1,0 1-1,0-1 0,-3 4 1,-42 31 1384,12-10-330,-53 59 2538,3 4 0,-93 126 0,173-210-3686,0 0 0,1 1-1,0-1 1,0 1-1,0 0 1,1 0 0,0 0-1,0 0 1,1 1-1,0-1 1,0 1-1,0 0 1,0 14 0,2-20-75,0-1 1,1 1 0,-1 0-1,0-1 1,0 1 0,1-1-1,-1 1 1,1 0 0,0-1-1,-1 0 1,1 1 0,0-1-1,0 1 1,0-1 0,0 0-1,0 1 1,0-1 0,0 0-1,0 0 1,1 0 0,-1 0-1,0 0 1,1 0 0,-1-1 0,1 1-1,-1 0 1,1-1 0,-1 1-1,1-1 1,-1 1 0,4 0-1,6 0-309,-1 0-1,1 0 1,0-1-1,10-1 1,-1 1-118,9 0-82,-6-2 345,-1 2 0,1 0 0,-1 2 1,0 0-1,1 2 0,-1 0 0,-1 1 0,1 2 1,27 11-1,-42-14 259,0-1 0,0 1 0,-1 0 1,1 1-1,-1 0 0,0 0 0,-1 0 0,1 1 0,-1-1 1,0 1-1,0 0 0,5 11 0,-7-11 92,-1-1 0,0 1 0,0 0 0,0 0 0,-1 0 0,0 0 0,0 0 0,0 1 0,-1-1 0,0 0 0,0 0 0,-1 0 0,1 1 0,-2-1 0,1 0 0,-4 10 0,0-3 162,0-1 0,-2 0 0,1-1 0,-1 1 0,-1-1 0,-10 11 0,-60 63 970,69-76-1206,-1 2-85,-1-2 0,0 0-1,0 0 1,-1-1-1,-13 7 1,20-12-394,0 0 1,-1-1-1,0 0 1,1 0 0,-1 0-1,0-1 1,0 0-1,-11 1 1,16-2 261,0 0-1,0 0 1,-1 0 0,1 0 0,0 0-1,0-1 1,0 1 0,0 0 0,-1 0 0,1-1-1,0 1 1,0-1 0,0 1 0,0-1 0,0 0-1,0 1 1,0-1 0,0 0 0,0 1 0,0-1-1,1 0 1,-2-1 0,-6-27-2270,6-15-273</inkml:trace>
  <inkml:trace contextRef="#ctx0" brushRef="#br0" timeOffset="1">1156 160 880,'42'-42'639,"-12"11"506,47-36 1,-74 64-1019,0 1 0,0 0 0,0 1 0,-1-1 1,2 0-1,-1 1 0,0 0 0,0 0 0,0 0 1,1 0-1,-1 0 0,0 0 0,6 1 0,-7 0 56,0 0 0,0 0-1,0 1 1,0-1 0,0 1 0,0 0-1,0 0 1,0-1 0,0 1-1,0 0 1,0 1 0,-1-1 0,1 0-1,0 0 1,-1 1 0,3 2-1,1 2 270,-2 0-1,1 0 1,-1 1-1,1-1 0,-2 1 1,1-1-1,-1 1 1,0 0-1,0 0 0,-1 0 1,1 10-1,0 29 977,-1 0 0,-2 0 0,-3-1 1,-12 66-1,-54 178 1420,64-269-2662,-198 561 1737,89-280-2896,50-126-5495,42-114 77,16-49 1899,2-14 1730,4-13 198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1313,'7'-26'854,"2"0"0,1 1 0,16-31 1,-19 45-586,0 0 1,1 1 0,0 0 0,1 0-1,0 1 1,0 0 0,1 0 0,0 1 0,13-7-1,-7 5-229,0 1 0,1 2 0,0-1 0,0 2 0,0 0-1,1 1 1,0 1 0,0 1 0,0 0 0,1 1 0,-1 1 0,37 3-1,-42-1-80,0 1 0,1 0 0,-1 1 0,-1 1 0,1-1 0,0 2 0,-1 0 0,0 1 0,0 0 0,-1 0 0,1 1 0,-1 1 0,-1 0 0,0 1 0,0 0 0,0 0 0,-1 1 0,13 19 0,-7-4 64,-2 0 1,-1 2-1,0 0 1,-3 0-1,0 0 0,-1 1 1,-2 1-1,4 39 1,-2 32 1452,-5 106 1,-4-129-194,0-27-524,0-15-78,6 60 0,-4-85-628,1-1-1,0 1 0,0 0 0,1-1 0,0 1 0,1-1 0,0 0 0,1 0 1,0-1-1,9 13 0,-11-18-90,0 0 0,0-1 0,0 1 0,0-1 0,1 0 0,-1 0 0,1 0 0,0 0 0,-1-1 0,1 0 0,0 1 0,0-1 0,0-1 0,0 1 0,0 0 0,0-1 0,0 0 0,6 0 0,-1-1-172,1 0 0,0 0 0,-1-1 1,1 0-1,-1 0 0,18-8 1,3-5 2,-2-2 1,0-1-1,-1-1 1,-1-1 0,-1-1-1,-1-2 1,-1 0 0,-1-2-1,-1 0 1,-1-1 0,-1-1-1,-2-1 1,0-1-1,-2 0 1,-2-1 0,0 0-1,-2-1 1,-1-1 0,7-42-1,-15 63 329,-1 0-1,0 0 0,-1 0 0,0 0 0,-1-13 1,0 21-29,0 0 1,1 0 0,-1 1 0,0-1 0,0 0-1,0 0 1,-1 0 0,1 1 0,-1-1-1,0 0 1,1 1 0,-1 0 0,0-1-1,0 1 1,-1 0 0,1 0 0,0 0-1,-1 0 1,1 0 0,-1 1 0,0-1 0,-4-1-1,0 1 77,0-1 0,0 2 0,0-1-1,0 1 1,0 0 0,-1 1 0,1-1-1,0 1 1,0 1 0,-1 0 0,-10 2-1,-8 3 369,-48 20 1,37-12-299,-211 99-92,98-40-5373,112-58 2312,17-12 117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2177,'0'0'100,"1"0"0,-1 0 0,1 1 0,-1-1 0,1 1 0,-1-1 0,1 0 0,-1 1-1,0-1 1,1 1 0,-1-1 0,0 1 0,1-1 0,-1 1 0,0-1 0,1 1 0,-1-1 0,0 1 0,0 0 0,0-1 0,0 1 0,0-1 0,0 1 0,0-1 0,0 1-1,0 0 1,0-1 0,0 2 0,0 25 623,0-19-294,0 169 2492,-26 202 1,-5-160-1578,30-203-1280,-1 0-1,-1 0 0,-7 25 1,7-2-249,3-40-61,0-13-105,2-31-378,2 0-1,2 0 1,1 1 0,3 0-1,28-80 1,-5 42-758,3 2 1,48-80-1,-36 90 182,2 4 113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1585,'11'49'1568,"-11"7"385,0 0 432,0 21 241,-28-11-49,11 1-208,-7-1-384,0-10-881,7-7-559,0-10-609,17-22-977,-7-6-1088,7-60-10357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67 960,'5'-6'226,"0"0"0,1 0 0,0 1 0,0 0 0,0 0-1,1 1 1,0-1 0,0 2 0,0-1 0,0 1 0,0 0-1,1 0 1,-1 1 0,1 0 0,0 0 0,-1 1 0,1 0 0,0 0-1,11 1 1,-12 0-74,0 0 0,1 1 0,-1 0 0,0 0 0,1 1 0,-1 0 0,0 0 0,0 1 0,-1-1 0,1 2 0,0-1 0,-1 1 0,0 0 0,0 0-1,0 0 1,0 1 0,-1 0 0,0 0 0,0 1 0,0-1 0,0 1 0,6 13 0,-2-4 112,-1 0-1,-1 1 1,0 0 0,-1 1-1,-1-1 1,0 1-1,-1 0 1,-1 0 0,-1 1-1,-1-1 1,0 0-1,-1 1 1,-1-1 0,-4 26-1,0-10 413,-2 0 0,-2 0-1,0 0 1,-3-1 0,0-1-1,-27 47 1,26-59-364,-1 1-1,-1-2 0,0 0 1,-2-1-1,0-1 1,-1 0-1,0-2 0,-1 0 1,-1-1-1,-30 16 1,45-27-364,1 0 1,-1 0 0,0 0 0,1-1 0,-1 0-1,0 0 1,0 0 0,0 0 0,0-1-1,0 1 1,0-1 0,-6-1 0,9 0-62,-1 1 0,1 0 0,0-1 0,0 0 0,0 1 0,-1-1 0,1 0 0,0 0 0,0 0 0,0-1 0,0 1 0,1 0 0,-1-1 0,0 1 0,0-1 0,1 1 0,-1-1 0,1 0 0,0 0 0,-1 0 0,1 0 0,0 0 0,0 0 0,0 0 0,0 0 0,0-4 0,-2-10-452,1 0 0,1 0 0,1-1 0,1 1-1,0 0 1,1 0 0,0 0 0,1 1 0,1-1 0,1 0-1,0 1 1,10-19 0,5-8-346,2 0 1,50-70-1,-49 80 756,1 1 0,1 1 0,43-39 0,-58 60 358,1 0 0,1 0 0,0 1 0,0 1 0,1 0 0,-1 0 0,2 1 0,-1 1 0,0 0 0,1 1 1,0 0-1,22-2 0,-32 6-54,-1 0-1,1 0 1,-1 0 0,1 0 0,-1 1 0,1-1 0,-1 1 0,1 0 0,-1 0 0,1 0 0,-1 1 0,0-1 0,0 1 0,1 0 0,-1 0 0,0 0 0,-1 0-1,1 0 1,0 1 0,-1-1 0,1 1 0,-1 0 0,0-1 0,0 1 0,0 0 0,0 1 0,0-1 0,-1 0 0,0 0 0,1 1 0,-1-1 0,1 7 0,2 10 525,0 1 0,-1 0 0,-2-1 0,0 31 0,-1-46-572,-3 41 261,-2-1-1,-2 0 0,-2 0 0,-17 48 0,-7 40-3653,24-98 703,-2 13-4407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1489,'12'-85'1868,"-7"49"-312,2-49 1,-7 64-670,-1 14-525,1 0 0,0 1-1,0-1 1,0 0 0,1 0 0,0 0 0,1 0 0,-1 1 0,4-8 0,-4 14-256,-1-1 0,1 1 0,0 0 0,0 0 0,0-1 0,-1 1 1,1 0-1,0 0 0,0 0 0,0 0 0,0 0 0,-1 0 0,1 0 0,0 1 0,0-1 1,0 0-1,-1 0 0,1 1 0,0-1 0,0 0 0,-1 1 0,1-1 0,0 0 0,0 1 1,-1 0-1,1-1 0,-1 1 0,1-1 0,0 1 0,-1 0 0,1-1 0,-1 1 1,1 0-1,-1-1 0,1 2 0,21 26 2295,-11-6-1381,-2-1 1,0 1-1,-2 1 0,0-1 0,-2 1 0,5 47 0,-2 146 2492,-8-191-3104,-4 130 719,-8-1 1,-6-1-1,-54 216 0,65-338-3174,1 1 0,1 0 0,-1 44 0,6-120-17266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1 418 864,'1'-1'389,"0"0"-1,1 0 0,-1 0 0,1 0 0,-1 1 0,0-1 0,1 0 0,-1 1 1,1-1-1,0 1 0,-1 0 0,1-1 0,-1 1 0,3 0 0,48 5 1488,-20-1-938,-4-4-690,0-1-1,0-1 1,0-1-1,-1-2 1,1 0-1,-1-2 0,37-15 1,-20 4-651,-1-2-1,-1-1 1,-1-3-1,48-36 1,-79 51 109,1 0-1,-1-1 1,0-1 0,-1 1 0,-1-1-1,14-23 1,-19 28 265,0 0 0,0 0 0,0-1-1,-1 1 1,0-1 0,0 1 0,-1-1 0,1 0 0,-2 0-1,1 0 1,-1 0 0,0 0 0,0 0 0,-1 0 0,-2-10 0,3 16 81,0 0 1,0 0 0,-1 0 0,1 0-1,0 1 1,-1-1 0,1 0 0,-1 0-1,1 0 1,-1 0 0,1 1 0,-1-1-1,1 0 1,-1 1 0,0-1 0,0 0-1,1 1 1,-1-1 0,0 1 0,0-1-1,1 1 1,-1-1 0,0 1 0,0 0-1,0-1 1,0 1 0,0 0 0,0 0-1,0 0 1,0-1 0,0 1 0,0 0-1,1 0 1,-1 1 0,0-1 0,0 0-1,0 0 1,0 0 0,0 0 0,0 1-1,0-1 1,0 1 0,0-1 0,1 0-1,-1 1 1,0-1 0,0 1 0,0 1-1,-6 2 409,1 0 1,0 0-1,1 1 0,-1 0 0,-5 7 0,-13 19 454,1 0 0,2 2 1,1 0-1,2 2 0,1 0 0,-23 70 0,28-75-901,1 2 1,2 0-1,0 0 1,3 1-1,0 0 1,0 39-1,5-45-283,0-17-443,1 1 0,0-1 0,0 0-1,1 0 1,0 0 0,4 13-1,-5-22 523,1 1 1,-1-1-1,1 0 0,0 0 0,-1 0 0,1 1 0,0-1 0,0 0 0,0 0 0,0 0 0,0 0 0,0 0 0,0 0 0,0 0 0,0-1 0,0 1 0,0 0 0,1-1 0,-1 1 0,2 0 0,0-1-101,-1 1 0,1-1 0,0 0 0,0 0 0,0 0 0,-1-1 0,1 1 0,0-1 0,0 0 0,-1 1 0,1-1 0,-1 0 0,1-1 0,2 0 0,25-15-1982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96 896,'90'-92'5456,"-90"92"-5388,0 0 0,0 0 0,0 0 0,0-1 0,0 1 0,0 0 0,0 0 1,0 0-1,0 0 0,1 0 0,-1-1 0,0 1 0,0 0 0,0 0 0,0 0 0,0 0 0,0 0 0,1 0 0,-1-1 0,0 1 0,0 0 0,0 0 0,0 0 0,1 0 0,-1 0 0,0 0 0,0 0 0,0 0 0,1 0 0,-1 0 0,0 0 0,0 0 0,0 0 0,0 0 0,1 0 0,-1 0 0,0 0 1,0 0-1,0 0 0,1 0 0,-1 0 0,0 0 0,0 1 0,0-1 0,0 0 0,0 0 0,1 0 0,-1 0 0,0 0 0,0 0 0,0 1 0,0-1 0,0 0 0,0 0 0,1 0 0,-1 0 0,0 1 0,0-1 0,0 0 0,0 0 0,0 0 0,0 0 0,0 1 0,0-1 0,0 0 0,-3 16 2822,-109 144 5642,98-137-8239,0 2 0,2 0 0,-13 37 1,22-52-506,0 0 0,1 0 0,1 0 0,-1 0 0,1 0 0,1 0 1,0 0-1,0 0 0,1 0 0,1 0 0,0 0 0,0-1 1,4 11-1,-3-14-9,0 0 1,0 0-1,1-1 0,0 0 1,0 0-1,1 0 0,0 0 1,-1-1-1,1 0 1,1 0-1,-1 0 0,1 0 1,-1-1-1,1 0 1,0 0-1,0-1 0,10 4 1,-4-2 143,-1 1 0,0 1 1,18 12-1,-26-15 126,0 0 1,1-1 0,-2 1-1,1 1 1,0-1-1,-1 0 1,1 1 0,-1-1-1,0 1 1,0 0-1,-1-1 1,1 1 0,-1 0-1,1 0 1,0 6-1,-1-4 174,-1 0-1,1 1 1,-1-1-1,0 1 0,-1-1 1,1 0-1,-1 1 1,-1-1-1,1 0 0,-1 0 1,0 0-1,0 0 1,-1 0-1,0 0 0,0-1 1,0 1-1,-1-1 0,1 0 1,-1 0-1,-1 0 1,1-1-1,-6 5 0,-7 5 128,0-1-1,0-1 1,-2 0-1,1-2 0,-26 11 1,28-14-553,-1 0 0,0-1 1,-1-1-1,1-1 1,-23 3-1,25-5-991,1-2-1,0 0 1,-1 0 0,-15-3-1,27 2 797,0 0-1,0 1 0,1-1 0,-1 0 0,1-1 0,-1 1 0,1 0 0,-1-1 0,1 1 0,0-1 0,0 0 0,0 0 0,0 0 0,0 0 0,0 0 0,0 0 0,0 0 0,1-1 0,-1 1 1,1-1-1,0 1 0,0-1 0,0 1 0,0-1 0,0 0 0,1 0 0,-1-2 0,-1-22-2480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976 611 256,'-13'-5'174,"9"3"-131,0 0 0,0 0 0,-1 1 0,1 0-1,-1-1 1,0 1 0,1 1 0,-9-1 0,11 1-22,0 0 0,0-1 0,0 1 0,0 0 0,0-1-1,0 1 1,0-1 0,0 0 0,0 0 0,0 0 0,1 0-1,-4-1 1,-17-8 381,-17-6 573,33 12-591,0 1 0,0 1-1,-1-1 1,1 1 0,-1 0-1,0 0 1,1 1 0,-15-1-1,9 2 246,0 0 0,0 1-1,0 1 1,0 0-1,0 0 1,0 1 0,1 1-1,-1 0 1,1 0 0,0 1-1,0 1 1,1 0-1,-1 0 1,1 1 0,-9 8-1,-34 30 894,1 1 1,3 3-1,2 1 0,2 3 0,2 2 0,3 1 0,3 2 1,1 2-1,-43 103 0,12 24 48,63-172-1570,1-1 0,0 1 0,1 0 0,0 0 0,1 0 0,2 28 0,-1-40 0,0 0 0,0 0 0,1 0 0,-1 0 0,1 0 0,0 0 0,0 0 0,0 0 0,0 0 0,1 0 0,-1-1 0,1 1 0,0 0 0,-1-1 0,1 1 0,0-1 0,1 0 0,-1 0 0,0 0 0,1 0 0,-1 0 0,1 0 0,-1 0 0,1-1 0,0 0 0,0 1 0,0-1 0,0 0 0,0 0 0,0-1 0,0 1 0,0-1 0,0 1 0,0-1 0,0 0 0,0 0 0,0 0 0,5-1 0,12-3 0,-1 0 0,0-1 0,0-1 0,0 0 0,-1-2 0,0 0 0,18-11 0,9-8 0,63-49 0,-48 26-575,-2-2 1,-2-3-1,-3-2 1,-2-3-1,85-130 0,-82 98-305,-4-2-1,-3-3 0,61-188 0,-95 242 903,107-303 2872,-110 310-526,-10 28-1187,-11 25-675,-227 504-506,172-362 0,-91 332 0,153-472 0,1-1 0,0 1 0,2 0 0,0 0 0,2 27 0,-1-42 0,0 1 0,1-1 0,0 1 0,-1-1 0,1 0 0,1 0 0,-1 1 0,1-1 0,-1 0 0,1 0 0,1 0 0,-1-1 0,0 1 0,1 0 0,0-1 0,0 0 0,0 1 0,0-1 0,0 0 0,1-1 0,-1 1 0,1-1 0,0 1 0,-1-1 0,1 0 0,0 0 0,0-1 0,7 2 0,1-1-170,0-1 0,0-1 0,0 0 0,1 0 1,-1-2-1,0 1 0,0-1 0,0-1 0,-1 0 0,1-1 0,-1 0 0,0-1 0,20-11 1,5-5-1208,-1-2-1,56-47 1,-52 34-635,-1-1-1,-1-1 1,-3-2-1,45-67 1,-52 65 1168,-2-1 0,-2-1 1,-2-1-1,30-91 0,-46 116 1318,-1-1 1,0 1-1,-1-1 1,-1-36-1,-2 56-411,0 1 1,0-1-1,0 1 0,1 0 1,-1-1-1,0 1 0,0-1 1,0 1-1,0-1 1,-1 1-1,1-1 0,0 1 1,0 0-1,0-1 0,0 1 1,0-1-1,0 1 1,-1 0-1,1-1 0,0 1 1,0-1-1,-1 1 0,1 0 1,0-1-1,-1 1 0,1 0 1,0-1-1,-1 1 1,1 0-1,0 0 0,-1-1 1,1 1-1,0 0 0,-1 0 1,1 0-1,-1 0 1,1 0-1,-1-1 0,1 1 1,0 0-1,-1 0 0,1 0 1,-1 0-1,1 0 0,-1 0 1,1 0-1,-1 0 1,1 1-1,0-1 0,-1 0 1,1 0-1,-1 0 0,1 0 1,0 0-1,-1 1 0,1-1 1,-1 0-1,1 0 1,0 1-1,-1-1 0,1 1 1,-27 20 2338,5 6-383,0 0 0,-29 49 0,16-21-150,-3 2-520,-48 98-1,70-120-1055,1 1 0,2 0 0,2 1 0,-9 51 0,19-80-285,0 0 0,0 0-1,1-1 1,0 1 0,1 0 0,1 9 0,-1-14-21,-1-1 0,1 1 0,0 0 0,0-1 0,0 1 0,0-1 0,0 1 0,0-1-1,0 0 1,1 1 0,0-1 0,-1 0 0,1 0 0,0 0 0,0 0 0,0 0 0,0-1 0,0 1 0,0 0 0,5 1 0,0-1-345,1 0-1,-1 0 0,1-1 1,0 0-1,0-1 0,0 1 1,0-1-1,0-1 1,-1 0-1,1 0 0,0 0 1,0-1-1,-1-1 0,10-3 1,15-6-2431,57-33 0,-88 44 2712,37-19-1436,-1-2 0,-1-2 0,-1-1 0,-1-2 0,-2-1 0,0-2 0,-3-1 1,0-1-1,-2-2 0,-1 0 0,41-76 0,-39 53 27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21 1793,'4'-17'1634,"-7"14"1207,-15 29 117,-114 288 5348,78-174-6106,-111 280 2313,-116 283-324,191-467-3655,-14 33-2762,97-250 2721,2-5-3304,1-36-11476,6-28 10786,15-86-1,-11 93 2576,11-69-1264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2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4 575 272,'-2'-51'399,"1"23"-11,0 0 1,5-34 0,-3 55-276,0 1-1,0-1 1,0 1 0,1 0 0,0-1 0,1 1 0,-1 0 0,1 0-1,0 1 1,1-1 0,-1 1 0,1-1 0,0 1 0,9-8 0,17-18 777,10-5 303,9-1 354,-37 25-1049,2 2 0,0 0 0,0 1 0,15-8 0,33-10 909,1 2-1,115-28 1,-113 39-1160,1 3 0,0 3 0,0 2-1,1 4 1,82 7 0,-139-4-79,0 0 0,0 1-1,-1 0 1,1 0 0,-1 1 0,0 0-1,0 1 1,11 5 0,-16-6-24,0-1 1,-1 1-1,1 0 0,0 0 1,-1 0-1,0 0 0,0 1 1,0-1-1,0 1 0,0 0 1,-1 0-1,1 0 0,-1 0 1,0 0-1,0 1 1,-1-1-1,0 1 0,2 7 1,-1 4 149,-1-1 0,-1 1 0,0 0 1,-2-1-1,1 1 0,-2-1 1,0 0-1,-1 0 0,-11 28 0,-6 8 570,-41 67 0,45-87-543,-61 100 390,-7-3-1,-5-4 1,-6-3-1,-4-5 0,-6-5 1,-125 103-1,230-212-712,-1 0 0,-1-1 0,1 1 0,0 0 0,0-1-1,-1 1 1,1-1 0,0 1 0,-1-1 0,0 0 0,1 0 0,-1 0-1,0-1 1,-5 2 0,8-2 3,0 0 0,0 0-1,0 0 1,-1 0 0,1 1 0,0-1-1,0 0 1,0 0 0,0 0 0,-1 1-1,1-1 1,0 0 0,0 0 0,0 1-1,0-1 1,0 0 0,0 0 0,0 1-1,0-1 1,0 0 0,0 0 0,0 1-1,0-1 1,0 0 0,0 0 0,0 1-1,0-1 1,0 0 0,0 0 0,0 1-1,0-1 1,0 0 0,0 0 0,0 1-1,0-1 1,1 0 0,-1 0 0,0 0-1,0 1 1,0-1 0,0 0 0,1 0-1,-1 0 1,0 1 0,0-1 0,0 0-1,1 0 1,-1 0 0,0 0-1,0 0 1,1 0 0,-1 0 0,0 1-1,0-1 1,1 0 0,-1 0 0,0 0-1,0 0 1,1 0 0,-1 0 0,0 0-1,1 0 1,-1 0 0,0 0 0,0-1-1,1 1 1,-1 0 0,5 1 72,0-1-1,-1 1 1,1 0 0,-1 1 0,1-1-1,-1 1 1,1 0 0,-1 0-1,0 0 1,0 1 0,0-1 0,0 1-1,0 0 1,0 0 0,4 6 0,9 10 778,27 37 1,-18-21-539,300 450-313,-323-480 0,-2-4 0,26 45 0,2-2 0,3 0 0,38 40 0,-41-53 0,51 41 0,-68-62 0,1-1 0,1-1 0,0 0 0,0-1 0,1 0 0,-1-1 0,24 6 0,-15-6 0,0-1 0,0-2 0,1 0 0,30-1 0,-41-2 0,-1-1 0,1-1 0,0 0 0,-1 0 0,0-1 0,1-1 0,-1 0 0,0-1 0,20-11 0,75-48-2817,-93 52-644,-9 0-6841,-19 6 1726,-5 5 8182,-2 1-2744,-10 0-925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0 924 496,'53'-133'1246,"131"-234"0,-162 330-864,3 0 0,1 2 0,1 1 0,2 1 0,1 1 0,1 2 0,2 1 0,1 1 0,2 2 0,60-33 0,-81 51-69,0 1-1,1 0 1,0 2 0,0 0-1,19-3 1,-31 7-165,1 0-1,0 0 1,0 1-1,0-1 1,0 1 0,0 1-1,0-1 1,0 1 0,-1 0-1,1 0 1,0 0 0,0 0-1,-1 1 1,1 0 0,-1 0-1,1 0 1,-1 1-1,0-1 1,0 1 0,0 0-1,0 0 1,4 4 0,-2 3 98,1 0 1,-1 1 0,0-1 0,-1 1-1,-1 0 1,1 0 0,-2 1 0,0-1-1,0 1 1,-1 0 0,0 0-1,-1 0 1,0 0 0,-1 0 0,-1 0-1,-2 14 1,-1 10 193,-3 1-1,-1-1 1,-1-1-1,-15 35 1,5-24-60,-2-2-1,-1 0 1,-3-1 0,-1-1-1,-2-2 1,-2-1 0,-2-1 0,-50 47-1,43-50-485,-1-1 0,-2-3 0,-1-1 0,-67 34 0,105-60-214,-1-1 1,0 0 0,0-1 0,0 1 0,-1-1 0,1-1 0,0 1 0,-1-1 0,1 0-1,-1 0 1,1-1 0,-11 0 0,16-1 127,0 1 1,-1 0-1,1-1 0,0 1 0,0-1 1,0 0-1,-1 1 0,1-1 1,0 0-1,0 0 0,0 1 0,0-1 1,0 0-1,1 0 0,-1 0 1,0 0-1,0 0 0,0-1 0,1 1 1,-1 0-1,1 0 0,-1 0 1,1-1-1,-1 1 0,1 0 0,0 0 1,0-1-1,0 1 0,-1 0 1,1-1-1,0 0 0,7-43-3539,18-4 1090,14-6 453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55 132 1201,'2'0'208,"0"0"-1,0-1 1,0 1 0,0 1 0,0-1 0,0 0 0,0 0 0,0 1 0,0-1 0,0 1 0,-1 0 0,1 0 0,0-1 0,0 1 0,-1 0 0,1 0 0,2 2 0,-2 0 128,0 0 0,-1 0 1,1 1-1,-1-1 0,1 0 1,-1 1-1,0-1 1,1 5-1,-1-4-223,7 35 2025,-2 1 1,-1-1 0,-2 1 0,-2 0-1,-8 76 1,3-83-1305,-1 0 0,-1-1 1,-2 0-1,-13 33 0,-57 117 2551,98-216-4901,2 0 1,32-36-1,11-16-866,0-10 64,71-97-3143,-28 39 472,27-33-1654,-134 186 6600,-1 0 1,1 0-1,-1 0 1,1 0-1,-1 0 0,1 0 1,-1 1-1,1-1 1,0 0-1,0 0 1,-1 1-1,1-1 1,0 0-1,0 1 1,0-1-1,0 1 1,0-1-1,-1 1 1,1-1-1,0 1 1,0 0-1,0 0 1,0-1-1,0 1 1,1 0-1,-1 0 0,0 0 1,0 0-1,0 0 1,0 0-1,0 0 1,1 1-1,1 13-653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1 576,'-90'265'4466,"61"-169"-2110,19-67-1488,2 0 1,1 1-1,1 0 1,2 0-1,-1 55 0,5-77-701,1 1-1,0 0 1,0-1-1,1 1 1,0-1-1,1 0 1,0 0-1,0 0 1,1 0 0,8 14-1,-8-17-114,0 0 0,0-1 0,1 1 0,0-1 0,0 0 0,0 0 0,0 0 0,0-1 0,1 0 0,0 0 0,0 0 0,-1 0 0,2-1 0,-1 0 0,0-1 0,9 2 0,-1-2-83,-1 0-1,1 0 0,-1-2 1,1 0-1,0 0 0,-1-1 0,0-1 1,0 0-1,0-1 0,0 0 1,0-1-1,-1-1 0,1 0 1,-2 0-1,1-1 0,16-13 1,-5 2-427,-1-1 0,0-1 0,-2-1 1,0-1-1,-2-1 0,28-43 0,-32 39 125,-1 0-1,-2-2 0,0 1 0,-2-1 1,-1-1-1,-1 0 0,-2 0 0,-1 0 1,0-57-1,-4 83 369,0 0-1,0 0 1,0 0 0,-1 0 0,0 0 0,0 0-1,0 0 1,0 0 0,0 1 0,-3-6-1,3 8 19,0 0-1,0 0 0,0 0 0,0 0 0,0 1 0,1-1 0,-1 0 0,-1 1 0,1-1 0,0 1 0,0-1 1,0 1-1,0-1 0,0 1 0,0 0 0,0 0 0,-1 0 0,1-1 0,0 1 0,0 0 0,0 0 1,0 0-1,-1 1 0,1-1 0,0 0 0,0 0 0,0 1 0,0-1 0,0 1 0,-1-1 0,1 1 0,0-1 1,0 1-1,0-1 0,1 1 0,-1 0 0,0 0 0,0 0 0,0-1 0,-1 3 0,-8 5 436,1 1-1,0 1 1,0 0-1,1 0 1,0 0-1,-11 21 1,-36 79 1850,46-92-1969,-20 46 866,-38 125 0,58-155-1356,1 0 0,2 1 1,2 0-1,1 0 0,2 62 0,2-94-28,-1 1 0,0 0 0,1-1 0,0 1 0,0-1 0,0 0 0,0 1-1,0-1 1,1 0 0,0 1 0,-1-1 0,5 5 0,-3-6-137,-1 0 1,0 0-1,1 0 1,-1 0-1,1-1 0,-1 1 1,1-1-1,0 0 0,0 0 1,0 0-1,-1 0 1,1-1-1,0 1 0,0-1 1,0 1-1,0-1 0,0 0 1,0 0-1,0-1 0,0 1 1,0 0-1,0-1 1,0 0-1,5-1 0,1-2-249,-1 0 0,1 0-1,-1-1 1,0 0 0,0 0-1,-1-1 1,1 0 0,6-8-1,-1 3-3,44-38-1411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244 115 1008,'9'-15'469,"-3"7"159,0-1 0,0 0 0,-1 0 0,0-1 0,-1 0 0,0 1 0,-1-2 0,0-14 7326,-17 29-5716,0 6-884,1 1 0,-1 1 0,2 0 0,-1 1-1,-10 14 1,-10 11 693,12-16-1487,0 2 0,2 0 1,1 1-1,1 1 0,1 1 0,-13 30 0,26-49-722,0 1 0,0-1-1,1 1 1,0-1-1,0 1 1,1 0-1,0 0 1,1 0 0,-1 0-1,2 0 1,1 11-1,-1-14-154,1 0 0,0 0 0,1-1 1,-1 1-1,1-1 0,0 1 0,0-1 0,0 0 0,1 0 0,0 0 0,0-1 0,0 0 0,1 1 0,-1-1 0,1-1 0,0 1 0,0-1 0,7 4 0,4 1-392,1-2 0,-1 1 1,23 4-1,-23-7 542,0 0 0,0 2 0,0 0 1,-1 1-1,16 9 0,-27-14 252,0 1-1,-1 0 1,1 0 0,-1 1-1,1-1 1,-1 1 0,0 0-1,0-1 1,0 1 0,-1 1-1,0-1 1,1 0 0,-1 1-1,-1-1 1,1 1 0,-1-1-1,0 1 1,0 0 0,0 0-1,0-1 1,-1 1 0,0 6-1,-1-1 213,0 1-1,-1 0 1,0 0-1,0-1 1,-2 1-1,1-1 1,-1 0-1,0 0 1,-1 0 0,-1 0-1,-6 9 1,-2 0-119,1-1 0,-2-1 1,-1 0-1,-24 21 0,35-35-399,1 1 0,-1-1 0,0 0 0,0 0 0,0-1-1,0 1 1,-1-1 0,1 0 0,-1-1 0,1 1 0,-9 0 0,-38 0-6610,52-2 6636,-1 0 0,0 0-1,1-1 1,-1 1 0,0 0 0,1-1 0,-1 1 0,0-1-1,1 1 1,-1-1 0,1 1 0,-1-1 0,1 1 0,-1-1-1,1 1 1,0-1 0,-1 0 0,1 1 0,-1-1 0,1 0-1,0 1 1,0-1 0,-1 0 0,1 1 0,0-1 0,0 0-1,0 0 1,0 1 0,0-1 0,0 0 0,0-1 0,0-33-3407,1 22 2361,-1-18-840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335 197 976,'12'-32'528,"26"-56"731,-34 79-942,0 1-1,1 1 1,0-1-1,0 1 1,1 0 0,0 0-1,10-9 1,-16 15-168,1 0-1,-1 1 1,0-1 0,1 1 0,0-1 0,-1 1-1,1 0 1,-1-1 0,1 1 0,0 0 0,-1-1-1,1 1 1,-1 0 0,1 0 0,0-1 0,0 1-1,-1 0 1,1 0 0,0 0 0,-1 0 0,1 0 0,0 0-1,-1 0 1,1 0 0,0 0 0,0 0 0,-1 1-1,1-1 1,0 0 0,0 1 0,6 20 2603,-11 37 1254,3-56-3796,-10 53 2677,-3-1 0,-39 97 0,8-23-1463,-161 571-1144,153-522-2046,8-28-1542,20-46-2087,20-63 1291,7-23-3000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99 1105,'-5'-6'340,"1"1"265,-1 1 0,2-1-1,-1 0 1,0 0-1,1-1 1,0 1 0,0 0-1,1-1 1,-3-8-1,6 13-509,0 1-1,-1-1 0,1 0 0,0 0 0,0 0 0,0 1 0,1-1 0,-1 0 0,0 1 1,0-1-1,0 1 0,0 0 0,1-1 0,-1 1 0,0 0 0,0 0 0,2-1 1,95-11 350,1 4 1,106 6-1,-169 2-512,-2 2-570,0 1 0,0 2 0,0 1 0,-1 2 0,46 17-1,-62-19 257,0 1-1,0 1 1,-1 1-1,24 16 1,-32-19 325,0 0 0,0 1 1,-1 0-1,0 0 0,0 1 0,-1-1 1,0 1-1,0 1 0,6 13 0,-1 0 164,-7-16 17,-1 0-1,0 0 0,-1 1 1,1 0-1,-1-1 0,0 1 0,-1 0 1,0 0-1,0 0 0,0 10 1,0-4 241,-1 1 1,0-1-1,-1 0 1,-1 0-1,0 0 1,-1 0 0,0 0-1,-1-1 1,-6 14-1,-9 11 376,-2-2 0,-1 0 0,-2-1 0,-1-2 0,-1 0 0,-2-2 0,-2-1 0,-35 28 0,59-52-736,0-1 1,0 0-1,0 0 1,0-1-1,0 0 1,-1 0-1,0 0 0,1-1 1,-1 0-1,0 0 1,0 0-1,0-1 1,0-1-1,-1 1 1,1-1-1,-12-1 0,18 1-46,0 0-1,0 0 0,0 0 0,0 0 0,0 0 0,0 0 0,0 0 0,0 0 1,0-1-1,1 1 0,-1 0 0,0-1 0,0 1 0,0-1 0,0 1 1,0-1-1,0 0 0,1 1 0,-1-1 0,0 0 0,0 1 0,1-1 0,-1 0 1,1 0-1,-1 0 0,0 1 0,1-1 0,0 0 0,-2-2 0,2 0-68,-1 0-1,1-1 1,0 1-1,0 0 1,0 0-1,0 0 1,0-1-1,1 1 0,1-6 1,3-6-241,0-1 1,2 1 0,9-17-1,3-2-26,1 1 0,2 1 0,1 0 1,38-37-1,-46 53 359,0 2 1,1 0 0,1 1 0,0 1 0,1 0 0,0 1 0,1 2 0,0-1 0,32-9-1,-49 18 38,0 1 0,1-1-1,-1 1 1,1 0 0,-1-1-1,1 1 1,-1 0 0,1 1-1,-1-1 1,1 0 0,-1 1-1,0-1 1,1 1 0,-1 0-1,0 0 1,1 0 0,-1 0-1,0 0 1,0 0 0,0 1-1,0-1 1,0 1 0,0-1-1,0 1 1,-1 0 0,1 0-1,0 0 1,-1 0 0,0 0-1,1 0 1,-1 0 0,0 0-1,0 1 1,0-1 0,0 0-1,0 5 1,4 8 45,-2 0 1,1 0-1,-2 0 1,1 22-1,-1 208-1519,-3-133-4663,1-109 4478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214 150 1361,'5'-28'2024,"-3"20"3473,-2 30-1624,-1 9-2192,-2 0 1,0-1-1,-3 1 0,0-1 0,-15 43 0,-68 141 3416,30-80-3537,45-104-264,-1-3-4307,11-20-1756,21-33 585,72-111-2944,9 4 4607,-61 88 2845,2 2-1,2 1 1,78-61 0,-109 95 80,0 1 1,0 0-1,1 0 1,0 1-1,0 1 1,1 0-1,-1 0 1,1 1-1,0 1 1,0 0-1,0 1 0,1 0 1,13-1-1,-24 3-227,1 1-1,-1-1 0,0 0 0,1 0 1,-1 1-1,0-1 0,0 1 0,1 0 0,-1 0 1,0 0-1,0 0 0,0 0 0,0 0 1,0 0-1,0 1 0,-1-1 0,1 1 0,0-1 1,2 4-1,-2-1 125,1 0 0,-1 0-1,1 0 1,-1 1 0,-1-1 0,1 1 0,-1-1-1,1 1 1,-1 4 0,2 12 574,-2 0 1,0 0-1,-3 29 1,1-39-749,-1 7 158,-1 0 1,-1 0 0,-1 0-1,-1 0 1,0 0 0,-14 27-1,-20 28-829,0-8-3421,41-96-8260,8-2 7357,1 8 3373,25-46 0,-15 35-47,9-18 645,70-94 0,-60 97 1642,81-76 0,-105 113-116,0 2 0,30-19-1,-14 11 919,-30 19-1397,0 0-1,1 0 1,-1 1-1,0-1 1,0 0-1,1 0 0,-1 1 1,0-1-1,1 1 1,-1-1-1,1 1 1,-1 0-1,1 0 1,-1-1-1,1 1 1,-1 0-1,0 0 1,3 1-1,-3-1 9,0 1 0,0-1 1,0 1-1,0 0 0,0-1 0,0 1 0,-1 0 1,1-1-1,0 1 0,0 0 0,-1 0 0,1 0 1,-1 0-1,1 0 0,-1-1 0,1 1 0,-1 0 1,1 0-1,-1 2 0,2 7 974,-1-1 0,0 1 0,0-1 0,-2 17 0,1-12-83,-3 11 545,-1 0 0,-1 0 0,-1 0 0,-1 0-1,-17 40 1,4-13 109,9-16-1243,1 1-1,1 0 1,2 0-1,2 0 1,2 1-1,0 39 1,3-74-466,0-1 0,0 1 0,0 0 0,0 0 0,1 0 0,-1 0 0,1 0 0,0-1 0,-1 1 0,1 0 0,0-1 0,1 1 0,-1 0 0,0-1 0,1 1 0,0-1 1,-1 0-1,1 0 0,0 1 0,0-1 0,0 0 0,0 0 0,1-1 0,-1 1 0,0 0 0,1-1 0,-1 0 0,1 1 0,0-1 0,-1 0 0,1 0 0,0-1 0,0 1 0,0-1 0,-1 1 0,1-1 0,0 0 0,0 0 0,0 0 0,0 0 0,0 0 0,5-2 0,7-3-544,1 0-1,-1-1 0,0 0 0,0-2 1,0 1-1,-1-2 0,-1 0 1,24-20-1,5-10-1987,44-53 0,-36 38 421,60-84-798,-15 17 2862,-82 103 455,-9 14 3270,-3 19-362,-2-7-2474,1 0 1,-2 0-1,1 1 0,-1-1 1,-1 0-1,-4 12 1,-7 23 837,11-31-1613,-9 30-20,3 1 1,1 0 0,2 1 0,2-1-1,2 78 1,3-115-44,-1 0 0,1 0 0,0 0 0,1-1 0,-1 1 0,1 0 0,0-1 0,1 1 0,-1-1 0,1 0 0,7 10 0,-8-13 0,1 0 0,-1 0 0,1 0 0,0 0 0,0 0 0,-1 0 0,1-1 0,0 0 0,1 1 0,-1-1 0,0 0 0,0 0 0,0-1 0,1 1 0,-1-1 0,0 0 0,1 1 0,-1-2 0,0 1 0,1 0 0,5-2 0,8-2-19,-1 0 0,0-1 1,0-1-1,-1-1 0,0 0 0,0-1 0,0 0 1,-1-1-1,0-1 0,-1 0 0,17-18 1,-11 10-42,-2-1 1,0 0 0,-1-1 0,-1-1 0,-1 0-1,-1-2 1,10-22 0,53-147-1613,-67 165 1671,-2-1 1,-1 0-1,0 0 1,-3 0-1,1-32 1,-3 58 21,-1 1 1,-1-1 0,1 1-1,0-1 1,0 0 0,-1 1-1,1-1 1,0 1 0,-1-1-1,0 1 1,1-1 0,-1 1 0,0-1-1,0 1 1,0-1 0,0 1-1,0 0 1,0 0 0,0-1-1,0 1 1,0 0 0,-1 0-1,1 0 1,0 0 0,-1 1 0,-1-2-1,-2 0-10,1 1 0,-1 0 0,1 0 0,-1 0 0,0 0 0,0 1 0,1 0 0,-1 0 0,-5 1 0,-11 1-206,1 2 0,-1 0 0,-20 8-1,-6 3-3308,-55 8-1,77-19-3206,-49 1 1,55-5 2532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1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2081,'34'0'2881,"-10"0"961,10 0 704,-16 0 785,-1 0 399,0 10-47,-4-10-3010,-13 11-2673</inkml:trace>
  <inkml:trace contextRef="#ctx0" brushRef="#br0" timeOffset="1">151 22 30766,'-24'-11'-8020,"-4"11"-688,4 0 1761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2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1 160,'0'0'1233,"-18"0"-182,11 0 2532,-24 0 42,2 0 19474,15 0-23083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2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32767,'3'2'0,"0"0"0,0 0 0,0 0 0,0 0 0,1 0 0,-1-1 0,0 0 0,1 1 0,-1-1 0,1 0 0,6 0 0,49 4 0,-29-3 0,154 14 0,121 12 0,-13 3 0,-211-25 0,0-4 0,140-14 0,21-1 0,249 31 0,129 49 0,-247-50 0,-199-13 0,455 29 0,0 39 0,129 60 0,-332-75-192,-169-25 77,256 16-19,-318-33 111,0-5 10,85 9-14,-21 10 18,115 17 15,56-3 25,4-37-284,-421-6 230,-25-17-3982,1 7 1216,-1-1-1,-1 2 1,0 0-1,-23-13 1,-62-23-5373,26 17 2309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2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104 748 480,'-36'0'2449,"24"3"-2002,3 0 3648,10-11-1767,10-5-1953,1-1 0,0 2 0,1 0 0,0 0 0,15-10-1,-5 4-176,69-59-89,-4-3 0,106-124 1,-184 192-125,4-4-14,0 0 1,-2 0-1,0-1 1,-1 0-1,0-1 1,-1-1-1,13-38 1,-22 55 25,0-1 0,-1 0 1,0 0-1,0 0 0,0 1 0,0-1 1,0 0-1,0 0 0,-1 0 0,1 0 0,-1 1 1,0-1-1,0 0 0,0 0 0,0 1 1,0-1-1,-1 1 0,1-1 0,-1 1 0,0 0 1,1 0-1,-1-1 0,0 1 0,0 0 0,-1 1 1,1-1-1,0 0 0,0 1 0,-1-1 1,-3-1-1,1 0 11,-1 1 0,0-1 1,0 1-1,0 0 0,0 0 0,0 1 1,-1 0-1,1 0 0,0 0 1,-1 1-1,1 0 0,-8 1 0,-7 4 108,0 1 0,1 0 0,-1 2-1,2 0 1,-1 2 0,1 0 0,1 1-1,0 1 1,1 0 0,0 1 0,0 1 0,2 1-1,0 0 1,-23 31 0,7-5 141,3 1 0,1 2 0,2 0 0,2 2 0,-20 55 0,31-68-164,1 2-1,2 0 1,-9 71-1,16-88-75,0 1-1,2 0 0,1-1 1,0 1-1,1 0 0,1-1 1,1 0-1,0 1 0,9 21 1,-8-31-28,-1-1 0,2 0 0,-1 0 0,1 0 0,0-1 0,0 0 0,1 0 0,0 0 0,0-1 0,1 0 0,0 0 0,0-1 0,0 0 0,1-1 1,-1 0-1,1 0 0,0 0 0,0-2 0,0 1 0,1-1 0,-1 0 0,16 1 0,-2-1-445,-1-1-1,1-2 1,-1 0-1,1-1 1,-1 0 0,0-2-1,0-1 1,36-13-1,10-12-2355,-1-3-1,63-43 0,-78 47 1415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2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558 371 336,'-99'-122'526,"74"93"-395,2-1 1,-26-43 0,48 70-79,-1-1 1,1 1 0,-1-1 0,1 1 0,0-1 0,1 1-1,-1-1 1,0 0 0,1-3 0,0 4 10,0 0 0,-1 0 0,1 0 0,-1 1 0,1-1 0,-1 0 0,0 0 0,0 1 1,0-1-1,0 0 0,-1 1 0,-2-4 0,-1 0 75,4 4-35,-1 1 1,1-1-1,0 1 0,-1-1 1,1 1-1,0-1 0,0 0 1,0 0-1,0 0 1,0 0-1,1 0 0,-1 0 1,1 0-1,-1 0 0,0-2 1,1 2 690,-2 4-515,0 0-216,0 0 0,0 0-1,0 0 1,1 0 0,-1 1 0,1-1 0,0 0 0,-1 1-1,1-1 1,0 1 0,0-1 0,1 1 0,-2 4 0,-7 43 840,9-47-840,-33 509 6151,31-431-5389,-2 35 305,-35 557 3724,-45 132-3145,49-510-1744,12-170-1511,-1-13-3591,24-111 4982,0 0 0,0 0 0,0 0 0,-1 0 0,1 0 0,0-1 0,0 1 0,0 0 0,-1 0 0,1 0 0,0-1 0,-1 1 0,1 0 0,-1 0 0,1-1 0,-1 1 0,1 0 0,-1-1 0,1 1 0,-1 0 0,0-1 0,1 1 0,-1-1-1,0 1 1,1-1 0,-1 1 0,0-1 0,0 0 0,0 1 0,1-1 0,-1 0 0,0 0 0,-1 1 0,1-2-32,-1 1 0,1 0 0,0-1 0,0 1 0,0-1-1,0 1 1,0-1 0,0 0 0,0 1 0,0-1 0,0 0 0,0 0 0,0 1 0,0-1 0,1 0-1,-1 0 1,0 0 0,1 0 0,-1 0 0,0 0 0,1 0 0,-1-1 0,1 1 0,-1-2 0,-2-24-1991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2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88 617 848,'-22'-8'679,"-33"-18"2273,44 23-554,24 6-1792,42 3-332,1-2-1,74-6 1,114-19 229,922-92 159,-1072 105-639,1683-134 108,-1129 132-110,-371 36-22,60 2 8,1195-28 62,-1457-4-78,1-4 0,109-25 0,-24 4 7,-98 20 32,92-2 1,64-7-50,-162 15 9,101-18-1,-64 7-5,176-24-24,-117 19-42,63-3-119,-116 21 67,-57 2 75,1-1 1,-1-3-1,0-2 1,60-13-1,-87 14-64,1 1-1,0 1 1,20-1-1,11-1-97,155-9-69,-110 3 236,-91 10 65,37 0-16,87-7 845,-57-4 993,-67 10-2259,1 0-1,-1 0 1,0-1 0,0 1-1,0-1 1,0 0 0,0 1 0,0-1-1,0 0 1,-1 0 0,1 0-1,-1 0 1,3-5 0,-3-3-1834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4851 304,'10'-9'303,"-9"9"-227,-1-1 0,1 0-1,0 1 1,-1-1-1,1 0 1,0 1 0,0-1-1,0 1 1,-1-1-1,1 1 1,0-1-1,0 1 1,0 0 0,0-1-1,0 1 1,0 0-1,0 0 1,0 0 0,0 0-1,0 0 1,1 0-1,18-21 891,-18 19-937,2-2 59,0 0 0,1 0 1,-1 0-1,1 1 0,0 0 1,0 0-1,1 0 1,-1 0-1,1 1 0,10-3 1,25-7 563,-33 9-497,0 0 1,0 1 0,0 0 0,1 0-1,-1 1 1,12-1 0,1 2 59,0 0-1,0 2 1,25 5 0,-22-4-166,0-1 0,1-1 1,38-3-1,0 0 13,2536 2 4879,-2189 16-3843,-170-3-641,698 38 1645,-659-19-1463,-22-1-328,731-11-89,-660-22-177,1150 2 590,-980-11-545,-329 8 17,195-30 0,-42-5-104,467-67-105,-720 95 110,89-26 1,-74 15 19,-70 17-11,0-1-1,-1 0 0,20-11 0,-21 10-14,0 0 0,0 1 0,21-6 0,3 1-28,-1-1 0,51-23 0,-79 32 20,0 1 1,0 0-1,0 0 0,0 1 0,0 0 1,0 0-1,13 2 0,6-1 44,136-1-22,-161 0 56,-1-11 51,4-67-141,18-105 0,-4 44-2,-4 17 23,24-391 101,-33 331 99,34-215 1,63-175 186,-79 427 409,-7 0-1,-3-246 1,-12 343-715,0 9 30,-1 0-1,-2 0 1,-1 1 0,-2-1-1,-12-45 1,9 46 208,7 33-286,1 0-1,-1 0 1,0 1-1,0-1 1,-1 0-1,1 1 1,-1-1-1,0 0 1,-5-7-1,-3 0-11,0 1 0,-1-1 0,-1 2 0,1 0-1,-2 0 1,1 1 0,-1 1 0,-1 0 0,0 1-1,0 0 1,-16-5 0,-22-5-56,-99-18 0,82 21 13,-311-82-499,12 2 348,-240-39 34,97 19 108,217 47-3,-194-46-14,-801-154-494,-117 100 758,733 153 264,438 16-382,82-4-104,8 0 86,-160 18 0,-284 68-121,482-61 25,1 5 1,-133 54-1,215-73 17,-222 104-48,208-93 58,-378 197-24,364-190-321,-75 35 684,111-56-1236,1-1 0,-1-1-1,0 0 1,0-1 0,0-1 0,-26 1-1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2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280 628 592,'-8'-7'215,"1"1"-1,-1-1 1,0 2-1,0-1 0,-1 1 1,1 1-1,-11-5 1,-27-11 1693,39 16-971,0 0 1,0 1-1,-1 0 1,1 0-1,-1 1 0,0 0 1,0 0-1,0 1 1,-10-1-1,-53 2 16813,70 0-17712,1-1 1,0 0-1,0 1 1,0-1 0,-1 1-1,1-1 1,0 0-1,0 1 1,0-1-1,0 0 1,0 1 0,0-1-1,1 1 1,-1-1-1,0 0 1,0 1-1,0-1 1,1 1 0,-1-1-1,0 1 1,0-1-1,1 0 1,-1 1 0,0-1-1,1 1 1,-1 0-1,1-1 1,-1 1-1,1-1 1,-1 1 0,1 0-1,-1-1 1,1 1-1,-1 0 1,1-1-1,0 1 1,92-11-39,1022-122 0,-730 85-43,-267 24-1106,-109 22 670,-1 0 0,1-1 0,-1 0 0,0 0 0,0-1 0,-1 0 0,1 0 0,-1-1-1,0 0 1,10-10 0,-16 14 194,1 0-1,-1-1 1,-1 1-1,1 0 1,0-1-1,0 1 0,0-1 1,-1 0-1,1 1 1,-1-1-1,1 1 1,-1-1-1,0 0 1,0 1-1,1-1 0,-1 0 1,0 0-1,-1 1 1,1-1-1,0 0 1,0 1-1,-1-3 0,-1 0-149,0 1-1,1-1 0,-1 0 1,0 1-1,-1 0 0,1 0 0,-1-1 1,1 1-1,-5-3 0,-5-4-842,0 0 0,-1 1 1,-20-11-1,-142-65-3223,173 84 4497,1 0 1,-1 0-1,1 0 0,-1-1 1,1 1-1,-1 0 1,1 0-1,0-1 0,-1 1 1,1-1-1,0 0 0,0 1 1,0-1-1,0 0 0,1 1 1,-1-1-1,0 0 0,1 0 1,-1 0-1,1 1 1,-1-4-1,1 3 116,18 4 331,-1 0 0,1 2 0,-1 0-1,0 1 1,0 0 0,-1 2 0,1 0 0,22 13 0,90 65 1174,-127-84-1474,1 0 0,-1 0 0,0 0 0,0 0 1,0 0-1,0 0 0,0 1 0,0-1 0,-1 1 1,1 0-1,0-1 0,-1 1 0,1 0 0,-1 0 1,1 0-1,-1 0 0,0 0 0,0 0 0,0 0 1,0 0-1,-1 1 0,1-1 0,0 0 0,-1 0 1,0 1-1,1-1 0,-1 0 0,0 1 1,0-1-1,0 1 0,-1-1 0,1 0 0,0 1 1,-1-1-1,0 0 0,1 0 0,-1 1 0,0-1 1,0 0-1,0 0 0,-3 3 0,-3 4 361,0 0 0,0 0 0,-1 0 1,-1-1-1,1-1 0,-1 1 0,-11 6 0,-21 15 136,-50 31-133,24-26-1782,26-16-4789,38-14 3367,13-2-5910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2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517 118 1585,'3'-27'2199,"1"-50"1,-4 76-2125,0 1 1,0-1-1,0 1 0,0-1 1,0 1-1,0-1 0,0 1 1,0-1-1,0 1 0,0 0 0,-1-1 1,1 1-1,0-1 0,0 1 1,0-1-1,0 1 0,-1 0 1,1-1-1,0 1 0,-1-1 0,1 1 1,0 0-1,0-1 0,-1 1 1,1 0-1,-1-1 0,1 1 1,0 0-1,-1 0 0,1-1 1,-1 1-1,1 0 0,0 0 0,-1 0 1,1 0-1,-1 0 0,1 0 1,-1-1-1,1 1 0,-1 0 1,1 0-1,-1 0 0,1 0 0,0 1 1,-1-1-1,1 0 0,-1 0 1,1 0-1,-1 0 0,1 0 1,-1 1-1,1-1 0,0 0 1,-1 1-1,-23 18 3040,13-2-1510,1 0 1,2 1 0,0 0-1,-7 21 1,-10 25 1341,-77 220 3677,46-115-5209,-29 97-976,13-37-366,-2 43-1707,68-246 1184,1-4-2262,2 1 0,1-1 0,1 37 0,1-44 226,4-24-5374,9-10 4753,5-9 1709,12-43-961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2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1 470 1024,'14'-63'419,"-6"21"194,2 1-1,1 0 1,3 1 0,18-39 0,-27 68-394,0 1 0,1 1 0,1-1 0,-1 1 0,1 0 1,1 0-1,0 1 0,0 0 0,1 0 0,-1 1 0,2 0 0,-1 1 0,1 0 1,0 1-1,0 0 0,1 0 0,-1 1 0,1 0 0,21-4 0,20 1 289,1 1 0,-1 4 0,1 1 0,0 3-1,-1 2 1,0 2 0,0 3 0,76 22-1,-110-25-238,-1 0 0,1 1 0,-1 1 0,0 1 0,-1 0 0,0 1 0,0 1-1,16 15 1,-26-21 66,-1 0-1,0 1 0,0 0 0,-1 0 1,0 0-1,0 0 0,0 1 0,-1-1 1,1 1-1,-2 0 0,1 0 0,-1 0 1,0 0-1,0 1 0,-1-1 1,0 1-1,-1-1 0,1 0 0,-1 1 1,-1-1-1,1 1 0,-1-1 0,-3 12 1,-2-2 137,0-1-1,-1 1 1,-1-1 0,-1-1 0,0 1 0,0-1 0,-2-1 0,0 0 0,-1 0 0,-21 18 0,-14 10 1365,-89 61 0,-180 78-1837,54-35 0,240-131 0,0 1 0,-33 34 0,52-48 0,0 1 0,1 0 0,-1 0 0,1 0 0,0 0 0,0 0 0,0 1 0,0-1 0,0 1 0,1-1 0,0 1 0,0-1 0,0 1 0,0 0 0,0 0 0,1 0 0,-1-1 0,1 6 0,1-3 0,0 0 0,0 1 0,1-1 0,0 0 0,0 1 0,0-1 0,1 0 0,0-1 0,6 11 0,7 5 0,1 0 0,0-2 0,1 0 0,23 18 0,-41-37 0,58 49 0,1-3 0,3-2 0,2-3 0,1-3 0,133 56 0,-190-91-252,0-1 0,0 0 1,0 0-1,0 0 0,0-1 0,0-1 1,0 1-1,12-2 0,-10 0-645,0-1-1,0 0 1,0-1 0,0 0 0,-1 0 0,1-1-1,-1-1 1,0 1 0,15-12 0,3-5-1948,-1-1 1,0-2 0,-2-1 0,21-28-1,-36 42 2456,31-26-3087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3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68 704,'0'0'126,"0"-1"-1,0 1 1,0 0-1,0-1 0,0 1 1,0 0-1,0-1 1,0 1-1,0 0 0,0-1 1,0 1-1,-1 0 1,1-1-1,0 1 1,0 0-1,0-1 0,0 1 1,0 0-1,-1-1 1,1 1-1,0 0 0,0 0 1,-1-1-1,1 1 1,0 0-1,0 0 1,-1-1-1,1 1 0,0 0 1,0 0-1,-1 0 1,1-1-1,0 1 0,-1 0 1,1 0-1,0 0 1,-1 0-1,1 0 1,-1 0-1,1 0 0,0 0 1,-1 0-1,1 0 1,-20 9 2344,-16 22 533,28-20-2076,0 1-1,1 1 1,0-1-1,1 1 1,0 0 0,1 0-1,1 1 1,0-1-1,1 1 1,-2 21 0,1 7 869,3 1 0,5 49-1,-3-80-1662,0 0-1,1 0 1,0 0-1,1 0 1,0 0-1,1-1 1,1 1-1,0-1 1,0 0-1,1 0 1,1-1-1,9 13 1,-12-18-155,0 0 0,1 0 0,0-1 0,0 1 1,0-1-1,0-1 0,1 1 0,-1-1 0,1 0 0,0 0 1,0 0-1,0-1 0,0 0 0,1 0 0,-1-1 0,1 1 1,-1-2-1,1 1 0,-1-1 0,1 0 0,-1 0 1,1 0-1,-1-1 0,10-2 0,7-4-623,0 0 0,-1-2 0,0 0 1,-1-1-1,0-2 0,0 0 0,-1-1 0,-1-1 0,0 0 0,-1-2 0,17-19 1,-20 20 316,-1-2 0,0 1 0,-2-2-1,0 0 1,0 0 0,-2-1 0,0 0 0,-2-1 0,0 0 0,-1-1 0,-1 1 0,5-33 0,-10 46 352,0 0 0,-1-1 0,0 1 0,0 0 0,-1-1 0,1 1 0,-2 0 0,1 0 0,-1-1 0,0 1 0,-1 0 0,1 1 0,-1-1 0,-1 0 0,1 1 0,-1 0-1,0 0 1,-1 0 0,0 0 0,1 0 0,-12-8 0,6 6 23,-1 1 0,0 1 0,0 0-1,0 0 1,-1 1 0,0 0 0,0 1 0,0 1-1,0 0 1,-1 0 0,-24-1 0,-151 2-3561,112 3-957,26-1 616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3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18 184 1521,'24'-61'1281,"23"-48"3873,-36 96-2962,-2 16 574,4 31 1056,-4 10-916,-2 0 1,-2 1 0,0 57 0,-4-52-1403,5 123-537,-7 1-1,-37 268 1,-29 64-967,57-428-2059,1 39-5456,2-30 2061,0-57-736,-9-8 788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3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325 169 800,'-80'-83'2756,"78"81"-2501,0-1 0,1 1-1,-1-1 1,1 1 0,0-1-1,0 1 1,0-1 0,0 0-1,1 0 1,-1 1 0,1-1-1,-1 0 1,1 0 0,0 0-1,0 0 1,0 1 0,2-6-1,-2-5 269,2 12-461,-1-1 1,1 1 0,0 0 0,0 0 0,0 0 0,0 0 0,-1 1-1,1-1 1,0 0 0,0 1 0,1-1 0,1 1 0,-2-1 43,14-2 188,1 1 0,-1 0 1,1 1-1,0 1 1,0 1-1,-1 0 0,1 1 1,-1 1-1,1 0 0,-1 2 1,0-1-1,0 2 0,-1 0 1,17 9-1,-25-10-14,1-1 0,-1 1 1,0 1-1,-1-1 0,1 1 0,-1 0 0,0 1 1,0-1-1,-1 1 0,0 1 0,0-1 0,-1 0 1,0 1-1,0 0 0,-1 0 0,4 12 0,-1 4 697,-1 0-1,0 0 0,-2 0 0,0 37 0,-5-8 421,-2 0-1,-3-1 0,-2 0 0,-24 80 1,14-58-498,-34 129-88,-49 226-381,69-160-430,31-239 0,2 0 0,1 0 0,2-1 0,1 1 0,1 0 0,17 54 0,-19-75-151,0-1 0,0 1 0,1-1 0,0 0 0,0 0 0,1-1 0,0 1 0,1-1 0,0 0 0,0 0 0,0-1 0,0 0 0,1 0 0,0 0 0,1-1 0,-1 0 0,1-1 0,0 0 0,0 0 0,0 0 0,1-1 0,-1 0 1,1-1-1,0 0 0,0 0 0,0-1 0,0 0 0,0 0 0,0-1 0,0-1 0,0 1 0,0-1 0,0-1 0,-1 0 0,1 0 0,0-1 0,-1 0 0,1 0 0,-1-1 0,0 0 0,0 0 0,-1-1 0,10-7 0,13-12-504,0-2 0,27-32 1,-9 10 1180,-31 27 379,-2 7 2741,-14 15-3494,0 0 1,-1 0-1,1 0 0,0 1 1,-1-1-1,1 0 1,-1 0-1,1 1 0,-1-1 1,0 0-1,0 1 0,1-1 1,-1 0-1,0 1 0,0-1 1,0 0-1,-1 1 0,1-1 1,-1 3-1,-1 30-41,-1 0 0,-3 0 0,0 0 1,-14 38-1,-1 12-184,-55 266 73,-32 390 0,78-360 0,-34 313 0,56-637 0,-2 0 0,-3-1 0,-36 99 0,43-137 0,-2 1 0,0-2 0,-1 1 0,-1-1 0,0 0 0,-1-1 0,-1 0 0,0-1 0,-1 0 0,0-1 0,-1-1 0,-1 0 0,0-1 0,-1 0 0,-20 10 0,27-17-295,1-1 1,0 1-1,-1-2 1,0 1-1,0-1 0,0-1 1,0 1-1,0-2 1,0 1-1,0-1 0,0 0 1,0-1-1,-1 0 1,1-1-1,1 0 0,-1 0 1,0-1-1,0 0 1,1 0-1,0-1 0,0 0 1,-9-6-1,8 3-229,0 0 0,1 0-1,0-1 1,0 0 0,1-1 0,0 1-1,0-1 1,1-1 0,1 1-1,-1-1 1,1 0 0,1 0 0,0-1-1,0 1 1,1-1 0,1 0 0,-3-16-1,3-7-3321,1-47 1,2 41 1948,-1-44-1627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3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1248 200 656,'-1'-9'328,"1"1"1,-1 0-1,-1-1 0,1 1 0,-2 0 0,1 0 1,-1 1-1,0-1 0,-1 0 0,1 1 0,-2 0 1,1 0-1,-1 0 0,0 0 0,0 1 0,-10-9 0,8 8 393,-1 1-1,1 0 0,-1 0 1,0 1-1,-1 0 0,1 1 0,-1 0 1,0 0-1,0 1 0,0 0 1,0 0-1,-1 1 0,-18-2 0,13 4 304,1 0 0,0 2 0,-1-1 0,1 2 0,0 0-1,0 0 1,-18 8 0,-90 45 4482,108-49-4972,-41 25-288,0 3 1,3 2-1,1 2 0,1 2 1,3 2-1,1 2 0,3 3 1,-61 84-1,84-102-246,0 1 0,-27 63 0,41-81 0,1 0 0,0 1 0,1 0 0,1-1 0,0 1 0,1 1 0,0-1 0,1 0 0,1 0 0,1 15 0,-1-24-10,1 0-1,0-1 1,0 1-1,0-1 1,0 0 0,1 1-1,-1-1 1,1 0-1,1 0 1,-1 0 0,0 0-1,1 0 1,0-1-1,0 1 1,0-1-1,0 0 1,0 0 0,1 0-1,0 0 1,-1 0-1,1-1 1,0 0 0,0 1-1,0-2 1,1 1-1,-1 0 1,0-1 0,1 0-1,-1 0 1,1 0-1,-1 0 1,1-1 0,-1 0-1,1 0 1,-1 0-1,1 0 1,5-2-1,10-1-140,0-1-1,0-1 0,0 0 0,-1-2 0,1 0 0,33-20 0,-3-2-381,-1-2 1,-2-3-1,-2-1 1,57-57-1,141-184 2051,-221 247-669,-14 18-498,-1 1 0,1 0 0,1 1 0,18-17 0,-27 26-351,1 0 0,-1 0 0,0 0 0,0 0 0,1-1 0,-1 1 0,0 0 0,0 0 0,1 0 0,-1 0 0,0 0 0,0 0 0,1 0 0,-1 0 0,0-1 0,1 1 0,-1 0 0,0 0 0,0 0 0,1 1 0,-1-1 0,0 0 0,1 0 0,-1 0 0,0 0 0,0 0 0,1 0 0,-1 0 0,0 0 0,0 0 0,1 1 0,-1-1 0,0 0 0,0 0 0,1 0 0,-1 1 0,0-1 0,0 0 0,0 0 0,1 0 0,-1 1 0,0-1 0,0 0 0,0 1 0,0-1 0,0 0 0,0 0 0,0 1 0,1-1 0,2 26 0,-5 29 0,-5-12 0,-2 0 0,-2 0 0,-1 0 0,-24 52 0,-87 158 0,-400 581 0,363-588 0,27-38 0,118-186-1817,1 0-1,1 1 1,-18 43-1,42-92-5564,6-2 4025,-4 7 1029,27-45-3107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2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678 432 480,'0'-6'207,"1"-1"-1,-1 1 1,-1-1-1,1 1 1,-1-1-1,0 1 1,-1-1-1,1 1 0,-1 0 1,-1 0-1,1 0 1,-1 0-1,0 0 1,0 0-1,-1 1 1,0-1-1,0 1 1,0 0-1,0 0 1,-1 1-1,0-1 1,0 1-1,0 0 1,0 1-1,-1-1 1,0 1-1,-10-5 1,9 4 103,1 1 1,-1 0 0,0 0 0,0 1-1,0 0 1,-1 0 0,1 1-1,0-1 1,-1 2 0,1-1 0,-1 1-1,1 0 1,0 1 0,-1-1 0,1 2-1,0-1 1,-1 1 0,1 0 0,0 0-1,-8 5 1,-7 3 278,0 1 1,1 1-1,0 1 0,2 1 0,-1 0 0,2 2 0,0 0 0,0 1 1,2 1-1,0 1 0,1 0 0,-13 24 0,1-1-271,3 2-1,1 1 1,3 0 0,-29 95-1,40-105-299,2-1 0,2 1 1,1 0-1,2 64 0,2-91-31,0-1 0,0 1 0,1 0-1,0-1 1,1 1 0,0 0 0,0-1 0,0 0 0,1 0 0,0 1 0,5 6 0,-6-11-61,0 0 0,1 0 1,-1-1-1,1 1 0,-1-1 1,1 1-1,0-1 0,0 0 1,0 0-1,0 0 0,1-1 0,-1 1 1,0-1-1,1 1 0,-1-1 1,1 0-1,-1-1 0,1 1 1,-1 0-1,1-1 0,0 0 1,-1 0-1,1 0 0,0 0 1,6-2-1,8-2-475,0 0 1,-1-2-1,1 0 0,-1-1 1,0 0-1,-1-1 0,0-1 1,20-14-1,6-9-1149,63-60-1,-35 19 1088,-3-3 0,-4-3-1,-3-3 1,-4-2 0,-3-2-1,42-98 1,-15-22 1656,-57 140 330,-15 30 1125,-7 28 1728,-4 43-1407,-11 66 0,-3 16-1177,5 182 391,-7 73-663,-1-175-374,-44 289 1656,35-327-2348,-32 131-163,52-242-522,-2 5-2212,-3-22-5047,16-42-819,-3-13 4988,0 0 1487,7-38-1184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3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196 170 1217,'16'-19'806,"-5"7"902,-10 13-1639,-1-1 1,0 0 0,1 1 0,-1-1 0,0 1-1,1-1 1,-1 1 0,0-1 0,1 1 0,-1-1 0,0 1-1,0 0 1,1-1 0,-1 1 0,0-1 0,0 1-1,0 0 1,0-1 0,0 1 0,0-1 0,0 1-1,0-1 1,0 1 0,0 0 0,0-1 0,-1 1-1,1 0 1,-3 31 1486,-1-1 1,-2 0-1,-1 0 0,-1 0 0,-2-1 0,-21 46 1,8-17 926,-12 30 1186,4-10 691,-24 91 1,51-158-4252,1 0 1,1 1 0,0-1-1,1 1 1,0-1-1,1 1 1,0 0 0,1-1-1,0 1 1,1-1-1,6 19 1,-7-28-133,1 0 0,0-1 0,0 1 0,0-1 1,1 0-1,-1 1 0,0-1 0,1 0 0,0-1 0,-1 1 0,1 0 0,0-1 0,0 1 1,0-1-1,0 0 0,0 0 0,0 0 0,0 0 0,0-1 0,0 1 0,1-1 0,-1 0 0,0 0 1,0 0-1,0 0 0,1-1 0,2 0 0,8-1-284,0 0 1,-1-1-1,1 0 0,23-10 1,-12 2-541,0-2 0,-1-1 0,-1-2 0,0 0 0,-1-1 0,-1-1 0,-1-1 0,0 0-1,32-44 1,-10 2-577,-2-1-1,45-96 0,-78 143 1450,45-97-356,-47 99 771,0 0 1,-1 0-1,0-1 1,-1 1-1,-1-1 1,1-17-1,-4 34 73,0 1-1,0-1 1,0 1-1,-1-1 1,1 1-1,-1-1 1,0 0-1,0 0 1,-4 5-1,-6 9 569,-17 38 686,-33 87 0,53-116-1366,1 0-1,1 1 0,1 0 0,1 0 1,-2 50-1,7-66-400,1 1 0,0 0 0,0 0 0,1 0 0,1-1 0,0 1 0,1-1 0,0 0 0,8 15 0,-10-23 0,0-1 0,-1 1 0,1-1 0,1 0 0,-1 0 0,0 0 0,0 0 0,1 0 0,-1 0 0,1-1 0,-1 1 0,1-1 0,0 0 0,0 0 0,-1 0 0,1 0 0,0 0 0,0 0 0,0-1 0,0 1 0,0-1 0,0 0 0,4 0 0,7-1 0,1 0 0,-1-1 0,21-6 0,-32 7 0,37-10-774,-1-3 1,-1-1-1,0-2 0,-1-1 1,-1-2-1,-1-2 0,38-30 1,-41 25-717,-2-2 0,-1-1 1,-1-1-1,-2-1 1,-1-2-1,24-42 1,104-223-3242,-151 293 4719,18-41 4,-16 36 259,0 0 1,1 1 0,1-1 0,-1 1 0,1 0 0,1 0-1,15-16 1,-20 47 3360,-2 0-2361,-1-1 0,-1 0 0,0 1-1,-10 37 1,2-18 677,-5 73 0,8-58-1006,5-33-762,0 0 1,1 0-1,2 0 0,0 0 1,1 0-1,2 0 0,0 0 1,1-1-1,15 41 0,-16-52-247,1-1 0,-1 1 0,2-1 0,-1 0 0,1 0 0,1-1 0,0 1 0,0-1 0,0-1 0,1 1 0,0-1 0,1-1 0,-1 0 1,1 0-1,0 0 0,1-1 0,-1-1 0,1 0 0,0 0 0,0-1 0,1 0 0,11 2 0,-5-3-725,0-1 0,1-1 1,-1 0-1,0-1 0,0-1 0,0-1 1,0 0-1,0-1 0,-1-1 1,0-1-1,17-7 0,-5-1-854,-1-1 1,-1-1-1,0-1 1,-1-1-1,29-27 0,-42 33 945,-1 1-1,0-2 0,0 1 1,-2-1-1,13-21 0,3-21-921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9:3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21 2241,'-41'-21'1537,"-4"21"224,8 28 207,-15 21-15,-6 18-608,7 10-673,-7 17-528,0-10-1088,-1 11-1281,1-7-769,0-4-2432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4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1307 866 704,'0'-1'73,"0"1"-1,0-1 1,0 1-1,0-1 1,0 0-1,0 1 0,0-1 1,-1 1-1,1-1 1,0 1-1,0-1 1,0 1-1,-1 0 1,1-1-1,0 1 1,-1-1-1,1 1 0,0-1 1,-1 1-1,1 0 1,-1-1-1,1 1 1,0 0-1,-1-1 1,1 1-1,-1 0 1,1 0-1,-1-1 0,1 1 1,-1 0-1,1 0 1,-1 0-1,1 0 1,-1 0-1,1 0 1,-1 0-1,0 0 0,1 0 1,-1 0-1,1 0 1,-1 0-1,1 0 1,-1 0-1,1 0 1,-1 1-1,1-1 1,-1 0-1,1 0 0,-1 1 1,1-1-1,-1 0 1,-27 18 3085,20-8-2705,0 1 1,1-1-1,1 1 0,-1 0 1,2 1-1,-1 0 0,2 0 0,-1 0 1,2 0-1,0 1 0,-2 13 1,0 17 1055,2 84 0,3-90-859,0-36 111,0-3-623,2-43-83,3 2-1,11-55 1,-6 46-70,4-71 0,-13-243-31,-3 308 77,-3 0 0,-2 0-1,-22-89 1,25 133 136,0 0 0,-1 1 0,0 0 0,-1 0 0,0 0-1,-1 1 1,-1 0 0,-15-19 0,19 26-31,1 1 1,-1 0-1,0 1 0,-1-1 1,1 1-1,-1 0 0,1 0 0,-1 0 1,0 0-1,0 1 0,0 0 0,0 0 1,-1 1-1,1-1 0,-1 1 1,1 0-1,0 0 0,-1 1 0,0 0 1,1 0-1,-1 0 0,1 1 1,-1-1-1,-8 3 0,-10 7 323,-1 0 0,1 2 1,0 0-1,1 2 0,1 0 0,-35 31 0,48-39-327,-31 28 482,0 2 0,2 1 0,2 2 0,-38 53 0,-110 189 1521,123-173-1892,4 2 0,5 3 0,-70 226-1,101-261-181,3 1 0,4 0 0,3 1 0,4 1 0,3-1 0,4 1 0,10 84 0,-4-123-55,1 1 1,3-1-1,1-1 1,2 0-1,2 0 1,1-1-1,30 51 0,-34-71-22,1-1 0,0 0 0,1 0 0,1-1 0,1-1 0,0-1 0,1 0 0,1-1 0,1-1 0,0 0 0,0-2 0,2 0 0,-1-2 0,1 0 0,23 7 0,-23-10-753,0-2 0,1 0 0,-1-2 1,1 0-1,-1-2 0,1 0 1,28-3-1,-36 0-200,0 0 1,0-1 0,-1 0-1,1-1 1,-1-1-1,0 0 1,0-1-1,0 0 1,-1-1 0,0 0-1,-1-1 1,18-15-1,-12 5-157,0 0 1,-2-1-1,0-1 0,-1-1 0,-1 0 0,-1 0 0,-1-1 1,9-26-1,11-29-707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134 239 816,'-1'25'869,"-1"0"1,-2 0-1,-6 26 0,4-25 238,-4 50 0,3-4 411,3-33-197,1 52 1,3-81-1117,1 1 0,0-1 0,0 1 1,1-1-1,1 0 0,0 0 1,0 0-1,1 0 0,9 16 0,-11-22-175,0-1-1,0 1 0,1-1 0,-1 0 0,1 0 0,0 0 0,0-1 0,0 1 0,0-1 1,0 1-1,0-1 0,1 0 0,-1 0 0,1 0 0,-1-1 0,1 1 0,0-1 0,0 0 0,7 1 1,-5-2-14,1 0 0,-1 0 0,1-1 1,-1 0-1,0 0 0,1 0 1,-1-1-1,0 0 0,0 0 1,0-1-1,6-3 0,9-7-54,-1 0 0,0-1 0,-1-1 0,-1-1 0,24-26 0,-11 8-197,-1-1 0,-2-1-1,40-69 1,-56 82 178,-1 0 0,-1 0 0,-1-1 0,-1 0 0,-1 0 0,-1-1 0,-2 0 0,3-35 0,-6 50 75,-1 0-1,0 0 1,-1 1 0,0-1 0,-1 0-1,0 1 1,0 0 0,-1-1-1,0 1 1,-1 0 0,0 0-1,0 0 1,-1 1 0,0 0 0,0-1-1,-1 2 1,0-1 0,0 1-1,-1 0 1,0 0 0,-1 1-1,1 0 1,-1 0 0,0 1 0,-1-1-1,1 2 1,-1 0 0,0 0-1,0 0 1,0 1 0,0 0-1,-1 1 1,0 0 0,1 1 0,-1 0-1,0 0 1,1 1 0,-1 0-1,0 1 1,-11 2 0,-5 3-241,0 1-1,0 2 1,1 0 0,1 2 0,0 0 0,0 2 0,1 0 0,1 2 0,0 1-1,-35 32 1,48-40-357,1 0 0,1 1-1,-1-1 1,1 2 0,1-1 0,0 1-1,0 0 1,1 0 0,-5 13 0,7 5-1384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1569,'2'0'141,"0"0"1,0 0-1,-1 1 1,1-1-1,0 1 1,-1 0 0,1-1-1,0 1 1,-1 0-1,1 0 1,-1 0-1,1 0 1,-1 0-1,1 0 1,-1 1-1,0-1 1,0 0 0,0 1-1,0-1 1,0 1-1,0-1 1,0 1-1,0-1 1,0 1-1,-1 0 1,1-1-1,-1 1 1,1 0 0,0 2-1,6 56 1856,1 29 109,-5-61-1536,0 0-1,-2 1 1,-1-1-1,-6 38 1,-20 57 937,-6-1-1,-56 136 1,75-222-1404,7-12 32,2-12-622,3-32-399,2-3 664,1 0-1,1 1 0,1-1 1,1 1-1,1-1 1,0 1-1,16-32 0,10-11 213,42-63 0,-39 70-75,-13 21 255,1 2-1,1 1 0,2 1 1,1 1-1,2 2 1,1 0-1,57-42 0,-84 69-90,-1 1-1,0 0 1,1 1-1,0-1 1,-1 0-1,1 1 1,0 0-1,0-1 0,0 1 1,0 0-1,0 0 1,0 1-1,0-1 1,0 1-1,0-1 0,0 1 1,1 0-1,-1 0 1,0 1-1,0-1 1,0 0-1,0 1 0,0 0 1,0 0-1,0 0 1,0 0-1,0 0 1,0 1-1,0-1 0,-1 1 1,1 0-1,-1 0 1,1 0-1,-1 0 1,0 0-1,4 4 0,-1 2 121,0-1 1,0 1-1,-1 0 0,0 0 0,0 1 0,-1-1 0,0 1 0,-1-1 0,0 1 0,0 0 0,1 18 0,-3 30 5,-2 0 0,-3 0 0,-3 0 0,-1 0 0,-23 72 0,28-105-271,2 1 0,0 25-1,1-36-2360,111-226-2278,-62 134 4556,3 3 1,61-69 0,-106 137 200,1-2 82,0 0 0,1 0 1,0 1-1,0 1 0,1-1 1,0 1-1,0 1 0,12-7 1,-19 12-46,-1 1 0,0 0 0,0-1 0,0 1 0,0 0 1,1 0-1,-1 0 0,0 0 0,0 0 0,0 0 0,1 1 0,-1-1 0,0 0 1,0 0-1,0 1 0,0-1 0,0 1 0,0-1 0,0 1 0,1-1 0,-1 1 0,-1 0 1,1 0-1,0-1 0,0 1 0,0 0 0,0 0 0,0 0 0,-1 0 0,1 0 1,0 0-1,-1 0 0,1 2 0,15 37 2164,-11-17-1585,-2 1 1,0 0 0,-1 0 0,-2 0 0,-4 43 0,-26 120 528,20-137-1040,-1 18-694,3 0 0,3 0 0,5 97-1,0-159 138,0 0 0,1 0 0,-1 0 0,2-1-1,-1 1 1,0 0 0,1 0 0,0-1 0,1 1 0,-1-1-1,1 0 1,0 1 0,0-1 0,1-1 0,-1 1 0,6 5-1,-6-8 78,0 0 0,1 0 0,-1 0 0,0-1 0,0 0-1,1 1 1,-1-1 0,1 0 0,-1-1 0,1 1 0,-1-1-1,1 1 1,0-1 0,-1 0 0,1-1 0,-1 1 0,1 0-1,0-1 1,-1 0 0,1 0 0,-1 0 0,0 0 0,1-1-1,-1 1 1,0-1 0,0 0 0,0 0 0,4-3 0,3-2-83,1-1 1,-1 0 0,0-1 0,-1-1 0,0 1-1,0-1 1,13-21 0,19-34-1635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28:5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267 252 544,'74'-158'4488,"-73"155"-2495,1 15 1712,-5 7-2464,1-11-313,-28 98 5151,4-22-2839,15-37-1876,1 0-1,-4 71 1,13-97-1231,1 0 0,0 0 0,2 0 0,0 0 0,2 0 0,0 0 0,1-1 0,9 24 0,-12-41-163,-1 0-1,0 1 1,1-1 0,-1 0 0,1 0-1,0 0 1,0 0 0,0 0 0,0 0-1,1-1 1,-1 1 0,1-1 0,-1 1-1,1-1 1,0 0 0,0 0 0,0-1-1,0 1 1,0 0 0,1-1 0,-1 0-1,0 0 1,1 0 0,-1 0 0,1 0-1,-1-1 1,1 1 0,-1-1-1,1 0 1,-1 0 0,1-1 0,-1 1-1,1-1 1,-1 1 0,1-1 0,-1 0-1,0-1 1,1 1 0,-1 0 0,5-4-1,5-2-386,-2 0 0,1-1 0,-1 0-1,0 0 1,-1-2 0,0 1 0,-1-1 0,1 0-1,-2-1 1,0 0 0,0-1 0,-1 0-1,0 0 1,-1 0 0,4-14 0,3-9-156,-2 0 0,-1-1 0,-2-1 0,5-51 0,-11 67 622,-1 0-1,-1 0 1,-1 1 0,0-1 0,-2 0 0,-1 1-1,0-1 1,-1 1 0,-1 0 0,-2 0-1,-12-26 1,16 38 37,0 1 0,-1-1 0,1 1 0,-2 0 0,1 1 0,-1-1 0,0 1 0,0 0 0,0 1 0,-1 0-1,0 0 1,0 0 0,0 0 0,-1 1 0,1 1 0,-1-1 0,0 1 0,0 0 0,0 1 0,-1 0 0,1 0 0,0 1 0,-1 0 0,1 1 0,-1 0 0,0 0 0,1 0 0,0 1 0,-1 1 0,-11 2-1,3 2-250,0 0-1,1 0 0,-1 2 0,1 0 0,-28 19 0,7 0-2335,-38 34 0,26-14-1562,12 1-72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1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1789 68 208,'0'-2'50,"0"0"-1,0 0 1,0 0-1,0 0 0,0 0 1,0 0-1,0 0 1,-1 0-1,1 1 1,-1-1-1,0 0 1,1 0-1,-1 0 1,0 1-1,0-1 1,-1-1-1,-1 1-1,1 1 0,-1-1 0,1 1 1,-1 0-1,0 0 0,1 0 0,-1 0 0,0 0 0,-4 0 0,-3-2 97,-31-4 617,0 1-1,0 2 0,-78 2 0,85 2-484,8 3-105,0 1-1,0 1 1,1 1-1,-1 1 1,1 2-1,1 0 1,-35 19-1,0-1 76,-15 5 408,2 3-1,-117 78 1,166-95-433,2 0 0,0 1 0,0 1 0,2 1 0,1 1 0,0 1 0,2 0 0,1 1 0,0 1 0,2 0 0,1 1 0,1 0 0,-11 43 0,3 3 589,4 1-1,3 0 0,-5 147 0,-75 930 9606,58-843-8397,-40 279 116,-73 126-121,-15-78-760,156-604-1254,2 0 0,1 0 0,0 55 0,3-80 0,1-8 0,0 0 0,0-1 0,0 1 0,0 0 0,1 0 0,-1 0 0,1 0 0,-1 1 0,1-1 0,0 0 0,4-3 0,30-32 0,-33 35 0,21-22 0,2 1 0,1 2 0,1 0 0,0 2 0,39-21 0,-57 36 0,0 0 0,0 1 0,0 0 0,1 0 0,0 1 0,-1 1 0,1 0 0,0 0 0,0 1 0,0 1 0,0 0 0,0 0 0,0 1 0,0 0 0,0 1 0,0 0 0,-1 1 0,1 0 0,-1 1 0,18 8 0,-6 1 0,-1 1 0,0 2 0,-1 0 0,-1 0 0,0 2 0,-2 1 0,28 35 0,2 13 0,42 81 0,-27-29 0,-4 3 0,-6 2 0,-5 2 0,43 190 0,-51-135 0,-9 3 0,11 312 0,-89 340 0,22-563 0,8-65 0,-47 717 0,50-652 0,-3 155 0,18-422 0,1 0 0,0 0 0,0 0 0,0-1 0,0 1 0,1-1 0,0 1 0,0-1 0,1 1 0,0-1 0,-1 0 0,6 6 0,4 5 0,1-2 0,20 19 0,-10-10 0,-17-18-35,0 1 1,1-1-1,0-1 0,0 1 1,0-1-1,1-1 0,-1 1 1,1-1-1,0-1 0,-1 1 0,14 1 1,-20-4-290,0 0 0,0 1 0,0-1 0,0 0 0,0 0 0,0 1 0,0-1 0,0 1 0,0-1 0,0 1 0,0-1 0,0 1 0,0-1 0,0 1 0,0 0 0,-1-1 1,2 3-1,13 5-5467,-12-36-9399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1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1324 0 416,'0'0'264,"17"0"158,537 38 2122,-460-29-2097,-80-7-385,0-2 56,-1 2 1,0 0-1,1 1 1,19 6-1,-30-8-40,0 0 0,0 0-1,0 1 1,-1-1 0,1 1 0,0 0-1,-1 0 1,1 0 0,-1 0 0,0 1-1,1-1 1,-1 0 0,0 1 0,0 0-1,-1-1 1,1 1 0,-1 0 0,1 0 0,-1 0-1,0 0 1,0 0 0,0 0 0,0 0-1,0 4 1,-1 10 410,1 0-1,-2-1 1,-1 1 0,0 0-1,-1-1 1,0 1 0,-2-1-1,-7 19 1,-1 9 419,-144 468 6637,37-127-3864,-169 761 743,277-1069-4449,2 1 0,4 0 0,4 1-1,11 125 1,-4-166-210,2 0 0,2-1 1,22 62-1,56 99-918,-30-73 765,-35-67 367,-2 1 0,-2 0 1,-4 1-1,-2 1 0,-2 0 1,-4 1-1,0 91 0,-11-26 117,-5-1 0,-5 0-1,-46 180 1,-137 359 580,143-496-229,-426 1227 5965,419-1225-6399,-166 432-11,-214 658-1,340-943 0,21-89 0,54-133 0,25-93-1992,1-10-2711,-6-26-6173,2 25 9631,1 0 0,0 0 0,0 0 0,0 0 0,1-1 0,1 0 0,-1 0-1,1 1 1,-1-12 0,-2-8-1452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1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90 496,'11'-33'728,"-9"26"-398,1 0 0,-1 0 0,0-1 0,0 1 0,0-8 0,-2 14-286,0 1 1,0 0-1,0 0 0,0-1 1,1 1-1,-1 0 0,0 0 0,0-1 1,0 1-1,0 0 0,1 0 0,-1-1 1,0 1-1,0 0 0,1 0 1,-1 0-1,0 0 0,0-1 0,1 1 1,-1 0-1,0 0 0,1 0 0,-1 0 1,0 0-1,0 0 0,1 0 1,-1 0-1,0 0 0,1 0 0,-1 0 1,0 0-1,1 0 0,-1 0 0,0 0 1,0 0-1,1 0 0,-1 0 1,0 0-1,1 1 0,-1-1 0,0 0 1,0 0-1,1 0 0,-1 0 1,0 1-1,0-1 0,0 0 0,1 0 1,-1 1-1,16 12 1584,-9 2-822,-1 0 0,-1 1 0,0-1 0,-1 1 0,-1 0 0,-1 0 0,0 0 0,0 19 0,-7 135 3009,-7-68-1768,-42 180 0,-54 93-737,105-367-1293,-92 258-540,84-230-10,9-23-1722,55-113-12949,-14 20 12680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82 1297,'13'-17'336,"-4"6"158,0 0-1,1 1 1,16-15-1,-25 24-411,0 0 0,0 1 1,0-1-1,0 0 0,0 1 0,0-1 0,0 1 1,0-1-1,0 1 0,1 0 0,-1-1 0,0 1 1,0 0-1,0 0 0,0 0 0,0 0 0,1 0 1,-1 0-1,0 0 0,0 0 0,0 1 0,0-1 1,0 0-1,1 0 0,-1 1 0,0-1 0,0 1 1,0-1-1,1 2 0,1 1 128,0-1-1,0 1 1,-1 0-1,1 0 1,-1 0 0,1 1-1,-1-1 1,0 0 0,2 5-1,3 9 600,-1 1 0,0-1 0,4 23 0,2 33 729,-3 0 0,-3 0 0,-4 1 0,-3 0-1,-12 87 1,-80 366 1406,83-476-2851,-80 299-889,3-128-5955,83-213 5768,0 0 0,-1 0-1,0-1 1,0 1 0,-13 14 0,16-22 774,1 1 1,-1-1-1,0 1 0,0-1 1,0 0-1,0 0 1,0 0-1,0 0 1,0 0-1,0 0 0,0 0 1,-1-1-1,1 1 1,0-1-1,0 0 1,-1 0-1,1 1 0,0-1 1,-1-1-1,1 1 1,0 0-1,0-1 0,-1 1 1,1-1-1,0 1 1,0-1-1,0 0 1,0 0-1,0 0 0,0 0 1,-3-2-1,-26-22-3275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2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121 106 608,'-5'-9'721,"4"6"-464,0 0-1,0 1 0,0-1 0,-1 0 0,1 1 1,-1-1-1,0 1 0,0 0 0,0-1 1,0 1-1,0 0 0,0 0 0,-1 1 1,1-1-1,0 0 0,-5-1 0,6 4-27,-1-1-1,1 1 1,0 0-1,0 1 1,-1-1-1,1 0 1,0 0-1,0 1 1,0-1-1,0 0 1,1 1-1,-1-1 0,0 1 1,0 1-1,-1 1 318,-5 9 355,1 1 0,0 1 0,1-1 0,0 1 0,1 0 0,-2 16 0,-6 98 3673,7-66-2503,1-26-1389,2-1-1,1 1 0,3 0 0,0 0 0,2-1 1,2 0-1,2 1 0,23 67 0,-29-97-667,1 0 1,0 0-1,1-1 0,0 0 0,0 0 0,0 0 1,1 0-1,-1-1 0,1 1 0,8 5 1,-11-9-32,1 0 0,0-1 0,0 1 0,0-1 0,0 0 0,0 0 0,0 0 0,0 0 0,0 0 0,0 0 0,0-1 0,1 0 0,-1 0 0,0 0 0,0 0 0,1 0 0,-1 0 0,0-1 0,0 0 0,0 1 0,0-1 0,0 0 0,0-1 0,0 1 0,5-3 0,8-7-415,1 0 0,-2-1 0,1-1 0,-2 0 0,0-1 0,0 0 0,-1-1-1,-1-1 1,-1 0 0,0-1 0,11-24 0,6-17-1723,-3 0-1,20-72 1,-33 88 627,-2 0 0,-2-1 1,-2 0-1,-2 0 0,-1-61 0,-3 95 1005,3-45-1329,-3 51 1687,0 1 0,1-1 0,-1 1 1,1-1-1,0 1 0,-1 0 0,1-1 1,0 1-1,1 0 0,-1 0 0,0 0 1,1 0-1,-1 0 0,1 0 0,0 0 1,-1 0-1,4-2 0,4 3-803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95 627 1169,'-90'-84'5004,"90"83"-4927,0 1 0,-1 0-1,1 0 1,0-1-1,-1 1 1,1 0-1,0-1 1,-1 1-1,1 0 1,0-1-1,0 1 1,-1 0-1,1-1 1,0 1-1,0 0 1,0-1 0,0 1-1,-1-1 1,1 1-1,0 0 1,0-1-1,0 1 1,0-1-1,0 1 1,0-1-1,0 1 1,0 0-1,0-1 1,0 1-1,0-1 1,1 1-1,-1-1 1,0 1 0,0 0-1,0-1 1,0 1-1,1-1 1,-1 1-1,0 0 1,0-1-1,1 1 1,-1 0-1,0 0 1,1-1-1,-1 1 1,0 0-1,1-1 1,-1 1-1,0 0 1,1 0 0,-1 0-1,1 0 1,0-1-1,30-6 2123,-20 5-2272,350-106-4535,-55 14-676,-235 76 4736,1 3 0,96-7 0,-150 20 643,1 1-1,-1 1 0,0 0 0,0 2 0,24 4 0,-37-5 27,0 1 0,0 0-1,0 0 1,0 0 0,-1 0 0,1 1-1,0-1 1,-1 1 0,0 0 0,0 1-1,0-1 1,0 1 0,0 0 0,0 0-1,-1 0 1,0 0 0,0 1 0,0-1 0,-1 1-1,1 0 1,-1 0 0,0-1 0,1 9-1,0 0 333,-1 0-1,-1 0 1,0 0-1,0 0 1,-2 0-1,1 0 0,-2 0 1,0-1-1,0 1 1,-1 0-1,-1-1 1,-9 22-1,-7 12 1478,-50 80-1,66-118-1798,-7 10-85,-50 82 1146,15-39-4010,43-57 65,3-9-1045,2-13 2140,6-15-367</inkml:trace>
  <inkml:trace contextRef="#ctx0" brushRef="#br0" timeOffset="1">1353 28 192,'17'-17'352,"-17"6"-64,7 11-320,4 0-176,-5 0-48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1 912,'-1'5'233,"0"1"0,-1-1 0,1 0 0,-1 1 0,0-1-1,-1 0 1,1 0 0,-1 0 0,0-1 0,0 1 0,0-1 0,-1 1-1,0-1 1,0 0 0,0 0 0,-7 4 0,-19 24 1163,24-26-1163,1 2-1,-1-1 1,1 1-1,1-1 1,-1 1 0,2 1-1,-1-1 1,1 1 0,0-1-1,0 1 1,1 0-1,1 0 1,-1 0 0,1 0-1,1 0 1,0 10 0,2-7-205,0-1 0,1 0 0,0-1 0,1 1 0,0-1 0,0 1 0,1-1 0,1 0 0,0-1 0,0 1 0,0-1 0,15 14 0,15 13-435,68 54 0,21 17 144,-113-94 307,0 0 0,-1 1 0,0 0 1,-1 1-1,0 0 0,14 32 0,-23-43 40,1 0 1,-1 0 0,1 1-1,-1-1 1,-1 1 0,1-1-1,-1 1 1,1-1 0,-1 1-1,-1 0 1,1-1 0,0 1-1,-1-1 1,0 1 0,0-1-1,-1 1 1,1-1 0,-1 0-1,0 0 1,0 0 0,0 0-1,-1 0 1,1 0 0,-1 0-1,0-1 1,0 1 0,0-1-1,-1 0 1,1 0 0,-1 0-1,0-1 1,-7 5 0,-1 0 172,0-1 0,0 0 1,-1-1-1,0-1 0,0 0 0,0 0 1,0-1-1,0-1 0,-1 0 0,-15-1 1,21 0-291,0-2 1,0 1 0,0-1 0,0-1-1,1 1 1,-1-1 0,0-1-1,1 1 1,-1-1 0,1-1-1,0 1 1,0-1 0,-9-7 0,10 6-252,1 0 0,0 0 1,0-1-1,0 1 1,1-1-1,0 0 1,0-1-1,1 1 1,-1 0-1,1-1 1,1 0-1,-1 0 0,1 0 1,1 0-1,-3-11 1,3-4-498,1 1 0,0-1-1,2 1 1,0 0 0,1-1 0,2 1 0,0 0 0,14-36 0,22-45-913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86 198 816,'14'-26'385,"-1"1"200,0 1-1,1 0 1,2 1 0,0 1-1,21-22 1,-36 44-494,-1-1 1,1 0 0,-1 1-1,1-1 1,0 0-1,-1 1 1,1-1 0,0 1-1,-1-1 1,1 1-1,0-1 1,0 1-1,-1-1 1,1 1 0,0 0-1,0-1 1,0 1-1,0 0 1,0 0 0,-1 0-1,1 0 1,0 0-1,0 0 1,0 0 0,0 0-1,0 0 1,0 0-1,-1 0 1,1 0-1,0 1 1,0-1 0,0 0-1,0 1 1,-1-1-1,1 0 1,0 1 0,0-1-1,-1 1 1,1 0-1,0-1 1,-1 1-1,1-1 1,-1 1 0,1 0-1,0 0 1,1 3 190,0 0 0,0 0 0,0 0 0,-1 0 0,1 0 0,-1 0 0,1 8 0,1 22 817,-1 0 0,-1-1-1,-6 45 1,-20 109 1131,16-128-1739,-120 614 996,85-466-3516,1 9-8522,35-192 6434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90 229 416,'-12'-43'1226,"-23"-54"0,-8 12 3464,57 94-983,32 21-3255,-22-14-169,13 4-399,0 0 1,58 20-1,-63-28-124,-1 1 0,0 1 0,0 2 0,38 28 0,-59-36 254,-1 2 0,0-1 0,-1 1 0,0 0 0,0 1 0,9 17 0,-12-19 19,3 10 162,4 2-305,-11-21 84,0 0 0,0 0-1,0 0 1,0 0 0,0 0 0,0 0 0,0-1-1,0 1 1,0 0 0,0 0 0,0-1 0,0 1-1,-1-1 1,1 1 0,0-1 0,0 1 0,0-1-1,0 1 1,-1-1 0,1 0 0,0 1-1,0-1 1,-1 0 0,1 0 0,-1 0 0,1 1-1,0-3 1,10-11-53,-1 0 1,0-1-1,-1 0 0,0-1 0,-2 0 0,0 0 1,-1-1-1,0 0 0,-1 0 0,-1 0 1,-1 0-1,0-1 0,-2 1 0,0-24 0,0 37 101,-1 0 0,-1 1 1,1-1-1,0 0 0,-1 0 0,0 1 0,0-1 0,0 1 0,0-1 0,-1 1 0,0-1 0,1 1 0,-1 0 0,0-1 0,0 1 0,-1 0 0,1 1 1,-1-1-1,1 0 0,-1 1 0,0-1 0,0 1 0,0 0 0,0 0 0,-1 0 0,1 0 0,0 1 0,-1-1 0,1 1 0,-1 0 0,0 0 0,1 0 0,-1 1 1,0-1-1,1 1 0,-1 0 0,0 0 0,-5 0 0,-1 1-367,-1-1-1,1 1 1,0 1 0,0 0-1,-1 1 1,2-1 0,-1 2-1,0 0 1,1 0 0,-1 0 0,1 1-1,-16 12 1,9 0-1336,14-6 142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78 1169,'0'-1'74,"0"1"0,-1 0 0,1-1 0,0 1 0,-1 0 1,1-1-1,0 1 0,-1 0 0,1 0 0,-1-1 1,1 1-1,0 0 0,-1 0 0,1 0 0,-1 0 1,1-1-1,-1 1 0,1 0 0,-1 0 0,1 0 1,-1 0-1,1 0 0,-1 0 0,1 0 0,-1 0 1,1 0-1,0 0 0,-1 1 0,1-1 0,-1 0 0,1 0 1,-1 0-1,1 1 0,0-1 0,-1 0 0,1 0 1,-1 1-1,0 17 3380,1-7-3677,0 13 1449,1-5-699,-1 0 1,0 0 0,-2 0 0,0-1-1,-1 1 1,-8 25 0,-3-1-164,11-33-249,0-1-1,0 1 1,-1 0-1,0-1 1,-1 0-1,0 0 1,-12 16-1,3 2 389,11-21 60,3-23-495,2-5-211,1 0 0,1 0 0,1 0-1,1 1 1,1-1 0,1 2 0,1-1 0,0 1-1,14-20 1,1-8-1149,-20 40 816,1 1-1,0-1 1,0 1-1,0 0 1,10-9-1,15-19-1986,-24 28 1811,0 0 0,1 0 0,0 1-1,0-1 1,10-5 0,-5 3 46,6-3-374</inkml:trace>
  <inkml:trace contextRef="#ctx0" brushRef="#br0" timeOffset="1">309 60 656,'-2'28'956,"-1"0"-1,-2-1 1,0 0-1,-2 0 0,-14 37 1,-11 47 1739,10-30-707,14-50-7930,10-41 5385,2-1-1,-1 1 1,1 0-1,7-12 0,11-16-487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77 544,'13'-24'547,"-11"19"-282,1-1-1,-1 1 1,1 0 0,1 0 0,-1 0-1,1 0 1,-1 1 0,8-7 0,-8 9 1583,0 2-1562,0 0 0,0 0 0,0 1-1,0-1 1,0 0 0,0 1 0,-1 0-1,1 0 1,4 1 0,28 10-201,47 7-21,-79-18-63,0-1 0,-1 1 0,1 0-1,0 0 1,0 0 0,-1 0 0,1 0 0,0 0 0,-1 1-1,0 0 1,1-1 0,-1 1 0,3 3 0,-4-5-2,-1 1 1,0-1 0,1 1 0,-1-1 0,0 1-1,0-1 1,0 1 0,1-1 0,-1 1-1,0-1 1,0 1 0,0-1 0,0 1-1,0-1 1,0 1 0,0-1 0,0 1 0,0 0-1,0-1 1,0 1 0,0-1 0,0 1-1,-1-1 1,1 1 0,0-1 0,0 1 0,-1-1-1,1 1 1,0-1 0,0 0 0,-1 1-1,1-1 1,-1 1 0,1-1 0,0 0-1,-1 1 1,1-1 0,-1 1 0,-18 5-11,-10 7-6,28-13 17,1 1 0,-1 0 0,1-1 0,-1 1 0,1 0 0,-1-1 0,1 1 0,0 0 0,-1 0 0,1-1 0,0 1 0,0 0 0,-1 0 0,1 0 0,0-1 0,0 1 0,0 0 0,0 0 0,0 0 0,0-1 1,0 1-1,0 0 0,1 0 0,-1 0 0,0-1 0,0 1 0,1 0 0,-1 0 0,1-1 0,-1 1 0,0 0 0,1-1 0,-1 1 0,1 0 0,-1-1 0,2 2 0,4 7 72,-2 0 0,1 0 0,-1 0 0,0 1 0,-1 0 0,0-1 0,-1 1 0,0 0 0,0 1 0,-1-1 0,-1 0 1,1 0-1,-2 1 0,-1 10 0,1-16 145,0-1 1,0 1 0,-1 0 0,0-1-1,0 1 1,0-1 0,-1 0-1,0 0 1,1 0 0,-1 0 0,0 0-1,-1-1 1,1 1 0,-1-1 0,-5 4-1,-62 39 3568,65-43-3402,-3 1 20,0-1-1,-1 1 1,0-2-1,0 0 0,0 0 1,0 0-1,0-1 1,0-1-1,0 0 1,-14-1-1,-3 0 77,26 1-466,1 0-1,-1 0 0,0 0 0,0 0 1,1 0-1,-1 0 0,0 0 1,1 0-1,-1-1 0,0 1 0,1 0 1,-1 0-1,0-1 0,1 1 1,-1-1-1,0 1 0,1 0 0,-1-1 1,1 1-1,-1-1 0,1 1 1,-1-1-1,1 1 0,-1-1 0,1 0 1,-1 1-1,1-1 0,0 0 0,0 1 1,-1-1-1,1-1 0,-1-25-330,2 13-458,40 12-1529,-38 2 2173,1 0 0,-1 0 0,0 1 0,1-1 0,-1 1 0,0 0 0,0 0 0,1 0 0,-1 0 0,0 0 1,0 1-1,0-1 0,0 1 0,-1 0 0,1 0 0,0 0 0,3 5 0,11 7-1418,7-3-1403,19-5-6251,-36-6 7854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22 880,'-3'-22'2368,"-4"29"2733,-3 19-378,6-8-5267,-45 161 6910,12-52-3301,-19 102 711,-45 167 994,72-292-3948,-67 205 509,16-109-2799,80-200 1283,-1 1 0,1-1 0,0 1 0,0 0 0,0-1 0,0 1 0,0-1 0,0 1-1,-1-1 1,1 1 0,0 0 0,0-1 0,-1 1 0,1-1 0,-1 1 0,1-1 0,0 0 0,-1 1-1,1-1 1,-1 1 0,1-1 0,-1 0 0,1 1 0,-1-1 0,1 0 0,-1 1 0,1-1 0,-1 0 0,1 0-1,-1 0 1,0 0 0,1 1 0,-1-1 0,1 0 0,-1 0 0,0 0 0,1 0 0,-1 0 0,1 0-1,-1-1 1,0 1 0,1 0 0,-1 0 0,1 0 0,-1 0 0,1-1 0,-1 1 0,0-1 0,-1 0-275,1-1 1,0 0 0,-1 0 0,1 1 0,0-1 0,0 0 0,0 0-1,0 0 1,1 0 0,-1 0 0,0-1 0,1 1 0,-1-2 0,-2-25-2058,1 0 0,3-42 0,3 28 711,9-43-1,55-168 187,-41 160 931,14-58 410,-19 63 368,3 1 0,4 1 0,55-113 0,-63 161 224,1 1 0,1 1 0,42-50 0,-56 77-143,0 0-1,1 0 0,0 1 1,1 0-1,0 1 0,0 0 1,1 0-1,0 2 0,0-1 1,0 2-1,1-1 0,0 2 1,0 0-1,1 0 1,14-1-1,-23 4-10,1 1 0,-1-1 0,1 1 0,-1 0 0,1 1-1,-1 0 1,1 0 0,-1 0 0,1 0 0,-1 1 0,0 0 0,0 0 0,0 0 0,0 1 0,0-1 0,0 1 0,-1 0 0,1 1 0,-1-1 0,0 1 0,0 0-1,0 0 1,6 9 0,-5-5 221,-1 0 0,0 0 0,0 0 0,-1 1 0,0-1 1,0 1-1,-1 0 0,0 0 0,-1 0 0,0 0 0,0 0 0,-1 0 0,-2 18 0,-1-2 624,-2 0 0,-1-1 0,-1 0 0,-1 0 0,-1 0 0,-1-1 0,-25 42 0,-10 4 2443,-59 69 0,65-88-2008,-203 219-444,94-111-982,146-155-13,1-1 0,-1 1 0,1 0 0,-1 0 0,1 0 0,0 0 0,0 0 0,0 0 0,1 0 0,-1 0 0,1 0 0,-1 1 0,1-1 0,0 0 0,0 0 0,1 0 0,-1 1 0,1-1 0,0 3 0,1 1 0,0-1 0,0 0 0,0 0 0,0 1 0,1-1 0,0-1 0,8 11 0,17 18 0,2-1 0,2-1 0,1-2 0,1-2 0,1-1 0,42 24 0,-49-34 0,2-1 0,0-1 0,1-2 0,0-1 0,1-1 0,0-2 0,0-1 0,57 5 0,-10-1 0,-60-8 0,0-1 0,33 1 0,-50-4-255,1 0 0,0 0 0,0 0-1,0 0 1,0 0 0,0 0 0,-1-1 0,1 1 0,0-1 0,0 0-1,-1 0 1,1 0 0,0 0 0,-1 0 0,1-1 0,-1 1 0,1-1-1,-1 0 1,0 1 0,0-1 0,0 0 0,0 0 0,0-1-1,0 1 1,0 0 0,-1-1 0,1 1 0,-1-1 0,0 1 0,1-1-1,-1 1 1,1-6 0,48-180-19130,-40 150 17176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24 198 512,'1'-18'506,"1"-1"0,1 1 0,0 0 0,1 0 0,1 0 0,1 0 0,12-26-1,-17 42-259,0-1 0,1 1 0,-1 0 0,1 0 0,0-1 0,-1 1 0,1 0 0,0 0-1,0 1 1,0-1 0,4-2 0,-5 5-26,-1-1 1,1 1-1,0 0 0,-1-1 1,1 1-1,-1 0 0,1 0 0,-1-1 1,1 1-1,-1 0 0,1 0 1,-1 0-1,0 0 0,1 0 0,-1-1 1,0 1-1,0 0 0,0 0 1,0 0-1,0 1 0,7 85 7414,-12 45-1575,3-93-4358,-2 4-39,-11 50 0,-4 34 251,9-57-2404,1 10-1849,-13-89-16903,18-6 14473,-11 3-1105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55 544,'-2'-1'263,"-1"1"-1,0-1 0,1 0 0,-1 0 1,1-1-1,-1 1 0,1-1 0,-1 1 1,1-1-1,0 1 0,0-1 0,0 0 1,0 0-1,0 0 0,0-1 0,0 1 1,1 0-1,-1-1 0,1 1 1,0-1-1,0 1 0,-2-6 3015,3 2 143,1 3-4995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1713,'-24'21'3009,"0"-14"577,-11 3 448,8 8 368,3-8-160,0 1-513,0-11-591,7 10-881,0-10-528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2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4 463 480,'-1'38'1059,"0"-27"-506,0 0 0,1 0 0,0 0 0,1 0 0,0-1 0,1 1 0,3 13 0,-1-23-227,1 0 1,-1 0-1,0-1 0,1 1 1,-1-1-1,0 0 1,1 0-1,-1 0 1,6-1-1,-7 0-114,6 1-156,-1-1 0,0-1 0,0 0 0,0 0 0,0-1 0,0 1 0,0-2 0,-1 1 0,1-1 0,-1 0 0,0-1 0,0 0 0,7-6 0,13-13-160,42-47-1,-46 46 69,2-4-88,-2-1 0,-1 0 1,-1-2-1,23-47 0,-32 55 9,15-44 1,-24 61 142,-1 0 0,0-1 0,-1 1 0,1-1 0,-2 1 0,1-1 0,-1 1 0,0-1 0,0 0 0,-1 1 0,-2-11 0,2 16 77,1 0 1,-1-1 0,0 1 0,0 0-1,0 0 1,0 0 0,0 0 0,-1 0-1,1 0 1,-1 0 0,1 0-1,-1 0 1,0 1 0,1-1 0,-1 1-1,0-1 1,0 1 0,0 0 0,0 0-1,0 0 1,0 0 0,-1 0 0,1 0-1,0 0 1,0 1 0,-1-1-1,1 1 1,0 0 0,-1 0 0,1 0-1,-1 0 1,1 0 0,0 0 0,-1 0-1,1 1 1,0-1 0,-1 1 0,1 0-1,0 0 1,-3 1 0,-4 2 344,1-1 1,0 2 0,0-1-1,1 1 1,-1 0 0,1 0-1,0 1 1,1 0-1,-12 13 1,-3 9 71,2 2 0,1 0 0,1 2 0,-15 37 0,-40 139-73,70-205-440,-6 26 7,1 0 0,1 0 0,2 0 0,-2 33 0,6-47-125,-1 0-1,2 1 1,0-1-1,1 0 1,1 0 0,0 0-1,1 0 1,0 0 0,11 23-1,-12-34-142,-1-1-1,1 1 1,0 0-1,0-1 0,1 1 1,-1-1-1,1 0 0,-1 0 1,1 0-1,0-1 1,0 1-1,1-1 0,-1 0 1,0 0-1,1-1 1,-1 1-1,1-1 0,-1 0 1,1 0-1,0 0 1,-1-1-1,1 0 0,0 0 1,5 0-1,-1-1-378,0 0 1,0 0-1,0-1 0,0 0 1,0 0-1,0-1 0,0 0 0,-1-1 1,0 0-1,0 0 0,13-9 1,21-26-1691,-3-8 373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333 788 432,'0'0'44,"0"0"1,1 0-1,-1 0 0,0 0 1,1 0-1,-1 0 0,0 0 0,0 0 1,1 0-1,-1 0 0,0 0 0,1-1 1,-1 1-1,0 0 0,1 0 1,-1 0-1,0 0 0,0-1 0,1 1 1,-1 0-1,0 0 0,0-1 0,0 1 1,1 0-1,-1 0 0,0-1 0,0 1 1,0 0-1,0-1 0,0 1 1,0 0-1,1-1 0,-1 1 0,0 0 1,0-1-1,0 1 0,0 0 0,0 0 1,0-1-1,0 1 0,0 0 1,0-1-1,0 1 0,-1 0 0,1-1 1,0 1-1,0 0 0,0-1 0,0 1 1,0 0-1,-1 0 0,1-1 1,0 1-1,0 0 0,0 0 0,-1-1 1,-3 0 3767,-48 74-549,-163 309 3986,167-269-5859,44-101-1268,0 1 0,1 0 1,0 0-1,1-1 0,0 23 1,2-33-108,0 0 1,0 1 0,0-1-1,0 1 1,1-1 0,-1 1 0,1-1-1,0 0 1,0 1 0,1 3-1,-1-6-9,-1 1 0,1 0-1,-1-1 1,1 1-1,-1 0 1,1-1-1,0 1 1,-1-1-1,1 1 1,0-1-1,0 1 1,-1-1 0,1 0-1,0 1 1,0-1-1,0 0 1,0 0-1,-1 1 1,1-1-1,0 0 1,2 0-1,2-1-19,1 0-1,-1-1 0,0 1 0,0-1 0,0 0 0,0 0 0,0-1 0,0 0 0,0 0 0,5-4 0,4-2-121,17-13-387,0 0-1,-1-2 1,-1-1 0,-1-2-1,43-53 1,-25 24-496,-3-2 1,-3-2-1,-2-2 0,-2-1 1,40-103-1,-36 45 973,-6-2-1,33-220 1,-49 199 1812,-16 100-618,-2 41-524,0 22 1708,-3 29-790,-2-1 1,-3 0 0,-26 90 0,4-18-287,-75 374 2535,85-332-3118,19-140-675,0-1-1,1 1 1,2-1 0,0 1-1,7 29 1,-9-50-7,0 1 0,0-1 0,0 0 0,0 1 0,0-1 0,1 1 0,-1-1 0,0 1 0,0-1 0,0 0 0,1 1 0,-1-1 0,0 1 0,1-1 0,-1 0 0,0 1 0,1-1 0,-1 0-1,0 0 1,1 1 0,-1-1 0,1 0 0,-1 0 0,0 1 0,1-1 0,-1 0 0,1 0 0,-1 0 0,1 0 0,-1 0 0,1 0 0,-1 0 0,1 0 0,-1 0 0,0 0 0,1 0 0,-1 0 0,1 0 0,8-1-259,0 0-1,0-1 1,-1 0 0,1 0 0,-1-1 0,1 0-1,-1-1 1,0 1 0,0-2 0,-1 1-1,1-1 1,-1 0 0,0-1 0,7-7 0,16-16-2100,47-57 1,-49 53 1032,117-158-2836,-111 144 3617,27-67 26,-47 88 883,-9 19 458,-10 22 76,-28 51 1426,3-9-772,11-12-550,-65 173 3114,74-186-3633,1 0-1,2 0 0,2 0 0,0 1 0,1 33 1,4-58-436,0 0 0,1 0 0,-1 0 0,2 0 0,-1 0 0,1 0 0,0 0 0,1 0 0,0 0 0,0-1 0,1 1 0,0-1 0,0 0 0,1 0 0,0-1 0,0 1 0,7 6 0,-7-9-64,0 0 1,0-1-1,1 1 0,-1-1 1,1 0-1,0 0 0,0-1 1,0 0-1,0 0 0,1 0 1,-1-1-1,0 0 0,1 0 1,-1-1-1,1 1 0,-1-1 1,1-1-1,-1 1 1,1-1-1,-1-1 0,12-3 1,-1-1-347,0-1 1,0-1 0,-1 0-1,0-1 1,27-21 0,-29 20 27,6-6-296,-1-1 1,0 0 0,-1-2-1,-1 0 1,-1-1 0,0 0-1,-2-2 1,14-26 0,-27 47 593,4-7-247,-1 1 1,0 0 0,0-1 0,-1 0-1,1 0 1,-2 0 0,1 0-1,-1 0 1,-1 0 0,1-1-1,-1 1 1,-1-1 0,0 1 0,0-1-1,-2-12 1,-7 7-1229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14455,'-243'747'12878,"147"-491"-9206,84-227-3388,-5 27-155,17-52-1195,4-15-1033,4-19 680,2 0-1,2 1 1,0 1 0,2 0-1,27-40 1,16-19-366,113-131 0,-163 210 1822,0-1-1,1 1 0,0 1 1,0-1-1,0 1 0,1 1 0,0 0 1,1 0-1,-1 0 0,1 1 1,0 1-1,1 0 0,-1 0 0,12-2 1,-19 5 63,0 1 0,1-1 0,-1 1 1,0 0-1,0 0 0,0 0 1,0 0-1,0 0 0,0 1 0,0-1 1,0 1-1,0 0 0,0 0 1,0 0-1,0 0 0,-1 1 0,1-1 1,0 1-1,-1 0 0,1-1 0,-1 1 1,0 0-1,1 1 0,-1-1 1,0 0-1,0 1 0,-1-1 0,1 1 1,0-1-1,-1 1 0,0 0 1,3 5-1,1 4 381,-1 1 1,0-1-1,0 1 0,-1 0 1,2 25-1,-3-16 132,-2 1 0,-1 0 0,0 0 0,-2 0 0,0 0-1,-2-1 1,-13 42 0,-6-4 1510,-46 84-1,55-116-1673,-1 2-406,-2-1 1,-1-1-1,-2 0 1,0-2-1,-43 41 1,62-65-71,1-1 0,0 0 0,0 1 0,-1-1 0,1 0 0,0 0 0,-1 0 0,1 0 0,-1 0 0,0 0 0,1 0 0,-1-1 0,0 1 0,-2 0 0,4-1-3,-1 0-1,1 0 1,-1-1 0,1 1-1,-1 0 1,1 0-1,-1 0 1,1-1-1,-1 1 1,1 0-1,-1-1 1,1 1-1,0 0 1,-1-1 0,1 1-1,-1 0 1,1-1-1,0 1 1,-1-1-1,1 1 1,0-1-1,0 1 1,-1-1 0,1 1-1,0-1 1,0 1-1,0-1 1,0 1-1,0-1 1,-1 0-1,0-8-283,1 0 0,0-1 0,0 1 0,1 0 0,1-12 0,3-4-14,1-1 0,0 1 0,16-36 0,-17 47 282,2 0 0,-1 0 0,2 1 0,0 0 0,0 1 0,1 0-1,1 0 1,15-15 0,-12 18 38,0 0 0,1 1 0,0 0-1,0 1 1,1 1 0,0 0 0,19-4-1,7-1-34,52-6 0,11 10-106,-86 7-9,0 0 1,0-1-1,0-1 0,0-1 0,-1 0 1,1-1-1,-1-1 0,30-13 1,-28 7-330,-2 0 0,1-1 0,18-18 0,-32 27 400,0 0 0,1-1 0,-2 1 0,1-1 0,0 0 0,-1 0 0,1 0 0,-1 0 0,0-1 0,-1 1 0,1-1 0,1-5 0,-3 9 71,0-4 12,0 0 0,-1-1 0,0 1 0,1 0-1,-1 0 1,-2-8 0,2 0 158,-3 11-39,1 1 1,-1 0-1,0 0 0,0 0 0,0 0 0,1 0 0,-1 1 1,0-1-1,0 1 0,0 0 0,-6 0 0,7 1-63,0-1 0,0 1-1,0 0 1,-1 0 0,1 0-1,0 0 1,0 1 0,0-1-1,1 0 1,-1 1-1,0 0 1,0-1 0,1 1-1,-1 0 1,1 0 0,-1 0-1,1 0 1,0 0 0,0 0-1,-2 4 1,-17 45 909,12-18-473,1 1 0,1 0 0,2 0-1,2 1 1,2 49 0,0-70-451,1 1 0,1-1 0,0 1 0,1-1 0,1 0 0,0 0 0,1-1 0,0 1 0,1-1 0,1 0 0,0 0 0,1-1 0,0 0 0,0 0 0,17 16 0,-21-25-148,1 0 0,-1 0 0,1 0-1,-1 0 1,1-1 0,0 1 0,0-1-1,0-1 1,0 1 0,0-1-1,1 0 1,-1 0 0,0 0 0,1-1-1,-1 0 1,7 0 0,-7 0-173,0-1-1,0 0 1,0 1-1,0-2 1,0 1 0,0-1-1,0 1 1,0-2 0,0 1-1,-1 0 1,1-1 0,-1 0-1,0 0 1,0 0-1,7-7 1,-1-1-614,0 0 1,-1 0-1,11-19 0,-13 19 43,1 0-271,-2-1-1,1 1 1,-2-1 0,9-24 0,-12 31 468,-1 0 1,0-1-1,0 1 1,0 0-1,0 0 1,-1 0-1,0-1 1,0 1-1,0 0 1,-1 0-1,0 0 1,0-1-1,-2-7 1,-12 0-1379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48 178 160,'0'-8'327,"1"0"0,0-1 0,0 1-1,1 0 1,0 0 0,0 0 0,1 0 0,0 1-1,8-15 1,-8 13-1843,-3 9 2183,0-1 0,0 0 0,0 0 0,0 0 0,0 0 0,0 1 0,0-1 0,-4-8 7338,3 7-7337,-4 0 984,3 2-1166,2-1-464,0 1 1,0 0 0,0 0-1,-1 0 1,1 0-1,0 0 1,0 0-1,0 0 1,0 0-1,-1 0 1,1 0-1,0 0 1,0 0-1,0 0 1,-1 0-1,1 0 1,0 0-1,0 0 1,0 0-1,0 0 1,-1 0-1,1 0 1,0 0-1,0 0 1,0 0 0,0 0-1,-1 0 1,1 0-1,0 0 1,0 0-1,0 1 1,0-1-1,0 0 1,-1 0-1,1 0 1,0 0-1,0 0 1,0 1-1,0-1 1,0 0-1,0 0 1,0 0-1,0 0 1,0 1-1,-1-1 1,1 0 0,0 0-1,0 0 1,0 0-1,0 1 1,0-1-1,1 143 1369,-33 252 1,21-339-1257,6-35-96,1 0-1,-3 39 1,10-86-130,0 1 0,2-1 0,0 1 1,2 0-1,1 0 0,1 1 1,15-29-1,11-36-264,-14 37-630,1 1 0,3 1 0,2 1 0,3 1 1,63-80-1,-79 109-63,-10 14 274,-1 0 0,1 0 0,0 1 0,0-1-1,0 1 1,6-4 0,-9 7 646,-1 1-1,1-1 1,0 1 0,0 0 0,0-1-1,0 1 1,0 0 0,0 0 0,0-1-1,0 1 1,0 0 0,0 0 0,0 0-1,0 1 1,1-1 0,-1 0 0,0 0-1,0 0 1,0 1 0,-1-1-1,1 0 1,0 1 0,0-1 0,0 1-1,0-1 1,0 1 0,0 0 0,-1-1-1,1 1 1,0 0 0,0-1 0,-1 1-1,1 0 1,0 0 0,-1 0 0,1 0-1,-1 0 1,1 0 0,-1 0 0,1 1-1,9 17-1197,5 0 225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5 262 848,'-2'40'1673,"1"-28"-855,0 1 1,1 0 0,0-1-1,1 1 1,3 13 0,-3-25-651,1 0 0,0-1-1,0 1 1,0 0 0,0-1 0,-1 0 0,1 0 0,0 1 0,0-1 0,0 0 0,0 0 0,0-1 0,0 1 0,0 0 0,0-1-1,2 0 1,13-7-43,-1 0-1,1-1 1,-1-1-1,-1-1 1,0 0-1,-1-1 1,14-14-1,-27 25-119,44-37-7,-23 21-236,-1-1 1,0-1 0,27-33 0,-44 47 207,0-1 0,0 0 0,0 0 0,-1 0 1,0 0-1,0-1 0,0 1 0,-1-1 0,0 0 1,0 1-1,-1-1 0,0 0 0,0 0 0,-1 0 1,0 0-1,0 0 0,0 0 0,-1 0 0,-2-8 0,3 14 53,-1 0 0,1 0-1,-1 0 1,0 1-1,1-1 1,-1 0-1,0 0 1,0 0 0,0 1-1,0-1 1,0 0-1,1 1 1,-1-1 0,0 1-1,0-1 1,-1 1-1,1-1 1,0 1-1,0 0 1,0-1 0,0 1-1,0 0 1,0 0-1,0 0 1,0 0-1,-1 0 1,1 0 0,0 0-1,0 1 1,0-1-1,0 0 1,0 0-1,-1 1 1,-2 0 45,-1 0 0,1 0 0,0 0 1,0 1-1,1 0 0,-1-1 0,-7 6 0,-9 14 238,1 1-1,2 1 0,0 0 1,1 1-1,-23 49 1,30-53-199,1-1 0,1 2 0,0-1 0,2 1 0,0 0 0,1 0-1,2 1 1,0-1 0,1 1 0,1-1 0,3 23 0,-3-41-134,0 1 0,1-1 0,-1 0 0,1 0 0,-1 1 0,1-1 0,0 0 0,0 0-1,1 0 1,-1 0 0,1 0 0,-1 0 0,1-1 0,0 1 0,0 0 0,0-1 0,0 1 0,1-1 0,-1 0 0,1 0 0,4 3-1,-2-3-106,0 0-1,0 0 1,0 0 0,0-1-1,1 0 1,-1 0-1,0 0 1,1-1-1,-1 0 1,1 0-1,10-2 1,9-2-782,-1-2 1,1-1-1,-1 0 1,32-16-1,-33 12-147,-1-1 1,33-25-1,-5 4-319,-7 5 203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36 832,'0'-18'801,"0"15"74,0 3-806,-1 0 1,1-1-1,-1 1 1,1 0-1,-1 0 1,0 0-1,1 0 0,-1 0 1,1 0-1,-1 0 1,0 0-1,1 0 1,-1 0-1,1 0 1,-1 0-1,0 0 1,1 1-1,-1-1 0,1 0 1,-1 0-1,1 1 1,-1-1-1,1 0 1,-1 1-1,1-1 1,-1 0-1,1 1 1,-1-1-1,0 2 0,-5 5 324,0 1-1,0 0 0,1 1 0,0-1 0,1 1 0,0 0 0,0 0 0,-3 14 0,-4 5 388,-62 176 3900,65-170-4084,0 1 0,3 0 0,0 0 0,2 40 0,2-71-589,1 0 1,0-1-1,1 1 1,-1 0-1,1-1 1,-1 1-1,1 0 1,0-1-1,0 1 1,1-1-1,-1 1 0,1-1 1,0 0-1,0 0 1,0 0-1,0 0 1,0 0-1,1 0 1,-1 0-1,5 3 1,-3-4-91,0 0 0,-1 0-1,1-1 1,1 1 0,-1-1 0,0 0 0,0 0 0,0 0 0,1-1-1,-1 1 1,0-1 0,1 0 0,-1 0 0,0-1 0,1 1 0,-1-1-1,7-2 1,-2 0-243,-1-1-1,1 1 1,-1-2 0,0 1-1,0-1 1,-1 0-1,1-1 1,-1 0 0,0 0-1,-1-1 1,1 1-1,-1-1 1,-1-1 0,6-8-1,10-16-1760,31-67 1,-52 98 2060,17-37-610,-1-2 0,-3 1 0,-1-2 0,8-48-1,-13 47 2117,1-85 0,-9 145-662,-2 0 0,1 0 1,-2-1-1,-9 29 0,6-27-300,2 0 0,1 1 0,-4 30 0,8 188 1675,1-229-2232,1 1-1,-1-1 1,2 0 0,-1 0-1,1 1 1,1-2 0,0 1-1,7 12 1,-10-18-89,0-1-1,1 0 1,-1 0-1,0 0 1,1 0-1,0 0 1,-1 0 0,1-1-1,0 1 1,0 0-1,0-1 1,0 1-1,0-1 1,0 0 0,1 0-1,-1 0 1,0 0-1,1 0 1,-1 0-1,1-1 1,-1 1-1,1-1 1,-1 1 0,1-1-1,-1 0 1,1 0-1,-1 0 1,1-1-1,-1 1 1,1 0 0,-1-1-1,0 0 1,1 0-1,-1 1 1,0-1-1,1-1 1,2-1-1,3-2-369,-1 0-1,-1-1 0,1 0 0,-1 0 0,0-1 0,0 1 0,0-1 0,-1-1 0,0 1 1,-1-1-1,7-14 0,11-31-971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3 800,'2'0'106,"-1"-1"-18,1 1 0,-1-1-1,0 1 1,0 0 0,1 0 0,-1 0-1,1 0 1,-1 0 0,0 0-1,1 0 1,-1 0 0,0 0-1,1 1 1,-1-1 0,0 1 0,0-1-1,1 1 1,-1-1 0,0 1-1,0 0 1,0-1 0,0 1-1,0 0 1,0 0 0,0 0 0,0 0-1,0 0 1,0 0 0,0 0-1,0 0 1,-1 0 0,1 0-1,0 1 1,-1-1 0,1 0 0,-1 0-1,0 1 1,1-1 0,-1 0-1,0 1 1,0-1 0,0 0-1,0 1 1,0 1 0,3 36 1332,-1-1 1,-2 0-1,-7 53 1,-28 118 2730,7-42-1464,-10 232 18,35-314-6668,2 2-4255,1-89 7930,0 0-1,0 0 1,0 1-1,1-1 1,-1 0-1,1 0 1,-1 0 0,1 1-1,0-1 1,0 0-1,0 1 1,2-4 0,4-7-520,7-25-691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7 448,'0'0'120,"1"-1"0,-1 1-1,0-1 1,1 1 0,-1-1 0,0 1-1,1 0 1,-1-1 0,1 1 0,-1 0-1,1-1 1,-1 1 0,1 0-1,-1 0 1,1-1 0,-1 1 0,1 0-1,-1 0 1,1 0 0,-1 0 0,1 0-1,-1 0 1,1 0 0,-1 0 0,1 0-1,0 0 1,-1 0 0,1 0-1,-1 0 1,1 0 0,-1 0 0,1 1-1,-1-1 1,1 0 0,-1 0 0,1 1-1,-1-1 1,1 1 0,-2 29 6395,-2-15-6279,-9 124 6013,9-47-7581,3-88-562,3-16-3242,45-66-1723,-34 42 5467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14 752,'0'0'66,"0"-1"-1,0 1 0,0-1 1,0 1-1,0 0 0,-1-1 1,1 1-1,0-1 0,0 1 1,0 0-1,0-1 0,0 1 0,0 0 1,1-1-1,-1 1 0,0-1 1,0 1-1,0 0 0,0-1 1,0 1-1,1-1 0,-1 1 1,0 0-1,0-1 0,0 1 1,1 0-1,-1 0 0,0-1 1,1 1-1,-1 0 0,0 0 1,0-1-1,1 1 0,-1 0 1,1 0-1,-1 0 0,0-1 0,1 1 1,-1 0-1,0 0 0,1 0 1,-1 0-1,1 0 0,-1 0 1,0 0-1,1 0 0,-1 0 1,1 0-1,22 13-56,10 5-196,134 31-669,-13-12 1202,-137-32-85,1 1 1,-1 1-1,0 1 1,-1 0 0,0 1-1,20 15 1,-33-21-10,1 0 0,0 1 0,-1-1 0,0 1 0,0 0 0,0 0 0,0 0 0,0 1 1,-1-1-1,0 0 0,0 1 0,0 0 0,-1-1 0,1 1 0,0 6 0,-1-3 140,0 0 0,-1 0 0,0 0 0,-1 1 0,0-1 0,0 0 0,-1 0 0,-3 12 0,-4 2 354,0-1 0,-1 1 0,-1-1 0,-1-1 0,-18 23 0,20-30-451,2-3-54,0-1-1,1 1 1,0 0 0,1 0-1,0 1 1,0 0-1,1 0 1,1 1 0,0-1-1,0 1 1,1 0-1,-2 24 1,5-33-216,-1 5 23,1 1 0,0-1 0,1 1 0,0-1 0,4 16 0,-4-22-56,0 0 0,0 0 1,1 0-1,-1 0 1,0 0-1,1 0 1,-1 0-1,1 0 0,-1-1 1,1 1-1,0-1 1,0 1-1,0-1 0,0 0 1,0 1-1,0-1 1,0 0-1,0 0 0,1-1 1,-1 1-1,0 0 1,0-1-1,1 1 0,2-1 1,11 3-175,0-2 0,0 1 0,1-2-1,-1 0 1,0-1 0,0-1 0,0-1 0,0 0 0,-1 0 0,1-2 0,25-11 0,-7-1-1388,67-24 0,-83 37 830,9-5-690,-27 9 1231,1-1 1,-1 1 0,1-1 0,0 1-1,-1-1 1,1 0 0,-1 1 0,0-1-1,1 0 1,-1 1 0,0-1 0,1 0-1,-1 0 1,0 1 0,0-1-1,1 0 1,-1 0 0,0 1 0,0-1-1,0-1 1,-2 0-102,0 1 1,1 0-1,-1-1 0,0 1 0,0 0 1,0 0-1,0 0 0,0 0 0,0 0 1,0 0-1,0 1 0,-1-1 0,1 1 0,-2-1 1,-8-2-650,-13-8-817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99 323 752,'-13'0'892,"0"-1"-1,0-1 1,1 0-1,-1-1 1,-16-5-1,29 8-848,-1 0 0,1-1 0,-1 1 0,1 0-1,0 0 1,0-1 0,-1 1 0,1 0-1,0 0 1,-1-1 0,1 1 0,0 0 0,0-1-1,-1 1 1,1 0 0,0-1 0,0 1-1,0-1 1,0 1 0,0 0 0,0-1 0,-1 1-1,1-1 1,0 1 0,0 0 0,0-1-1,0 1 1,0-1 0,0 1 0,1 0 0,-1-1-1,0 1 1,0-1 0,0 1 0,0 0-1,0-1 1,1 1 0,-1-1 0,0 1 0,0 0-1,0-1 1,1 1 0,-1 0 0,0 0-1,1-1 1,-1 1 0,1-1 0,14-13 414,-15 13-380,86-73 286,-3 11-1875,-50 37-292,67-42 1,-87 61 1583,-1 1 0,1 0-1,0 1 1,1 1 0,-1 0 0,1 1 0,0 0 0,0 1 0,24-1-1,-31 3 191,19 0-70,0 0 0,46 9 0,-63-8 218,0 2-1,0-1 1,-1 1 0,1 1 0,-1 0 0,0 0 0,0 0-1,0 1 1,-1 0 0,0 1 0,13 12 0,-14-12 302,-1 0 1,0 0 0,0 0-1,0 1 1,-1-1 0,0 1-1,0 1 1,-1-1 0,5 15-1,-5-7 1055,0 1-1,-1-1 1,-1 1-1,-1 19 0,1-30-1283,-1 0 0,0 0-1,0 1 1,-1-1 0,1 0-1,-1 0 1,0 0 0,-1 0 0,1 0-1,-1 0 1,0 0 0,0-1-1,-1 1 1,1-1 0,-1 1-1,0-1 1,0 0 0,-1 0 0,1 0-1,-1-1 1,0 1 0,0-1-1,0 0 1,-6 4 0,-5 5-85,12-10-107,0 1 1,0-1 0,0 1 0,0-1-1,0 0 1,-1 0 0,1 0-1,-1-1 1,1 1 0,-1-1 0,0 0-1,0 0 1,1 0 0,-1 0-1,-6-1 1,3 1-213,0-1 0,1-1-1,-1 1 1,0-1 0,0 0 0,-11-4-1,16 4 112,0 0 0,0 0 0,0 0 0,0 0 0,1-1 0,-1 1 0,1 0 0,-1-1 0,1 0 0,-1 1 0,1-1 0,0 0 0,0 1 0,0-1 0,0 0 0,0 0 0,0 0 0,0 0 0,1 0 0,-1 0 0,1 0 0,-1 0 0,1 0 0,0 0 0,0 0 0,0-1 0,0-1 0,0-10-298,-1 7 207,1 0-1,0 0 1,1 0 0,-1 0 0,1 0 0,1 0 0,-1 0-1,1 0 1,0 0 0,1 1 0,4-9 0,-2 6 63,1 0 0,0 0 0,1 1 0,0 0 1,0 1-1,1-1 0,15-11 0,-20 17 155,0 0-1,0 0 1,0 0-1,1 0 1,-1 0 0,1 1-1,-1-1 1,1 1 0,-1 0-1,1 0 1,0 1-1,-1-1 1,1 1 0,0-1-1,0 1 1,-1 1 0,1-1-1,0 0 1,-1 1-1,1 0 1,0-1 0,-1 2-1,1-1 1,-1 0 0,1 1-1,-1-1 1,4 3-1,6 9 229,-1 0-1,-1 1 1,0 0-1,0 1 0,-1 0 1,-1 0-1,-1 1 0,0 0 1,6 21-1,-6-15-210,44 115-2450,-51-137 2243,-1 1 1,1 0-1,-1 0 1,1 0-1,-1 0 1,1-1-1,-1 1 0,1 0 1,0 0-1,0-1 1,-1 1-1,1 0 1,0-1-1,0 1 1,0-1-1,0 1 0,0-1 1,-1 0-1,1 1 1,0-1-1,0 0 1,0 0-1,0 1 1,0-1-1,0 0 0,0 0 1,0 0-1,0 0 1,0 0-1,0-1 1,0 1-1,0 0 1,0 0-1,0-1 0,0 1 1,0 0-1,0-1 1,0 1-1,-1-1 1,1 1-1,0-1 1,0 1-1,0-1 0,-1 0 1,1 0-1,0 1 1,-1-1-1,1 0 1,-1 0-1,1 0 1,-1 1-1,1-2 1,15-24-1373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9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1 153 576,'7'-25'397,"18"-74"2216,-25 98-2469,0 0 1,0 0-1,0-1 1,0 1-1,0 0 1,0 0-1,1 0 1,-1 0 0,0 0-1,1-1 1,-1 1-1,1 0 1,-1 0-1,1 0 1,0 0-1,-1 0 1,1 1-1,0-1 1,0 0-1,0 0 1,0 0 0,-1 1-1,1-1 1,0 0-1,0 1 1,0-1-1,1 1 1,-1-1-1,0 1 1,0-1-1,2 1 1,-1 0 79,-1 0 0,1 0 0,-1 1 0,1-1 0,-1 1 0,0-1 0,1 1 0,-1 0 0,1 0 0,-1-1 0,0 1 0,0 0 0,1 0 0,-1 0 0,0 0 0,0 0 0,0 1 0,0-1 0,0 0 0,0 0 0,1 3 0,6 16 1188,0 1 0,-1 0-1,-2-1 1,0 2 0,4 38 0,-3-16-244,28 265 1882,-10-67-4123,-17-209 31,0-3-2577,-5-10-4464,-19-19 1932,0-1 3124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74 1649,'0'-39'1650,"0"26"714,0 32 3741,-5 92-660,-15 59-2452,9-83-2251,5-35-495,-13 168 392,1-20-500,22-185-110,4-18-57,9-28-101,105-402-3281,-111 380 1724,3 0 0,30-77 0,-38 116 1020,0-1-1,1 1 1,1 1-1,0-1 0,1 1 1,0 0-1,1 1 0,0 0 1,1 1-1,1 0 0,0 1 1,0 0-1,17-10 1,3 11-740,2 8 176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106 106 192,'-7'-22'707,"5"21"-636,0-1-1,0 1 0,0 0 1,0 1-1,0-1 1,0 0-1,0 0 1,0 1-1,0 0 0,0-1 1,0 1-1,0 0 1,0 0-1,-3 0 1,4 0 209,-1 3 53,-2 12 48,1-1 0,1 1 0,0-1 1,1 1-1,0 0 0,1-1 0,3 26 0,-1 6 396,-2-23-317,-1-1 0,0 1 0,-2 0 0,-6 27 0,-17 38 876,22-65-1032,3-21-219,1 1 0,0-1 0,0 1 1,-1-1-1,1 0 0,-1 1 0,0-1 0,1 0 1,-1 0-1,0 1 0,0-1 0,-3 3 1,6-18 10,22-53-169,2 2 0,54-97 0,-63 134 94,2 0-1,1 2 1,1 0 0,25-23-1,-35 38-265,-1 0-1,2 1 0,0 0 1,0 1-1,0 0 1,1 1-1,0 0 0,0 1 1,1 1-1,0 0 0,17-3 1,-26 7-365,-1 0 0,0 1 0,1-1 0,-1 1 0,1 0 1,-1 1-1,1-1 0,-1 1 0,7 1 0,-5 13-1751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326 935 560,'-7'-1'225,"0"1"0,0-1-1,0 0 1,1-1 0,-1 0-1,0 0 1,1 0-1,-1-1 1,1 0 0,-9-6-1,-1-1 1070,1-1 0,-22-20-1,35 29-1163,0 0-1,0 1 1,1-1-1,-1 0 1,0 0-1,1 0 1,-1 0-1,1 0 1,0 0-1,0 0 1,0-1-1,0 1 1,0 0-1,0-1 1,0 1-1,1-1 1,0 1-1,-1 0 0,1-1 1,0 1-1,0-1 1,0 1-1,0-1 1,1 1-1,-1-1 1,1 1-1,-1-1 1,1 1-1,0 0 1,0-1-1,0 1 1,0 0-1,0 0 1,1 0-1,-1-1 0,1 1 1,-1 1-1,1-1 1,0 0-1,0 0 1,-1 1-1,1-1 1,1 1-1,-1-1 1,0 1-1,0 0 1,0 0-1,1 0 1,-1 0-1,4-1 1,-3 2-26,0-1 1,0 0 0,0 1 0,1 0 0,-1-1 0,0 1 0,0 0 0,0 1 0,0-1 0,0 0 0,0 1-1,0 0 1,0 0 0,0 0 0,0 0 0,0 0 0,0 0 0,-1 1 0,4 2 0,-2-1 71,0 0 1,-1 1-1,1 0 0,-1 0 1,0 0-1,0 0 1,0 0-1,-1 1 0,0-1 1,4 10-1,-2-1 45,0-1 0,-1 1 0,-1 0 0,0 1 0,-1-1 0,0 0-1,-1 0 1,-2 19 0,-2-11-28,-2 0 0,-1 0 0,-1-1 0,0 0 0,-1-1 0,-2 1 0,-20 28-1,20-30-78,4-6-53,-1 0 0,-1-1 0,0 0 0,-1 0 0,-12 11 0,18-19-80,0 1-1,0-1 0,-1 0 0,1 0 0,-1-1 0,1 1 0,-1-1 0,0 0 0,0 0 0,0-1 0,0 1 1,0-1-1,0 0 0,0-1 0,0 1 0,0-1 0,-9-1 0,12 1-35,-1-1-1,0 1 0,1-1 1,-1 0-1,1 0 1,-1 0-1,1 0 1,0-1-1,-1 1 1,1 0-1,0-1 1,0 0-1,0 0 1,0 1-1,0-1 1,1 0-1,-1-1 1,0 1-1,1 0 1,0 0-1,-1-1 1,1 1-1,0-1 1,0 1-1,0-1 1,0-3-1,-2-6-118,1 0 0,1-1 0,0 1 0,1-17 0,0 17 86,0 4 35,-1-14-55,1 0 1,1 0-1,1 1 1,1-1-1,1 0 1,12-38-1,-7 36 73,2 0 0,1 1-1,27-41 1,-31 52 66,1 1 0,0 1-1,1-1 1,0 2 0,1-1 0,0 1 0,0 1-1,22-12 1,-29 17 58,0 1-1,1 0 1,-1 1 0,1-1-1,-1 1 1,1 0-1,0 0 1,0 1 0,-1-1-1,1 1 1,0 0-1,0 0 1,0 0-1,0 1 1,-1 0 0,1 0-1,5 2 1,-3 0 62,1 0 0,-1 1 1,0 0-1,-1 0 0,1 1 0,-1 0 1,1 0-1,-2 0 0,9 10 0,1 4 128,-1 0-1,0 1 1,-2 1-1,-1 0 1,16 38-1,9 50 310,-4-11-3646,-22-100-2489,-10 2 5441,8-11-1132,0-1 1,-1 1 0,0-2 0,-1 1-1,-1 0 1,7-21 0,20-89-1691,-25 94 2455,26-128 37,18-216 0,-42 276 1171,6-113 4570,-13 188-2054,4 24 1264,8 37 1490,-11-32-6231,16 67 3705,18 144 1,-19-88-2532,-9-80-855,56 382-981,-63-376-3208,-2-40-1372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4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18 233 528,'-16'-27'3105,"15"49"703,1 1-3579,17 300 8383,-17-39-5987,0-282-2873,0-6-520,4-39-494,1 0 1,2 0-1,16-50 1,-20 79 1104,1-2 61,10-41-265,41-106-1,-37 118 361,23-49 56,-38 88 9,1 0-1,0 0 0,0 0 1,0 0-1,1 1 0,0 0 1,0 0-1,0 0 0,1 0 1,0 1-1,7-5 0,-11 8 5,0 0-1,-1 1 1,1-1-1,0 0 1,0 1 0,-1 0-1,1-1 1,0 1-1,0 0 1,0 0-1,0 0 1,-1 0-1,1 0 1,0 0 0,0 1-1,0-1 1,-1 0-1,1 1 1,0 0-1,0-1 1,-1 1 0,1 0-1,-1 0 1,1 0-1,-1 0 1,1 0-1,-1 0 1,1 0 0,-1 1-1,0-1 1,0 0-1,1 1 1,0 1-1,3 5 197,0 1 1,0-1-1,-1 1 0,0 0 0,3 9 0,3 12 385,-2 0 0,-1 0 0,-2 1 0,3 37 0,-4 127 778,-5-127-1820,4-88-4273,93-243-662,-80 217 5476,28-60 0,-43 105-72,0-1 0,0 1 0,0-1 0,0 1 0,1-1-1,-1 1 1,0 0 0,1-1 0,-1 1 0,1 0 0,-1 0-1,1 0 1,0 0 0,-1 0 0,1 1 0,0-1 0,0 0-1,0 1 1,-1-1 0,1 1 0,0 0 0,0 0 0,0-1-1,0 1 1,0 1 0,0-1 0,-1 0 0,1 0 0,0 1-1,0-1 1,0 1 0,0-1 0,-1 1 0,1 0 0,2 1-1,9 4 498,0 0-1,0 1 0,19 14 1,-15-10-478,5 1-44,0-2 1,1-1 0,0-1-1,1-1 1,-1-1 0,1-1-1,1 0 1,-1-2-1,1-2 1,-1 0 0,1-1-1,-1-1 1,1-2 0,-1 0-1,0-2 1,43-13 0,-58 14-154,0 0 0,0 0 0,-1-1 0,0 0 0,0-1 0,0 0 0,0 0 0,-1-1 0,0 0 0,0 0 0,-1-1 0,0 1 0,8-15 0,-10 15-43,-1 1 1,1-2-1,-1 1 1,0 0-1,-1-1 1,0 1-1,0-1 1,-1 0-1,0 1 1,0-1-1,-1 0 1,0 0-1,0 0 1,-1 0-1,0 1 1,-3-15-1,3 20 146,1-1-1,-1 1 1,1 0 0,-1 0-1,0-1 1,0 1-1,0 0 1,-1 0 0,1 0-1,0 0 1,-1 0 0,1 0-1,-1 0 1,0 0 0,0 1-1,1-1 1,-1 1-1,0-1 1,0 1 0,0 0-1,-1 0 1,1 0 0,0 0-1,0 0 1,-1 0-1,1 1 1,-5-2 0,4 3 48,0-1 1,0 0-1,0 1 0,0 0 1,0 0-1,0 0 1,0 0-1,0 0 0,1 1 1,-1-1-1,0 1 1,1 0-1,-1 0 0,1 0 1,0 0-1,-1 0 1,1 0-1,0 1 0,0-1 1,1 1-1,-3 2 1,-11 19 356,0 0 0,1 1-1,2 1 1,1 0 0,0 0 0,2 1 0,1 0 0,2 1 0,0 0 0,2 0 0,-1 39 0,4-45-278,2 0-1,0 0 1,1-1-1,10 42 1,-11-60-204,-1 0 0,1-1 1,0 1-1,0-1 0,0 1 0,0-1 1,0 0-1,1 1 0,-1-1 1,1 0-1,-1 0 0,1 0 1,0 0-1,0 0 0,0 0 0,0 0 1,0-1-1,0 1 0,1-1 1,-1 0-1,0 1 0,1-1 0,-1 0 1,1 0-1,-1-1 0,1 1 1,-1 0-1,1-1 0,0 0 0,-1 1 1,1-1-1,0 0 0,-1-1 1,6 0-1,-1 0-483,1-2 0,-1 1 0,0-1 0,0 0 1,0-1-1,0 1 0,-1-1 0,1-1 0,-1 1 0,0-1 0,5-6 0,1-1-334,-2-1 0,0-1 0,0 1 0,-2-2 0,1 1 0,10-29 0,30-97-1989,-44 123 2635,9-30 388,1 1 0,3 1 0,1 1 0,31-52 0,-49 95 11,-1 0 0,0 1 0,1-1 0,-1 0 1,0 1-1,1-1 0,-1 0 0,1 1 1,-1-1-1,1 0 0,-1 1 0,1-1 1,0 1-1,-1-1 0,1 1 0,0 0 0,-1-1 1,1 1-1,0-1 0,-1 1 0,1 0 1,1-1-1,4 15 2219,-6 44 710,-1-39-1760,1 170 5653,0 68-3554,0-256-3451,0-1-1,0 1 1,0 0 0,-1-1 0,1 1 0,0 0 0,0-1-1,0 1 1,0 0 0,1-1 0,-1 1 0,0-1 0,0 1 0,0 0-1,0-1 1,1 1 0,-1 0 0,0-1 0,1 1 0,-1-1 0,0 1-1,1-1 1,-1 1 0,1-1 0,-1 1 0,1-1 0,-1 1 0,1-1-1,0 1 1,15-10-1521,12-31-1599,77-215-5246,-37 85 7617,-64 160 1028,0-1 0,1 1 0,0 0 0,1 0 0,0 0 1,0 1-1,1 0 0,0 0 0,10-8 0,-17 16-189,0 1-1,1 0 1,-1 0-1,0-1 1,1 1 0,-1 0-1,0 0 1,1 0-1,-1-1 1,0 1-1,1 0 1,-1 0 0,0 0-1,1 0 1,-1 0-1,1 0 1,-1 0 0,0 0-1,1 0 1,-1 0-1,0 0 1,1 0 0,-1 0-1,1 0 1,-1 0-1,0 0 1,1 0-1,-1 0 1,0 1 0,1-1-1,-1 0 1,0 0-1,1 0 1,0 1 0,6 15 1110,-3 18 357,2 91 1840,23 63-2431,-27-174-1584,2-1-1,0 1 1,1 0 0,0-1 0,9 16 0,-14-28 515,1-1 0,-1 1 1,1-1-1,-1 1 0,1-1 1,0 1-1,-1-1 0,1 0 1,0 1-1,-1-1 0,1 0 1,0 0-1,-1 1 0,1-1 1,0 0-1,0 0 0,-1 0 1,1 0-1,0 0 0,0 0 1,-1 0-1,1 0 0,0 0 1,0 0-1,-1 0 0,1 0 1,0-1-1,0 1 0,-1 0 1,1-1-1,0 1 0,-1 0 1,1-1-1,0 1 0,0-1 1,20-16-2245,-12 6 1569,0-1-1,0 0 1,-1 0 0,-1-1 0,0 0 0,7-18 0,3-13-410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4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1056,'0'4'1284,"0"150"7983,0 3-3989,0-147-5058,1-1 1,-1 1-1,2-1 1,0 0-1,0 1 0,0-1 1,1 0-1,1 0 0,-1 0 1,9 13-1,-10-20-206,-1 1 0,1 0 0,0-1 0,1 1 0,-1-1 0,0 0 0,1 1 1,-1-1-1,1 0 0,0-1 0,0 1 0,-1 0 0,1-1 0,0 1 0,0-1 0,1 0 0,-1 0 0,0-1 0,0 1 0,0 0 0,1-1 0,-1 0 0,0 0 0,1 0 1,-1 0-1,0 0 0,0-1 0,1 0 0,-1 1 0,0-1 0,0 0 0,0-1 0,0 1 0,3-2 0,2-2-252,-1 0 1,0 0-1,0-1 1,0 0-1,-1 0 0,0 0 1,0-1-1,0 0 0,-1 0 1,0 0-1,5-12 1,5-10-1690,21-55 1,32-125-3890,-65 197 5697,-1 0 0,0 0 0,-1 0 0,0-13 0,-1 21 543,0 46 2479,0-3-1677,-2-9-533,2 0 0,1 1 0,1-1 0,2 0 0,1 0 0,16 50 0,-18-70-538,1-1 0,0 0 1,1 1-1,0-1 0,0-1 0,1 1 1,0-1-1,12 12 0,-16-18-143,1 0-1,0 0 1,0 0 0,0 0 0,-1-1-1,2 1 1,-1-1 0,0 0-1,0 0 1,0 0 0,0 0 0,1-1-1,-1 1 1,0-1 0,1 0 0,-1 0-1,1 0 1,-1 0 0,0-1-1,0 1 1,1-1 0,-1 0 0,0 0-1,0 0 1,0 0 0,0-1-1,0 1 1,5-4 0,-1 0-196,1 0-1,-1-1 1,0 0 0,0-1 0,-1 1-1,1-1 1,-2 0 0,1-1 0,-1 0 0,0 0-1,0 0 1,3-9 0,8-20-1667,16-58 0,-20 57 777,-7 15 559,0-1 1,-2 0 0,0 1 0,-2-1-1,-1-28 1,0 36 419,0 13 146,0 0-1,1 1 0,-1-1 0,0 1 0,-1-1 1,1 0-1,0 1 0,-1-1 0,1 1 0,-1-1 0,0 1 1,0-1-1,0 1 0,0-1 0,-1 1 0,1 0 0,0 0 1,-1 0-1,0 0 0,1 0 0,-1 0 0,0 0 1,0 0-1,0 1 0,0-1 0,0 1 0,-1-1 0,1 1 1,0 0-1,-1 0 0,1 0 0,-1 0 0,1 0 1,-1 1-1,1-1 0,-1 1 0,0 0 0,1 0 0,-1-1 1,1 2-1,-1-1 0,-4 1 0,-9 1 470,0 2 0,1 0 0,-1 0 0,1 2 0,1 0 0,-17 8 0,-4 3 33,3-2-667,0 1 0,-41 29 0,47-31-1138,16-10-685,30-22-5317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4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2 976,'21'0'466,"-15"-1"9,1 1 1,-1 0-1,0 0 1,0 1 0,0-1-1,7 3 1,-11-2-240,0 0-1,0-1 1,0 1 0,0 1-1,-1-1 1,1 0 0,0 0-1,-1 1 1,1-1 0,-1 1-1,1-1 1,-1 1 0,0 0-1,1-1 1,-1 1 0,0 0-1,0 0 1,0 0 0,-1 0-1,1 0 1,0 0 0,0 2-1,3 21 2142,0 1 0,-2 0 0,-1 0 1,-3 48-1,0-7-496,1-46-1576,1-14-389,-1 0 1,1 0 0,0 0 0,0 0 0,1 0 0,0 0 0,0-1 0,1 1 0,0 0 0,0-1 0,1 1 0,-1-1-1,1 0 1,1 1 0,4 6 0,0-3-29,-1 1 1,0 0-1,-1 0 0,0 0 0,-1 1 0,0 0 0,-1 0 1,0 0-1,-1 1 0,2 15 0,-4-23 166,-1 0-1,0 0 1,0-1 0,0 1-1,-1 0 1,1-1-1,-1 1 1,0-1 0,-1 1-1,1-1 1,-1 1 0,0-1-1,0 0 1,0 0-1,0 0 1,-1 0 0,0 0-1,0 0 1,0-1 0,0 1-1,-1-1 1,1 0-1,-1 0 1,0 0 0,1-1-1,-1 1 1,-1-1 0,1 0-1,0 0 1,-8 2-1,7-2-246,0-1-1,0 0 0,0 0 0,1-1 0,-1 1 1,0-1-1,0 0 0,0-1 0,0 1 0,0-1 1,0 0-1,0 0 0,0-1 0,1 1 0,-1-1 1,-5-3-1,-6-3-2837,0-1 0,-27-22 0,34 24 1412,-11-11-2426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4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29 912,'0'-2'2509,"-1"6"-603,-4 19 687,-13 59 1450,13-64-3289,0 0 0,2 1-1,0-1 1,1 1 0,0-1 0,2 1 0,0 0 0,1-1 0,1 1-1,1-1 1,0 1 0,2-1 0,9 25 0,-13-40-713,0 0 0,1 0-1,-1-1 1,1 1 0,0-1 0,0 1-1,0-1 1,0 0 0,1 1 0,-1-1-1,0-1 1,1 1 0,-1 0 0,1 0-1,0-1 1,0 0 0,-1 1 0,6 0-1,-3-1-19,1 0 0,-1 0 0,1-1 0,-1 1 0,1-1 0,-1-1 0,1 1 0,-1-1 0,10-2 0,-1-1-80,0-1 1,-1 0 0,0-1 0,0 0-1,0-1 1,-1-1 0,17-13 0,-17 10-152,0-1 0,0 0 0,-1-1 0,-1 0 0,0 0 1,-1-1-1,-1-1 0,0 0 0,9-24 0,-9 17-513,-1 0 0,-1 0 0,-2 0 0,0-1-1,-1 1 1,0-33 0,-2 53 517,-1 0-1,0-1 1,0 1 0,0 0-1,-1 0 1,1 0 0,0 0-1,-1 0 1,1 0 0,-1 0-1,0 0 1,1 0 0,-1 0 0,0 0-1,0 0 1,-1 1 0,1-1-1,0 0 1,0 1 0,-3-3-1,2 3-310,-1 0-1,0-1 1,0 1-1,0 0 0,0 1 1,0-1-1,0 0 1,0 1-1,0 0 1,0 0-1,-6 0 0,-10 0-2043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4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1281,'36'-31'3886,"-34"30"-3612,-1 0 0,0 0-1,1 0 1,-1 0 0,1 0-1,-1 1 1,1-1 0,-1 0-1,1 1 1,0 0 0,-1-1-1,1 1 1,-1 0 0,1 0-1,0 0 1,-1 0 0,1 0-1,0 0 1,-1 0 0,1 0-1,0 1 1,-1-1 0,1 1-1,-1-1 1,1 1 0,-1 0-1,4 1 1,-1 3 606,0 1 0,-1-1 0,1 1 1,-1 0-1,0-1 0,0 2 0,-1-1 0,0 0 1,2 9-1,14 66 4946,-1 79-1894,-13-107-3463,-4-46-457,0-1-1,1 1 1,-1 0 0,1 0-1,1 0 1,-1 0 0,1-1-1,4 10 1,-5-14-84,0-1-1,-1 0 1,1 0 0,0 0-1,0 0 1,0 0-1,1 0 1,-1 0 0,0 0-1,0-1 1,0 1 0,1 0-1,-1-1 1,0 1 0,1-1-1,-1 1 1,0-1 0,1 0-1,-1 1 1,1-1 0,-1 0-1,1 0 1,-1 0-1,0 0 1,1 0 0,-1 0-1,1-1 1,-1 1 0,0 0-1,1-1 1,-1 1 0,0-1-1,1 0 1,-1 1 0,0-1-1,0 0 1,1 0 0,-1 0-1,0 1 1,1-3-1,8-4-244,0 0 0,-1-1 0,12-12 0,-20 19 302,52-56-581,-23 23 786,2 1-1,1 2 1,1 1 0,71-48-1,-97 74 95,0 0 1,0 0-1,0 1 0,0 0 1,0 0-1,1 1 0,-1 0 0,11-1 1,-16 3-200,1 0 1,-1 0 0,0 0-1,1 1 1,-1-1 0,0 1 0,0 0-1,0 0 1,1 0 0,-1 0-1,0 0 1,0 1 0,0-1-1,-1 1 1,1 0 0,0 0-1,-1 0 1,1 0 0,-1 1 0,1-1-1,-1 0 1,0 1 0,0 0-1,2 3 1,38 71-86,-26-48 0,0 0 0,38 50 0,-52-77 0,0 0 0,0 0 0,-1 0 0,1 0 0,1 0 0,-1-1 0,0 1 0,0-1 0,1 1 0,-1-1 0,0 0 0,1 0 0,-1 0 0,1 0 0,0 0 0,-1-1 0,1 1 0,0-1 0,-1 0 0,5 0 0,-2 0 0,0-1 0,-1 0 0,1-1 0,0 1 0,-1-1 0,1 0 0,-1 0 0,0 0 0,0-1 0,7-4 0,5-6 0,-1-1 0,0-1 0,-1 0 0,16-23 0,-13 12-1883,-1 0 0,-2 0 0,17-43-1,-18 38 218,-8 22 22,-2-1-6758,-13 20 2206,-12 16 2920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39 528,'0'-1'88,"2"-2"145,-1 0 0,1 1 1,0-1-1,0 0 0,0 1 0,0-1 0,0 1 0,1 0 0,-1 0 0,0 0 0,1 0 1,0 0-1,-1 1 0,1-1 0,6-2 0,-8 5-94,0-1 1,0 1-1,0 0 1,0-1-1,0 1 1,-1 0-1,1-1 1,0 1-1,0 0 0,-1 0 1,1 0-1,-1 0 1,1 0-1,0-1 1,-1 1-1,0 0 1,1 0-1,-1 1 0,1-1 1,-1 0-1,0 0 1,0 0-1,0 0 1,0 0-1,0 0 1,0 2-1,2 38 2033,-2-38-1845,1 28 1153,-2 0 0,-1 0 1,-1 0-1,-11 43 0,-135 361 5945,147-430-7407,-3 7-143,1 0 1,0 0-1,-3 20 0,7-32-28,0 1 0,0 0 0,0 0 0,0 0 0,0 0 0,0 0 0,-1 0 0,1 0 0,0 0 0,0 0-1,-1-1 1,1 1 0,-1 0 0,1 0 0,0 0 0,-1 0 0,0-1 0,1 1 0,-1 0 0,1-1 0,-1 1-1,0 0 1,1-1 0,-1 1 0,0-1 0,0 1 0,0-1 0,1 1 0,-1-1 0,-1 1 0,1-2-177,0 1 1,0 0-1,0-1 0,1 1 1,-1-1-1,0 1 1,0-1-1,1 1 1,-1-1-1,0 0 1,1 1-1,-1-1 1,0 0-1,1 1 0,-1-1 1,1 0-1,-1 0 1,1 0-1,0 1 1,-1-1-1,1 0 1,0 0-1,-1 0 1,1 0-1,0 0 1,0 0-1,0 0 0,0-1 1,-5-28-3870,4-13 914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49 102 864,'-7'-28'1297,"-10"11"192,7-4 111,10 3-63,-14 8 416,14 3-1665,24 7-2145,0 0 401,20 0-81,4 17 144,10 1 161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1 640,'2'9'531,"0"-1"1,-1 1-1,0 0 0,0 0 0,-1 0 1,0 0-1,0 0 0,-1 0 0,0 0 0,-5 15 1,-4 9 1543,-20 48 1,7-24-153,-8 26 156,13-38-1318,2 0 0,-14 65 0,21-62-615,9-47-372,0-10-919,1 3 928,0 1 0,0-1-1,0 0 1,0 1 0,1-1 0,0 1 0,0 0-1,1 0 1,3-7 0,35-48-1169,-32 48 1081,5-8-70,97-123-1398,-99 129 1748,2 0 1,0 1-1,0 0 0,1 2 1,1-1-1,0 2 1,23-12-1,-35 20 94,0 0 1,0 0-1,0 0 1,1 0-1,-1 1 0,0 0 1,1 0-1,-1 0 0,1 0 1,0 1-1,-1 0 1,1 0-1,-1 0 0,1 0 1,0 1-1,-1-1 1,1 1-1,-1 1 0,1-1 1,-1 1-1,0-1 1,0 1-1,0 0 0,1 1 1,-2-1-1,1 1 0,0-1 1,-1 1-1,1 0 1,-1 1-1,0-1 0,0 1 1,0-1-1,0 1 1,3 6-1,4 11 404,0 1 1,-1 0-1,-1 0 0,-1 1 1,6 35-1,-10-42-283,9 57 540,-4 1 0,-3 0 1,-5 99-1,-1-76-3464,18-105-3451,2-22 2955,10-13 436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0 768,'27'28'1105,"-3"11"320,-7-1 159,-17 18 273,0 11 96,0-1 16,0 1-240,0 10-449,0-21-399,0 10-497,0-17-240,0-10-480,0-11-977,0-10-1200,18-18-3666,-8-28 1489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32 1681,'7'-16'802,"3"0"2409,-10 23 542,-1 12-2402,-2 0-1,0 0 1,-1 0 0,-1 0 0,-1-1-1,-11 24 1,-6 22 1474,-93 326 5135,23-77-6596,-12-5-4239,96-287 1226,2 0 1,-5 27 0,7-19-3448,4 3-5043,1-48 7036,0-11 803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76 325 1185,'-45'-133'5625,"15"46"10832,34 87-14384,187-9-150,7 0-9033,-154 9 4789,0 1-1,0 3 0,0 1 1,52 13-1,-38-3 668,-32-10 1153,0 2-1,0 1 0,25 12 1,-38-15 723,0-1 0,0 0 0,0-1 0,1 0 0,0-1 0,-1-1 0,1 0 0,17-2 0,-28 1-215,-1 0-1,0-1 1,0 1 0,0-1 0,0 1-1,0-1 1,0 0 0,-1 0-1,1 0 1,0 0 0,0 0-1,0 0 1,-1-1 0,1 1-1,-1 0 1,1-1 0,-1 1-1,0-1 1,1 0 0,-1 1-1,0-1 1,0 0 0,0 0-1,0 0 1,0 0 0,-1 0-1,1 0 1,-1 0 0,1 0-1,-1-4 1,3-8 22,-2 0-1,1 0 1,-2-20 0,-1 23 95,2 6 251,-1 0-1,0-1 1,-1 1 0,1-1 0,-1 1 0,0 0 0,-3-9 0,4 14-268,-1-1 1,1 1-1,0-1 0,-1 1 1,1-1-1,0 1 1,-1-1-1,1 1 1,-1-1-1,1 1 0,-1-1 1,1 1-1,-1 0 1,1-1-1,-1 1 0,0 0 1,1 0-1,-1-1 1,1 1-1,-1 0 0,0 0 1,1 0-1,-1 0 1,0 0-1,1 0 0,-2 0 1,0 0 52,0 1 0,-1-1 1,1 1-1,0 0 0,0 0 0,-1 0 1,1 0-1,0 1 0,0-1 0,0 1 1,-2 1-1,-14 14 1146,0 0-1,1 1 1,1 1-1,0 1 1,2 0 0,-20 35-1,-63 147 3472,69-139-3820,16-35-644,0 1 0,-8 34 0,18-53-595,-1 0 1,2 0-1,-1 1 1,1-1-1,1 0 1,0 0-1,1 1 1,0-1-1,0 0 1,4 13-1,-5-22 9,1 1-1,-1-1 1,1 1-1,0-1 1,0 1-1,0-1 1,0 1-1,0-1 1,0 0-1,0 0 1,0 0-1,0 0 1,1 1-1,-1-2 1,0 1-1,1 0 1,-1 0-1,1 0 1,-1-1-1,1 1 1,-1 0 0,1-1-1,0 0 1,-1 1-1,1-1 1,-1 0-1,1 0 1,0 0-1,-1 0 1,1 0-1,0 0 1,-1 0-1,1-1 1,0 1-1,-1 0 1,1-1-1,-1 0 1,4-1-1,7-2-1604,0-2-1,0 1 0,19-14 1,-24 15 1047,4-3 231,0-1 1,-1 0 0,0 0 0,-1-1-1,0 0 1,0-1 0,-1 0-1,0 0 1,-1-1 0,9-16-1,17-36-509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0 102 576,'11'-12'513,"-9"9"-314,0 0 0,0 1 0,0-1-1,0 1 1,0 0 0,0 0-1,1-1 1,-1 1 0,1 1-1,0-1 1,-1 0 0,1 1 0,0-1-1,0 1 1,4-1 0,3 30 2843,-9-26-2669,2 20 986,0 1 0,-1 0 0,-1 0 1,-2 27-1,0-4 344,-1-18-448,-1-1-1,-1 1 0,-15 51 1,11-47-448,1 1 1,-4 33 0,-5 16-1380,15-79-1625,8-31-132,2 0 0,11-27 0,9-25-1060,-11 21 1392,-3 6-402,36-85 0,-44 123 2174,0 2 0,0-1 0,1 1 1,1 0-1,1 1 0,-1 0 0,2 0 1,0 1-1,0 0 0,23-15 0,18-4-191,2 2 53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2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195 265 256,'-5'-3'165,"0"0"0,-1 1 0,1 0-1,-1 0 1,1 0 0,-1 1 0,0-1 0,1 1-1,-1 1 1,0-1 0,0 1 0,0 0 0,1 0 0,-1 1-1,0-1 1,0 2 0,0-1 0,1 0 0,-1 1-1,1 0 1,-1 0 0,1 1 0,0 0 0,0 0 0,0 0-1,0 0 1,1 1 0,-1-1 0,1 1 0,0 1-1,0-1 1,0 0 0,1 1 0,-1 0 0,-4 9 0,7-8 280,-1-1 1,1 1 0,0 0 0,1 0-1,-1 0 1,1 0 0,1 0 0,0 10-1,0-3 725,0-12-1068,-1 0 0,0 0 1,1 0-1,-1 1 1,1-1-1,-1 0 0,1 0 1,-1 0-1,1 0 1,0 0-1,0 0 1,-1 0-1,1 0 0,0-1 1,0 1-1,0 0 1,0 0-1,0-1 0,0 1 1,0-1-1,0 1 1,0-1-1,1 1 0,-1-1 1,0 1-1,0-1 1,0 0-1,1 0 1,-1 0-1,0 0 0,0 0 1,0 0-1,1 0 1,1 0-1,46-4 460,-49 4-555,19-4-236,-1-1-1,0-1 1,0-1-1,0 0 1,-1-2-1,0 1 1,0-2-1,-1-1 0,27-22 1,-11 6-645,-2-2 0,-1-2 0,36-47-1,-60 72 865,0-1-1,-1 0 0,0 0 0,0 0 0,0-1 0,-1 1 0,0-1 1,-1 0-1,1 0 0,-1 0 0,-1 0 0,0 0 0,0-14 0,0 21 49,-1-1 1,0 1-1,0 0 0,0 0 0,0 0 0,-1 0 0,1 0 0,0 0 0,0 0 0,-1 0 0,1 0 0,0 0 0,-1 0 0,1 0 0,-1 0 1,0 0-1,1 0 0,-1 0 0,0 0 0,1 0 0,-1 0 0,0 1 0,0-1 0,0 0 0,0 1 0,0-1 0,0 1 0,0-1 1,0 1-1,0-1 0,0 1 0,0-1 0,0 1 0,0 0 0,0 0 0,0 0 0,0 0 0,0 0 0,0 0 0,-1 0 0,1 0 0,-1 0 1,-3 1 184,1 0 0,-1 0 0,0 0 1,1 0-1,-1 1 0,1 0 1,-1 0-1,-4 3 0,-6 6 459,0 1 0,1 0 0,0 1 0,1 1 0,1 0 0,0 1-1,1 0 1,1 1 0,0 0 0,-10 23 0,-6 18 1935,-32 106-1,52-142-2306,1 0-1,1 1 1,1 0-1,1-1 1,0 1-1,2 0 1,1 0-1,4 35 0,-4-53-347,0 1-1,0-1 0,1 1 0,-1-1 0,1 1 0,0-1 0,0 0 0,0 0 0,1 0 0,-1 0 0,1-1 0,0 1 0,0 0 0,0-1 0,1 0 0,-1 0 1,1 0-1,4 3 0,-4-5-192,-1 1 0,1-1 0,0 1 0,0-1 0,-1 0 0,1 0 0,0-1 1,0 1-1,0-1 0,0 0 0,0 0 0,0 0 0,0 0 0,0-1 0,4-1 0,19-8-2011,1 0-1,-1-3 0,-1 0 1,0-1-1,-1-2 0,33-26 1,-42 30 1432,49-39-2130,-6-13 717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60 624,'4'-5'170,"21"-29"2193,-25 34-2281,0-1 0,1 1 0,-1-1 0,0 1 0,1-1 0,-1 1 0,0-1 0,0 1 0,0-1 0,1 1 1,-1-1-1,0 1 0,0-1 0,0 1 0,0-1 0,0 1 0,0-1 0,0 1 0,0-1 0,0 0 0,0 1 0,0-1 0,0 1 0,-1-1 0,1 1 0,0-1 0,0 1 1,-1-1-1,1 1 0,0-1 0,0 1 0,-1 0 0,1-1 0,0 1 0,-1-1 0,1 1 0,-1 0 0,1-1 0,-1 1 0,1 0 0,-1-1 0,1 1 0,-1 0 0,1 0 1,-1 0-1,1-1 0,-1 1 0,1 0 0,-1 0 0,1 0 0,-1 0 0,1 0 0,-1 0 0,1 0 0,-1 0 0,1 0 0,-1 0 0,0 1 0,-6 0 398,0 1-1,0 0 0,0 1 0,0 0 1,1 0-1,-1 0 0,1 1 0,0 0 0,0 0 1,0 0-1,1 1 0,0 0 0,-7 8 1,-28 20 1718,8-11-756,13-10-353,0 1 0,-32 31 0,46-40-997,1 0 0,0 1 0,0 0-1,1 0 1,0 0 0,-1 0 0,2 1 0,-1-1-1,0 1 1,1 0 0,0-1 0,1 1 0,-1 0 0,1 0-1,0 0 1,0 7 0,2-4-107,-1-1 0,1 1 0,1 0 0,0-1 0,0 1 0,0-1 0,1 0-1,0 0 1,1 0 0,0 0 0,0-1 0,7 10 0,6 5-520,1-1 1,31 28-1,-30-31 182,0 1-1,28 39 1,-41-50 385,-1-1 0,-1 1 0,1 0 0,-1 1 0,-1-1 0,0 1 0,0 0-1,0 0 1,1 10 0,-4-14 52,0 0 0,0 1-1,-1-1 1,1 1 0,-1-1-1,0 0 1,0 0-1,-1 1 1,0-1 0,0 0-1,0 0 1,0-1 0,-1 1-1,0 0 1,0-1 0,0 1-1,-4 3 1,3-5-63,1 0 0,-1 0 0,0 0 0,0 0 0,0-1 1,0 1-1,-1-1 0,1-1 0,-1 1 0,1 0 0,-1-1 0,0 0 0,1 0 1,-1 0-1,-9-1 0,-7 1-1089,0-1 0,-25-4 0,44 4 823,-1 0-1,1-1 0,0 1 0,0-1 0,0 1 0,0-1 0,0 0 1,0 0-1,0 0 0,0 0 0,0 0 0,0 0 0,0 0 0,0-1 0,1 1 1,-1-1-1,1 1 0,-1-1 0,1 0 0,-1 1 0,1-1 0,0 0 0,-1-2 1,0-1-208,1 1 1,0-1 0,0 1 0,0-1 0,0 0 0,1 1-1,0-1 1,0 0 0,0 0 0,1-7 0,2-1-253,0-1 1,1 1 0,0 0 0,0 1-1,2-1 1,-1 1 0,11-16 0,8-5 343,1 1 0,2 2 0,1 0 0,1 2 0,1 1 0,64-43 0,-60 46 674,-7 5 314,39-21 0,-57 36-266,0 0 1,0 0 0,1 0-1,0 1 1,-1 1-1,1 0 1,0 0-1,18 0 1,-23 1-37,-1 1 1,1 0-1,-1 1 0,1-1 1,-1 1-1,1 0 0,-1 0 0,0 0 1,1 0-1,-1 1 0,0 0 1,0 0-1,6 4 0,-5-1 199,0 0-1,0 1 1,0-1-1,-1 1 1,0 0 0,0 1-1,5 11 1,-3-4 51,-1 0 1,0 0 0,-1 0 0,-1 0 0,0 1-1,-1 0 1,1 19 0,-2 4 685,-7 64 0,3-84-944,0-1 0,-1 0 0,-1 0 0,-8 20 0,10-30-250,0 0 1,0 0-1,0 0 0,-1-1 1,0 1-1,-1-1 0,0 0 1,0 0-1,0-1 1,0 1-1,-10 6 0,14-11-115,1-1 0,0 0 0,0 1 0,-1-1 0,1 0 0,-1 0 0,1 1 0,0-1 0,-1 0 0,1 0 0,-1 0 0,1 1 0,0-1 0,-1 0 0,1 0 0,-1 0 0,1 0 0,-1 0 0,1 0 0,0 0 0,-1 0 0,1 0 0,-1 0 0,1 0 0,-1 0 0,1 0 0,0-1 0,-1 1 0,1 0 0,-1 0 0,1 0 0,0-1-1,-1 1 1,1 0 0,-1 0 0,1-1 0,0 1 0,-1 0 0,1-1 0,0 1 0,0 0 0,-1-1 0,1 1 0,0 0 0,0-1 0,0 1 0,-1-1 0,-1-22-1190,2 21 1044,1-31-2190,9-64 1,-2 60 1816,0 0 0,3 1-1,18-43 1,-28 75 560,6-12-67,0 0 0,16-24 0,-21 37 154,0 0-1,0 0 0,0 0 1,0 1-1,0-1 1,1 1-1,-1-1 0,1 1 1,-1 0-1,1 0 1,0 0-1,0 1 0,0-1 1,0 1-1,0-1 0,1 1 1,-1 0-1,0 0 1,0 1-1,5-2 0,-6 3 32,0-1-1,0 1 0,0 0 0,0-1 0,-1 1 0,1 0 0,0 0 1,-1 0-1,1 0 0,-1 1 0,1-1 0,-1 0 0,1 1 0,-1-1 1,0 1-1,0-1 0,1 1 0,-1-1 0,0 1 0,1 3 0,20 45 1137,-17-39-992,4 18 260,0 0-1,8 56 0,3 12-1219,-16-83-206,1 0 1,0 0 0,1 0 0,12 20 0,-16-31 586,0 0 0,0 0 1,0 0-1,0 0 1,1 0-1,-1 0 0,1-1 1,0 1-1,0-1 0,0 0 1,0 0-1,0 0 0,1 0 1,-1 0-1,0-1 0,1 1 1,-1-1-1,1 0 0,0 0 1,-1-1-1,1 1 0,0-1 1,-1 1-1,1-1 0,0 0 1,0-1-1,-1 1 0,1-1 1,0 1-1,-1-1 1,1 0-1,-1-1 0,1 1 1,3-3-1,33-12-2408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342 533 1072,'0'-86'5368,"0"86"-5249,0-1 0,0 1-1,0 0 1,0-1 0,0 1-1,0-1 1,0 1 0,-1-1 0,1 1-1,0 0 1,0-1 0,-1 1-1,1-1 1,0 1 0,0 0-1,-1-1 1,1 1 0,0 0 0,-1-1-1,1 1 1,-1 0 0,1 0-1,0-1 1,-1 1 0,1 0-1,-1 0 1,1 0 0,-1 0 0,1-1-1,0 1 1,-1 0 0,1 0-1,-1 0 1,1 0 0,-1 0-1,1 0 1,-1 0 0,1 0 0,-1 0-1,1 1 1,0-1 0,-1 0-1,1 0 1,-1 0 0,1 0-1,-1 1 1,1-1 0,0 0 0,-1 0-1,1 1 1,0-1 0,-1 0-1,1 1 1,-1 0 0,-25 18 3392,10 1-993,1 1 1,1 0 0,-19 41 0,4-8 361,-4 6-2012,3 2 0,-41 119 0,57-135-722,2 0-1,2 1 1,2 0-1,-4 95 1,12-135-146,0 0 0,1 1 0,0-1 0,0-1 0,0 1 0,1 0 0,4 10 0,-6-15 0,1-1 0,0 1 0,0-1 0,-1 0 0,1 1 0,0-1 0,0 0 0,0 0 0,1 0 0,-1 1 0,0-1 0,0 0 0,1-1 0,-1 1 0,0 0 0,1 0 0,-1 0 0,1-1 0,-1 1 0,1-1 0,-1 1 0,1-1 0,0 0 0,-1 1 0,1-1 0,-1 0 0,1 0 0,0 0 0,-1 0 0,1-1 0,-1 1 0,1 0 0,0-1 0,-1 1 0,1-1 0,-1 1 0,3-3 0,12-6-889,-1-1 1,0 0-1,-1-2 0,0 1 0,0-2 1,-2 0-1,0 0 0,17-24 1,-5 2-1380,0-1 1,-2 0-1,-2-2 1,16-41 0,47-160-2555,-66 187 4168,41-119-147,43-106 1314,-88 245-300,1-6 771,1 1-1,33-56 1,-14 42 3289,-33 50-4127,0 0-1,-1 0 1,1 0-1,0 1 1,0-1-1,-1 0 1,1 1 0,0-1-1,0 0 1,0 1-1,0-1 1,0 1-1,0-1 1,0 1 0,0 0-1,0-1 1,1 1-1,-1 0-19,-1 1-1,1-1 0,-1 1 1,1-1-1,-1 1 0,1-1 0,-1 1 1,1 0-1,-1-1 0,1 1 1,-1 0-1,0-1 0,1 1 1,-1 0-1,0 0 0,0-1 0,1 1 1,-1 0-1,0 0 0,0 0 1,0-1-1,0 1 0,0 0 1,0 0-1,0-1 0,0 1 0,-1 1 1,0 16 553,0-1 1,-1 0-1,-1 0 1,0 0-1,-2 0 1,-8 23-1,-2 6 503,-24 129 1251,30-127-2088,-52 283 997,57-289-2127,1 0 1,4 46 0,0-44-5491,1-36-136,6-11 3602,8-17-2716,2-25 2363,-4 8 1326,13-9-1069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3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11 816,'48'112'10645,"-48"32"-4514,-17-78-3490,455-293-8515,-530 122 3905,-25 171-4130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4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204 201 48,'1'-3'45,"1"0"0,-1 1 0,1-1 0,0 1 0,0-1 1,0 1-1,0 0 0,0 0 0,0 0 0,0 0 0,1 0 0,-1 0 0,1 1 0,0-1 0,-1 1 0,1 0 1,0 0-1,0 0 0,3-1 0,-6 2 13,0 0 0,0 0 0,0-1 0,0 1 0,-1 0 0,1 0 0,0 0 0,0-1 0,0 1 0,0 0 0,0 0 0,0 0 0,0-1 0,0 1 1,0 0-1,0 0 0,0 0 0,0-1 0,0 1 0,0 0 0,0 0 0,0 0 0,0-1 0,0 1 0,0 0 0,0 0 0,0 0 0,0-1 0,1 1 0,-1 0 0,0 0 0,0 0 0,0 0 0,0-1 1,0 1-1,0 0 0,1 0 0,-1 0 0,0 0 0,0 0 0,0-1 0,1 1 0,-1 0 0,0 0 0,0 0 0,0 0 0,1 0 0,-1 0 0,0 0 0,-1-1 29,0 1 0,0-1 0,0 1 0,0 0 0,0 0 0,0-1-1,0 1 1,-1 0 0,1 0 0,0 0 0,0 0 0,0 0 0,0 0 0,0 0 0,-1 0-1,1 1 1,0-1 0,0 0 0,0 1 0,0-1 0,0 1 0,-1 0 0,-13 10 657,-18 15 1344,-34 32 1,56-47-1686,1 0 0,1 1 0,-1 0 0,2 1 0,0 0 0,-13 27 0,14-24-249,1 0 1,0 1-1,2 0 1,0 0-1,0 1 1,2-1-1,0 1 1,1 0-1,0-1 1,4 28-1,-3-44-160,0-1-1,0 1 1,0 0-1,1 0 1,-1 0-1,0 0 1,0 0-1,1-1 0,-1 1 1,0 0-1,1 0 1,-1-1-1,1 1 1,-1 0-1,1 0 1,-1-1-1,1 1 1,0 0-1,-1-1 0,1 1 1,0-1-1,-1 1 1,1-1-1,0 1 1,0-1-1,-1 0 1,1 1-1,0-1 1,0 0-1,0 0 0,0 1 1,-1-1-1,1 0 1,0 0-1,0 0 1,0 0-1,0 0 1,0 0-1,0 0 1,-1 0-1,1-1 0,0 1 1,0 0-1,0 0 1,0-1-1,-1 1 1,1-1-1,0 1 1,0-1-1,-1 1 1,1-1-1,0 0 1,8-4-112,-1 0 1,0-1-1,0 0 1,8-8 0,7-9-187,-1-2 1,-2 0 0,0-1 0,17-32 0,62-123-241,-96 175 544,98-175 184,-89 161 136,-6 17 656,-1 35 1079,-4-23-1900,11 89 3753,24 97 1,-33-180-3673,1 0 0,1 0 1,0-1-1,1 0 0,1 0 1,0 0-1,0-1 1,2 0-1,0-1 0,18 21 1,-23-29-373,0-1 0,0 1 0,0-1 0,0 0 0,1 0 0,0 0 0,-1-1 0,1 1 0,0-1-1,0-1 1,0 1 0,1-1 0,-1 1 0,0-1 0,1-1 0,-1 1 0,0-1 0,1 0 0,-1 0 0,0-1 0,1 1 0,-1-1 0,0-1 0,1 1 0,-1-1 0,0 1 0,0-1 0,0-1 0,-1 1 0,1-1 0,0 0 0,-1 0 0,6-5 0,5-4-1110,0-1 0,-1 0 0,-1-1 0,0 0 0,-1-1 0,-1 0 0,0-1 0,-1-1 0,0 0 0,13-34 0,-12 19 155,-1 0 0,-1 0 0,-2-1 0,-2 0 0,3-52 0,-7 10 330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4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1 182 336,'7'-26'835,"-2"-1"-1,0 1 1,-2-1-1,1-36 1,-2 51 1900,4 17 777,3 18 29,-3 10-1422,-2-1-1,-1 1 1,-1 0-1,-5 49 1,1 1 283,2 81-272,0-2 904,0-53-4194,0-19-3623,0-2-4826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4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547 169 1024,'-1'-2'116,"1"0"-1,-1 0 0,0 0 0,0 1 0,-1-1 0,1 0 0,0 1 0,0-1 1,-1 1-1,1-1 0,-1 1 0,1 0 0,-1 0 0,0-1 0,1 1 0,-1 0 0,-3-1 1,-28-13 952,28 14-883,0-1 0,0 2 1,0-1-1,0 0 0,0 1 1,0 0-1,-1 0 0,1 1 1,0 0-1,0 0 0,0 0 1,0 0-1,-6 3 0,-5 3 483,1 0 0,-24 17-1,18-11 109,-13 8 314,1 2 0,0 2 0,2 1 0,-31 33 0,48-45-786,2 1 0,-1 0 0,2 1 0,0 0 0,0 1 0,2 0-1,0 1 1,1 0 0,1 0 0,-8 32 0,13-40-238,1 1-1,-1 0 1,2-1-1,0 1 1,0 0-1,4 21 1,-4-31-64,0 0 0,1 1 0,0-1-1,-1 0 1,1 0 0,0 0 0,-1 0 0,1 0 0,0 0 0,0 0-1,0 0 1,0 0 0,0 0 0,0 0 0,0-1 0,0 1 0,0 0-1,1-1 1,-1 1 0,0-1 0,0 1 0,1-1 0,-1 0 0,0 1-1,0-1 1,1 0 0,-1 0 0,0 0 0,1 0 0,-1 0 0,0 0-1,1 0 1,-1 0 0,0-1 0,1 1 0,-1-1 0,0 1 0,0-1-1,0 1 1,3-2 0,3-1-66,1 0 1,-1 0-1,0-1 0,0 0 0,11-7 0,79-76-2815,154-177 1,-174 164 2611,-58 71 481,2 1-1,1 1 0,2 1 1,29-27-1,-50 51-57,0-1 1,0 1-1,0 0 0,0 0 0,0 0 1,0 0-1,1 1 0,3-2 0,-6 3-66,0 0 0,0 0-1,0 0 1,0 0-1,0 0 1,0 1-1,0-1 1,0 0-1,0 1 1,0-1 0,0 0-1,0 1 1,0-1-1,0 1 1,0-1-1,-1 1 1,1 0-1,0-1 1,0 1 0,-1 0-1,1 0 1,0-1-1,-1 1 1,1 0-1,0 0 1,-1 0-1,0 0 1,1 0 0,-1 0-1,1 0 1,-1 0-1,0 0 1,0 0-1,1 1 1,2 14 774,0 0 0,-1 0 0,0 1 1,-1-1-1,-3 32 0,1-8 132,-3 33 1557,-25 137-1,14-118-1382,-27 233 1074,33-203-11133,10-134 7543,1 0 0,0 1 1,0-1-1,1 1 0,1 0 1,9-20-1,3-11-1107,56-160-4442,-26 75 5037,-16 54 1982,4 3-1,74-119 1,-107 188-33,-1 0-1,0 1 1,1-1 0,-1 0-1,0 0 1,1 1-1,-1-1 1,1 0 0,-1 1-1,1-1 1,-1 1 0,1-1-1,0 1 1,-1-1 0,1 1-1,0-1 1,-1 1 0,1-1-1,0 1 1,-1 0-1,1-1 1,0 1 0,0 0-1,0 0 1,-1 0 0,3-1-1,-3 2 61,1-1-1,0 1 0,0 0 1,-1-1-1,1 1 1,0 0-1,-1 0 0,1 0 1,-1-1-1,1 1 1,-1 0-1,1 0 0,-1 0 1,0 0-1,1 0 0,-1 0 1,0 0-1,0 1 1,6 52 4469,-8 16-891,0 55 880,3-110-4216,0 0 1,1 0-1,0 0 0,2-1 1,9 28-1,-12-39-378,0 0 0,0-1 0,0 1 0,0-1 0,1 1 0,-1-1 0,1 1 0,-1-1 0,1 0 0,0 0 0,0 0 0,0 0 0,1 0 1,-1 0-1,0-1 0,1 1 0,-1-1 0,1 1 0,-1-1 0,1 0 0,-1 0 0,1 0 0,5 1 0,-4-2-80,0-1-1,0 1 1,0-1 0,0 0-1,0 0 1,-1 0 0,1 0-1,0 0 1,-1-1 0,1 0-1,-1 0 1,0 0 0,1 0-1,-1 0 1,0-1-1,4-4 1,18-18-1140,-1-2 0,-2-1-1,0-1 1,-2-1 0,-1 0 0,-2-2 0,-1 0-1,-1 0 1,-2-2 0,-1 0 0,8-40-1,-10 36 652,-4 21 413,-1-1 0,-2 1 0,1-1 0,0-26 0,-4 42 683,0 43 2379,4 31-1517,3 0 1,31 132-1,-37-197-1473,1-1 1,0 0-1,0 1 1,1-1-1,0 0 1,0 0-1,4 5 1,-6-10-25,-1 0 1,1 0 0,-1 0-1,1 0 1,0 0 0,0 0-1,-1-1 1,1 1-1,0 0 1,0-1 0,0 1-1,0 0 1,0-1 0,0 1-1,0-1 1,0 1 0,0-1-1,0 0 1,0 1 0,0-1-1,0 0 1,0 0 0,0 0-1,0 0 1,0 0 0,1 0-1,-1 0 1,0 0-1,0 0 1,0-1 0,0 1-1,0 0 1,0-1 0,0 1-1,0-1 1,0 1 0,0-1-1,0 1 1,0-1 0,0 1-1,0-1 1,-1 0 0,1 0-1,0 0 1,0 1-1,-1-1 1,1-1 0,5-5-755,-1-1 1,-1 1 0,1-1-1,4-13 1,-2 6 6,16-32-1500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0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0 560,'0'0'4378,"0"3"-3713,10 32 1009,1-3-627,31 127 2374,11 50-282,6 182 67,-49-309-2693,-7-46-237,-2-1 0,-4 39 0,1-49-202,1 0-1,0 1 1,2-1 0,2 0-1,9 47 1,-10-63-142,0 1 1,-1-1-1,0 0 1,0 12-1,-1 4-3022,0-13-461,0-9 544,-10 1-3517,3-2 5749,-10-1-1765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117 112 1233,'-14'-23'1369,"10"17"-881,1 0-1,-1 0 0,1 1 1,-2-1-1,1 1 0,-1 0 0,1 0 1,-1 0-1,-9-5 0,-4-3 1096,16 11-1374,0 0 1,0 1 0,0-1-1,0 1 1,0-1-1,0 1 1,-1 0 0,1 0-1,0 0 1,-1 0 0,-3-1-1,3 2 378,4 0-677,1 0 0,-1 1 0,0-1 0,0 0 1,1 0-1,-1 1 0,0-1 0,0 1 0,1-1 0,-1 1 0,0-1 0,0 1 0,0 0 0,0 0 0,0-1 0,0 1 0,0 0 0,0 0 0,1 1 0,4 3-437,0-3 148,0 1 1,0-1 0,1 0-1,-1 0 1,1-1-1,0 0 1,6 0-1,33 8-1331,-38-6 1479,33 10-547,-1 1-1,56 30 1,-84-38 909,-1 1 1,0 0 0,-1 1-1,1 0 1,-2 1 0,1 0 0,-1 0-1,0 1 1,-1 1 0,0-1 0,-1 1-1,9 17 1,-7-7 476,-2 0 1,0 0-1,0 1 0,-2 0 0,4 40 1,-4 113 3818,-5-139-3580,-2 17 1045,-4 0-1,-13 63 1,9-64-731,2 1 1,-1 64-1,6-83-1569,2-27-2512,7-29 10,5-17 2119,2 1 0,1 1 1,35-63-1,74-103 1494,-111 185-646,4-6 326,1 0-1,1 0 1,30-28 0,-38 42-164,1 0 0,0 1 0,1 1 0,0-1 0,1 2 0,-1 0 0,1 1 0,1 0 0,13-4 0,-21 8-133,0 1-1,0 0 0,0 0 1,0 0-1,0 1 1,0 0-1,0 0 0,0 1 1,0 0-1,0 0 0,0 0 1,0 0-1,0 1 1,0 0-1,-1 1 0,1-1 1,-1 1-1,0 0 0,1 0 1,-1 1-1,-1-1 1,1 1-1,0 0 0,-1 1 1,0-1-1,0 1 1,0-1-1,3 8 0,10 14 33,-2 1 1,-1 0-1,-1 1 0,12 39 0,-12-33-117,47 166-41,-57-193-131,0-1-1,0 1 0,1-1 0,0 0 0,7 10 0,-11-15 71,1 0-1,0-1 1,-1 1-1,1 0 0,-1 0 1,1 0-1,0-1 0,0 1 1,-1 0-1,1 0 1,0-1-1,0 1 0,0-1 1,0 1-1,0-1 0,0 1 1,0-1-1,0 0 1,0 1-1,0-1 0,0 0 1,0 0-1,0 0 1,0 0-1,0 0 0,0 0 1,0 0-1,0 0 0,0 0 1,0 0-1,0-1 1,0 1-1,0 0 0,0-1 1,0 1-1,0-1 1,0 1-1,0-1 0,0 1 1,0-1-1,-1 0 0,1 1 1,0-1-1,0 0 1,-1 0-1,1 1 0,0-1 1,-1 0-1,1 0 0,0-2 1,13-21-1350,-1-1 0,-1 0 1,13-43-1,16-86-391,-31 105 1780,3 0 1,2 1-1,36-78 0,-38 101 118,3-8 74,37-52 1,-49 78-24,2 0 1,-1 0-1,1 1 0,0-1 1,0 1-1,1 1 0,-1-1 1,1 1-1,1 0 0,-1 1 1,1 0-1,-1 0 0,11-3 1,-15 6-10,-1 1 0,1-1 1,-1 1-1,1 0 0,-1 0 0,1 0 1,-1 0-1,1 0 0,-1 0 0,1 1 1,-1-1-1,1 1 0,-1 0 0,1-1 1,-1 1-1,0 0 0,1 1 0,-1-1 1,3 2-1,-1 0 109,0 1 0,0 0-1,-1 0 1,1 0 0,-1 0 0,1 1 0,-1-1-1,4 9 1,0 4 304,0 1-1,-1 0 1,-1 0-1,5 26 1,20 201 1551,1 8-1846,-23-215-1879,25 68-1,-33-104 1390,1 1 0,0-1 0,-1 0 0,1 0 0,0 0 0,0 0 0,0 0 0,1 0 0,-1-1 0,0 1 0,1 0-1,-1-1 1,1 1 0,0-1 0,-1 1 0,1-1 0,0 0 0,0 1 0,0-1 0,0 0 0,0 0 0,0-1 0,0 1 0,0 0 0,0-1 0,1 1 0,-1-1 0,4 1 0,11-1-2248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4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1569,'7'9'849,"-1"0"0,0 1 1,-1 0-1,0 0 1,-1 0-1,0 1 0,0 0 1,-1 0-1,2 18 0,1 12 3159,-1 52-1,-2-29-866,-2-49-2721,0 0 0,2 0 0,0-1 0,0 1 1,8 17-1,-11-31-582,0-1 1,1 0-1,-1 0 1,0 1-1,1-1 1,-1 0-1,1 0 1,-1 0-1,0 0 0,1 1 1,-1-1-1,1 0 1,-1 0-1,1 0 1,-1 0-1,1 0 1,-1 0-1,0 0 1,1 0-1,-1 0 0,1 0 1,-1 0-1,1-1 1,-1 1-1,0 0 1,1 0-1,-1 0 1,1-1-1,-1 1 1,0 0-1,1 0 0,-1-1 1,0 1-1,1 0 1,-1 0-1,0-1 1,1 1-1,-1-1 1,0 1-1,0 0 1,1-1-1,-1 1 0,0 0 1,0-1-1,0 1 1,0-1-1,0 1 1,1-1-1,2-16-2723,-1 0 0,0 0-1,-1-31 1,-1-5-1381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4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1153,'0'-73'4192,"0"25"12500,0 65-15542,0-11-1004,1 0 0,-1-1 0,1 1 0,1 0 0,-1 0 0,1 0 0,0-1 0,0 1 0,1-1 0,0 0 0,0 1 0,0-1 0,0-1 0,8 10 0,20 30-437,16 56-849,-4 1 0,-4 2 1,30 131-1,-23-99 2635,-25-78-389,-21-56-1093,0 0 1,1 0 0,-1 0-1,1 1 1,-1-1-1,1 0 1,-1 0-1,1 0 1,0 0-1,0 0 1,-1 0-1,1 0 1,0 0-1,0-1 1,0 1 0,0 0-1,0 0 1,0-1-1,0 1 1,0-1-1,1 1 1,-1-1-1,0 1 1,0-1-1,0 0 1,0 0 0,1 1-1,-1-1 1,2 0-1,1-1-140,0 1 0,0-1 0,-1 0-1,1 0 1,0-1 0,-1 1 0,1-1 0,-1 0-1,6-4 1,6-4-1099,-1-1 0,0-1 0,15-17-1,51-63-5159,-9-6 3312,-17 24 2172,-36 51 764,-1-1 0,24-43 1,-22 28 985,-18 36 30,-4 25 2193,-11 21 353,2 0 1,-10 74 0,17-74-2390,2 0 0,5 82 0,-2-119-1084,1 0 0,0-1 1,0 1-1,0-1 0,1 1 0,0-1 1,0 0-1,0 1 0,0-1 0,1 0 1,0-1-1,0 1 0,0 0 0,1-1 1,7 8-1,-9-10-190,1-1 1,0 1-1,-1 0 1,1-1 0,0 0-1,0 0 1,0 1-1,0-2 1,0 1-1,0 0 1,0-1-1,0 1 1,0-1-1,0 0 1,0 0-1,0 0 1,0 0-1,0-1 1,0 1-1,0-1 1,0 0-1,0 0 1,0 0 0,0 0-1,0 0 1,0-1-1,-1 1 1,1-1-1,3-2 1,20-17-3238,0 0 1,46-49-1,-56 54 2159,20-27-1026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4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1409,'13'8'8046,"-4"12"-3465,0 33-734,-6-27-1683,7 48 1728,-4 0 1,-4 116 0,-2-114-2851,0-76-1042,0 1 0,0-1 0,0 0 0,1 0 0,-1 1 0,0-1 0,0 0 0,0 1 0,0-1 0,0 0 0,0 1 0,0-1 0,0 0 0,0 0 0,0 1 0,0-1 0,0 0 0,0 1 0,0-1 0,0 0 0,0 1 0,0-1 0,-1 0 0,1 0 0,0 1 0,0-1 0,0 0 0,0 0 0,-1 1 0,1-1 0,0 0 0,0 0 0,0 1 0,-1-1 0,1 0 0,0 0 0,0 0 0,-1 0 0,1 1 0,0-1 0,0 0 0,-1 0 0,1 0 0,0 0 0,-1 0 0,1 0 0,0 0 0,-1 0 0,1 0 0,0 0 0,-1 0 0,1 0 0,0 0 0,0 0 0,-1 0 0,1 0 0,0 0 0,-1 0 0,1 0 0,0-1 0,0 1 0,-1 0 0,1 0 0,0 0 0,0 0 0,-1-1 0,1 1 0,0 0 0,-1-1 0,-1-2 0,0 0 0,0 0 0,0 0 0,0-1 0,0 1 0,1-1 0,-1 1 0,1-1 0,0 1 0,0-1 0,1 0 0,-1 0 0,1 1 0,-1-1 0,1 0 0,1-7 0,5-69 0,-2 58-63,0 0 1,2 0-1,0 1 1,2 0-1,0 0 1,1 0-1,1 1 0,1 1 1,1 0-1,24-30 1,-1 9-933,32-32-5423,-59 65 4382,0 1 0,0 0 0,0 0 1,1 0-1,0 1 0,0 1 1,14-6-1,-9 8-1750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0:4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1281,'17'10'2337,"0"1"656,0-11 609,-7 7 271,-3 3-175,3-10 2113,-10 21-2514,0-42-21369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1:1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0 231 464,'0'-58'6483,"24"57"-2553,-19 1-3592,-1 0 0,1 1-1,-1-1 1,0 1 0,1 0 0,-1 1-1,1-1 1,-1 1 0,0 0 0,0 0 0,0 0-1,0 0 1,0 1 0,-1 0 0,1 0-1,-1 0 1,4 4 0,8 6 94,0-3 240,-12-9-506,-1 0 0,0 1 1,0-1-1,0 0 1,0 1-1,0-1 1,0 1-1,0 0 1,-1 0-1,1-1 0,0 1 1,-1 0-1,0 1 1,1-1-1,-1 0 1,0 0-1,0 0 1,1 7 2891,-15-9-50,-21-1 1883,8-4-3882,23 3-1058,-1 1 1,1-1-1,0 0 1,0 0 0,0-1-1,0 1 1,1-1 0,-1 1-1,1-1 1,-1 0 0,1 0-1,0 0 1,0 0 0,-3-6-1,2 1-144,0-1 0,0 1 0,1-1 0,0 0 0,0 1 0,1-1 0,0 0 0,0-11 0,6-70-1452,-4 88 1622,-1 0-1,0 0 1,0 1 0,1-1 0,0 0 0,-1 0 0,1 0 0,0 1 0,0-1 0,0 0 0,0 1 0,0-1 0,0 0 0,0 1 0,0 0 0,1-1 0,-1 1 0,0 0 0,1-1 0,0 1 0,-1 0 0,1 0 0,0 0-1,-1 1 1,1-1 0,0 0 0,0 1 0,-1-1 0,1 1 0,0-1 0,0 1 0,0 0 0,0 0 0,0 0 0,0 0 0,0 0 0,0 0 0,0 1 0,-1-1 0,1 0 0,0 1 0,2 1 0,5 0-15,-1 0 1,0 1 0,0 1 0,0-1 0,0 1-1,-1 0 1,13 10 0,-9-3-31,-1 1-1,0 0 1,-1 0 0,0 1-1,-1 0 1,0 0 0,-1 1-1,-1 0 1,0 1 0,-1-1-1,0 1 1,3 25 0,-6-30-24,0 0 0,-1 1 1,-1-1-1,0 15 1,0-23 22,0-1 1,0 1-1,0 0 1,-1-1-1,1 1 1,0-1-1,-1 1 1,1-1-1,-1 1 1,0-1-1,1 1 1,-1-1-1,0 0 1,0 1-1,0-1 1,0 0-1,0 1 1,0-1-1,0 0 1,0 0-1,0 0 1,-1 0-1,1 0 1,0-1-1,-1 1 1,1 0-1,-1 0 1,1-1-1,-1 1 1,1-1-1,-1 0 1,1 1-1,-1-1 1,0 0-1,-1 0 1,-4 1-776,1-2 0,-1 1 0,1-1 0,0 0 0,-1 0 0,1 0 0,0-1 1,0 0-1,-8-4 0,11 5 547,1-1 0,0 1 1,0-1-1,0 0 0,0 1 0,0-1 0,0 0 1,0 0-1,1-1 0,-1 1 0,1 0 1,0 0-1,-1-1 0,1 1 0,0-1 1,0 1-1,0-1 0,1 1 0,-1-1 0,1 0 1,-1 1-1,1-1 0,0 0 0,0-2 1,0-43-3930,0 28 2577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1:1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10 252 480,'0'0'62,"-1"-1"0,0 1-1,0-1 1,1 1 0,-1-1 0,1 1-1,-1-1 1,0 0 0,1 1-1,-1-1 1,1 0 0,0 0 0,-1 1-1,1-1 1,-1 0 0,1 0-1,0 0 1,0 1 0,0-1 0,-1 0-1,1 0 1,0 0 0,0 0-1,0 0 1,0 1 0,0-1 0,0 0-1,1 0 1,-1 0 0,0 0 0,0 0-1,1 1 1,-1-1 0,0 0-1,1-1 1,28-15 1376,-2 2-645,-23 11-728,1 0 0,-1 1-1,1 0 1,0 0 0,1 1 0,-1-1 0,0 1-1,1 0 1,-1 0 0,1 1 0,9-2 0,68 0 807,-52 4-134,-30-1-663,0 0 0,-1 0 0,1 0 0,0 0 0,0 0 0,-1 0 0,1 1 0,0-1 0,0 0 0,-1 0 0,1 1 0,0-1 0,-1 1 0,1-1 0,0 0 1,-1 1-1,1-1 0,-1 1 0,1 0 0,-1-1 0,1 1 0,-1-1 0,1 1 0,-1 0 0,1-1 0,-1 1 0,0 0 0,0 0 0,1-1 0,-1 1 0,0 0 0,0 0 0,0-1 0,0 1 1,1 0-1,-1 0 0,0-1 0,-1 1 0,1 0 0,0 0 0,0 0 0,0 0 0,-1 1 119,1 0 1,-1 1-1,1-1 1,-1 0-1,0 0 1,0 0-1,0 0 1,0 0-1,0-1 1,0 1-1,0 0 1,-1 0-1,1-1 1,-1 1-1,1-1 1,-4 3-1,-5 1 190,-1 0 0,0-1-1,0-1 1,-1 0 0,1 0-1,0-1 1,-1 0-1,0-1 1,1-1 0,-1 0-1,-11-1 1,7 1-185,15 0-212,0 0 1,0 0 0,0-1 0,0 1 0,0 0 0,0 0 0,0-1 0,0 1 0,0 0 0,0-1-1,0 1 1,0-1 0,0 0 0,0 1 0,0-1 0,1 0 0,-1 1 0,0-1 0,0 0 0,1 0 0,-1 1-1,0-1 1,1 0 0,-1-2 0,-7-31-563,8 23 310,0 0 0,1 0 0,4-21 1,-2 22 82,1 1 1,0-1 0,1 1-1,0 0 1,0 0 0,1 0-1,0 1 1,14-16 0,-6 7-228,-11 15 179,-1 1 0,1-1 1,0 1-1,0 0 1,0-1-1,0 1 0,0 0 1,0 1-1,0-1 1,0 1-1,0-1 0,0 1 1,0 0-1,0 0 0,1 0 1,-1 1-1,5 0 1,8 0-2980,-7 16-422,-7-13 2038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1:1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39 784,'-6'0'177,"3"-1"33,0 1 0,1 0 0,-1 0 0,0 0 0,1 0 0,-1 0 0,0 1 0,1-1 0,-1 1 0,1 0 0,-1 0 0,1 0 0,-1 0 0,-5 4 3882,84-15-2414,-59 9-1701,-6 1 142,0-1 0,0 2 0,-1-1-1,1 1 1,17 5 0,-27-6-78,1 1 1,0-1-1,0 1 1,-1 0-1,1 0 1,-1-1-1,1 1 1,-1 1-1,1-1 1,-1 0-1,0 0 1,1 0-1,-1 1 1,0-1-1,0 0 1,0 1 0,0-1-1,0 1 1,0 0-1,-1-1 1,1 1-1,0 0 1,-1-1-1,1 1 1,-1 0-1,0 0 1,1-1-1,-1 1 1,0 0-1,0 0 1,0-1-1,-1 1 1,1 0-1,0 0 1,0 0-1,-1-1 1,0 1-1,1 0 1,-1-1-1,0 1 1,-1 2-1,-2 5 206,-1-1 1,1 1-1,-2-1 0,1-1 0,-1 1 0,0-1 0,-1 1 0,0-2 1,0 1-1,0-1 0,-1 0 0,-10 5 0,11-6-28,1-1 0,-1-1-1,0 1 1,0-1 0,0 0-1,0-1 1,-1 0 0,1 0 0,-1 0-1,1-1 1,-1 0 0,0-1-1,0 0 1,1 0 0,-16-2 0,21 1-214,0 1 1,0-1 0,0 0 0,0 1-1,0-1 1,0 0 0,1 0-1,-1 0 1,0 0 0,0-1 0,1 1-1,-1 0 1,1-1 0,-1 1 0,1-1-1,0 0 1,-1 1 0,1-1 0,0 0-1,0 0 1,0 0 0,-1-3 0,1 1-29,1 0 1,-1 0 0,1 0 0,-1 0-1,1 0 1,1 0 0,-1 0 0,0 0 0,1 0-1,2-8 1,1 1-50,0-1 0,1 1 0,0 0 0,1 1 0,0 0 0,0 0 0,9-10 0,-13 18 17,40-39 113,-38 39-270,-1 0 1,1 0-1,0 1 1,-1-1 0,1 1-1,0 0 1,0 0-1,0 0 1,0 1 0,0-1-1,8 1 1,-11 28-11608,-1-7 9933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1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1 172 832,'0'-6'195,"0"0"0,1 1 0,-1-1 0,1 0 0,1 0 1,-1 1-1,1-1 0,0 0 0,0 1 0,0 0 0,1-1 0,0 1 0,0 0 0,1 1 0,-1-1 0,1 0 0,0 1 0,0 0 0,6-5 0,7-4 210,-12 8-278,1 0-1,0 1 1,0-1-1,0 1 1,0 0-1,1 1 1,0-1-1,0 1 1,0 1-1,0-1 1,0 1-1,0 0 1,1 1-1,-1 0 1,0 0-1,11 1 1,-17 0-54,1 1 0,-1-1 0,1 1 0,-1 0 0,1 0 0,-1-1 0,1 1 0,-1 0 0,0 0 0,0 1 0,1-1 0,-1 0 0,0 0 0,0 1 0,0-1 0,0 0 1,0 1-1,-1-1 0,1 1 0,0-1 0,-1 1 0,1-1 0,-1 1 0,1 0 0,-1 2 0,1-1 76,0 0 0,0 0 0,-1 0 0,0 0 0,0 0 0,1 0 0,-1 0 0,-1 0-1,1 0 1,0 0 0,-1 0 0,0 0 0,0 0 0,0-1 0,0 1 0,-2 4 0,-3 2 260,-1-1 0,0 1 0,0-1 0,-1 0 0,0-1 0,0 0 0,-1 0 0,0 0 0,0-1 0,-1-1 0,0 0 0,0 0 0,0-1 0,0 0 0,-1-1 0,1 0 0,-1 0 0,0-1 0,-15 0 0,25-2-415,1 0 1,-1 0 0,0 0-1,1 0 1,-1 0 0,0 0-1,0 0 1,1 0-1,-1-1 1,0 1 0,1 0-1,-1 0 1,0-1 0,1 1-1,-1-1 1,1 1-1,-1 0 1,1-1 0,-1 1-1,1-1 1,-1 1-1,1-1 1,-1 0 0,1 1-1,-1-1 1,1 1 0,0-1-1,-1 0 1,1-1-1,1-25-478,0 20 326,2 0 1,-1 0 0,1 1-1,0-1 1,0 1 0,7-9-1,-2 4-120,1 1-1,1 0 1,0 1-1,17-13 1,-24 19 247,1 1 0,0-1 1,0 1-1,0 0 1,0 0-1,0 0 0,0 1 1,0-1-1,1 1 0,-1 0 1,0 0-1,1 0 1,-1 1-1,1 0 0,0 0 1,-1 0-1,1 0 1,5 2-1,-8-1 55,0 1-1,0 0 1,0 0 0,0-1 0,0 1-1,0 1 1,-1-1 0,1 0-1,-1 0 1,0 0 0,1 1-1,-1-1 1,0 1 0,-1-1 0,1 1-1,0-1 1,-1 1 0,1 0-1,-1-1 1,0 1 0,0 4-1,1-3-3,-1 0-1,0-1 0,0 1 1,0-1-1,0 1 1,0-1-1,-1 1 0,0-1 1,0 1-1,0-1 0,0 1 1,0-1-1,-1 0 0,1 1 1,-1-1-1,0 0 0,-3 4 1,1-4-111,-1 1 0,1-2 1,-1 1-1,1 0 0,-1-1 0,0 0 0,0 0 1,0 0-1,0-1 0,0 1 0,-7 0 1,9-2-449,-1 0 0,0 0 1,1 0-1,-1 0 0,1-1 1,-1 1-1,1-1 1,-1 0-1,1 0 0,-1 0 1,-3-3-1,6 4 330,-1-1 0,1 0-1,0 1 1,-1-1 0,1 0-1,0 0 1,0 0 0,0 0 0,0 0-1,-1 0 1,1 0 0,1 0 0,-1 0-1,0-1 1,0 1 0,0 0 0,1-1-1,-1 1 1,0 0 0,1-1 0,-1 1-1,1-4 1,-2-13-1864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50 192,'0'-1'23,"0"0"-1,-1 0 1,1 1-1,0-1 1,0 0 0,-1 0-1,1 1 1,0-1-1,-1 0 1,1 0 0,-1 1-1,1-1 1,-1 0-1,1 1 1,-1-1 0,0 1-1,1-1 1,-1 1-1,0-1 1,1 1 0,-1-1-1,0 1 1,0 0-1,1-1 1,-1 1-1,-1-1 1,-28-3 826,30-3-593,0-9-143,-5 11 4179,4 5-4180,0 0-45,1 0-58,-1 0 0,1 0 0,-1 0 0,1 0 0,0 1-1,-1-1 1,1 0 0,-1 0 0,1 0 0,-1 1 0,1-1 0,0 0 0,-1 1 0,1-1 0,-1 0 0,1 1 0,0-1 0,0 0-1,-1 1 1,1-1 0,0 0 0,-1 1 0,1-1 0,0 1 0,0-1 0,0 1 0,0-1 0,0 1 0,-1-1 0,1 1-1,0-1 1,0 1 0,0-1 0,0 1 0,-1 14 187,0 0 0,-1 0 0,-1 0-1,-9 26 1,-6 31 346,-26 191 578,23-52-310,1-5-128,-5 3-165,19-151-352,4-1 0,4 65 0,1-18-129,-2-84-48,-1-15 18,1 1 0,-1 0-1,0 0 1,0 0 0,-1-1 0,1 1-1,-1 0 1,-1-1 0,-2 10 0,2-9-2618,1-22 331,-10-30-827,0 9 1512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17 449 992,'-1'0'45,"0"0"0,1 0 0,-1 0 0,1 0 0,-1 0 0,0 0-1,1 0 1,-1 0 0,0 0 0,1 0 0,-1-1 0,0 1 0,1 0-1,-1 0 1,1-1 0,-1 1 0,0 0 0,1-1 0,-1 1 0,1-1-1,-1 1 1,1 0 0,0-1 0,-1 1 0,1-1 0,-1 0 0,1 1-1,-1-2 1,4-20 594,24-29-58,-22 44-391,5-7 19,0 0 0,1 0 0,0 2 0,1-1 0,1 2 0,0-1 0,0 2 0,1 0 0,1 0-1,25-12 1,15-2 335,102-32 0,-7 3-488,-105 38-47,-33 12-52,1-1 0,-1 0 0,0-1 0,17-10 0,35-21-1526,-61 34 569,-7 2-115,-16 0 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83 561 1329,'0'18'2033,"0"20"336,0 1 32,-17 6-192,0 15-192,0-4-561,6-7-607,5 7-433,6-28-224,0 0-448,0-17-801,6-11-3825,5-11 1873,6-17 624,7-21-1281</inkml:trace>
  <inkml:trace contextRef="#ctx0" brushRef="#br0" timeOffset="1">107 162 1169,'-17'-49'1152,"0"3"-159,0 18-257,0 18-352,10-1-272,-10-6-368,10 17-592,0 0-2546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7 200 720,'-3'24'735,"1"-1"-1,1 29 1,1-51-690,0 0-1,0-1 1,0 1-1,0 0 1,0-1-1,0 1 1,0 0 0,0-1-1,1 1 1,-1 0-1,0-1 1,1 1-1,-1 0 1,0-1-1,1 1 1,-1-1 0,1 1-1,-1-1 1,1 1-1,-1-1 1,1 1-1,-1-1 1,1 1-1,0-1 1,-1 0 0,1 1-1,-1-1 1,1 0-1,1 1 1,26 0 1089,-19-3-912,1 0 0,-1-1 0,0 0-1,0 0 1,9-5 0,196-114 897,41-21-3644,-205 114-191,-48 27 1441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18 144 592,'-17'39'400,"17"-11"-79,0-7 31,0-4 480,0-6-416,10-11-31,14 0-81,0-11-128,17-17-128,0 0 0,3 0-160,4-3-240,3 3-209,8 0-127,-1-11-16,10 1-721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1075 592,'3'-1'98,"-1"0"-1,1-1 1,-1 1-1,0 0 1,0-1-1,1 1 1,-1-1-1,0 0 0,0 0 1,-1 0-1,1 0 1,0 0-1,-1 0 1,3-3-1,-5 4-26,1 1-1,-1 0 0,0-1 0,1 1 1,-1 0-1,0-1 0,1 1 1,-1 0-1,0 0 0,1 0 0,-1 0 1,0 0-1,1 0 0,-1 0 1,0 0-1,0 0 0,1 0 0,-1 0 1,0 0-1,1 1 0,-1-1 1,0 0-1,1 0 0,-1 1 0,0 0 1,-38 16 896,1 2-1,1 2 1,-40 30 0,-97 86 771,165-130-1676,-6 5-2,-1 1-1,1 1 1,1 0 0,-22 29-1,36-42-58,-1-1 0,1 1 0,0-1-1,0 1 1,0-1 0,0 1 0,0-1 0,0 1 0,-1 0-1,1-1 1,0 1 0,1-1 0,-1 1 0,0 0 0,0-1-1,0 1 1,0-1 0,0 1 0,1-1 0,-1 1 0,0-1-1,0 1 1,1-1 0,-1 1 0,0-1 0,1 1 0,-1-1-1,0 1 1,1-1 0,-1 0 0,1 1 0,-1-1 0,1 0-1,-1 1 1,1-1 0,-1 0 0,1 1 0,-1-1 0,1 0-1,-1 0 1,1 0 0,0 0 0,-1 0 0,1 0 0,-1 1-1,1-1 1,-1 0 0,1-1 0,0 1 0,-1 0 0,1 0-1,42 1 12,-34-2-8,41-1-20,50-10 1,-50 6-3,54-2 0,-43 6-6,42 2-75,-93 0 91,-1 1 0,0 1 0,1 0 0,-1 0 0,0 0 0,0 2 0,0-1 0,9 5 0,-15-6 9,0-1 0,-1 0-1,1 1 1,0 0 0,-1-1-1,1 1 1,-1 0 0,0 0 0,0 1-1,0-1 1,0 0 0,0 1-1,0-1 1,0 1 0,-1-1-1,1 1 1,-1 0 0,0 0-1,0 0 1,0 0 0,0 0-1,0 0 1,-1 0 0,1 0-1,-1 0 1,0 0 0,0 0-1,0 0 1,0 0 0,-1 0-1,1 0 1,-1 0 0,0 0-1,0 0 1,0 0 0,0 0 0,0 0-1,-1 0 1,1-1 0,-4 6-1,-5 5 10,0-1-1,0 1 0,-2-2 1,1 1-1,-1-2 0,-19 14 1,3-3-14,-2-2 0,0-1 0,0-1 0,-2-2 0,0 0 0,0-3 0,-44 12 0,3-21-999,72-3 920,1 0 0,-1 0 1,0 0-1,0 0 0,0 0 1,1 0-1,-1-1 0,0 1 1,0 0-1,1 0 0,-1 0 1,0-1-1,0 1 0,1 0 0,-1-1 1,0 1-1,1-1 0,-1 1 1,0-1-1,1 1 0,-1-1 1,1 1-1,-1-1 0,1 0 1,-1 1-1,1-1 0,-1 0 1,1 1-1,0-1 0,-1 0 1,1 0-1,0 1 0,0-1 1,-1 0-1,1-1 0,6-35-2028,17-15 417</inkml:trace>
  <inkml:trace contextRef="#ctx0" brushRef="#br0" timeOffset="1">1206 55 1265,'0'-54'1942,"-3"212"3950,-1 55-3708,4-94-1699,5 277 997,1-287-2709,33 173 1,-36-271 640,0 0 0,0-1 1,2 1-1,-1-1 0,7 11 0,7 14-2478,-15-15 1103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1457,'-1'-13'854,"1"12"-746,0 0 0,0 1-1,0-1 1,0 0 0,-1 1 0,1-1 0,0 0 0,0 1-1,0-1 1,0 0 0,1 1 0,-1-1 0,0 0-1,0 1 1,0-1 0,0 0 0,1 1 0,-1-1 0,0 1-1,1-1 1,-1 0 0,0 1 0,1-1 0,2 0-2,-1 1 0,0 0 0,0 0 1,0 0-1,1 0 0,-1 0 1,0 1-1,0-1 0,0 1 0,0 0 1,1-1-1,1 2 0,6 3 162,1 0 1,-1 1-1,0 1 0,0-1 0,0 2 0,-1-1 0,-1 1 1,15 16-1,0-1 176,1 2-80,-1 1 0,-2 1 0,0 1 1,-2 0-1,-1 2 0,-1 0 1,17 44-1,-17-29-242,-1 1 1,-2 1-1,-3 0 1,10 79-1,-21-114-139,3 18 81,-1-25-82,2-14-99,5-32-13,-8 30 119,1-1-1,1 1 1,0 0 0,7-15 0,85-210-1673,-24 54-2467,-51 129 2591,-12 32 850,0 1 0,1 0-1,0 0 1,19-26-1,-11 27-684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78 528,'5'24'365,"-2"1"-1,0 0 1,-2 0 0,-2 40-1,1 26 583,0-88-921,1 21 264,0 1 1,1-1-1,2 0 0,0 0 0,2 0 0,0-1 0,18 41 0,-23-61-265,1 0-1,0 0 0,0 0 1,0-1-1,0 1 1,1-1-1,-1 1 0,1-1 1,0 0-1,-1 0 1,1 0-1,0 0 0,0 0 1,0-1-1,0 0 1,1 1-1,-1-1 0,0 0 1,1 0-1,-1-1 1,0 1-1,1-1 0,-1 0 1,1 0-1,-1 0 1,1 0-1,-1 0 0,0-1 1,1 1-1,-1-1 1,0 0-1,5-2 0,3-1-11,-1 0-1,0-1 0,0 0 0,0-1 0,-1 0 1,0 0-1,0-1 0,12-12 0,-4 0-53,0-1-1,-2-1 1,-1 0-1,0-1 1,-2 0-1,0-1 1,-2 0-1,0-1 1,-2 0-1,0-1 1,-2 0-1,-1 0 1,0 0-1,-2-1 1,-1-45-1,-2 61-28,-1 1 1,-1 0-1,0 0 1,0 0-1,0 0 0,-7-15 1,8 21-21,0 1 0,0-1 0,0 0 0,0 1 0,-1-1 0,1 1 0,-1 0 0,1-1 0,-1 1 0,0 0 1,0 0-1,0 0 0,0 0 0,0 0 0,-1 1 0,1-1 0,0 1 0,-1-1 0,1 1 0,-1 0 0,0 0 0,-3-1 0,3 5-694,3 15-43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1537 576,'0'0'657,"-3"1"18,-23 18 182,1 1 1,1 0-1,1 2 1,1 1-1,0 1 1,2 0 0,1 2-1,-28 49 1,39-61-621,1 1 1,0 0-1,1 0 1,1 0-1,-5 25 1,9-35-193,0 0 1,1 0-1,-1 0 0,1 0 1,1 0-1,-1 1 1,1-1-1,-1 0 0,4 8 1,-3-10-36,0-1 0,0 0 1,0 0-1,0 0 0,1 0 0,-1 0 1,0 0-1,1 0 0,0 0 0,0-1 1,-1 1-1,1-1 0,0 1 1,0-1-1,0 0 0,0 1 0,1-1 1,-1 0-1,0-1 0,0 1 0,4 1 1,4-1-39,0 0 0,1 0 0,-1 0 1,1-2-1,-1 1 0,0-1 0,1-1 1,-1 0-1,0 0 0,0-1 0,0 0 1,0-1-1,0 0 0,8-5 0,12-8-862,0 0 0,53-44 0,-64 44 185,-1-1 0,-1-1 0,-1 0 0,0-1 0,-2-1-1,19-35 1,3-10-810</inkml:trace>
  <inkml:trace contextRef="#ctx0" brushRef="#br0" timeOffset="1">886 206 928,'3'-7'251,"44"-113"1671,-43 109-632,-1-1 0,0 0 0,-1 0 0,1-19 0,-4 269 6892,0 3-4543,-13 478-2905,12-394-3015,3-191-221,-1-108 962,1-1 1,1 1-1,2-1 1,0 0 0,2 0-1,11 33 1,-9-45 124,-8-13 1374,0 0-1,0 0 0,0 0 0,0 0 1,0 1-1,0-1 0,0 0 1,0 0-1,0 0 0,0 1 1,0-1-1,0 0 0,0 0 0,0 0 1,0 0-1,0 0 0,1 1 1,-1-1-1,0 0 0,0 0 0,0 0 1,0 0-1,0 0 0,0 0 1,1 1-1,-1-1 0,0 0 1,0 0-1,0 0 0,0 0 0,1 0 1,-1 0-1,0 0 0,0 0 1,0 0-1,1 0 0,-1 0 0,0 0 1,0 0-1,0 0 0,0 0 1,1 0-1,-1 0 0,0 0 1,0 0-1,0 0 0,0 0 0,1 0 1,-1 0-1,0 0 0,0-1 1,0 1-1,0 0 0,1 0 1,-1 0-1,0 0 0,0 0 0,0 0 1,0-1-1,0 1 0,0 0 1,0 0-1,0 0 0,1 0 0,-1-1 1,1-22-2307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88 301 368,'-10'-28'368,"6"12"66,-2 0 0,0 1 0,0 0-1,-12-17 1,13 25-103,1 0-1,-1 0 1,1 0-1,0-1 1,1 0-1,0 1 0,0-1 1,1 0-1,-2-9 1,4 13-295,0 1-1,0 0 1,0 0 0,1 0 0,0 0-1,-1 0 1,1 0 0,0 1 0,0-1-1,0 0 1,1 0 0,-1 1 0,1-1 0,0 0-1,-1 1 1,1 0 0,0-1 0,0 1-1,1 0 1,-1 0 0,0 0 0,1 0-1,-1 1 1,1-1 0,0 1 0,-1-1 0,5 0-1,4-3-110,-1 1-1,1 0 1,1 1 0,-1 0-1,0 1 1,1 0-1,-1 1 1,1 0-1,0 0 1,-1 2-1,1-1 1,-1 2-1,1-1 1,-1 2 0,1-1-1,-1 2 1,0-1-1,0 2 1,-1-1-1,1 1 1,-1 1-1,0 0 1,0 0 0,12 12-1,-12-7 95,-1 0 0,0 1 1,-1 0-1,-1 0 0,0 0 0,0 1 0,-1 1 0,-1-1 1,5 19-1,2 16 690,7 69 0,-2-10 581,-13-90-1042,1 0 0,0 0 1,1-1-1,1 0 0,10 19 0,-15-31-209,0 0 0,0 0 1,0 0-1,1-1 0,0 1 0,-1-1 0,1 1 0,1-1 0,-1 0 0,0 0 0,1 0 1,-1-1-1,1 1 0,0-1 0,0 0 0,0 0 0,0 0 0,0-1 0,0 0 0,1 1 1,-1-1-1,0 0 0,1-1 0,-1 1 0,1-1 0,4 0 0,5-3-32,-1 0-1,0-1 0,0-1 0,-1 0 1,1 0-1,-1-1 0,0-1 0,-1 0 1,1-1-1,-2 0 0,1 0 0,-1-2 1,0 1-1,16-21 0,-7 4-187,-1 0 0,0-1 0,-3-1 0,0-1 0,13-37 0,-23 50 24,-1-1 0,0 1-1,-1-1 1,-1 0 0,0 0 0,-1-1 0,-1 1 0,-4-29 0,3 43-21,1 0 0,-1 0 1,0 0-1,0 0 0,-1 0 0,1 1 0,-1-1 1,1 0-1,-1 1 0,0-1 0,0 1 1,0 0-1,0-1 0,0 1 0,0 0 1,-1 0-1,1 1 0,-1-1 0,1 0 0,-1 1 1,0-1-1,0 1 0,0 0 0,0 0 1,1 0-1,-1 1 0,0-1 0,-1 1 0,-4-1 1,-7 1-1141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1 377 640,'2'-1'150,"0"1"-1,0 0 0,0 0 0,0 1 1,0-1-1,1 0 0,-1 1 1,0 0-1,0-1 0,0 1 0,0 0 1,0 0-1,-1 0 0,1 0 0,0 0 1,0 0-1,-1 1 0,4 2 1,-3 0 185,1-1 1,-1 1 0,0 1 0,0-1-1,0 0 1,0 1 0,1 7 0,2 13 299,-1 1-1,-1-1 1,-1 1 0,-2 0 0,-2 30 0,0 8-250,1-31-256,0-19-103,0-1-1,2 0 0,-1 0 1,1 0-1,1 0 0,4 15 1,-6-27-20,0-1 1,0 0-1,0 1 1,0-1 0,0 1-1,0-1 1,0 0-1,0 1 1,0-1 0,0 0-1,0 1 1,1-1-1,-1 1 1,0-1 0,0 0-1,0 1 1,1-1-1,-1 0 1,0 0 0,0 1-1,1-1 1,-1 0-1,0 0 1,1 1 0,-1-1-1,0 0 1,1 0-1,-1 0 1,0 1 0,1-1-1,-1 0 1,0 0 0,1 0-1,-1 0 1,1 0-1,-1 0 1,0 0 0,1 0-1,-1 0 1,0 0-1,1 0 1,-1 0 0,1 0-1,-1 0 1,0 0-1,1 0 1,-1 0 0,0-1-1,1 1 1,0 0-1,10-19 143,1-10-122,-2-1 1,-2 0-1,0 0 1,3-37-1,4-126-487,-12 118-1083,16-90 0,-16 149 998,1 1 1,0-1-1,1 1 1,1 0-1,1 0 1,0 0-1,13-19 1,-18 30 453,1 1 0,-1-1 0,1 1 0,0-1 0,0 1 1,0 0-1,0 0 0,0 0 0,1 1 0,-1-1 0,1 1 0,0 0 0,0 0 0,0 0 0,0 1 0,0-1 1,0 1-1,0 0 0,1 0 0,-1 0 0,0 1 0,1 0 0,-1-1 0,0 2 0,1-1 0,-1 0 0,0 1 1,1 0-1,-1 0 0,0 0 0,6 3 0,1 2 318,0 0 0,-1 1 0,0 0 0,0 1 0,-1 0 0,0 1 0,-1 0 0,1 0 0,-2 1 0,1 0 0,-2 0 0,11 19 0,-6 1 1217,-7-23-1065,-2 0-1,1 0 1,-1 1 0,0-1-1,-1 0 1,2 9 0,13 97 3876,-16-91-3829,1-2-217,-1 0 0,0 1 0,-1-1 1,-2 0-1,0 0 0,-1 0 1,-1 0-1,0-1 0,-11 25 1,3-22-180,-1 0 0,-1-1 0,0 0 0,-2-1 1,-35 34-1,50-53-48,1 1 1,-1-1-1,1 0 1,-1 0-1,0 0 0,1 0 1,-1 0-1,0 0 1,0 0-1,0-1 1,0 1-1,1-1 0,-1 1 1,0-1-1,0 0 1,0 1-1,0-1 0,-3-1 1,4 1-31,0 0 0,0-1 0,-1 1 0,1 0-1,0-1 1,0 0 0,0 1 0,0-1 0,0 0 0,1 1 0,-1-1 0,0 0 0,0 0 0,0 0 0,1 0 0,-1 0-1,0 1 1,1-1 0,-1-1 0,1 1 0,-1 0 0,1 0 0,-1 0 0,1 0 0,0 0 0,0 0 0,-1 0 0,1-1-1,0 1 1,0 0 0,0 0 0,1-2 0,-2-12-86,1-1 0,1 1 0,1 0 1,0-1-1,1 1 0,0 0 0,1 1 0,1-1 0,0 1 0,1 0 0,1 0 0,0 0 0,1 1 1,1 0-1,14-17 0,-18 24 166,0 0 0,0 1 1,1 0-1,0 0 0,-1 1 1,2-1-1,-1 1 1,12-6-1,-15 9 11,0 1-1,0-1 1,0 1 0,0-1 0,0 1-1,0 0 1,0 0 0,0 0 0,0 0 0,0 1-1,0-1 1,0 1 0,0 0 0,0 0-1,0 0 1,0 0 0,0 0 0,-1 1 0,1-1-1,-1 1 1,1-1 0,-1 1 0,1 0-1,-1 0 1,0 1 0,0-1 0,2 3-1,68 83 1138,21 21-338,-81-97-822,0-1 1,1 0 0,0-1 0,0-1-1,1 0 1,27 12 0,-34-18-146,0-1 1,1 0 0,0 0 0,-1 0-1,1-1 1,0 0 0,0-1-1,0 0 1,-1 0 0,1-1-1,0 0 1,0 0 0,-1 0-1,1-1 1,11-5 0,3-2-1406,0-1 0,-1-1 1,36-25-1,-23 1-1322,-23 25 1569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157 134 416,'-21'-36'1206,"20"34"-982,0-1-1,0 1 1,1-1-1,-1 0 1,1 1 0,-1-1-1,1 0 1,0 0-1,0 1 1,0-1 0,0 0-1,1 0 1,-1 1-1,1-1 1,-1 0 0,1 1-1,0-1 1,0 0-1,0 1 1,3-4 0,3-1 1001,-5 6-786,-1 0-1,1 0 0,-1-1 0,1 1 0,-1 0 1,0-1-1,0 1 0,0-1 0,1 1 0,-2-1 1,1 1-1,0-1 0,0 0 0,0 0 0,-1 1 1,1-1-1,0-4 3650,-1 9-2351,1 11-304,0 0 1,2-1-1,-1 1 0,8 19 1,6 39 1262,9 439-610,-25 306-2585,-1-835-11010,-1 9 10436,0 1 0,0 0 1,-1 0-1,1 1 0,-2-1 1,1 0-1,-8-9 1,5 6-16,1-1 1,-1 1-1,-6-24 1,9 21 740,0 1 1,-2 0 0,1 0-1,-2 1 1,1-1 0,-2 1-1,0 0 1,-13-17 0,8 15 752,1 1-1,-2 1 1,-23-18 0,34 29 178,-1-1 0,0 1 0,1 0 0,-1 0 0,0 0 0,0 0 0,0 0 0,0 1 0,0-1 0,-4 1 0,9 4-198,1 1 1,-1-1-1,1 1 1,0-1 0,0 0-1,0 0 1,1 0-1,0-1 1,6 6-1,4 4 399,8 13 172,0 0-1,-2 2 1,-1 0-1,26 52 1,-36-60-459,0 1-1,-1-1 1,-2 2 0,0-1 0,-1 1 0,-1 0-1,-1 0 1,1 25 0,-3-46-468,1-1 1,-1 0 0,1 0-1,0 0 1,-1 0-1,1 0 1,0 0-1,-1 0 1,1 0-1,-1-1 1,1 1 0,0 0-1,-1-1 1,1 0-1,-1 1 1,1-1-1,-1 0 1,0 0 0,1 0-1,-1 0 1,2-1-1,19-30-286,28-53 0,3-5-536,-44 75 400,0 0 1,-1 0 0,0-1 0,-1 0 0,5-22 0,-3-3-3262,-6-2-3751,-3 42 7203,0 0-1,0 0 1,0 0-1,0 1 1,0-1 0,-1 0-1,1 0 1,0 1-1,0-1 1,-1 0-1,1 0 1,-1 1 0,1-1-1,0 0 1,-1 1-1,0-1 1,1 1-1,-1-1 1,1 0 0,-1 1-1,0-1 1,1 1-1,-1 0 1,0-1-1,1 1 1,-1 0 0,0-1-1,0 1 1,1 0-1,-1 0 1,0-1 0,0 1-1,0 0 1,1 0-1,-1 0 1,0 0-1,0 0 1,0 0 0,1 0-1,-1 1 1,-1-1-1,-15 0-1860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963 5 608,'-37'-2'868,"27"1"-623,0 0 0,0 1 0,-1 0 0,1 0 0,0 1 1,0 0-1,0 1 0,0 0 0,0 1 0,-11 4 1,-18 14 463,-131 79 2954,-159 165 1929,134-66-1366,182-188-3950,12-11-258,0 1-1,1-1 0,-1 0 1,0 1-1,1-1 1,-1 1-1,0-1 0,1 1 1,-1-1-1,1 1 0,-1 0 1,1-1-1,-1 1 1,1 0-1,0-1 0,-1 1 1,1 0-1,0-1 1,-1 1-1,1 0 0,0 0 1,0-1-1,0 1 1,0 0-1,0 0 0,0 0 1,0 1-1,0 1 303,3-3-338,14 0 60,-5-1-28,0 1 0,-1 0 0,1 0 0,-1 1 0,1 1 0,-1 0 0,1 0 0,-1 2 0,0-1 0,0 1 0,19 10 0,32 25 175,100 70 529,38 68 686,-172-148-963,-1 2-1,-1 1 1,-2 0 0,30 54-1,-41-63-178,-2 0 0,0 0 0,-2 1 0,0 1 0,-2-1 0,0 1 0,-2 1 0,-1-1 0,2 50 0,-6-48 145,-1 0 1,-1 1-1,-2-1 0,-7 29 0,7-42-141,-1 1 0,-1 0 1,0-1-1,-1 0 0,0 0 0,-1-1 0,-1 0 0,-14 16 1,5-8-69,0-1 1,-2-1 0,0-1 0,-35 25-1,44-36-150,-1 0-1,1-1 1,-1-1-1,0 1 1,-1-2-1,1 0 1,-1 0-1,0-1 1,0-1-1,0 0 1,-18 0-1,-5-2-47,3 1 0,-1-2 0,-42-6 0,63 4 0,1 0 0,0 0 0,-1-1 0,2-1 0,-1 0 0,0-1 0,1 0 0,0 0 0,-15-13 0,7 4 0,1-1 0,0-1 0,1-1 0,1-1 0,1 0 0,0-1 0,2 0 0,0-1 0,-12-28 0,21 36-627,1 0 0,0-1 0,0 1 0,2-1 0,-1 0 0,2 0 0,0 0 0,1 1 0,0-1 0,4-14 1,-4 21-291,1 1 0,1 0 0,-1 1 0,1-1 0,0 0 1,1 1-1,-1-1 0,1 1 0,0 0 0,0 1 0,1-1 1,-1 1-1,1-1 0,0 1 0,0 1 0,1-1 1,5-2-1,6-7-757,23-15-1778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38 499 2865,'-7'11'1215,"1"-1"0,1 1 0,-1 0-1,-3 15 1,8-23-769,0 1-1,0-1 1,0 1-1,1 0 0,-1-1 1,1 1-1,0 0 1,0-1-1,1 1 1,-1 0-1,1-1 1,0 1-1,0-1 0,0 1 1,0-1-1,0 1 1,1-1-1,0 0 1,2 4-1,-2-4-201,1-1-1,-1 1 1,1-1 0,-1 0-1,1 0 1,0 0-1,0 0 1,0-1 0,0 1-1,0-1 1,0 0 0,0 1-1,0-2 1,1 1-1,-1 0 1,6 0 0,60 1 877,-43-3-829,-5 0-387,-1-1 0,1-1 0,-1 0 0,1-2 0,-1 0 0,19-9 0,-3 0-676,-1-2-1,45-28 0,-60 32-203,0-1 1,0 0-1,-2-1 0,0-2 1,0 0-1,-2 0 1,0-2-1,0 0 0,19-32 1,-33 47 887,0 0 1,-1-1-1,1 1 1,-1-1-1,0 1 0,0-1 1,0 0-1,0 0 1,-1 1-1,0-1 0,1 0 1,-1 0-1,-1 1 1,1-5-1,-1 5 118,0 1 1,1 0-1,-1 0 0,0 0 1,0 0-1,-1 0 1,1 0-1,0 0 0,0 0 1,-1 1-1,1-1 0,-1 0 1,0 1-1,1-1 0,-1 1 1,0 0-1,-4-3 1,1 2 203,0 0 1,0 1 0,-1-1-1,1 1 1,-1 0 0,1 0-1,-1 1 1,1-1 0,-1 1 0,1 0-1,-1 1 1,1 0 0,-1-1-1,1 2 1,-1-1 0,1 1-1,-6 2 1,-5 3 700,-1 1 0,2 1 0,-1 0 0,2 1 0,-1 1 0,1 0 0,-14 15 0,14-10-290,0 0 0,1 1-1,0 0 1,2 1-1,-15 29 1,15-22-473,1 0-1,1 1 1,1-1 0,2 2-1,0-1 1,2 1 0,1 0-1,1 0 1,3 50 0,0-66-161,1 0 0,0 0 0,1-1 0,0 1 0,0-1 0,1 0 0,0 0 0,1 0 0,0 0 0,1-1 0,0 0 0,1 0 0,-1 0 0,10 8 0,-11-12-188,1 1 0,0-1 0,0-1-1,0 1 1,1-1 0,0 0 0,0 0 0,0-1 0,0 0 0,0-1-1,1 1 1,-1-1 0,1 0 0,0-1 0,-1 0 0,1 0-1,0-1 1,0 0 0,0 0 0,10-2 0,-5-1-863,-1 0 1,1-1-1,0 0 1,-1-1 0,0 0-1,0-1 1,0 0-1,-1-1 1,18-14-1,-15 9-46,0-2 0,0 1 0,-2-2 0,0 0 0,20-32 0,-4-7-29,-2 0 0,-3-2-1,20-74 1,-24 74 1179,4-15 212,53-150 5387,-76 219-5458,1 0 1,0 0-1,-1 0 0,1 0 1,0 0-1,0 0 0,0 0 1,0 0-1,1 1 0,-1-1 1,0 0-1,1 1 0,-1-1 1,1 1-1,0 0 0,-1 0 0,1-1 1,3 0-1,-4 1 25,1 1 0,-1 0 0,0 0 1,1 0-1,-1 0 0,1 0 0,-1 1 0,0-1 0,1 0 0,-1 1 1,0-1-1,1 0 0,-1 1 0,0 0 0,0-1 0,1 1 0,-1 0 1,0 0-1,0-1 0,0 1 0,1 1 0,5 6 585,-1-1 1,0 1-1,0 0 0,-1 0 0,0 1 1,8 17-1,10 38 374,-3 1-1,-2 1 1,15 119 0,-22-114-952,5 39-876,-16-109 544,0-1 0,0 1-1,0-1 1,0 1 0,0-1-1,0 1 1,0-1 0,0 0-1,0 1 1,0-1 0,0 1-1,0-1 1,0 1 0,1-1-1,-1 0 1,0 1 0,0-1-1,0 1 1,1-1 0,-1 0-1,0 1 1,1-1 0,-1 0-1,0 0 1,1 1-1,-1-1 1,0 0 0,1 0-1,-1 1 1,1-1 0,0 0-1,7-11-2779,6-27-450,23-137-1983,-16 67 4762,62-183-1,-74 266 943,2 2 0,24-41-1,-29 54-4,1 1 1,0-1-1,1 1 0,0 0 0,0 1 0,1 0 0,0 0 0,13-8 1,-19 15-238,-1 0-1,0 0 1,1 0 0,-1 0 0,1 1 0,-1-1 0,1 1 0,-1-1 0,1 1 0,-1 0 0,1 0 0,-1 0-1,1 0 1,0 1 0,-1-1 0,1 1 0,-1-1 0,0 1 0,1 0 0,-1 0 0,1 0 0,-1 0 0,0 0 0,0 1-1,0-1 1,0 1 0,0-1 0,0 1 0,0 0 0,0 0 0,-1 0 0,4 4 0,2 3 303,-1 0 0,0 0 0,0 1 0,-1 0 0,0 0 0,6 19 0,1 15 166,-2 0 0,-2 1 0,5 79 0,-12 143-428,-2-19-5110,2-237 4216,4 53-3375,-5-59 3307,1 0 0,0 0 0,0-1 0,1 1 0,-1 0 1,1 0-1,0-1 0,0 1 0,5 6 0,-7-10 666,1-1 0,-1 0 0,0 1 0,1-1 0,-1 0 0,0 0 0,1 1 0,-1-1 0,0 0 0,1 0 0,-1 0 0,1 0 0,-1 1 0,1-1 0,-1 0 0,0 0 0,1 0 0,-1 0 0,1 0 1,-1 0-1,1 0 0,-1 0 0,1 0 0,-1 0 0,0-1 0,1 1 0,-1 0 0,1 0 0,-1 0 0,0 0 0,1-1 0,-1 1 0,1 0 0,-1 0 0,0-1 0,1 1 0,-1-1 0,17-22-3029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0 296 896,'0'0'1260,"0"28"722,1-7-1512,2-1 1,0 1 0,0-1-1,2 0 1,1 0-1,0-1 1,2 0-1,0 0 1,1 0 0,1-1-1,0 0 1,20 23-1,-22-31-379,1 0-1,0 0 0,0-1 1,1 0-1,1-1 1,-1 0-1,1-1 0,1 0 1,-1 0-1,19 6 0,-23-10-64,1-1 0,-1 0-1,0 0 1,1-1-1,-1 1 1,1-2-1,0 1 1,-1-1-1,1 0 1,-1-1-1,1 0 1,-1 0-1,1-1 1,-1 0-1,1 0 1,-1 0-1,0-1 1,0 0 0,12-8-1,-1-2 8,-1 0-1,0-1 1,-1-1-1,-1 0 1,0-2-1,-1 1 1,-1-2-1,-1 0 1,0 0-1,-1-1 1,-1-1-1,7-20 1,-7 14 89,-1-1 0,-1-1 0,-1 0 0,-2 0 0,-1 0 0,-1 0 0,-2 0 0,-3-51 0,1 66 21,-1 1 1,-1 0 0,0 1-1,-1-1 1,-5-12 0,7 20-126,1 0 1,-1 0 0,0 0 0,0 0 0,0 0 0,-1 1-1,0-1 1,1 1 0,-1 0 0,0 0 0,0 0 0,-1 0-1,1 1 1,-1-1 0,1 1 0,-8-4 0,11 6-157,-1-1 1,1 1 0,-1 0 0,1 0 0,-1-1 0,1 1-1,-1 0 1,1 0 0,-1 0 0,1-1 0,-1 1-1,1 0 1,-1 0 0,1 0 0,-1 0 0,1 0 0,-1 0-1,1 0 1,-1 0 0,1 0 0,-1 0 0,1 0-1,-1 1 1,1-1 0,-1 0 0,1 0 0,-1 0 0,1 1-1,-1-1 1,1 0 0,-1 1 0,1-1 0,0 0-1,-1 1 1,1-1 0,-1 1 0,1-1 0,0 0 0,-1 1-1,1-1 1,0 1 0,0-1 0,0 1 0,-1-1 0,1 1-1,0-1 1,0 1 0,0-1 0,0 1 0,0-1-1,0 1 1,0-1 0,0 1 0,0-1 0,0 1 0,0 0-1,0-1 1,0 1 0,0-1 0,0 1 0,1-1-1,-1 1 1,0 2-475,0 16-1939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1056,'-12'0'605,"0"1"-1,1 1 0,-1 0 1,1 0-1,-1 1 0,1 1 0,-15 6 1,-8 3 1609,33-13-2162,-1 0-1,1 0 0,0 1 1,-1-1-1,1 0 1,0 1-1,-1-1 1,1 1-1,0 0 1,0-1-1,-1 1 1,1 0-1,0 0 0,0 0 1,0 0-1,0 0 1,0 0-1,0 0 1,1 0-1,-1 0 1,0 0-1,0 0 1,1 1-1,-1-1 1,1 0-1,-1 0 0,1 1 1,-1-1-1,1 0 1,0 1-1,0-1 1,0 1-1,0-1 1,0 0-1,0 1 1,0-1-1,0 0 1,0 1-1,0-1 0,1 0 1,-1 1-1,1-1 1,-1 0-1,2 3 1,2 2-37,0 1 0,1 0 0,0-1 0,0 0 0,1 0 0,0 0 0,0-1 0,0 1 0,0-2 0,12 8 0,3 3 1,-7-3-15,-1 0 0,0 0 0,0 2 0,-1 0 0,-1 0 0,-1 1 0,0 0 0,-1 1 0,0 0-1,-1 0 1,-1 1 0,-1 0 0,7 29 0,-9-30 50,-2 0-1,0 0 1,-1-1-1,0 1 1,-1 0-1,-1 0 1,-1 0 0,0 0-1,-1-1 1,-1 1-1,0-1 1,-1 0-1,-1 0 1,0 0-1,-14 22 1,18-33-45,-4 7 87,-1-1 0,0 0 0,-13 15 0,17-23-125,1 0-1,-1 0 1,1 0 0,-1 0-1,0 0 1,0-1-1,0 1 1,0-1-1,0 0 1,0 0-1,0 0 1,0 0-1,-1 0 1,1-1-1,0 1 1,-6-1-1,8-1-108,-1 0 0,1 0 0,0 0 0,0 0 0,-1-1 0,1 1 0,0 0 0,0-1 0,0 1 0,0 0 0,1-1 0,-1 1 0,0-1 0,1 0 0,-1 1 0,1-1-1,-1 1 1,1-3 0,-9-36-2157,11-46-1034,3 40 1897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1681,'30'-66'3111,"-18"77"351,-4 6-2496,0-1 0,-1 2 0,-1-1 0,0 1 0,2 18 0,15 99 2493,24 281 990,-3-30-4621,-37-344-2408,18 63 0,-15-70-2059,-8-20 2107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1 184 960,'0'-5'285,"0"1"1,0-1-1,0 1 0,0 0 0,1-1 0,0 1 0,0 0 0,0 0 0,1-1 0,-1 1 0,1 0 0,2-4 0,0 4-146,-1 0 0,1 1 0,0-1 0,0 1 0,0 0 0,1 0 0,-1 0 0,1 0 0,-1 1 0,10-3 0,34-16 152,96-26 0,-119 41-307,1 1-1,-1 2 1,1 0 0,0 2 0,49 3 0,-66-1 27,0 1 0,-1 0-1,1 0 1,0 1 0,-1 0-1,1 0 1,-1 1-1,0 0 1,0 0 0,-1 1-1,1 0 1,-1 1 0,0-1-1,0 1 1,-1 1-1,0-1 1,0 1 0,0 0-1,-1 1 1,0-1 0,4 9-1,-1 1 184,-1 0 0,0 0 0,-1 0 0,-1 1 0,-1 0 1,-1 0-1,0 0 0,-1 1 0,0 22 0,-2-13 252,-5 112 1692,2-121-1902,0-1 0,-1 1 1,0-1-1,-2 0 0,-11 26 1,15-40-207,-1 0 0,1 0 0,-1 1 0,0-2 0,0 1 0,0 0 0,0 0 0,-5 2 0,7-5-63,0 0 0,0 0 0,-1 0 0,1 0 0,0 0 0,-1 0 0,1 0 0,-1-1 0,1 1 0,-1-1 1,1 1-1,-1-1 0,1 0 0,-1 1 0,1-1 0,-1 0 0,1 0 0,-1 0 0,1 0 0,-1 0 0,0-1 0,1 1 0,-1 0 0,1-1 0,-1 1 0,1-1 0,-1 0 0,-1 0 0,2 0-52,0-1 0,0 1 0,-1-1 0,1 0 0,0 1 0,0-1 0,0 0 0,1 1 0,-1-1 0,0 0 0,1 0 0,-1 0 0,1 0 0,-1 1 0,1-1 0,0 0 0,0-4 0,1-42-1049,0 28 522,-1-26-354,-2 12 509,2 0-1,2 0 1,1 0-1,1 0 0,18-63 1,-18 84 423,3-10-4,1 1 1,0 1 0,2 0-1,13-21 1,-20 37 49,0 1 1,0-1 0,1 1 0,0 0 0,0 0-1,0 0 1,0 1 0,1-1 0,-1 1 0,6-3-1,-7 5 13,0 0-1,0 0 1,0 0-1,0 0 1,1 0-1,-1 1 1,0-1-1,0 1 0,1 0 1,-1 0-1,0 0 1,0 1-1,1-1 1,-1 1-1,0 0 1,0 0-1,0 0 0,5 2 1,1 3 24,1 0-1,-1 1 1,0 0 0,-1 1-1,0 0 1,0 0 0,9 13 0,-5-6-28,33 39-254,-27-31-450,2 1-1,0-2 1,28 23-1,-45-43 576,0 1 0,1-1 0,-1 0 0,0 0 0,1-1 0,0 1 0,-1-1 0,1 0 0,0 0-1,0 0 1,0 0 0,0 0 0,0-1 0,-1 0 0,1 0 0,0 0 0,4-1 0,7 1-231,18 0-357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2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0 181 176,'4'-7'224,"2"-1"242,-1 0-1,0-1 0,0 0 0,-1 0 1,0 0-1,0 0 0,-1-1 0,0 0 1,2-18 2907,-5 33-1719,-2 92 3872,-1-29-4694,10 94 0,-7-158-927,1 1-1,0 0 1,0 0 0,1 0-1,-1-1 1,1 1-1,0-1 1,0 1 0,1-1-1,-1 0 1,1 0 0,0 0-1,5 5 1,-7-8-11,0 0 1,0 0-1,0 0 1,0-1-1,0 1 0,0 0 1,1-1-1,-1 1 1,0-1-1,0 1 1,1-1-1,-1 0 0,0 0 1,1 1-1,-1-1 1,0 0-1,1 0 1,-1 0-1,0 0 1,3-1-1,-2 0-80,0 0 0,1 0 1,-1 0-1,0 0 0,0-1 0,1 1 0,-1-1 1,-1 0-1,1 1 0,0-1 0,0 0 0,0 0 1,-1 0-1,3-4 0,11-21-361,-2 0 0,-1-1 0,-1-1 0,-1 0 0,7-33-1,6-19 392,-12 39 226,9-29 87,-19 68-70,1-1 0,0 1 1,-1-1-1,1 1 0,0 0 0,1 0 0,-1 0 1,1 0-1,-1 0 0,1 0 0,0 1 0,0-1 1,0 1-1,0 0 0,5-3 0,-6 5 12,-1 0 0,0 1 0,0-1 0,0 0 0,1 0 0,-1 1 0,0-1 0,0 1 0,0-1 0,0 1 0,0-1 0,0 1 0,0 0 0,0-1 0,0 1 0,0 0 0,0 0 0,0 0 0,0 0 0,-1 0 0,1 0 0,0 0 0,-1 0 0,1 0 0,-1 0 0,1 0 0,-1 0 0,1 0 0,-1 2 0,16 35 1227,22 99 1099,-23-80-2186,2 0 0,43 96 0,-54-140-135,2 4-712,0-1 0,1 0 0,0-1 0,1 0 1,22 24-1,-30-37 389,0 0 0,1 0 0,-1 0 1,1 0-1,-1-1 0,1 1 0,0-1 1,-1 1-1,1-1 0,0 0 0,0 0 1,0-1-1,0 1 0,0 0 0,0-1 0,0 0 1,4 0-1,-3 0-55,0-1 1,0-1-1,-1 1 1,1 0-1,0-1 1,0 0-1,-1 0 1,1 0-1,-1 0 1,0-1-1,0 1 1,0-1-1,0 0 1,0 0-1,0 0 1,3-6-1,27-36-1553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1617,'1'-17'349,"0"7"-71,-1 0 0,1 0 0,1 1 0,-1-1 0,2 0 0,-1 1 0,2-1 0,-1 1 0,10-17 0,-13 26-219,0 0-1,1 0 0,-1 0 1,1 0-1,-1 0 0,0 0 1,1 0-1,-1 0 1,1 0-1,-1 0 0,1 0 1,-1 0-1,0 0 1,1 0-1,-1 0 0,1 0 1,-1 1-1,0-1 0,1 0 1,-1 0-1,1 0 1,-1 1-1,0-1 0,1 0 1,-1 1-1,0-1 1,0 0-1,1 1 0,-1-1 1,0 0-1,0 1 0,1-1 1,-1 0-1,0 1 1,0-1-1,0 1 0,0-1 1,0 0-1,0 1 1,1 0-1,8 20 1000,3 26 448,-2 1 0,-3 0 0,3 60 0,-2-13-438,23 312 961,1 9-2524,-25-305-1315,-6-41-4319,-1-69 5995,-17 2-5816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19 284 1217,'-17'-17'2741,"17"17"-2679,0-1 0,-1 1 0,1-1-1,0 1 1,0-1 0,0 1 0,-1-1 0,1 1 0,0-1-1,0 1 1,0-1 0,0 0 0,0 1 0,0-1 0,0 1-1,0-1 1,0 1 0,0-1 0,1 0 0,-1 1-1,0-1 1,0 1 0,0-1 0,1 1 0,-1-1 0,0 1-1,0-1 1,1 1 0,-1 0 0,1-1 0,-1 1 0,0-1-1,1 1 1,-1 0 0,1-1 0,-1 1 0,1 0 0,-1-1-1,1 1 1,-1 0 0,1 0 0,-1 0 0,1-1 0,-1 1-1,1 0 1,0 0 0,0 0 0,41-12 542,-15 5-625,0-2 0,42-19 0,-33 8-1006,47-37 0,-49 33 42,42-23 1,-62 40 823,0 0-1,0 1 1,0 1 0,0 1 0,1 0 0,28-4 0,-36 7 188,0 1 1,-1 0-1,1 0 1,0 0-1,0 1 1,-1 0-1,1 1 1,-1-1-1,1 1 1,-1 1-1,0-1 1,0 1-1,0 0 1,8 5-1,-6-2 231,0 1 0,0-1 0,-1 2 0,1-1-1,-2 1 1,1 0 0,-1 1 0,8 14 0,-2 1 1074,-1 0 0,-2 2 1,0-1-1,-1 1 0,-2 0 0,5 40 1,-3 169 9292,-8-181-9248,2-38-447,3-11-3815,-4-5 2539,0-1-1,0 1 1,-1-1 0,1 0 0,0 1 0,-1-1 0,1 0-1,0 0 1,-1 1 0,1-1 0,-1 0 0,1 0 0,-1 0 0,0 0-1,1 1 1,-1-1 0,0 0 0,0 0 0,1 0 0,-1 0-1,0 0 1,0 0 0,0-2 0,9-71-8996,-6-1 5313,-3 19 1350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7 624,'1'0'45,"-1"-1"-1,0 1 0,0 0 0,0-1 1,0 1-1,1 0 0,-1-1 1,0 1-1,0 0 0,1 0 0,-1-1 1,0 1-1,0 0 0,1-1 0,-1 1 1,0 0-1,1 0 0,-1 0 1,0 0-1,1-1 0,-1 1 0,0 0 1,1 0-1,-1 0 0,1 0 1,-1 0-1,0 0 0,1 0 0,-1 0 1,1 0-1,-1 0 0,0 0 0,1 0 1,-1 0-1,0 0 0,1 0 1,-1 0-1,1 0 0,-1 1 0,0-1 1,1 0-1,-1 0 0,0 0 1,1 1-1,-1-1 0,0 0 0,0 0 1,1 1-1,-1-1 0,0 0 1,0 1-1,1-1 0,5 27 1009,-2-2-296,1-12-519,2 10 41,2 1 1,1-1-1,0-1 1,17 25-1,39 73-71,-47-88-128,26 62 0,-18-36 32,-22-33-73,-5-24-37,0 0-1,0 0 0,0 0 1,0 0-1,0 0 1,0 0-1,0 0 1,0 0-1,0 0 0,0 0 1,0 0-1,1 0 1,-1 0-1,0 0 1,1 0-1,-1 0 1,1 0-1,-1 0 0,1 0 1,-1 0-1,1-1 1,0 1-1,-1 0 1,1 0-1,0-1 1,0 1-1,0-1 0,-1 1 1,1 0-1,0-1 1,0 0-1,0 1 1,0-1-1,0 1 1,0-1-1,0 0 0,1 1 1,0-2-2,0 0 1,-1 0-1,1 0 0,-1 0 0,1-1 1,-1 1-1,0 0 0,1-1 1,-1 1-1,0-1 0,0 1 1,0-1-1,0 1 0,0-1 1,0 0-1,0 1 0,-1-1 1,1 0-1,-1 0 0,1 1 1,-1-5-1,9-15 20,16-13-3,11-19-13,-15 4-178,-17 37 30,0 0 1,2 0-1,-1 0 1,2 1-1,-1 0 0,10-12 1,-3 3-1034,-11 18 971,-1-1 0,0 1 0,1-1 0,-1 1 0,1 0 1,0 0-1,0 0 0,-1 0 0,1 0 0,5-3 0,10-6-898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1 153 880,'2'0'124,"0"1"-1,0-1 1,0 0-1,0 1 0,1-1 1,-1 1-1,0 0 1,0-1-1,0 1 0,0 0 1,0 0-1,0 1 1,-1-1-1,1 0 1,0 1-1,-1-1 0,1 1 1,-1-1-1,1 1 1,-1 0-1,1-1 0,-1 1 1,0 0-1,0 0 1,0 0-1,0 0 0,-1 0 1,1 0-1,0 0 1,-1 0-1,1 1 0,-1 2 1,2 10 1036,0 0-1,-2 0 1,-1 27 0,0-15 50,-1 23 760,0-22-1301,1 0 1,4 35 0,-2-57-635,0 0 1,-1 0 0,2 0 0,-1-1-1,1 1 1,0 0 0,0-1 0,0 0-1,1 1 1,0-1 0,0 0 0,0 0-1,1-1 1,0 1 0,0-1 0,6 6-1,-7-8-38,0 0 0,0 0 0,0-1 0,0 0-1,1 0 1,-1 0 0,0 0 0,1 0-1,-1 0 1,1-1 0,-1 0 0,0 0 0,1 0-1,-1 0 1,1 0 0,-1-1 0,1 1 0,-1-1-1,0 0 1,1 0 0,-1 0 0,0-1 0,0 1-1,0-1 1,6-3 0,7-6-114,-1 0-1,0-1 1,20-20 0,-19 18 96,5-6-157,-1-1 0,0-1 0,-2 0 0,-1-1 0,0-1 1,19-40-1,-28 49 99,-1 0 1,-1 0-1,-1-1 0,0 1 1,-1-1-1,-1 0 1,0-1-1,-1 1 1,-1 0-1,0-1 0,-1 1 1,-1-1-1,-3-17 1,3 31 135,1 0 0,-1 1-1,0-1 1,0 0 0,0 0 0,-1 0 0,1 0 0,0 1 0,-1-1 0,0 1 0,0-1 0,0 1 0,0-1 0,0 1 0,0 0-1,0 0 1,-1 0 0,1 1 0,-1-1 0,0 0 0,1 1 0,-1 0 0,0-1 0,0 1 0,0 0 0,0 1 0,0-1-1,0 0 1,0 1 0,0 0 0,0-1 0,0 1 0,0 0 0,0 1 0,-5 0 0,-5 1 66,0 1-1,0 0 1,0 1 0,1 0-1,0 1 1,-23 13 0,-63 45-3266,95-62 2576,0 1-1,-1-1 1,1 1-1,0-1 1,0 0 0,-1 0-1,1-1 1,0 1 0,-1-1-1,1 1 1,-4-1-1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1761,'0'0'2198,"-3"12"830,-33 48 2352,20-34-2449,-27 57 1,41-78-2769,-10 23 360,2 0 0,0 1-1,3 1 1,-6 35 0,12-58-542,0 1 0,1 0 0,0 0 0,0 0 0,0 0 0,1-1 1,1 1-1,-1 0 0,1-1 0,1 1 0,-1-1 0,1 0 0,1 1 0,-1-2 0,1 1 0,0 0 0,1-1 0,-1 1 1,1-1-1,1-1 0,10 10 0,1-2-137,1-2 0,1-1 0,0 0 0,25 9 0,49 26-345,-85-40 472,0 0 0,0 1 1,0 0-1,0 0 0,-1 1 1,0 0-1,-1 0 0,7 10 0,-11-14 54,0-1 0,-1 1-1,1 0 1,-1 0 0,0 1-1,0-1 1,0 0 0,0 0-1,-1 0 1,1 1 0,-1-1-1,0 0 1,0 1 0,0-1-1,0 0 1,0 1 0,-1-1-1,-1 6 1,-1-2 46,1 0 0,-2 0 0,1 0 0,-1-1 1,0 1-1,0-1 0,-1 0 0,-5 6 0,-4 3 63,-1-1 1,0-1-1,-1 0 1,-1-1-1,-26 15 1,28-20-274,0 0 1,-1-1-1,0-1 1,0 0-1,0-1 1,-30 4-1,32-7-1056,0 0 0,0-2 0,0 1 0,-26-6 0,34 5 296,1-1 0,0 0-1,0 0 1,0-1-1,0 1 1,0-1 0,-8-7-1,3-1-2405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2449,'10'-42'1744,"-1"-1"2448,25-66-1,-25 92-1707,-3 16 752,-3 29 910,-2 122-2638,-20 645 7309,-4 102-9609,23-861-58,1 40-2875,8-7-4437,3-49 3103,-12-20 4895,0 0 0,1 1-1,-1-1 1,1 0 0,-1 1-1,0-1 1,1 0 0,-1 1-1,1-1 1,-1 0 0,1 0-1,-1 0 1,1 1-1,-1-1 1,1 0 0,-1 0-1,1 0 1,-1 0 0,1 0-1,-1 0 1,1 0 0,0 0-1,-1 0 1,1 0 0,-1 0-1,1 0 1,-1-1 0,1 1-1,-1 0 1,1 0 0,-1 0-1,0-1 1,1 1 0,-1 0-1,1-1 1,-1 1 0,1-1-1,11-22-3879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0 624,'0'0'1225,"0"29"4487,-18 94-216,34 288 50,3-231-4173,29 227 562,-17-151-833,13 73 283,-13-156-845,-14-67-171,44 148 0,-28-121-150,-30-122-96,-3-11-175,0 0-1,0 1 1,0-1 0,0 1-1,0-1 1,0 1-1,1-1 1,-1 0 0,0 1-1,0-1 1,0 0-1,0 1 1,1-1-1,-1 0 1,0 1 0,1-1-1,-1 0 1,0 1-1,0-1 1,1 0 0,-1 0-1,1 1 1,-1-1-1,0 0 1,1 0 0,-1 0-1,0 1 1,1-1-1,-1 0 1,1 0 0,-1 0-1,0 0 1,1 0-1,-1 0 1,1 0-1,-1 0 1,1 0 0,-1 0-1,0 0 1,1 0-1,-1 0 1,1 0 0,0-1-1,1-26-13118,-2-13 8107,0 6 2356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34 564 128,'0'0'3596,"-24"21"1423,24-20-5020,1 0 66,-1-1-1,0 0 0,0 1 1,0-1-1,0 1 0,0-1 1,0 0-1,0 1 0,0-1 1,0 1-1,0-1 0,0 0 1,0 1-1,0-1 1,0 1-1,-1-1 0,1 0 1,0 1-1,0-1 0,0 1 1,-1-1-1,1 0 0,0 1 1,0-1-1,-1 0 1,1 0-1,0 1 0,-1-1 1,1 0-1,0 1 0,-1-1 1,1 0-1,0 0 0,-1 0 1,1 0-1,-1 1 0,1-1 1,0 0-1,-1 0 1,1 0-1,-3 0 1689,20 0-232,-6-1-1197,-1 0-1,1-1 1,-1 0 0,1-1 0,-1 0 0,11-6 0,7-1 255,205-63 1881,289-51 0,151-35-1604,-365 79-730,-22-1 7,-236 79-202,-49 2-339,-109-38-18582,80 27 14969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1088,'-120'0'5517,"80"0"-1016,0 0 3575,66 16-5920,13-9-1862,-1 1 1,62 22 0,-79-22-299,0 0 0,0 2 0,-1 1 0,-1 0 0,1 1 0,21 19 0,-36-26 5,0-1 0,0 2 0,0-1 1,0 0-1,-1 1 0,0 0 0,0 0 0,0 0 0,-1 1 0,0-1 0,0 1 0,-1 0 0,0 0 0,0 0 1,0 0-1,0 13 0,-2-9 27,0-1 1,-1 1 0,-1 0-1,0-1 1,0 1-1,-1-1 1,-1 0-1,1 0 1,-2 0 0,-6 12-1,-9 10-363,-1-1-1,-2-1 0,-1-1 1,-1-1-1,-37 32 0,58-56-63,-1 0 0,1-1 0,-1 1 0,0-1 0,0 0 0,0 0 0,0-1 0,-11 4 0,7-4-1370,0 0 0,0 0 1,0-2-1,-17 1 0,8-1-1699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0 183 608,'17'-132'1454,"-10"82"5285,3 81-2747,28 119 1601,6 83-2115,-28-140-2617,11 97 413,-8 0 1,-5 197-1,-14-14-643,0-213-9695,-4-169 1096,-10-7 5443,6 7 988,-18-23-1234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7 400 720,'-7'0'1825,"7"-7"-1313,14-14 65,14 3-65,13-10-16,10-21-112,7 0-128,7 3-47,3 8-145,-3-1-16,0 1-144,-3 20-513,-14-10-383,3 18-113,-17-1 33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104 503 848,'-4'13'147,"1"-1"-1,-1 0 1,2 1-1,0 0 1,0-1-1,1 1 1,1 0-1,0 0 1,2 16-1,-1-28-125,-1 0 1,0 0-1,0 0 1,0 0-1,0 0 0,0 0 1,1 0-1,-1-1 1,0 1-1,1 0 0,-1 0 1,1 0-1,-1-1 1,1 1-1,-1 0 1,1-1-1,-1 1 0,1 0 1,0-1-1,0 1 1,-1-1-1,1 1 0,0-1 1,0 1-1,-1-1 1,1 1-1,0-1 0,1 1 1,0-1 17,0 0 0,-1-1-1,1 1 1,0 0 0,0 0 0,0-1 0,-1 1 0,1-1 0,0 0 0,-1 1 0,1-1 0,0 0 0,1-1-1,5-4 76,0 0 0,0 0 0,0-1-1,8-10 1,19-27 22,-1-2 0,-3-2 0,49-100 0,-73 133-145,-1 0 1,-1 0-1,0-1 0,-1 1 0,-1-1 0,0 0 0,-1 0 0,-1 0 0,-1 0 0,-1-23 0,0 33 27,1 0 1,-1 0-1,0-1 0,-1 1 1,1 1-1,-1-1 1,-1 0-1,1 0 0,-1 1 1,0-1-1,0 1 1,0 0-1,-1 0 0,0 0 1,0 0-1,0 1 1,0-1-1,-1 1 1,0 0-1,0 1 0,0-1 1,0 1-1,0 0 1,-1 0-1,1 1 0,-1-1 1,0 1-1,0 1 1,-12-3-1,13 4 72,-1 0 1,1 0-1,-1 1 1,1-1-1,-1 1 0,1 1 1,-1-1-1,1 1 1,0 0-1,0 0 0,0 0 1,0 1-1,0 0 1,0 0-1,1 0 0,-1 1 1,1-1-1,-5 7 1,-7 6 378,1 0 0,0 1 0,-15 25 0,16-20-106,1 1 1,1 0 0,1 1-1,-14 46 1,20-54-288,1 1 0,1-1 0,0 1 0,1 0 0,1 0 0,0 0 0,2-1 0,3 29 0,-3-40-85,1-1 1,-1 1-1,1 0 1,1 0-1,-1-1 0,0 1 1,1-1-1,0 0 0,0 0 1,1 0-1,-1 0 0,1-1 1,-1 1-1,1-1 1,0 0-1,1 0 0,-1 0 1,0-1-1,1 1 0,0-1 1,-1 0-1,1-1 0,0 1 1,0-1-1,0 0 1,0 0-1,0 0 0,10-1 1,-3 1-356,0 0 1,1-2 0,-1 1-1,0-2 1,0 1 0,0-2-1,-1 0 1,1 0 0,0-1 0,-1 0-1,16-9 1,-10 2-406,-1-1 0,0-1 1,-1 0-1,0-1 0,22-27 0,-6 3-1117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1 211 528,'3'-8'288,"-3"6"-156,0 1-1,1 0 1,-1-1-1,1 1 1,-1 0-1,1 0 1,-1 0-1,1-1 1,0 1-1,0 0 1,-1 0-1,1 0 1,0 0-1,0 0 1,0 0 0,3 0 1018,-4 12 1502,-1 81 785,-1 11-2066,22 190 0,-15-252-1373,-5-31-60,1 0-1,0 0 1,1 0-1,0 0 1,4 13 0,-5-22 29,-1-1 1,0 1-1,0 0 1,0 0 0,1-1-1,-1 1 1,0 0-1,1-1 1,-1 1-1,0 0 1,1-1 0,-1 1-1,1-1 1,-1 1-1,1-1 1,0 1 0,-1-1-1,1 1 1,-1-1-1,1 0 1,0 1-1,-1-1 1,1 0 0,0 1-1,-1-1 1,1 0-1,0 0 1,0 0-1,-1 1 1,1-1 0,1 0-1,-1-1-41,1 0 0,-1 1-1,0-1 1,0 0 0,1 0-1,-1 0 1,0 0 0,0 0-1,0 0 1,0-1 0,0 1-1,0 0 1,0 0 0,0-2-1,22-49-1291,-22 51 1360,21-76-1166,25-144-1,-34 143 1896,46-152 0,-59 228-650,1 0 0,0 0 0,-1 0-1,1 0 1,0 0 0,0 0 0,0 0-1,0 0 1,1 0 0,-1 0-1,1 0 1,-1 1 0,1-1 0,-1 1-1,1-1 1,0 1 0,0-1 0,-1 1-1,1 0 1,3-1 0,-3 2 69,0-1 1,0 1-1,-1 1 0,1-1 1,0 0-1,-1 0 1,1 1-1,0-1 1,0 1-1,-1-1 0,1 1 1,-1 0-1,1-1 1,0 1-1,-1 0 0,0 0 1,1 0-1,-1 0 1,3 3-1,3 3 360,-1 0 0,0 1 0,-1-1 1,1 1-1,-1 1 0,-1-1 0,0 1 0,4 10 0,27 93 1795,36 102 51,-60-190-2233,0-1 0,1 1-1,1-2 1,1 0 0,1-1-1,28 30 1,-39-46-141,0 0 1,1-1-1,0 1 0,0-1 0,0 0 1,0-1-1,1 1 0,-1-1 1,1 0-1,0-1 0,0 1 1,0-1-1,0 0 0,1-1 0,-1 1 1,0-1-1,1 0 0,-1-1 1,1 0-1,-1 0 0,0 0 1,1-1-1,-1 0 0,1 0 0,-1 0 1,0-1-1,0 0 0,0 0 1,10-6-1,1-2-364,-1-1 1,0 0-1,0-2 0,-1 0 1,-1 0-1,0-1 0,-1-1 1,-1-1-1,0 1 1,-1-2-1,-1 0 0,11-24 1,9-25-928,41-137-1,-58 164 1516,-2 0 0,-1-1 0,-3 0 0,5-69 0,-13 112-36,0 0-1,1 0 0,-1 0 1,-1-1-1,1 1 0,0 0 1,-1-1-1,1 1 0,-1-1 1,-3 4-1,-12 23 780,5 8-321,3 1-1,1 0 1,1 1 0,3-1-1,1 1 1,2 0-1,5 57 1,-4-85-590,2 1 0,-1-1 0,2 0 0,-1 1 0,2-1 0,-1-1 0,1 1 0,1 0 0,7 11 0,-9-17-131,0-1 0,0 1 0,0-1 0,0 0 1,1 0-1,0-1 0,0 1 0,0-1 0,0 0 0,0 0 0,1 0 0,0 0 0,-1-1 0,1 0 0,0 0 0,0 0 0,0-1 0,0 1 0,0-1 0,1 0 0,-1-1 0,6 1 0,1-1-801,0 0 0,0 0 1,0-2-1,22-4 0,-29 4 375,0 0-1,0 0 1,0-1-1,0 1 1,-1-1-1,1-1 1,-1 1-1,0-1 1,0 1-1,0-1 1,0 0-1,0 0 1,4-9-1,-2 5-61,-1 0-1,0 0 1,0-1-1,-1 0 0,0 0 1,0 0-1,-1 0 0,-1-1 1,3-14-1,-3-22-698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1 277 320,'0'-10'196,"0"1"1,1-1-1,1 1 0,-1 0 1,4-11-1,-4 19-93,-1-1 0,0 1-1,0-1 1,1 1 0,-1 0-1,1-1 1,-1 1 0,1 0-1,0 0 1,-1-1 0,1 1-1,0 0 1,0 0 0,0 0-1,0 0 1,0 0 0,0 0-1,0 0 1,0 1 0,0-1-1,1 0 1,-1 0 0,0 1-1,0-1 1,1 1 0,-1-1 0,0 1-1,1 0 1,-1-1 0,1 1-1,-1 0 1,0 0 0,1 0-1,-1 0 1,1 0 0,-1 0-1,0 0 1,1 1 0,-1-1-1,0 0 1,1 1 0,-1-1-1,3 2 1,-1 0 143,-1 1 0,1-1-1,-1 0 1,1 1 0,-1-1 0,0 1 0,0 0-1,0 0 1,0 0 0,-1 0 0,1 0-1,-1 0 1,2 6 0,16 55 1810,-10-30-846,8 31-7,-3 1 1,-3 1-1,-2 0 0,-4 0 0,-3 83 0,2-135-1143,5-20-45,11-30-266,-13 7-351,0-1-1,-2 0 1,4-53-1,4-31-164,-7 77 645,0 1 3,17-53 0,60-140-137,-47 169-1887,-11 24-1952,-24 34 3593,0-1 0,1 0 0,0 0-1,-1 1 1,1-1 0,0 1 0,0 0 0,0-1 0,0 1 0,0 0-1,0 0 1,3-1 0,-2 1 211,6-1-2593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56 688,'0'-56'5582,"0"61"-4934,2 24 292,1 0 0,2 0 0,1 0 0,19 53 0,0 4 381,42 194 2608,39 379 1,-55 295-1757,-51-854-2201,0 32-104,0-47-4020,-15-122-11364,6 20 12389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1 259 640,'2'0'163,"1"0"0,-1 0 0,1 1 0,0-1 0,-1 0 0,1 1 0,-1-1 0,1 1 0,-1 0 0,1 0 0,-1 0 0,0 0 0,1 1 0,-1-1 0,0 0 0,0 1 0,0 0 0,0-1 0,0 1 0,3 4 0,19 15 1168,-12-14-979,0 0-1,1 0 0,0-1 0,0-1 0,1 0 0,0-1 0,-1 0 0,1-1 0,0-1 1,1 0-1,-1-1 0,20-1 0,16-4 114,-1-1 0,63-17 0,-50 10-142,225-45 702,446-74-153,-551 103-895,82-11-1216,-179 24-186,-63 10 558,0 1-1,1 1 0,22-1 1,-24 3-159,-17-1-644,-27-7-1303,7 4 2804,-13-6-1394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69 2993,'-233'0'12185,"231"-2"-11258,6-2-668,13-3-199,28-7-1284,1 2 1,1 2 0,69-6 0,299 13-7665,-227 5 8329,-176-2 821,0 0 1,0 1-1,-1 1 1,1 0 0,-1 1-1,1 0 1,18 8-1,-25-9 161,-1 0-1,1 1 1,-1 0-1,0-1 1,0 1-1,-1 1 1,1-1-1,6 8 1,-8-8 95,0 0 1,0 0 0,-1 0 0,1 0 0,-1 1-1,1-1 1,-1 1 0,0-1 0,0 1-1,-1-1 1,1 1 0,-1 0 0,0 4 0,1 6 1011,-1 1 1,0-1-1,-2 1 1,0-1-1,0 0 1,-1 1-1,-1-1 0,-8 21 1,2-9-980,1 1 0,2 0-1,0 0 1,-4 46 0,4 115 438,7-184-1026,0 0 1,0-1-1,0 1 0,0 0 1,1-1-1,-1 1 0,1 0 1,0-1-1,0 1 0,0-1 0,1 0 1,-1 1-1,1-1 0,0 0 1,0 0-1,4 6 0,-3-8-49,-1 1 0,1-1 0,-1 0 0,1 0-1,0 0 1,-1 0 0,1 0 0,0-1 0,0 1 0,-1-1-1,1 0 1,0 1 0,0-1 0,0-1 0,0 1 0,0 0-1,-1-1 1,1 1 0,0-1 0,0 0 0,-1 0-1,1 0 1,3-2 0,7-3-838,0 0 1,-1-2-1,0 1 0,0-1 0,0-1 1,-1 0-1,-1-1 0,0 0 0,0 0 1,-1-1-1,16-24 0,0-6-1005,-1 0 0,23-59 0,-38 76 1864,0-1-1,-1 0 0,-1-1 1,-2 0-1,0 0 0,-2 0 1,0-41-1,-3 63 253,0 0 1,-1-1-1,0 1 1,0 0-1,0-1 0,0 1 1,0 0-1,-1 0 1,0 0-1,0 0 0,0 0 1,0 1-1,-1-1 1,0 1-1,1-1 1,-1 1-1,0 0 0,0 0 1,-1 0-1,1 0 1,-1 1-1,0-1 1,1 1-1,-1 0 0,0 0 1,0 1-1,0-1 1,-5-1-1,5 2-328,0 1-1,0-1 0,0 0 1,0 1-1,0 0 1,0 0-1,1 0 1,-1 1-1,0-1 0,0 1 1,0 0-1,0 0 1,0 0-1,1 0 1,-1 1-1,0-1 0,1 1 1,0 0-1,-6 4 1,-39 33-7257,38-19 3820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1185,'0'0'3129,"1"0"-2952,1 0 0,-1 1 0,0-1 1,0 1-1,0-1 0,0 1 0,1-1 0,-1 1 0,0 0 0,0 0 1,0 0-1,0-1 0,-1 1 0,3 2 0,3 5 132,1 0-1,0 0 0,0-1 0,0 0 1,1 0-1,12 8 0,10 8 74,-12-10-280,1 0-1,0-1 1,29 13-1,39 24-4,-79-44-88,-2 1 0,1-1 0,-1 1 0,1 0 0,-2 0 0,1 1 0,-1 0-1,0 0 1,5 9 0,-7-10 21,-1 1-1,0-1 1,0 1-1,0-1 1,-1 1-1,0 0 1,0 0-1,-1-1 1,0 1-1,0 0 1,0 0-1,-1 0 1,-3 12-1,0-3 36,-1-1-1,0 0 0,-1 0 0,-14 23 0,11-20-290,-1-1 0,-1 1 1,-1-2-1,-1 0 0,0 0 0,0-1 0,-2-1 1,0 0-1,-1-1 0,-30 20 0,28-30-1839,1-3-317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68 432,'-5'-5'188,"1"0"0,-1-1 0,0 1 0,0 1 0,-1-1 0,1 1 0,-1 0 0,0 1 0,0-1 0,0 1 0,-13-5 0,5 5 311,0 0 0,0 1 0,0 1 0,0 0 0,-15 1 1,23-1-325,1 1 0,-1 0 0,0 0 0,0 0 0,1 1 0,-1 0 0,0 0 0,1 0 0,-1 1 1,0 0-1,1 0 0,0 0 0,0 1 0,0-1 0,0 1 0,0 1 0,0-1 0,-6 7 0,-6 7 402,1-2-127,2 0 0,0 0 0,0 1 0,2 1 0,0 0 0,-12 26 1,17-26-329,1 1 1,1 0 0,0 0-1,2 0 1,0 0 0,1 1 0,0-1-1,3 24 1,-2-38-121,1-1 1,1 1-1,-1 0 0,0 0 0,1 0 1,0-1-1,0 1 0,0 0 1,0-1-1,1 1 0,-1-1 1,1 0-1,0 1 0,0-1 0,0 0 1,0 0-1,1 0 0,-1 0 1,1-1-1,0 1 0,-1 0 0,1-1 1,0 0-1,1 0 0,4 3 1,6 0 5,-1 0 1,1-1 0,0-1 0,0 0 0,21 1 0,19 5 27,-4 3 284,0 2-1,-2 2 0,1 3 0,55 29 0,-81-35 59,1 1 0,-2 1-1,0 1 1,-1 0 0,-1 2 0,0 0-1,-1 2 1,-1 0 0,28 42 0,-34-42-29,-1 0 1,-1 1-1,0 1 1,-2 0-1,0 0 0,-2 0 1,0 1-1,-2 0 1,0 0-1,-2 1 1,-1-1-1,0 0 1,-5 39-1,2-47-181,0 0 0,-1 0 0,-1 0 0,0 0 0,-1-1 0,-1 1 0,0-1 0,-1-1 0,0 1 0,-1-1-1,-1 0 1,0-1 0,-1 0 0,0-1 0,-1 0 0,0 0 0,0-1 0,-20 13 0,15-13-78,1 0 1,-1-2-1,-1 1 0,0-2 1,0 0-1,0-2 1,-1 1-1,1-2 0,-1-1 1,0 0-1,-1-1 1,1-1-1,0 0 0,-1-2 1,-19-2-1,23 1-82,1-1-1,0-1 1,-1 0-1,2-1 1,-1 0 0,0-1-1,1-1 1,0 0-1,1 0 1,-1-2-1,2 1 1,-1-2-1,1 1 1,1-2 0,-1 1-1,2-1 1,-16-23-1,14 15-66,1 0 0,0-1 0,2-1 0,0 1 0,1-1-1,1 0 1,2-1 0,0 1 0,1-1 0,1 0 0,0-25 0,6-17-1605,-3 54 323,1 0 0,0 0 0,7-20 0,-7 25 646,0 0-1,0 0 0,1 1 1,-1-1-1,1 1 1,0 0-1,1 0 0,-1 0 1,0 0-1,1 1 0,0-1 1,0 1-1,0 0 1,0 0-1,1 0 0,-1 1 1,1 0-1,0 0 1,-1 0-1,1 0 0,0 1 1,8-2-1,9-2-1254,-4 4 336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1 564 528,'1'4'168,"1"0"-1,-1 0 0,1 0 1,0 0-1,0 0 1,1-1-1,-1 1 1,1-1-1,0 1 0,0-1 1,0 0-1,0 0 1,1 0-1,4 2 0,0-1 240,1 0 0,0-1 0,0 0-1,0-1 1,16 2 0,6 1 168,-1-1 1,1-2-1,0 0 1,0-3-1,0 0 1,57-11-1,-78 9-544,0 0 0,0 0-1,-1-1 1,1 0 0,-1-1 0,0 0-1,-1 0 1,1-1 0,-1 0-1,0-1 1,13-14 0,-1-2-19,-1-2 1,27-44-1,-35 47-16,0 0 1,-2-1-1,0 0 1,-2-1-1,0 0 1,-2 0-1,0 0 0,-2 0 1,-1-1-1,0 0 1,-5-47-1,2 66 27,0 1 0,-1-1-1,1 1 1,-1-1 0,-1 1-1,1 0 1,-1 0 0,0 0 0,0 0-1,0 0 1,-1 0 0,1 1-1,-1 0 1,0 0 0,0 0-1,-1 0 1,1 1 0,-1-1 0,0 1-1,0 0 1,0 1 0,0-1-1,-1 1 1,-8-2 0,8 2 137,0 0 1,0 0 0,-1 1-1,1 0 1,-1 0-1,1 1 1,-1 0-1,1 0 1,-1 0 0,1 1-1,-1 0 1,1 0-1,0 1 1,-1 0 0,1 0-1,0 0 1,0 1-1,0 0 1,1 0 0,-1 1-1,-6 4 1,-3 7 476,1 0 0,0 1 1,1 1-1,1 0 0,0 1 1,2 0-1,0 0 0,1 1 1,1 1-1,0-1 0,2 1 1,0 1-1,1-1 0,2 1 1,0 0-1,-1 33 0,4-34-315,1 1-1,0-1 1,1 0 0,2 0-1,0 0 1,1 0-1,1 0 1,1-1-1,0 0 1,16 28 0,-14-32-250,0-1 0,1-1 1,0 1-1,1-2 1,0 1-1,1-2 0,1 0 1,0 0-1,0-1 0,1 0 1,0-2-1,1 1 1,0-2-1,0 0 0,0-1 1,1 0-1,18 3 1,-13-5-248,-1-1 0,1-1 1,-1-1-1,1-1 0,0-1 1,-1 0-1,1-2 1,-1 0-1,0-1 0,0-2 1,0 0-1,0-1 0,24-12 1,-18 6-1500,-2 0-1,1-1 1,33-28 0,-52 37 908,0 1 0,0-1 0,-1-1 0,1 1 0,-1-1 0,-1 0 0,1 0 0,-1 0 0,0-1 0,0 1 0,-1-1 0,0 0 0,0 0 1,-1-1-1,0 1 0,0 0 0,2-15 0,-4 0-2062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5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1 449 784,'3'-21'1081,"5"18"903,20 25 1757,-17-11-3359,24 28 1922,-1 2 1,-1 2-1,-3 0 1,47 92 0,-70-123-2063,74 143 3520,69 185-1,-123-260-3010,-20-54-470,1 0-1,2-1 1,22 43-1,-16-47 8,-16-21-283,0 0 1,0 0-1,0 0 1,0 0-1,1 0 0,-1 0 1,0 0-1,0 0 1,0 0-1,0 0 0,0 0 1,1 0-1,-1 0 1,0 0-1,0 0 1,0 0-1,0-1 0,0 1 1,0 0-1,1 0 1,-1 0-1,0 0 1,0 0-1,0 0 0,0 0 1,0 0-1,0-1 1,0 1-1,0 0 1,0 0-1,1 0 0,-1 0 1,0 0-1,0-1 1,0 1-1,0 0 1,0 0-1,0 0 0,0 0 1,0 0-1,0-1 1,0 1-1,0 0 1,0 0-1,0 0 0,0 0 1,0 0-1,0-1 1,0 1-1,-1 0 1,1 0-1,0 0 0,0 0 1,0 0-1,0-1 1,0 1-1,0 0 1,0 0-1,0 0 0,0 0 1,-1 0-1,1 0 1,0 0-1,0-1 1,-21-50 247,-42-62-299,6-3 0,-84-241-1,131 308 4,2 0 0,2-1 0,2 1 0,2-1 0,6-63 0,-1 86-273,0 0 1,2 1 0,0-1-1,2 1 1,1 1 0,1-1 0,2 1-1,0 1 1,1 0 0,2 0 0,25-34-1,-23 38-1618,1 0-1,33-29 1,-34 36-707,0 0 1,1 1 0,30-16 0,-12 15-1816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6:0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18 560 848,'-17'-419'4811,"17"414"-4638,0-1 0,1 0 1,0 1-1,1 0 1,-1-1-1,1 1 1,0 0-1,0 0 1,1-1-1,-1 2 1,1-1-1,6-8 1,13-25 1207,-21 36-1280,-1 1-8,1-1-1,-1 1 1,0 0-1,1 0 0,-1-1 1,1 1-1,0 0 0,0 0 1,-1 0-1,1-1 0,0 1 1,0 0-1,0 0 0,0 0 1,0 0-1,0 1 1,0-1-1,0 0 0,0 0 1,1 1-1,-1-1 0,0 1 1,0-1-1,1 1 0,-1-1 1,7 3 5944,3 721 7295,-6-522-11732,-4-131-1600,23 583 0,12-291 0,-10-192-8657,-20-295-13724,-6 61 20684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6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1 106 688,'0'-73'1618,"0"41"1665,16 52 20,-10-7-2057,0 1 0,0 1 0,-1-1 0,4 23-1,4 14 874,38 99 2031,30 108 595,-62-178-3675,53 189 2376,2 21-1154,10 28-6062,-76-302-915,-5-27-3876,-5-17 225,-1 12 7962,-11-26-3012,-3-19-429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6:0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35 588 1008,'-7'-11'349,"3"4"144,-1 0-1,1 0 1,1 0 0,-1-1 0,-1-8-1,4 13-293,0-1 1,1 0-1,-1 1 0,1-1 0,0 0 0,0 1 0,1-1 0,-1 1 0,1-1 1,0 0-1,-1 1 0,2-1 0,-1 1 0,0 0 0,3-5 0,8-10 211,0 1 0,1 1-1,0 0 1,2 1 0,0 1-1,21-17 1,14-14 28,166-143-374,-118 103-4626,-91 81 3920,-7 4 521,1-1 0,0 1 1,0 0-1,-1-1 0,1 1 0,0 0 0,-1-1 0,1 1 0,0-1 0,-1 0 0,1 1 0,-1-1 0,1 1 0,-1-1 0,1 0 0,-1 1 1,1-1-1,-1 0 0,0 0 0,1 1 0,-1-1 0,1-1 0</inkml:trace>
  <inkml:trace contextRef="#ctx0" brushRef="#br0" timeOffset="1">244 532 880,'-24'46'769,"7"-18"-1,17-7-16,0-4 1634,24-24-1410,0-14 16,10-7-223,7 0-369,-7 0-208,0 0-96,0 7-80,-10 10-608,0-6-705,-7 17-496,-17 10-1632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6:0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1345,'0'35'688,"0"-24"-96,7-11-16,10-11-63,10-6-1,7-22-16,-3 1 32,10-1-31,-7 4-49,11 4-160,-15 3-144,5-1-112,-11 12-160,10-4-576,-10 3-465,10 8-127,-10-8 79,-7 8-880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6:0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25 624,'8'-19'1873,"-8"19"-1796,-1-1 1,1 1-1,0 0 0,0 0 0,0-1 1,0 1-1,0 0 0,0-1 0,-1 1 1,1 0-1,0 0 0,0-1 0,-1 1 1,1 0-1,0 0 0,0 0 1,-1-1-1,1 1 0,0 0 0,0 0 1,-1 0-1,1 0 0,0 0 0,-1 0 1,1-1-1,0 1 0,-1 0 0,1 0 1,0 0-1,-1 0 0,1 0 1,0 0-1,-1 0 0,-2 1 194,0-1 1,0 1-1,0 0 0,0 0 0,0 0 1,0 0-1,1 0 0,-1 1 0,0-1 0,-4 4 1,-37 33 1723,2 2-1,2 2 1,-61 81 0,83-100-1573,9-12-286,1 0 0,0 1 0,1 0 0,-8 19 0,14-28-124,0-1-1,0 1 0,0-1 1,1 1-1,-1-1 1,1 1-1,-1 0 1,1-1-1,0 1 0,0 0 1,0-1-1,1 1 1,0 5-1,0-7-11,0 1-1,0-1 0,0 1 1,0-1-1,0 1 0,0-1 1,1 0-1,-1 0 0,0 0 1,1 1-1,-1-1 0,1 0 1,-1-1-1,1 1 0,-1 0 1,1 0-1,0-1 0,-1 1 1,1-1-1,0 1 0,-1-1 1,1 0-1,3 1 0,31 1-389,0-1 1,1-1-1,53-9 0,48-1-508,-35 4 642,-62 2 180,75 3 0,-106 2 161,1 0-1,0 0 1,-1 1-1,1 1 1,-1 0-1,0 0 0,0 1 1,0 1-1,0-1 1,-1 1-1,16 12 1,-22-15 63,0 0 0,0 0 0,-1 0 0,1 1 1,-1-1-1,1 1 0,-1 0 0,0 0 0,0 0 1,0 0-1,-1 0 0,1 0 0,-1 0 0,1 0 0,-1 1 1,0-1-1,-1 0 0,1 1 0,0-1 0,-1 1 0,0-1 1,0 1-1,0-1 0,0 1 0,0-1 0,-1 1 0,1-1 1,-1 1-1,0-1 0,0 0 0,-1 1 0,1-1 1,-1 0-1,1 0 0,-1 0 0,0 0 0,0 0 0,-3 3 1,-9 10 615,-1 0 0,0-1 0,-1-1 0,-35 24 1,34-25-577,2-2-39,-2-1-1,1 0 1,-1-1-1,-1-1 0,-30 10 1,-45 5-3980,75-17 2130,-9 7-8440,14-6 5381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59 544,'-19'-25'345,"19"23"-224,-1 0 1,0 0-1,0 0 1,0 0-1,0 1 0,0-1 1,0 0-1,0 1 0,-1-1 1,1 1-1,-1-1 0,1 1 1,-1 0-1,1-1 1,-1 1-1,0 0 0,1 0 1,-1 0-1,0 0 0,0 1 1,0-1-1,0 0 1,0 1-1,0-1 0,0 1 1,0 0-1,0 0 0,0 0 1,0 0-1,0 0 1,0 0-1,0 0 0,0 1 1,0-1-1,0 1 0,0-1 1,-3 2-1,2 0-14,0 0-1,0 0 1,0 0-1,0 0 1,0 1-1,0-1 1,0 1-1,1 0 1,0-1 0,-1 1-1,1 0 1,0 1-1,-2 3 1,-22 52 988,17-34-686,-90 240 2777,-64 279-1,120-396-3278,-6-3-1,-123 250 1,164-375-360,-1 0-2812,12-36-765,39-103 23,-8 33 2599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16 1008,'2'-1'218,"-1"-1"0,0 1 0,1-1 0,-1 1 0,1 0-1,-1 0 1,1-1 0,0 1 0,-1 1 0,1-1 0,0 0-1,0 0 1,0 0 0,8 3 7732,-14 9-6364,1 0-1,-1 1 1,2-1-1,-2 14 1,3-14-753,1 0 1,0 0-1,0 0 1,3 14-1,0-12-700,0-1 1,1 1-1,0-1 0,1 0 0,0 0 0,1-1 0,0 1 0,1-1 0,1-1 0,-1 1 1,2-1-1,-1-1 0,1 1 0,15 10 0,-18-15-117,8 6-45,0 1-1,0 0 1,-2 1 0,1 0-1,15 24 1,-26-34 72,0 1 1,0-1 0,-1 0 0,1 1 0,-1 0-1,0-1 1,0 1 0,0 0 0,-1-1-1,1 1 1,-1 0 0,0 0 0,0 0 0,0-1-1,-1 1 1,1 0 0,-1 0 0,0-1-1,0 1 1,0 0 0,0-1 0,-1 1 0,0-1-1,1 0 1,-1 1 0,0-1 0,-1 0-1,1 0 1,0 0 0,-1-1 0,-4 5 0,-8 6 299,0-1 0,-1 0 0,-24 12 1,16-9-226,14-9-252,-1-1 1,0 0-1,0-1 0,-14 4 1,-28 12-2265,41-15 314,1 0-1,0-1 0,-18 4 0,17-1-3299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1040,'5'-38'592,"0"-6"278,-1 35 302,0 18 845,31 189 2184,-5-17-2058,87 298 1272,-37-222-2925,-18-61-524,-59-187-79,-2-1-201,1-1-1,0 1 0,0 0 0,1-1 1,0 0-1,0 1 0,1-1 0,0 0 0,0-1 1,1 1-1,9 10 0,-14-17 219,0 0 0,0 1 1,0-1-1,0 0 0,0 0 0,1 0 0,-1 0 0,0 1 0,0-1 0,0 0 0,0 0 1,0 0-1,1 0 0,-1 0 0,0 0 0,0 1 0,0-1 0,0 0 0,1 0 0,-1 0 1,0 0-1,0 0 0,0 0 0,1 0 0,-1 0 0,0 0 0,0 0 0,0 0 1,0 0-1,1 0 0,-1 0 0,0 0 0,0 0 0,0 0 0,1 0 0,-1 0 0,0 0 1,0 0-1,0 0 0,1-1 0,-1 1 0,0 0 0,0 0 0,0 0 0,0 0 1,0 0-1,1 0 0,-1-1 0,0 1 0,0 0 0,-3-13-2601,-17-18 685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3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1 768,'-34'0'1041,"10"0"-17,7 21 33,0 7-145,17 0-31,0-7-49,17 14-128,0-4-207,7-3-225,10 0-48,7-10-112,21 3-64,-8-21-432,15 0-721,-4-11-528,10-6-47,11-4 95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374 902 928,'-2'-2'102,"0"1"-1,-1-1 0,1 1 1,0 0-1,0 0 0,-1 0 1,1 0-1,-1 0 0,1 0 0,-1 1 1,1-1-1,-1 1 0,1 0 1,-1-1-1,1 1 0,-1 1 0,1-1 1,-1 0-1,1 0 0,-1 1 1,1 0-1,-1-1 0,1 1 1,-1 0-1,1 0 0,0 0 0,-3 2 1,-8 4 415,-1 1 0,2 0 0,-15 12 1,26-19-477,-17 15 572,0 1 0,1 0 0,0 1 0,2 1 0,0 1 0,-21 37 0,14-17 200,2 2 0,-23 69 1,39-100-737,1-1 0,0 1 0,1 0 1,0 0-1,1 0 0,0 1 0,1-1 0,0 0 1,4 21-1,-4-30-68,1 0 0,0 1 1,-1-1-1,1 0 0,0 0 0,0 0 0,0 0 1,0 0-1,1 0 0,-1 0 0,1 0 0,-1-1 1,1 1-1,-1 0 0,1-1 0,0 0 0,0 1 1,0-1-1,0 0 0,3 2 0,-1-2-4,1 0 1,-1-1-1,0 0 0,0 1 0,0-2 0,0 1 1,0 0-1,1-1 0,-1 0 0,0 0 0,0 0 0,0 0 1,0 0-1,-1-1 0,8-4 0,12-6-53,0-2-1,-1 0 0,33-29 0,-41 30-122,-1-2-1,0 1 1,-1-2-1,-1 0 1,0 0-1,11-25 1,158-306-3268,-170 327 3227,-1 0 0,-1-1 0,-1 1 0,-1-2 1,0 1-1,3-30 0,-3-33-88,-3 0 0,-4-1 0,-3 1 0,-22-119 0,18 153 644,-2-81 1,12 347 5235,20 125-3914,-21-332-1646,61 416 657,-48-361-719,2-1 0,4-1 1,2 0-1,45 90 0,-56-132-600,1 0 1,1-1-1,1-1 0,0 0 1,29 27-1,-42-43 466,1-1 1,-1 0-1,1 1 0,-1-1 0,1 0 0,-1 0 1,1 0-1,0 0 0,-1-1 0,1 1 0,0 0 1,0-1-1,-1 1 0,1-1 0,0 0 0,0 1 1,0-1-1,0 0 0,0 0 0,0 0 0,-1-1 1,1 1-1,0 0 0,0-1 0,0 1 0,0-1 1,1 0-1,24-22-2191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29 688,'20'339'6183,"-6"-172"-4383,14 153 437,10 254-198,-45-370-1567,4-169-435,-2-1 1,-1 0-1,-21 63 1,24-90-159,1-1 0,-2 1 0,1-1 0,0 0 0,-1 0 1,0 0-1,-1 0 0,1 0 0,-1-1 0,-9 8 0,12-12-11,0 1 0,1-1-1,-1 0 1,0 0 0,0 0 0,0 0 0,0 0-1,-1 0 1,1-1 0,0 1 0,0-1 0,0 1-1,-1-1 1,1 0 0,0 0 0,0 0-1,-1 0 1,1 0 0,0 0 0,0-1 0,-1 1-1,1-1 1,0 0 0,0 0 0,0 1-1,0-1 1,0-1 0,0 1 0,0 0 0,0 0-1,1-1 1,-1 1 0,0-1 0,-2-3-1,-6-6-555,1-1-1,1 0 0,0-1 0,0 0 1,-8-22-1,-16-44-1029</inkml:trace>
  <inkml:trace contextRef="#ctx0" brushRef="#br0" timeOffset="1">66 57 896,'-24'-18'1089,"7"1"-97,10 17-255,7-11-305,-17 11-288,17-10-256,17 10-1153,-10 0 193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2 431 624,'0'21'617,"-1"-15"-373,1 0 0,-1 0 0,1 0 0,0 0 0,1 0 0,-1 0 0,1 0 0,1 0 0,-1 0 0,1 0 0,0 0 0,0 0 0,1-1 0,-1 1 0,1-1 0,7 10 0,-9-14-208,0-1-1,0 1 0,0-1 1,0 1-1,0-1 0,0 1 1,0-1-1,0 0 1,0 1-1,0-1 0,0 0 1,0 0-1,1 0 1,-1 0-1,0 0 0,0 0 1,0 0-1,0 0 0,0 0 1,0 0-1,0-1 1,0 1-1,0-1 0,0 1 1,0 0-1,2-2 1,24-15 227,-8 1-306,0-1-1,-1 0 0,-1-2 1,-1 0-1,-1 0 0,0-2 1,-2 1-1,0-2 0,-1 0 1,-2 0-1,0-1 0,-1-1 1,-2 1-1,0-1 0,-1-1 1,-2 1-1,0-1 0,-1-48 1,-3 69 47,1-5 37,-1 0-1,-1 0 1,0-1-1,0 1 1,-4-12-1,5 20-13,0 0 0,-1 0 0,1 0 0,-1 0 0,1 0 0,-1 0-1,1 0 1,-1 0 0,0 0 0,1 1 0,-1-1 0,0 0 0,0 0-1,1 1 1,-1-1 0,0 0 0,0 1 0,0-1 0,0 1 0,0-1-1,0 1 1,-2-1 0,1 1 43,0 0-1,0 0 1,0 1 0,0-1-1,0 1 1,0-1-1,0 1 1,1 0 0,-1-1-1,0 1 1,0 0-1,0 0 1,1 1 0,-1-1-1,0 0 1,1 0-1,-2 3 1,-5 3 144,2 1-1,-1 0 1,1 0 0,1 0 0,-1 1-1,1 0 1,1 0 0,0 0 0,0 1-1,-3 13 1,-4 19 647,-7 46 1,17-82-777,-7 46 436,3 0 0,1-1-1,6 95 1,1-119-486,0 0-1,2 0 1,1 0 0,1-1 0,1 0 0,1 0-1,1-1 1,2 0 0,16 26 0,-23-43-96,1-1 0,-1 1 0,2-1 0,-1 0 0,1 0 1,0-1-1,0 1 0,1-2 0,-1 1 0,1-1 0,1 0 0,12 5 1,-16-8-165,-1-1 1,1 0 0,0 0 0,0 0 0,-1-1 0,1 1 0,0-1 0,0 0 0,0-1 0,-1 1 0,1-1 0,0 0 0,0 0 0,-1 0 0,1-1 0,-1 1 0,1-1 0,-1 0 0,0-1 0,1 1-1,-1-1 1,-1 0 0,1 0 0,0 0 0,5-7 0,4-4-660,-1-1 0,-1 0 0,-1-1 0,10-18 0,14-31-757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1056,'0'-38'945,"0"26"461,0 27 2300,9 187 3279,18 1-4082,60 197-1397,24-39-1713,-22-126-5039,-80-207 3498,-8-24 1313,0 1 0,0-1 0,0 0 0,0 1 0,1-1 0,0 0 0,0 0 0,0 0 0,0 0 0,1-1 0,-1 1 0,1 0 0,0-1 0,0 0 0,7 6 0,2-7-1750</inkml:trace>
  <inkml:trace contextRef="#ctx0" brushRef="#br0" timeOffset="1">192 1160 1008,'-13'-10'512,"-28"-27"1379,39 35-1645,0 0-1,0-1 1,0 1-1,0-1 1,0 0-1,1 0 1,-1 1-1,1-1 1,0 0-1,0 0 1,0 0-1,0 0 1,1 0-1,-1-6 1,1 8-199,0 0-1,1 0 1,-1 0 0,1 0 0,-1 0-1,1 0 1,-1 1 0,1-1-1,-1 0 1,1 0 0,0 0 0,-1 0-1,1 1 1,0-1 0,0 0-1,0 1 1,-1-1 0,1 1 0,0-1-1,0 1 1,0-1 0,0 1-1,0 0 1,2-1 0,29-8 105,-25 8-61,70-23-2280,102-46-1,-84 31 289,-82 33 1731,146-51-1205,-138 51 1376,0 1-1,1 2 1,-1 0-1,1 0 1,38 3-1,-54 0 76,0 1 0,0-1 0,-1 2 1,1-1-1,0 0 0,0 1 0,-1 0 0,1 1 0,-1-1 0,1 1 1,-1 0-1,0 1 0,0-1 0,8 9 0,-7-6 110,-1 1 0,1 0-1,-2 0 1,1 0 0,-1 0 0,0 1-1,0 0 1,-1 0 0,3 12 0,1 12 816,-1 1 0,-2-1 1,-2 1-1,-1 44 1,-1 149 5733,5-179-5843,-5-45-954,0-1 0,0 1 0,0-1 0,0 0 0,1 1 0,-1-1 0,0 0 0,1 1 0,-1-1-1,1 0 1,0 1 0,-1-1 0,1 0 0,0 0 0,0 0 0,0 0 0,0 1 0,0-1 0,0-1 0,0 1 0,0 0 0,0 0 0,0 0 0,0 0 0,1-1 0,-1 1 0,2 0 0,-1-2-289,0 0 0,0 0 0,0 0 0,0 0 0,0 0 0,-1 0 0,1-1-1,0 1 1,-1-1 0,1 1 0,-1-1 0,1 0 0,-1 0 0,0 1 0,0-1 0,0 0 0,0 0 0,0 0 0,0 0 0,0 0 0,-1 0 0,1-1 0,-1 1 0,1-3 0,1-39-2393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18 1024,'-1'-2'137,"0"1"-1,-1-1 1,1 1-1,0 0 0,-1 0 1,1-1-1,-1 1 0,0 0 1,1 0-1,-1 0 1,0 1-1,0-1 0,0 0 1,1 1-1,-1-1 0,-4 0 1,3 1 1130,3 3-835,1 1-397,-1 0 1,1 0-1,0 0 0,0 0 0,0 0 0,1 0 0,0-1 1,-1 1-1,1 0 0,0-1 0,1 0 0,-1 1 0,5 3 0,47 47-10,-13-14-5,7 17 455,73 115 1,-99-135 481,-2 1 0,-1 1 0,-3 1 0,21 69 0,26 98 2858,-61-200-3718,0-1 1,0 1 0,0-1-1,1 0 1,0 0-1,0 0 1,0 0 0,1 0-1,6 7 1,-9-13-91,1 0 0,-1-1 0,0 1-1,1 0 1,-1-1 0,0 0 0,0 1 0,0-1 0,0 0 0,1 0-1,-1 1 1,0-1 0,0 0 0,0 0 0,-1 0 0,1 0 0,0 0-1,0 0 1,-1-1 0,1 1 0,0 0 0,-1 0 0,1 0 0,0-3-1,8-32-28,-2-42-2696,-7-132 0,-3 125-1070,10-96 1,3 139 2587,12 4 212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98 848,'6'12'338,"-1"0"-1,0 0 0,0 0 1,-1 0-1,0 1 0,2 21 1,5 81 2242,-8-63-1425,0-23-527,1 0 1,1-1 0,2 0 0,0 0 0,2 0 0,15 31 0,-22-55-623,0 0-1,-1 0 1,1 0 0,1 0 0,-1-1 0,0 1 0,1-1 0,0 1 0,0-1 0,0 0 0,0 0 0,0 0 0,1-1 0,-1 1 0,1-1 0,0 0 0,0 0 0,0 0 0,0 0 0,5 1 0,-4-2-71,0-1 0,0 0 0,0 0-1,0-1 1,1 1 0,-1-1 0,0 0 0,-1 0-1,1-1 1,0 1 0,0-1 0,0 0 0,-1-1 0,8-4-1,4-4-128,0-2 0,-1 1 0,0-2-1,-1 0 1,-1-1 0,0 0-1,18-29 1,-17 23-6,-1 0 0,-1-1 0,-1-1 0,-1 0 0,-1 0 0,-1-1-1,-1 0 1,-1-1 0,-1 1 0,2-39 0,-7 58 184,0-13-27,0 0-1,-1-1 1,-7-32 0,7 45 77,-1 0 1,0 0-1,-1 1 1,1-1-1,-1 0 1,0 1-1,-1 0 1,1 0-1,-1 0 1,0 0-1,0 1 1,0-1-1,-1 1 1,0 0-1,-7-5 1,8 7 25,0 0 0,-1-1-1,1 2 1,0-1 0,-1 0 0,0 1 0,1 0-1,-1 0 1,0 0 0,1 1 0,-1 0 0,0-1-1,0 2 1,1-1 0,-1 0 0,-9 3 0,-3 2 43,0 1 1,1 0 0,-20 10 0,4-1-71,-16 10-331,38-19-326,-1 0 0,0-1 0,-19 7 0,-2-9-1467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13 672,'0'0'67,"0"-1"0,0 0 0,-1 1 0,1-1 0,0 1 0,0-1 0,0 1 0,-1-1 0,1 1 0,0-1 0,0 1 0,-1-1 0,1 1 0,0-1 0,-1 1 0,1-1 0,-1 1 0,1 0 0,0-1 0,-1 1 0,1 0 0,-1-1 0,1 1 0,-1 0 0,1 0 0,-1-1 0,1 1 0,-1 0 0,0 0 0,1 0 0,-1 0 0,1 0 0,-1 0 0,0 0 0,-32 3 1656,-23 14 722,49-14-1974,0 0 0,0 0 0,0 1 1,1 0-1,-1 0 0,1 0 0,0 1 1,0 0-1,1 0 0,-6 7 0,9-10-378,0 1 0,1-1 0,0 1 0,-1-1 0,1 1 0,0 0 0,1 0 0,-1 0 0,0-1 0,1 1-1,0 0 1,-1 0 0,1 0 0,0 0 0,1 0 0,-1 0 0,0 0 0,1 0 0,-1-1 0,1 1 0,0 0-1,0 0 1,0-1 0,1 1 0,-1 0 0,1-1 0,-1 1 0,4 3 0,7 7-53,0 0 0,0-1-1,1 0 1,1-1 0,0-1 0,0 0 0,1-1 0,0 0-1,21 7 1,54 36-33,-77-43-7,-1 0 0,0 1 0,0 0 0,-1 1 0,-1 1 0,0-1 0,0 2 0,-1-1 0,-1 1 0,0 1 0,8 20 0,-12-25 1,-2 1 0,1-1 0,-2 1 0,1 0 0,-1-1-1,-1 1 1,1 0 0,-2 0 0,1 0 0,-1-1 0,-1 1 0,0 0-1,0-1 1,-1 0 0,0 1 0,-1-1 0,0 0 0,-10 16-1,8-13-108,-1-1-1,-1 0 0,0 0 1,0 0-1,-1-1 0,-1-1 1,1 1-1,-2-1 0,1-1 1,-1 0-1,0-1 0,-1 0 1,1 0-1,-2-1 0,1-1 1,0 0-1,-1-1 0,-14 3 0,21-6-228,0-1 0,0 0 0,1-1 0,-1 1 0,0-1 0,0 0 0,0 0 0,1-1 0,-1 0 0,1 0 0,-1 0 0,1-1 0,0 1 0,0-1 0,0-1 0,0 1 0,0-1 0,1 0 0,0 0 0,-5-5 0,-24-28-2163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3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1952 880,'383'-316'160,"-14"12"-95,-13 10-49,-21 27-97,-10 29 17,-17 32-16,-35 23-48,-6 40-128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1 368,'-4'0'115,"1"1"0,-1-1 0,1 1 0,-1 0 1,1 0-1,-1 0 0,1 0 0,0 1 0,0 0 0,-1-1 0,-3 4 0,5-3 50,0-1 0,0 0-1,0 1 1,0-1 0,-1 0 0,1 0 0,-1 0-1,1-1 1,-1 1 0,-3 0 0,-43 9 5627,23-11-2315,-32 0 8950,56 1-11957,0 0-1,0 0 0,-1 0 0,1 0 1,0 1-1,0-1 0,-1 1 1,1-1-1,0 1 0,0 0 0,0 0 1,0 0-1,0 0 0,0 0 1,-3 2-1,-16-1-469,12-2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873 860 464,'-11'-4'502,"-1"0"1,0 1-1,0 0 0,0 2 0,0-1 1,0 1-1,-15 1 0,25-1-274,0 0-1,0 1 1,0-1 0,0 0-1,0-1 1,0 1 0,0 0-1,0-1 1,0 1-1,1-1 1,-1 1 0,1-1-1,-1 0 1,1 0 0,-1 0-1,-1-3 1,-7-8 331,7 7-525,1-1-1,0 1 1,0-1 0,1 1 0,0-1 0,0 0-1,1 1 1,-1-1 0,2 0 0,-1 1 0,2-12-1,-1-6-27,-1 23-7,2-38 24,-3 1-1,-1 0 1,-1 0-1,-2 1 1,-2-1-1,-12-36 1,15 63-29,-46-123 581,43 118-274,-1 1 0,-1-1 0,0 2 0,-1-1 0,0 1 0,-16-16 0,8 12 247,0 2 1,-1 0-1,0 1 1,-24-14-1,37 25-419,-1 1-1,1 0 1,-1 0-1,0 0 1,0 1-1,0 0 1,0 0-1,0 1 1,0 0-1,0 0 1,-1 1-1,1 0 1,0 0-1,0 1 1,-1 0-1,1 0 1,0 0-1,-13 5 1,9-1 58,1 1 1,1 0-1,-1 0 0,1 1 1,0 0-1,0 1 1,1 0-1,0 0 1,0 1-1,1-1 1,0 2-1,-9 16 1,-1 4 427,2 0 0,1 1 1,-12 39-1,4 7 426,3 0-1,3 2 1,-8 126 0,18-56-149,12 149 0,-1-236-750,2 0 0,23 90 0,-23-125-117,1 0-1,1-1 1,1-1 0,2 0 0,0 0-1,2-1 1,31 42 0,-39-58-258,2 0-1,-1 0 1,1-1 0,0 0-1,0 0 1,1-1 0,0 0 0,0-1-1,0 1 1,1-2 0,0 0-1,0 0 1,0 0 0,0-1 0,1-1-1,-1 0 1,1 0 0,-1-1-1,13 0 1,-10-2-530,0-1-1,0 0 1,-1-1-1,1 0 0,-1-1 1,1 0-1,-1-1 1,-1-1-1,1 1 1,-1-2-1,0 0 1,0 0-1,0-1 1,-1 0-1,11-12 0,-6 3-161,0 0-1,-1 0 1,-1-2-1,0 0 0,-2 0 1,17-39-1,-19 38 636,-2-1-1,0 0 0,-2-1 1,0 1-1,-1-1 1,-1 0-1,-1-22 0,-2-95 2524,-2 228 366,0-35-1421,2 1 0,2-1 0,12 76 0,-11-116-1096,0 0-1,1 0 1,0-1 0,1 1 0,1-1-1,0 0 1,0 0 0,1-1-1,1 0 1,0 0 0,1 0-1,0-1 1,1-1 0,0 0-1,1 0 1,0-1 0,0 0-1,14 7 1,-13-10-75,0-1 0,0 0 0,0-1 0,1 0 0,0-1 0,-1-1 0,1 0-1,0-1 1,1 0 0,-1-1 0,0 0 0,0-1 0,0-1 0,0 0 0,12-3 0,-11 1-151,-1 0 0,0 0 0,0-1 1,0-1-1,-1 0 0,1 0 0,-1-1 0,-1-1 1,0 0-1,0-1 0,0 0 0,-1-1 0,-1 0 1,12-14-1,-17 17 46,1-1 0,-2 1-1,1-1 1,-1 0 0,0 0 0,0 0 0,-1 0 0,0 0-1,-1-1 1,0 1 0,0-1 0,-1 1 0,0 0 0,0-1-1,-1 1 1,0-1 0,0 1 0,-1 0 0,-1-1 0,1 1-1,-1 0 1,0 0 0,-1 1 0,0-1 0,0 1 0,-6-8-1,0 1 55,0 0 0,-1 0 0,-1 1 0,0 1 0,-1 0 0,0 0-1,-1 1 1,0 1 0,-1 1 0,0 0 0,-28-12 0,14 10-361,0 1 1,-1 2 0,0 1-1,-1 1 1,1 2 0,-62-1-1,82 4-453,18-5-4412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1 400,'2'-1'140,"1"1"0,0 0 0,-1 1-1,1-1 1,0 0 0,0 1 0,-1-1-1,1 1 1,-1 0 0,1 0 0,-1 0-1,1 0 1,-1 0 0,1 1 0,-1-1 0,4 4-1,-3-1 86,1 1 1,-1 0-1,0 0 0,0 0 0,0 0 0,2 8 0,-1-4 41,26 69 2520,22 86 1,-37-108-2220,2-1 0,3 0 1,3-1-1,28 52 0,-50-104-596,1 0-1,-1 0 1,0-1-1,0 1 0,1 0 1,-1 0-1,1-1 1,-1 1-1,1 0 0,0-1 1,-1 0-1,1 1 1,0-1-1,0 0 1,0 0-1,0 0 0,0 0 1,0-1-1,1 1 1,-1 0-1,0-1 0,0 1 1,0-1-1,1 0 1,-1 0-1,0 0 0,0 0 1,1 0-1,-1-1 1,0 1-1,0 0 1,1-1-1,-1 0 0,0 0 1,0 1-1,3-3 1,1 0-180,-1-1 0,1 0 0,-1 0 0,0 0 0,0-1 0,0 1 0,-1-1 0,0 0 0,0-1 0,7-10 0,4-19-259,-1 0 0,-2 0 1,-1-2-1,-2 1 0,5-48 0,-10 63 425,-2 3 62,0 0-1,-3-29 0,1 18 144,0 29-147,0 0 1,-1-1 0,1 1 0,0 0 0,0 0 0,0-1 0,0 1 0,0 0 0,0-1-1,0 1 1,0 0 0,0 0 0,0-1 0,0 1 0,0 0 0,0-1 0,0 1 0,0 0 0,0 0-1,0-1 1,0 1 0,0 0 0,1-1 0,-1 1 0,0 0 0,0 0 0,0-1 0,0 1-1,1 0 1,-1 0 0,0 0 0,0-1 0,0 1 0,1 0 0,-1 0 0,0 0 0,0 0-1,1-1 1,-1 1 0,0 0 0,1 0 0,-1 0 0,0 0 0,11 12 772,7 24 622,-10-13-598,-1 0 0,-1 1 0,3 27 1,-6-27-134,2 1 1,16 47 0,-11-48-504,-7-12-81,1-1-1,1 0 0,0-1 1,1 1-1,0-1 1,13 18-1,-17-26-118,-1 0 0,1-1 0,0 1-1,0-1 1,0 0 0,0 1 0,0-1-1,0 0 1,1 0 0,-1 0 0,0 0 0,0-1-1,1 1 1,-1-1 0,1 1 0,2-1-1,-1 0-87,0-1-1,0 1 1,0-1-1,0 0 0,0 0 1,0-1-1,-1 1 1,1-1-1,-1 0 1,1 0-1,-1 0 0,7-5 1,5-6-307,0-1 0,0-1 0,-2 0 0,0-1 0,0 0 0,-2-1 0,0-1 0,-1 1 0,10-25 0,8-26-193,21-81 1,-48 146 611,14-36 21,-12 31 99,1 0 0,-1 0 0,-1 0 0,0 0 0,0 0 0,0-1 0,-1-9 0,16 95 3431,-3 63-917,-9-69-1650,19 94 1,-20-151-925,0 0 1,1 0 0,1 0 0,7 14-1,-10-22-324,0 0 1,1-1-1,0 1 0,0-1 0,0 1 0,1-1 0,-1-1 0,1 1 0,0-1 1,1 0-1,6 5 0,-11-9 19,1 1 0,0 0 1,0-1-1,-1 0 0,1 1 1,0-1-1,0 0 0,0 0 1,-1 0-1,1 0 0,0 0 1,0 0-1,-1-1 0,1 1 0,0 0 1,0-1-1,-1 1 0,1-1 1,0 0-1,-1 0 0,1 0 1,-1 0-1,1 0 0,-1 0 1,1 0-1,-1 0 0,0 0 0,0-1 1,1 1-1,-1 0 0,1-4 1,3-2-326,0 0 0,-1 0 0,0 0-1,0-1 1,3-9 0,4-23-852,-4-7 305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3 720,'0'-3'1507,"0"8"-348,0 21 409,3 44 599,77 426 7378,45-12-7957,-65-329-5467,-45-136 1986,-15-19 1752,1 0 0,-1 0 1,1 1-1,-1-1 0,1 0 0,0 0 0,-1 0 1,1 0-1,-1 0 0,1 0 0,0 0 0,-1 0 1,1 0-1,-1 0 0,1 0 0,0 0 0,-1-1 1,1 1-1,-1 0 0,1 0 0,-1-1 0,1 1 1,0-1-1,1-1-171,0 1-1,0-1 1,-1 0 0,1 0-1,-1 0 1,0 0 0,1-1-1,-1 1 1,0 0 0,0 0-1,0-1 1,-1 1 0,1-1 0,-1 1-1,1-3 1,1-38-1633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1024,'0'-11'189,"0"0"0,1 0 0,0 0-1,1 1 1,0-1 0,4-11 0,-5 20-116,0 0 0,-1 0 1,1 0-1,0 0 0,0 0 0,1 0 1,-1 0-1,0 1 0,1-1 0,-1 0 1,1 1-1,-1-1 0,1 1 1,0-1-1,-1 1 0,1 0 0,0 0 1,0 0-1,0 0 0,0 0 1,0 0-1,0 0 0,1 1 0,-1-1 1,0 1-1,0-1 0,0 1 1,0 0-1,1 0 0,-1 0 0,0 0 1,0 0-1,1 1 0,-1-1 1,0 1-1,0-1 0,4 3 0,1 0 113,0 0-1,-1 1 1,1-1-1,-1 2 0,0-1 1,0 1-1,0 0 1,-1 0-1,0 0 1,0 1-1,0 0 0,-1 0 1,1 0-1,-1 0 1,-1 1-1,4 6 1,-2 0-8,1-1 1,-2 1 0,0 0 0,0 0 0,-1 0 0,-1 0 0,0 1 0,0 13 0,-2-3-33,-1 0 0,0 1 0,-7 25 0,7-44-186,0 0-1,-1-1 0,1 1 0,-1-1 1,-1 1-1,1-1 0,-1 0 0,0 0 1,0 0-1,0 0 0,-1-1 0,1 1 1,-1-1-1,0 0 0,-1 0 0,1 0 1,-1-1-1,-6 5 0,10-7-79,-1 0 0,1 0 0,-1-1 0,1 1 0,-1 0 0,1-1 0,-1 1 1,1-1-1,-1 1 0,1-1 0,-1 0 0,0 0 0,1 0 0,-1 0 0,0 0 0,1 0 0,-1 0 0,1 0 0,-1-1 0,1 1 0,-1-1 0,0 1 0,1-1 0,-1 1 0,1-1 1,0 0-1,-1 0 0,1 0 0,0 0 0,-1 0 0,1 0 0,0 0 0,0 0 0,0 0 0,0-1 0,0 1 0,0 0 0,0-1 0,0 1 0,1-1 0,-1 1 0,1-1 0,-1 1 0,1-1 1,-1 1-1,1-1 0,0 0 0,0-2 0,0-29-1417</inkml:trace>
  <inkml:trace contextRef="#ctx0" brushRef="#br0" timeOffset="1">301 109 640,'1'0'49,"0"0"0,0 0 0,-1 0 0,1 1 0,0-1 0,-1 0 0,1 1 0,0-1 0,-1 0 0,1 1 0,0-1 0,-1 1 0,1-1 0,-1 1 0,1-1 0,-1 1 0,1-1 0,-1 1 0,1 0 0,-1-1 0,0 1 0,1 0 0,-1-1 0,0 1 0,1 0 0,-1-1 0,0 1 0,0 0 0,0 0 0,0-1 0,1 2 0,0 29 784,-1-26-651,0 34 1176,2 1 1,13 71 0,-12-96-1186,1 0 1,0 0 0,1 0 0,1-1-1,0 0 1,1 0 0,1 0-1,0-1 1,1 0 0,14 16 0,-20-25-180,0-1 0,1 1 0,-1-1 1,1 1-1,0-1 0,0 0 1,1-1-1,-1 1 0,0-1 0,1 0 1,0 0-1,-1 0 0,1 0 0,0-1 1,0 0-1,0 0 0,0 0 1,0-1-1,0 1 0,0-1 0,0-1 1,0 1-1,0-1 0,0 1 1,0-2-1,0 1 0,0 0 0,0-1 1,-1 0-1,1 0 0,6-4 1,-3 1-131,-1-1 1,1 1 0,-1-1-1,-1-1 1,1 1 0,-1-1-1,0 0 1,0-1-1,-1 0 1,0 1 0,-1-1-1,0-1 1,0 1 0,0-1-1,-1 0 1,2-12 0,2-10-392,-2 1 0,-1-1 1,-1-1-1,-4-60 1,1 82 492,-2 0 0,1 0 0,-1 0 1,-1 0-1,0 0 0,0 1 1,-1-1-1,0 1 0,-1 0 1,0 0-1,0 0 0,-1 1 0,0-1 1,0 1-1,-1 1 0,0-1 1,-1 1-1,-15-11 0,17 15-42,0 1 1,0-1-1,-1 1 0,1 0 0,-1 1 0,0 0 0,0 0 0,1 0 0,-1 1 1,0 0-1,0 0 0,0 1 0,1 0 0,-1 0 0,-7 2 0,-4 15-881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28 768,'6'5'275,"0"0"-1,0 1 1,-1 0-1,0 0 1,0 0 0,-1 0-1,1 1 1,-1 0-1,-1 0 1,1 0-1,-1 0 1,-1 0-1,3 10 1,5 16 1247,7 51 1,2 9 160,-12-61-1356,0 0 0,-3 0 0,2 47 0,-2-54-89,1-12-69,-5-13-167,0 0 0,0 0 0,0 0 1,1 0-1,-1 0 0,0 0 0,0 0 1,0 1-1,0-1 0,1 0 0,-1 0 1,0 0-1,0 0 0,0 0 0,0 0 0,1 0 1,-1 0-1,0 0 0,0 0 0,0 0 1,0 0-1,1 0 0,-1 0 0,0 0 1,0 0-1,0 0 0,0 0 0,1 0 0,-1-1 1,0 1-1,0 0 0,0 0 0,0 0 1,0 0-1,1 0 0,-1 0 0,0 0 1,0 0-1,0-1 0,0 1 0,0 0 1,0 0-1,0 0 0,0 0 0,1 0 0,-1-1 1,0 1-1,0 0 0,0 0 0,0 0 1,0 0-1,0-1 0,1-4-111,1 0 0,-2-1 0,1 1-1,0 0 1,-1-1 0,0 1 0,0-1 0,-2-9 0,1-12-419,1-55-1009,2 6-896,-16-143 0,-2 134 1126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19 992,'0'-19'2555,"0"43"-508,0 46 523,5 18-596,4 0 0,27 117 0,5 40-1048,-34-183-852,28 199-1698,-35-257 1447,2 8-713,0 0 0,1 0 0,1 0-1,0 0 1,0-1 0,9 17 0,-13-27 777,0-1-1,1 0 1,-1 0 0,0 1-1,0-1 1,0 0 0,1 0-1,-1 0 1,0 1 0,0-1-1,1 0 1,-1 0 0,0 0 0,1 0-1,-1 0 1,0 0 0,0 0-1,1 0 1,-1 0 0,0 1-1,1-1 1,-1 0 0,0 0-1,0 0 1,1-1 0,-1 1-1,0 0 1,1 0 0,-1 0 0,0 0-1,0 0 1,1 0 0,-1 0-1,0 0 1,1-1 0,-1-8-1357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3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29 303 720,'-4'-6'217,"0"0"-1,1-1 1,0 1 0,0-1-1,1 1 1,-1-1-1,2 0 1,-1 0-1,1 0 1,-1-14-1,2 17-139,0 0 0,1 0-1,0 1 1,-1-1-1,2 1 1,-1-1-1,0 0 1,0 1 0,1 0-1,0-1 1,0 1-1,0 0 1,0 0-1,0 0 1,1 0 0,-1 0-1,1 1 1,0-1-1,0 1 1,0 0-1,0 0 1,4-3 0,3-1-3,0 0 0,0 1 0,1 0 1,-1 1-1,1 0 0,0 1 1,0 0-1,0 0 0,0 1 0,1 1 1,-1 0-1,1 0 0,-1 1 1,0 1-1,1 0 0,-1 1 0,0 0 1,1 0-1,-1 1 0,0 1 1,-1-1-1,1 2 0,-1 0 0,0 0 1,0 1-1,0 0 0,-1 1 1,0 0-1,0 0 0,-1 1 0,11 12 1,-8-6-63,-1 0 1,-1 1-1,0 0 1,-2 1 0,1 0-1,-2 0 1,0 1-1,-1-1 1,-1 1 0,0 0-1,-1 0 1,-1 1-1,-1-1 1,0 1 0,-1-1-1,-1 1 1,-1-1-1,0 0 1,-2 0-1,0 1 1,0-2 0,-2 1-1,0-1 1,-16 30-1,22-44-32,-1-1-1,1 0 0,-1 1 1,0-1-1,0 0 1,1 0-1,-1 0 0,0 0 1,0 0-1,0 0 0,0 0 1,0 0-1,0 0 0,0 0 1,-1 0-1,1-1 0,0 1 1,0 0-1,-1-1 0,1 1 1,0-1-1,-1 1 0,1-1 1,-1 0-1,1 0 0,0 0 1,-1 0-1,1 1 0,-1-2 1,1 1-1,0 0 0,-1 0 1,1 0-1,-1-1 0,1 1 1,0-1-1,-1 1 0,1-1 1,0 1-1,0-1 0,-2-1 1,0-1-53,0 0 0,0 0 0,0 0 0,1 0-1,-1 0 1,1-1 0,0 1 0,0-1 0,0 1 0,1-1 0,-1 0 0,1 0 0,0 0 0,-1-4 0,-9-116-1170,1 15 618,4-137 1,6 200 616,0 41 30,0 1 0,0-1 0,1 1 0,-1-1 0,1 1 0,0 0-1,0-1 1,1 1 0,-1 0 0,1 0 0,0 0 0,2-4 0,-3 7-3,-1 1-1,1-1 1,-1 0-1,1 1 1,0-1 0,-1 1-1,1-1 1,-1 1 0,1-1-1,0 1 1,0 0-1,-1-1 1,1 1 0,0 0-1,0 0 1,-1-1-1,1 1 1,0 0 0,0 0-1,0 0 1,0 0 0,-1 0-1,3 0 1,-1 1 31,0 0 1,0 0-1,0 0 1,0 0-1,-1 0 1,1 0-1,0 0 0,0 1 1,-1-1-1,1 0 1,-1 1-1,1 0 1,1 1-1,14 22 214,-1 1-1,0 1 1,-2 0-1,-2 0 1,0 2-1,10 37 1,-8-25-497,1-1-1,26 49 1,-24-56-335,21 32-831,-35-62 1250,0 1 1,0-1-1,0 1 1,0-1 0,1 0-1,-1 0 1,1 0-1,0-1 1,-1 1 0,1-1-1,1 0 1,-1 0-1,6 2 1,23-2-1434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4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1072,'0'-31'1641,"0"49"996,0 52 182,0-55-2334,0 91 1934,16 132 0,-9-213-3290,5-50-1116,-8 8 1470,-1 0 0,0-1 1,-1 1-1,-1-31 0,2-11 44,1 26 307,1-20-25,17-71 1,-21 121 204,-1 1 1,1 0-1,0-1 0,0 1 0,0-1 1,0 1-1,0 0 0,0 0 1,0 0-1,1-1 0,-1 1 1,1 0-1,0 1 0,-1-1 1,1 0-1,0 0 0,0 1 1,0-1-1,4-1 0,-5 3 18,0-1 0,0 1 0,0 0 0,0 0 0,0 0 0,0 0 0,-1 0 0,1 0 0,0 0 0,0 1 0,0-1 0,0 0 0,0 0 0,0 1 0,-1-1-1,1 0 1,0 1 0,0-1 0,0 1 0,-1-1 0,2 2 0,1 0 98,-1 1 0,0-1 0,0 1 0,-1-1 0,1 1 0,0 0 0,-1-1 0,0 1 0,2 5 0,8 28 1006,8 48 1,-11-44-440,17 53 1,10 30-351,-35-121-379,1-1-1,-1 1 1,0-1 0,1 1 0,-1-1-1,1 0 1,0 1 0,-1-1-1,1 0 1,0 0 0,0 1-1,0-1 1,0 0 0,0 0 0,0 0-1,0 0 1,0 0 0,0 0-1,0-1 1,3 2 0,-3-2-81,0 0 0,0 1 0,0-2 0,0 1 0,0 0 0,0 0 0,0 0 0,0 0 0,0-1 0,0 1 0,0 0 0,0-1 0,0 1 0,0-1 0,0 1 0,0-1 0,0 1 0,0-1 0,0 0 0,-1 0 0,2 0 0,2-3-233,0-1 0,-1 0 0,1 1 1,-1-1-1,0 0 0,0 0 1,-1-1-1,0 1 0,3-7 0,48-195-2281,-46 185 2750,0 0 0,1 1 1,20-36-1,-28 55-56,1 1 0,-1 0 0,1-1-1,0 1 1,0 0 0,0-1 0,-1 1 0,1 0 0,0 0 0,0 0-1,1 0 1,-1 0 0,0 0 0,0 0 0,0 0 0,1 0-1,-1 1 1,0-1 0,1 0 0,-1 1 0,1-1 0,2 0-1,-2 2 27,-1-1 0,0 0 0,1 1 0,-1-1 0,1 1-1,-1 0 1,0-1 0,1 1 0,-1 0 0,0 0 0,0 0-1,1 0 1,-1 0 0,0 0 0,0 0 0,0 0-1,0 0 1,0 2 0,6 8 395,-1 0 0,-1 0 0,0 0 0,4 12 0,-8-20-442,1 3 58,50 129 602,-8-49-3944,-43-83 3057,0-1 0,0 1 0,0-1 0,1 0 1,-1 0-1,1 0 0,-1 0 0,1 0 0,0 0 0,0 0 0,0 0 1,0-1-1,0 1 0,0-1 0,0 1 0,1-1 0,-1 0 0,1 0 0,-1 0 1,1 0-1,-1-1 0,1 1 0,-1-1 0,1 1 0,-1-1 0,1 0 1,0 0-1,-1 0 0,1 0 0,-1-1 0,1 1 0,0-1 0,2 0 0,19-14-694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4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0 142 736,'6'-97'1295,"-5"52"10747,9 184-5810,-10-128-7995,0-30-11771,0 12 14166,0-13-3151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4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46 928,'0'18'427,"3"67"2160,-2-80-2129,-1 0 1,1 0-1,0 0 0,0 0 1,1 0-1,-1 0 1,1-1-1,0 1 0,0-1 1,1 1-1,0-1 1,-1 0-1,6 6 0,-6-8-295,1-1 0,0 1 0,0 0 0,0-1 0,0 1 0,0-1 0,0 0 0,0 0 0,0 0 0,1-1 0,-1 1 0,0-1 0,0 0 0,1 1 0,-1-2 0,0 1 0,1 0 0,-1-1 0,0 1 0,0-1 0,1 0 0,-1 0-1,0 0 1,0 0 0,0-1 0,3-1 0,13-7-50,-1-2-1,1 1 1,16-16-1,-18 14-47,-5 4-93,10-6-310,-1-1 0,-1 0 1,-1-2-1,0 0 0,30-39 0,-48 55 53,-17 16 402,11-8 32,1 1 0,1 1-1,-1-1 1,1 0 0,1 1 0,-4 14-1,-5 15 175,5-18-276,0 1 1,2-1 0,1 1-1,0 0 1,2 0 0,0 0-1,4 40 1,-2-44-6,2 0-1,0 0 1,0-1 0,2 1 0,0-1-1,1 1 1,0-2 0,1 1 0,1-1-1,15 23 1,-16-30-37,0 0 1,0 0-1,0-1 0,1 0 0,0-1 1,0 1-1,1-1 0,0-1 1,0 0-1,0 0 0,0-1 0,0 0 1,1 0-1,-1-1 0,1-1 1,0 1-1,-1-1 0,17-1 0,-11 0-144,0-1 0,0-1 0,0 0 0,-1-1 0,1 0 0,-1-1 0,0-1 0,0-1 0,0 1-1,-1-2 1,24-15 0,-12 4-206,-1 2 20,-1-1 0,0-1-1,30-32 1,-9-4 119,-9 11 845,41-40 1,-57 70 279,-19 13-853,1 0 1,-1 0 0,0 0 0,1-1-1,-1 1 1,0 0 0,0 0 0,1 0-1,-1 0 1,0 0 0,1 0-1,-1 0 1,0 1 0,1-1 0,-1 0-1,0 0 1,0 0 0,1 0 0,-1 0-1,0 0 1,0 0 0,1 1 0,-1-1-1,0 0 1,0 0 0,1 0-1,-1 1 1,0-1 0,0 0 0,0 0-1,1 1 1,-1-1 0,0 0 0,0 1-1,1 34 4564,-2-16-4455,1-2 209,0 0 0,2-1-1,-1 1 1,2-1 0,0 0-1,1 0 1,1 0 0,0 0-1,13 25 1,-15-34-455,1-1-1,-1 1 1,1-1 0,0 0 0,0 0-1,1 0 1,0 0 0,0-1 0,6 5-1,-7-7-96,1-1-1,-1 0 0,0-1 0,1 1 1,-1-1-1,1 0 0,-1 0 0,1 0 1,0-1-1,-1 1 0,1-1 0,0 0 1,-1 0-1,1-1 0,7-1 1,-1 0-311,0-1 0,-1 0-1,1 0 1,0-1 0,-1 0 0,0-1 0,0 0 0,10-7 0,9-9-757,32-30 1,-43 34 983,1 2 0,0 0 1,1 0-1,34-17 1,-34 23 439,-1 1 1,1 1 0,1 1 0,25-5-1,-40 9-78,1 1 0,-1 1 0,0-1 0,0 1-1,1 0 1,-1 1 0,0-1 0,0 1 0,0 0-1,0 1 1,0-1 0,0 1 0,0 1 0,0-1 0,0 1-1,-1 0 1,1 0 0,-1 0 0,5 5 0,23 16 495,-13-19-1956,-19-5 1121,-1 0 0,1 0 0,0 0 0,-1 0 0,1 0 0,-1-1 0,1 1 0,-1 0 0,1-1 0,0 1 0,-1 0 0,1-1 0,-1 1-1,1 0 1,-1-1 0,0 1 0,1-1 0,-1 1 0,1-1 0,-1 1 0,0-1 0,1 1 0,-1-1 0,0 0 0,0 1 0,1-1-1,-1-1 1,33-100-7037,-16 54 5042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1682 32767,'5'-1'0,"0"0"0,0-1 0,0 1 0,0-1 0,-1 0 0,1 0 0,-1-1 0,1 1 0,-1-1 0,6-5 0,11-5 0,545-284 0,-61 34 0,853-476 0,-836 472 0,-505 258 0,6-4 0,1 1 0,1 1 0,0 1 0,33-9 0,-48 17-2258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4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202 637 992,'-17'-99'1893,"-4"2"-1,-4 0 0,-5 2 0,-42-92 0,65 167-1463,6 17-305,0 0-1,0 0 1,0 0-1,0 1 0,-1-1 1,1 0-1,-1 1 1,1-1-1,-1 1 1,0-1-1,0 1 1,0 0-1,0 0 0,-4-3 1,4 5 872,1 7 262,1 30 1189,1 1-1,2 0 1,12 56-1,61 316 2146,-29 12-7130,-45-369-485,-2 3-3463,0-27 1338,0-17-156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4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23 161 1873,'-21'-8'2577,"21"8"-2523,0 0 1,0 0 0,0 0-1,-1 0 1,1 1-1,0-1 1,0 0-1,0 0 1,0 0-1,0 1 1,0-1-1,0 0 1,-1 0 0,1 0-1,0 1 1,0-1-1,0 0 1,0 0-1,0 1 1,0-1-1,0 0 1,0 0-1,0 1 1,0-1-1,0 0 1,0 0 0,0 0-1,1 1 1,-1-1-1,0 0 1,0 0-1,0 1 1,0-1-1,0 0 1,0 0-1,0 0 1,1 0 0,-1 1-1,0-1 1,0 0-1,0 0 1,1 0-1,-1 1 1,2 1 53,0 0 0,0 0-1,0 0 1,0 0 0,0 0 0,1 0 0,-1 0 0,1-1 0,-1 1 0,1-1-1,-1 0 1,1 0 0,0 0 0,5 1 0,17 1-38,0-2 0,0-1 1,0 0-1,0-2 0,0-1 0,0-1 0,43-13 1,-6-3-795,103-50 0,-136 56 527,1 1 0,0 2 0,0 0 0,1 3 0,51-9 0,-79 17 253,0-1-1,0 1 0,0 0 0,0 0 0,0 1 1,0-1-1,0 1 0,0-1 0,-1 1 1,1 0-1,0 0 0,0 0 0,0 0 1,-1 1-1,1-1 0,0 1 0,-1 0 1,0-1-1,1 1 0,2 3 0,-2-1 93,0 1-1,-1-1 0,1 0 0,-1 1 0,0-1 0,0 1 0,0 0 0,-1-1 0,0 1 0,0 0 0,1 7 0,-1 11 526,-1 0 0,0 0-1,-2 1 1,-5 25 0,6-47-631,0 4 117,-7 44 578,1-1 0,3 1 0,1 0 0,5 52 1,-1-98-715,-1-1 0,0 1 1,1-1-1,0 1 1,0-1-1,0 0 0,0 1 1,0-1-1,1 0 1,-1 0-1,1 0 1,0 0-1,0 0 0,0 0 1,0 0-1,1-1 1,-1 1-1,1-1 0,-1 0 1,1 0-1,0 0 1,0 0-1,0 0 1,0 0-1,0-1 0,1 1 1,-1-1-1,0 0 1,1 0-1,-1-1 0,1 1 1,-1 0-1,1-1 1,-1 0-1,1 0 1,3 0-1,3-1-6,1-1 0,-1 1-1,0-1 1,0-1 0,0 0 0,0 0 0,-1-1-1,1-1 1,-1 1 0,16-12 0,-7 3-171,0-1 0,-1-1 0,-1-1 0,-1 0 0,15-20 0,-25 31 8,-1-1 0,0 0 1,-1 1-1,1-1 0,-1-1 0,0 1 0,-1 0 1,1-1-1,-1 0 0,-1 1 0,1-1 0,-1 0 0,0 0 1,-1 0-1,1 0 0,-2 1 0,1-1 0,-1 0 1,0 0-1,-2-11 0,2 16 21,-1-1-1,1 0 1,0 1-1,-1-1 1,0 1 0,1-1-1,-1 1 1,0 0 0,0 0-1,0 0 1,-1 0-1,1 0 1,0 0 0,-1 1-1,1-1 1,-1 1 0,0-1-1,1 1 1,-1 0-1,0 0 1,-5-1 0,-5 0-735,0 1 1,0 0-1,-24 1 1,16 0-79,-42 0-1503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4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68 352,'0'-65'6267,"0"63"-4904,-1 3-1155,0-1-1,1 1 0,-1-1 0,1 1 1,-1 0-1,1 0 0,-1-1 0,1 1 0,-1 0 1,1 0-1,0-1 0,-1 1 0,1 0 1,0 0-1,0 0 0,-1 0 0,1-1 1,0 1-1,0 0 0,0 0 0,0 0 1,0 0-1,0 0 0,1 1 0,-1 431 11979,0-120-6268,0 2-4237,0-1-5835,0 1-7429,-12-313 3065,-16-4 6252,26 2 1201,-18-11-1429,-10-8-358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4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1265,'-1'0'235,"-1"0"0,1 0 1,0 0-1,-1 0 1,1 0-1,-1 0 0,1 0 1,0 1-1,-1-1 0,1 0 1,0 1-1,-1-1 1,1 1-1,0-1 0,-1 1 1,1 0-1,0-1 0,0 1 1,0 0-1,0 0 1,0 0-1,0 0 0,0 0 1,-1 1-1,1 1 369,0 0 0,1 0-1,-1-1 1,1 1-1,-1 0 1,1 0 0,0 0-1,0 0 1,1 4 0,0 12 392,-1-7-166,0 0 0,1 0 0,1 0 0,0 0 0,1 0 0,0 0 0,8 19-1,-10-27-784,1-1 0,0 1 0,0-1 0,0 1 0,0-1 0,1 0 0,0 0 0,-1 0 0,1 0 0,0 0 0,0-1 0,1 1 0,-1-1 0,0 0 0,1 0 0,-1 0 0,1 0 0,0-1 0,0 1 0,0-1 0,-1 0 0,1 0 0,0 0 0,0-1 0,7 1 0,3-2-35,-1 0-1,1 0 0,-1-2 1,1 1-1,-1-2 0,0 0 1,0 0-1,-1-1 0,1-1 1,-1 0-1,0-1 0,0 0 1,10-9-1,147-117 47,-159 127-23,-9 6-28,0 0 1,0-1 0,0 1-1,-1 0 1,1-1-1,0 1 1,-1 0-1,1-1 1,0 1-1,-1-1 1,1 0-1,0 1 1,-1-1-1,1 1 1,-1-1-1,1 0 1,-1 1 0,1-1-1,-1 0 1,0 0-1,1 1 1,-1-2-1,6 0-43,-6 2 5,1 0-1,-1 0 0,1 0 1,-1 0-1,0 0 1,1 0-1,-1 0 0,0 0 1,1 0-1,-1 0 1,1 0-1,-1 0 0,0 0 1,1 0-1,-1 0 1,0 0-1,1-1 0,-1 1 1,0 0-1,1 0 1,-1 0-1,0-1 0,1 1 1,-1 0-1,0 0 1,0-1-1,1 1 0,-1 0 1,0-1-1,0 1 1,0 0-1,1 0 0,-1-1 1,0 1-1,0-1 1,0 1-1,0 0 0,0-1 1,1 0-1,-1-4-574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4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28 462 784,'-8'-33'1072,"7"29"-661,-1 0 0,1 0 0,-1-1 0,1 1 0,0-1 0,1 1 0,-1-8 0,1 11-613,0-13 935,0 12-86,0-1 1,0 1-1,-1 0 1,1 0-1,0 0 1,-1 0-1,1 0 0,-1 0 1,0 0-1,0 0 1,0 0-1,-3-5 2693,3 11-2837,1 0 0,0 0 0,0 0 0,1-1-1,-1 1 1,1 0 0,0 0 0,0 0 0,0 0 0,1-1 0,-1 1 0,1-1 0,3 6 0,6 19 1644,41 161 4048,-12-19-5607,-14-44-576,11 77-12,0 1 0,-2-61 0,-27-90 0,-8-53 0,0 1 0,-1-1 0,1 1 0,1 0 0,-1-1 0,0 1 0,0-1 0,0 1 0,0-1 0,0 1 0,0 0 0,1-1 0,-1 1 0,0-1 0,0 1 0,1-1 0,-1 1 0,0-1 0,1 0 0,-1 1 0,1-1 0,-1 1 0,0-1 0,1 0 0,-1 1 0,1-1 0,-1 0 0,1 1 0,-1-1 0,1 0 0,-1 0 0,1 0 0,0 1 0,-1-1 0,1 0 0,-1 0 0,1 0 0,-1 0 0,1 0 0,0 0 0,-1 0 0,1 0 0,-1 0 0,1 0 0,-1-1 0,1 1 0,-1 0 0,1 0 0,0 0 0,-1-1 0,1 1 0,-1 0 0,1-1 0,-1 1 0,0 0 0,1-1 0,-1 1 0,1 0 0,-1-1 0,0 1 0,1-2 0,78-151 0,-15 26 0,6-15 0,66-191 0,-94 222 0,107-317-6702,-138 389 2957,9-61 0,-13 11-7098,-18 107 6088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4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0 531 672,'0'47'3130,"3"-46"-2880,-1-1 0,1 1 0,0-1 0,0 0 0,-1 0 0,1 0 1,0 0-1,-1-1 0,1 1 0,0-1 0,2-1 0,6-5-123,-1-1 0,0 0 0,0-1 0,-1 0 0,-1-1 0,1 0-1,11-19 1,10-11-48,-9 15-131,-1 0 1,-1-2-1,-2 0 1,-1-2-1,-1 1 0,-1-2 1,-1 0-1,15-61 1,-26 84 32,-1 0-1,0-1 1,-1 1 0,0-1 0,0 1 0,-1 0 0,0-1 0,0 1-1,-3-9 1,4 13 17,-1 0 0,0 1-1,0-1 1,-1 0 0,1 0 0,-1 0-1,1 1 1,-1-1 0,0 1 0,0 0-1,0-1 1,0 1 0,-1 0 0,1 0 0,0 0-1,-1 0 1,1 1 0,-1-1 0,0 1-1,0 0 1,0-1 0,1 1 0,-6-1-1,4 3 17,0-1-1,0 1 1,0-1-1,0 1 1,0 0-1,0 1 1,0-1-1,0 1 1,0 0-1,1 0 1,-1 0-1,1 0 1,-1 0-1,1 1 1,0 0-1,0-1 1,0 1-1,0 0 1,-3 5-1,-50 65 235,42-51-152,2 0 0,0 1 0,1 1 0,2-1 0,0 2 0,2-1 0,-8 46 0,12-53-69,1-1 0,1 1 0,0 0 0,1 0 0,1 0 1,1 0-1,0 0 0,1 0 0,1-1 0,0 1 0,2-1 0,10 23 0,-15-35-58,1-1-1,1 1 1,-1-1-1,0 0 1,1 1 0,-1-1-1,1 0 1,0-1-1,0 1 1,0 0-1,1-1 1,-1 0-1,0 0 1,1 0-1,0 0 1,-1 0-1,1-1 1,5 2-1,-3-2-136,0 0-1,1-1 0,-1 0 1,0 0-1,0 0 0,0-1 0,0 0 1,0 0-1,0 0 0,0-1 1,6-2-1,7-5-395,0 0 1,-1-1-1,0-1 0,0-1 0,-1 0 1,15-15-1,-14 9 324,-1 0 0,-1-1-1,-1-1 1,-1-1 0,0 0 0,20-45 0,47-146 1057,-58 160-156,-19 45-402,0-1 1,-1 1-1,0-1 1,0 0-1,0 0 0,-1-1 1,-1 1-1,2-9 1,11 34 1669,-9-3-1384,0 0 1,-2 1 0,1 0 0,-2 0 0,0 0 0,0 20 0,2 19 264,1-10-138,-4 70-1,-2-77-474,2-1 0,9 67 0,-10-102-192,0 0 0,0-1-1,0 1 1,0 0 0,0-1-1,0 1 1,0 0 0,0-1-1,1 1 1,-1 0-1,0-1 1,0 1 0,1-1-1,-1 1 1,0 0 0,1-1-1,-1 1 1,1-1 0,-1 1-1,0-1 1,1 1 0,-1-1-1,1 0 1,-1 1 0,1-1-1,0 0 1,-1 1 0,2-1-1,10-11 13,9-32-425,-12 11-666,-1 1-1,-1-2 1,4-46-1,5-42-2612,-6 56 1926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4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1441,'-2'1'107,"0"0"1,-1 0-1,1 0 1,-1 0 0,1 0-1,0 0 1,0 1-1,0-1 1,0 1 0,0 0-1,0-1 1,0 1-1,0 0 1,0 0 0,1 0-1,-1 0 1,1 1-1,0-1 1,0 0 0,-2 4-1,-26 61 1456,24-54-1143,-14 48 1758,2 2 1,-15 110 0,16-80-370,-2 9 84,-58 396 4287,72-292-5138,5-116-761,17-112-807,23-53-1700,47-124-1,-62 136 1555,15-46-102,33-68 269,-64 157 486,1 1 0,1 0 0,1 0-1,0 1 1,2 1 0,21-22-1,-20 25-1,-8 5 33,1 1 0,1 0-1,-1 1 1,13-8 0,-19 14 17,0-1 0,-1 1 1,1 0-1,0 0 0,0 0 0,0 0 0,0 1 0,1-1 0,-1 1 0,0-1 0,0 1 0,0 0 0,0 1 0,0-1 0,1 0 0,-1 1 1,0 0-1,0-1 0,0 1 0,5 3 0,0 1 47,0 0 1,-1 1-1,1-1 1,-1 2 0,0-1-1,-1 1 1,0 0-1,0 1 1,0-1-1,-1 1 1,0 0-1,0 0 1,-1 1-1,0-1 1,-1 1 0,0 0-1,0 0 1,2 16-1,2 13 21,-2 1 1,-2-1-1,-2 45 0,-1-69-179,-1 0 1,-1 0-1,0 0 0,-1-1 0,0 1 0,-1-1 0,-1 0 0,0 0 0,-1 0 0,0-1 0,-1 1 1,0-2-1,-1 1 0,0-1 0,-1 0 0,0-1 0,-1 0 0,0 0 0,-1-1 0,0 0 1,0-1-1,-15 8 0,21-13-334,0 0 1,-1 0-1,0-1 1,1 0-1,-1 0 1,0 0-1,0-1 1,0 1-1,0-1 1,-1-1-1,1 1 1,-11-2-1,14 1 188,1-1 0,-1 1-1,1-1 1,-1 0-1,0 0 1,1 0-1,0 0 1,-1 0-1,1 0 1,0-1 0,-1 1-1,1-1 1,0 0-1,0 0 1,0 0-1,0 0 1,1 0-1,-1 0 1,1 0 0,-1 0-1,1-1 1,0 1-1,-1 0 1,1-1-1,1 1 1,-1-1-1,0 0 1,0 1 0,1-1-1,-1-5 1,0-36-1840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1 912,'0'0'2882,"0"4"-1442,-1 15 71,-2-1 0,0 0 0,-1 1 0,-8 20 0,6-18-255,0 0 0,1 0 0,-2 26 0,6-19-308,-2 14 576,5 75 0,-1-107-1456,0-1-1,0 0 0,1 1 0,1-1 0,-1 0 0,1 0 0,1 0 0,-1-1 1,2 1-1,-1-1 0,1 0 0,0 0 0,11 12 0,-11-16-73,0 0-1,0-1 0,0 0 1,0 0-1,1-1 1,-1 1-1,1-1 1,-1 0-1,1-1 1,0 1-1,0-1 1,0 0-1,0-1 0,0 1 1,0-1-1,0 0 1,0-1-1,0 1 1,-1-1-1,1-1 1,0 1-1,11-5 1,0 0-280,1-1 1,-1-1 0,0 0-1,0-2 1,24-17 0,-23 12-273,0 0 0,-1-1 1,-1-1-1,0-1 0,-2 0 0,0-1 0,13-23 1,-20 31 331,-1 0 0,0-1 0,-1 1 1,-1-1-1,0 0 0,0 0 0,-1-1 0,-1 1 1,0-1-1,-1 0 0,0 1 0,-1-1 1,0 0-1,-3-16 0,3 25 221,-1 1 0,0 0 0,0-1 0,0 1-1,-1-1 1,1 1 0,-1 0 0,0 0 0,0 0 0,0 0 0,0 0 0,0 1 0,0-1-1,-1 0 1,0 1 0,1 0 0,-1 0 0,-4-3 0,1 2 36,1 1 0,0 0 0,-1 0 0,0 1-1,1-1 1,-1 1 0,0 1 0,1-1 0,-1 1 0,-9 0 0,-11 3-20,0 2 0,0 0 0,0 2 0,-26 9 0,31-9-328,-44 7-2204,21-11-4005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5:4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 1169,'0'0'93,"1"-1"0,-1 1 0,0 0 0,0-1 0,0 1 0,1 0 0,-1 0 0,0-1 1,0 1-1,1 0 0,-1 0 0,0-1 0,1 1 0,-1 0 0,0 0 0,1 0 0,-1 0 0,0-1 1,1 1-1,-1 0 0,0 0 0,1 0 0,-1 0 0,0 0 0,1 0 0,-1 0 0,1 0 1,-1 0-1,0 0 0,1 0 0,-1 0 0,0 1 0,1-1 0,-1 0 0,0 0 0,1 0 1,-1 0-1,0 0 0,1 1 0,-1-1 0,0 0 0,1 0 0,-1 1 0,0-1 0,0 0 1,0 0-1,1 1 0,-1 0 0,-2 23 2023,-18 29 106,14-38-1494,0-1 0,0 2 0,2-1 0,0 1 0,-4 28 1,8-37-663,-1-1 0,1 1 1,1-1-1,-1 0 1,1 1-1,0-1 1,1 0-1,-1 1 1,1-1-1,1 0 1,-1 0-1,1 0 1,0-1-1,0 1 0,0-1 1,1 0-1,5 7 1,54 38 8,-6 4-38,-33-32-49,-1 0 0,20 26 0,-36-38 83,0 0-1,-1 0 1,1 1 0,-2 0-1,0 0 1,0 1 0,-1-1-1,5 24 1,-5-18 301,-1 1-1,-1-1 1,-1 1 0,0-1-1,-1 1 1,-1-1 0,-5 26-1,4-33-168,-1 0 0,-1 0 0,0 0 0,0-1 0,0 1-1,-2-1 1,1 0 0,-1-1 0,0 1 0,-1-1 0,0 0 0,0-1-1,-1 0 1,-10 8 0,13-10-304,-1-1-1,1-1 1,-1 1 0,0-1-1,0 0 1,-1 0 0,1 0-1,0-1 1,-1 0-1,0 0 1,1-1 0,-1 0-1,0 0 1,0-1 0,-13 0-1,7 0-1583,11 1 1220,0 0 0,0-1 0,0 0 0,0 1 0,-1-1 0,1 0 0,0 0 0,0 0 0,0-1 0,0 1 0,0 0 0,0-1 0,0 1 0,0-1 0,0 0 0,0 1 1,1-1-1,-1 0 0,0 0 0,0 0 0,1-1 0,-1 1 0,0 0 0,1-1 0,0 1 0,-1-1 0,1 1 0,-2-4 0,-6-14-2273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3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10770 448,'-41'29'719,"2"2"0,-40 40 0,-11 9 1993,79-71-2137,10-7-223,-1 0-1,1-1 1,-1 1-1,0-1 1,0 0-1,0 1 1,0-1-1,0 0 1,0 0 0,0 0-1,0-1 1,0 1-1,0 0 1,-1-1-1,1 1 1,0-1-1,0 0 1,-4 0-1,16-29 153,10-5-26,45-60 0,-22 36-188,449-585 1480,-292 391-1219,933-1036 1346,-577 755-1616,78-78-103,1183-1145 1,-1329 1291-171,1542-1315-8,-490 656 29,43 73-48,-1161 775 59,93-58 5,313-208-3395,-799 523 2745,-7 5-775,0-1-1,37-34 1,-40 22-1176,-19 27 2491,0-1 0,1 1 1,-1 0-1,0-1 0,0 1 0,0-1 1,0 1-1,0-1 0,0 1 0,0 0 0,0-1 1,0 1-1,0-1 0,0 1 0,0 0 0,0-1 1,-1 1-1,1-1 0,0 1 0,0 0 1,0-1-1,-1 1 0,1 0 0,0-1 0,0 1 1,-1 0-1,1-1 0,0 1 0,-1 0 1,1 0-1,0-1 0,-1 1 0,1 0 0,0 0 1,-1-1-1,1 1 0,0 0 0,-1 0 1,1 0-1,-1 0 0,1 0 0,0 0 0,-1 0 1,1 0-1,-1 0 0,1 0 0,0 0 1,-1 0-1,1 0 0,-1 0 0,-26 1-915,25-1 721,-47 9-1665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21 1185,'-29'-6'1586,"-1"0"0,-57-2 0,-11 7 5153,76 1-1738,24 0-3934,49 10 598,-13 0-1409,46-3-13,82 12-102,-143-15-153,-1 1 0,0 1 0,0 1 0,0 1 0,22 13 0,-39-19 22,0 0 1,-1 1-1,1 0 1,-1 0-1,1 1 1,-1-1-1,0 1 0,0 0 1,-1 0-1,1 0 1,-1 1-1,0-1 1,0 1-1,0-1 0,-1 1 1,0 0-1,0 0 1,0 0-1,2 11 1,-3-9 2,-1-1 0,0 1 0,0 0 0,-1 0 0,0-1 0,0 1 1,0 0-1,-1-1 0,0 1 0,-1-1 0,1 0 0,-1 1 0,0-1 1,0-1-1,-5 7 0,-37 47 250,-2-2 1,-2-3 0,-3-1 0,-2-3-1,-86 61 1,-7-14-4768,145-96 4075,1 0 0,-1 1 0,1-1-1,-1-1 1,1 1 0,-1 0 0,0 0-1,1-1 1,-1 1 0,0-1 0,1 1-1,-1-1 1,0 1 0,0-1 0,0 0-1,1 0 1,-1 0 0,0 0-1,-2-1 1,1-5-3831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1 672,'-15'-1'-1855,"2"1"4452,-1 3 5674,6 9-549,7 3-6102,1-12-1390,1 1 0,0-1-1,-1 0 1,1 0-1,1 1 1,-1-1 0,0 0-1,1 0 1,-1 0 0,1 0-1,0-1 1,0 1-1,4 4 1,39 36 2148,-18-19-1448,109 123 1816,35 36-1615,-31-41-777,112 106-191,-162-164-115,92 77-26,-173-154-55,250 207-1105,-247-203 212,2 0 1,-1 0 0,22 11-1,-4-2-2629,-60-46-9442,-26-37 8719,-9-10 2859,-9 0 333,-2-4 256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400 985 624,'-60'-25'296,"19"9"83,2-1 0,0-2 0,-55-37 0,84 49-272,0 0 0,1-1-1,0 0 1,0-1 0,1 0-1,0 0 1,1-1 0,0 0 0,1 0-1,-1-1 1,2 1 0,0-1-1,0-1 1,1 1 0,0-1-1,1 1 1,-2-15 0,2-6 92,1 0 0,2 0 0,1 0 0,1 0 0,2 0 0,1 0 0,1 1 0,2 0 0,1 0 0,2 0 0,1 2 0,1-1 0,1 1 0,2 1 0,1 1 0,33-42 0,-41 59-118,1 0 1,-1 1-1,1 0 1,1 1 0,0 0-1,0 1 1,0 0 0,1 0-1,0 1 1,14-4 0,-20 8-10,0 0 0,1 0 0,0 1 0,-1 0 1,1 0-1,-1 1 0,1-1 0,0 2 0,0-1 1,-1 1-1,1 0 0,-1 0 0,1 0 0,-1 1 1,1 0-1,-1 1 0,0-1 0,0 1 0,0 0 0,0 1 1,-1-1-1,7 7 0,1 2 46,-1 1 0,0 0 1,-1 1-1,0 1 0,-1-1 0,-1 2 0,-1-1 0,13 32 0,-3 3 192,20 90 0,-22-66-187,-4 2 0,-3 0 0,-3 0-1,-4 0 1,-3 0 0,-3 1 0,-17 91-1,19-156-449,-1 0 0,0 0-1,0 0 1,-1-1 0,-1 1 0,0-1-1,0 0 1,-13 19 0,18-30 268,0 0 0,0 1 0,0-1-1,0 0 1,0 0 0,0 0 0,-1 1 0,1-1 0,0 0 0,0 0 0,0 0-1,0 0 1,0 1 0,0-1 0,0 0 0,0 0 0,0 0 0,-1 0 0,1 0-1,0 1 1,0-1 0,0 0 0,0 0 0,0 0 0,-1 0 0,1 0 0,0 0-1,0 0 1,0 0 0,0 0 0,-1 0 0,1 0 0,0 0 0,0 1 0,0-1-1,-1 0 1,1 0 0,0 0 0,0 0 0,0-1 0,0 1 0,-1 0 0,1 0-1,0 0 1,0 0 0,0 0 0,0 0 0,-1 0 0,1 0 0,0 0 0,0 0-1,0 0 1,0-1 0,-1 1 0,1 0 0,0 0 0,0 0 0,0 0 0,0 0-1,0-1 1,0 1 0,0 0 0,-1 0 0,1-14-2413,0 10 2477,0-31-1675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0 344 880,'4'3'194,"1"1"-1,-1-1 1,0 0-1,1 0 1,0 0-1,0-1 0,0 0 1,0 1-1,0-2 1,9 3-1,1 2 113,22 9 29,-2 2 0,0 2 1,-1 1-1,-1 2 1,-1 1-1,-1 1 1,45 47-1,-20-14 11,40 45 357,-56-56-275,-26-31-154,0 0 0,-1 1 0,0 1 1,-2 0-1,16 28 0,-26-42 110,-5-14-69,-21-22-274,1-1 0,-32-62 0,7 11-39,10 12-24,3-1 0,-43-127-1,69 172-14,2 1-647,1-1 0,2 1 0,1-1 0,1 0 1,2 0-1,2-33 0,-1 40-622,3 2-188,11 8-694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18 808 608,'21'35'1161,"-18"-32"-644,-3-8 68,0-543 1994,-11 400-2633,3 79 42,8 55 17,0 9 9,0 0 0,0 0-1,-1 0 1,1 0-1,-1 0 1,0 1-1,-1-1 1,1 0-1,-1 0 1,-4-7 0,-1 35 559,6 219 1961,2-215-2309,0 12-67,2 0 1,1 0-1,2 0 1,2-1-1,2 0 1,1 0-1,2-1 1,1-1-1,32 57 0,-40-83-148,1 0-1,0-1 0,1 0 0,-1 0 0,2-1 0,-1 0 1,1 0-1,0-1 0,17 11 0,-21-16-40,0 1 1,-1-1-1,1 0 1,0-1-1,0 1 0,0-1 1,0 1-1,0-2 1,0 1-1,0 0 0,0-1 1,1 0-1,-1 0 1,0-1-1,0 0 0,0 1 1,0-2-1,0 1 1,0 0-1,0-1 0,0 0 1,0 0-1,7-5 0,-3 0-267,-1 0 0,0 0 0,0-1 0,0 0 0,-1 0 0,0-1 0,-1 0-1,0 0 1,0 0 0,-1-1 0,0 0 0,6-20 0,-4 7-376,0-1 1,-2 0-1,-1 0 1,3-43-1,-6-16-550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1 491 592,'0'3'622,"0"84"2281,21 152-1,-15-205-2520,1 0 1,2 0-1,1 0 0,2-1 0,1-1 0,1 0 0,27 42 1,-35-64-347,1 0 1,0-1-1,1 0 1,0-1-1,0 1 1,19 12 0,-22-17-31,0-1 0,0 0 0,1 0 0,-1-1 0,1 0 0,-1 0 1,1 0-1,0 0 0,0-1 0,0 0 0,0 0 0,0-1 0,0 0 0,0 0 1,0 0-1,7-2 0,-3 0-141,1-1 0,-1 0 0,0 0 0,-1-1 0,1-1 0,-1 1 0,0-2 0,0 1 0,0-1 0,-1-1 0,1 1 0,-2-1 0,1-1 0,-1 1 0,0-1 0,-1-1 0,1 1 0,-2-1-1,1 0 1,-1-1 0,-1 1 0,0-1 0,3-10 0,3-13-567,-1 1 0,-2-2 0,-2 1-1,0-1 1,-2-66 0,-6 56 448,-3 1 1,-1 0 0,-2 0 0,-2 1 0,-16-41-1,8 23 317,12 38 38,-22-62 961,29 84-1012,-1 0 0,1 1 0,0-1-1,0 0 1,0 0 0,0 0 0,0 1 0,-1-1 0,1 0-1,0 0 1,0 0 0,0 0 0,0 1 0,-1-1-1,1 0 1,0 0 0,0 0 0,-1 0 0,1 0 0,0 0-1,0 0 1,0 0 0,-1 0 0,1 0 0,0 0-1,0 0 1,-1 0 0,1 0 0,0 0 0,0 0-1,-1 0 1,1 0 0,0 0 0,0 0 0,-1 0 0,1 0-1,0 0 1,0 0 0,0 0 0,-1 0 0,1-1-1,0 1 1,0 0 0,0 0 0,-1 0 0,1 0 0,0-1-1,0 1 1,0 0 0,0 0 0,-2 28 1825,2-26-1974,3 24 418,0-1 0,1 0 0,2 0 1,1-1-1,0 0 0,2 0 0,1 0 0,1-1 1,1-1-1,0 0 0,2-1 0,1 0 0,26 28 1,-33-40-299,1 0 1,0-1-1,0-1 1,1 0-1,0 0 1,1 0-1,-1-2 1,1 1-1,1-1 1,-1-1-1,0 0 1,1-1-1,19 4 1,-23-6-18,1-1 1,-1 1 0,1-1 0,-1-1 0,1 0-1,-1 0 1,1 0 0,-1-1 0,1-1 0,-1 1 0,0-1-1,0-1 1,-1 0 0,1 0 0,-1 0 0,1-1 0,-2 0-1,1 0 1,11-12 0,-10 8-20,-1 0 1,0-1-1,-1 0 1,0 0-1,-1-1 0,0 1 1,0-1-1,-1 0 0,-1-1 1,0 1-1,0-1 0,0-11 1,1-5-146,-2-1 0,-1 0 0,-6-55 0,1 66 60,0 1-1,0 0 0,-2 0 1,0 0-1,-1 0 0,-1 1 1,0 1-1,-1-1 0,-14-16 0,3 5 16,-1 1-1,-1 1 0,-1 1 1,-28-21-1,35 33 89,0 0 0,0 1 0,-1 1 0,-1 1 0,0 0 0,0 1 0,-21-5 0,32 10-2,0 1 1,-1 0-1,1 1 1,-1 0-1,0 0 1,1 1-1,-1-1 1,0 2 0,0-1-1,1 1 1,-1 0-1,1 1 1,-1 0-1,1 0 1,-1 0-1,1 1 1,0 0-1,0 1 1,1 0 0,-11 7-1,3 0-132,2 1 1,0 1-1,0 0 1,1 1-1,1 0 0,0 0 1,1 1-1,1 1 1,-12 28-1,15-28-491,0 0-1,1 0 0,0 0 1,2 1-1,0-1 1,0 21-1,2 3-1167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23 508 1217,'-20'-43'1893,"17"19"-402,3 24-1434,0-1-1,0 1 1,0 0 0,0-1 0,1 1-1,-1-1 1,0 1 0,0-1-1,0 1 1,0 0 0,1-1 0,-1 1-1,0-1 1,0 1 0,1 0 0,-1-1-1,0 1 1,1 0 0,-1-1-1,0 1 1,1 0 0,-1 0 0,1-1-1,-1 1 1,1 0 0,-1 0 0,0 0-1,1 0 1,-1-1 0,1 1-1,-1 0 1,1 0 0,-1 0 0,1 0-1,0 0 1,5 1 186,0-1 0,1 2 0,-1-1 0,0 1 0,0-1 0,0 2 0,0-1 0,0 1 0,0 0 0,-1 0 0,1 0 0,-1 1 0,0 0 0,5 4 1,11 12 276,34 41 0,-29-30-249,-9-12-212,134 140 400,-149-158-465,-1 1 0,1-1 1,-1 0-1,1 0 1,0 0-1,-1 0 1,1 0-1,0 0 1,0 0-1,0 0 1,0-1-1,0 1 1,0-1-1,0 0 1,0 1-1,0-1 1,0 0-1,0 0 1,2-1-1,-2 1-17,-4-29-1215,-19-38 297,-2 1 0,-40-74 1,-2-7 838,58 129 139,-45-124 185,45 120 53,1 0 0,2-1-1,0 0 1,-1-38 0,5 60-233,0 1-1,0-1 1,0 1-1,0 0 1,0-1-1,0 1 1,0-1 0,0 1-1,0-1 1,0 1-1,0-1 1,0 1 0,0 0-1,1-1 1,-1 1-1,0-1 1,0 1-1,0 0 1,1-1 0,-1 1-1,0-1 1,0 1-1,1 0 1,-1-1 0,0 1-1,1 0 1,-1 0-1,0-1 1,1 1-1,-1 0 1,1 0 0,-1-1-1,0 1 1,1 0-1,-1 0 1,1 0 0,-1 0-1,1 0 1,-1 0-1,0 0 1,1 0-1,-1 0 1,1 0 0,-1 0-1,1 0 1,28 14 1165,32 38-59,-58-49-1078,42 36 81,2-3 1,1-2-1,67 36 1,-106-65-474,1 0 1,-1-1-1,1 0 1,0 0 0,0-1-1,1 0 1,-1-1-1,1 0 1,-1-1 0,1 0-1,-1-1 1,1 0-1,20-3 1,-23 1-23,-1 0-1,1 0 1,-1-1 0,1 1 0,-1-2 0,0 1-1,0-1 1,-1 0 0,1 0 0,-1-1 0,0 0-1,0 0 1,0-1 0,-1 1 0,0-1 0,0-1-1,-1 1 1,1 0 0,4-11 0,16-46-1070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136 400 1233,'-12'11'388,"1"-1"0,-1 2 0,2 0 0,-1 0 0,2 1 0,0 0 0,0 0 0,1 1 0,1 0 0,1 1 1,0 0-1,0 0 0,1 0 0,-4 29 0,6-20 59,1 1-1,1 0 1,1 0 0,2-1 0,0 1-1,2-1 1,12 46 0,-11-54-319,1-1 0,0 0 0,1 0 0,1-1 0,0 0-1,1 0 1,0-1 0,1 0 0,1 0 0,0-2 0,1 1 0,23 17 0,-17-17-129,0-1-1,0 0 1,1-2-1,0 0 1,0-1 0,1-1-1,0-1 1,1-1-1,-1-1 1,1-1 0,35 2-1,-42-5-231,0 0 0,0-1 1,0 0-1,0-1 0,0-1 0,-1 0 0,1-1 0,-1-1 0,0 0 0,0 0 0,0-1 0,-1-1 0,0 0 1,0-1-1,-1 0 0,0-1 0,0 0 0,13-16 0,-11 8-129,-1 0 0,-1-1 0,-1-1 0,0 0 0,-1 0 0,-2-1 0,1 0 0,-2 0 0,-1 0 0,-1-1 0,0 0 0,-2 0 0,0 0 0,-1-1 0,-3-22 0,-3-19 185,-2 1 0,-4 0 1,-33-113-1,34 144 362,-1 1-1,-2 0 1,-1 1 0,-1 0 0,-1 1-1,-2 1 1,-21-26 0,28 41 145,-1-1 1,-23-18-1,31 27-141,-1 1 0,1 0 0,-1 0 0,0 0-1,0 0 1,0 1 0,0 0 0,-1 0 0,1 0 0,-1 1 0,1 0 0,-9-1 0,14 2-140,-1 1 0,1-1 0,-1 0 1,1 1-1,-1-1 0,1 0 0,0 1 0,-1-1 0,1 1 1,0-1-1,-1 1 0,1-1 0,0 1 0,-1-1 0,1 1 1,0-1-1,0 1 0,0-1 0,0 1 0,-1-1 0,1 1 0,0-1 1,0 1-1,0 0 0,0-1 0,0 1 0,0-1 0,0 1 1,1-1-1,-1 2 0,3 22 737,6 0-541,1 0-1,1-1 1,1-1-1,2 1 1,-1-2 0,23 26-1,-19-24-160,-3-4-90,2 0 0,0-1 0,1-1 0,1 0 1,0-2-1,1 0 0,1-1 0,0 0 0,1-2 0,0-1 1,41 16-1,-48-22-92,-1-1 1,1-1-1,-1 0 1,1 0-1,0-2 1,0 0-1,0 0 1,0-1 0,0-1-1,0 0 1,0-1-1,0-1 1,-1 0-1,1-1 1,-1 0-1,0-1 1,0 0-1,0-1 1,-1-1-1,0 0 1,16-12-1,-16 9-198,0-1-1,0-1 1,-1 1-1,0-2 0,-1 0 1,0 0-1,-1-1 1,-1 0-1,0 0 0,-1-1 1,-1 0-1,0 0 1,-1-1-1,-1 0 0,0 0 1,3-32-1,-5-19-858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4 217 912,'-1'0'92,"1"0"-1,0 1 1,-1-1-1,1 1 1,0-1-1,0 1 1,-1-1-1,1 1 1,0-1-1,0 1 1,0-1-1,-1 1 1,1-1-1,0 1 0,0-1 1,0 1-1,0-1 1,0 1-1,0-1 1,0 1-1,0 0 1,1-1-1,-1 1 1,0-1-1,0 1 1,0-1-1,0 1 1,1-1-1,-1 1 1,0-1-1,0 0 0,1 1 1,-1-1-1,0 1 1,1-1-1,-1 0 1,1 1-1,-1-1 1,1 0-1,-1 1 1,1-1-1,32 42 1731,58 59 0,-15-21-677,284 360 760,-91-106-1692,-204-257-223,329 375-86,-167-211-1865,-224-238-38,-9-7 633,-26-23 17,-45-40 618,1-8 364,3-4 1,-73-100-1,-104-193 255,11-70 661,198 347-66,3-2-1,-44-187 0,76 255-362,1 0 0,1 0 0,2 0 0,0-1 0,2 1 0,5-33 0,-5 60-99,0-1 0,1 1 1,-1 0-1,1 0 0,-1 0 0,1 0 0,0 0 0,0 0 0,0 0 0,0 0 0,0 0 0,1 0 0,-1 0 0,1 0 1,-1 1-1,1-1 0,-1 1 0,1-1 0,0 1 0,0 0 0,0-1 0,0 1 0,0 0 0,0 0 0,0 1 0,0-1 0,0 0 1,0 1-1,3-1 0,-1 0 24,0 1 0,0 0 1,0 0-1,0 1 0,0-1 1,0 1-1,0 0 0,0 0 1,-1 0-1,1 0 1,0 1-1,0 0 0,-1-1 1,1 1-1,-1 1 0,6 3 1,6 9 52,1 0 0,-2 1 1,0 0-1,-1 1 0,14 24 0,-4-3 48,28 67-1,-33-59-220,-2 0-1,-3 1 1,-1 1-1,-2 0 1,-3 0-1,-1 1 1,-3 0-1,-2 0 1,-7 68-1,6-108-227,-1 0 1,-1 1-1,1-1 1,-2 0-1,1 0 1,-1 0-1,0-1 1,-1 1-1,-8 13 1,-19 2-1446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4594,'27'7'-1152,"-20"-7"-65,-7-17-992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291 576 144,'-18'-35'230,"-1"1"-1,-38-51 0,-82-113 740,132 186-572,1-1 1,0 1 0,1-2-1,0 1 1,1 0 0,0-1-1,1 0 1,-2-25-1,-6-22 2313,10 43 1004,11 23-1856,18 30-456,-24-29-925,236 276 3783,-84-103-3853,-60-64-280,383 451-68,-461-544-157,4 4-765,0-2 0,1 0 0,43 33-1,-49-47-1066,-10-12-1833,-7 0 3344,-1 0 0,1 0 0,-1 0 0,1 0 1,-1 0-1,0 1 0,0-1 0,0 0 0,0 0 0,0 1 1,0-1-1,-2-2 0,-15-22-2052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143 137 1072,'-5'-9'379,"1"0"0,-2-1 0,1 2 0,-1-1 0,0 1 0,-1 0-1,0 0 1,-1 0 0,1 1 0,-1 0 0,-13-8 0,18 13-95,0-1 1,1 1 0,0-1 0,-1 0-1,1 1 1,0-1 0,0 0 0,1 0-1,-12-4 8692,13 752 3954,0-451-10250,-17 178-9921,15-436 3628,1 7-2803,5-61-3257,2-24 7429,4-20 537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14 554 1121,'-14'0'464,"14"-21"-128,0 3-96,7-3 64,10-7 32,14 0 80,3-10-47,1-1-1,-5 1-96,15-8-112,-11 8-96,7-12-32,-17 15-96,0-14-416,3 11-273,-10 10-127,-3-11-16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0 334 912,'12'22'430,"-2"0"0,10 27-1,-14-30-85,2 0 1,0-1-1,19 31 0,-17-35-121,-1-1 0,2-1 0,0 0 0,0 0 0,1-1 0,16 11 0,-25-19-158,1-1-1,-1 0 1,0 0 0,1 0 0,-1 0 0,1-1-1,0 1 1,0-1 0,-1 0 0,1 0 0,0 0 0,0-1-1,0 1 1,0-1 0,0 0 0,0 0 0,0-1-1,0 1 1,0-1 0,0 0 0,0 0 0,-1 0 0,1 0-1,0-1 1,-1 1 0,1-1 0,-1 0 0,1 0-1,5-5 1,-2 0 28,-1 0-1,0 0 0,0-1 0,0 0 1,-1 0-1,0 0 0,-1-1 1,0 1-1,0-1 0,-1 0 0,0 0 1,-1-1-1,3-14 0,0-12-34,-2 0-1,-1-45 1,-2 51-73,-2 0 0,-1 0 0,-13-51 0,13 68-174,-1-1 1,0 1 0,-2 0-1,1 0 1,-1 0 0,-1 1-1,0 0 1,-1 1 0,0-1 0,-14-13-1,19 23 25,0 0 0,1-1 0,-1 2 0,0-1 0,0 0 0,-1 1 0,1-1 0,0 1 0,-1 0 0,1 0 0,0 0 1,-1 1-1,1-1 0,-1 1 0,1 0 0,-1 0 0,1 0 0,-1 0 0,1 1 0,-1-1 0,1 1 0,-1 0 0,1 0 0,0 0 0,-1 0 0,1 1 0,-5 2 0,-2 13-1645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37 181 1553,'3'-3'152,"-1"1"0,1-1 0,0 1 0,0 0 0,0-1 0,0 1 0,1 1 0,-1-1 0,0 0 0,1 1 0,-1 0 1,1-1-1,0 1 0,-1 1 0,1-1 0,0 1 0,0-1 0,-1 1 0,1 0 0,0 0 0,0 1 0,-1-1 0,1 1 0,0 0 0,-1 0 1,1 0-1,0 0 0,-1 1 0,0-1 0,1 1 0,-1 0 0,5 4 0,31 14 608,-28-15-511,1 1 1,-1 0 0,17 13-1,-6-2 388,-1 2-1,-1 0 0,34 41 1,-48-51-544,0 0-1,0 1 1,-1 0 0,0-1-1,-1 2 1,0-1 0,-1 0 0,0 1-1,0 0 1,-1-1 0,0 1-1,-1 21 1,-1-22-160,-1 1 1,-1 0-1,0-1 0,0 1 1,-1-1-1,0 0 0,-1 0 0,0 0 1,-1 0-1,0 0 0,0-1 1,-1 0-1,0 0 0,-1-1 0,0 0 1,-10 10-1,12-14-31,1 0 1,-1 0-1,0 0 1,0-1-1,-1 1 1,1-1-1,-1 0 1,0-1-1,1 1 1,-1-1-1,0-1 0,-1 1 1,1-1-1,0 0 1,0 0-1,0 0 1,-1-1-1,1 0 1,0-1-1,-1 1 1,1-1-1,0 0 0,0-1 1,0 0-1,0 0 1,0 0-1,0 0 1,1-1-1,-7-3 1,-1-3 21,1-1 0,0 0 1,1 0-1,0-1 1,0 0-1,1-1 1,1 0-1,0-1 0,0 0 1,1-1-1,1 1 1,1-1-1,0-1 0,0 1 1,2-1-1,0 0 1,0 0-1,-1-17 0,2 10 84,1 1 1,1-1-1,1 1 0,1-1 0,0 1 0,2-1 0,1 1 0,0 0 0,1 0 0,2 1 0,0-1 0,16-30 0,-16 40 63,0-1 0,1 1 0,0 1-1,1-1 1,0 1 0,20-16 0,-24 22-9,0 0 0,-1 1 0,1-1 0,1 1 0,-1 1 0,0-1 1,1 1-1,-1 0 0,1 0 0,0 0 0,0 1 0,0 0 0,0 0 0,0 1 0,0 0 0,0-1 1,-1 2-1,10 1 0,11 5 151,0 1 0,-1 2-1,0 0 1,44 26 0,89 70-118,-130-87-150,-25-16-172,1 0 0,-1 0-1,1-1 1,0 1 0,0-1 0,0 0-1,1 0 1,-1-1 0,0 1-1,1-1 1,-1 0 0,1 0-1,-1 0 1,6 0 0,-2-4-1721,-7-12 62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82 375 1409,'-32'-21'1626,"26"18"-1043,0 0 0,0-1 0,1 0 0,-1 0 0,1 0 0,0-1 0,-5-5 1,23 57 1990,11-7-1875,2-1-1,1 0 1,40 41 0,108 93 967,-153-154-1584,1 0 0,1-2 1,1-1-1,0 0 1,37 15-1,-44-23-52,0-1-1,1-1 1,0 0-1,1-1 1,-1-1-1,1-1 1,-1-1 0,38-1-1,-49-1-53,-1-1 0,1 0-1,-1-1 1,0 1 0,1-1 0,-1-1 0,0 1-1,-1-1 1,1-1 0,0 1 0,-1-1-1,0 0 1,0-1 0,0 1 0,10-11 0,-8 5-73,0 0-1,-1 0 1,-1-1 0,1 0 0,-2 0 0,1 0 0,-2 0 0,7-23 0,-2-10-198,-2-1 1,-1 0-1,-3 0 0,-2-48 1,0 57 192,-2 0 0,-1 0 0,-2 0 1,-1 0-1,-2 0 0,-1 1 1,-14-36-1,17 60 169,0 1 0,-1 0 0,0 1 0,-1 0 0,0 0 1,-1 0-1,1 1 0,-16-13 0,20 18 34,0 0 0,0 0 0,-1 1 0,1-1 0,0 1 0,-1 0 0,0 0 0,1 0 0,-1 0 0,0 0 0,0 1 0,0 0 0,0 0 0,0 0 0,0 1 0,-1-1 0,1 1 0,0 0 0,0 0 0,0 0 0,0 1 1,-1-1-1,1 1 0,0 0 0,-7 3 0,8-2 0,1 0 0,-1 0 0,1 0 0,0 1 1,0-1-1,0 0 0,0 1 0,1 0 0,-1-1 1,1 1-1,-1 0 0,1 0 0,0 0 0,0 0 1,0 0-1,0 4 0,-5 55 1329,7-31-1140,2 1-1,0 0 0,2-1 0,2 0 0,0 0 0,3 0 0,0-1 0,22 43 1,-24-56-315,2 0 1,0 0-1,0-1 1,2 0 0,0-1-1,1 0 1,0-1-1,1-1 1,1 0-1,0-1 1,0 0 0,2-1-1,-1-1 1,1-1-1,22 9 1,-30-15-233,0 0 0,1-1 0,-1 0 0,1 0-1,-1-1 1,1 0 0,0-1 0,13-1 0,-19 1-52,0-1 0,0 1 0,0-1 1,0 0-1,-1 0 0,1-1 0,0 1 0,0-1 0,-1 1 1,1-1-1,-1-1 0,0 1 0,1 0 0,-1-1 1,0 1-1,0-1 0,-1 0 0,1 0 0,-1 0 1,1 0-1,3-8 0,0-3-502,-1-1 0,-1 0 1,0-1-1,-1 1 0,-1-1 0,0 1 1,-1-1-1,-1-21 0,0-40-907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46 1841,'0'-2'163,"0"-1"0,0 1 0,0 0 0,0-1 1,-1 1-1,1-1 0,-1 1 0,0 0 0,0-1 0,0 1 0,0 0 1,0 0-1,0-1 0,-1 1 0,1 0 0,-4-3 0,5 5-107,-1-1 0,1 1 0,-1 0 0,1-1 0,-1 1-1,0 0 1,1-1 0,-1 1 0,0 0 0,1 0 0,-1 0 0,0 0-1,1-1 1,-1 1 0,0 0 0,1 0 0,-1 0 0,0 0-1,1 1 1,-1-1 0,0 0 0,1 0 0,-2 1 0,0-1 15,1 1 0,-1 0 0,1 1 0,-1-1 0,1 0 0,0 0 0,-1 1 0,1-1 0,0 1 0,0-1 0,0 1 0,-2 2 0,0 4 121,-1-1 1,2 1-1,-1 0 1,1 0-1,0 0 1,1 0-1,-1 0 0,1 11 1,2 73 1203,1-43-693,-2-10-166,1-1 1,2 0-1,1 0 1,11 39-1,-12-65-484,0 0 0,2 0 0,-1 0 0,2 0 0,-1-1 0,1 0 0,1 0 0,0-1 0,1 0 0,0 0 0,0-1 0,1 0 0,0 0 0,1-1 0,21 14 0,-20-17-50,1-1 0,-1 0 0,1-1 0,0 0 0,0-1 0,0 0 0,1-1 0,-1-1 0,0 1 0,1-2 0,13-2 0,57 3 25,-72 1 5,1 1-1,0 0 1,-1 0 0,0 1 0,1 0-1,-1 1 1,0 1 0,-1 0 0,1 0 0,13 10-1,-19-11 140,0 1 0,0 0-1,0 0 1,0 0 0,-1 1 0,0-1-1,0 1 1,0 0 0,-1 0-1,0 1 1,0-1 0,-1 1 0,0-1-1,0 1 1,0 0 0,-1 0-1,0 0 1,1 9 0,-1 2 265,-1-1 1,0 1 0,-1 0-1,-1-1 1,-1 1 0,0-1-1,-1 0 1,-1 0-1,-9 20 1,6-20-362,-1 0 0,-1-1-1,0 0 1,-1-1 0,-1 0 0,0-1 0,-1 0-1,-19 15 1,7-5-2530,-7 2-10771,22-24 9725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7:4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813 3097 400,'-223'320'854,"203"-294"-686,-1-1-1,-2 0 1,0-2-1,-44 34 1,-114 67 1724,123-86-1090,-92 74 4144,147-111-4520,0 1 0,0-1-1,-1 1 1,1-1-1,0 0 1,0 0-1,-1-1 1,1 1-1,-1-1 1,1 0-1,-7 0 1,10-34 1796,3 9-1937,2 1 0,1 0 0,0 1 0,2-1 0,15-31 0,425-916 6916,74 41-2404,325-429-3132,-613 993-1332,-221 345-333,-20 26 0,-29 35 0,34-37 0,-97 117-2639,-67 76-5978,146-180 5005,17-14 2800,1 0 0,-1 0 0,1 0 0,-1 0 1,1 0-1,0 1 0,0-1 0,0 1 0,-3 4 0,2 14-4150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82 183 432,'-11'-67'2265,"11"63"-2047,-1 0 1,0 1-1,0-1 0,0 0 1,-1 1-1,1 0 0,-1-1 0,-2-3 1,-5-13 2288,-4-1-278,11 19-2068,0 0-1,1 0 1,-1 0 0,1 0-1,0 0 1,0-1 0,0 1 0,0 0-1,0-1 1,0 1 0,0-1 0,1 1-1,-1-7 1804,-5 9 1155,5 0-3044,1 0-1,-1 0 0,1 0 1,0 0-1,-1 0 0,1 0 1,-1 0-1,1 0 1,-1 0-1,1 0 0,-1 0 1,1 0-1,0 1 0,-1-1 1,1 0-1,-1 0 1,1 0-1,0 0 0,-1 1 1,1-1-1,-1 0 0,1 1 1,0-1-1,-1 0 0,1 0 1,0 1-1,0-1 1,-1 1-1,1-1 0,0 0 1,0 1-1,-1-1 0,1 1 1,0-1-1,0 0 1,0 1-1,0-1 0,0 1 1,0-1-1,0 1 0,0-1 1,0 1-1,0-1 0,0 1 1,9 24 1445,-3-11-891,2 14 335,-1-1-1,-2 1 1,4 48-1,0 3 92,4 42 115,-7 239 1,-8-207-895,-9 99-19,4-137-826,5-81 22,-2 65-5784,2-80 2422,-12-56-8771,13 2 9940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79 456 672,'-3'-8'342,"0"1"-1,-1 0 1,0 1-1,-1-1 1,0 1-1,0 0 1,0 0-1,0 0 1,-1 1-1,0 0 1,0 0-1,-12-7 1,15 10 1029,48 1 825,0-2 0,79-16 1,-64 5-1304,87-33 1,-29-3-2198,150-87 0,-261 133 1126,5-2-438,-1 0 0,1 0 0,-1-1-1,-1-1 1,1 0 0,-1-1 0,0 0 0,12-14 0,-22 23 568,0 0-1,0-1 1,0 1-1,1 0 0,-1 0 1,0 0-1,0 0 1,0-1-1,0 1 1,1 0-1,-1 0 1,0-1-1,0 1 0,0 0 1,0 0-1,0 0 1,0-1-1,0 1 1,0 0-1,1 0 0,-1-1 1,0 1-1,0 0 1,0 0-1,0-1 1,0 1-1,0 0 0,0 0 1,-1-1-1,1 1 1,0 0-1,0 0 1,0-1-1,0 1 1,0 0-1,0 0 0,0-1 1,-1 1-1,1 0 1,0 0-1,0 0 1,0-1-1,0 1 0,-1 0 1,1 0-1,-12-1-791,8 1 462,-28 0-921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67 1265,'-172'160'3983,"159"-142"-2957,16-10 517,33-5 1098,-19-3-2435,20-3 136,1-2 0,-1-2 0,0-1 0,61-23 1,-34 11-440,153-61-2220,-36 12-2169,-98 41 1441,-55 24 1912</inkml:trace>
  <inkml:trace contextRef="#ctx0" brushRef="#br0" timeOffset="1">610 505 1040,'-70'101'1168,"19"-28"528,-54 100 0,102-168-1556,0 0-1,0 0 1,1 0 0,-1 0-1,1 1 1,0-1 0,1 1-1,-1-1 1,1 1 0,0 0-1,0 0 1,1-1 0,0 1-1,0 0 1,0 0 0,3 11-1,-2-16-89,0 0 0,0 1 0,0-1 0,0 0 0,0 0 0,0 0 0,0 0 0,1 0 0,-1 0 0,0 0 0,1-1 0,-1 1 0,1-1 0,-1 1 0,1 0 0,-1-1 0,1 0 0,-1 1 0,1-1 0,-1 0 0,1 0 0,-1 0 0,1 0 0,3-1 0,40-5 352,-8-7-535,-1 0 1,0-3 0,-1-1-1,-1-1 1,53-40 0,147-134-5218,-178 142 3965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75 784,'3'-4'229,"-1"0"0,0 0 0,0 0 0,0 0-1,0-1 1,-1 1 0,0-1 0,0 1 0,0-1 0,-1 0-1,1 1 1,-1-10 0,-1 14-179,1-1 1,0 1-1,0 0 0,0-1 1,0 1-1,0-1 0,-1 1 0,1 0 1,0-1-1,0 1 0,-1 0 1,1-1-1,0 1 0,0 0 0,-1-1 1,1 1-1,0 0 0,-1 0 1,1-1-1,0 1 0,-1 0 0,1 0 1,-1 0-1,1-1 0,0 1 1,-1 0-1,1 0 0,-1 0 1,1 0-1,-1 0 0,1 0 0,0 0 1,-1 0-1,1 0 0,-1 0 1,1 0-1,-1 0 0,1 0 0,0 0 1,-1 1-1,1-1 0,-1 0 1,1 0-1,0 0 0,-1 1 1,1-1-1,0 0 0,-1 0 0,1 1 1,0-1-1,-1 0 0,1 1 1,-25 15 1111,-29 32 398,2 3-1,2 1 1,-64 88-1,103-125-1419,0-3-96,1 0 1,0 1-1,1 0 0,1 1 1,0 0-1,0 0 0,2 1 1,-6 17-1,11-31-58,1 1 0,0-1 1,0 0-1,0 1 0,-1-1 0,1 0 1,1 1-1,-1-1 0,0 1 0,0-1 1,0 0-1,1 1 0,-1-1 0,1 0 1,-1 1-1,1-1 0,-1 0 0,1 0 1,0 1-1,0-1 0,-1 0 0,1 0 0,0 0 1,0 0-1,0 0 0,0 0 0,1 0 1,-1 0-1,0-1 0,0 1 0,0 0 1,1-1-1,-1 1 0,0-1 0,1 1 1,-1-1-1,2 1 0,6 0-143,0 0 0,0-1 1,0 1-1,18-3 0,0 0-214,26 1-215,-20 0 218,53 4 1,-83-3 374,0 1-1,1-1 0,-1 1 0,0 0 1,0 0-1,0 0 0,0 0 1,0 0-1,-1 1 0,1-1 0,0 1 1,-1 0-1,5 3 0,-5-3 36,-1-1-1,0 1 0,0-1 1,0 1-1,0 0 1,0-1-1,-1 1 0,1 0 1,0 0-1,-1 0 0,1-1 1,-1 1-1,0 0 1,0 0-1,1 0 0,-1 0 1,-1 3-1,0 1 70,0 0 0,-1 1 0,0-1 0,-1 0 0,1 0-1,-1 0 1,0 0 0,0 0 0,-1-1 0,0 0 0,-6 8 0,2-5 26,1 0 1,-1 0-1,-1-1 0,-10 8 1,17-14-297,0 1 0,0-1 1,0 1-1,0-1 0,0 0 0,0 0 1,-1 0-1,1 0 0,-1 0 0,1-1 1,0 1-1,-1-1 0,1 1 0,-1-1 1,0 0-1,1 0 0,-1 0 1,1 0-1,-1-1 0,1 1 0,-1-1 1,1 1-1,0-1 0,-4-2 0,5-1-363,0 0 0,0 0 0,0-1 0,1 1 1,-1-1-1,1 1 0,1 0 0,-1-1 0,0 1 0,2-5 0,-2 7 282,6-29-1497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0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1 289 448,'0'0'1638,"0"-4"-1263,0-1 1,1 1-1,-1 0 0,1 0 0,0 0 0,0 0 0,3-7 1,3 3-55,0 2 1,1-1 0,-1 1 0,1 0 0,0 1 0,0 0-1,1 0 1,0 0 0,0 1 0,0 1 0,13-4 0,39-18 1314,-40 15-1148,0 2 1,23-7-1,-23 9-345,0-2 0,28-13 0,12-7-72,-40 19-91,0-1 0,32-20 0,-50 29-15,-1-1 1,0 1-1,0 0 0,1 0 1,-1 0-1,0 0 0,1 1 1,-1-1-1,1 0 0,4 1 1,-4 0-492,-4-1 427,1 1 0,-1 0 0,0 0 0,0 0 0,1 0 0,-1 0 0,0 0 0,0 0 0,1 0 1,-1 0-1,0 0 0,0 0 0,1 0 0,-1 1 0,0-1 0,1 0 0,-1 0 0,0 1 0,1-1 0,-1 1 0,0-1 0,0 1 0,-66 42-5170,35-33 3519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0 808 544,'59'-365'1846,"-50"324"-1366,3 1 1,1 0-1,2 0 0,2 2 0,2 0 1,39-61-1,-51 90-214,0 0 0,0 1 0,1 0-1,0 0 1,1 0 0,0 1 0,0 1 0,0-1 0,1 2-1,0-1 1,0 1 0,0 1 0,0 0 0,1 0 0,0 1 0,12-2-1,-19 5-122,0-1-1,0 2 0,0-1 0,0 0 0,0 1 0,0 0 0,-1 0 0,1 0 1,0 0-1,0 0 0,0 1 0,-1 0 0,1 0 0,-1 0 0,0 0 1,1 0-1,-1 1 0,0 0 0,0-1 0,-1 1 0,1 0 0,0 0 0,-1 1 1,0-1-1,0 0 0,0 1 0,0-1 0,2 6 0,1 3 247,-1 0-1,1 0 1,-2 0-1,0 0 1,0 0-1,-1 1 1,1 22-1,-4-12 283,-1 0 0,-1 0 0,-1-1 0,-1 1 0,-1-1 0,-16 38 0,-70 122 2828,-19-8-1525,34-57-1432,30-56-386,37-50-143,1 0-1,0 1 1,1 0-1,-7 14 1,13-21 6,1 1-1,0 0 1,0 0 0,1-1 0,0 1 0,0 0 0,0 0 0,0-1 0,1 1 0,0 0 0,1 0 0,-1-1-1,1 1 1,0-1 0,0 0 0,1 1 0,-1-1 0,1 0 0,5 6 0,-1 2 94,27 51 462,-7-8 160,4-1-1,1-1 1,53 65-1,-73-106-724,0 0 0,0-1 0,1-1 0,0 0 1,1-1-1,0 0 0,1-1 0,0 0 0,0-1 0,1-1 0,0-1 0,0 0 0,1-1 0,0-1 0,0 0 0,0-1 0,0-1 0,0-1 0,0-1 0,0 0 1,22-3-1,-17-1-297,0-2 1,0 0 0,0-1 0,-1-2 0,0 0 0,-1-1 0,0-1 0,0-1-1,-1-1 1,19-16 0,-26 18-133,1 0 0,-2-1 1,0-1-1,0 0 0,-1 0 0,-1-1 0,0 0 0,-1 0 0,0-1 0,-1-1 0,-1 1 0,-1-1 0,0 0 1,4-23-1,-6 5-1199,-3 31 1847,0 0-1,0-1 0,0 1 0,-1 0 0,1-1 0,-1 1 0,0 0 0,0 0 0,-2-5 0,-8-5-822,-5 5-3527,-17 3-9934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1 311 432,'48'-174'1918,"-22"53"2866,-21 106-2749,2 20 983,5 40 1483,30 193 1630,-13 5-3334,2 246-1169,-23-124-2229,-8-287-3797,0 1-4054,0-94-877,0 10 8555,0-30-1091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18 446 528,'-8'-58'1476,"-1"-9"4534,9 64-5779,0 0 1,0 0-1,0-1 0,0 1 0,1 0 0,0 0 0,0 0 0,0 0 0,0 0 0,0 0 0,0 0 0,1 0 1,-1 0-1,1 0 0,3-4 0,1 2-20,-1 1 1,1-1 0,0 1-1,0 0 1,0 1-1,12-6 1,-13 7-177,1-1 0,0 1 1,0 0-1,0 1 0,0-1 1,0 1-1,0 1 0,0-1 0,0 1 1,0 0-1,0 0 0,0 1 1,0-1-1,0 1 0,0 1 1,0-1-1,0 1 0,0 0 1,-1 1-1,1-1 0,-1 1 0,1 0 1,-1 0-1,0 1 0,0 0 1,-1 0-1,1 0 0,-1 0 1,0 1-1,7 8 0,-2-1 9,0 1-1,-1 0 1,0 0-1,-1 1 1,-1 0-1,0 0 1,-1 0-1,0 1 1,-1 0-1,-1 0 1,2 26-1,-3 185 750,2-202-697,-1-18-148,1-18-408,29-107-391,9-119-1855,-32 182 437,19-62-1,-12 57 481,-16 55 1637,0 0 0,1-1 1,0 1-1,0 0 0,0 0 0,1 0 0,0 1 1,0-1-1,1 1 0,-1-1 0,1 1 0,0 0 0,1 0 1,-1 1-1,1 0 0,0-1 0,0 1 0,0 1 1,1-1-1,-1 1 0,1 0 0,0 0 0,0 1 0,0 0 1,0 0-1,0 0 0,0 1 0,1-1 0,-1 2 1,1-1-1,8 1 0,-13 0 183,1 0-1,-1 0 1,0 1 0,0-1 0,0 1 0,0 0 0,0-1-1,1 1 1,-1 0 0,-1 0 0,1 0 0,0 1-1,0-1 1,0 0 0,0 1 0,-1-1 0,3 4-1,0 0 104,0 0-1,-1 0 0,1 0 1,-1 1-1,-1 0 0,4 8 1,-1 0 286,-2 0-1,1 0 1,-2 1 0,1-1 0,-1 20 0,-3 24 928,5 128 2218,-1-155-2959,1-1 0,2 0 1,0 0-1,13 33 0,-17-56-529,1-1 0,0 1 0,0-1 0,0 1-1,1-1 1,0 0 0,1-1 0,-1 1 0,1-1-1,0 0 1,0 0 0,0 0 0,1 0 0,12 6-1,-14-9-72,1 0 0,-1 0 0,1-1-1,0 1 1,0-1 0,-1-1 0,1 1-1,0 0 1,0-1 0,0 0-1,0-1 1,0 1 0,0-1 0,-1 1-1,1-2 1,0 1 0,0 0 0,-1-1-1,1 0 1,-1 0 0,0 0-1,1-1 1,4-3 0,7-6-177,0-1 1,0-1-1,-1-1 1,-1 0-1,-1-1 1,0 0-1,-1-1 1,11-21-1,70-150-2131,-87 175 2096,6-12-520,-2 0 0,0 0 0,-1-1 1,-2 0-1,7-47 0,-14 73 711,1-10-458,-1 1 1,1 0-1,1 0 0,0 0 0,0 0 0,1 0 0,5-13 0,-2 21-233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21 208,'12'-8'423,"-10"6"-281,0 1 0,-1 0 0,1 0 0,0 0 0,0-1-1,-1 2 1,1-1 0,0 0 0,0 0 0,0 1 0,0-1 0,2 0 0,-1 1 1069,-4 9-384,-2 0-1,1 0 1,-1 0-1,0 0 1,-1-1-1,0 1 1,0-1 0,-1 0-1,0 0 1,-9 9-1,-11 24 1474,5-3-398,3 0 0,1 1 0,-13 49 1,25-72-1634,0 1 0,1-1 0,1 1 0,1-1 0,0 1 0,1 0 0,0-1-1,2 1 1,0 0 0,8 29 0,-9-40-268,1-1-1,0 0 0,0 0 0,0-1 0,0 1 1,1 0-1,0-1 0,0 0 0,0 1 0,1-1 0,-1 0 1,1-1-1,0 1 0,0-1 0,0 1 0,6 3 1,-5-6-248,-1 1 1,1 0-1,-1-1 1,1 0-1,0 0 1,-1 0 0,1-1-1,0 0 1,0 0-1,0 0 1,-1 0-1,1-1 1,0 1 0,8-4-1,3-2-1000,0 0 0,0-2-1,-1 1 1,-1-2 0,1 0-1,-1-1 1,-1 0 0,24-24 0,-1-5-1173,-1-3 0,33-51 0,-17 13 905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75 136 1393,'1'-18'534,"-1"11"-61,1-1 0,-1 0 1,-1 1-1,1-1 0,-1 1 0,0-1 0,-1 1 0,0-1 0,0 1 0,-7-14 0,-7 0 5001,11 38 329,0 16-4020,-3 10-522,2-1 0,3 1 0,1-1 0,4 54 0,-1-6-448,-8 455-184,2-282-2150,2-128-1692,1-2-4608,2-94 4128,0-26 568,0-27-1953,0-16 3619,0-15 455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84 190 320,'-9'-31'486,"-16"-41"839,24 68-1031,-1 0 0,1 0 0,-1 1 0,0-1-1,-1 1 1,1 0 0,0 0 0,-1-1 0,0 2 0,1-1 0,-1 0-1,0 0 1,-1 1 0,-9 0 6593,10 14-4949,3-11-1894,0 0 1,0 0 0,0-1-1,0 1 1,0 0-1,0 0 1,0 0-1,0 0 1,0-1 0,0 1-1,1 0 1,-1 0-1,0-1 1,1 1-1,-1 0 1,1 0-1,-1-1 1,0 1 0,1 0-1,0-1 1,-1 1-1,1-1 1,-1 1-1,1 0 1,0-1-1,-1 1 1,1-1 0,1 1-1,22 2 42,0-2-1,1 0 1,26-3 0,4 0-850,-42 2 348,1 0 0,0-1 0,-1 0 0,1-2 0,0 1 0,-1-2 0,0 0 0,0 0 0,0-1 0,-1-1 0,18-10 0,-22 12 253,0 0 1,0 0-1,0 1 1,0 0-1,1 1 1,-1-1-1,1 2 1,0-1-1,-1 1 1,1 0-1,15 2 1,-22-1 242,-1 0 0,1 0-1,0 0 1,-1 1 0,1-1 0,-1 0 0,1 1 0,-1-1 0,1 1 0,-1 0 0,1 0 0,-1-1 0,1 1-1,-1 0 1,0 0 0,0 0 0,1 1 0,-1-1 0,0 0 0,0 0 0,0 1 0,0-1 0,0 0-1,-1 1 1,1-1 0,0 1 0,-1-1 0,1 1 0,-1-1 0,1 4 0,1 4 399,0 1 0,-1-1 1,-1 1-1,0 10 0,0-13-243,-1 93 2960,3 128 3097,-1-217-6162,0 0 0,1 0 0,0 0 0,1 0 0,0-1 0,1 1 0,0-1 0,0 0 0,1 0 0,0 0 0,1 0 0,11 14 0,-16-23-148,0 0 1,0 0 0,1 0 0,-1 0 0,0 0 0,0 0 0,0 0-1,1 0 1,-1 0 0,1-1 0,-1 1 0,0 0 0,1-1 0,-1 0 0,1 1-1,0-1 1,-1 0 0,1 1 0,-1-1 0,1 0 0,-1 0 0,1 0-1,-1-1 1,1 1 0,-1 0 0,1 0 0,0-1 0,-1 1 0,0-1-1,1 0 1,-1 1 0,3-2 0,3-3-228,0 0 0,0 0 0,-1-1 1,12-12-1,-11 10-107,6-6-182,-1-1 1,-1 0-1,-1-1 0,0-1 0,-1 1 0,-1-1 1,0-1-1,-1 1 0,-1-1 0,-1-1 0,5-33 1,-1-14-5844,-2-131 1,-7 197 6353,-2-12-1696,-6 2-563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13 161 704,'-2'19'5437,"0"-16"-4892,1 1-1,-1-1 1,1 0-1,0 0 1,0 0-1,0 1 1,1-1-1,-1 0 1,1 1-1,-1-1 0,1 0 1,0 1-1,1-1 1,-1 1-1,0-1 1,1 0-1,0 1 1,0-1-1,1 4 0,25 68 3027,-25-69-3501,3 8 78,0-1 0,-1 1 0,-1 0 0,2 23 0,1 4-77,-2-13-78,-1 0-1,-1-1 1,-3 30 0,1-16-599,9-46-781,-2-26 391,-4 6 420,1 4 257,7-54-3009,32-106 0,-36 160 2584,1-1-1,0 1 1,2 1-1,0-1 1,2 2-1,0-1 1,1 2-1,1 0 1,23-24-1,12-3-597,2 5 321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0 320,'6'3'251,"-1"0"0,0 1 0,0 0 1,0 0-1,0 0 0,-1 0 0,0 1 0,0 0 0,0-1 0,0 2 0,-1-1 0,1 0 0,-2 1 1,1-1-1,0 1 0,-1 0 0,0 0 0,-1 0 0,1 0 0,-1 0 0,0 0 0,-1 0 0,1 1 1,-1 5-1,0 326 7435,-1-323-7506,0-1 0,0 1 0,-2 0 0,0-1 0,0 1 0,-2-1 0,-5 15 0,-5 3 342,-34 54 0,49-85-528,-1 0 0,1 0 0,-1 0 0,1 0 0,-1 0 0,1-1 0,-1 1 1,0 0-1,0 0 0,1-1 0,-1 1 0,0 0 0,0-1 0,0 1 0,1 0 0,-1-1 1,0 1-1,0-1 0,0 0 0,0 1 0,0-1 0,0 0 0,0 1 0,0-1 0,0 0 1,0 0-1,0 0 0,0 0 0,-1 0 0,1 0 0,0 0 0,0-1 0,0 1 0,0 0 1,0-1-1,0 1 0,-1-1 0,0 0-29,0-1 0,1 1 0,-1-1 0,0 0 0,0 1 0,1-1 0,-1 0 0,1 0 0,0 0 0,0 0 0,-1 0-1,1-1 1,0 1 0,1 0 0,-2-4 0,-2-17-135,0 0-1,2 0 0,0 0 0,2 0 1,0-1-1,2 1 0,0 0 0,12-44 1,-11 57 142,1 0 1,0 0-1,0 1 1,1 0 0,1 0-1,0 0 1,0 0-1,13-13 1,-11 13 1,-7 7 42,0 0 0,0 1 0,0-1-1,1 1 1,-1-1 0,0 1 0,1 0-1,0 0 1,-1-1 0,1 1 0,0 0-1,-1 1 1,1-1 0,0 0 0,0 0-1,0 1 1,-1-1 0,1 1 0,0-1-1,0 1 1,0 0 0,0 0 0,0 0-1,0 0 1,0 0 0,0 0 0,0 1-1,0-1 1,0 1 0,0-1 0,0 1-1,-1 0 1,1 0 0,0 0 0,0-1-1,-1 2 1,1-1 0,-1 0 0,1 0-1,-1 0 1,1 1 0,-1-1 0,0 1-1,0-1 1,2 3 0,7 9 269,-1 0 1,0 1-1,-1 0 1,9 20-1,-13-27-147,22 51 871,-19-38-724,1-1 0,1-1 1,1 0-1,0 0 1,1 0-1,16 18 0,-21-32-348,-1-1 0,0 1 0,1-1 1,-1 1-1,1-2 0,0 1 0,0-1 0,0 1 0,0-2 0,1 1 0,-1-1 0,1 0 0,-1 0 0,13-1 0,-3 0-560,1 0-1,-1-2 0,0 0 0,27-7 0,-26 3-178,0-2-1,0 0 0,-1 0 1,0-2-1,-1 0 1,20-17-1,2 0-1196,45-40-3166,-60 48 3869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33 768,'-2'0'194,"0"0"-1,-1 0 0,1 0 0,0-1 0,0 1 1,0-1-1,0 1 0,0-1 0,0 0 0,0 0 1,0 0-1,0 0 0,0 0 0,0-1 1,1 1-1,-1 0 0,0-1 0,-3-5 4765,3 2-3834,2 5-1074,0 0 0,0 0 1,0-1-1,0 1 0,0 0 0,0-1 1,-1 1-1,1 0 0,0 0 0,0-1 0,0 1 1,0 0-1,0 0 0,0-1 0,0 1 0,-1 0 1,1 0-1,0 0 0,0-1 0,0 1 1,-1 0-1,1 0 0,0 0 0,0-1 0,-1 1 1,1 0-1,0 0 0,0 0 0,-1 0 0,1 0 1,0 0-1,0 0 0,-1 0 0,1 0 1,0 0-1,0 0 0,-1 0 0,1 0 0,0 0 1,-1 0-1,1 0 0,0 0 0,0 0 1,-1 0-1,1 0 0,0 0 0,0 0 0,-1 0 1,1 0-1,0 1 0,-1-1 0,0 1 176,0 0 0,0 0-1,0 0 1,0 0 0,0 0 0,0 1-1,0-1 1,1 0 0,-1 0-1,0 1 1,1-1 0,-1 0 0,1 1-1,-1-1 1,1 1 0,0-1-1,0 1 1,-1-1 0,1 1 0,0-1-1,0 1 1,0-1 0,1 3-1,-1 59 1687,1-42-1125,-18 672 5048,6-492-4366,3-92-772,-14 75 627,0-16-367,17-43-650,5-124-315,0 0 1,0 0-1,0 0 1,0 0-1,0 0 1,0 0-1,0 0 1,-1 0-1,1 0 1,0 0-1,0 0 0,-1 0 1,1 0-1,-1 0 1,1 0-1,-1-1 1,1 1-1,-1 0 1,1 0-1,-1 0 1,0 0-1,1-1 1,-1 1-1,0 0 1,-1 0-1,-13 2-4412,13-11-839,2 5 4294,2-91-7808,5-1 3786,27-188 317,-21 104 4055,-9 101 577,-1-14 1298,-13-145 1,8 221-722,0 0 0,1-1 1,0 1-1,1 0 0,1-1 0,1 1 1,0 0-1,2 0 0,-1 0 0,2 0 1,0 0-1,1 1 0,0 0 0,2 0 1,17-27-1,-9 20-41,0 1 0,2 0 0,1 1 0,0 1 0,2 1 0,0 1 0,24-15 1,-35 25-214,1 1 1,0 1 0,0 0-1,1 0 1,-1 1 0,1 1-1,24-4 1,-29 6-76,1 0 0,0 1 0,-1 0 1,1 1-1,0 0 0,-1 0 0,1 1 0,-1 0 0,1 0 0,-1 0 1,0 1-1,0 1 0,11 6 0,-12-5-44,0 0-1,0 0 1,-1 1 0,1 0-1,-2 0 1,1 0-1,-1 1 1,0-1 0,0 1-1,0 0 1,-1 1 0,0-1-1,-1 0 1,0 1-1,0 0 1,0-1 0,-1 1-1,0 0 1,-1 8-1,2 2 105,-2 0-1,-1 0 0,0 1 1,-1-1-1,-1 0 0,-1 0 0,-7 22 1,-10 8 599,-3-1 1,-1-1 0,-3-1 0,-1-2-1,-61 70 1,35-63-870,45-39-27,34-27-44,13-7-58,-18 13 56,-4 1 19,0 1 0,0 1 0,0 1 0,1 0 0,0 1-1,0 0 1,0 2 0,21-3 0,-26 5 54,1 1-1,-1 0 1,1 0-1,-1 1 1,0 1-1,1 0 1,-1 1-1,0 0 1,0 0 0,12 7-1,-15-6 12,0 1-1,-1 0 0,1 0 1,-1 1-1,0 0 1,0 0-1,-1 0 1,0 1-1,0 0 1,-1 1-1,0-1 0,0 1 1,5 12-1,-4-6 23,0 0-1,-1 1 0,-1 0 0,-1 0 1,0 1-1,-1-1 0,0 0 0,-2 1 1,1-1-1,-5 32 0,1-28 1,0 0-1,-2 0 0,0-1 0,-1 1 1,0-1-1,-2 0 0,0-1 1,-17 26-1,3-11-32,-1 0 0,-1-2 0,-2-1 0,-39 35 0,53-54 0,1-1 0,-1 0 0,-1-1 0,0 0 0,0-1 0,0 0 0,-1-1 0,0-1 0,0 0 0,0-1 0,-1 0 0,0-1 0,0-1 0,-17 1 0,16-3-668,0 0-1,0-2 1,0 1-1,0-2 1,0 0-1,-25-9 1,35 9 286,0 1 0,1-1 0,-1 0 0,1 0 0,-1-1 0,1 0 0,0 0 0,0 0 0,1 0 0,-1-1 0,1 0 0,0 0 0,1 0 1,-1 0-1,1-1 0,0 1 0,0-1 0,-4-11 0,-1-14-9994,8 4 5956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1313,'0'-17'12,"0"-3"9076,0 42-5615,8 116 2872,1 6-4339,-9-65-2090,0-27-7174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0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28 1361,'-17'-17'1440,"10"6"65,-10 11 1056,0 0-1536,34 0-3683,0 21 1090,7-14 159,10 14-832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285 488 704,'-7'2'336,"-1"1"1,1-2-1,-1 1 0,0-1 0,0 0 0,-14-1 3698,22-12-2921,0 7-1045,1 0 1,0-1 0,0 1-1,1 0 1,-1 0 0,1 0 0,0 0-1,1 0 1,4-8 0,35-46 75,-13 19-122,-20 24 64,-2 0 0,1-1-1,-2-1 1,0 1-1,-2-1 1,1 0 0,-2 0-1,-1 0 1,0-1-1,-2-35 1,0 49 156,0 1-1,0 0 0,-1 0 1,0 0-1,0 0 1,0 0-1,0 0 0,-1 1 1,0-1-1,1 0 1,-1 1-1,0-1 0,-1 1 1,1-1-1,-1 1 1,1 0-1,-1 0 0,0 0 1,0 1-1,-1-1 1,1 1-1,0-1 0,-1 1 1,1 0-1,-1 0 1,0 1-1,-6-3 1,4 2 194,0 1 0,0 0 0,0 0 0,0 0 0,0 0 0,-1 1 0,1 0 0,0 0 0,0 1 0,0 0 0,0 0 0,0 0 0,0 1 0,0 0 0,0 0 0,1 0 0,-1 1 0,-10 6 0,2 3-214,0 0 0,0 2 0,1-1 0,1 2 0,0-1 0,1 2 0,1-1 0,0 2 0,1-1 0,1 1 0,0 0 0,1 1 0,2 0 0,-1 0 0,2 1 0,0-1 0,2 1 0,-2 33 0,4-33-213,0 4 44,0 1-1,6 33 0,-4-48-123,0-1-1,1 0 1,-1 1 0,2-1-1,-1 0 1,1-1 0,0 1-1,1 0 1,0-1 0,6 7-1,-6-7-431,1 0-1,0-1 1,0 0 0,1 0-1,-1-1 1,1 0-1,0 0 1,1 0 0,-1-1-1,1 0 1,0-1-1,0 0 1,0 0-1,0-1 1,1 1 0,-1-2-1,1 1 1,-1-1-1,1-1 1,-1 0 0,1 0-1,16-2 1,-2-2-662,-1 0 0,-1-1 1,1-2-1,-1 0 0,0-1 1,0-1-1,-1-1 0,0-1 1,-1 0-1,22-18 0,14-19-590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1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1040,'35'123'6972,"-34"-122"-6847,0 1 0,0 0 0,0-1-1,0 1 1,0-1 0,0 1 0,0-1 0,1 1 0,-1-1 0,0 0 0,1 0 0,-1 0 0,1 1 0,-1-2 0,1 1 0,0 0 0,-1 0 0,1 0 0,0-1 0,0 1 0,-1-1-1,1 1 1,0-1 0,0 0 0,0 0 0,0 0 0,-1 0 0,1 0 0,0 0 0,0 0 0,0-1 0,0 1 0,-1 0 0,1-1 0,0 0 0,0 1 0,-1-1 0,1 0 0,0 0 0,-1 0-1,1 0 1,-1 0 0,1-1 0,-1 1 0,0 0 0,0-1 0,2-1 0,17-20-460,0 0 0,-2-2 0,-1 0 0,-1-1 0,-1 0 0,18-46 0,-27 57 265,-1 0 0,-1-1 0,0 1-1,-1-1 1,0 0 0,0-27 0,-3 42 124,0 0 0,0 0 1,0 0-1,0 0 0,0 1 0,-1-1 0,1 0 1,0 0-1,0 0 0,0 0 0,-1 0 0,1 1 1,-1-1-1,1 0 0,0 0 0,-1 0 0,1 1 1,-1-1-1,0 0 0,1 1 0,-1-1 0,0 1 0,1-1 1,-1 0-1,0 1 0,1 0 0,-1-1 0,0 1 1,0-1-1,0 1 0,1 0 0,-1-1 0,0 1 1,0 0-1,0 0 0,-1 0 0,0 0 135,0 0 0,0 0 0,0 0-1,0 1 1,0-1 0,0 1 0,0-1 0,0 1 0,0 0-1,0 0 1,1-1 0,-1 1 0,0 1 0,0-1 0,-2 2-1,-7 9 784,0 1 0,1 0 0,1 0 0,0 1 0,0 0 0,-6 17 0,-35 95 2253,44-102-2995,1 1 1,1 0-1,1 0 0,1 0 1,3 46-1,0-29-350,-2-36-121,2 1 0,-1-1 0,1 0-1,-1 0 1,2 0 0,-1 0 0,1 0 0,0 0 0,0 0 0,0 0 0,1-1-1,0 1 1,0-1 0,1 0 0,-1 0 0,1 0 0,8 8 0,-8-10-217,0-1 1,0 1-1,0-1 1,0 0 0,0 0-1,1 0 1,-1 0-1,1-1 1,-1 0 0,1 0-1,0 0 1,-1-1-1,1 1 1,0-1 0,0 0-1,-1 0 1,1-1-1,0 0 1,-1 1 0,1-1-1,0-1 1,-1 1-1,0-1 1,5-2 0,0 0-223,-1-1 1,0 0 0,0 0-1,0-1 1,-1 0-1,0 0 1,0-1 0,8-10-1,46-64-2205,-50 64 2550,42-73-621,-23 34 775,5-10 1670,48-120 0,-75 169-224,-8 16-1063,0 1 0,1 0 0,-1-1-1,0 1 1,0 0 0,1-1 0,-1 1 0,0 0 0,1-1 0,-1 1 0,0 0 0,1-1 0,-1 1 0,0 0 0,1 0-1,-1-1 1,1 1 0,-1 0 0,0 0 0,1 0 0,-1 0 0,1 0 0,-1 0 0,1 0 0,-1 0 0,0 0 0,1 0 0,-1 0-1,2 0 1,6 13 5653,-4 5-4951,2 77 6083,-2-21-5018,-1 157-334,-4-133-2806,1-97 1034,0-1 1,1 0-1,-1 1 0,1-1 0,-1 0 1,1 0-1,-1 1 0,1-1 0,0 0 1,-1 0-1,1 0 0,-1 0 0,1 0 1,-1 0-1,1 0 0,-1 0 0,1 0 0,-1 0 1,1 0-1,0 0 0,-1 0 0,1 0 1,-1 0-1,1-1 0,-1 1 0,1 0 1,-1 0-1,1-1 0,-1 1 0,1-1 1,3-4-327,-1-1 1,0 0-1,0 0 1,0 0-1,-1 0 1,0 0-1,0-1 1,0 1-1,1-13 1,3-9-775,7-23-288,43-143-1320,-48 172 3096,0 1 1,2 0 0,0 1-1,2 0 1,0 1 0,24-29-1,-35 47-143,-1 0 0,1-1 0,0 1 0,0 0 0,0 0 0,0 0 0,0 0 0,1 0 0,-1 0 0,0 0 0,0 0 0,1 0 0,-1 1 0,0-1 1,1 0-1,-1 1 0,1-1 0,-1 1 0,0-1 0,1 1 0,-1 0 0,1 0 0,0 0 0,-1 0 0,1 0 0,-1 0 0,1 0 0,-1 0 0,1 1 0,-1-1 0,0 0 0,1 1 0,-1 0 0,1-1 0,-1 1 0,0 0 0,1-1 0,-1 1 0,0 0 0,0 0 0,0 0 0,1 0 0,-1 0 0,0 1 0,1 1 0,4 6 624,0 0-1,-1 0 1,-1 0 0,1 1-1,2 12 1,36 127 3587,-35-113-3919,2 0-1,1 0 0,2-1 1,1 0-1,20 35 0,-31-65-530,0 0-1,0 0 1,1 0 0,-1 0-1,1-1 1,0 0 0,1 0-1,-1 0 1,1 0 0,-1-1-1,1 1 1,0-1-1,0 0 1,1-1 0,-1 1-1,0-1 1,1 0 0,0-1-1,-1 1 1,1-1-1,0 0 1,9 0 0,-5-2-442,-1 0 0,1 0-1,0-1 1,-1-1 0,0 1 0,1-2 0,-1 1 0,0-1 0,-1-1 0,1 1 0,-1-2 0,14-9 0,5-9-1194,0 0-1,-2-2 1,23-29 0,-2 2-1187,-6 4-238,-38 45 2753,1 1 0,-1-1 0,1 0-1,-1 0 1,-1-1 0,1 1 0,0 0 0,-1-1 0,0 1-1,1-9 1,-2 11-657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1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48,'1'-3'48,"-1"0"0,1 0 0,0 0-1,0 0 1,0 1 0,0-1 0,0 0 0,1 0 0,-1 1 0,4-4 0,-4 4-4,1 0 1,-1-1-1,1 1 1,-1-1-1,0 1 1,0-1-1,0 1 1,0-1-1,0 0 1,0-2-1,6-77 3505,-7 77 199,0 26-1333,7 291 4655,9 3-3459,8 320 685,-24 189-441,0-647-7234,0 0-4159,0-216-6751,0 2 12112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1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54 526 240,'-1'0'37,"0"0"0,0 0-1,0 0 1,1 0 0,-1 0-1,0-1 1,0 1 0,0 0 0,0-1-1,0 1 1,1 0 0,-1-1-1,0 1 1,0-1 0,1 0-1,-1 1 1,0-1 0,1 1 0,-1-1-1,1 0 1,-1 0 0,1 1-1,-1-1 1,1 0 0,-1 0 0,1 1-1,-1-1 1,1 0 0,0 0-1,0 0 1,0 0 0,-1 0 0,1 0-1,0 0 1,0-1 0,-5-14 378,-3 8 366,-11 4 12476,39 5-12051,8-1-233,10 1 82,0-2 0,66-10 0,420-73 1685,-299 58-2628,335-23 88,-3 45 171,252-13 552,-277-16 309,443-35 351,-20-7-994,-169 53-433,-680 23-122,24-12-386,-130 11 257,1 0 1,0 0-1,-1 0 1,1 0-1,-1 0 1,1 0-1,-1 0 0,1 0 1,-1-1-1,1 1 1,-1 0-1,1 0 1,-1 0-1,1-1 1,-1 1-1,1 0 1,-1-1-1,1 1 1,-1 0-1,0-1 1,1 1-1,-1 0 1,0-1-1,1 1 1,-1-1-1,0 1 1,1-1-1,-1 1 1,0-1-1,0 1 1,0-1-1,1 1 1,-1-1-1,0 1 1,0-1-1,0 1 1,0-1-1,0 0 1,0 1-1,0-1 1,0 1-1,0-2 0,-1 1-290,1 0-1,0-1 0,-1 1 0,1 0 0,-1-1 0,1 1 0,-1 0 0,0 0 0,1 0 0,-1-1 1,0 1-1,0 0 0,0 0 0,0 0 0,0 0 0,0 0 0,-2-1 0,-57-21-9092,42 17 7516,-13-4-1044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1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1044 224,'-33'0'2233,"38"1"-1747,-1 0-1,0 0 1,0 0-1,0 0 1,-1 1-1,1 0 1,0 0-1,0 0 1,-1 0-1,1 1 1,5 4-1,-4-3 36,-1 0 0,2 0 0,-1-1 0,0 0 0,1 0 0,0 0 0,10 3 0,19 5 1436,-30-9-1732,0 0 0,1-1 1,-1 1-1,0-1 0,1 0 1,-1 0-1,10 0 0,46-2 2252,-1-2-1,61-12 1,1154-216 6650,-809 130-9127,209-41 0,-286 72 0,609-99 0,-449 83 0,-324 49 0,238-61 0,-82 14 0,-258 58 0,-74 13 0,-1 3 0,2 3 0,63-3 0,-23-1 0,-73 9-3709,-30-2-2975,10 3 4263,-62 7-12935,41-5 10807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1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67 160,'-6'-53'1939,"5"40"2237,16 16-2770,19 49 1627,-25-40-2505,-1 1 0,0 1 0,-1 0-1,0 0 1,-1 0 0,-1 0 0,4 19 0,6 12 292,5 16 453,-3 2 0,12 82 0,1 127 966,-24 113 923,-9-216-1588,-14 285 2724,0-273-3263,17-106-1046,0-73-15,0-1-662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1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22 272,'-3'-19'6150,"-10"16"2139,5 4-6080,8 4 2193,0 14-2108,0-14-989,-27 632 6541,-30-69-7846,15-139 0,20-13 0,11-122 0,10-44-2233,-27-275-10499,25 23 11044,-1-1 954,1-1 0,0 0 1,0 0-1,0 0 0,0 0 0,1 0 0,0 0 0,-1-1 1,2 1-1,-1-1 0,0 1 0,1-1 0,0 0 0,-1-4 1,1 2 297,-1 0 1,0 0 0,0 1-1,0-1 1,-6-8-1,3 6 94,1 0-1,-1 0 1,1-1-1,-4-18 1,0-1-424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1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39 96,'0'-1'34,"0"0"0,0 0 0,0 0-1,0 1 1,0-1 0,0 0 0,0 0 0,-1 1-1,1-1 1,0 0 0,0 0 0,-1 1 0,1-1 0,-1 0-1,1 1 1,0-1 0,-1 1 0,1-1 0,-1 0-1,0 1 1,1-1 0,-1 1 0,1-1 0,-1 1 0,0 0-1,1-1 1,-1 1 0,0 0 0,0-1 0,1 1-1,-1 0 1,0 0 0,0 0 0,1-1 0,-2 1 0,1 0 141,0 0 1,0 0-1,1 0 1,-1 0 0,0 0-1,1 0 1,-1-1-1,0 1 1,1 0 0,-1-1-1,0 1 1,1 0-1,-1-1 1,1 1 0,-1-1-1,0 1 1,1-1 0,-1 1-1,1-1 1,-1 1-1,1-1 1,0 1 0,-1-1-1,1 0 1,0 1-1,-1-1 1,1 0 0,0 1-1,0-1 1,-1 0-1,1 1 1,0-1 0,0 0-1,0 1 1,0-4 2617,0 9-979,1 6-801,1-1 1,1 1-1,0 0 1,0-1-1,1 1 1,0-1-1,1 0 0,7 13 1,19 44 2649,-9 5 295,23 131 0,-44-195-3958,0 0 0,1 1 0,-1-1 0,2 1 0,4 12 0,-7-20 0,0 0 0,1 0 0,-1-1 0,0 1 0,1 0 0,-1 0 0,1-1 0,0 1 0,-1 0 0,1-1 0,-1 1 0,1 0 0,0-1 0,0 1 0,-1-1 0,1 1 0,0-1 0,0 1 0,-1-1 0,1 0 0,0 1 0,0-1 0,0 0 0,0 0 0,0 0 0,0 0 0,0 0 0,-1 0 0,1 0 0,0 0 0,0 0 0,0 0 0,0 0 0,0 0 0,0 0 0,0-1 0,-1 1 0,1 0 0,0-1 0,0 1 0,0-1 0,-1 1 0,1-1 0,0 1 0,-1-1 0,1 0 0,0 1 0,-1-1 0,1 0 0,-1 1 0,2-2 0,21-23 0,-1-1 0,-1-1 0,-1-1 0,16-31 0,28-38 0,27-38 0,-38 57-4570,-50 61-6135,-3 16 10176,0 0-1,-1 0 1,1 0 0,0-1 0,-1 1-1,0 0 1,1 0 0,-1 0 0,1 0-1,-1 0 1,0 0 0,0 0 0,0 0-1,0 0 1,0 0 0,-2-1 0,-13-8-3148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2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4490 193 512,'-17'-8'433,"0"0"-1,0 1 1,-1 1-1,0 1 1,-1 0-1,1 2 1,-34-4-1,37 7 389,0-2-1,-1 0 1,-22-7-1,22 5 44,0 0 0,0 1-1,-26-1 1,16 3 167,1-1 0,-32-8 0,30 5 81,0 0 0,-37 0 1,-68-5 3622,110 9-3959,-1-2-1,1 0 1,-33-10 0,33 8-305,1 0 0,-1 1-1,-32-1 1,-146-2 1754,75-3-1624,84 8-222,-59-9 0,73 8-318,-33-2 634,-104 6 1,61 1 167,-854-2-855,936 1-8,1 2 0,-1-1 0,-22 8 0,-33 4 0,5-2 0,49-7 0,0-1 0,-41 1 0,44-3 0,1 1 0,-1 0 0,1 2 0,0 0 0,0 1 0,-16 8 0,-53 15 0,-88 29 0,40-10 0,-32 19 0,36-11 0,125-53 0,-14 6 0,1 0 0,1 1 0,0 1 0,0 1 0,-19 17 0,-87 76 0,69-43 0,46-53 0,-7 4 0,1 1 0,1 1 0,1 0 0,0 1 0,0 0 0,-12 24 0,-9 8 0,-3 9 0,26-36 0,8-17 0,1 0 0,-1 1 0,1-1 0,0 0 0,0 1 0,1 0 0,-1-1 0,1 1 0,0 0 0,0 5 0,-13 37 0,-3 85 0,17 186 0,1-308 0,1 0 0,-1 1 0,2-1 0,-1 0 0,2 0 0,-1 0 0,1-1 0,7 13 0,47 72 0,-33-62 0,2-2 0,1 0 0,47 38 0,-17-17 0,-49-44 0,0 0 0,0-1 0,1 0 0,0 0 0,0-1 0,15 5 0,-12-5 0,0 1 0,-1 0 0,22 15 0,-18-11 0,2 0 0,29 13 0,-18-10 0,7 2 0,1-2 0,0-2 0,0-1 0,1-2 0,75 5 0,107 20 0,-165-23 0,-40-6 0,0-1 0,0-1 0,19 1 0,132 11 0,-2 0 0,-144-13 0,0 1 0,0 1 0,21 5 0,24 5 0,80-2 0,157-9 0,-157-3 0,38 18 0,-16-6 0,286-11 0,-424-2 0,-1-2 0,0-1 0,0-1 0,36-13 0,14-2 0,-20 6 0,-2-4 0,71-31 0,34-8 0,-114 38 0,56-17 0,13-11 0,-57 22 0,78-46 0,-93 48 0,-16 8 0,-1-2 0,-1 0 0,0-2 0,-1 0 0,-2-2 0,0-1 0,25-31 0,15-15 0,-47 54 0,0-2 0,-1 1 0,-1-2 0,-1 0 0,22-39 0,-13 14 0,-14 29 0,0-1 0,-1 0 0,-1 0 0,7-27 0,-6 20 0,-5 19 0,-1 0 0,1-1 0,-1 1 0,0-1 0,0 0 0,-1 1 0,1-1 0,-1-4 0,0-161 0,-17 76 0,7-61 0,9 140 0,0 0 0,0 0 0,-2 1 0,1-1 0,-2 0 0,0 1 0,-10-22 0,6 12 0,-3-14 0,10 30 0,0-1 0,-1 1 0,0-1 0,-1 1 0,0 0 0,0 0 0,0 0 0,-1 0 0,-8-11 0,8 14 0,0-1 0,0 0 0,0-1 0,1 1 0,0-1 0,0 1 0,0-1 0,1 0 0,-2-6 0,-18-34 0,-11-31 0,28 65 0,5 12 0,0-1 0,-1 1 0,1 0 0,0-1 0,0 1 0,0 0 0,-1-1 0,1 1 0,0-1 0,0 1 0,-1 0 0,1 0 0,0-1 0,0 1 0,-1 0 0,1 0 0,0-1 0,-1 1 0,1 0 0,-1 0 0,1 0 0,0-1 0,-1 1 0,1 0 0,-1 0 0,1 0 0,0 0 0,-1 0 0,1 0 0,-1 0 0,1 0 0,0 0 0,-1 0 0,1 0 0,-1 0 0,1 0 0,0 0 0,-1 1 0,1-1 0,-1 0 0,1 0 0,-1 1 0,-23-21 0,-66-21 0,88 40 0,0 0 0,0 0 0,0 0 0,0 0 0,0 0 0,0-1 0,1 1 0,-1-1 0,1 1 0,-1-1 0,1 0 0,-2-1 0,-16-15 0,-40-28 0,34 27 0,21 15 0,0 1 0,0 0 0,0 0 0,0 1 0,-1-1 0,1 1 0,-1 0 0,1 0 0,-1 0 0,0 1 0,0-1 0,-9 0 0,3-1 0,0 1 0,0-1 0,0-1 0,-11-6 0,12 6 0,-1-1 0,0 2 0,0-1 0,-13-1 0,-12-6-943,32 9 501,-1 0 0,1 0 0,-1 1 0,0-1 1,1 1-1,-1 1 0,0-1 0,-6 0 0,-19 1-4545,15-1 1966,0 1 0,0 0 0,-28 5 0,-4 12-1928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95 832,'-74'-5'2964,"1"-1"3917,55 6 8444,49 0-8560,137 11-6765,538-11-275,-740 0-28293,34 0 28547,-6 0-345,1 0-1,-1 0 1,1 0-1,-1-1 1,0 1 0,1-2-1,-1 1 1,-9-4 0,-57-18 1097,-1-13 2638,61 18-770,-12 12 1247,0 3 5938,24 9-5515,0-1-3202,3 48 557,2 0 0,23 96 0,3 23 0,-6 132-1624,-23-266 0,10 55 0,-3-38 0,-1 60-45,-8-114-644,2-1-1080,1 1-1,-1-1 0,1 0 0,-1 0 0,1 0 1,-1-1-1,1 1 0,-1-1 0,1 1 1,2-2-1,18-30-4452,8-29 2252,-19 24 2829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2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49 288,'7'-24'930,"-7"23"-724,0 0-1,0 0 1,1-1-1,-1 1 1,0 0 0,1 0-1,-1 0 1,0-1-1,1 1 1,-1 0 0,1 0-1,0 0 1,-1 0-1,1 0 1,0 0 0,1-1-1,18-3 10134,-18 6-9852,0 0 0,0 0-1,-1 1 1,1-1-1,0 0 1,-1 1 0,1-1-1,-1 1 1,1-1 0,-1 1-1,0-1 1,0 1 0,0 0-1,0 0 1,0 0 0,0 0-1,0 0 1,-1 0-1,1 2 1,19 55 4899,-17-47-4196,10 26-66,-8-26-1293,-1 0-1,-1 0 0,0 1 0,0-1 1,-1 1-1,0 18 0,1-16-1997,17-12-14939,-19-11 10685,-1 5 5503,0-24-1462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409 136 336,'2'-4'196,"1"0"0,-1-1 0,-1 1 0,1 0-1,-1-1 1,1 1 0,-1-1 0,-1 0 0,1 1 0,0-1-1,-1 0 1,0 0 0,0 1 0,-1-1 0,1 0 0,-1 0-1,0 1 1,-1-1 0,-1-5 0,1 7 18,1 1 1,0-1-1,-1 1 1,0-1-1,0 1 0,0 0 1,0 0-1,0 0 1,0 0-1,0 0 0,-1 0 1,1 1-1,-1-1 0,1 1 1,-1 0-1,0 0 1,1 0-1,-1 0 0,0 0 1,0 0-1,0 1 1,1-1-1,-1 1 0,0 0 1,0 0-1,0 0 1,0 0-1,0 0 0,0 1 1,0 0-1,1-1 0,-6 3 1,-3 1 305,1 0 0,0 1 0,0 0-1,0 1 1,1 0 0,0 0 0,0 1 0,-11 11 0,-5 6 857,-32 42 0,37-40-972,2 1 0,1 1 0,1 0 0,1 1 0,-14 41 0,21-47-353,1 0 0,0 1 0,2 0 0,1 0 0,1 0 0,1 1 0,2 42 0,1-57-92,0-1-1,1 0 1,0 1 0,0-1-1,1 0 1,0 0-1,1 0 1,9 17-1,-11-23-114,1 1 0,-1-1 0,1 0 0,0 1 0,0-1 0,0-1 0,0 1 0,1 0 0,-1-1 0,1 1 0,0-1 0,0 0 0,0-1 0,-1 1 0,2-1 0,-1 1-1,0-1 1,0 0 0,0-1 0,0 1 0,9-1 0,0 0-305,-1-2-1,1 0 1,-1 0-1,0-1 1,0-1-1,0 0 1,0-1-1,-1 0 1,0 0-1,0-2 1,0 1-1,-1-1 1,0-1-1,0 0 1,-1 0-1,0-1 1,0 0-1,12-17 1,2-4 86,-2-2 0,-2 0 1,-1-1-1,-1 0 0,13-40 0,-17 39 815,-2-1-1,9-47 1,-16 57 1548,-1-1 0,-1-27 0,-2 53-1924,1 0-1,-1 0 1,0-1-1,0 1 1,0 0-1,0 0 1,0-1-1,0 1 1,0 0-1,0 0 1,0 0-1,0-1 1,0 1-1,0 0 1,0 0-1,0-1 1,0 1-1,0 0 1,0 0-1,0 0 1,0-1-1,-1 1 1,1 0-1,0 0 1,0-1-1,0 1 1,0 0-1,0 0 1,0 0-1,-1 0 1,1-1-1,0 1 1,0 0-1,0 0 1,-1 0-1,1 0 1,0 0-1,0 0 1,0 0-1,-1-1 1,1 1-1,0 0 1,0 0-1,-1 0 1,1 0-1,0 0 1,0 0-1,0 0 1,-1 0-1,-10 12 1986,3 8-1130,-1 0 0,2 1 1,1 0-1,-6 36 1,1-8-438,-38 216 507,6-28-833,-71 387-123,107-560-738,4 1 0,6 100-1,-3-161 325,0 0 1,0-1-1,1 1 0,-1-1 0,1 1 0,0-1 0,0 0 0,0 1 0,1-1 0,-1 0 0,1 0 0,0 0 0,4 6 0,-6-9 185,1 1 0,0-1 0,-1 1 0,1-1 0,0 1 0,0-1 1,-1 0-1,1 1 0,0-1 0,0 0 0,0 0 0,0 1 0,0-1 0,-1 0 0,1 0 0,0 0 0,0 0 0,0 0 1,0 0-1,0-1 0,-1 1 0,2 0 0,1-1-195,0-1 1,-1 1 0,1 0-1,0-1 1,-1 0-1,1 0 1,-1 1-1,0-1 1,3-4 0,28-32-3194,1-15 683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2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28 1040,'-2'-2'265,"1"0"-1,-1 0 1,1 0-1,-1 0 1,0 0-1,1 1 1,-1-1-1,0 1 1,0-1-1,0 1 1,-1-1 0,1 1-1,0 0 1,0 0-1,-1 0 1,1 1-1,0-1 1,-1 0-1,1 1 1,-6-1 2931,32 1-7008,-8 0 3192,0 1 0,0 0 1,0 1-1,0 1 1,0 1-1,-1 0 0,21 8 1,0 2 348,-18-8 413,-1 1-1,1 1 1,-2 0-1,1 1 1,-1 1-1,0 0 1,17 16-1,-26-18 148,-1 0-1,-1 0 1,1 0-1,-1 1 1,6 15-1,15 23 1658,-2 1 1079,-21-41-2077,0 1 0,0-1 0,1 0 0,9 12 0,-11-17-743,-1 0 0,1-1 0,0 1 0,0 0-1,0-1 1,0 1 0,1-1 0,-1 0 0,0 0-1,1 0 1,-1 0 0,0 0 0,1 0-1,-1 0 1,1-1 0,-1 0 0,1 1 0,0-1-1,2 0 1,-1 0-135,0 0 0,-1 0 0,1-1 0,0 0 0,0 1 0,-1-1 0,1 0 0,0-1 0,-1 1 0,1-1 0,-1 0 0,1 1 0,-1-1 0,0-1 0,0 1 0,0 0 0,0-1 0,0 0 0,2-3 0,1-3-122,0 1 0,-1-2-1,0 1 1,0 0-1,5-16 1,-8 17 39,-1 0-1,0 0 1,0 0 0,0 0 0,-1 0-1,0 1 1,-2-15 0,0-9 100,2 30-19,0-1 0,0 1-1,0-1 1,0 1 0,0 0 0,-1-1-1,1 1 1,-1-1 0,1 1 0,-1 0-1,0-1 1,1 1 0,-1 0-1,0 0 1,0 0 0,0-1 0,0 1-1,0 0 1,0 0 0,0 0-1,0 0 1,0 1 0,-1-1 0,1 0-1,0 0 1,0 1 0,-1-1-1,1 1 1,0-1 0,-4 0 0,-49-3 4944,44 4-3931,8 1-928,-1-1-1,1 1 1,-1-1-1,1 1 0,-1 0 1,1 0-1,0 0 1,0 0-1,-1 0 1,1 1-1,0-1 0,0 1 1,0-1-1,0 1 1,1 0-1,-1 0 0,0-1 1,1 1-1,-1 1 1,1-1-1,0 0 0,-1 0 1,1 0-1,0 1 1,1-1-1,-2 3 0,-2 7 226,0 1-1,1-1 0,-3 25 0,4-16-122,-3 14-80,2 0-1,2 55 1,1-81-184,1-1-1,0 0 0,0 0 1,1 0-1,0 0 1,0 0-1,1 0 1,0 0-1,1-1 0,-1 1 1,2-1-1,-1 0 1,1 0-1,0 0 1,0-1-1,10 10 1,-13-14-303,0-1 0,0 1 0,1-1 0,-1 1 0,0-1 0,1 0 0,-1 0 0,1 0 0,-1 0 0,1 0 0,0-1 0,-1 1 0,1-1 0,5 0 0,-5 0-456,1-1 0,0 0 0,0 0 1,0 0-1,-1 0 0,1 0 0,0-1 0,-1 0 1,1 0-1,-1 0 0,0 0 0,0-1 1,0 1-1,5-6 0,0 1-1203,-1-1 0,-1-1 0,1 1 0,9-19-1,0-11 247,16-95-2218,-13-1 3489,-11 89 855,-2 15 1937,-4 11 3858,-1 29-4779,1 0-1,0 0 1,1 0 0,0 0 0,8 17 0,8 28 2148,4 50 2882,-3-5-3422,-15-74-2528,-1 0 0,2 49 0,-6-75-557,1 0 0,-1 0-1,0 0 1,0 0 0,1 0 0,-1 0 0,0 0 0,1 0 0,-1 0-1,0 0 1,1-1 0,-1 1 0,0 0 0,0 0 0,1 0 0,-1 0-1,0-1 1,0 1 0,1 0 0,-1 0 0,0-1 0,0 1 0,0 0-1,0 0 1,1-1 0,-1 1 0,0 0 0,0-1 0,0 1 0,0 0-1,0 0 1,0-1 0,0 1 0,0 0 0,0-1 0,0 1 0,0 0-1,0-1 1,0 1 0,0 0 0,0-1 0,0 1 0,0 0 0,0-1-1,0 1 1,0-14-618,-1-39-601,2-1-1,16-97 1,-14 142 1337,0-1 1,0 0-1,1 1 1,0 0-1,8-12 1,-6 11 214,-6 9-223,0 0 1,1 0-1,-1 0 1,1 0 0,-1 0-1,1 0 1,0 0-1,-1 0 1,1 1-1,0-1 1,0 0 0,0 1-1,-1-1 1,1 0-1,0 1 1,0-1-1,0 1 1,0-1-1,0 1 1,0 0 0,0-1-1,0 1 1,0 0-1,0 0 1,0 0-1,0 0 1,0 0 0,0 0-1,0 0 1,0 0-1,0 0 1,0 0-1,1 0 1,-1 1-1,0-1 1,0 0 0,-1 1-1,1-1 1,0 1-1,0-1 1,0 1-1,0 0 1,0-1-1,0 1 1,-1 0 0,1-1-1,1 3 1,2 0 159,0 1 1,-1 0-1,0 1 1,1-1 0,-1 0-1,-1 1 1,1 0-1,2 5 1,34 128 2037,-10-29-1863,-23-78-689,5 12-1407,-11-41 1309,1-1 0,0 0 1,0 1-1,-1-1 0,1 0 0,0 0 0,0 0 1,0 0-1,1 0 0,-1 0 0,0 0 0,0 0 1,0 0-1,1 0 0,-1-1 0,0 1 0,1-1 1,-1 1-1,1-1 0,-1 1 0,1-1 0,-1 0 1,1 0-1,-1 1 0,3-1 0,-2-1-227,0 0 0,-1 0 1,1 0-1,-1 0 0,1 0 0,-1 0 0,1 0 0,-1 0 0,1 0 0,-1-1 0,0 1 0,0 0 0,0-1 0,0 0 1,0 1-1,0-1 0,1-1 0,19-38-3002,-16 30 2482,12-19-967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2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73 116 128,'-4'1'182,"0"0"0,0 0 0,0 0 1,1 1-1,-1-1 0,0 1 0,1 0 0,-1 0 0,1 0 0,-1 1 0,1-1 0,0 1 1,0 0-1,0-1 0,0 1 0,1 1 0,-1-1 0,-2 6 0,3-1 812,0 0 1,1 0-1,0 0 0,1 0 0,0 0 0,0 0 0,2 11 1,0 10 4055,-2-27-4576,-1 0 0,1 0 0,0 0 0,0 0 0,0 0 0,0-1 0,1 1 0,-1 0 0,0 0 0,1 0 0,-1 0 0,1-1 0,0 1 0,-1 0 0,1-1 0,0 1 1,0 0-1,0-1 0,0 1 0,1-1 0,-1 1 0,0-1 0,3 2 0,16 2 3857,10-4-3952,-28-1-534,8 0 84,1-1-1,0 0 1,-1-1-1,1 0 0,-1 0 1,0-1-1,0-1 1,0 0-1,0 0 1,0-1-1,-1 0 1,0-1-1,0 1 1,0-2-1,-1 1 0,0-2 1,0 1-1,-1-1 1,0 0-1,0 0 1,6-11-1,-9 12-22,0-1 0,-1 1 0,0-1 0,0 0 0,0 1 0,-1-1 0,-1 0 0,1-1 0,-1 1 0,-1 0 0,1 0 0,-2-12 0,1 17 125,-1-1-1,1 1 0,-1 0 0,0-1 1,0 1-1,0 0 0,0 0 0,0 0 0,-1-1 1,0 1-1,1 1 0,-1-1 0,0 0 1,0 0-1,-1 1 0,1-1 0,-1 1 1,1 0-1,-1 0 0,-4-3 0,3 2 163,-1 0-1,0 0 1,0 1 0,-1-1-1,1 1 1,0 0-1,-1 1 1,0 0-1,1 0 1,-1 0-1,-6 0 1,8 4-182,1 0 1,-1 0 0,1 0 0,0 1 0,0-1 0,1 1-1,-5 7 1,5-7-13,-1-1 1,1 1 0,0 0 0,1 0 0,-1 0 0,0 0 0,1 0 0,0 0 0,0 0 0,0 0 0,1 0 0,-1 1 0,1-1 0,1 6 0,-6 33 0,0-25 0,1-1 0,0 1 0,2-1 0,0 1 0,1 19 0,1-31 0,0 0 0,0 0 0,1 0 0,-1 0 0,2 0 0,-1 0 0,0 0 0,1 0 0,0 0 0,1 0 0,-1-1 0,1 1 0,0-1 0,1 0 0,-1 0 0,1 0 0,0 0 0,8 6 0,-1-3-60,1 0-1,-1-1 1,2-1 0,-1 0 0,1-1-1,0 0 1,26 6 0,-10-6-449,0-2 0,53 0 0,-74-3-21,47-5-6601,-53 5 6716,1-1 1,-1 0 0,0 0 0,0 0 0,0 0 0,0-1 0,0 1 0,0 0 0,0-1 0,0 0 0,0 1-1,0-1 1,-1 0 0,1 0 0,-1 0 0,0 0 0,1 0 0,-1 0 0,1-3 0,4-8-1657,10-31-6759,-15 23 6949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4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2623 1 160,'0'0'1222,"0"3"-364,0 19 9783,0-9-10922,3 58 2837,12 69-1,2 22-1017,30 201 471,-13-129-1110,2 135 731,-29-289-1240,2 30 351,-9 221 1087,0-327 418,0-4-2193,0 0 1,0 1 0,0-1-1,0 1 1,0-1-1,0 1 1,0-1-1,0 0 1,0 1-1,0-1 1,0 1 0,0-1-1,0 1 1,0-1-1,0 1 1,0-1-1,0 0 1,-1 1-1,1-1 1,0 1 0,0-1-1,-1 0 1,1 1-1,0-1 1,0 0-1,-1 1 1,-39 9 736,39-9-769,0 1 10,0 0-1,0 1 1,0-1-1,0 0 0,0 0 1,0 0-1,-1-1 1,1 1-1,-1 0 1,1 0-1,-1-1 0,0 1 1,0-1-1,1 0 1,-1 1-1,0-1 1,0 0-1,-1 0 0,1 0 1,0 0-1,-4 0 1,-62 38 214,65-38-235,-1 1 0,1 0 0,0 0-1,-1 0 1,1 0 0,0 0 0,0 0 0,-3 4 0,3-3 17,0 0 0,0 0 0,-1 0-1,1-1 1,-1 0 0,1 0 0,-7 3 0,-75 34 272,-305 85-299,365-115 0,-14 5 0,21-6 0,0-2 0,-1 0 0,0-1 0,-20 3 0,-95 14 0,-15 2 0,88-9 0,51-11 0,-1-1 0,1 0 0,-1-1 0,0 0 0,-19 1 0,11-3 0,0 1 0,0 0 0,0 1 0,1 1 0,-1 1 0,-32 11 0,40-10 0,-1-1 0,0-1 0,0 0 0,-19 3 0,-10 2 0,0-4 0,-196 96 0,117-51 0,87-41 0,27-7 0,1 0 0,0 1 0,-1-1 0,1 1 0,0 0 0,0 0 0,-7 5 0,7-4 0,1-1 0,-1 1 0,0-1 0,0 0 0,-1 0 0,1-1 0,0 1 0,-9 0 0,9-1 0,-1 0 0,0 0 0,1 1 0,-1-1 0,1 1 0,-8 5 0,5-4 0,0 1 0,0-1 0,0 0 0,0-1 0,-11 2 0,11-2 0,0-1 0,1 1 0,-1 1 0,1-1 0,-1 1 0,1 1 0,-9 5 0,12-6 0,-1-1 0,1 1 0,-1-1 0,0 1 0,0-1 0,0-1 0,0 1 0,0-1 0,-7 1 0,8-1 0,0 0 0,1 0 0,-1 1 0,0-1 0,1 1 0,0 0 0,-1 0 0,1 0 0,0 0 0,0 0 0,-3 4 0,3-4 0,0 1 0,0-1 0,-1 1 0,1-1 0,-1 0 0,1 0 0,-1 0 0,0-1 0,-5 2 0,-65 19 0,51-14 0,1-1 0,-34 5 0,13 0 0,34-9 0,1 0 0,0 0 0,-1-1 0,-16 2 0,-57 6 0,75-10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4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32767,'0'148'0,"25"182"0,-14-239 0,1 99 0,5 53 0,-17-124-912,17-147-15459,-1-7 10186,10-23 1168,-9 31 3442,-15 25 1547,-1 0-1,1 1 1,-1-1 0,1 0 0,-1 0 0,0 0 0,0 0-1,0 0 1,0 0 0,0 0 0,-1 0 0,1 0 0,-1-1-1,1 1 1,-1 0 0,0 0 0,0-1 0,0-1 0,-22 14 716,9 1-435,-18 8 444,30-18-50,-1-1 1,1 1-1,0 0 1,0 0-1,0-1 1,0 1-1,0 0 1,0 0 0,1 0-1,-1 0 1,0 0-1,0 0 1,1 1-1,-1-1 1,0 2-1,-6 26 3448,9 39-3932,-1-40 1405,-1 244 3765,1-275-5336,0 0 0,0 0 0,0 1 0,0-1 0,1 0 1,-1 1-1,1-1 0,0 1 0,2-4 0,7-10 0,94-163-5,-104 177 397,-14 2-386,0-1 0,0-1 0,0-1 0,0 0 0,1 0 0,-25-11 0,-71-41 0,81 41-3,-2-7 26,26 18-17,-1 0-1,0 0 1,-1 0-1,1 1 0,0-1 1,-1 1-1,-8-3 1,-4 0 51,0-1 1,-26-12-1,126 83-303,-56-46 261,0-1 0,1-1 0,1-2 0,0 0-1,46 14 1,-64-28-196,7 2 353,-13 5-2797,32-8-10245,-34 0 12333,39 7-4680,-36-5 4808,0 1 1,0 1 0,0-1-1,-1 1 1,10 7-1,17 11-647,-16-13 682,-5-7 43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4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316 451 416,'-137'0'2281,"134"0"-1894,-37 0 3626,33 1-3556,1 0 0,0 0 0,0 0 1,-1 1-1,1 0 0,0 0 1,0 1-1,1-1 0,-10 6 1,10-4-30,0-1 1,-1-1 0,1 1 0,-1-1 0,0 0 0,0 0 0,0 0 0,0-1 0,-8 4 3902,26 2-3659,21 8-905,-6-9 337,0-1 0,1-1 1,0-2-1,-1-1 0,53-4 0,-8 1 138,-36 2-110,64 1 525,171-22 0,-157 3-162,187-28 205,-109 16-612,-24 9-48,-27-7-10,-121 25-58,0-1 1,23-9 0,-26 7 44,1 1 0,0 1 0,23-3 0,16 0 6,78-18 0,-68 18-24,-53 6 1,0 0 1,-1 0 0,1-1 0,13-4-1,81-21-64,-85 20 75,1 1 0,45-6-1,14-3-20,158-33 84,-189 37-74,-33 8-1,-1 0 0,27-10 1,-14 4 10,1 1 1,-1 1 0,52-4 0,49-9 7,59-11-88,-66 14 33,25 4 128,-43 6-38,393-4 1701,-305 13-1181,-163-2-182,8-1-7,0 2-1,47 8 1,-65-7-376,0-1 0,24-2 0,-12 0 11,-33 1-156,-20 3-14224,-38 31 6952,23-22 4541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5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56 272,'0'-56'4837,"-10"66"-2300,10 82 1047,-2 34 236,30 247 0,-5-220-2929,29 149 1505,-46-266-2035,-2 0 0,-2 0 0,-1 0 0,-3 37 1,0 6 25,2 158 1214,0-236-1039,32-1-535,42 0 860,146-21 0,-88 3-516,256-2 0,474 20-315,-819-3-38,-1-2 1,0-1-1,75-22 1,-76 16-14,1 2 0,0 2 0,78-4-1,-106 12-6,54 1-16,0-3 0,107-18 0,251-64 53,-339 72-50,0 5 0,161 6 0,-110 3 9,283-2 174,-195 18-21,-164-19-125,1 3 1,98 16-1,-121-2 160,-36-14-166,1 1 0,-1-1 1,1 0-1,0-1 0,-1 1 1,10 1-1,64 3 91,95-5-1,-80-2-42,-29 11-98,-6-10-265,-57 0-208,-3-15-12473,0 12 12446,1 0 0,-1 0 0,1 0 0,-1 0 0,0 1 0,0-1 0,0 0-1,-1 1 1,1-1 0,-1 1 0,1 0 0,-5-3 0,-11-11-2433,-13-10 227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5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80,'9'-18'824,"10"-42"-376,-7 18-295,4 17 496,-15 24-602,0 0 0,0-1-1,0 1 1,0-1-1,0 1 1,0-1 0,0 0-1,0 1 1,0-1-1,-1 0 1,1 1 0,-1-1-1,1 0 1,-1 0 0,0 0-1,1 0 1,-1-3-1,2-25 2313,3 23 1185,4 18-1758,2 17-531,0 1 0,-3 1-1,0 0 1,3 31 0,8 126 1729,-14-120-2077,7 596 6339,-14-412-6286,2-4-918,0-141-8525,-17-108-3,15 2 8188,1-1 0,-1 0 1,1 1-1,0-1 0,0 0 1,-1 0-1,1 0 1,0 0-1,0 0 0,0-1 1,0 1-1,0 0 1,0 0-1,0-1 0,1 1 1,-1 0-1,0-1 0,1 1 1,-1-1-1,0-1 1,-3-7-1137,-11-12-2992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5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0 304,'0'0'1001,"7"16"5604,-7-14-5668,1 26 3246,27 118 2605,3-1-3672,74 287-1775,-85-365-1254,-13-50-80,-1 1 0,-1 0-1,-1 0 1,-1 0 0,2 25 0,-5-41-180,0-13-969,-1 4 878,0 0 0,0 0 0,-1 1 0,0-1 0,0 1 0,-1 0 1,-5-10-1,-6-17-352,-63-245-3071,21 66 2529,14 32 1028,39 172 172,4 12 246,9 16 121,201 238 2960,-132-160-3160,49 56-143,-100-121-64,-18-20 11,0-1 1,1 0 0,22 19-1,-31-29-12,1 0-1,0 0 0,0 0 0,0 0 1,0-1-1,1 1 0,-1-1 0,0 0 0,0 0 1,1 0-1,-1 0 0,1-1 0,-1 1 0,1-1 1,-1 0-1,1 0 0,-1 0 0,1 0 1,-1-1-1,1 1 0,-1-1 0,5-2 0,-3-1 5,-1 0 0,0-1 0,0 0-1,0 0 1,0 0 0,-1-1-1,0 1 1,0-1 0,0 0 0,-1 0-1,0 0 1,2-8 0,6-37-18,-3 0-1,-2 0 1,-2-96 0,-3 116-9,-1 22 8,0 0-1,0-1 1,-1 1-1,0 0 1,-1 0-1,0 0 1,0 0-1,-1 1 1,0-1 0,0 1-1,-11-15 1,-27-28-1425,-5 6-3845,46 44 4479,-5-4 161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5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0 912,'2'19'633,"2"-1"1,0 1-1,1-1 0,11 28 0,-11-34-354,-1 0-70,1 0 1,0-1 0,1 1 0,0-1 0,1 0-1,0-1 1,1 1 0,0-1 0,1-1 0,16 15-1,-21-21-197,-1-1 0,0-1-1,1 1 1,0 0 0,-1-1-1,1 0 1,0 0-1,0 0 1,-1 0 0,1-1-1,0 1 1,0-1 0,0 0-1,0 0 1,0 0-1,0-1 1,0 0 0,0 1-1,-1-1 1,1-1 0,0 1-1,-1 0 1,1-1-1,-1 0 1,1 0 0,-1 0-1,0 0 1,1 0 0,-1-1-1,5-5 1,-3 2-4,0 0 0,-1 0 0,1 0 1,-1-1-1,-1 1 0,1-1 0,-1 0 0,0 0 0,-1-1 0,0 1 1,0 0-1,0-1 0,-1 1 0,0-15 0,0 17 22,-1 0-1,0 0 0,-1 1 1,1-1-1,-1 0 0,0 1 1,0-1-1,-1 1 0,1-1 1,-1 1-1,0 0 0,0-1 1,-5-6-1,3 7 34,-1-1 1,0 1-1,0 0 0,0 0 0,0 0 0,-1 1 1,1 0-1,-1 0 0,-11-3 0,7 1 41,-1 1-1,1 1 1,-1 0-1,0 1 0,0 0 1,0 0-1,-1 1 1,-12 1-1,19 0-161,-1 1 0,0 0 0,0 0 0,1 0 0,-1 1 0,1 0 0,-1 0 0,1 0 0,0 0 0,0 1 0,0 0 0,0 0 0,0 1 0,1-1-1,-1 1 1,-7 8 0,11-10-115,0 0-1,0-1 1,0 1-1,0 0 0,0 0 1,0 0-1,1 0 1,-1 0-1,0 0 0,1 0 1,0 0-1,-1 0 1,1 0-1,0 0 0,0 0 1,0 1-1,1-1 1,-1 0-1,0 0 0,1 0 1,-1 0-1,1 0 1,0 0-1,-1 0 0,1 0 1,0 0-1,0-1 1,2 4-1,13 11-1053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5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1 266 672,'1'-2'106,"1"0"-1,-1 0 1,1 1-1,0-1 0,0 1 1,0-1-1,0 1 1,0-1-1,0 1 1,0 0-1,0 0 0,1 0 1,-1 0-1,0 1 1,0-1-1,1 1 0,-1-1 1,1 1-1,-1 0 1,0 0-1,1 0 1,-1 0-1,1 0 0,3 1 1,-5-1-98,6 1 166,1 0 0,-1 0 0,1 0 0,-1 1 0,0 1 0,0-1-1,0 1 1,0 0 0,0 1 0,-1-1 0,1 1 0,-1 1 0,0-1 0,-1 1 0,1 0-1,7 9 1,-4-4 54,0 0 0,-1 1-1,0 0 1,-1 1 0,0 0-1,-1 0 1,0 0-1,4 17 1,-9-27-216,-1 0 0,0 0 0,1 0 1,-1 0-1,1 0 0,0 0 0,0 0 0,-1 0 0,1-1 0,0 1 0,1 0 0,-1 0 1,0-1-1,0 1 0,1-1 0,-1 0 0,1 1 0,-1-1 0,1 0 0,0 0 0,-1 0 1,1 0-1,0 0 0,0 0 0,2 1 0,-2-25-338,-2-296 481,0 317 160,2 4-225,0-1-1,0 1 1,0-1-1,1 1 1,-2 0 0,1 0-1,0 0 1,0 0-1,-1 0 1,1 0-1,-1 0 1,1 1 0,1 3-1,0 0 100,64 99 451,-14-20-346,-52-83-304,0-1 0,1 1 0,-1 0 0,1-1 0,-1 1 0,1-1-1,-1 1 1,1-1 0,0 0 0,0 0 0,0 0 0,-1 0 0,1 0 0,0 0 0,0 0 0,0-1-1,0 1 1,1-1 0,-1 1 0,0-1 0,0 0 0,0 0 0,0 0 0,0 0 0,0 0 0,3-1-1,-3 1 4,-1-2-16,0 0 1,1 0-1,-1 0 1,0 0-1,0 0 0,0 0 1,0-1-1,-1 1 1,1 0-1,-1-1 0,1 1 1,-1 0-1,0-1 1,0 1-1,0 0 0,0-3 1,0-306-18,0 310 46,0 0 1,0 1-1,0-1 1,0 0-1,0 0 1,0 1-1,0-1 1,0 0-1,0 1 1,0-1-1,0 0 1,0 1-1,0-1 1,1 0-1,-1 1 1,0-1-1,1 0 0,-1 1 1,0-1-1,1 1 1,-1-1-1,1 1 1,-1-1-1,1 1 1,-1-1-1,1 1 1,-1-1-1,1 1 1,0 0-1,0-1 1,20 7 266,16 28 205,25 68 86,-18-28-429,-6-11-130,-23-38-606,0 0 1,2 0-1,32 35 0,-48-59 457,0 0 0,0 0 0,0 0 0,0 0 0,0 0 1,0 0-1,0 0 0,0-1 0,1 1 0,-1 0 0,0-1 0,0 1 1,1-1-1,-1 0 0,0 1 0,1-1 0,-1 0 0,1 0 0,-1 0 1,0 0-1,1 0 0,-1 0 0,1 0 0,-1 0 0,0-1 0,1 1 1,-1-1-1,0 1 0,1-1 0,-1 1 0,0-1 0,0 0 0,0 1 1,1-1-1,-1 0 0,0 0 0,0 0 0,0 0 0,0 0 0,0 0 1,-1 0-1,1 0 0,0 0 0,0-1 0,-1 1 0,1 0 1,-1 0-1,1-1 0,-1 1 0,1-3 0,2-18-944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222 221 736,'0'-7'182,"-1"-1"-1,1 1 0,-1-1 1,-1 1-1,1 0 1,-1 0-1,-4-10 0,5 14-24,-1 0 0,1 0 0,-1 0 0,0 0 0,0 0 0,0 1-1,0-1 1,0 1 0,-1-1 0,1 1 0,-1 0 0,0 0 0,0 0-1,1 0 1,-1 0 0,0 1 0,-1-1 0,-3-1 0,5 3-28,0 0 1,0 0 0,-1 0-1,1 1 1,0-1 0,0 1-1,0-1 1,-1 1 0,1-1-1,0 1 1,0 0 0,0 0-1,0 0 1,1 0 0,-1 1-1,0-1 1,0 0 0,1 1-1,-1-1 1,0 1 0,1 0-1,0-1 1,-3 4 0,-33 49 2441,33-46-2081,-7 13-64,0 0 1,2 0-1,1 1 0,0 0 0,2 0 1,0 0-1,2 1 0,0 0 0,2 0 1,1 0-1,0 1 0,5 39 0,-4-60-470,0 0 0,1 0 0,-1 1-1,1-1 1,0 0 0,0 0-1,0 1 1,0-1 0,0 0 0,1 0-1,-1 0 1,1-1 0,0 1-1,0 0 1,0-1 0,0 1 0,1-1-1,-1 1 1,1-1 0,-1 0-1,1 0 1,0 0 0,-1-1 0,1 1-1,0-1 1,0 1 0,0-1-1,1 0 1,-1 0 0,0 0 0,0-1-1,1 1 1,-1-1 0,0 0-1,1 0 1,-1 0 0,6-1 0,3 0-486,-1-1 1,0 0-1,0 0 1,0-1-1,0-1 1,-1 0-1,1 0 0,-1-1 1,0-1-1,11-7 1,-5 1-27,-1-1 0,0-1 0,-1 0-1,-1-1 1,-1-1 0,0 0 0,0-1 0,11-24 0,4-15-293,27-80 1,-46 116 820,-1 0-1,-1 0 0,-1-1 1,-1 0-1,-1 1 0,-1-2 0,-1-32 1,-1 51-2,3 5 20,-1 1-1,0 0 1,0 0-1,0 1 0,0-1 1,-1 0-1,1 1 1,-1-1-1,0 1 0,0-1 1,0 4-1,12 29 237,8 4 1203,22 60 1,-37-81-1156,0 0 1,-2 1-1,0-1 1,-1 1 0,0 38-1,-3-38-437,0-14-3195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5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15 208,'-5'-11'1342,"4"7"651,8 13-659,12 17-434,-2 0 0,-1 1 1,-1 1-1,-2 1 0,11 32 1,10 18 233,23 61 279,20 40-785,-34-115-545,-43-66-83,0 1 1,0 0-1,0 0 1,0 0-1,0-1 1,0 1-1,0 0 1,0 0-1,0 0 0,0 0 1,1-1-1,-1 1 1,0 0-1,0 0 1,0 0-1,0 0 1,0 0-1,0-1 1,1 1-1,-1 0 0,0 0 1,0 0-1,0 0 1,0 0-1,0 0 1,1 0-1,-1 0 1,0-1-1,0 1 1,0 0-1,1 0 0,-1 0 1,0 0-1,0 0 1,0 0-1,0 0 1,1 0-1,-1 0 1,0 0-1,0 0 1,0 0-1,1 1 1,-1-1-1,0 0 0,0 0 1,0 0-1,0 0 1,1 0-1,-1 0 1,0 0-1,0 0 1,0 0-1,0 1 1,0-1-1,1 0 0,-1 0 1,0 0-1,0 0 1,0 1-1,0-1 1,0 0-1,0 0 1,0 0-1,0 0 1,0 1-1,0-1 0,0 0 1,0 0-1,1 1 1,-3-64-182,4-85-44,-1 131 210,1-1 0,1 1 0,0-1-1,1 1 1,1 0 0,8-17 0,-11 30 23,1-1 1,-1 1-1,1 0 1,0 0-1,0 0 1,1 0-1,-1 1 1,1 0-1,-1-1 1,1 1-1,0 0 1,1 1 0,-1-1-1,7-2 1,-9 4 13,0 0 1,0 0-1,1 1 1,-1-1-1,0 0 1,1 1-1,-1 0 1,0 0-1,1 0 1,-1 0-1,0 0 1,1 0-1,-1 0 1,0 1-1,1-1 1,-1 1-1,0 0 1,0-1-1,1 1 1,-1 0-1,0 0 1,0 1-1,0-1 1,0 0-1,0 1 1,-1-1-1,1 1 1,0 0-1,-1-1 1,1 1 0,2 4-1,3 5 119,0 1-1,-1 0 1,0 1-1,-1-1 1,-1 1-1,0 0 1,5 26 0,-5-3 1102,0 65 1,-4-98-1191,-1 1-1,0 0 1,1-1-1,-1 1 1,0-1-1,-1 1 1,1-1-1,-1 0 0,1 1 1,-1-1-1,0 0 1,0 0-1,-1 0 1,1 0-1,-1-1 1,1 1-1,-1-1 0,0 1 1,0-1-1,0 0 1,0 0-1,0 0 1,0-1-1,-1 1 1,1-1-1,0 1 1,-1-1-1,1 0 0,-1-1 1,0 1-1,1-1 1,-1 1-1,0-1 1,1 0-1,-1 0 1,0-1-1,1 1 1,-1-1-1,1 0 0,-1 0 1,0 0-1,1 0 1,0 0-1,-1-1 1,1 0-1,0 0 1,0 0-1,0 0 0,-4-3 1,0-2-525,0 0 0,0 0 0,1 0 0,0-1 0,0 0 1,1 0-1,0-1 0,0 1 0,-6-17 0,7 10-1318,0 1 0,1-1 1,1 1-1,0-1 0,1-28 0,1 16-555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5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0 162 752,'2'7'834,"0"1"-1,1-1 0,0 0 0,0 0 1,1 0-1,-1 0 0,1 0 0,1-1 0,-1 1 1,1-1-1,11 10 0,16 25 1289,-7 5-900,21 51 0,-38-78-1065,-5 16 75,-3-33 224,0-4-357,-1-2-98,1 1-1,-1 0 1,0 0 0,0 0 0,0 0-1,0 0 1,0 1 0,-1-1 0,1 0-1,-1 0 1,-4-4 0,-10-20-141,8 10 27,2-1 0,0 0 1,1 0-1,1 0 0,-3-29 0,2-94-1915,5 139 1988,0-5-273,1 1 0,0-1 1,0 1-1,0 0 0,1-1 0,0 1 1,0 0-1,1 0 0,0 0 0,0 0 1,0 1-1,1-1 0,-1 1 0,1 0 1,1 0-1,-1 0 0,1 0 0,0 1 1,0 0-1,0 0 0,0 0 0,1 1 0,0-1 1,-1 1-1,1 1 0,0-1 0,1 1 1,-1 0-1,0 0 0,1 1 0,-1 0 1,1 0-1,-1 1 0,11 0 0,9 0-876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5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5 266 384,'-2'49'855,"0"-32"-212,1 1 1,1-1-1,1 1 0,4 23 0,-4-40-585,-1 1-1,1-1 0,0 0 0,0 0 0,0 0 0,0 0 1,0 0-1,0 0 0,0 0 0,1-1 0,-1 1 0,0 0 1,0-1-1,1 1 0,-1-1 0,0 1 0,1-1 0,-1 1 1,1-1-1,-1 0 0,0 0 0,1 0 0,-1 0 0,1 0 1,-1 0-1,1 0 0,-1 0 0,0-1 0,1 1 0,-1 0 1,0-1-1,3 0 0,2 0 48,-1-1 0,1 0 0,0 0 0,-1 0 1,1 0-1,8-6 0,29-31 15,-2-3 0,-2 0 1,65-95-1,-43 56-62,-58 77-41,0 0 0,0 0 0,0-1 0,0 1 0,-1 0 0,0-1 0,0 0 0,0 0 0,0 0 1,-1 1-1,0-1 0,0-1 0,0 1 0,0-7 0,-3 11 83,1 1 1,-1 0-1,1-1 1,-1 1-1,1 0 1,-1 0-1,1 0 0,-1 0 1,0 0-1,1 1 1,-1-1-1,1 0 1,-1 1-1,1-1 1,-1 1-1,-2 1 0,-14 13 971,0 2 0,1 0 0,1 0-1,1 2 1,0 0 0,-13 23-1,-1-1 736,18-25-1176,1 0 1,0 1 0,1 0-1,-9 26 1,15-37-574,1 0 1,0-1 0,1 1-1,-1 0 1,1 0 0,0 0-1,1 0 1,0 0 0,-1 0 0,2 1-1,-1-1 1,1 0 0,0 0-1,0 0 1,1-1 0,0 1-1,4 11 1,-4-15-44,0 0 0,-1 1 0,1-1 0,0 0 0,0 0 0,1 0 0,-1-1 1,0 1-1,1 0 0,-1-1 0,1 0 0,-1 1 0,1-1 0,0 0 0,-1 0 0,1 0 0,0-1 0,4 1 0,57 0 218,-36-2-80,-12 1-88,1-2 1,-1 0-1,0 0 0,0-2 1,0 0-1,-1-1 1,1 0-1,-1-1 0,18-10 1,-2-3-87,1-1 0,54-46 1,-46 36-427,-29 23-405,0-1 0,0 0 1,-1-1-1,14-16 0,-23 24-28,11-14-870,-8 7-1245,-20 4-7300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5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48,'-10'1'392,"10"0"-365,0 0-1,0-1 0,0 1 0,0-1 1,0 1-1,0 0 0,-1-1 1,1 1-1,0-1 0,0 1 1,0-1-1,0 1 0,-1 0 1,1-1-1,0 1 0,-1-1 1,1 1-1,0-1 0,-1 1 0,1-1 1,0 1-1,-1-1 0,1 0 1,-1 1-1,1-1 0,-1 0 1,1 1-1,-1-1 0,0 1 1,-20 0 543,8-2-297,13 1-252,0 0 0,0 0-1,-1 0 1,1 0 0,0 0 0,-1 0 0,1 1-1,0-1 1,0 0 0,-1 0 0,1 0 0,0 0 0,0 0-1,0 1 1,-1-1 0,1 0 0,0 0 0,0 0-1,0 1 1,-1-1 0,1 0 0,0 0 0,0 0-1,0 1 1,0-1 0,0 0 0,0 1 0,-1-1 0,1 0-1,0 0 1,0 1 0,0-1 0,0 0 0,0 0-1,0 1 1,0-1 0,0 0 0,0 1 0,0-1 0,0 0-1,1 1 1,-1-1 13,0 1 1,0-1-1,0 0 0,0 1 1,0-1-1,0 1 0,0-1 0,0 1 1,0-1-1,0 1 0,0-1 0,-1 0 1,1 1-1,0-1 0,0 1 1,0-1-1,0 0 0,-1 1 0,1-1 1,0 0-1,0 1 0,-1-1 1,1 0-1,0 1 0,-1-1 0,1 0 1,0 0-1,-1 1 0,1-1 0,0 0 1,-1 0-1,1 1 0,-1-1 1,1 0-1,0 0 0,-1 0 0,1 0 1,-1 0-1,1 0 0,-1 0 1,1 0-1,0 0 0,-2 0 0,67 0 9326,4 0-4352,275 0-2157,-104-21-1320,-197 21-1440,2-1 31,1 2 0,72 11-1,-58-4-10,-1-2 0,83-4-1,-113-2 41,-10 1-43,-1 1-1,27 5 1,-26-3-17,1-1-1,28 1 1,-28-3-52,0 1 0,39 9-1,-38-7-11,1 0 0,-1-1 0,23 0 0,-13-3-1,55 9-1,-62-6 39,-1-1-1,31-2 0,-29-1-38,0 2 0,33 4-1,-15 0-29,-1-1 0,44-4 0,-53 0 47,88 18-122,-107-19 96,1 2 0,-1 0 0,0 0 0,20 5 0,-26-4-50,0-1 0,-1 0 1,1 0-1,0-1 0,0 0 0,10-2 0,8 1-852,-25 1 227,21 0 2641,-24 1-1869,1 0 0,0-1 0,0 1 0,0 0 0,0 0 0,0 0 0,0 0 0,0 0 0,0 1 0,0-1 0,1 0 0,-1 0 0,0 0 0,1 1 0,-1-1 0,1 0 0,0 1 0,-1-1 0,1 0 0,0 1 0,0-1 0,-1 1 0,1-1 0,0 0-1,1 1 1,-1-1 0,0 2 0,1 62 3395,-1-40-2917,0 801-591,3-750 0,15 81 0,-8-82 0,0 83 0,-10 248-654,-17-404-12744,-11-6 5861,-12-12 2397,-8-1 1567,24 15 2341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5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15 141 144,'-15'0'10565,"33"2"-9738,-1 1 1,0 0-1,0 1 0,0 1 1,0 1-1,-1 1 1,26 13-1,0 4-75,-27-15-327,0-1 0,1 0 0,20 7 0,-26-12-365,-9-2-12,1 0 0,0-1 0,-1 1 0,1 0 1,0-1-1,0 1 0,0-1 0,-1 1 0,1-1 0,0 0 0,0 0 0,0 0 0,0 0 0,-1 0 0,1 0 0,0 0 0,0-1 0,0 1 0,0-1 0,-1 1 0,1-1 0,0 0 0,-1 0 0,1 1 0,0-1 0,-1 0 0,1-1 0,-1 1 1,1 0-1,-1 0 0,0-1 0,0 1 0,1 0 0,-1-1 0,0 1 0,0-1 0,0 0 0,1-2 0,99-174 32,-65 129-260,-25 40-3047,-26 10-9803,-3 5 10330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8:5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18 128,'0'-1'24,"0"1"0,0-1 1,0 0-1,0 1 0,0-1 0,0 0 0,0 1 1,0-1-1,-1 0 0,1 1 0,0-1 0,0 0 1,-1 1-1,1-1 0,0 1 0,-1-1 0,1 1 1,-1-1-1,1 0 0,-1 1 0,1 0 0,-1-1 1,1 1-1,-1-1 0,1 1 0,-1 0 0,0-1 1,1 1-1,-1 0 0,0-1 0,0 1 0,-24-1 213,15 2 75,9-1 171,-12 0 699,6 0 2860,6 0-3923,1 0 0,-1 0 0,0 1 0,0-1 0,1 0 0,-1 1 0,0-1 0,0 0 0,1 1-1,-1-1 1,0 1 0,1 0 0,-1-1 0,1 1 0,-1-1 0,1 1 0,-1 0 0,1-1 0,-1 1 0,1 0 0,-1 0 0,1-1 0,0 1 0,0 0 0,-1 0 0,1 0 0,0 0 0,0-1 0,0 1 0,0 0 0,0 0-1,0 1 1,0 42 1077,1-22-432,-1 17 1,2-1 0,1 1 0,9 41 0,46 263 3090,-12-10-238,-36-248-3066,-5 84-101,-2-25-409,7-50-1125,-8-85 225,-1 0 0,0 0-1,0 0 1,-1 17 0,0-24 552,0 1 0,-1-1 0,1 1 1,-1-1-1,1 1 0,-1-1 0,0 1 1,0-1-1,0 1 0,0-1 1,0 0-1,0 0 0,-1 1 0,1-1 1,-1 0-1,0 0 0,1 0 0,-1-1 1,-2 3-1,3-4 159,1 1 1,-1-1-1,1 0 1,-1 1-1,1-1 1,0 0-1,-1 1 1,1-1-1,-1 0 0,0 0 1,1 1-1,-1-1 1,1 0-1,-1 0 1,1 0-1,-1 0 0,1 0 1,-1 0-1,0 0 1,1 0-1,-1 0 1,1 0-1,-1 0 1,1 0-1,-1 0 0,1-1 1,-1 1-1,0 0 1,1 0-1,-1 0 1,1-1-1,0 1 0,-1 0 1,1-1-1,-1 1 1,1-1-1,-1 0 1,-9-31-4005,8-3 2506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0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101 715 480,'1'-1'110,"-1"1"0,0-1 0,0 0 0,0 1 0,1-1-1,-1 1 1,0-1 0,0 0 0,0 1 0,0-1 0,0 1 0,0-1 0,0 0-1,0 1 1,0-1 0,0 1 0,0-1 0,-1 0 0,1 1 0,0-1 0,0 1-1,-1-1 1,1 1 0,0-1 0,-1 1 0,1-1 0,0 1 0,-1-1 0,1 1-1,-1-1 1,1 1 0,-1-1 0,1 1 0,-1 0 0,1-1 0,-1 1 0,1 0-1,-1 0 1,1-1 0,-1 1 0,0 0 0,1 0 0,-1 0 0,1 0 0,-1 0-1,0 0 1,-4 0 4317,11-10-3347,-5 9-1032,0 0 0,0 1 1,0-1-1,0 0 0,-1 0 0,1 0 1,0 0-1,0-1 0,-1 1 1,1 0-1,-1 0 0,1 0 1,-1 0-1,1-1 0,-1 1 1,0 0-1,0 0 0,0-1 0,1 1 1,-1 0-1,0-1 0,-1-1 1,1 1-49,-1 0 0,0 0 0,0 0 0,0 0 0,0 0 0,0 1 0,0-1 0,0 0 0,-1 0 0,1 1 1,0-1-1,-1 1 0,0-1 0,1 1 0,-1-1 0,0 1 0,0 0 0,0 0 0,1 0 0,-1 0 0,0 0 0,0 1 0,-1-1 1,1 1-1,0-1 0,0 1 0,0 0 0,0-1 0,0 1 0,-1 0 0,1 0 0,-3 1 0,4-1 35,-4-2-82,5 2 44,0 0 0,-1 0 0,1 0 0,0 0 0,0 0 1,-1 0-1,1 0 0,0-1 0,0 1 0,-1 0 0,1 0 1,0 0-1,0 0 0,-1 0 0,1 0 0,0-1 0,0 1 0,-1 0 1,1 0-1,0 0 0,0-1 0,0 1 0,0 0 0,-1 0 1,1-1-1,0 1 0,0 0 0,0 0 0,0-1 0,0 1 1,0 0-1,0 0 0,0-1 0,0 1 0,0 0 0,0 0 0,0-1 1,0 1-1,0 0 0,0 0 0,0-1 0,0 1 0,0 0 1,0-1-1,0 1 0,0 0 0,0 0 0,0-1 0,1 1 1,-1-169 327,0 168-299,0 0 1,0 0-1,0 1 1,0-1-1,0 0 1,0 1-1,0-1 0,-1 0 1,1 0-1,0 1 1,0-1-1,-1 0 1,1 1-1,0-1 0,-1 0 1,1 1-1,-1-1 1,1 1-1,-1-1 1,1 1-1,-1-1 1,1 1-1,-1-1 0,1 1 1,-1-1-1,0 1 1,1 0-1,-1-1 1,0 1-1,1 0 0,-1 0 1,0-1-1,1 1 1,-1 0-1,0 0 1,0 0-1,1 0 0,-1 0 1,0 0-1,0 0 1,1 0-1,-2 1 1,-1-1 466,-6 0 1503,66 1-1091,0-3 1,0-2 0,107-22 0,190-67 2629,-339 90-3252,27-8 270,51-7 1,-77 15-500,0 0 0,-1-2 1,0 0-1,0 0 0,16-9 0,-18 7 31,0 1-1,1 1 0,0 0 0,0 1 0,1 0 1,15-1-1,-9 3 19,164-8 162,-84 0-220,124 3 137,-205 7-180,-2 1 8,-1-1 1,1-1-1,-1 0 0,1-1 1,-1-1-1,0-1 1,23-7-1,-18 5 15,1 1 1,0 1-1,0 0 1,0 2-1,0 1 0,0 1 1,24 3-1,11-2 39,29-11 8,47-1 32,-119 11-106,0-1-1,0 0 1,0-1 0,0-1 0,24-7 0,-10 2 15,0 2 1,1 1 0,0 1 0,0 2 0,0 1 0,48 4 0,-1-1 35,665-9-49,-619-4 34,-5 1-30,261 10-28,-358-1 23,1-2 0,37-7 0,-38 5-12,0 1-1,38-1 1,35-6 69,-62 11-24,-30 0 245,-2 13 284,0 652 922,2-626-1444,8 48 0,-5-48 73,2 48-1,10 29-140,-7-8 34,-10 139 428,0-246-406,0 1 1,0 0 0,0 0 0,0 0-1,-1 0 1,1 0 0,-1-1-1,1 1 1,-1 0 0,0 0 0,1-1-1,-1 1 1,0 0 0,0-1-1,0 1 1,-1-1 0,1 1 0,0-1-1,0 0 1,-1 1 0,1-1-1,-3 1 1,-12 17 1034,15-16-998,-1 0 0,1-1-1,-1 1 1,0-1 0,0 1-1,0-1 1,0 0 0,0 0 0,-1 0-1,1 0 1,-5 3 0,-17 18 369,-7 15-433,17-36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0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0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4264 0 32767,'-2'0'0,"0"1"0,-1-1 0,1 0 0,0 1 0,-1 0 0,1-1 0,0 1 0,0 0 0,0 0 0,-1 0 0,-2 3 0,-24 8 0,28-12 0,-45 10 0,0-3 0,-77 2 0,92-7 0,0 1 0,-57 14 0,3 0 0,-167 29 0,-275 89 0,380-104 0,-13 3 0,78-14 0,-152 18 0,41-9 0,51-9 0,91-14 0,0 2 0,-89 25 0,102-22 0,0-1 0,-55 5 0,54-11 0,22-3 0,-1 1 0,1 1 0,-33 10 0,34-9 0,0 0 0,0 0 0,-1-2 0,0 0 0,-32-1 0,-354-1 0,382-1 0,-1-1 0,1-2 0,0 0 0,-22-7 0,-35-7 0,-13-3 0,12 3 0,64 13 0,0 1 0,-1 1 0,1 0 0,-25-1 0,32 4 0,0-1 0,0-1 0,0 1 0,0-1 0,0 0 0,-10-5 0,-30-7 0,-34-4 0,62 13 0,0 0 0,0 1 0,-1 2 0,-24-1 0,-53-4-59,95 7-757,-28 0-25986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0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471 127 592,'10'-21'2649,"-10"-44"3109,-34 62-3008,-5-11-597,28 9-1253,-1 1 0,1 1 1,-1-1-1,1 2 0,-1 0 1,-22-1-1,16 3 308,0-1 134,1 1-1,-1 1 1,-34 7-1,46-7-1180,0 1 0,0 1-1,0-1 1,0 1 0,0 0 0,1 0-1,-1 1 1,1 0 0,0 0 0,0 0-1,0 0 1,1 1 0,-1 0 0,-5 8-1,-10 18 465,-32 64-1,47-79-460,0 1 0,1-1 0,0 1 1,2 0-1,0 0 0,1 1 0,1-1 0,3 34 0,-1 7 483,-1-43-636,0 0 0,2 0 1,-1 0-1,2 0 1,0-1-1,1 0 0,0 0 1,1 0-1,1 0 1,0-1-1,1 0 1,0 0-1,1-1 0,0 0 1,1-1-1,1 0 1,22 19-1,-8-10-48,-20-15-31,-1-1 0,0 0 1,1 0-1,0 0 0,0-1 1,0 1-1,1-1 0,-1-1 1,1 1-1,0-1 1,-1 0-1,1 0 0,9 1 1,-4-3-1308,0-1 1,-1 0 0,1-1 0,0 0 0,-1-1 0,1 0 0,-1 0-1,0-1 1,0-1 0,0 0 0,-1 0 0,1-1 0,-1 0 0,14-12-1,42-49-5960,-6-9 5869,-56 71 1618,0 0-140,0 0-1,0 0 1,-1-1-1,0 1 0,0-1 1,-1 0-1,1 0 1,-1 0-1,0 1 1,-1-8-1,1 7 138,-1 0-1,1 0 1,0 0 0,0 0-1,1 0 1,-1 0-1,2 0 1,-1 1 0,0-1-1,7-8 1,-6 9 80,0 0 1,1 1-1,0 0 1,0 0-1,0 0 1,0 1-1,1-1 1,-1 1-1,1 0 1,0 0-1,0 0 1,0 1-1,10-3 1,-11 4-81,-1 1 0,1 0 0,-1 0 1,0 0-1,1 1 0,-1-1 0,0 1 0,1 0 0,-1-1 0,0 2 1,0-1-1,0 0 0,0 1 0,0-1 0,0 1 0,0 0 1,0 0-1,0 0 0,-1 0 0,1 1 0,-1-1 0,0 1 0,0-1 1,3 5-1,6 7 342,-1 0 0,0 1 0,-1 0 1,0 0-1,-2 1 0,0 0 0,9 29 1,-15-39-368,1 0 0,-1 1 0,0-1 0,-1 1 0,1-1 0,-1 1 0,0-1 0,-1 1 0,0 0 0,0-1 0,0 0 0,-1 1 0,0-1 0,0 0 0,-1 0 1,1 0-1,-1 0 0,0 0 0,-1-1 0,0 0 0,0 1 0,0-1 0,-7 6 0,9-9-118,-1 1 1,0-1-1,1 0 1,-1 0-1,0-1 1,0 1-1,0-1 1,-1 1-1,1-1 1,0 0-1,0 0 1,-1 0-1,1-1 1,-1 1-1,1-1 1,0 0-1,-1 0 1,1 0-1,-1 0 1,1-1-1,-1 1 1,1-1-1,0 0 0,-1 0 1,1 0-1,0 0 1,0-1-1,0 1 1,-3-3-1,1 1-57,0 0-1,1 0 0,-1-1 0,1 0 0,0 0 0,0 0 0,0 0 1,1-1-1,-1 1 0,1-1 0,0 0 0,1 0 0,-1 0 0,1 0 1,0-1-1,0 1 0,-1-6 0,1-4-148,1 1 0,1 0 0,0-18-1,1 3-68,-1 27 256,0 0 0,0 0 0,1-1 0,-1 1 0,0 0-1,1 0 1,0 0 0,-1-1 0,1 1 0,0 0 0,0 0 0,0 0 0,0 0-1,0 1 1,1-1 0,-1 0 0,1 0 0,-1 1 0,1-1 0,-1 1 0,1-1 0,0 1-1,0 0 1,0-1 0,0 1 0,0 0 0,3-1 0,-2 1 7,0 0 1,0 1-1,0-1 1,1 1-1,-1 0 1,0 0-1,0 0 1,0 0-1,0 0 1,0 1-1,0 0 1,0-1-1,0 1 1,0 0-1,0 0 1,0 1-1,-1-1 1,1 0-1,0 1 1,3 3-1,31 27 69,-2 2 1,-1 2-1,31 43 0,-27-33-76,0-11-722,-37-33 409,1-1 0,0 1 0,0-1 0,0 0 0,0 0 0,1 0 0,-1 0 0,0 0 0,0-1 0,1 1 0,2 0 0,-3-2 49,-1 1 0,1-1 0,0 0 0,-1 0 0,1 0 0,-1 0 0,1 0 0,-1 0 0,0 0 0,1 0 0,-1-1-1,0 1 1,0 0 0,0-1 0,0 1 0,0-1 0,0 1 0,0-1 0,-1 1 0,2-3 0,13-38-1978,-9 6 1595,-1 0 1,-2 0-1,-2-1 1,-4-53-1,1 4 1135,2 40 1070,0 44-16,2 5-468,12 19-56,-1 0 0,-1 1-1,-2 0 1,15 43 0,13 29 588,-19-52-906,-14-31-536,0 1 0,1-1 0,0 0 0,2 0 0,-1 0 1,14 14-1,-21-25-161,0-1 0,1 1 1,-1-1-1,1 1 0,-1-1 1,1 1-1,-1-1 1,0 0-1,1 1 0,0-1 1,-1 0-1,1 1 0,-1-1 1,1 0-1,-1 0 0,1 1 1,0-1-1,-1 0 1,1 0-1,-1 0 0,1 0 1,0 0-1,-1 0 0,1 0 1,0 0-1,-1 0 0,1 0 1,-1 0-1,1 0 1,0-1-1,10-16-446,-4-28-243,-8-24 75,-1 1 355,12-105 1,-9 170 295,-1 1 0,0 0 1,1-1-1,0 1 0,-1 0 0,1 0 0,0-1 0,0 1 0,0 0 1,1 0-1,1-3 0,-2 4 11,-1 1 1,1-1 0,0 1 0,-1-1-1,1 1 1,0-1 0,-1 1-1,1 0 1,0-1 0,0 1-1,-1 0 1,1-1 0,0 1-1,0 0 1,0 0 0,0 0 0,-1 0-1,1 0 1,0 0 0,0 0-1,0 0 1,1 0 0,2 2 95,-1 0-1,1-1 1,-1 1 0,1 1 0,-1-1 0,0 0 0,0 1 0,0-1 0,0 1-1,0 0 1,-1 0 0,5 7 0,10 17 501,26 53-1,10 17-433,-37-72-350,-14-20 91,0-1 0,1 0 0,0 0 0,-1 0 0,1 0 0,1-1 0,-1 1 0,0-1 0,1 0 0,6 5 0,-6-7-339,0 1 0,0-1 0,0 0 0,0 0 0,0 0 0,1 0 0,-1-1 0,0 0 0,5 0 0,-8 0 236,0 0 0,0-1-1,1 1 1,-1 0 0,0-1-1,0 1 1,0-1 0,0 0-1,0 1 1,0-1 0,0 0-1,-1 1 1,1-1 0,0 0-1,0 0 1,0 0 0,-1 0-1,1 0 1,0 0 0,-1 0-1,1 0 1,-1 0 0,1 0-1,-1 0 1,1-2 0,8-37-1987,-6 29 1594,14-92-1514,-10 30 961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1153,'0'-49'896,"0"10"-64,0 22-159,0-11-321,0 17-128,0 1-160,0 3-128,7 7-1569,10 0 929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0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4 127 1008,'-2'-35'477,"1"24"-75,0-1 0,1 1 1,0-1-1,1 1 0,3-20 0,-4 31-366,0 0 1,0 0 0,0-1 0,1 1-1,-1 0 1,0 0 0,0 0-1,0 0 1,0 0 0,0-1 0,0 1-1,0 0 1,0 0 0,1 0-1,-1 0 1,0 0 0,0 0-1,0-1 1,0 1 0,0 0 0,1 0-1,-1 0 1,0 0 0,0 0-1,0 0 1,0 0 0,1 0 0,-1 0-1,0 0 1,0 0 0,0 0-1,1 0 1,-1 0 0,0 0-1,0 0 1,0 0 0,0 0 0,1 0-1,-1 0 1,0 0 0,0 0-1,0 0 1,0 1 0,0-1 0,1 0-1,-1 0 1,0 0 0,0 0-1,0 0 1,0 0 0,0 0-1,0 1 1,1-1 0,-1 0 0,0 0-1,0 0 1,0 0 0,0 1-1,8 13 1523,67 322 9238,-39-201-8388,45 144 1566,-30-110-3499,-45-144-736,2 16-1297,-7-25-1763,-57-84-13546,23 26 15428,-100-162 1833,122 187 612,-7-5 3898,35 22-3923,-8 0-1040,0-1 0,-1 0 0,1 0 1,0-1-1,-1 0 0,0-1 0,1 0 0,-1 0 1,10-6-1,4-4-1435,37-29 1,15-9-1143,-65 47 2661,0 1-1,0-1 1,0 1 0,0 1-1,0 0 1,0 0-1,1 1 1,-1 0-1,1 1 1,-1-1-1,1 2 1,-1 0 0,1 0-1,-1 0 1,0 1-1,0 1 1,0 0-1,16 7 1,-15-4 465,0 1 0,-1 0 0,1 1 0,-1 0 0,-1 0 0,0 1 0,0 0 0,-1 1 0,0-1 0,0 2 0,-1-1 0,0 1 0,-1-1 0,-1 1 0,1 1 0,-2-1 0,0 1 0,0-1 0,-1 1 0,0 0 0,0 20 0,4-20-458,-6-12-138,1 0 0,-1 0 1,0 0-1,1 0 0,-1 0 0,1 0 1,-1 0-1,0 0 0,1 0 0,-1-1 0,1 1 1,-1 0-1,0 0 0,1 0 0,-1 0 1,0 0-1,1-1 0,-1 1 0,0 0 1,1 0-1,-1-1 0,0 1 0,1 0 1,-1-1-1,0 1 0,0 0 0,1-1 1,-1 1-1,0 0 0,0-1 0,0 1 1,1 0-1,-1-1 0,0 1 0,0-1 1,0 1-1,0 0 0,0-1 0,0 1 1,0-1-1,0 1 0,0 0 0,0-1 1,0 1-1,0-1 0,0-44-4671,0 14 2810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0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1 305 496,'0'0'422,"9"17"69,-2-15-563,-1 0 0,1 0 1,0 0-1,0-1 1,-1 0-1,1 0 0,0-1 1,0 0-1,0 0 1,0 0-1,0-1 0,0 0 1,-1-1-1,1 1 1,0-1-1,6-3 0,-1-1 356,-1 0 0,1 0 0,-1-1 0,-1 0 0,1-1 0,-1 0 0,14-16 2035,-24 30-1640,-1 0 0,0 0 0,0 0 1,0 0-1,-1 0 0,-3 7 0,-7 36 1581,5 17 4,2-34-1218,2 0-1,0 51 1,4-75-978,-1 0-1,1 0 1,0 0-1,1 0 1,0-1 0,0 1-1,1 0 1,0-1 0,0 0-1,1 0 1,0 0-1,0 0 1,0 0 0,1-1-1,9 10 1,-13-15-67,1 1 0,0 0 1,0 0-1,1-1 0,-1 1 0,0-1 0,0 1 1,1-1-1,-1 0 0,1 0 0,-1 0 0,1 0 1,-1-1-1,1 1 0,0-1 0,-1 1 0,1-1 1,0 0-1,-1 0 0,1 0 0,0 0 0,3-2 1,-1 1-58,0-1 0,-1 0 1,0-1-1,1 1 1,-1-1-1,0 0 1,0 0-1,0 0 1,-1 0-1,1-1 1,4-5-1,4-8-361,0 0 0,-1 0 0,-1-1 1,-1 0-1,7-20 0,-8 9-125,-1 0 0,-2 0 0,-1 0 0,-1-1 0,-1 0 0,-2 1 0,-3-32 0,1-13-74,2 67 586,1-13 91,-1 0 0,0 0 0,-2 0 1,0 0-1,-1 0 0,-1 1 0,-12-33 0,16 52-13,-1-1-1,1 1 1,-1 0 0,0-1-1,1 1 1,-1 0-1,0-1 1,1 1 0,-1 0-1,0 0 1,1 0-1,-1-1 1,0 1 0,0 0-1,1 0 1,-1 0 0,0 0-1,1 0 1,-1 0-1,0 1 1,0-1 0,1 0-1,-1 0 1,0 1 0,1-1-1,-1 0 1,0 0-1,1 1 1,-1-1 0,1 1-1,-1-1 1,0 1-1,-1 6 151,0-1 0,1 0 0,-1 1-1,2-1 1,-1 1 0,1 10-1,-1-1 55,-2 29 166,3 0 0,1 1-1,8 46 1,-5-68-537,0 0-1,2 0 1,1 0-1,1-1 1,1 0-1,1 0 0,15 24 1,-13-25-400,-12-19 349,1 0-1,0 0 1,0-1 0,0 1 0,0-1-1,1 1 1,-1-1 0,1 0-1,0 1 1,-1-1 0,1 0-1,0 0 1,0 0 0,0 0-1,1-1 1,-1 1 0,0 0 0,1-1-1,-1 0 1,1 1 0,-1-1-1,1 0 1,0-1 0,-1 1-1,1 0 1,5 0 0,-3-2-128,-1 1 0,0-1 0,0 0 0,0-1 0,0 1 0,0-1 1,0 0-1,0 0 0,-1 0 0,1 0 0,0-1 0,-1 1 0,0-1 0,0 0 0,0 0 0,0 0 0,0 0 1,-1-1-1,1 1 0,-1-1 0,0 0 0,3-5 0,6-13-81,-1-1 1,11-39-1,-17 50 67,14-50-106,-12 39 471,0-1 0,19-38 0,-24 58 24,4-5 277,0 0 0,-1-1 0,0 0 0,-1 0 0,3-13 0,-6 21 577,1 4-709,0 0 0,0 0 0,0 0 0,0 0 0,0 0-1,0 0 1,-1 0 0,1 1 0,-1-1 0,0 0-1,0 0 1,0 1 0,0 2 0,1 0 194,8 36 1344,15 40 0,-2-5-280,-21-74-1424,4 13 71,-1-1-1,-1 1 0,0 0 1,-1 0-1,0 0 1,-1 0-1,-1 0 0,-1 0 1,-3 23-1,4-37-143,0 0 1,0 1-1,0-1 0,-1 0 0,1 0 1,0 1-1,-1-1 0,1 0 0,-1 0 0,0 0 1,1 1-1,-1-1 0,0 0 0,0 0 1,0 0-1,0 0 0,1 0 0,-1 0 1,0-1-1,-1 1 0,1 0 0,0 0 0,0-1 1,0 1-1,0-1 0,-1 1 0,1-1 1,0 1-1,0-1 0,-1 0 0,1 0 0,0 1 1,-1-1-1,1 0 0,0 0 0,-1 0 1,1-1-1,0 1 0,-1 0 0,1 0 1,0-1-1,0 1 0,-1-1 0,1 1 0,-2-2 1,-1 0-116,0-1 1,0 1 0,0-1-1,1 0 1,-1 0 0,1-1-1,-1 1 1,1-1 0,0 0-1,0 1 1,-2-7-1,-2-2-45,1 0 0,1-1-1,0 1 1,1-2-1,0 1 1,1 0 0,0 0-1,1-1 1,0-20-1,3 13 158,3 30 156,-2-4-118,-1 0 0,1 0-1,0-1 1,0 1 0,1-1 0,4 7-1,6 6-36,-9-12-220,0 0-1,0 0 0,0 0 1,1-1-1,-1 0 0,9 6 0,-12-9 106,1 0 0,-1-1 0,1 1 0,-1-1 0,1 1 0,-1-1 0,1 1 0,0-1 1,-1 0-1,1 0 0,-1 0 0,1 0 0,0 0 0,-1 0 0,1 0 0,0-1 0,-1 1 0,1 0 0,-1-1 0,1 0 0,-1 1 0,1-1 0,-1 0 0,1 0 0,-1 0 0,0 0 0,1 0 0,-1 0 0,0 0 0,2-2 0,31-35-2227,-17 11 936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0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24 576,'0'-24'5073,"0"46"-3221,0 46-55,0-47-1335,1 0 0,0 0 1,1 0-1,2 0 1,0 0-1,1-1 1,1 1-1,1-1 0,0-1 1,2 1-1,11 18 1,-19-35-467,0-1 1,0 0 0,1 0-1,-1 0 1,0 1 0,1-1-1,0 0 1,-1-1 0,1 1-1,0 0 1,0 0-1,0-1 1,0 1 0,0-1-1,1 0 1,-1 0 0,0 0-1,1 0 1,-1 0 0,0 0-1,1 0 1,-1-1-1,1 1 1,-1-1 0,1 0-1,0 0 1,-1 0 0,1 0-1,-1 0 1,1 0 0,-1-1-1,1 1 1,-1-1-1,1 0 1,-1 0 0,5-2-1,-2 0-96,0-1-1,-1 1 0,1-1 0,-1 0 1,0-1-1,0 1 0,0-1 1,0 1-1,-1-1 0,0 0 0,0-1 1,0 1-1,-1 0 0,3-10 0,3-27-182,-1-1 0,-3-1 0,-2 1 0,-3-58 0,0 81 1677,1 42-1083,0 0 1,1 0-1,2 0 0,0 0 1,1 0-1,1-1 0,1 0 1,1 0-1,1 0 0,1-1 1,1 0-1,17 26 0,-26-44-371,1 1 0,-1-1 0,1 0 0,0 0 0,0-1 0,0 1 0,0 0 0,0-1 0,0 1 0,0-1 0,1 1 0,-1-1 0,0 0 0,1 0 0,-1 0 0,1 0 0,2 0 0,27 1-3851,-32-3 3602,1-1 0,-1 1 0,1 0 0,-1 0 0,1-1 0,-1 1 0,0 0 1,0-1-1,1 1 0,-1-1 0,0 1 0,0 0 0,-1-1 0,1 1 0,0-2 0,-1-6-1853,1-15 126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0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33 563 80,'-1'-35'1726,"-7"31"-1635,2-1 1552,-5 4 4128,5 0-1718,19-1-3008,37-6-1069,-18-2 505,1 1 1,0 1-1,0 2 0,40-3 0,137 5 1138,-137 5-1474,93-12 2,-50 1-147,74-8 357,-55 18 476,-129 1-819,0-1 0,0 1 1,-1 1-1,1-1 0,0 1 1,-1 0-1,8 3 0,-8-2-6,1-1-1,-1 0 0,1 0 1,-1-1-1,1 1 0,0-1 1,7 0-1,280 8-17,28-5 123,-173-6-98,-38-4 206,130-22 0,-224 26-215,16-1-13,0 1 0,40 3 1,40-2-30,206-44 97,-120 7-90,-148 29 23,67-3 0,-74 9 46,-1-1-1,64-16 0,-45 5-69,-36 9 46,-1 0 0,0-1-1,-1-2 1,32-15 0,3 2-35,-46 19 20,0-1-1,-1 0 1,20-11 0,-15 7-1,1 1 0,-1 0 0,1 1 0,27-5 0,13-5 34,-45 12-21,1 1-1,-1 1 1,24-2 0,15-3-18,106-23-81,-110 23 52,-37 6 46,0 0 0,0 0 0,0-1 1,14-5-1,-3 0-15,0 2 0,29-5 0,26-6 12,-50 11-2,1 1-1,0 2 1,0 0 0,43 4-1,-16-1-2,-45-1-2,1 1 0,-1 0 0,1 1 0,-1 0 0,1 1 0,-1 0 0,0 0 0,0 0 0,-1 2 0,1-1 0,8 6 0,-10-6 8,0 0 1,1-1-1,0 0 0,0 0 1,-1-1-1,2 1 0,13 0 0,-14-2-2,0 1-1,0 0 1,1 0-1,-2 0 0,1 1 1,0 0-1,9 6 1,199 127 61,-215-135-361,0 1 0,0-1-1,0 0 1,0 0 0,0 1 0,-1-1 0,1 0 0,0 1 0,-1-1-1,1 1 1,-1-1 0,0 1 0,1-1 0,-1 1 0,0-1-1,0 1 1,0-1 0,0 1 0,0 2 0,0-1 98,-34 7-6145,2-10 4143,28 1 1961,1 0 0,0-1-1,-1 0 1,1 1 0,0-1 0,-1-1 0,1 1 0,-1 0 0,1-1-1,0 0 1,0 0 0,-1 0 0,1 0 0,0 0 0,0-1-1,0 1 1,0-1 0,0 0 0,0 0 0,-3-3 0,3 1 167,1 1 6,0 0 0,1 1 0,-1-1 0,-1 1 0,1 0-1,0 0 1,-1-1 0,1 1 0,-1 1 0,1-1 0,-1 0-1,0 1 1,0-1 0,0 1 0,-5-2 0,-1 0-1137,0-6 8634,9 19-5237,0-7-2175,2 33 2992,8 50 0,-5-49-1388,2 53 0,9 337 3661,-5 15-2186,-11-383-2906,0-57-634,0-48-17720,0 45 17169,-9-11-3137,6 9 3887,-1 1 1,0 0-1,0 0 1,0 0-1,0 0 1,0 1-1,0-1 1,-5 0-1,0 2-681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10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0 106 256,'0'0'5677,"1"0"-5511,0 0-1,0 0 0,0 0 0,0 0 0,0 1 0,0-1 0,-1 0 1,1 1-1,0-1 0,0 0 0,0 1 0,-1-1 0,1 1 0,0 0 1,-1-1-1,1 1 0,0-1 0,-1 1 0,2 1 0,5 10 686,1-1 0,0-1 0,0 1 0,1-1 0,1-1 0,14 12 0,-17-16-740,-1 0 0,1-1 0,-1 0 0,1-1 1,1 1-1,-1-1 0,0-1 0,1 1 0,-1-1 0,1 0 1,0-1-1,0 0 0,7 0 0,-12-1-107,7 0 20,1 0-1,0-1 1,0 0 0,14-3 0,-22 3-22,0 0 0,1-1 0,-1 1 0,0-1 0,0 1 0,0-1 0,0 0 1,0 0-1,0 0 0,-1-1 0,1 1 0,-1 0 0,1-1 0,-1 0 0,0 0 0,0 0 1,0 0-1,2-3 0,8-17 8,2 2 1,32-39 0,-34 45-9,29-25-175,-26 26-435,-14 14 539,0 0 0,-1-1 0,1 1 0,0 0 0,-1-1 1,1 1-1,0-1 0,-1 1 0,1-1 0,-1 1 0,1-1 0,-1 1 0,1-1 0,-1 0 0,0 1 0,1-1 0,-1 1 0,0-1 0,1 0 0,-1 0 0,0 1 1,0-1-1,1-1 0,-1 1-796,-17 1-8675,0 0 7707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1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39 240,'-8'0'78,"0"-1"1,0 0-1,0-1 1,0 0-1,1 0 0,-1-1 1,-11-5-1,-3 5 137,21 3-200,1 0 1,-1 1-1,1-1 0,-1 0 1,1 0-1,0 0 1,-1 0-1,1 0 0,-1 0 1,1 0-1,-1 0 1,1 0-1,-1 0 0,1 0 1,-1-1-1,1 1 1,0 0-1,-1 0 0,1 0 1,-1-1-1,1 1 0,0 0 1,-1 0-1,1-1 1,0 1-1,-1 0 0,1-1 1,0 1-1,-1 0 1,1-1-1,0 1 0,0 0 1,-1-1-1,1 1 1,0-1-1,0 1 0,0-1 1,0 1-1,-1-1 0,1 1 1,0 0-1,0-1 1,0 1-1,0-1 0,0 1 1,0-1-1,0 1 1,1-5 4086,-1 5-3962,-1 0 1,1 0-1,-1 0 1,0 0-1,1 0 0,-1 0 1,1 1-1,-1-1 1,1 0-1,-1 0 1,0 1-1,1-1 1,-1 0-1,1 1 1,0-1-1,-1 0 0,1 1 1,-1-1-1,1 1 1,-1-1-1,1 1 1,0-1-1,-1 1 1,1-1-1,0 1 1,0-1-1,-1 1 0,1 0 1,0-1-1,0 1 1,0-1-1,0 1 1,0 0-1,0 518 6782,0 259-4178,3-756-3461,-1-17-1850,-2-108-11720,-5 56 12919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1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69 885 208,'0'-1'179,"1"1"0,-1-1 0,1 0 0,-1 0 0,1 0 0,0 1 0,-1-1 0,1 0-1,0 1 1,-1-1 0,1 1 0,0-1 0,0 1 0,0-1 0,0 1 0,0 0 0,-1-1 0,1 1 0,0 0 0,0 0 0,0 0 0,0-1 0,0 1-1,0 0 1,0 0 0,0 0 0,2 1 0,41-1 407,-29 1 24,0-4-329,0 0 0,-1 0 0,1-2 0,-1 0 0,0 0 0,0-1 0,-1-1 0,20-13 0,43-18 690,116-30 747,-89 34-848,94-27 1093,-125 43-1443,229-49 1215,-214 54-971,147-3 0,-230 16-734,16 1 100,-1-1 0,1-1 0,-1-1 1,0 0-1,36-11 0,-36 7-19,-1 1-1,0 1 0,38-4 1,-5 1-78,14 0 186,1 2 0,92 7 1,-49-1-184,-97-2-32,0-1-1,0-1 1,0 0 0,0-1-1,-1 0 1,0 0 0,0-2-1,19-11 1,39-15 46,28-12-147,-6 3 156,-15 7-107,-51 22 51,0 1 1,28-8 0,5 0 21,76-35 1,-126 51-16,0 0 0,0 1 0,0 0 0,13-1 0,24-6-23,-31 5-6,-1 1 1,1 1-1,26-1 1,-28 3 16,0-1 1,1 0 0,-1-1-1,0-1 1,21-6-1,49-14 39,-22 7-92,58-10 39,-86 22 42,18-4-7,-38 5-19,0 1 0,0 0 0,1 1-1,-1 0 1,1 1 0,13 1 0,7 0 25,-32-1-24,0 0-1,-1 0 1,1 0 0,0 0 0,-1 0 0,1 0-1,0 0 1,0 1 0,-1-1 0,1 0-1,0 0 1,-1 1 0,1-1 0,-1 0-1,1 1 1,0-1 0,-1 1 0,1-1 0,-1 1-1,1-1 1,-1 1 0,1 0 0,-1-1-1,0 1 1,1-1 0,-1 1 0,0 0-1,1-1 1,-1 1 0,0 0 0,0-1 0,1 1-1,-1 1 1,-1 23 86,1-19-67,0 231 2133,-1-224-2126,0 0 0,-1-1-1,-6 23 1,-3 25 56,2 12-9,0 28 95,9-6 289,-9 229 546,6-246-905,3-1 1,3 0-1,4 0 1,17 78-1,-9-56 78,6 153 0,-23-154-139,-1-36 4,9 83 0,2-104-24,0 8-9,1 26-59,-6-53 95,-2 15 107,-1-34-136,-2 8-48,-208-12-507,-243 5 544,412 2-18,-1 1-1,-59 17 0,2 1 39,-79 27-12,6-1 22,90-30-41,44-10 31,0-2 0,-53 5 1,49-10 259,0 1 0,-60 15 1,-10-1 714,66-11-368,-62 15 1,76-13-501,-1-2 1,1-1-1,-1-1 0,-34-1 1,-150 3 88,186-5-157,0 1 0,-50 12 0,51-9-29,0-1-1,-52 3 1,-92 2 144,133-10-131,0-2 0,0-2 0,-45-10 0,23 2-125,31 7 310,1-2 0,-1-1 1,-42-17-1,-28-19-38,94 40-125,-1 0 1,0 0-1,0 1 0,0 0 1,-1 1-1,1 0 0,0 0 1,-14 1-1,-82 2 939,51 1-762,-50 8-247,37-10-11747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1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54 384,'0'-53'13086,"4"155"-4411,5 2-3913,5 102-1007,-11-136-3215,14 84 0,-8-84-462,-6 30-884,-4-53-5271,0-46 5775,1-1 1,0 1-1,-1 0 1,1 0 0,-1-1-1,1 1 1,-1-1-1,1 1 1,-1 0-1,0-1 1,1 1 0,-1-1-1,0 1 1,0-1-1,1 0 1,-1 1 0,0-1-1,0 0 1,1 1-1,-1-1 1,0 0-1,0 0 1,0 0 0,0 0-1,1 0 1,-1 0-1,0 0 1,0 0-1,0 0 1,0 0 0,1 0-1,-1 0 1,0-1-1,0 1 1,0 0-1,0-1 1,-38-12-6232,14-8 3761,6-12 534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1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42 161 1329,'-1'-1'136,"0"1"1,0-1-1,0 0 1,1 1-1,-1-1 1,0 1-1,0-1 1,0 1-1,0 0 1,0-1-1,0 1 1,0 0-1,0-1 1,0 1-1,0 0 1,0 0-1,0 0 1,0 0-1,0 0 1,0 0-1,0 0 1,-1 0-1,1 1 1,0-1-1,0 0 1,0 1-1,1-1 1,-1 1-1,0-1 1,0 1-1,0-1 1,0 1-1,0-1 1,0 1-1,1 0 1,-1 0-1,0-1 1,1 1-1,-1 0 1,0 0-1,1 0 1,-1 0-1,1 0 1,-1 0-1,1 0 1,0 0-1,-1 0 1,1 0-1,0 0 1,0 0-1,0 0 1,-1 0-1,1 0 1,1 1-1,-1-1 50,1 0 1,0 0-1,0 0 0,0 0 1,0 0-1,0 0 0,1-1 1,-1 1-1,0-1 0,0 1 1,0 0-1,1-1 0,-1 0 1,0 1-1,0-1 0,1 0 1,-1 0-1,0 0 0,1 0 1,-1 0-1,0 0 1,0 0-1,1 0 0,1-1 1,42-2 2131,-5-5-1433,-1-2 1,0-2 0,43-19 0,5-2-508,-54 22-299,119-35 56,-151 46-142,132-28-2466,-41 20-8267,-83 8 8238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1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76 295 864,'-12'-4'681,"3"5"4484,6 23 1822,3-21-7083,0 6 957,-1 11 1010,1 0 0,1 1 0,1-1 0,1 0 0,0 0 0,13 38 0,32 81-585,-47-138-1400,0 0 0,-1 0 0,1 1 0,0-1 0,0 0 0,0 0 0,0 0 0,0 0 0,0 0 0,0 0 0,0 0 0,0 0 0,0 0 0,1-1 0,-1 1 0,0 0-1,0-1 1,3 1 0,7 1-7822,-10-20-244,-1 15 7036,0-30-2538,0 3 875</inkml:trace>
  <inkml:trace contextRef="#ctx0" brushRef="#br0" timeOffset="1">76 106 688,'-17'-28'1217,"0"10"336,0 8 191,10-1 1554,-10 11-769,17-7-2689,0-3-752,17-1-833,0 11-352,0-10 96,7 10 400,0 0-864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1153,'-2'3'1216,"-1"1"-792,0 0 1,-1 0-1,0-1 0,0 1 1,0-1-1,0 0 1,-7 4-1,-18 16 1202,15-10-707,2 2 0,-1 0-1,2 0 1,0 1 0,-15 30 0,20-32-694,0-1-1,1 0 1,0 1 0,1 0 0,1 0 0,0 1 0,1-1 0,0 18 0,1-19-307,1-1 1,0 0-1,1 0 0,0 0 1,1 0-1,1 0 0,0 0 1,0 0-1,1-1 0,0 1 1,1-1-1,1 0 1,0-1-1,0 1 0,1-1 1,0 0-1,1-1 0,0 0 1,17 15-1,-16-16-92,0 0 0,-1 1 0,0 0 0,-1 0 0,0 0 0,0 1 0,5 11 0,-10-18 153,-1 1-1,1-1 1,-1 1 0,0-1-1,0 1 1,0 0 0,0 0-1,-1 0 1,0-1-1,1 1 1,-1 0 0,-1 0-1,1 0 1,-1 0 0,1-1-1,-1 1 1,0 0-1,0-1 1,-1 1 0,1 0-1,-1-1 1,0 0 0,0 1-1,0-1 1,-3 4 0,1-2 10,-1 1 1,0-1 0,0 0-1,0-1 1,-1 1 0,1-1-1,-1 0 1,0 0 0,0-1-1,-1 0 1,1 0 0,-1 0-1,-10 2 1,10-4-303,0 0 1,1 0 0,-1 0-1,0-1 1,0 0 0,0-1-1,1 1 1,-1-1 0,-7-2-1,13 2 146,-1 1-1,0-1 1,0 1-1,1-1 0,-1 1 1,0-1-1,1 0 1,-1 0-1,0 0 0,1 0 1,0 0-1,-1 0 0,1-1 1,-1 1-1,1 0 1,0-1-1,0 1 0,0-1 1,0 1-1,0-1 1,0 1-1,0-1 0,1 0 1,-1 0-1,0 1 1,1-1-1,0 0 0,-1 0 1,1 1-1,0-1 1,0 0-1,0 0 0,0-3 1,0-23-2165</inkml:trace>
  <inkml:trace contextRef="#ctx0" brushRef="#br0" timeOffset="1">302 484 672,'24'-10'833,"3"-8"239,-3 18 289,-13 0 512,-5 28 384,-6 0 64,0 11-256,0-1-689,-6 1-559,-5-1-481,11-10-304,-17-10-881,17 3-751,0-32-6356,17-10 5827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1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1 720,'7'3'304,"-1"1"0,0-1-1,0 2 1,0-1-1,0 1 1,-1-1-1,0 2 1,0-1 0,0 0-1,-1 1 1,1 0-1,3 7 1,5 13 1859,20 48-1,-12-23 142,49 134 4049,3 9-2480,-56-157-3455,4 6-180,-2 1 1,16 58 0,4 24-493,-33-82-349,-7-26-1464,-48-89-8710,-47-116 7908,83 157 2849,2 0 0,1 0 0,1-1 1,2 0-1,1-1 0,1 0 1,0-40-1,5 56 32,-1-12 220,2 0 1,0 0-1,2 0 1,11-48-1,-12 70-60,-1 1-1,1-1 1,0 1-1,0 0 0,1 0 1,-1 0-1,1 0 1,0 0-1,1 1 1,-1-1-1,1 1 0,0 0 1,0 0-1,0 0 1,0 1-1,1-1 0,0 1 1,0 0-1,-1 1 1,1-1-1,1 1 1,-1 0-1,0 0 0,1 0 1,-1 1-1,1 0 1,-1 0-1,1 0 1,-1 1-1,7 0 0,-6-1 37,-1 1-1,1 1 1,0-1-1,0 1 1,-1 0-1,1 0 1,0 0 0,-1 1-1,1 0 1,-1 0-1,0 0 1,0 1-1,0 0 1,0 0-1,0 0 1,0 1-1,-1-1 1,0 1-1,1 0 1,-1 1-1,-1-1 1,1 0-1,-1 1 1,0 0-1,0 0 1,0 0-1,3 9 1,-2-6 22,0 0-1,-1 1 1,0-1 0,0 1-1,-1 0 1,0 0 0,-1 0-1,0 0 1,0 0 0,-1 1 0,0-1-1,-1 0 1,0 0 0,0 0-1,-1 0 1,0 0 0,-4 9-1,2-9-244,0 0-1,0-1 1,-1 1 0,0-1-1,0 0 1,-1 0-1,0-1 1,0 0-1,-1 0 1,-10 9-1,13-14-324,1 0 0,0 0-1,-1 0 1,1 0 0,-1 0-1,0-1 1,1 0 0,-1 1-1,0-1 1,0-1-1,0 1 1,0-1 0,0 1-1,0-1 1,0 0 0,0 0-1,-6-2 1,8 2-8,-1-1 1,0 0 0,1 0-1,-1 0 1,1 0 0,-1 0-1,1 0 1,0-1 0,-1 1-1,1-1 1,0 1 0,0-1-1,0 0 1,0 0-1,0 0 1,0 0 0,1-1-1,-1 1 1,1 0 0,0-1-1,-1 1 1,1-1 0,0 1-1,0-1 1,1 1 0,-1-1-1,0-4 1,-1-28-2460,2 5-709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39:1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64 400,'0'0'3933,"3"2"-2917,2 3-488,-1 0-1,0 1 1,0 0-1,0 0 1,-1 0 0,0 0-1,0 0 1,0 1-1,1 7 1,7 12 1279,13 27 1216,-13-25-1753,0-2 0,2 0 0,1 0 0,1-1 0,1-1 0,38 43-1,-52-65-1244,1 1 0,0-1 0,0 0 0,0 0 0,0 0 0,0 0 0,1-1 0,-1 1 0,1-1 0,-1 0 0,1 0 0,-1 0 0,1-1 0,-1 1 0,1-1 0,0 1 0,-1-1 0,1-1-1,0 1 1,-1 0 0,1-1 0,-1 0 0,1 1 0,0-2 0,-1 1 0,0 0 0,1-1 0,-1 1 0,0-1 0,4-3 0,3-2-72,0 0 0,0-1 0,-1 0 0,0 0 0,-1-1 0,0 0 0,12-18 0,-13 15-110,0 0 0,-1 0 0,0-1 0,0 0 0,-2 0 0,0-1 0,4-19 0,-4 1-220,-1 1-1,-1-39 1,-2 65 358,0 1 0,0 0 0,-1 0 0,0 0 0,1-1 0,-2 1 0,1 0 0,0 0 0,-1 0 0,0 0-1,0 1 1,0-1 0,0 0 0,0 1 0,-1-1 0,0 1 0,0 0 0,0 0 0,0 0 0,0 0 0,0 1 0,-1-1 0,1 1 0,-1 0-1,-6-3 1,5 3-7,-1 0 0,1 1 0,0-1 0,-1 1 0,1 0-1,-1 1 1,1-1 0,-1 1 0,0 0 0,1 1 0,-1-1-1,1 1 1,-1 0 0,1 0 0,0 1 0,-1 0 0,1 0-1,0 0 1,-7 4 0,-14 10-417,-7 3-3786,-39 29 1,27-16-2492,30-13 3982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1T13:40:58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0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96,'-5'5'9489,"3"2"-9624,3 5 587,0 0 0,1-1 0,0 1 0,1 0 0,1-1 1,-1 0-1,8 15 0,44 76 1024,-45-84-1151,5 8 58,73 136 1072,45 107-131,-28-73-657,-20-34-340,-28-58-246,-30-57-88,-2-2 490,-21-36-3530,-36-35-6699,0 1 7024,14 4 1391,-7-6 165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0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8 480,'0'-1'83,"0"1"-1,1 0 0,-1 0 1,0 0-1,0 0 0,0-1 0,0 1 1,0 0-1,0 0 0,0 0 1,0-1-1,0 1 0,0 0 1,0 0-1,0 0 0,0 0 1,0-1-1,0 1 0,0 0 1,0 0-1,0 0 0,0-1 1,0 1-1,0 0 0,0 0 1,0 0-1,-1 0 0,1-1 1,0 1-1,0 0 0,0 0 1,0 0-1,0 0 0,0 0 0,-1 0 1,1-1-1,0 1 0,0 0 1,0 0-1,0 0 0,-1 0 1,1 0-1,0 0 0,0 0 1,0 0-1,0 0 0,-1 0 1,1 0-1,0 0 0,0 0 1,0 0-1,-1 0 0,1 0 1,0 0-1,0 0 0,0 0 1,0 0-1,-1 0 0,1 0 0,0 0 1,0 0-1,-1 0 0,13 1 3379,-1 6-3893,121 133 5026,10-7-2062,-140-131-2501,-1-1 1,1 0-1,-1 0 1,1 0 0,0 0-1,0 0 1,0 0-1,0 0 1,0-1 0,-1 1-1,1-1 1,0 0 0,3 1-1,18 7 5134,-17-15-4913,-1 1-1,0-1 0,0 0 1,7-14-1,10-22-320,28-83-1,-49 123-66,0 1-1,-1 0 0,1 0 1,-1-1-1,1 1 0,-1 0 1,0 0-1,0-1 1,0 1-1,0 0 0,0-1 1,0 1-1,-2-3 0,2 4-67,-1 0 0,1 0-1,-1 0 1,0 0-1,1 0 1,-1 0 0,0 0-1,0 1 1,0-1 0,0 0-1,0 1 1,1-1-1,-1 0 1,0 1 0,-1-1-1,1 1 1,0 0 0,0-1-1,0 1 1,0 0-1,0 0 1,0-1 0,0 1-1,0 0 1,-1 0 0,1 0-1,-1 1 1,-19-2-2347,-46 3-5620,51 7 6143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0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2 272,'0'0'841,"-20"0"797,13 0-1148,2-1 338,0 0 0,-1 1 0,1 0 0,0 0 0,-1 1 0,1-1 0,0 1 0,-9 3 0,8 2-687,1 0 0,0 0 0,0 1 0,0 0 0,1 0 0,0 0 0,1 0 0,0 1 0,0 0 0,0-1 0,1 1 0,0 0 0,-1 13 0,-1 16 189,1 62 1,3-87-226,0-5-115,0 1 1,1 0-1,0-1 1,1 1-1,0-1 1,0 1-1,1-1 1,-1 0-1,1 1 1,1-1-1,0-1 1,0 1-1,0-1 0,1 1 1,8 8-1,-10-12-188,0 0-1,-1-1 1,1 0-1,0 1 1,1-1-1,-1 0 1,0-1-1,0 1 1,1 0-1,-1-1 1,1 0-1,0 0 1,-1 0-1,1 0 1,0-1-1,-1 1 1,1-1-1,0 0 1,0 0-1,0 0 1,-1-1-1,1 1 1,0-1-1,-1 0 1,1 0-1,-1 0 1,1-1 0,-1 1-1,1-1 1,-1 0-1,6-4 1,4-3-607,-1-1 1,0-1 0,0 0-1,17-22 1,-16 15 551,0 0-1,-1-1 1,-1 0 0,-1-1 0,10-26-1,-9 19 237,-8 22 90,-1 1 0,0-1 0,-1 0 0,1 1 0,-1-1 0,0 0 0,0 0 1,0-7-1,-1 10 879,0 40 1174,0 86 1028,0-122-3126,1 0 1,-1 0-1,0 0 1,0 1 0,1-1-1,-1 0 1,1 0-1,0 0 1,-1 0 0,1 0-1,0 0 1,0 0-1,0-1 1,1 1-1,-1 0 1,0 0 0,1-1-1,-1 1 1,1-1-1,-1 1 1,1-1-1,0 0 1,0 0 0,-1 0-1,1 0 1,0 0-1,0 0 1,0 0-1,0 0 1,0-1 0,0 1-1,0-1 1,1 0-1,-1 1 1,0-1-1,0 0 1,0 0 0,0 0-1,0-1 1,4 0-1,0 1-22,0-1-1,0 0 1,0-1-1,0 1 1,0-1-1,0 0 1,0-1-1,-1 1 1,1-1-1,-1 0 1,0-1-1,0 1 1,0-1-1,5-5 1,-4 3-20,-1-1 0,0 0 0,0 0 0,-1 0 0,0-1 1,0 1-1,3-12 0,-6 16 14,0 0 0,0 0 0,0 0 0,-1 0 0,1 0 0,-1 0-1,0 0 1,0 0 0,0 0 0,0 0 0,-1 0 0,1 0 0,-1 0 0,1 0 0,-1 0 0,0 1 0,0-1 0,-1 0 0,1 0 0,-1 1 0,1-1 0,-1 0 0,-3-3 0,2 4 6,1 0-1,-1 0 1,0 1 0,1-1 0,-1 1 0,0-1 0,0 1 0,0 0 0,0 0-1,0 0 1,0 1 0,-1-1 0,1 1 0,0 0 0,0-1 0,0 2 0,0-1 0,-1 0-1,1 1 1,0-1 0,0 1 0,-5 1 0,-5 2-95,0 1 1,1 0-1,-19 11 1,8-5-563,18-9 231,0 0 1,0 0 0,1 1-1,-1 0 1,1 0 0,-1 0-1,1 0 1,0 0-1,-6 8 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04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28 432,'0'0'59,"-1"1"0,0-1 0,1 0 0,-1 1 0,1-1 0,-1 1 0,1-1 0,-1 1 0,1-1-1,-1 1 1,1-1 0,-1 1 0,1-1 0,-1 1 0,1 0 0,0-1 0,-1 1 0,1-1 0,0 1 0,0 0 0,0-1 0,-1 1-1,1 0 1,0 0 0,0-1 0,0 1 0,0 0 0,0-1 0,0 1 0,0 0 0,0 0 0,1-1 0,-1 1 0,0 0 0,0-1-1,0 1 1,1 0 0,-1-1 0,1 1 0,-1-1 0,0 1 0,2 1 0,13 28 1017,-4-19-684,-1 1-1,0 0 1,-1 1 0,9 16 0,24 29 298,-18-21-444,-23-36-247,-1-1 1,0 1 0,0-1-1,1 1 1,-1 0 0,0-1 0,1 1-1,-1-1 1,1 1 0,-1-1-1,1 1 1,-1-1 0,1 1 0,-1-1-1,1 1 1,-1-1 0,1 0 0,0 1-1,-1-1 1,1 0 0,0 0-1,-1 1 1,1-1 0,0 0 0,-1 0-1,1 0 1,0 0 0,-1 0-1,1 0 1,0 0 0,-1 0 0,1 0-1,0 0 1,0 0 0,-1 0 0,1-1-1,0 1 1,-1 0 0,1 0-1,-1-1 1,1 1 0,0 0 0,-1-1-1,2 0 1,-1 0-345,37-155-653,-35 146 990,0 0 1,1 1-1,0-1 0,1 1 1,8-13-1,-12 19 50,1 0 0,0 1 0,0-1 1,0 1-1,0 0 0,0-1 0,1 1 1,-1 0-1,1 0 0,0 0 0,-1 1 1,1-1-1,0 1 0,0 0 0,0-1 0,0 1 1,0 0-1,0 1 0,0-1 0,5 0 1,-7 2 30,1 0 0,-1 1 0,0-1 0,1 0 0,-1 1 0,0-1 0,0 1 0,0-1 0,0 1 0,0-1 0,0 1 0,-1 0 0,1-1 0,-1 1 0,1 0 0,0 2 0,9 33 703,-8-23-620,1-1 1,0 0-1,1 1 1,1-2-1,7 17 1,-10-28-236,-1 1 1,1-1-1,-1 0 1,1 0 0,0 0-1,-1 0 1,1 0-1,0 0 1,0 0-1,0-1 1,-1 1 0,1 0-1,0-1 1,0 0-1,0 0 1,0 1-1,0-1 1,0 0 0,0 0-1,3-1 1,-1 1-142,0-1 0,-1 1 0,1-1 0,-1 1 0,1-1 0,-1 0 0,1-1-1,-1 1 1,0-1 0,1 1 0,3-4 0,84-78-3416,-64 57 2998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0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143 238 272,'0'-6'134,"0"1"1,0 0-1,-1-1 0,0 1 0,0 0 0,0 0 1,-1-1-1,0 1 0,0 0 0,0 1 0,0-1 1,-7-8-1,9 12-62,-1 1 0,0-1 0,0 1 0,0-1 0,0 1 0,0 0 0,0-1 0,0 1 0,0 0 0,0 0 0,0 0 0,0 0 0,0 0 0,0 0 0,0 0 0,0 0 0,0 0 1,0 1-1,0-1 0,0 0 0,0 1 0,0-1 0,0 1 0,0-1 0,0 1 0,0-1 0,0 1 0,1-1 0,-1 1 0,0 0 0,0 0 0,1-1 0,-1 1 0,0 0 0,1 0 0,-1 0 0,1 0 0,-1 1 0,-15 32 615,3 0 1,0 0-1,2 1 0,2 1 0,2 0 0,-6 56 0,13-86-692,-2 15 78,1 0 0,1 0 1,1 0-1,6 37 0,-6-54-118,-1 0-1,1 0 0,0 0 1,1 0-1,-1 0 1,1-1-1,0 1 0,0 0 1,0-1-1,0 0 0,1 1 1,-1-1-1,1 0 1,0 0-1,0 0 0,0-1 1,0 1-1,0-1 0,0 0 1,1 0-1,0 0 1,-1 0-1,1 0 0,0-1 1,0 1-1,-1-1 0,1 0 1,0-1-1,0 1 0,0-1 1,8 1-1,0-1-377,0-1 0,0 1-1,-1-2 1,1 0 0,0 0 0,-1-1-1,14-5 1,-18 5 238,-1-1-1,1 1 1,-1-1-1,0-1 1,0 1-1,0-1 1,0 0-1,-1 0 1,0-1-1,0 1 1,0-1-1,6-11 1,-1 1-33,0-1 0,0 0 0,-2-1 0,0 0 1,-1-1-1,-1 1 0,0-1 0,4-33 0,-8 29 81,7-135 309,-9 157 820,1 1-858,0 0 0,1 1 1,-1-1-1,0 0 0,0 1 0,0-1 0,0 1 0,0 0 0,0-1 0,0 1 1,0 0-1,-1-1 0,1 1 0,0 0 0,0 0 0,0 1 0,0-1-13,1 1 0,-1-1 0,0 0 0,1 1-1,-1-1 1,1 0 0,-1 0 0,1 0 0,0 0-1,-1 0 1,1 0 0,0-1 0,0 1 0,-1-1-1,1 1 1,0-1 0,0 1 0,2-1 0,1 0-95,0 0 1,0 0 0,0-1-1,0 1 1,0-1 0,-1 0-1,1-1 1,0 1 0,0-1-1,-1 0 1,1 0 0,-1 0-1,0-1 1,1 1 0,-1-1-1,0 0 1,-1-1 0,1 1-1,0-1 1,-1 1 0,0-1 0,0 0-1,4-7 1,2-5 26,-2 0 0,0 0 0,0-1 0,-2 1 0,0-1 1,-1 0-1,-1-1 0,0 1 0,-1-1 0,-1-21 0,-1 39-9,0 1-1,0-1 0,-1 1 1,1-1-1,0 1 0,0-1 1,0 1-1,0-1 0,-1 1 1,1-1-1,0 1 0,-1-1 1,1 1-1,0-1 0,-1 0 1,1 1-1,0-1 1,-1 1-1,1-1 0,-1 0 1,1 0-1,0 1 0,-1-1 1,1 0-1,-1 0 0,1 1 1,-1-1-1,1 0 0,-1 0 1,1 0-1,-1 0 0,1 0 1,-1 0-1,0 0 1,1 0-1,-1 0 0,1 0 1,-1 0-1,1 0 0,-1 0 1,1 0-1,-1-1 0,1 1 1,-1 0-1,1 0 0,-1-1 1,1 1-1,0 0 0,-1 0 1,1-1-1,-1 1 1,1 0-1,0-1 0,-1 1 1,1-1-1,0 1 0,-1-1 1,1 1-1,0-1 0,0 1 1,-1 0-1,1-1 0,0 0 1,-1 24 45,2 1 1,0-1-1,2 1 0,0-1 1,2 0-1,0 0 0,2-1 1,1 1-1,0-1 0,1-1 1,14 22-1,122 191-56,-106-178 152,2-1 0,53 52-1,-49-59-59,81 75-1064,-126-123 840,1 1-1,-1 0 0,0-1 0,1 1 1,-1-1-1,1 1 0,-1-1 0,1 1 0,0-1 1,-1 1-1,1-1 0,-1 1 0,1-1 1,0 0-1,-1 1 0,1-1 0,0 0 1,0 0-1,-1 1 0,1-1 0,0 0 0,-1 0 1,1 0-1,0 0 0,0 0 0,-1 0 1,1 0-1,0 0 0,0 0 0,-1 0 0,1-1 1,0 1-1,0 0 0,-1 0 0,1-1 1,0 1-1,-1 0 0,1-1 0,-1 1 0,1-1 1,0 1-1,-1-1 0,1 1 0,-1-1 1,1 1-1,0-2 0,-1 0-110,1-1 0,-1 1 1,0 0-1,1-1 0,-1 1 0,0-1 0,0 1 1,-1 0-1,1-1 0,0 1 0,-1-1 0,0 1 1,1 0-1,-1-1 0,-2-3 0,-18-29-977,2-4 202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05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1 228 448,'0'-9'133,"-1"-13"170,2 0 0,0 0 0,2 0-1,5-24 1,-7 42-236,0 0 1,0 0-1,0-1 1,1 1-1,0 0 1,0 0-1,0 0 0,0 1 1,0-1-1,1 0 1,-1 1-1,1-1 1,0 1-1,0 0 1,1 0-1,-1 0 0,1 1 1,-1-1-1,1 1 1,0 0-1,0 0 1,0 0-1,0 0 0,0 1 1,0 0-1,0 0 1,6-1-1,-5 1-9,-1 1 0,1-1 0,-1 1 0,1 0 0,0 0 0,-1 1 0,1 0 0,-1 0 0,1 0 1,-1 0-1,0 0 0,1 1 0,-1 0 0,0 0 0,0 0 0,0 0 0,0 1 0,0 0 0,-1 0 0,1 0 0,-1 0 0,0 0 0,0 1 0,0-1 0,0 1 0,0 0 0,-1 0 0,0 0 0,0 0 0,0 0 0,0 0 0,-1 1 0,3 8 0,0 9-1,0-1 0,-1 1-1,-2 0 1,0 0 0,-4 37-1,2-44-50,-2 0 0,0 0 0,0 0 0,-1-1 0,-1 0 0,-1 0 0,-7 16 0,9-23-173,0 1 0,0-1 0,-1 0 0,0 0 0,0 0 0,-1-1 0,0 0 1,0 0-1,0 0 0,-1-1 0,1 0 0,-1 0 0,-14 7 0,20-12 111,0 1 0,-1-1 0,1 0-1,0 0 1,0 1 0,0-1 0,0 0 0,-1 0 0,1 0-1,0-1 1,0 1 0,0 0 0,0 0 0,0-1-1,-1 1 1,1 0 0,0-1 0,0 1 0,0-1 0,0 0-1,0 1 1,0-1 0,0 0 0,0 1 0,1-1-1,-1 0 1,0 0 0,0 0 0,1 0 0,-1 0 0,0 0-1,1 0 1,-1-1 0,-8-19-888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0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251 241 544,'-108'-95'2044,"84"67"-1484,21 24-469,1 1 1,-1 0 0,1-1 0,-1 1 0,0 0 0,0 0 0,-1 1 0,1-1-1,0 1 1,-1-1 0,-4-1 0,7 4-40,0-1 1,0 1-1,0 0 1,0-1-1,0 1 1,0-1-1,0 1 0,1-1 1,-1 0-1,0 1 1,0-1-1,1 0 1,-1 1-1,0-1 1,1 0-1,-1 0 0,0 0 1,1 0-1,-1 1 1,1-1-1,0 0 1,-1 0-1,1 0 1,0 0-1,-1-1 0,0-12 4913,-1 14-4729,1 0-245,1 1-1,-1-1 1,0 0 0,0 0-1,0 0 1,1 0-1,-1 0 1,0 0-1,0 0 1,0 0-1,1 0 1,-1 0-1,0-1 1,0 1-1,1 0 1,-1 0-1,0-1 1,0 1-1,1-1 1,-1 1-1,0 0 1,1-1-1,-1 0 1,1 1 0,-1-1-1,0 1 1,1-1-1,-1 0 1,0-1-1,2-6-317,-1 7 324,0 0 0,1 0 1,-1 0-1,0 0 0,0 0 0,0 1 1,0-1-1,1 0 0,-1 0 0,0 0 0,-1 0 1,1 0-1,0 0 0,0 0 0,0 0 1,0 0-1,-1 0 0,1 0 0,0 0 0,-1 1 1,1-1-1,-1 0 0,1 0 0,-1 0 0,0 1 1,1-1-1,-1 0 0,0 1 0,1-1 1,-1 0-1,-1 0 0,0 1 160,1-1-41,1 1 0,-1 0-1,1-1 1,-1 1 0,0 0-1,1 0 1,-1 0-1,0-1 1,1 1 0,-1 0-1,0 0 1,1 0 0,-1 0-1,0 0 1,1 0-1,-1 0 1,0 0 0,1 0-1,-1 1 1,1-1 0,-1 0-1,0 0 1,1 0-1,-1 1 1,1-1 0,-1 0-1,0 1 1,1-1 0,-1 1-1,1-1 1,-1 1-1,1-1 1,-1 1 0,1-1-1,0 1 1,-1-1 0,1 1-1,0-1 1,-1 1-1,1 0 1,0-1 0,0 1-1,-1-1 1,1 1 0,0 0-1,0 0 1,1 18 421,1-1 0,0 1-1,2-1 1,0 0 0,1 0 0,8 21 0,54 105 373,-31-71-667,-23-44-174,30 61 13,49 154 0,-65-151-2331,-19-84 1253,-26-25-13745,15 13 14364,-3-5 0,-17-19-677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25 505 1056,'-21'-238'4623,"18"77"1487,3 157-6046,0 0 0,1 0 0,0 0 0,0 0 0,0 0-1,1 1 1,-1-1 0,1 0 0,0 0 0,0 1-1,0-1 1,0 1 0,0 0 0,1 0 0,0 0 0,0 0-1,0 0 1,0 0 0,0 1 0,0-1 0,1 1 0,-1 0-1,6-2 1,0-1-83,0 1 0,0 1 0,0 0 0,1 0 0,-1 1 0,1 0 0,0 0 0,16 0 0,-22 3-67,0-1 0,-1 1-1,1-1 1,0 1 0,0 0 0,-1 1 0,1-1-1,-1 1 1,1 0 0,-1-1 0,0 1-1,0 1 1,0-1 0,0 0 0,0 1 0,0 0-1,0-1 1,-1 1 0,0 0 0,1 0 0,-1 1-1,0-1 1,2 5 0,4 9-306,0 1 1,-2 0 0,7 26-1,-9-31 265,7 32-164,-2 0 0,-1 1 0,1 59 0,-10 144 305,2 20 792,12-126 513,38 167 1,-47-285-1360,-1 0 0,0 40 0,-3-63-774,-1-4-842,1-1 1328,-1 0 0,0 1 1,0-1-1,0 1 0,0-1 1,0 1-1,-1-1 0,1 1 1,-1 0-1,1 0 0,-1-1 1,0 1-1,0 1 0,0-1 1,0 0-1,0 0 0,0 1 1,-5-3-1,-51-26-1348,56 30 1606,-13-4 172,0 1 1,0 0-1,-1 1 1,1 1 0,-1 1-1,1 0 1,-24 3-1,-11-1 1239,-11-2 1318,59 0-2154,5-2-156,42-25-289,566-314-3732,-589 331 3475,0 0 0,0 1 0,1 2-1,0 0 1,0 1 0,0 2 0,36-4 0,-58 9 220,0-1-1,0 0 1,0 0-1,0 1 1,0-1-1,0 1 1,0-1 0,0 1-1,0-1 1,0 1-1,0 0 1,-1-1-1,1 1 1,0 0 0,0 0-1,-1 0 1,1-1-1,0 1 1,-1 0-1,1 0 1,-1 0 0,1 0-1,-1 0 1,1 0-1,-1 0 1,0 0-1,0 0 1,1 0 0,-1 0-1,0 1 1,0-1-1,0 0 1,0 1-1,-3 38 908,-27 23 758,4-11-631,17-27-531,-22 75 1221,29-91-1597,0 0-1,0 0 0,1 1 1,1-1-1,0 0 1,0 0-1,1 0 0,3 17 1,-4-24-143,1-1 1,0 1-1,-1-1 1,1 1-1,0-1 1,0 0-1,0 1 1,0-1-1,1 0 0,-1 0 1,0 0-1,0 0 1,1 0-1,-1 0 1,1 0-1,-1 0 1,0 0-1,1-1 1,0 1-1,-1 0 1,1-1-1,-1 0 1,1 1-1,0-1 1,-1 0-1,4 0 0,44-2-168,-45 1 126,8-1-132,-1-2 0,0 1 0,0-1-1,0-1 1,0 0 0,-1-1 0,0 0 0,10-7 0,6-4-242,-5 3 181,-1-2 1,0 0-1,-1-1 0,-1-1 0,-1-1 0,0 0 0,-1-1 1,-2-1-1,0 0 0,-1-1 0,-1-1 0,-1 0 0,-1 0 0,10-36 1,-10 0 711,-9 57-422,-1 0 1,0 1-1,0-1 1,1 0 0,-1 1-1,0-1 1,-1 0-1,1 1 1,0-1-1,0 0 1,-1 1 0,1-1-1,-1 1 1,1-1-1,-1 1 1,0-1-1,1 1 1,-1-1 0,0 1-1,0 0 1,0-1-1,0 1 1,0 0 0,-1 0-1,1 0 1,0 0-1,-1 0 1,1 0-1,0 0 1,-1 0 0,-1 0-1,-6-1 269,-1 1-1,1 1 1,-1-1 0,0 2-1,1-1 1,-1 1-1,-16 4 1,-68 25 906,34-9-941,30-10-911,0 1-1,-36 21 1,45-23-274,-3 13-1177,23-23 1996,1 1-1,-1-1 0,1 1 1,0-1-1,-1 1 0,1-1 1,0 1-1,-1 0 0,1-1 1,0 1-1,0-1 0,0 1 1,-1 0-1,1-1 0,0 1 1,0 0-1,0-1 0,0 1 1,0 0-1,0-1 0,0 1 1,1 0-1,-1-1 0,0 1 1,0-1-1,0 1 0,1 0 1,-1-1-1,0 1 0,0-1 0,1 1 1,-1-1-1,1 1 0,-1-1 1,0 1-1,1-1 0,-1 1 1,1-1-1,-1 1 0,1-1 1,0 0-1,-1 1 0,1-1 1,-1 0-1,2 1 0,13 0-1361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0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41 389 816,'-22'-10'619,"3"-1"1855,19 10-2430,1 0 0,-1 0 1,0 0-1,0 1 1,0-1-1,1 0 0,-1 0 1,1 1-1,-1-1 0,0 0 1,1 1-1,-1-1 0,1 0 1,-1 1-1,1-1 1,0 1-1,-1-1 0,1 1 1,-1-1-1,1 1 0,0-1 1,0 1-1,-1 0 1,1-1-1,0 1 0,-1 0 1,1 0-1,0-1 0,1 1 1,46-27-214,61-48 1,-73 49-524,1 1 1,0 2-1,46-20 1,-45 21 486,-33 19 231,-1 0 0,1 0 0,-1 1 0,1-1 0,0 1 0,0 0 0,0 0 0,0 1 0,0-1 0,0 1 0,11-1 0,-14 3 68,-1-1 0,1 1-1,0-1 1,-1 1 0,1 0 0,0 0 0,-1 0 0,1-1 0,-1 1 0,1 1 0,-1-1 0,0 0 0,0 0 0,1 0 0,-1 1-1,0-1 1,0 1 0,0-1 0,0 1 0,0-1 0,-1 1 0,1 0 0,0-1 0,-1 1 0,1 0 0,-1-1 0,0 1 0,1 0 0,-1 2-1,7 68 2000,-6-52-1366,1 55 1417,-4-62-1879,2 1 0,0-1 0,1 1 0,0-1 0,1 1 0,0-1 0,1 0 0,1 0-1,0 0 1,9 17 0,-12-27-254,0-1-1,1-1 0,0 1 1,-1 0-1,1 0 0,0-1 1,0 1-1,0-1 0,0 1 1,0-1-1,0 0 0,0 0 1,0 0-1,1 0 0,-1 0 1,0 0-1,1-1 0,-1 1 1,0-1-1,1 1 0,-1-1 1,1 0-1,-1 0 0,1 0 1,-1-1-1,1 1 0,-1 0 1,0-1-1,1 0 0,2 0 1,1-1-34,1-1 0,-1 1 1,0-1-1,0 0 0,0 0 0,0-1 1,0 0-1,-1 0 0,10-9 1,-7 3-25,1-1 0,-1-1 1,-1 0-1,0 0 1,-1 0-1,0-1 0,-1 1 1,-1-2-1,6-20 1,-6 12 3,0-1 0,-1 0 0,-1 1 0,-2-1 0,-1-23 1,0 39 40,1 1 0,-1 0 0,0 0 1,-1 0-1,0 0 0,0 1 0,0-1 1,0 0-1,-1 1 0,0-1 0,0 1 0,-1 0 1,1 0-1,-1 0 0,0 0 0,0 1 1,-1 0-1,1 0 0,-1 0 0,0 0 1,-9-5-1,8 7-178,0-1-1,-1 1 1,1 0 0,-1 0 0,0 1 0,1-1 0,-1 2 0,0-1 0,0 1-1,0 0 1,1 0 0,-1 1 0,0 0 0,0 0 0,1 1 0,-1-1-1,1 2 1,-1-1 0,-9 6 0,-31 20-2194,13 8-158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0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77 128,'-17'-77'5403,"-23"79"2469,29 16-7381,1 1-1,1 1 1,0 0-1,2 0 1,0 0-1,1 1 1,1 0-1,-3 29 1,4 1-315,1 1 1,7 73-1,-3-113-226,0 0 1,1 1-1,1-1 0,0-1 0,0 1 0,9 18 1,-11-26-215,1 0 0,0-1 0,0 1 0,0-1 0,0 0 0,1 0 0,-1 0 0,1 0 0,0 0 0,0 0 0,0-1 0,0 1 0,0-1 0,1 0 0,-1 0 0,0 0 0,1-1 1,0 1-1,-1-1 0,1 0 0,0 0 0,0 0 0,0 0 0,7 0 0,-7-1-42,0 0-1,0-1 1,-1 1 0,1-1-1,0 0 1,-1 0 0,1 0-1,-1 0 1,1-1 0,-1 1-1,0-1 1,1 0 0,-1 0-1,0 0 1,3-3 0,3-4-347,-1 1 0,-1-1 1,11-16-1,-1 2 100,22-53 22,-36 68 546,4-8 288,-7 15-266,0 1 0,0 0 0,1 0 0,-1-1 0,0 1 0,0 0 0,0 0 0,1-1 0,-1 1 0,0 0 0,0 0 0,0 0 0,1 0 0,-1 0 0,0-1 0,0 1 0,1 0 0,-1 0 0,0 0 0,1 0 0,-1 0 0,0 0 0,0 0 0,1 0 0,-1 0 0,0 0 0,1 0 0,-1 0 0,0 0 0,0 0 0,1 0 0,-1 0 0,0 0 0,1 0 0,-1 1 0,0-1 0,0 0 0,1 0 0,-1 0 0,0 0 0,0 0 0,1 1 0,-1-1 0,0 0 0,0 0 0,0 1 0,1-1 0,2 5 178,-1-1-1,1 1 1,-1 0-1,0 0 1,0 0 0,0 0-1,-1 0 1,0 0-1,0 0 1,1 7-1,6 27 561,-7-38-764,-1 0 0,1-1 0,-1 1 0,1 0-1,-1 0 1,1-1 0,0 1 0,-1 0 0,1-1 0,0 1 0,-1 0 0,1-1 0,0 1-1,0-1 1,0 0 0,-1 1 0,1-1 0,0 0 0,0 1 0,0-1 0,0 0 0,0 0 0,0 0-1,0 0 1,0 0 0,0 0 0,-1 0 0,1 0 0,0 0 0,0 0 0,0 0 0,0 0-1,0-1 1,0 1 0,1-1 0,0 0-7,1 0 0,-1 0 0,0 0 0,0 0 0,0 0 0,0 0-1,0-1 1,0 1 0,0 0 0,-1-1 0,1 0 0,2-3 0,9-18-132,-2-1 1,-1-1-1,-1 0 1,-2 0-1,0-1 1,-1 1-1,-2-1 1,0-1-1,-1-39 1,-3 63 125,0 0 1,0 0 0,0 0-1,0 1 1,0-1 0,-1 0-1,1 0 1,-1 1-1,0-1 1,0 0 0,0 1-1,0-1 1,0 1 0,0-1-1,-1 1 1,1 0 0,-1-1-1,0 1 1,0 0 0,-2-2-1,1 2 6,1 1 0,-1 0 0,0 0 0,1 0 0,-1 0 0,0 0 0,0 0 0,0 1 0,1 0 0,-1-1 0,0 1 0,0 0 0,0 1 0,0-1 0,0 0 0,-3 2 0,-7 1 12,0 1-1,0 1 1,1 0 0,-1 1 0,1 1-1,-21 14 1,-4 7-455,-41 40 0,76-66 327,0-1 0,1 1 0,-1-1 0,1 1 0,0 0 0,-1 0 0,1-1 0,0 1 0,0 0 0,0 0 0,1 0 0,-1 0 0,0 0 0,1 1 0,-1-1-1,0 3 1,2-4 0,0-1 0,0 1 0,-1-1 0,1 0 0,0 1 0,0-1 0,0 0 0,-1 0 0,1 1 0,0-1 0,0 0 0,0 0 0,0 0 0,0 0 0,-1 0 0,1 0 0,0 0 0,1-1 0,-2 1-57,18 0-900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09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13 736,'1'0'50,"-1"-1"0,1 0-1,-1 0 1,0 1 0,1-1 0,-1 0-1,1 0 1,0 1 0,-1-1-1,1 1 1,-1-1 0,1 0 0,0 1-1,0-1 1,-1 1 0,1 0-1,0-1 1,0 1 0,-1-1 0,1 1-1,0 0 1,0 0 0,0 0-1,0-1 1,0 1 0,-1 0 0,1 0-1,0 0 1,0 0 0,0 0-1,0 0 1,0 1 0,-1-1 0,1 0-1,1 1 1,2-1 76,-1 1 0,1-1 0,-1 1 0,0 0 0,1 0-1,-1 0 1,0 1 0,0-1 0,0 1 0,4 2 0,4 7 195,-1 0 1,0 1-1,0 0 1,-2 1-1,14 22 0,31 76 940,-52-108-1240,5 9 43,0 1 0,-1 0 1,0 1-1,-1-1 1,-1 1-1,2 18 0,-4-23-487,2-21-584,0-22 127,-10-193 8,7 227 898,0 0-1,1 0 1,-1 0 0,0 0 0,0 0 0,0-1 0,0 1 0,1 0-1,-1 0 1,0 0 0,0 0 0,0 0 0,1 0 0,-1 0 0,0 0 0,0 0-1,0 0 1,0 0 0,1 0 0,-1 0 0,0 0 0,0 0 0,0 0-1,1 0 1,-1 0 0,0 0 0,0 0 0,0 0 0,0 0 0,1 1 0,-1-1-1,0 0 1,0 0 0,0 0 0,0 0 0,1 0 0,-1 0 0,0 1-1,0-1 1,0 0 0,0 0 0,0 0 0,0 0 0,0 1 0,1-1 0,28 53 1526,-9-14-954,20 41 52,5 8-416,-40-80-369,0-1 1,1 1 0,0-1-1,0 0 1,0-1-1,1 1 1,0-1 0,10 6-1,-15-10-35,1-1-1,-1 0 0,1 1 0,0-1 1,-1 0-1,1 0 0,0 0 0,0-1 1,-1 1-1,1-1 0,0 0 0,0 1 1,0-1-1,0 0 0,-1-1 0,1 1 1,0 0-1,0-1 0,0 0 0,-1 0 1,1 0-1,0 0 0,-1 0 1,1 0-1,-1 0 0,1-1 0,-1 0 1,0 1-1,3-3 0,14-17-941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2 880,'-1'1'112,"-1"0"0,1-1-1,-1 1 1,1 0 0,0 0-1,-1 0 1,1 0-1,0 0 1,0 0 0,-1 0-1,1 0 1,0 0 0,0 1-1,0-1 1,0 0-1,1 1 1,-1-1 0,0 1-1,0 1 1,-19 41 682,12-25-299,3-1-243,0-1 0,1 0 0,1 1 0,0 0 0,2 0 0,0 0 0,1 0 0,0 0 0,2 0 0,4 20 0,-5-31-251,1 0 0,0 0 0,0 0 0,1-1 0,-1 1-1,1-1 1,1 1 0,-1-1 0,1 0 0,1-1 0,-1 1 0,1-1 0,-1 0 0,2 0 0,-1 0 0,0 0 0,1-1 0,0 0-1,0 0 1,0-1 0,1 0 0,-1 0 0,1 0 0,-1-1 0,1 0 0,0 0 0,0-1 0,8 1 0,-10-1-69,0-1 1,0 0 0,0 0 0,1 0-1,-1-1 1,0 0 0,0 0 0,0 0 0,0-1-1,0 0 1,-1 1 0,1-2 0,0 1-1,-1 0 1,1-1 0,-1 0 0,0 0-1,0 0 1,6-7 0,11-9-234,-14 13 191,-1 1-1,0-1 1,0 0 0,0-1-1,-1 0 1,0 0 0,0 0-1,4-8 1,-2-4 67,0 1 0,-2-1 1,0 0-1,-1 0 0,-1 0 0,-1-1 0,-1 1 1,0-1-1,-3-21 0,2 15 82,-10-42 30,10 68-61,0-1-1,0 1 1,0 0-1,0-1 1,0 1 0,0-1-1,0 1 1,0 0-1,0-1 1,0 1-1,0 0 1,1-1 0,-1 1-1,0 0 1,0-1-1,0 1 1,1 0 0,-1-1-1,0 1 1,0 0-1,1-1 1,-1 1 0,0 0-1,1 0 1,-1 0-1,0-1 1,1 1 0,-1 0-1,0 0 1,1 0-1,-1 0 1,0 0 0,1-1-1,-1 1 1,1 0-1,-1 0 1,0 0-1,1 0 1,-1 0 0,1 0-1,-1 0 1,0 0-1,1 0 1,-1 1 0,0-1-1,1 0 1,-1 0-1,1 0 1,2 0-9,-2 0 70,-2 9 225,-1-10-290,1 0 0,-1 0 0,1 0 0,-1 0 0,0 0 0,1 0 0,-1 1 0,0-1 0,0 0 0,0 1 0,0 0 0,1-1 0,-1 1 0,0 0 0,0 0 1,-2 0-1,-43 1 431,29-1-227,17 0-174,-1 1 0,1-1 0,-1 0 0,1 0 0,0 1 0,0-1 0,-1 0 0,1 1 1,0-1-1,0 1 0,-1 0 0,1-1 0,0 1 0,0 0 0,0 0 0,0 0 0,0 0 0,0 0 0,0 0 0,0 0 0,1 0 0,-1 0 0,0 0 1,1 0-1,-2 2 0,-11 1 214,14 9-187,0-1 0,1 1 1,0-1-1,2 0 0,-1 0 0,1 0 1,1 0-1,0 0 0,1-1 0,0 0 1,0 0-1,1-1 0,14 16 0,-2-4 11,2-1 0,0 0 0,1-2 0,43 29-1,-55-43-73,0 1 0,0-2-1,1 1 1,14 3 0,-18-6-5,1 0 0,-1 1 0,0 0 0,0 0 0,0 0 0,0 1 0,-1 0 0,1 0 0,-1 1 0,10 10 0,-10-10-10,-1 1 0,0 0 0,0 0 0,-1 1 1,0 0-1,0-1 0,0 1 0,-1 1 0,0-1 0,0 0 0,-1 1 0,0-1 0,1 10 0,-1-9-13,0 1 1,0 0 0,1 0-1,0-1 1,1 1-1,0-1 1,1 0 0,-1 0-1,1 0 1,9 9-1,7 6-12,41 36 0,-43-43-34,-1 1-1,29 34 0,-36-38-3,0-2-1,0 1 1,19 12-1,7 9-1515,-35-31 758,-5-26-1760,-11-1 1789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0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32 172 448,'-2'-1'40,"0"0"0,1 0 0,-1 1 0,0-1 0,0 0-1,1 0 1,-1-1 0,1 1 0,-1 0 0,1 0 0,-1-1 0,1 1 0,0-1-1,0 1 1,0-1 0,0 0 0,0 1 0,-2-4 0,1-35 262,2 22-231,0 14-46,0 1-1,1-1 0,-1 1 1,1 0-1,0-1 0,0 1 0,0 0 1,0-1-1,1 1 0,-1 0 1,1 0-1,0 0 0,-1 0 0,1 0 1,1 1-1,-1-1 0,0 0 1,1 1-1,-1 0 0,1-1 0,0 1 1,4-2-1,-3 1 31,1 1 0,0 0 0,0 0 0,1 0 0,-1 0 0,0 1 0,0 0 0,1 0 0,-1 1 0,1-1 0,-1 1 0,1 0 0,9 2 0,-7 0-9,1 0 1,-1 1-1,0 0 0,0 0 0,0 1 1,-1 0-1,1 1 0,-1-1 0,0 1 1,0 1-1,-1-1 0,1 1 1,-1 0-1,-1 1 0,1 0 0,-1 0 1,0 0-1,-1 0 0,1 1 0,-2-1 1,1 1-1,-1 0 0,4 14 0,-4-11 65,0-1-1,0 1 0,-2 0 1,1-1-1,-1 1 0,-1 0 1,0 0-1,0 0 0,-1 0 1,0 0-1,-1-1 0,-1 1 1,1-1-1,-2 1 0,1-1 1,-1 0-1,-1 0 0,-8 13 1,8-15-90,-1-1 1,0 0 0,0-1-1,0 0 1,0 0 0,-1 0-1,0-1 1,-1 0 0,1 0-1,-13 6 1,16-10-103,1 1 0,-1-1 0,1-1 0,-1 1 0,1 0 0,-1-1 0,0 1 0,1-1 0,-1 0 0,0-1 0,1 1 0,-1 0 0,1-1 0,-1 0 0,0 0 0,1 0 0,0 0 0,-1-1 0,1 1 0,0-1 0,0 0 0,0 0 0,0 0 0,0 0 0,0-1 0,0 1 0,1-1 0,-3-2 0,3 1-29,-1 1 0,1 0 0,0 0-1,1-1 1,-1 1 0,0-1-1,1 1 1,0-1 0,0 1-1,0-1 1,0 0 0,1 0-1,0 0 1,-1 1 0,1-1-1,1-5 1,-1-29-802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11 848,'0'-1'50,"0"1"0,0 0 0,0-1 0,0 1 0,0 0 0,1-1 0,-1 1 0,-1 0 0,1-1 0,0 1 0,0 0 0,0-1 0,0 1 0,0 0 0,0-1 0,0 1 0,0 0 0,0-1 0,-1 1 0,1 0 0,0 0 0,0-1 0,0 1 0,-1 0 0,1 0 0,0-1 0,0 1 0,-1 0 0,1 0 0,0 0 0,-1-1 0,1 1 0,0 0 0,0 0 0,-1 0 0,1 0 0,0 0 0,-1 0 0,1 0 0,-1-1 0,1 2 40,-1 0-1,1-1 1,0 1-1,0-1 1,-1 1-1,1 0 1,0-1 0,0 1-1,0 0 1,0-1-1,0 1 1,0 0-1,0-1 1,0 1-1,0 0 1,0-1-1,0 1 1,0 0-1,0-1 1,0 1-1,1 0 1,-1-1-1,0 1 1,0 0-1,1-1 1,-1 1-1,1-1 1,-1 1-1,1 0 1,16 26 605,1-1 0,2-1 0,0 0 0,45 40 0,-33-33-251,136 167 410,-67-63-3808,-100-136 2836,-1 0-1,0 0 1,1 0-1,-1 0 0,0 1 1,1-1-1,-1 0 1,0 0-1,1 0 0,-1 1 1,0-1-1,0 0 1,1 1-1,-1-1 0,0 0 1,0 0-1,0 1 1,1-1-1,-1 0 0,0 1 1,0-1-1,0 1 1,0-1-1,0 0 0,1 1 1,-1-1-1,0 0 1,0 1-1,0-1 0,0 1 1,0-1-1,0 0 0,0 1 1,-1-1-1,1 1 1,0-1-1,0 0 0,0 1 1,0-1-1,0 0 1,-1 1-1,1-1 0,-20-4-1277,-26-17 1031,3-13 148,37 28 331,0 1 1,-1-1-1,0 1 1,0 0-1,-1 1 0,-13-8 1,-46-18 1838,66 30-1926,1 0 0,-1 0 1,0 0-1,0 0 1,0 0-1,1 0 0,-1 0 1,0-1-1,1 1 0,-1 0 1,0 0-1,0-1 0,1 1 1,-1-1-1,0 1 1,1 0-1,-1-1 0,1 1 1,-1-1-1,1 1 0,-1-1 1,1 0-1,-1 1 0,1-1 1,-1 0-1,1 1 0,0-1 1,-1 0-1,1 1 1,0-1-1,0 0 0,-1 1 1,1-1-1,0 0 0,0 0 1,0 1-1,0-1 0,0 0 1,0 0-1,0 0 1,0 1-1,0-1 0,1 0 1,-1 1-1,0-1 0,0 0 1,1 0-1,-1 1 0,0-1 1,1 0-1,-1 1 0,1-1 1,-1 1-1,1-1 1,-1 0-1,1 1 0,-1-1 1,1 1-1,-1-1 0,1 1 1,0 0-1,-1-1 0,2 1 1,48-36-131,-41 30 160,19-10-672,49-22 1,1 0-244,-71 34 862,0 1-1,0 0 1,0 0-1,1 0 1,-1 1-1,1 1 1,12-2-1,-17 2 64,0 1 0,0 0-1,-1-1 1,1 1-1,0 1 1,0-1 0,0 0-1,0 1 1,0-1 0,-1 1-1,1 0 1,0 0 0,0 0-1,-1 0 1,1 1-1,-1-1 1,1 1 0,-1-1-1,0 1 1,0 0 0,1 0-1,1 2 1,8 17 637,-1 0 0,0 1 1,11 34-1,-11-25-130,-8-24-434,1 0-1,-1 0 1,1 0 0,0 0 0,1 0-1,-1-1 1,1 0 0,1 0 0,-1 0-1,1 0 1,11 7 0,-14-11-167,0 0-1,0-1 1,0 1 0,0-1-1,0 0 1,0 0 0,0 0-1,1 0 1,-1-1 0,0 1-1,1-1 1,-1 0 0,0 0-1,1 0 1,-1 0 0,0 0 0,1-1-1,-1 0 1,0 0 0,0 0-1,0 0 1,1 0 0,-1 0-1,0-1 1,-1 0 0,1 1-1,0-1 1,0 0 0,-1 0-1,1-1 1,2-2 0,3-4-101,1-1 1,-2 0-1,0-1 1,0 0-1,0 0 1,-2 0-1,1-1 0,-2 1 1,1-1-1,-2 0 1,1-1-1,-2 1 1,1-1-1,-2 1 1,0-1-1,0 0 1,-1 0-1,-1 1 0,0-1 1,-6-23-1,6 31 113,-1 0 0,0 1-1,0-1 1,-1 0 0,0 1-1,1 0 1,-1 0-1,0 0 1,-1 0 0,1 0-1,-1 1 1,0-1 0,0 1-1,0 0 1,0 0 0,0 1-1,-1-1 1,1 1-1,-10-4 1,7 4-15,0-1 1,0 1-1,0 0 0,0 1 1,-1 0-1,1 0 0,0 0 1,-1 1-1,1 0 0,-1 1 0,1-1 1,0 1-1,-15 4 0,-9 8-560,1 0 0,0 2 0,-38 25-1,17-10-417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2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13 368,'0'-1'63,"0"0"0,0 1 0,-1-1 0,1 1 0,0-1 0,-1 0 0,1 1 0,0-1 0,-1 1 1,1-1-1,-1 0 0,1 1 0,-1 0 0,1-1 0,-1 1 0,1-1 0,-1 1 0,1 0 0,-1-1 0,0 1 0,1 0 0,-1-1 0,0 1 0,1 0 0,-1 0 0,0 0 0,1 0 0,-1 0 0,0-1 0,0 1 0,1 0 0,-1 1 0,0-1 0,1 0 0,-1 0 0,0 0 0,1 0 1,-1 1-1,0-1 0,1 0 0,-1 0 0,0 1 0,1-1 0,-1 1 0,1-1 0,-1 0 0,1 1 0,-1-1 0,1 1 0,-1 0 0,-5 9 233,1 0 0,1 0 0,0 0 0,0 0 0,1 1 0,0 0 0,1 0 0,-1 18 0,0-13-71,-1 21 289,2 0 1,1 0-1,2 0 0,2-1 0,1 1 0,16 65 0,-14-81-406,0 0 0,0-1 0,2 1-1,1-1 1,1-1 0,16 26 0,-22-38-115,0-1 0,1 1 1,0-1-1,0-1 1,1 1-1,0-1 1,0 1-1,0-2 0,0 1 1,1-1-1,-1 0 1,1 0-1,0-1 1,1 0-1,-1 0 0,0 0 1,1-1-1,-1 0 1,1-1-1,13 1 1,-15-2-108,0-1 1,-1 0 0,1 0 0,0-1 0,-1 0 0,1 0 0,-1 0 0,1 0 0,-1-1 0,0 0 0,0 0 0,0 0-1,-1-1 1,1 0 0,-1 0 0,0 0 0,0 0 0,0-1 0,0 1 0,-1-1 0,0 0 0,0 0 0,0 0-1,3-10 1,1 0-177,-2-1 0,1 0 0,-2 0-1,0-1 1,-1 1 0,-1-1 0,1-26 0,-3 29 182,1-8-55,-2 1 0,-4-28 0,4 42 151,-1 0-1,0 0 0,0 0 0,-1 0 1,0 0-1,0 0 0,0 1 0,-1 0 1,0 0-1,-8-11 0,9 15 12,2 0 30,0 1 1,0 0-1,0-1 1,0 1-1,0 0 0,0 0 1,-1 0-1,1 0 1,0 0-1,-1 0 0,1 0 1,-1 0-1,1 1 1,-1-1-1,0 1 0,1-1 1,-1 1-1,1-1 1,-1 1-1,0 0 0,1 0 1,-3 0-1,3 13 385,2-4-321,0 0 0,0 0 0,1 0 0,0 0 1,0 0-1,1-1 0,0 1 0,1-1 0,0 0 1,0 0-1,1 0 0,0-1 0,7 10 0,1-2-14,1 0 0,0-1-1,1-1 1,0 0 0,21 12 0,-31-22-80,0 0 1,1-1-1,-1 0 1,1 0 0,-1 0-1,1-1 1,0 0 0,0 0-1,0 0 1,0-1 0,0 1-1,0-2 1,0 1 0,-1-1-1,1 1 1,0-2 0,0 1-1,0-1 1,-1 0 0,1 0-1,-1 0 1,1-1 0,-1 0-1,0 0 1,0 0 0,7-7-1,-5 5-44,0 0-1,-1 0 1,0-1 0,0 0-1,0 0 1,-1-1-1,0 1 1,0-1-1,-1-1 1,0 1 0,0 0-1,-1-1 1,0 0-1,0 0 1,0 0-1,-1 0 1,-1 0 0,2-9-1,-3 12 26,0 0 1,0 1-1,0-1 1,-1 0-1,0 0 0,1 1 1,-2-1-1,1 1 1,-1-1-1,1 1 0,-1-1 1,0 1-1,-1 0 0,1 0 1,-1 0-1,0 0 1,0 0-1,0 1 0,0-1 1,0 1-1,-1 0 0,0 0 1,0 0-1,0 1 1,0-1-1,0 1 0,0 0 1,0 0-1,-1 0 0,-6-1 1,4 1 9,1 0-1,0 0 1,0 0 0,-1 1 0,1 0-1,-1 1 1,1-1 0,-1 1 0,0 1-1,1-1 1,-1 1 0,1 0 0,0 0-1,-1 1 1,1 0 0,0 0 0,-12 6-1,11-3-148,0-1-1,0 1 0,0 1 1,0-1-1,1 1 0,0 1 1,0-1-1,1 1 0,0 0 1,0 0-1,0 0 0,1 1 1,-4 8-1,5 10-1577,3-24 892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1 432,'12'0'1249,"-8"0"-1145,-1 1 0,1 0 0,-1 0 1,0 0-1,1 0 0,-1 1 0,0-1 0,0 1 1,0 0-1,0 0 0,4 3 0,37 33 692,-23-19-494,209 170 487,-205-172-775,1 4-1,-25-21-15,0 1 1,0-1-1,0 1 1,0-1-1,0 0 1,0 1-1,0-1 1,1 0-1,-1 0 1,0 0-1,0 0 1,0 0-1,0 0 1,0 0-1,1 0 1,-1 0-1,0 0 1,1-1-1,0 1-12,-1 0 13,0 0-1,-1 1 1,1-1 0,-1 1-1,1-1 1,-1 1 0,1-1-1,-1 1 1,1-1-1,-1 1 1,0-1 0,1 1-1,-1 0 1,0-1 0,1 1-1,-1 0 1,0-1-1,0 1 1,0 0 0,0-1-1,1 1 1,-1 0 0,0 0-1,0-1 1,0 1-1,-1 1 1,3 34 13,-3-31-9,1 0 0,0 0 1,0 0-1,1-1 0,-1 1 0,1 0 0,3 8 0,25-3 189,-22-8-141,1 1 0,-1-1-1,0 0 1,1-1 0,-1 0-1,12 0 1,-17-1-46,-1 0 0,1 1 0,-1-1 0,1 0 0,-1 1 0,1-1 0,-1 1 0,0 0 0,1-1 0,-1 1 0,0 0 0,1 0 0,-1 0 0,0 0 0,0 0 0,2 2 0,-2-2-2,0 1-1,1-1 1,-1 0-1,1 0 1,0 1-1,-1-1 1,1 0-1,0-1 1,0 1 0,0 0-1,-1 0 1,1-1-1,0 1 1,0-1-1,0 1 1,4-1-1,-5 0-69,-1-12-861,0 6 816,-1 0-1,0 0 1,0 0-1,-1 0 1,1 0-1,-1 0 1,-1 1-1,1-1 1,-1 1 0,0-1-1,0 1 1,-1 0-1,1 0 1,-10-9-1,-6-5-353,-1 1 0,-27-20 0,7 7-53,33 25 402,-1 0 1,0 0 0,0 1-1,-17-8 1,-7-6-164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3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48,'1'-4'57,"0"0"0,0 0 0,0 0 0,0 0 0,1 0 0,-1 0-1,1 1 1,0-1 0,0 1 0,5-7 0,30-34 605,-28 33-552,7-15 191,-12 14-175,-3 11-109,-1 0-1,1 0 1,0 1 0,0-1-1,-1 0 1,1 0 0,0 1-1,0-1 1,0 0 0,0 1-1,0-1 1,0 1 0,0-1-1,0 1 1,0-1 0,0 1-1,0 0 1,0 0 0,1-1 0,-1 1-1,0 0 1,0 0 0,0 0-1,0 0 1,0 0 0,0 1-1,1-1 1,-1 0 0,0 0-1,0 1 1,0-1 0,0 1-1,0-1 1,0 1 0,0-1-1,0 1 1,1 1 0,46 27 719,-39-23-601,13 10 150,-2 0 0,0 2 0,24 26 1,-26-25-272,40 44-241,-58-63 197,1 0 0,-1 1 0,0-1 1,0 0-1,0 0 0,1 0 0,-1 0 0,0 0 0,0 1 1,0-1-1,0 0 0,1 0 0,-1 0 0,0 1 0,0-1 0,0 0 1,0 0-1,0 0 0,0 1 0,0-1 0,0 0 0,0 0 1,0 1-1,0-1 0,0 0 0,0 0 0,0 1 0,0-1 0,0 0 1,0 0-1,0 0 0,0 1 0,0-1 0,0 0 0,0 0 1,0 1-1,0-1 0,0 0 0,0 0 0,-1 0 0,1 1 1,0-1-1,0 0 0,0 0 0,0 0 0,-1 0 0,1 0 0,0 1 1,0-1-1,0 0 0,-1 0 0,1 0 0,0 0 0,0 0 1,0 0-1,-1 0 0,1 0 0,0 0 0,0 0 0,-1 0 0,1 0 1,-14 2-684,14-2 744,-3 0-116,0 0 1,0-1-1,0 1 0,0-1 1,0 0-1,0 0 0,0 0 1,0 0-1,0 0 0,0-1 0,0 1 1,-4-4-1,-14-6-161,12 9 311,0 0 0,0 1 0,-1 0 0,1 1-1,-1 0 1,1 0 0,-11 2 0,-9 0 750,26-2-159,3-12-296,1 7-299,0 1 0,0-1 0,0 0-1,1 1 1,-1-1 0,1 1 0,1-1-1,-1 1 1,0 0 0,1 0 0,0 0-1,0 0 1,0 0 0,0 1 0,1-1-1,0 1 1,-1 0 0,1 0-1,0 1 1,8-5 0,8-8 232,-17 13-261,0 0 1,0 1-1,0-1 0,1 1 1,-1 0-1,0 0 0,1 0 1,-1 0-1,0 0 0,1 1 1,-1 0-1,1 0 1,-1 0-1,1 0 0,6 1 1,-4 0-13,0 0 0,0 1 1,0-1-1,0 1 0,0 0 1,-1 1-1,11 5 0,15 21-133,-28-25-98,1 1 0,0-1 0,0 0 0,0 0 0,1 0 0,-1-1 0,1 1-1,0-1 1,0 0 0,0-1 0,0 1 0,8 2 0,-11-5-365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3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34 116 400,'0'0'406,"-1"0"-319,1 0 0,-1 0 1,0 0-1,0 0 1,1 0-1,-1 1 0,0-1 1,1 0-1,-1 0 1,0 0-1,1 1 0,-1-1 1,0 0-1,1 1 1,-1-1-1,1 1 0,-1-1 1,1 1-1,-1-1 1,1 1-1,-1-1 0,1 1 1,-1-1-1,1 1 1,0-1-1,-1 1 0,1 0 1,-1 0-1,-3 11 102,1-1 0,0 1 0,1-1 0,0 1 0,0 0 0,1 16 0,5 80 524,-4-104-699,0 0 1,1 0-1,-1 0 1,1 0-1,-1 0 0,1 0 1,0 0-1,1-1 1,-1 1-1,1 0 1,-1-1-1,1 1 0,0-1 1,0 0-1,1 0 1,-1 1-1,1-2 1,0 1-1,-1 0 0,1 0 1,0-1-1,1 1 1,-1-1-1,0 0 1,1 0-1,-1-1 1,1 1-1,0-1 0,-1 1 1,1-1-1,0 0 1,0 0-1,0-1 1,0 1-1,0-1 0,0 0 1,0 0-1,7-1 1,-7 0-37,0-1 1,-1 1 0,1 0-1,0-1 1,-1 0 0,1 0 0,-1 0-1,1-1 1,-1 1 0,0-1-1,0 1 1,0-1 0,0 0-1,-1 0 1,1-1 0,3-5 0,31-63-628,-35 67 611,3-10-129,0-1-1,-2 0 1,0 0 0,-1-1-1,0 1 1,-1 0 0,-1-1-1,-3-18 1,2-11-162,-5-47 572,6 92 434,0 12 153,-1-2-711,1 0 0,1-1 0,-1 1 0,2-1-1,-1 1 1,1-1 0,6 16 0,-7-22-115,0 1 0,1 0 0,0-1 0,-1 0-1,1 1 1,0-1 0,0 0 0,1 0 0,-1 0 0,0 0-1,1-1 1,-1 1 0,1-1 0,-1 1 0,1-1 0,0 0-1,-1 0 1,1 0 0,0 0 0,0 0 0,0-1 0,0 1-1,0-1 1,0 0 0,6 0 0,-2 0-56,0 0 1,1 0-1,-1-1 0,0 0 0,1 0 1,-1-1-1,9-3 0,-11 3-1,-1-1-1,0 1 1,0-1-1,0 0 1,0 0-1,0-1 0,0 1 1,-1-1-1,0 0 1,0 0-1,0 0 1,4-6-1,-3 3 16,26-37-186,-29 42 232,-1 1 0,1 0 0,0 1 1,0-1-1,-1 0 0,1 0 0,0 0 1,0 0-1,0 1 0,0-1 0,0 0 1,0 1-1,0-1 0,1 1 0,-1-1 1,0 1-1,0-1 0,0 1 0,0 0 1,1 0-1,-1 0 0,0 0 0,0 0 1,1 0-1,-1 0 0,0 0 0,0 0 0,0 0 1,1 0-1,-1 1 0,0-1 0,0 1 1,0-1-1,0 1 0,0-1 0,0 1 1,2 1-1,12 13 227,0 1-1,21 33 1,-26-35-202,0 0 0,0-1 1,1 0-1,1-1 0,0 0 0,20 15 0,-28-24-162,1 0 0,-1 0-1,1 0 1,-1-1-1,1 1 1,0-1 0,0 0-1,0-1 1,0 1-1,0-1 1,1 0 0,-1 0-1,0-1 1,1 0-1,5 0 1,-10 0 94,0 0 0,-1 0 1,1 0-1,-1 0 0,1 0 0,-1 0 1,1 0-1,0 0 0,-1 0 0,1 0 0,-1 0 1,1-1-1,-1 1 0,1 0 0,-1 0 1,1-1-1,-1 1 0,1 0 0,-1-1 0,0 1 1,1-1-1,-1 1 0,1 0 0,-1-1 1,0 1-1,1-1 0,-1 1 0,0-1 0,1 0 1,0-20-865,-1 11 643,0-17-361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3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56 544,'2'-5'166,"0"1"186,0 0 0,0 0 0,0 0-1,-1 0 1,1 0 0,-1 0 0,0-1 0,0 1 0,0-9 0,-34 13 6984,31 1-7094,-1 0 0,0 0 0,1 0-1,0 0 1,-1 1 0,1-1 0,0 1-1,-1-1 1,1 1 0,0 0 0,0 0-1,0 0 1,1 0 0,-1 0 0,0 0-1,1 1 1,-1-1 0,1 0 0,0 1-1,0-1 1,0 1 0,0 0 0,0 2-1,-1 7 76,0 0 0,1 0 0,0-1 0,1 16 0,1-10-178,-1-8-135,1-1 0,1 1 1,-1 0-1,2-1 0,-1 0 0,1 1 0,6 11 0,35 60-384,-17-32 317,-24-42 80,0 0 0,0 1 0,0-1 0,-1 1 0,0-1 0,-1 1 0,1 0 0,-1-1 0,-1 1 0,1 0 0,-1 0 0,0 0 0,-1 0 0,0-1 0,0 1 0,0 0 0,-1-1 0,0 1 0,0 0 0,0-1 0,-7 11 0,4-9 72,0-2-1,0 1 0,-1 0 1,0-1-1,0 0 1,0-1-1,-1 0 1,0 1-1,0-2 0,0 1 1,-1-1-1,0-1 1,1 1-1,-1-1 1,-1 0-1,1-1 0,-12 2 1,-11 0 79,0-2 0,-54-3 0,25-1-459,21-2-911,-18-2-4121,53 6 4593,1 0 0,0 0-1,0 0 1,0 0 0,-1 1-1,1 0 1,0-1 0,0 1 0,0 0-1,0 1 1,0-1 0,0 0-1,-4 4 1,-10 13-3365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4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67 496,'-2'-4'215,"-1"-1"0,1 0 0,0 0 0,0 0 0,1-1 0,-1 1-1,1 0 1,1 0 0,-1-1 0,0-9 0,21 36 1484,69 100 85,8 11-1289,143 144-335,-223-250-226,-16-24 0,0 1 0,0-1 0,0 1 0,1-1 0,-1 0 0,0 1 0,1-1 0,0 0 0,0 0 0,0 0 0,0 0 0,0-1 0,0 1 0,0 0 0,0-1 0,1 1 0,-1-1 0,0 0 0,1 0 1,3 1-1,-5-2-812,-2 0 739,-1 0 1,0 0-1,0 0 0,0 0 1,0 0-1,1-1 1,-1 1-1,0-1 1,0 1-1,0-1 0,1 0 1,-1 0-1,0 1 1,1-1-1,-1 0 0,1-1 1,-3 0-1,-91-70-177,-117-111 0,209 180 383,0 1-1,0-1 1,1 0 0,-1 0 0,1-1-1,0 1 1,0 0 0,0-1-1,0 1 1,0-1 0,1 0-1,-1 0 1,1 0 0,0 1-1,0-1 1,1 0 0,-1 0 0,1 0-1,0 0 1,0 0 0,1-5-1,-1 8-42,0-1 0,1 1-1,-1-1 1,1 1 0,-1-1-1,1 1 1,-1-1 0,1 1-1,0 0 1,0 0 0,0-1-1,0 1 1,0 0 0,0 0-1,0 0 1,0 0-1,0 0 1,0 0 0,1 0-1,-1 0 1,0 0 0,1 1-1,-1-1 1,1 1 0,1-1-1,47-14 114,-21 8-120,-18 2-26,-1-1-45,1 1-1,-1 1 1,1 0 0,0 0 0,0 1-1,0 1 1,20-3 0,-30 5 25,1 0 1,-1 0 0,0 0-1,0 0 1,1 0 0,-1-1-1,0 1 1,0 0 0,0-1-1,1 1 1,-1-1-1,0 0 1,0 1 0,0-1-1,0 0 1,0 0 0,0 1-1,0-1 1,0 0-1,0 0 1,-1 0 0,2-2-1,-2 3 26,0-1 0,0 1 0,1 0 0,-1-1 0,0 1-1,0-1 1,0 1 0,0-1 0,0 1 0,0-1 0,0 1 0,-1-1-1,1 1 1,0-1 0,0 1 0,0-1 0,0 1 0,-1-1 0,1 1-1,0-1 1,0 1 0,-1 0 0,1-1 0,0 1 0,-1 0 0,1-1-1,0 1 1,-1 0 0,1-1 0,-1 1 0,1 0 0,0-1 0,-1 1-1,1 0 1,-1 0 0,1 0 0,-1 0 0,1-1 0,-1 1 0,1 0 0,-1 0-1,1 0 1,-1 0 0,1 0 0,-1 0 0,1 0 0,-1 0 0,1 0-1,-1 1 1,1-1 0,0 0 0,-2 0 0,0 0 33,0 0 0,-1 0-1,1 0 1,-1 1 0,1-1 0,0 0 0,0 1 0,-1 0 0,1-1-1,0 1 1,0 0 0,-1 0 0,1 0 0,0 0 0,0 1-1,0-1 1,1 1 0,-1-1 0,0 1 0,0-1 0,1 1 0,-1 0-1,1 0 1,0 0 0,-1 0 0,1 0 0,0 0 0,0 0 0,0 0-1,1 1 1,-1-1 0,0 0 0,1 1 0,-1-1 0,1 0 0,0 1-1,0-1 1,0 0 0,0 1 0,0-1 0,1 3 0,-1-4-24,0-1-1,1 1 1,-1 0 0,0-1 0,0 1 0,1 0 0,-1-1-1,0 1 1,1 0 0,-1-1 0,0 1 0,1-1 0,-1 1-1,1 0 1,-1-1 0,1 1 0,0-1 0,-1 0 0,1 1-1,-1-1 1,1 1 0,0-1 0,-1 0 0,1 1 0,0-1-1,1 0 1,29 6 32,31-9-25,-44 0-35,0-1 1,-1-1 0,1-1-1,-1 0 1,0-1 0,25-15-1,-32 19-1025,-19 4 416,-48-1-783,40 0 694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10 640,'-5'-2'172,"-1"0"-1,0 1 1,0-1-1,-1 1 1,1 1 0,0-1-1,0 1 1,0 0-1,-1 0 1,-7 2-1,-5-2 199,14 1-200,0 0 0,-1 0 0,1 0 1,0 1-1,0 0 0,0 0 0,0 0 0,0 0 0,0 1 0,1 0 0,-1 0 0,1 0 0,0 0 0,0 1 0,0 0 0,-6 7 0,5-5 60,-1 0 0,2 1 0,-1-1-1,1 1 1,0 1 0,0-1 0,1 0-1,0 1 1,0 0 0,-2 9 0,3 17 354,1 0 0,2 0-1,2-1 1,0 1 0,17 65 0,-17-87-523,4 19-118,1 0 0,2-1 0,1 0 0,2-1 1,0-1-1,2 0 0,1-1 0,1 0 0,2-1 0,0-1 0,1-1 0,2-1 0,1-1 0,45 35 0,-62-53-132,0 0-1,1 0 1,-1-1-1,1 0 0,0 0 1,0-1-1,0 0 0,0 0 1,1-1-1,-1 0 1,0 0-1,1 0 0,-1-1 1,0 0-1,1-1 1,-1 0-1,0 0 0,0 0 1,1-1-1,-1 0 0,0 0 1,0-1-1,-1 0 1,1 0-1,-1-1 0,1 0 1,-1 0-1,0 0 1,0-1-1,-1 1 0,0-2 1,1 1-1,-2 0 0,1-1 1,-1 0-1,0 0 1,0-1-1,0 1 0,-1-1 1,4-10-1,0-6 211,-1-1-1,-1 0 0,-1 0 1,-1-1-1,-2 1 0,0 0 1,-3-30-1,1 1 2186,3 59-2061,0-1 0,0 1 0,1-1-1,-1 0 1,1 0 0,1 0 0,-1-1 0,1 1 0,-1-1-1,7 6 1,-4-4-46,10 13 13,0-1 1,1 0 0,1-2 0,1 0-1,0-1 1,1-1 0,38 20-1,-54-32-107,0 0 0,0 0-1,0-1 1,0 0 0,0 0-1,0 0 1,0 0 0,0 0-1,0-1 1,0 0 0,1 0-1,-1 0 1,0 0 0,0-1-1,0 1 1,0-1 0,0 0-1,0-1 1,0 1 0,0-1-1,0 1 1,0-1 0,-1 0-1,1-1 1,-1 1 0,1-1-1,3-3 1,-3 2-11,-1 0 0,1-1-1,-1 0 1,0 1 0,0-1 0,0 0-1,-1 0 1,0-1 0,0 1 0,0 0 0,-1-1-1,1 1 1,-1-1 0,-1 0 0,1 1 0,-1-1-1,0 0 1,0 1 0,-1-1 0,-1-7-1,1 8 1,-1 0 0,0 0 0,0 0-1,-1 0 1,0 0 0,0 0 0,0 1-1,0-1 1,-1 1 0,1 0 0,-1 0 0,0 0-1,-1 0 1,1 1 0,-1 0 0,1 0-1,-1 0 1,0 0 0,0 1 0,0 0-1,0 0 1,-8-2 0,9 3 10,0-1 0,-1 1 0,1 0 0,0 0 0,-1 1 0,1-1-1,0 1 1,-1 0 0,1 0 0,-1 1 0,1-1 0,0 1 0,-1 0 0,1 0 0,0 0 0,0 1 0,0-1 0,0 1 0,0 0 0,0 0 0,0 1 0,1-1-1,-1 1 1,1 0 0,-1 0 0,1 0 0,0 0 0,-3 5 0,1 0-14,1 0 0,0 1 0,1 0 0,0-1 1,0 1-1,1 0 0,0 0 0,0 13 0,0 77-1020,3-53-284,3-14-265,-4-32 1511,1 1-1,-1 0 0,1 0 0,-1 0 0,1 0 0,-1-1 0,1 1 0,-1 0 0,1-1 0,-1 1 0,1 0 0,0-1 0,0 1 0,-1-1 0,1 1 1,0-1-1,0 1 0,0-1 0,-1 1 0,1-1 0,0 0 0,0 0 0,0 1 0,0-1 0,0 0 0,0 0 0,0 0 0,1 0 0,7 0-936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1 484 752,'1'-2'60,"0"0"0,1 1 0,-1-1 0,0 0 0,1 0 0,0 1 0,-1-1 0,1 1 0,0 0 0,0-1 0,0 1 0,0 0 0,0 0-1,0 0 1,0 0 0,0 1 0,0-1 0,0 0 0,1 1 0,-1 0 0,0-1 0,0 1 0,1 0 0,-1 0 0,0 0 0,0 1 0,1-1 0,-1 0 0,0 1-1,0 0 1,0-1 0,3 2 0,11 4 221,0 0 0,0 1 0,19 11 1,-12-6-218,-10-5-31,0 1 0,-1 0 0,0 1 0,0 0 0,-1 1 0,0 0 0,16 21 0,-27-30-31,1 0-1,0-1 1,0 1-1,0 0 0,-1 0 1,1-1-1,0 1 1,0 0-1,0-1 1,0 1-1,0-1 0,0 1 1,0-1-1,0 0 1,1 1-1,-1-1 1,0 0-1,0 0 0,0 0 1,0 0-1,3 0 1,13 3-391,-17-16-193,-1 3 507,0 1 0,-1 0 1,0-1-1,0 1 0,-8-17 0,6 15 62,0 0 1,1-1 0,-4-21-1,2-68 421,5 100-390,0 0 0,0 1 0,0-1-1,0 1 1,0-1 0,1 0-1,-1 1 1,0-1 0,0 0-1,1 1 1,-1-1 0,1 1 0,-1-1-1,0 1 1,1-1 0,-1 1-1,1-1 1,-1 1 0,1 0 0,-1-1-1,1 1 1,-1-1 0,1 1-1,0 0 1,-1 0 0,1-1-1,-1 1 1,1 0 0,0 0 0,-1 0-1,1 0 1,0 0 0,-1 0-1,1 0 1,0 0 0,-1 0 0,1 0-1,0 0 1,-1 0 0,1 0-1,0 0 1,-1 1 0,1-1-1,-1 0 1,1 0 0,0 1 0,-1-1-1,1 1 1,33 16 456,-9 0-128,53 26-1,-14-8-241,-60-32-132,1-1 0,0 1 0,0-1 0,0 0 0,0 0-1,0 0 1,0-1 0,0 1 0,1-1 0,-1-1-1,0 1 1,1-1 0,-1 0 0,0 0 0,1-1 0,-1 1-1,7-3 1,-8 2-63,0-1 1,0 0-1,0 0 0,0 0 1,0-1-1,-1 0 0,1 1 1,-1-1-1,0 0 0,0-1 1,0 1-1,0 0 0,0-1 0,-1 0 1,0 0-1,1 1 0,-1-1 1,-1-1-1,1 1 0,-1 0 1,2-6-1,3-21-161,-1 0 0,-2 0 0,-1 0 0,-2-1 0,-3-34 0,1-12 257,2 75 25,0 0 0,0 1 0,-1-1 1,1 0-1,0 0 0,-1 0 0,0 1 0,0-1 1,0 0-1,0 1 0,0-1 0,0 1 1,-1-1-1,-2-3 0,2 3 69,2 2-76,-1 1 0,1 0 0,0-1 0,-1 1 0,1 0 0,0-1 0,0 1 1,-1 0-1,1-1 0,-1 1 0,1 0 0,0 0 0,-1-1 0,1 1 0,-1 0 0,1 0 0,0 0 0,-1 0 1,1 0-1,-1 0 0,1-1 0,-1 1 0,1 0 0,0 0 0,-1 0 0,1 0 0,-1 1 0,1-1 0,-1 0 0,1 0 1,-1 0-1,1 0 0,0 0 0,-1 0 0,1 1 0,-1-1 0,1 0 0,0 0 0,-1 1 0,-11 13 505,7 1-241,0 0 0,1 1 0,1-1 0,0 1 0,-1 29-1,3-8 593,6 55 0,-4-87-862,-1-1-1,1 0 1,1 0-1,-1 0 1,0 0 0,1 0-1,0 0 1,0 0-1,0-1 1,1 1 0,-1-1-1,1 1 1,0-1-1,0 0 1,0 0 0,0 0-1,0 0 1,1-1-1,-1 1 1,1-1-1,0 0 1,-1 0 0,1 0-1,0-1 1,0 1-1,0-1 1,1 0 0,-1 0-1,0 0 1,0-1-1,1 0 1,-1 0 0,0 0-1,0 0 1,1 0-1,-1-1 1,0 0-1,0 0 1,1 0 0,-1 0-1,0-1 1,0 0-1,-1 1 1,1-1 0,0-1-1,-1 1 1,1-1-1,-1 1 1,1-1 0,-1 0-1,0 0 1,-1 0-1,1-1 1,4-5 0,1-5-272,0-1 0,0 1 1,-1-1-1,-1-1 0,-1 1 1,0-1-1,-1 0 0,2-17 1,-1-14-210,-1-76-1,-4 123 468,0 0-1,0 0 1,0 0 0,0-1-1,0 1 1,0 0-1,0 0 1,0-1-1,0 1 1,0 0-1,0 0 1,0-1-1,0 1 1,0 0 0,0 0-1,0 0 1,0-1-1,1 1 1,-1 0-1,0 0 1,0 0-1,0-1 1,0 1 0,0 0-1,0 0 1,1 0-1,-1-1 1,0 1-1,0 0 1,0 0-1,1 0 1,-1 0-1,0 0 1,0 0 0,0-1-1,1 1 1,-1 0-1,0 0 1,0 0-1,0 0 1,1 0-1,-1 0 1,0 0-1,0 0 1,1 0 0,-1 0-1,0 0 1,14 9 93,13 18 56,-26-25-133,50 42 241,-25-23-155,-12-10-83,0-1 0,0 0 0,1-1-1,1 0 1,-1-1 0,28 9-1,15-15-282,-57-42-1398,-7-93-913,5 99 1766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0 608,'4'1'98,"0"0"-1,-1 1 1,1-1-1,0 1 1,-1 0-1,1 0 1,-1 0-1,0 0 1,0 0-1,0 1 1,0 0-1,0-1 1,3 5-1,39 45 974,-41-47-938,205 221 2293,-194-208-2394,1-1 0,1 0 0,0-2 0,1 0 0,1-1 0,0-1 0,35 19 0,-52-32-115,-1 1 1,1 0-1,0 0 1,0-1-1,0 1 1,0-1-1,-1 1 1,1-1 0,0 0-1,0 0 1,0 0-1,0 0 1,0 0-1,0 0 1,0-1-1,0 1 1,0-1-1,3-1 1,-4 1-9,0 0 0,0 0 0,0 0 0,-1 0 0,1 0 0,0 0 0,0 0-1,-1-1 1,1 1 0,-1 0 0,1-1 0,-1 1 0,0 0 0,1-1 0,-1 1 0,0 0 0,0-1 0,0 1 0,0 0 0,0-1 0,0 1 0,-1-1 0,1 1 0,0 0 0,-1-1 0,1 1 0,-1 0-1,0-2 1,-10-23-712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7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88 240,'-2'-6'143,"0"0"0,0-1-1,0 1 1,1 0 0,0-1-1,-1-7 1,2 12-116,0 1-1,-1 0 1,1 0 0,0 0-1,0 0 1,0-1 0,0 1-1,0 0 1,0 0-1,0 0 1,0 0 0,1-1-1,-1 1 1,0 0 0,1 0-1,-1 0 1,0 0 0,1 0-1,0 0 1,-1 0 0,1 0-1,0 0 1,-1 0 0,1 0-1,0 0 1,0 0 0,0 1-1,0-1 1,0 0-1,0 0 1,0 1 0,0-1-1,0 1 1,0-1 0,0 1-1,1-1 1,4 1 34,1 1 0,-1 0 0,0 0 0,0 0 0,0 1 0,0-1 0,-1 1 1,1 1-1,0-1 0,-1 1 0,0 0 0,7 5 0,4 4 22,-1 1 0,20 21 0,-8-7 3,-21-20-97,0 0 0,-1 0 0,0 1 1,0-1-1,0 1 0,-1 0 0,0 1 1,-1-1-1,0 1 0,0-1 1,-1 1-1,0 0 0,0 0 0,-1 0 1,0 18-1,-1-23-38,0 0 1,0 0-1,-1 0 0,1 0 1,-1 0-1,0 0 1,0-1-1,0 1 0,0 0 1,-1 0-1,1 0 0,-1-1 1,0 1-1,-1-1 0,1 0 1,0 0-1,-1 1 1,0-1-1,1-1 0,-1 1 1,0 0-1,-1-1 0,1 1 1,0-1-1,-1 0 1,1 0-1,-1-1 0,0 1 1,0-1-1,1 0 0,-1 0 1,0 0-1,0 0 0,0 0 1,0-1-1,0 0 1,-5 0-1,-31 0-517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7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85 624,'3'0'87,"0"0"-1,0 1 1,-1 0-1,1 0 1,0 0-1,-1 0 1,1 0-1,-1 1 0,1-1 1,-1 1-1,1-1 1,-1 1-1,0 0 1,0 0-1,0 0 1,0 0-1,0 0 1,-1 1-1,1-1 1,-1 0-1,1 1 0,-1-1 1,1 4-1,7 13 45,-1 0 1,6 27-1,2-1 236,6 28 52,-20-61-358,1 0-1,0 0 1,1-1 0,0 1-1,1-1 1,9 15-1,-14-25-57,1 0-1,-1 0 1,1 0-1,0 0 1,0 0-1,-1 0 0,1 0 1,0-1-1,0 1 1,0 0-1,0 0 1,0-1-1,0 1 1,0-1-1,0 1 0,0-1 1,0 1-1,0-1 1,1 1-1,-1-1 1,0 0-1,0 0 0,0 0 1,1 0-1,-1 0 1,2 0-1,-1-1-12,0 0 0,0 1 0,0-1-1,0-1 1,-1 1 0,1 0 0,0 0 0,-1-1 0,1 1-1,-1-1 1,1 1 0,-1-1 0,3-3 0,0-2-39,0 0 1,0 0 0,-1 0 0,0 0 0,0 0 0,-1-1 0,3-12 0,-2-28-50,-1 1 1,-3-1 0,-8-62-1,-9 62 1000,18 46-561,0 15 273,0 126-171,0-139-442,0 1-1,1 0 1,-1 0 0,1-1 0,-1 1 0,1 0-1,-1-1 1,1 1 0,-1-1 0,1 1-1,-1-1 1,1 1 0,0-1 0,-1 1-1,1-1 1,0 0 0,0 1 0,-1-1-1,1 0 1,0 1 0,0-1 0,-1 0-1,1 0 1,0 0 0,0 0 0,0 0-1,-1 0 1,1 0 0,0 0 0,0 0-1,0 0 1,0 0 0,1 0-7,-1 0 0,1 0 0,0-1 0,-1 1 0,1 0 0,-1 0 0,1-1 0,-1 1 0,1-1 0,-1 0 0,1 1 0,-1-1 0,1 0 0,-1 0 0,0 0 0,1 0 0,1-1 0,1-6-239,0-1 0,-1 1-1,0-1 1,0 0 0,-1 0-1,0 0 1,0 0 0,-1 0 0,0-1-1,-1 1 1,-1-16 0,1 16 32,0 7 142,0 0-1,0 0 1,-1 0-1,1-1 1,-1 1-1,1 0 1,-1 0-1,0 0 1,0 0-1,0 0 1,0 0-1,-2-2 1,-2-6-283,-4-17-812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34 384,'-24'1'10023,"26"4"-9702,0 0-1,0 1 1,0-1-1,0-1 1,1 1-1,0 0 1,0-1 0,0 1-1,0-1 1,1 0-1,6 6 1,11 14 909,112 189 2557,-1-1-3105,-105-173-670,-19-24-5,2-1 0,0 0 1,0-1-1,24 23 0,-32-34-13,0-1 0,1 0 0,-1 1 0,0-1 0,0 0 0,0 0-1,1 0 1,-1 0 0,0-1 0,1 1 0,-1-1 0,1 0 0,-1 1 0,1-1 0,2 0-1,-4 0 8,0 0-1,0-1 0,1 1 0,-1 0 1,0 0-1,0-1 0,0 1 0,1-1 1,-1 1-1,0-1 0,0 1 0,0-1 0,0 0 1,0 0-1,0 1 0,0-1 0,0 0 1,-1 0-1,1 0 0,0 0 0,0 0 1,-1 0-1,1 0 0,0 0 0,-1 0 0,1-1 1,-1 1-1,0 0 0,1-2 0,2-17 11,-1 1 0,-1 0 0,-1-1 0,0 1 0,-1 0 0,-8-38 0,-5 2-21,-22-55-1,-9-33-191,13 42-1119,6 40-4345,24 38 1073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1 515 208,'9'20'226,"2"-1"1,0 0-1,1-1 1,0 0-1,2 0 0,22 21 1,-34-36-188,0-1-1,0 0 1,0 0 0,0 0 0,1-1 0,-1 1-1,0 0 1,1-1 0,-1 0 0,1 1 0,0-1-1,-1 0 1,1-1 0,0 1 0,0 0 0,0-1-1,-1 1 1,1-1 0,0 0 0,0 0 0,0 0-1,3-1 1,-2 0 21,0 0-1,0-1 1,0 0-1,0 0 1,0 0-1,0-1 1,0 1-1,-1-1 1,1 0-1,-1 0 1,0 0 0,0 0-1,3-4 1,3-5 46,-1 0 0,-1-1 1,1 0-1,-2 0 1,0 0-1,0-1 1,6-28-1,-8 25 25,-2 0 0,0-1 1,-1 1-1,-2-35 0,1 45-39,-1 0 0,0 0 0,-1 0 1,0 0-1,0 0 0,0 0 0,-1 1 0,0-1 0,-1 1 0,1 0 1,-1 0-1,0 0 0,0 0 0,-8-7 0,9 10 17,0 1 0,0-1-1,0 1 1,0-1 0,0 1-1,0 0 1,-1 0 0,1 1-1,-1-1 1,0 1 0,1-1-1,-1 1 1,0 0 0,0 1-1,1-1 1,-1 1 0,0-1-1,0 1 1,0 0 0,0 1-1,0-1 1,0 1 0,-5 1-1,5-1-47,0 1-1,1 0 0,-1 0 1,1 1-1,-1-1 0,1 1 1,0 0-1,0-1 0,0 1 0,0 1 1,1-1-1,-1 0 0,1 1 1,0-1-1,0 1 0,0 0 1,0-1-1,0 1 0,1 0 1,0 0-1,-2 8 0,0 22-48,0-1-1,2 1 0,7 63 1,-5-90-70,1 0 0,-1 0 0,1 0 0,0 0 0,1-1 0,0 1 0,4 7 0,-7-12 4,1-1 0,0 0 0,-1 1 0,1-1 0,0 0 0,0 0 0,-1 0 1,1 0-1,0 0 0,0 0 0,0 0 0,1 0 0,-1 0 0,0 0 0,0 0 0,0-1 1,1 1-1,-1 0 0,0-1 0,0 1 0,1-1 0,-1 0 0,1 1 0,-1-1 0,0 0 0,1 0 1,-1 0-1,1 0 0,-1 0 0,0 0 0,1 0 0,-1 0 0,1-1 0,-1 1 0,0-1 0,1 1 1,-1-1-1,0 1 0,1-1 0,-1 0 0,0 1 0,0-1 0,0 0 0,1-1 0,4-4-270,0 0 0,-1 0-1,0-1 1,0 0 0,0 0-1,-1 0 1,0 0 0,-1-1-1,0 1 1,0-1 0,0 0-1,-1 0 1,0 0 0,1-12-1,1-17-716,-1-71-1,-4 78 854,0 4 75,0-29 108,1 52 57,0 0 0,0 0 0,0 1 0,1-1 0,-1 0 1,1 0-1,0 0 0,-1 1 0,1-1 0,1 0 1,-1 1-1,3-5 0,-2 5 383,-1 2-334,1 1 0,-1 0-1,1-1 1,-1 1 0,1 0 0,-1 0 0,0 0 0,1 0-1,-1 0 1,0 0 0,0 0 0,0 0 0,0 1 0,0-1-1,0 0 1,0 1 0,0-1 0,0 1 0,0-1-1,0 3 1,7 8 284,52 63 1593,-44-52-1497,2-1-1,0-1 1,41 37 0,-47-47-298,33 24 144,-44-34-307,0-1 0,-1 1 0,1 0 0,0-1 0,0 1 0,0-1 0,0 1 0,0-1 0,0 0 0,0 1 0,0-1 0,0 0 0,0 1 0,0-1 0,0 0 0,0 0 0,0 0 0,0 0 0,0 0 0,0 0 0,0-1 0,0 1 1,0 0-1,0 0 0,0-1 0,0 1 0,0 0 0,0-1 0,0 1 0,0-1 0,0 0 0,0 1 0,-1-1 0,1 1 0,0-1 0,0 0 0,-1 0 0,1 0 0,0 1 0,0-2 0,1-7 61,-1 0 0,0 0 0,-1 0 0,1 0 0,-2 0 0,1 0 0,-1 0 0,-3-12-1,-2 3 3,0 1-1,-13-23 1,1-1-26,8 17-38,-26-40 1,24 44-384,1 0 1,-9-23-1,18 37-81,1 0 0,0 0 0,0-1 0,0 1 0,1 0 0,0 0 0,2-13 0,-1-5-2197,-1 13 1436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1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67 576,'-9'-9'392,"-1"0"1,0 1-1,0 0 0,-1 1 0,-14-8 0,11 6 262,11 8 352,6 12 402,7 4-958,2 0 0,-1-1 0,2-1 0,15 13 0,22 24 35,229 253 49,-169-180-537,-109-122 5,0 1 1,1-1-1,-1 1 0,0-1 1,1 0-1,-1 0 1,1 1-1,-1-1 0,1 0 1,-1-1-1,1 1 0,0 0 1,0 0-1,-1-1 0,1 1 1,0-1-1,3 1 1,-4-3-4,0 1-1,-1-1 1,1 0 0,-1 0 0,1 0 0,-1 0 0,0 0 0,0 0 0,0 0 0,0 1 0,0-1 0,-1-3 0,1 1-1,-1-8 5,-1 1 0,0-1 0,-1 1 0,0 0 0,-1 0 0,-7-16 0,-12-37 13,3-40 24,18 95-33,2 0 0,-1-1 1,1 1-1,1 0 0,0 0 0,0 0 0,1 0 1,0 0-1,5-14 0,-6 21-5,1 0 1,0-1-1,0 1 1,0 0-1,0 0 0,0 0 1,0 0-1,1 0 1,-1 0-1,0 1 0,1-1 1,0 1-1,-1 0 1,1 0-1,0 0 0,0 0 1,-1 0-1,1 0 1,0 1-1,0 0 0,6-1 1,-4 1 11,-1 0 0,1 0 0,0 0 0,0 0 0,0 1 0,0 0-1,-1 0 1,1 0 0,0 1 0,-1-1 0,1 1 0,-1 0 0,7 4 0,2 4 36,0 1-1,0 0 0,-1 1 1,-1 0-1,20 28 1,-27-35-29,-1 0 0,0 1 0,0-1 0,0 1 0,-1 0 0,0-1 0,0 1 0,-1 1 0,1-1 0,-1 0 0,0 0 0,-1 0 0,0 1 0,0-1 0,0 0 1,-1 0-1,0 1 0,0-1 0,-3 9 0,3-12-23,0 0 1,0 0-1,0 0 1,0-1-1,-1 1 1,0 0 0,1-1-1,-1 1 1,0-1-1,0 0 1,0 0-1,0 0 1,-1 0-1,1 0 1,0 0 0,-1 0-1,0-1 1,1 1-1,-6 1 1,3-2-75,1 0 0,-1 0 1,1-1-1,-1 0 0,1 0 0,-1 0 1,1 0-1,-1 0 0,1-1 1,0 0-1,-1 0 0,-4-2 0,-2-1-319,-1-1 0,1-1 0,0 1 0,0-2-1,1 1 1,0-2 0,0 1 0,-15-16 0,21 19 165,1 0-1,-1 0 1,1-1 0,0 1 0,0-1 0,0 0 0,1 0 0,0 0 0,0 0 0,0 0 0,0 0-1,1 0 1,0-1 0,0 1 0,0-11 0,1-12-738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20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0 134 432,'3'0'100,"0"0"0,0 0 0,0 0-1,0 1 1,0-1 0,0 1 0,0-1 0,-1 1 0,1 0-1,0 1 1,-1-1 0,1 0 0,-1 1 0,1-1-1,-1 1 1,0 0 0,1 0 0,2 3 0,0 2 224,0-1-1,-1 1 1,-1 0 0,1 0 0,3 11 0,19 33 1265,-18-40-1354,0 0 0,1-1 0,0 0-1,0-1 1,1 0 0,1 0-1,14 9 1,-21-16-229,0 0 1,0 0-1,1 0 1,-1 0-1,1-1 0,0 0 1,-1 0-1,1 0 0,0-1 1,0 1-1,-1-1 0,1 0 1,0 0-1,0-1 0,-1 0 1,1 1-1,0-2 0,-1 1 1,1 0-1,-1-1 1,1 0-1,-1 0 0,7-4 1,-6 2-45,1 0 0,-1-1 1,0 1-1,0-1 0,0 0 1,-1 0-1,0-1 0,0 1 1,0-1-1,-1 0 0,0 0 1,0 0-1,0 0 0,-1-1 1,0 1-1,0-1 0,2-9 1,0-12 25,-1 0 0,-2-53 0,-1 62 56,0 15-24,0 0 0,0 0 0,-1 0 0,0 0 0,0 0 0,0 0-1,0 0 1,0 1 0,-1-1 0,0 0 0,1 1 0,-1-1 0,-1 1 0,1 0 0,-5-5 0,6 6-11,-1 1 1,0 0 0,1 0-1,-1-1 1,0 1-1,1 1 1,-1-1 0,0 0-1,0 0 1,0 1-1,0-1 1,0 1 0,0-1-1,0 1 1,0 0 0,0 0-1,0 0 1,0 0-1,0 0 1,0 0 0,0 1-1,0-1 1,0 1-1,0-1 1,0 1 0,1 0-1,-1 0 1,0 0 0,0 0-1,1 0 1,-1 0-1,0 0 1,-1 2 0,-12 10-382,1 1 1,0 1-1,1 0 1,1 1-1,1 0 1,0 1-1,-17 35 1,3-17-998,1-14 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5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1 144,'-24'17'192,"0"4"-64,-10-3-48,0 10-48,10-17-96,-10 10-128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20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17 256,'0'-16'4018,"3"35"-2078,10 25-392,35 82 0,-18-55-1000,-11-23-227,49 85 1,-41-97-326,-14-24-1147,-13-12 1082,0 0 0,0 0 0,0 1 0,0-1 0,0 0 0,0 0-1,0 0 1,0 0 0,0 0 0,0 0 0,1 0 0,-1 0 0,0 0 0,0 1-1,0-1 1,0 0 0,0 0 0,0 0 0,1 0 0,-1 0 0,0 0-1,0 0 1,0 0 0,0 0 0,0 0 0,0 0 0,1 0 0,-1 0 0,0 0-1,0 0 1,0 0 0,0 0 0,0 0 0,0 0 0,1 0 0,-1 0 0,0-1-1,0 1 1,0 0 0,0 0 0,0 0 0,0 0 0,0 0 0,0 0-1,1 0 1,-1 0 0,0 0 0,0 0 0,0-1 0,0 1 0,0 0 0,0 0-1,0 0 1,0 0 0,0 0 0,0 0 0,0-1 0,0 1 0,0 0 0,0 0-1,0 0 1,0 0 0,0 0 0,0-1 0,0-5-207,0 0 0,0-1 0,0 1 0,-1-1 0,0 1 0,-1 0 1,1-1-1,-1 1 0,0 0 0,-1 0 0,-4-7 0,-18-26-450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21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22 361 352,'-2'-4'181,"-1"1"0,1-1 0,0 1 0,0-1-1,0 0 1,0 0 0,1 0 0,-1 0 0,1 0 0,0-1 0,0 1 0,1 0-1,-1 0 1,1-1 0,0 1 0,0 0 0,1 0 0,-1-1 0,1 1 0,0 0-1,0 0 1,0 0 0,3-6 0,5-8 16,0 1 0,1 1 0,1 0 0,15-19-1,18-28-516,-33 46 87,-8 12-50,0 0 0,0 0-1,0 0 1,0-1 0,-1 1 0,0-1 0,0 1 0,0-1 0,-1 0-1,0 0 1,1-8 0,-2 12-435</inkml:trace>
  <inkml:trace contextRef="#ctx0" brushRef="#br0" timeOffset="1">108 438 480,'0'45'464,"0"-6"17,0-11-33,0-7-16,0-11 352,17-10-463,-4 0-113,15-10-112,-11-18-32,17 0-144,-17-11-176,-3 11-225,3 0-63,-10 7 16,3 4 32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2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4 390 224,'-1'37'446,"-1"-25"-211,2-1 1,-1 1 0,2 0-1,0 0 1,2 14 0,-2-25-204,-1-1 0,0 0 0,1 1-1,-1-1 1,0 1 0,1-1 0,-1 0 0,1 0 0,-1 1 0,0-1 0,1 0 0,-1 0 0,1 1 0,-1-1 0,1 0 0,-1 0 0,1 0 0,-1 0 0,1 0 0,-1 0 0,1 0 0,-1 1 0,1-2 0,-1 1 0,1 0 0,0 0 0,-1 0 0,1 0 0,-1 0 0,1 0 0,-1 0 0,0-1-1,1 1 1,-1 0 0,1 0 0,-1-1 0,1 0 0,18-11 640,-5-9-354,0-1 0,-2-1-1,-1 0 1,0-1 0,10-34 0,-19 51-302,19-50 11,1 1-1993,26-112 0,-46 146 1123,-2 2-286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2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0 880,'-5'1'163,"1"0"-1,0 0 0,-1 1 0,1 0 0,0-1 0,0 1 0,0 1 0,0-1 0,0 1 0,1-1 1,-1 1-1,1 0 0,0 0 0,-1 0 0,1 1 0,1-1 0,-1 1 0,1 0 0,-1 0 0,1 0 1,-3 7-1,0-1 6,0 0 0,1 0 0,0 1 0,1-1 0,0 1 1,1 0-1,0 0 0,-1 12 0,3-6-91,2 27 56,-2-42-137,1-1-1,-1 0 0,1 0 1,-1 1-1,1-1 0,0 0 0,-1 0 1,1 0-1,0 0 0,0 0 0,0 0 1,0 0-1,0-1 0,0 1 1,0 0-1,0 0 0,0-1 0,0 1 1,1 0-1,-1-1 0,0 1 1,0-1-1,1 0 0,-1 1 0,0-1 1,0 0-1,1 0 0,-1 0 1,0 0-1,2 0 0,205-18-1083,-207 18 1103,1 0 0,-1 0 0,1 0 0,-1 0 1,0 0-1,1 1 0,-1-1 0,1 0 1,-1 1-1,0-1 0,1 1 0,-1-1 0,0 1 1,0 0-1,1-1 0,-1 1 0,0 0 1,0 0-1,0 0 0,0 0 0,0 0 0,0 0 1,0 0-1,0 0 0,0 2 0,0-1 6,0 1-1,0-1 0,-1 1 0,1-1 0,-1 1 0,0 0 1,0-1-1,0 1 0,0 0 0,0-1 0,0 1 1,-2 4-1,0 0-8,0 1 0,0 0 0,-1-1 1,0 0-1,-1 1 0,1-1 0,-2-1 1,-4 8-1,8-12-93,-1 0 0,1 0-1,-1-1 1,0 1 0,1-1 0,-1 1 0,0-1-1,0 1 1,0-1 0,0 0 0,0 0 0,0 0-1,-1 0 1,1 0 0,0-1 0,0 1 0,-1-1-1,1 1 1,0-1 0,-1 0 0,1 0 0,0 0-1,-1 0 1,1 0 0,0 0 0,-1-1 0,1 1-1,0-1 1,0 0 0,-1 0 0,1 0 0,0 0-1,0 0 1,0 0 0,0 0 0,0-1 0,0 1-1,0-1 1,1 1 0,-1-1 0,1 0 0,-1 1-1,1-1 1,-1 0 0,0-3 0,-15-21-767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2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56 544,'2'-2'2933,"6"7"-1122,17 22-496,23 39-965,21 36-2065,127 145 1,-194-244 1623,-1-1 0,1 0-1,0 0 1,0 0 0,0 0 0,0 0-1,0 0 1,0 0 0,0 0-1,1-1 1,-1 0 0,0 1 0,1-1-1,0 0 1,-1 0 0,1 0-1,0 0 1,-1-1 0,1 1 0,0-1-1,0 1 1,3-1 0,6 0-534</inkml:trace>
  <inkml:trace contextRef="#ctx0" brushRef="#br0" timeOffset="1">308 400 528,'-14'-1'729,"-30"3"1868,43-2-2497,-1 0 0,1 1 0,0-1 0,0 1-1,0-1 1,0 0 0,0 1 0,0 0 0,0-1-1,0 1 1,0 0 0,0-1 0,0 1 0,0 0 0,0 0-1,0 0 1,1 0 0,-1 0 0,0 0 0,1 0 0,-1 0-1,1 0 1,-1 0 0,1 0 0,-1 0 0,1 0-1,0 1 1,0-1 0,-1 0 0,1 0 0,0 2 0,1-2-62,0 0 0,0 0 1,0 0-1,0 0 1,0-1-1,0 1 0,0 0 1,0-1-1,0 1 1,0-1-1,1 1 1,-1-1-1,0 1 0,0-1 1,0 0-1,1 0 1,-1 1-1,0-1 1,0 0-1,1 0 0,-1-1 1,2 1-1,47 0 15,-34-1-5,132 1-494,-126 3 123,-16-3-867,-15-12 537,5 8 690,-4-7-105,1 0 0,0-1-1,1 1 1,0-1-1,0-1 1,2 1 0,-1-1-1,2 0 1,-1 0-1,-1-18 1,1-13-614,3-80 0,2 66-363,0 31 373,5 7-41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22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56 624,'-14'13'933,"13"-13"-883,0 1-1,1-1 0,-1 1 0,0-1 0,0 1 1,1-1-1,-1 1 0,0 0 0,1-1 0,-1 1 0,1 0 1,-1 0-1,1-1 0,-1 1 0,1 0 0,-1 0 0,1 0 1,-1 1-1,-5 13 751,4-11-550,1-1 1,0 1-1,-1 0 1,1 0-1,0 0 1,1 0-1,-1 0 1,1 8 0,0 4 295,-1-6-282,1 0-1,0-1 0,1 1 1,0-1-1,1 1 0,2 10 1,-3-18-248,0 1 1,0-1 0,0 0-1,1 0 1,-1 1-1,0-1 1,1 0-1,0 0 1,-1-1 0,1 1-1,0 0 1,0-1-1,0 1 1,0-1-1,0 1 1,1-1-1,-1 0 1,0 0 0,1 0-1,-1 0 1,0 0-1,1-1 1,-1 1-1,1-1 1,-1 1 0,1-1-1,0 0 1,4 0-1,-3 0-155,1 0 0,0 0 0,0 0 0,0-1 0,-1 1 0,1-1 0,0 0 0,-1-1 0,1 1 0,0-1 0,-1 0 0,0 0 0,1 0 0,-1 0 0,0-1 0,0 0 0,-1 0 0,1 0 0,0 0 0,-1-1 0,0 1 0,0-1 0,0 0 0,0 0 0,-1 0 0,1 0 0,-1 0 0,0-1 0,2-5 0,0-4-193,0 0-1,-2 1 0,1-1 1,-1 0-1,-1 0 0,-1 0 0,0 0 1,-1 0-1,-3-21 0,-8-2-523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22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161 694 512,'0'0'763,"0"0"-621,-1 0 0,0 0 0,0 0-1,0-1 1,1 1 0,-1 0 0,0 0-1,0 0 1,0 0 0,1 1 0,-1-1 0,0 0-1,0 0 1,0 0 0,1 1 0,-1-1-1,0 0 1,0 1 0,1-1 0,-2 1 0,1 9 236,1 0 0,0 0 0,0 1 0,1-1 0,1 0 0,0 0 0,0-1 0,0 1 0,2 0 0,-1-1 0,1 1 1,0-1-1,8 11 0,-8-13-359,0-1 0,0-1 1,1 1-1,0-1 0,0 1 0,1-1 1,-1-1-1,1 1 0,0-1 1,0 0-1,1 0 0,-1-1 1,1 0-1,-1 0 0,14 3 0,1-2-387,0 0-1,1-2 1,0-1-1,22-1 1,-39 0 232,0 0 0,0-1 1,-1 0-1,1 0 1,0 0-1,-1-1 1,0 1-1,1-1 0,-1 0 1,0-1-1,0 1 1,0-1-1,0 1 0,0-1 1,0 0-1,-1-1 1,0 1-1,1 0 0,-1-1 1,-1 0-1,1 0 1,0 0-1,-1 0 0,0 0 1,0-1-1,0 1 1,-1-1-1,3-7 1,1-9-386,0-1 0,-1 1 0,-2-1 1,0 0-1,-1-22 0,-1-4-418</inkml:trace>
  <inkml:trace contextRef="#ctx0" brushRef="#br0" timeOffset="1">192 134 720,'-22'-22'798,"-1"0"0,0 2-1,-2 0 1,-30-18 0,52 37-605,-1-1 0,1 0-1,-1 1 1,0 0 0,1 0 0,-1 0 0,0 0 0,1 0 0,-6 1 0,9 2-84,-1-1 0,1 1 0,-1 0 0,1 0 0,0 0 0,0 0 0,0 0-1,0 0 1,0 0 0,0 0 0,0-1 0,1 5 0,2 4 19,0 0-1,1-1 1,-1 1-1,2-1 1,0 1-1,0-1 1,8 10-1,49 59 98,-56-71-205,316 343-2608,-285-310 1661,35 45-1654,-46-57 1460,-2-9 107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2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47 400 912,'-9'-4'87,"-23"-13"1737,32 17-1793,-1-1 1,1 0 0,-1 1-1,1-1 1,-1 0 0,1 1-1,-1-1 1,1 0 0,0 1-1,-1-1 1,1 0 0,0 0-1,0 0 1,-1 1 0,1-1-1,0 0 1,0 0 0,0 0-1,0 0 1,0 1 0,0-1-1,0 0 1,0 0 0,1 0-1,-1 0 1,0 1 0,0-1-1,1 0 1,-1 0 0,0 1-1,1-1 1,-1 0 0,1 0 0,-1 1-1,1-1 1,-1 1 0,1-1-1,1 0 1,12-13-176,0 0 1,1 2-1,1 0 0,0 0 1,1 2-1,25-12 0,4-4-19,-38 21 160,0 2-1,1-1 0,-1 1 0,1 1 1,0-1-1,0 1 0,-1 1 1,1 0-1,1 0 0,-1 1 0,16 1 1,-10 1 62,0 0 0,0 1 0,0 0 0,-1 1 0,0 1 0,18 8-1,27 14 353,-58-26-415,0 0 0,0 0 0,0 0 0,0 0 0,0-1 0,0 1 1,1 0-1,-1-1 0,0 1 0,0 0 0,0-1 0,1 0 0,-1 1 0,0-1 0,1 0 0,-1 0 0,0 0 0,1 1 0,-1-1 0,0-1 0,1 1 0,-1 0 0,0 0 0,1 0 0,-1-1 0,0 1 0,0-1 0,1 1 0,-1-1 0,0 1 0,0-1 0,0 0 0,0 1 0,1-1 0,-1 0 0,0 0 0,0 0 0,-1 0 0,1 0 0,0 0 0,0 0 0,0 0 0,-1-1 0,1 1 0,-1 0 0,1 0 0,-1 0 0,1-1 0,-1 1 1,0 0-1,1-2 0,1-10-167,0 0 0,-1 1 0,0-1 1,-2-18-1,0 15-15,0 7 77,0 1-1,-1-1 1,-1 0-1,1 1 1,-1-1-1,-1 1 1,1 0-1,-1 0 0,-1 0 1,0 1-1,0 0 1,0 0-1,-1 0 1,-11-10-1,-6-1-605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2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79 624,'3'-4'178,"1"1"0,0-1-1,0 0 1,0 1 0,0 0-1,0 0 1,1 0 0,-1 0-1,1 1 1,0 0 0,0 0-1,0 0 1,0 1 0,0-1-1,0 1 1,0 0 0,0 1-1,1-1 1,-1 1 0,0 0-1,1 0 1,-1 1 0,0 0-1,0-1 1,0 2-1,8 2 1,-8-3-158,0 1 1,0 0-1,0 1 0,0-1 0,-1 1 0,1 0 1,-1 0-1,0 0 0,0 1 0,0-1 0,0 1 1,-1 0-1,4 6 0,-5-8-13,0 1 1,0 0-1,0 0 0,0 1 1,-1-1-1,0 0 1,1 1-1,-1-1 0,-1 0 1,1 1-1,0-1 0,-1 1 1,0 0-1,1-1 0,-1 1 1,-1-1-1,1 1 1,-1-1-1,1 1 0,-2 4 1,1-6-11,-1-1 0,1 1 1,0 0-1,-1-1 0,1 1 1,-1-1-1,0 1 1,1-1-1,-1 0 0,0 0 1,0 1-1,0-1 0,0-1 1,0 1-1,0 0 0,0 0 1,0-1-1,0 1 0,0-1 1,0 0-1,0 1 1,0-1-1,-1 0 0,1 0 1,0-1-1,0 1 0,-4-1 1,1 1-8,-1-1 0,1 0 0,0 0 0,0-1 0,0 1 0,0-1 0,0 0 0,0 0 0,0-1 0,-5-3 0,4 1-18,1 0 0,-1-1 1,1 0-1,0 0 0,0 0 1,0-1-1,1 0 0,0 1 1,1-2-1,-1 1 0,1 0 1,1-1-1,-1 1 0,2-1 1,-1 0-1,1 0 0,0 1 1,0-12-1,1 18 26,0 0 1,0 0-1,0 0 0,0 0 1,0 0-1,0 0 0,0 0 0,0 0 1,1 0-1,-1 1 0,0-1 1,1 0-1,-1 0 0,1 0 0,-1 0 1,1 1-1,-1-1 0,1 0 1,0 1-1,-1-1 0,1 0 1,0 1-1,-1-1 0,1 1 0,0-1 1,0 1-1,1-1 0,0 0 2,1 0-1,-1 1 0,1-1 0,-1 1 1,1 0-1,-1 0 0,1 0 1,0 0-1,-1 1 0,4 0 0,5 1 1,0 1 0,-1 1 0,1 0 0,10 6 0,-6-5-246,0 0-1,1 0 1,-1-1 0,1-1-1,0-1 1,0 0 0,0-1-1,23-2 1,-38-10-1059,-1-6 614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2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157 184 1217,'-15'-27'1229,"-2"0"1,-1 1 0,-1 0 0,-37-37 0,35 48 309,11 15 256,10 2-1680,0 0-1,0 0 1,0 0 0,1-1 0,-1 1-1,0 0 1,1 0 0,-1 0 0,1-1 0,0 1-1,0 0 1,0-1 0,-1 1 0,2-1 0,-1 1-1,0-1 1,2 2 0,52 73 1084,79 82 1,84 53-2473,-201-196 585,1 0 1,0 0-1,1-2 1,0 0 0,1-1-1,1-1 1,-1-2-1,38 14 1,-55-23 452,-1 1-1,1 0 1,-1-1 0,1 0-1,-1 0 1,1 0 0,0 0-1,-1 0 1,1 0 0,-1 0-1,1-1 1,-1 1 0,1-1 0,-1 0-1,0 0 1,1 0 0,-1 0-1,0 0 1,4-3 0,-3-7-1067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5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0 676 416,'3'-15'400,"-2"1"0,1-1 0,-2 1-1,-2-27 1,1 27 282,0 0 0,1 0 0,1 0 0,0 0 0,4-17 0,2 11 559,1-16 6098,-7 47-4100,15 99 2486,-4 60-1652,-7-79-2375,5 505 233,5 67-917,-7-556-1014,-3-15 0,4 1 0,4-2 0,27 95 0,-39-181 0,0-1 0,1 1 0,-1-1 0,1 1 0,1-1 0,-1 0 0,1 0 0,-1 0 0,1 0 0,0 0 0,7 6 0,-9-9 0,1 0 0,0 0 0,0 0 0,0 0 0,0 0 0,0-1 0,1 1 0,-1-1 0,0 1 0,0-1 0,0 0 0,0 0 0,1 0 0,-1 0 0,0 0 0,0 0 0,0-1 0,0 1 0,1-1 0,-1 1 0,0-1 0,0 0 0,0 0 0,0 0 0,0 0 0,-1 0 0,4-3 0,7-5 0,-1-1 0,0 0 0,-1-1 0,0 0 0,0-1 0,-1 0 0,-1-1 0,12-24 0,33-62 0,-5-2 0,-4-3 0,-5-1 0,31-132 0,71-459 0,-109 510 0,46-377 46,-29 176-297,-47 370-16,-2 12-50,0 1 0,1-1 0,0 0 1,0 0-1,0 1 0,0-1 0,1 1 1,-1-1-1,1 1 0,5-8 1,-7 11 245,0 1 0,0 0 1,1-1-1,-1 1 1,0 0-1,0 0 1,1-1-1,-1 1 1,0 0-1,0 0 1,1 0-1,-1-1 1,0 1-1,1 0 1,-1 0-1,0 0 1,1 0-1,-1 0 1,0 0-1,1 0 0,-1-1 1,1 1-1,-1 0 1,0 0-1,1 0 1,-1 1-1,0-1 1,1 0-1,-1 0 1,0 0-1,1 0 1,-1 0-1,0 0 1,1 0-1,-1 1 1,0-1-1,1 0 1,-1 0-1,0 0 1,1 1-1,-1-1 0,0 0 1,0 0-1,1 1 1,-1-1-1,0 0 1,0 1-1,0-1 1,0 0-1,1 1 1,7 23-2915,-7-21 2590,9 42-3539,-2 1 1,2 47-1,-4-32 1424,10 50-1075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45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25 102 128,'0'-27'-699,"0"-28"4704,0 35 683,0 59-1994,11 218 1673,-8 251 2211,0-4-4051,-3-451-2440,-15 103 0,13-95-486,2-45-232,0-12-471,-14-8-6341,12-2 6543,0 0 0,0 0 1,1 0-1,-1-1 0,1 1 0,1 0 1,-1-1-1,1 1 0,1-9 0,-1 8 293,0-44-1746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4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53 389 208,'0'-1'30,"0"1"0,0 0 1,0-1-1,1 1 0,-1-1 0,-1 1 0,1 0 0,0-1 1,0 1-1,0-1 0,0 1 0,0 0 0,0-1 0,0 1 1,0 0-1,-1-1 0,1 1 0,0 0 0,0-1 1,-1 1-1,1 0 0,0-1 0,0 1 0,-1 0 0,1 0 1,0-1-1,-1 1 0,1 0 0,0 0 0,-1 0 0,1-1 1,0 1-1,-1 0 0,1 0 0,0 0 0,-1 0 0,1 0 1,-1 0-1,1 0 0,0 0 0,-1 0 0,1 0 0,-1 0 1,1 0-1,0 0 0,-1 0 0,1 0 0,-1 0 0,-4 0 1493,-29 2 4966,34 1-6133,-1-1 0,1 1 0,0-1 0,0 1 0,0-1 0,0 1 0,0-1-1,1 1 1,-1-1 0,1 1 0,0-1 0,0 0 0,0 1 0,0-1 0,0 0 0,0 0 0,3 3 0,-1-3-234,1 0 1,0-1-1,0 0 1,0 0-1,0 0 0,0 0 1,0-1-1,0 0 0,0 0 1,0 0-1,6-1 0,52-1 367,-1-3 0,-1-3 0,1-3-1,65-20 1,-40 8-408,1 3-1,1 5 1,0 3-1,122-1 1,-153 13-106,16 2 5,-1-4 0,0-3 1,89-17-1,46-18-79,85-26-117,-225 51 239,112-10-1,-110 18-78,-23 4 20,57 3-1,-43 1-10,-55-1 10,0-1 0,1 0 0,-1 0 0,0 0 0,0-1 0,0 0 0,0 0 0,0 0 0,0 0 0,-1-1 0,6-3 0,-6 3 11,0 0 0,0 1 0,1-1 0,-1 1 0,1 0 0,-1 1 0,1-1 0,0 1-1,0 0 1,10-1 0,37-9-139,122 11 189,-90-10-40,-5 11 39,-17 0-137,95-9 0,-15-13-14,-40 11 29,-85 7 88,0 1-1,1 1 1,-1 0 0,32 4 0,6-1-5,477-9-206,-531 7 361,0 0-127,0 1-1,0-1 1,0 0 0,0 1-1,0-1 1,0 1 0,0-1-1,0 1 1,-1-1 0,1 1-1,0 0 1,0-1 0,-1 1-1,1 0 1,0 0 0,-1 0-1,1-1 1,-1 1 0,1 0-1,-1 0 1,0 0 0,1 0-1,-1 0 1,0 0 0,1 0-1,-1 0 1,0 0 0,0 0-1,0 0 1,0 2 0,4 42 165,-3-31-150,3 41-33,-5 95 0,1 34-4,7 123-19,-4-43 45,7-159-70,3 45 140,-12-123-94,2-1 0,10 47 0,-7-47 36,-2 0 1,3 45-1,10 99 164,0-47-154,0-18-25,-17-104 35,-4-2-337,1-1 265,-1 1-1,1-1 1,-1 0-1,1 0 1,0-1-1,0 1 0,0-1 1,-5-4-1,-15-12-17,9 11 24,-5-3 124,0 1 0,-2 0 1,1 2-1,-1 0 0,-24-5 0,-22 2 21,0 3 0,-1 3 0,-112 6 0,66 1-64,-179-2 713,277 1-700,1 1 0,0 0 0,-26 7 0,-32 4 156,-687 0 452,506-14-186,227 2-440,1 1-1,-45 10 1,-17 3 9,-125 23-61,-180 15 71,363-49-104,0 1 1,-52 15-1,64-16 36,-1-2 0,1 0 0,-1-1 0,1-1 0,-26-3 0,-2 1 6,7 4 4,0 2-1,0 2 0,0 2 0,-48 15 0,4-1 6,42-5 89,-1 1 89,-1-14 353,-7 2-355,33-4-234,16-2-272,1 0 0,-1 0-1,0 0 1,1-1 0,-1 1-1,1 0 1,-1-1 0,0 1-1,1 0 1,-1-1 0,1 1-1,-1-1 1,1 1 0,-1 0-1,1-1 1,-1 0 0,1 1-1,-1-1 1,1 1 0,0-1 0,-1 1-1,1-1 1,-1-1 0,0-37-13103,2 21 14615,-1-19-3188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48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9 496,'0'-1'217,"0"1"-1,0 0 1,0-1-1,0 1 1,0 0-1,0-1 1,0 1-1,0 0 1,-1-1-1,1 1 1,0 0-1,0-1 1,0 1-1,0 0 1,0-1-1,-1 1 0,1 0 1,-1-1 432,1 1-432,0 0-1,0 0 1,-1-1-1,1 1 1,0 0-1,-1 0 1,1 0-1,0 0 1,-1-1-1,1 1 1,0 0-1,-1 0 1,1 0-1,0 0 1,-1 0-1,-17 3 1794,-12 12-1670,-13 10 1780,37-23-1869,0 1-1,1 0 1,-1 0-1,1 0 1,0 1-1,-6 4 0,-10 16 326,0 0-1,2 2 1,1 0 0,1 1-1,2 1 1,0 0-1,2 1 1,1 0-1,1 1 1,-12 59-1,16-37-218,2 1 0,3 82 0,2-94-307,0-30-59,0-1 1,1 1-1,0 0 1,1 0-1,0-1 1,0 1-1,1-1 1,1 0-1,0 0 1,0 0-1,8 12 1,-9-18-189,0 0 0,0 0 0,1 0-1,-1-1 1,1 0 0,-1 0 0,1 0 0,0 0 0,1 0 0,-1-1 0,0 0 0,1 0-1,-1 0 1,1 0 0,0-1 0,-1 0 0,1 1 0,0-2 0,0 1 0,0-1 0,0 0 0,0 0-1,-1 0 1,1 0 0,0-1 0,9-2 0,1-2-547,0 0-1,0 0 1,0-2-1,-1 0 1,0 0 0,0-2-1,-1 1 1,0-2-1,-1 0 1,16-16 0,2-4-455,-2-1 1,42-61-1,-60 80 1333,-1-1 1,-1 0-1,0 0 0,-1-1 0,-1 0 1,0-1-1,0 1 0,-2-1 0,0 0 1,-1 0-1,3-33 2292,-7 51-1199,-4 5-821,-4 5 162,1 1 0,0 0 0,0 1 0,2-1 0,-1 2 0,2-1 0,0 1 0,1-1 0,1 1 0,-3 33 0,5-32-307,3 29 273,-2-44-527,1-1-1,-1 0 1,1 0-1,-1 0 0,1 1 1,-1-1-1,1 0 1,-1 0-1,1 0 0,0 0 1,0 0-1,-1 0 1,1 0-1,0-1 1,0 1-1,0 0 0,0 0 1,0-1-1,0 1 1,0 0-1,0-1 0,1 1 1,-1-1-1,0 1 1,0-1-1,0 0 0,1 0 1,-1 1-1,0-1 1,0 0-1,2 0 0,8-1-89,-1 1 1,0-1-1,0-1 0,0 0 0,0 0 0,0-1 0,0-1 0,-1 1 0,1-2 0,-1 1 0,0-1 0,0 0 0,9-9 0,-3 2-205,-1-1 1,-1 0-1,0-1 0,-1 0 1,0-1-1,12-23 1,-21 35 253,-1 0 1,0-1-1,0 1 0,-1 0 1,1-1-1,-1 1 1,0-1-1,0 1 1,0-1-1,0 0 0,0 1 1,-1-1-1,0 0 1,0 1-1,0-1 1,0 0-1,0 0 0,-1 1 1,1-1-1,-1 0 1,0 1-1,-1-1 1,1 1-1,0-1 0,-3-3 1,1 4 23,0 0 0,0-1-1,0 1 1,-1 0 0,1 0 0,-1 1 0,0-1 0,0 1 0,0 0-1,0 0 1,0 0 0,-1 0 0,1 1 0,0 0 0,-1 0 0,1 0-1,-1 0 1,1 1 0,-1 0 0,-6 0 0,1 0 13,0 1 0,0 1 0,0-1 0,0 2 0,0-1 0,1 1 0,-1 1-1,-11 5 1,-71 46-349,72-42 84,16-10 69,0-1 0,0 1 1,0 0-1,1 0 0,-1 0 0,1 0 0,-1 1 0,1-1 0,0 1 0,0 0 0,-3 6 0,4-5-364,1-1 0,0 0 0,0 1 0,0-1 0,0 1 0,1 0 0,0 6 0,3-4-1364,11-6 211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4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30 592,'3'0'5761,"3"16"-4140,2 25-860,-8 190 895,17-261-2717,-6-19 317,-10 39 677,1 0-1,0 0 1,1 1 0,0-1-1,0 1 1,1-1-1,0 1 1,6-9 0,19-31-12,16-26 432,-44 74-319,0-1 0,0 1 0,1-1 0,-1 1 0,0 0 0,1 0 0,-1-1 0,0 1 0,1 0 0,0 0 0,-1 0 0,1 0 0,-1 1 0,1-1 0,0 0 0,0 1 0,0-1 0,-1 1 0,1-1 0,0 1 0,0 0 0,3 0 0,-2 1 41,0 0-1,-1-1 1,1 1 0,-1 1 0,0-1 0,1 0 0,-1 1-1,0-1 1,0 1 0,0-1 0,0 1 0,0 0-1,0 0 1,2 2 0,3 6 180,-1 0 0,0 0 1,0 0-1,-1 1 0,0-1 0,4 13 0,0 6 147,-1 0 0,-1 0 0,-2 1 0,-1 0 0,1 32 0,-5-47-349,2 0 0,5 29 0,0-6-452,-7-36 310,0 0 0,1 0 1,-1 0-1,0 0 0,1 0 1,0 0-1,-1-1 0,1 1 1,0 0-1,0 0 0,0-1 1,0 1-1,1 1 0,-1-2-38,0-1-1,-1 1 1,1-1 0,0 0-1,-1 1 1,1-1 0,0 0-1,-1 1 1,1-1-1,0 0 1,0 0 0,-1 0-1,1 1 1,0-1 0,0 0-1,-1 0 1,1 0-1,0 0 1,0 0 0,-1 0-1,1-1 1,1 1 0,1-1-300,0-1 0,0 0 0,1 1 0,-1-1 0,0 0 0,-1 0 0,1-1 0,0 1 0,-1-1 0,5-4 0,15-13-1716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4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75 512,'0'-3'141,"0"1"-1,-1 0 1,1 0-1,-1-1 0,0 1 1,0 0-1,0 0 1,0 0-1,0 0 0,0 0 1,-1 0-1,1 0 1,-1 0-1,1 1 1,-1-1-1,1 0 0,-1 1 1,0-1-1,0 1 1,0 0-1,0 0 1,-3-2-1,0 1 267,0-1-1,-1 1 1,1 0-1,-1 0 1,1 1-1,-1 0 1,1 0-1,-12-1 1,14 3-248,0 0 0,0 0 0,0 0 0,0 0 0,0 0 1,1 1-1,-1 0 0,0-1 0,1 1 0,-1 0 0,1 0 1,0 0-1,-1 0 0,1 1 0,0-1 0,-2 4 0,-36 51 1713,33-45-1420,-3 3-159,0 0 0,2 1 0,0 0 1,1 1-1,0-1 0,1 1 0,1 0 1,1 1-1,1-1 0,0 1 0,-1 23 1,4-17-38,1 0 0,1 0 0,1 0 0,9 36 0,-11-54-247,1 0 0,0 0 0,0 0 0,1 0 0,0 0 0,0 0 0,0-1 0,0 0 0,1 1 0,0-1-1,0-1 1,1 1 0,-1 0 0,1-1 0,0 0 0,0 0 0,0-1 0,1 1 0,-1-1 0,1 0 0,0-1 0,7 3 0,-6-3-116,0 0 1,0-1-1,0 0 1,0 0 0,0-1-1,0 0 1,0 0-1,0-1 1,0 1 0,0-1-1,0-1 1,0 0-1,0 0 1,-1 0-1,9-4 1,-6 1-204,-1-1-1,1 0 1,-1 0 0,0 0-1,-1-1 1,0 0 0,0-1-1,0 0 1,8-12-1,4-14-596,-1-1-1,-1 0 0,-2-1 0,14-51 0,-25 74 903,5-19-103,-1 1 0,-2-1 0,-1-1 0,1-32 0,-4-17 5111,-5 170-1614,0-45-2019,2 0 1,8 67-1,10 21-415,0 183 0,-17-287-914,0 86 33,16 135 0,1-9-424,-16-137-7762,-1-99 6065,-2-3 1698,1 0 0,-1 0 1,0 0-1,1-1 0,-1 1 0,1 0 0,-1-1 0,0 1 0,1-1 0,-1 1 0,1-1 0,-1 0 0,1 0 0,-1 0 0,0-1 1,-1 0 126,1-1 1,1 1 0,-1-1 0,0 0-1,1 0 1,-1 0 0,1 0-1,0 0 1,0 0 0,-1-4 0,-6-18-737,-5-13 48,10-6 117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49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1 296 400,'14'-66'966,"-13"52"-684,1 1 0,1-1 0,0 1-1,1-1 1,1 1 0,0 0 0,0 0 0,1 1-1,1 0 1,13-19 0,-6 9 397,10-13 376,-23 34-983,0 0 0,0 0-1,0 0 1,0 0 0,0 0 0,1 1-1,-1-1 1,0 0 0,0 1 0,1-1-1,-1 1 1,0-1 0,1 1 0,-1 0-1,0 0 1,1 0 0,-1-1-1,1 1 1,-1 0 0,0 1 0,1-1-1,-1 0 1,0 0 0,1 1 0,-1-1-1,3 1 1,-1 2 34,0 0 1,0 0-1,0 1 0,-1-1 1,1 0-1,-1 1 0,1 0 1,-1-1-1,-1 1 0,1 0 1,0 0-1,-1 0 0,2 7 1,-1 1 14,0-1 0,-1 1 0,0 0 0,0 0 1,-2-1-1,1 1 0,-1 0 0,-1 0 0,0-1 1,-1 1-1,0-1 0,-1 0 0,0 0 0,-1 0 0,0 0 1,0-1-1,-2 0 0,-7 11 0,8-13-217,-1 0 0,-1 0 0,-15 13-1,20-19-89,-1 0 0,1 0 0,-1 0 0,1-1 0,-1 0 0,0 1 0,1-1 0,-1 0 0,0-1-1,0 1 1,0-1 0,-7 0 0,10 0 81,0 0-1,0 0 1,0 0-1,0 0 1,0 0 0,0-1-1,0 1 1,0-1-1,0 1 1,0 0-1,0-1 1,0 0-1,0 1 1,0-1 0,0 0-1,0 1 1,1-1-1,-1 0 1,0 0-1,0 1 1,1-1-1,-1 0 1,1 0 0,-1 0-1,1 0 1,-1 0-1,1 0 1,-1 0-1,1 0 1,0 0 0,0 0-1,-1-2 1,0-45-2061,2 29 1536,-1-34-602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4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0 190 352,'8'-38'564,"-6"20"146,1 0 0,1 1 0,1 0-1,1 0 1,0 0 0,11-21 0,-17 38-633,1-1-1,-1 1 0,0-1 0,1 1 0,-1-1 0,0 0 0,1 1 1,-1-1-1,1 1 0,-1 0 0,1-1 0,-1 1 0,1-1 0,-1 1 1,1 0-1,-1-1 0,1 1 0,0 0 0,-1-1 0,1 1 1,-1 0-1,1 0 0,0 0 0,-1 0 0,1 0 0,0 0 0,-1 0 1,1 0-1,0 0 0,-1 0 0,1 0 0,0 0 0,-1 0 1,1 0-1,0 1 0,-1-1 0,1 0 0,-1 0 0,1 1 0,-1-1 1,1 0-1,0 1 0,-1-1 0,1 1 0,-1-1 0,0 1 0,1-1 1,-1 1-1,1-1 0,0 2 0,21 34 2461,-19-31-2133,9 24 433,-1 1 1,-1 0 0,-2 1-1,-1 0 1,5 52-1,-1-14-361,49 407 375,-59-471-848,6 179-254,-7-116-6928,0-44-662,0-40 5968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50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18 688,'-5'-6'459,"5"5"-329,-1 0 0,1 0 0,-1 1 1,0-1-1,1 0 0,-1 0 0,0 1 1,1-1-1,-1 1 0,0-1 1,0 0-1,0 1 0,0-1 0,1 1 1,-1 0-1,0-1 0,0 1 0,0 0 1,0 0-1,0-1 0,-2 1 1209,2 4-855,1 0 0,0 0-1,0 0 1,1 0 0,-1 0-1,1 0 1,-1 0 0,1 0 0,1 0-1,-1 0 1,0-1 0,1 1-1,0 0 1,0-1 0,3 5 0,-2-5-424,0-1 0,1 0-1,-1 0 1,0-1 0,0 1 0,1-1 0,-1 0 0,1 1 0,0-1 0,-1-1 0,1 1 0,-1-1 0,1 1 0,0-1 0,0 0 0,4-1 0,38 3-623,-30-1-22,-1 0-1,1-1 1,-1-1-1,1 0 1,-1-1-1,22-5 1,-28 4 427,0 0 1,0 1-1,0 0 0,13 0 0,-20 1 186,0 1-1,0 0 1,0 0-1,0 0 1,0 0-1,0 0 0,0 0 1,0 1-1,0-1 1,0 1-1,0-1 1,0 1-1,0 0 0,0 0 1,-1 0-1,1 0 1,0 0-1,-1 0 1,1 0-1,0 1 0,-1-1 1,0 1-1,1-1 1,-1 1-1,0-1 0,2 4 1,0 5 297,0 0 1,-1 1-1,-1 0 1,1 0-1,-2-1 0,1 1 1,-3 18-1,2 37 1399,7-17-454,14 49-1,-9-47-633,-11-46-596,1 0 0,0 0 0,-1 0 0,2 0 0,-1 0 0,0-1 1,1 1-1,0-1 0,0 0 0,0 0 0,1 0 0,-1 0 0,1-1 0,8 7 0,-10-9-42,0 0 0,0 0 0,0 0 0,0 0 1,0 0-1,1 0 0,-1-1 0,0 1 0,1-1 0,-1 1 0,0-1 0,1 0 0,-1 0 0,1 0 0,-1 0 0,0-1 0,1 1 0,-1 0 0,0-1 1,1 0-1,-1 0 0,0 1 0,0-1 0,1-1 0,-1 1 0,0 0 0,0 0 0,0-1 0,-1 1 0,1-1 0,0 0 0,-1 1 0,1-1 1,2-4-1,3-3-55,-1 0 0,0 0 0,0-1 1,-1 0-1,-1 0 0,1 0 0,-2-1 0,1 0 1,-2 1-1,4-19 0,-3-9-41,0-68-1,-4 68 99,1 30 15,-1 0 1,0 0-1,-1 0 0,-4-14 1,6 19-16,-1 1 1,1 0 0,-1 0-1,0 0 1,0 0 0,0-1-1,0 1 1,0 1-1,-1-1 1,1 0 0,-1 0-1,1 0 1,-1 1 0,1-1-1,-1 1 1,0-1-1,0 1 1,0 0 0,0 0-1,0-1 1,-2 0 0,-1 2-115,1-1 1,0 1 0,0 0-1,0 0 1,0 0 0,0 1 0,-1-1-1,1 1 1,0 0 0,0 0-1,0 1 1,1-1 0,-7 4-1,-42 34-4335,33-22 2219,-13 10-1230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51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99 477 352,'-32'0'1604,"-14"0"595,25 0 4286,21 28 1648,0-10-6043,0-17-1999,1 0 0,-1 0 0,0 0 0,0 0 0,1 0 0,-1 0 0,1 0 0,-1 0 0,1 0 0,-1 0 0,1 0 0,0 0 0,-1 0 0,1 0 0,0 0 0,0-1 0,-1 1 0,1 0 0,0 0 0,0-1 0,0 1 0,0-1 0,0 1 0,2 0 0,38 10 3810,49-6 1804,-87-5-5682,40 0-23,9 1 0,0-2 0,0-3 0,57-10 0,380-120 0,-288 73 0,294-49 0,-432 100 0,-21 3 0,75-4 0,-103 10 0,-1-1 0,0 0 0,0-1 0,-1-1 0,1 0 0,-1-1 0,18-9 0,7-1 0,-37 15 4,1 0-1,-1 0 1,1 0-1,-1-1 1,1 1 0,-1 0-1,1 0 1,-1 0 0,1 0-1,-1-1 1,1 1-1,-1 0 1,1-1 0,-1 1-1,0 0 1,1-1 0,-1 1-1,1 0 1,-1-1-1,0 1 1,1-1 0,-1 1-1,0 0 1,0-1 0,1 1-1,-1-1 1,0 1-1,0-1 1,0 1 0,0-1-1,1 1 1,-1-1-1,0 1 1,0-2 0,-4-2-638,-77-86-24560,52 49 20089,26 29 3208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51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1 528,'-38'0'1569,"20"0"1603,6 0 2935,-2 0 4663,14 37-6845,2-33-3842,-1 0 1,1 0 0,-1 0 0,1 0 0,0 0-1,1-1 1,-1 1 0,1-1 0,-1 0 0,1 0-1,0 1 1,0-2 0,1 1 0,-1 0 0,5 2-1,5 6 12,-5-5-74,-1 0 0,1-1 0,0 0 0,0 0 0,16 6 0,32 19-54,-36-19-80,-16-9 67,0 0 0,0-1 0,-1 1 0,1 0 0,0 1 0,-1-1 0,0 1 0,0-1 0,1 1 0,-2 0 0,1 0 0,0 1 0,-1-1 0,4 6 0,-4-4 44,0 1 0,-1 0 0,0-1-1,0 1 1,-1 0 0,0 0 0,1-1-1,-2 1 1,1 0 0,-1-1 0,0 1 0,0 0-1,0-1 1,-1 1 0,0-1 0,0 1-1,-3 4 1,-10 19 48,9-14-21,-1-1-1,-1 0 1,0-1-1,-12 14 0,-11 14 30,-5 5-433,26-33-24,2-2-2580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0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3 123 512,'-1'-7'267,"1"2"143,-1 1 0,1-1 1,0 1-1,0-1 0,0 1 1,1-1-1,0 1 0,1-8 0,27 3 726,1 2 0,-1 0-1,1 2 1,0 1-1,35 1 1,13-3 78,9 1-573,-55 4-601,1-2 0,39-7-1,-16 5-1373,-21 2-5914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5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0 560,'-30'36'711,"26"-34"-582,1 1 0,0 0 0,0 0 0,1-1 0,-1 2 0,0-1 0,1 0-1,0 0 1,0 1 0,0 0 0,0-1 0,0 1 0,1 0 0,0 0 0,0 0 0,-1 5 0,2 225 8391,0-2-4087,0-138-3220,-2-74-1299,-1 0-1,0-1 0,-2 1 1,0-1-1,-1 0 0,-1 0 0,-16 30 1,15-30-1000,-4-5-3496,11-14 4395,1 0 0,-1-1 1,1 1-1,-1 0 0,0 0 1,1-1-1,-1 1 0,1-1 1,-1 1-1,1-1 0,0 1 0,-1-1 1,1 1-1,-1-1 0,1 1 1,0-1-1,-1 1 0,1-1 0,0 0 1,0 1-1,0-1 0,-1 1 1,1-1-1,0 0 0,0 1 0,0-1 1,0 0-1,0-1 0,-8-31-2705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54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824 2284 368,'-23'1'1104,"17"-1"-876,1 1 0,-1-1 0,1 0 0,0 0 0,-1 0 0,1-1 0,-1 0 0,1 0 0,0 0 0,-1-1 1,1 1-1,0-1 0,0-1 0,-7-3 0,-3-6 295,-2 1 1,-21-11 0,23 14-69,1 0 1,0-1 0,-24-20-1,22 14-16,1-1-1,1 0 0,-13-20 0,18 25-213,0 0-1,-1 0 1,0 1-1,-21-16 1,-15-14 392,-50-46 1096,86 77-1322,1 0 1,0-1 0,-11-16 0,-3-4-41,14 7-127,9 21-200,0 0-1,-1 0 1,1 0-1,-1 0 1,1 0 0,-1 0-1,0 1 1,0-1-1,0 0 1,0 0-1,0 0 1,-2-1 0,-22-42 1010,22 37-732,0 1-1,-1 0 0,0 0 0,0 1 0,0-1 0,-8-7 0,7 6-120,-1 0 0,2 1 0,-1-2-1,1 1 1,0 0 0,1-1-1,-4-14 1,5 17-109,-28-52 449,-11-46 946,30 38-1064,9 55-317,0-1 0,1 1 0,0-1-1,1 1 1,0-1 0,2-16 0,0-10 564,-4-17-145,0 40-487,1 0-1,1-1 0,0 1 1,1 0-1,0 0 1,2 0-1,-1 0 0,7-18 1,3 5 7,-5 10 42,1-1 0,1 1 0,20-31 0,-7 23 232,1 0 1,41-34-1,-23 22-164,-18 18-33,0 1 1,2 1-1,0 1 0,53-26 1,-14 17 332,115-31 0,-22 19 237,-114 26-105,51-6 0,-40 8-250,233-30 1385,-216 32-1400,148-30 154,-11 3 115,-133 21-571,0-4 0,75-27 0,-138 42 0,2 0 0,-1 0 0,16 0 0,27-5 0,-17 1 0,1 0 0,1 3 0,61 1 0,-47 0 0,-1-3 0,1-3 0,93-26 0,-23 4 0,-26 9 0,133-24 0,-167 35 0,-36 5 0,1 2 0,37-1 0,85-6 0,64 1 0,118 10 0,-308 1 0,-1 2 0,0 1 0,0 0 0,40 15 0,-32-9 0,61 9 0,-85-17 0,-1 1 0,1-1 0,-1 1 0,0 1 0,14 7 0,22 9 0,-3-5 0,-22-10 0,-1 1 0,1 1 0,-1 0 0,-1 2 0,1 0 0,-2 1 0,1 0 0,-1 2 0,-1 0 0,20 19 0,1 11 0,-3 2 0,32 52 0,-45-63 0,-1 1 0,-1 1 0,14 40 0,-19-42 0,20 37 0,-20-46 0,-2 0 0,0 1 0,10 39 0,-11-18 0,-3 2 0,4 76 0,-13 100 0,0-87 0,2-134 0,-1 1 0,1-1 0,-1 1 0,0-1 0,0 1 0,-1-1 0,1 1 0,0-1 0,-1 0 0,0 0 0,0 0 0,0 0 0,-5 5 0,4-5 0,1 1 0,0-1 0,-1 0 0,1 1 0,0-1 0,1 1 0,-3 6 0,2-6 0,0 1 0,-1-1 0,0 0 0,1 0 0,-1 0 0,-1 0 0,1 0 0,0-1 0,-1 1 0,0-1 0,0 0 0,-6 4 0,-10 9 0,-63 48 0,81-62 0,0-1 0,0 0 0,0 1 0,-1-1 0,1 0 0,-1 0 0,1 0 0,-1 0 0,1-1 0,-1 1 0,-3-1 0,3 1 0,0-1 0,0 1 0,0 0 0,0 0 0,0 0 0,0 0 0,0 0 0,0 1 0,-4 2 0,-2 1 0,-1-1 0,0 0 0,0 0 0,1-1 0,-2 0 0,1-1 0,-14 2 0,9-2 0,1 1 0,-1 0 0,1 1 0,-19 8 0,-6 5 0,-22 12 0,43-19 0,0-1 0,0-1 0,-1 0 0,0-2 0,-1 0 0,0-1 0,-29 3 0,38-5 0,0 0 0,-1 1 0,-20 10 0,-26 7 0,-301 66 0,229-46 0,86-25 0,-57 12 0,23-14 0,0-3 0,-133 2 0,193-12 0,0 0 0,1 2 0,-27 6 0,-1 1 0,-33 8 0,50-11 0,-1 0 0,-39 2 0,-89 19 0,-85 6 0,96-12 0,18-1 0,-104 16 0,114-25 0,104-10 0,1 0 0,0 1 0,0 1 0,0 0 0,-19 9 0,19-8 0,-1 0 0,1 0 0,-16 1 0,17-3 0,0 0 0,-1 1 0,1 0 0,-13 7 0,-49 28 0,67-35 0,1 0 0,-1-1 0,-1 1 0,1-1 0,0-1 0,-1 1 0,1-1 0,-11 1 0,-32 12 0,-44 15 0,45-16 0,35-12 0,0 0 0,-1-1 0,1 0 0,0-1 0,-25-2 0,-10-1 0,47 3 0,-1 0 0,1 0 0,0-1 0,0 1 0,0-1 0,0 1 0,0-1 0,0 0 0,0 0 0,0 0 0,0 0 0,1 0 0,-3-1 0,-22-10 0,21 11 0,0-1 0,0 1 0,1-1 0,-1 0 0,0 0 0,1-1 0,-1 0 0,-7-5 0,-24-13 0,18 14 0,0-2 0,-22-12 0,-15-8 0,44 22-8,0 0 0,0-1 0,1 0 0,0 0 0,1-1 0,0 0 0,0-1 0,1 0 0,-11-18 0,0-3-770,13 22 221,0-1 1,0 0-1,1 0 0,-4-13 0,8 21 229,0-1-1,0 0 1,-1 0-1,1 1 1,-1-1-1,0 0 1,1 1-1,-1 0 1,0-1-1,0 1 1,-1 0-1,-3-4 1,3 5-70,1-1-1,0 0 1,0 0 0,0 0-1,1 0 1,-1 0 0,0 0-1,1 0 1,-1-1 0,0-2-1,0 0-640,0 1 54,0 0-1,1 0 1,0 0-1,0 0 1,0 0-1,0 0 0,1 0 1,-1 0-1,1 0 1,1-6-1,7-10-2629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5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95 608,'-20'-40'971,"17"32"-448,-1 0 0,1 1 0,-1 0 0,-1 0 0,-8-11 3375,13 48-470,-1 45 675,0-19-911,2-1 1,12 88 0,20 172 1140,-28-232-4043,-3 22-150,-2-82-3169,0 3-3323,-8-38-288,1 5 5212,-9-39-4107,-5-10 2314,4 16 1463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5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134 323 768,'-1'0'7,"-6"-6"451,0 0-1,-1 0 0,0 1 1,0 0-1,0 1 0,-1-1 1,0 1-1,1 1 0,-1 0 0,-1 0 1,1 1-1,-12-2 0,20 4-376,1 1-1,0-1 0,-1 0 1,1 0-1,-1 0 0,1 0 0,0 0 1,-1 0-1,1 0 0,0 0 0,-1 0 1,1 0-1,0 0 0,-1 0 1,1 0-1,0 0 0,-1-1 0,1 1 1,0 0-1,-1 0 0,1 0 0,0 0 1,-1-1-1,1 1 0,0 0 1,0 0-1,-1-1 0,1 1 0,0 0 1,0 0-1,-1-1 0,1 1 0,0 0 1,0-1-1,0 1 0,0 0 1,0-1-1,-1 1 0,1 0 0,0-1 1,0 1-1,0 0 0,0-1 0,0 1 1,0 0-1,0-1 0,0 1 1,0-1-1,0 1 0,0 0 0,1-1 1,-1 1-1,0 0 0,0-1 0,0 1 1,0 0-1,0-1 0,1 1 1,-1 0-1,0 0 0,0-1 0,1 1 1,13-17 1625,28-15-1680,1 2 1,54-28 0,97-39-6465,-186 94 6022,1 0 0,-1 0-1,0 0 1,1 1 0,-1 0 0,1 1 0,0 0 0,-1 0-1,10 1 1,-13 0 312,0 0-1,-1 1 1,1 0-1,0 0 1,-1 0-1,1 0 1,-1 1-1,1 0 1,-1 0-1,0 0 0,0 0 1,0 1-1,0 0 1,0 0-1,-1 0 1,7 6-1,-6-4 165,0 0-1,-1 1 1,0-1 0,0 1-1,0-1 1,0 1-1,-1 0 1,0 0-1,-1 0 1,1 0 0,0 10-1,11 33 1160,-4-16 725,0 1 0,6 58 0,7 32 3072,25 101 125,-47-222-5180,0-1 0,1 0-1,-1 0 1,1 1 0,-1-1 0,1 0 0,0 0-1,0 0 1,0 0 0,0 0 0,2 2 0,-2-3-712,1 0 1,-1 1 0,1-1 0,-1 0 0,1 0 0,0 0-1,-1-1 1,1 1 0,0 0 0,0-1 0,-1 1-1,1-1 1,0 1 0,0-1 0,0 0 0,0 0-1,-1 0 1,4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56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76 116 704,'-18'-11'1105,"1"-6"271,0 17 2146,0-11 784,10 11-2497,7-10-416,0-8-2002,0 8-1328,0 3-1072,0-14-209,7 10 545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5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34 609 704,'-2'6'-332,"-5"8"4046,3-8 214,5-16-2258,3 1-1456,0 1 0,0 0 0,1 0 0,0 0 0,1 1 0,-1-1 0,14-11 0,10-16-79,-18 19-177,-1 0 1,0-1 0,9-20-1,-17 31-14,0 1-1,0-1 1,0 1 0,-1-1-1,0 1 1,0-1-1,0 0 1,-1 0 0,0 1-1,0-1 1,0 0 0,-1 0-1,0 1 1,-3-12-1,3 15 82,0 0 0,0 0-1,0 0 1,0 0-1,0 0 1,-1 1-1,1-1 1,0 0-1,-1 1 1,0-1-1,1 1 1,-1-1-1,0 1 1,0 0 0,0 0-1,0 0 1,0 0-1,0 0 1,0 0-1,0 0 1,0 1-1,0-1 1,-1 1-1,1 0 1,0-1-1,0 1 1,-1 0-1,1 0 1,0 0 0,0 1-1,-4 0 1,2 0 64,0-1 0,1 1 0,-1 1 0,0-1 0,1 0 0,0 1-1,-1 0 1,1-1 0,0 1 0,0 1 0,0-1 0,0 0 0,0 1 0,0-1 0,1 1 0,-1 0 0,1 0 0,-3 5 0,-2 9 232,1 0 0,-7 30 0,9-33-211,2 2-39,0 1 1,1-1-1,0 1 0,3 21 1,0 7-106,-3-43-10,1-1 0,0 1 0,0-1 1,0 1-1,0-1 0,0 1 1,0-1-1,0 1 0,0-1 0,1 1 1,-1-1-1,0 1 0,1-1 1,-1 0-1,1 1 0,0-1 0,0 0 1,-1 1-1,1-1 0,0 0 1,0 0-1,0 0 0,0 1 1,0-1-1,2 1 0,-1-2-112,0 0-1,0 0 1,-1 0-1,1 0 1,0 0-1,-1 0 1,1-1-1,0 1 1,-1-1-1,1 1 1,0-1-1,-1 1 1,1-1-1,-1 0 1,1 0-1,-1 0 1,0 0-1,3-2 1,6-5-708,0-1 0,-1 0-1,0-1 1,14-19 0,-3 0 449,-1-1 0,-1 0 0,-2-2 0,17-46-1,9-23 2649,-42 142 7035,11 22-6039,22 67-1802,-30-119-1420,2 0-1,-1-1 0,1 0 1,9 14-1,-12-21-91,0 0 1,0 0-1,0-1 0,0 1 1,0-1-1,1 1 1,-1-1-1,1 0 0,-1 0 1,1 0-1,0-1 1,0 1-1,0 0 1,0-1-1,0 0 0,0 0 1,0 0-1,0 0 1,0 0-1,4 0 0,-3-1-237,-1 0-1,1 0 0,-1 0 0,1-1 1,-1 1-1,1-1 0,-1 0 1,1 0-1,-1 0 0,0 0 0,0 0 1,0-1-1,1 0 0,4-3 1,-5 1 15,1 0 1,-1 0-1,1-1 1,-1 1-1,-1-1 1,1 0 0,-1 0-1,1 0 1,1-8-1,5-11-350,1 0 202,-1-1 0,-1 0-1,8-51 1,-4-10 991,-12 86-504,0 0 0,0-1 0,0 1-1,0-1 1,0 1 0,0-1 0,0 1 0,0 0-1,0-1 1,0 1 0,0-1 0,1 1 0,-1-1-1,0 1 1,0 0 0,0-1 0,1 1 0,-1 0-1,0-1 1,0 1 0,1 0 0,-1-1 0,0 1-1,1 0 1,-1 0 0,1-1 0,-1 1 0,0 0-1,1 0 1,-1-1 0,0 1 0,1 0 0,-1 0-1,1 0 1,-1 0 0,1 0 0,-1 0 0,0 0-1,1 0 1,-1 0 0,1 0 0,-1 0 0,1 0-1,-1 0 1,1 0 0,0 1 0,20 9 1328,-11 1-780,0-1 0,-1 1 0,10 16 0,-10-14-140,1 0 1,0-1-1,12 12 1,-5-9-61,1 0 1,0-2 0,20 12-1,-30-21-322,1 0 0,-1 0-1,1 0 1,0-1 0,0-1 0,0 0-1,0 0 1,1 0 0,15 0-1,-20-2-53,70-5 78,-69 4-92,-1-1-1,0 1 1,0-1-1,0 0 1,0-1-1,0 1 1,0-1-1,-1 0 1,1 0-1,-1 0 1,5-6-1,2-1-130,-1-1 1,0 0-1,-1-1 0,-1 0 0,0-1 0,0 1 0,-2-1 0,1-1 0,-2 1 0,1-1 0,-2 0 0,0 0 0,-1-1 1,0 1-1,-1-1 0,-1 0 0,0 1 0,-1-1 0,-1 0 0,0 0 0,-4-20 0,2 26 139,0 0 1,-1 0-1,1 1 0,-2 0 0,-7-12 0,-12-27 750,24 47-738,0-1 0,0 1 0,0-1 0,0 1 0,0 0 0,0-1 0,0 1 0,0 0 0,0-1 0,0 1 0,0-1 1,0 1-1,0 0 0,0-1 0,-1 1 0,1 0 0,0-1 0,0 1 0,0 0 0,-1-1 0,1 1 0,0 0 0,0 0 1,-1-1-1,1 1 0,0 0 0,0 0 0,-1-1 0,1 1 0,0 0 0,-1 0 0,1 0 0,0 0 0,-1 0 1,1-1-1,-1 1 0,1 0 0,0 0 0,-1 0 0,1 0 0,0 0 0,-1 0 0,1 0 0,-1 0 0,1 0 0,0 0 1,-1 0-1,1 1 0,0-1 0,-1 0 0,1 0 0,0 0 0,-1 0 0,1 0 0,0 1 0,-1-1 0,1 0 0,0 0 1,0 1-1,-1-1 0,1 1 0,-10 24 440,8-4-230,1 0 0,1 0-1,1 0 1,0 0 0,2 0 0,0-1 0,2 1 0,0-1 0,1 0 0,10 22 0,-12-33-164,0-1 0,1 1 1,0-1-1,1 1 1,0-2-1,0 1 0,0-1 1,1 0-1,0 0 1,1 0-1,0-1 0,0-1 1,0 1-1,0-1 1,1 0-1,0-1 0,0 0 1,0-1-1,0 0 1,1 0-1,-1-1 0,1 0 1,13 1-1,-14-2-60,0-1 0,-1 0 0,1 0 0,0-1 0,0 0 0,-1 0 0,1-1 0,-1 0 0,1-1 0,12-5 0,-5-1-231,-2 0 0,1-2 0,-2 1 0,15-15 0,-3 2-1539,37-43 0,-39 35-2755,24-39 0,-38 58 2611,-1 2 197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57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1 416,'-2'0'45,"1"1"0,0-1 0,0 1-1,0 0 1,0-1 0,0 1 0,0 0 0,0 0-1,0-1 1,0 1 0,0 0 0,1 0 0,-1 0-1,0 0 1,0 1 0,1-1 0,-1 0 0,1 0-1,-1 0 1,1 0 0,0 1 0,-1-1 0,1 0-1,0 0 1,0 0 0,0 1 0,0-1 0,0 0-1,0 1 1,0 0 0,1 59 2946,-1-39-1133,1-17-1420,0 0 1,0 0-1,0 0 1,1 0-1,-1-1 1,1 1-1,0-1 1,0 1 0,1-1-1,0 0 1,-1 0-1,1 0 1,1 0-1,-1 0 1,6 5-1,-3-3 237,1-1 0,-1 0-1,1 0 1,0 0 0,0-1 0,1 0-1,-1 0 1,1-1 0,9 3-1,46 8 2139,1-4 0,66 3 0,214-10 377,-191-5-2469,151-21-721,-73 2 0,361-27 0,-548 43 0,0-2 0,74-20 0,-75 17 0,-35 6-1797,10-4-6273,-18 8 7897,0-1 0,1 1 0,-1-1 0,0 1 0,0-1 0,0 1 0,1-1 0,-1 1 0,0-1 0,0 1-1,0-1 1,0 1 0,0-1 0,0 1 0,0-1 0,0 1 0,0-1 0,0 1 0,0-1 0,0 1 0,0-1 0,-1 1 0,1-1 0,0 1 0,0-1 0,0 1 0,-1 0 0,1-1 0,0 1 0,-1-1 0,1 1 0,0 0 0,-1-1 0,1 1 0,0 0 0,-1-1-1,1 1 1,-1-1 0,-4-2-1148,0-1 0,0 1 0,-1-1 0,1 1 0,-1 1 0,-9-4 0,-18-9-1813,10-1 1365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58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 1425,'-1'-1'131,"1"1"0,-1 0 0,0 0 0,1 0 0,-1 0 0,1 0 0,-1 0 0,0 0 0,1 0 1,-1 0-1,0 0 0,1 0 0,-1 1 0,1-1 0,-1 0 0,0 0 0,1 0 0,-1 1 0,1-1 0,-1 0 1,0 2-1,-1 0 269,0 0 0,1 1 1,-1-1-1,1 1 1,0 0-1,0 0 0,0-1 1,0 1-1,1 0 0,-2 5 1,2-6-184,0 0 0,0-1 0,-1 1 0,1-1 0,0 1 1,0 0-1,1-1 0,-1 1 0,0-1 0,0 1 0,1-1 0,-1 1 0,1-1 0,-1 1 1,1-1-1,0 1 0,0-1 0,0 0 0,-1 1 0,1-1 0,0 0 0,1 0 1,0 2-1,25 15 2178,-17-11-1957,-1 0-1,1-1 1,0 0-1,0-1 1,1 0 0,0-1-1,15 4 1,-17-5-328,0-1-1,0 1 1,0 1 0,-1 0 0,1 0-1,-1 0 1,0 1 0,0 1 0,0-1 0,-1 1-1,0 0 1,11 13 0,-15-15-85,1 0 1,-2 1-1,1-1 1,0 1-1,-1 0 1,0 0-1,0 0 1,0 0-1,-1 0 1,1 0-1,-1 0 0,-1 1 1,1-1-1,-1 0 1,0 0-1,0 1 1,0-1-1,-1 0 1,0 1-1,0-1 1,0 0-1,0 0 1,-5 9-1,-9 14-45,-1 0-1,-2-1 1,0 0 0,-2-2 0,-32 34-1,31-37-313,7-8-686,0-1 0,-26 19 0,16-14-1277,21-16 1603,0-1 0,0 1 0,0-1 0,0 0 0,0 0-1,0 0 1,0 0 0,0-1 0,0 1 0,0-1 0,0 0 0,0 0 0,-5 0 0,6 0 185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1:5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1 165 640,'0'-115'2847,"0"90"1900,0 0 4035,8 30-3783,29 47-3470,-3 2 0,-3 0 1,28 65-1,-21-27 788,36 123 1,-42-103-2318,-5 1 0,22 202 0,-13-3 0,-33-277-552,2 0 1,1-1-1,21 63 1,-21-83-7232,-3-39-12097,-3 18 21635,0-22-4071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0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29 736,'0'0'641,"-2"-1"-107,1 1 0,-1 0 0,1 0 1,-1 0-1,1 0 0,-1 0 1,1 0-1,-1 0 0,1 0 1,-1 1-1,1-1 0,-1 1 0,1-1 1,-2 2-1,3-1-309,0 1 0,1 0-1,-1-1 1,1 1 0,-1-1 0,1 1-1,0 0 1,-1-1 0,1 1 0,0-1-1,0 0 1,0 1 0,0-1 0,0 0 0,1 0-1,-1 1 1,0-1 0,0 0 0,1 0-1,-1 0 1,1-1 0,-1 1 0,1 0 0,-1 0-1,1-1 1,0 1 0,-1-1 0,1 0-1,0 1 1,-1-1 0,1 0 0,2 0-1,69 2 2003,-52-3-1581,117-1 1193,-47-1-1090,-1 3-1,97 15 1,611 72-325,-90-80-555,-376-45-478,-125 10-20,-5-4 240,-50 6 207,-97 18 163,2-1-94,88-3 0,356-5-1384,-17 17-304,-487 46 2703,-34 58-835,32-87-60,0-1 1,2 1-1,-1-1 1,2 1 0,0 0-1,1 0 1,1 1-1,3 26 1,-2 5 1,-1 19 78,10 69 0,-7-112-59,2 1 1,1-1-1,1 0 1,0-1-1,24 47 0,65 111-44,-93-171 6,0 0 1,0 0-1,-1 0 0,-1 1 1,0-1-1,0 1 0,-1-1 1,0 1-1,-1-1 0,-4 15 0,4-23 3,0 0 0,0-1 0,0 1 0,-1-1 0,0 1 0,1-1 0,-1 1 0,0-1-1,0 0 1,0 0 0,0 0 0,-1 0 0,1 0 0,-1 0 0,1-1 0,-5 3 0,-55 24 31,38-18 16,1 1-111,-2-1 0,1-2 0,-1 0-1,-1-2 1,1 0 0,-29 1 0,-514 5 104,346-15 187,-127 27-304,73-1-240,-725-38 310,677 9 347,194 8-225,60 1-73,0 4 0,-102 22 1,114-18-46,8 2 6,0 1 1,-74 34 0,24-10 85,50-16-59,38-15-96,-1-1 1,-1-1-1,-14 4 1,6-4-340,-16 4-317,9-7-4143,28-13-3024,1-4 5960,0 6 93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1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49 416,'0'0'550,"-2"-16"3107,0 14-3024,-1 0 0,1-1-1,0 1 1,-1 0-1,0 0 1,1 1-1,-1-1 1,0 1 0,0-1-1,0 1 1,0 0-1,0 0 1,-1 0-1,1 0 1,0 1-1,0-1 1,-1 1 0,1 0-1,0 0 1,0 0-1,-5 1 1,3 0-148,-1 1 0,1 0-1,-1 0 1,1 0 0,0 1 0,0 0 0,0 0 0,0 0 0,0 0-1,1 1 1,-7 6 0,4-3-299,0 1-1,0 0 1,1 0 0,0 0-1,1 1 1,0 0 0,0 0-1,1 0 1,0 1 0,0-1-1,1 1 1,1 0 0,-1 0-1,0 12 1,3-17-193,0 1 0,0 0 0,0 0 0,1-1 0,0 1 0,0-1 0,0 1 0,1-1 0,0 1 0,4 8 0,-4-11-116,1 0-1,-1-1 1,0 1 0,1-1-1,0 0 1,0 0 0,-1 1-1,1-2 1,0 1 0,1 0 0,-1-1-1,0 1 1,0-1 0,1 0-1,-1 0 1,1 0 0,-1-1 0,5 1-1,8 1-1056,-1-1-1,1 0 1,-1-2-1,1 1 1,-1-2-1,0 0 1,0-1-1,1-1 1,18-6-1,9-8-2189,72-39-1,-74 35 2922,77-31 1,-118 53 531,1 0 1,-1 0-1,0 0 1,1-1-1,-1 1 1,1 0-1,-1 0 1,0 0-1,1 0 1,-1 0-1,1 1 0,-1-1 1,0 0-1,1 0 1,-1 0-1,1 0 1,-1 0-1,0 0 1,1 1-1,-1-1 1,0 0-1,1 0 1,-1 1-1,0-1 1,1 0-1,-1 0 1,0 1-1,0-1 1,1 0-1,-1 1 1,0-1-1,0 0 1,0 1-1,1 0 0,4 21 2313,-5 37 1597,-1-43-2408,1-15-1482,0 0-1,0 0 1,0 1 0,0-1-1,0 0 1,0 1-1,0-1 1,0 0-1,1 0 1,-1 0-1,0 1 1,1-1-1,-1 0 1,1 0-1,-1 0 1,1 0-1,0 1 1,0-1 0,1 1-1,23 1 956,-16-3-1043,11-2-217,1 0 0,-1-2-1,0 0 1,-1-2 0,1 0-1,-1-1 1,0-1 0,0-1-1,-1 0 1,-1-2 0,0 0-1,30-25 1,-39 30-115,0-1 1,-1-1 0,-1 0-1,1 0 1,-1 0-1,0 0 1,4-10-1,-9 16 277,0 0 0,0 1-1,0-1 1,-1 0 0,1 0 0,-1 0-1,1 1 1,-1-1 0,0 0 0,0 0-1,1 0 1,-1 0 0,-1 0 0,1 0-1,0 0 1,0 1 0,-1-1 0,1 0-1,-1 0 1,1 0 0,-1 1 0,0-1-1,0 0 1,0 0 0,0 1 0,0-1-1,0 1 1,0-1 0,0 1 0,-1 0-1,1-1 1,-1 1 0,1 0 0,-1 0-1,1 0 1,-1 0 0,0 0 0,1 0-1,-1 0 1,0 1 0,0-1 0,0 1-1,1-1 1,-1 1 0,-3 0 0,-9-3 10,-1 1 1,0 1-1,0 1 1,0 0-1,0 1 1,1 0-1,-1 1 1,0 1-1,1 0 1,-20 8 0,-49 7-197,59-15 690,-8 1-5114,54-2 448,11-3 2988,1-5 201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5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93 228 1729,'0'-49'1536,"-17"11"145,0 10 144,0 0-64,3-1-240,-3 12-497,7-4-496,10 10-352,0 4-784,17 7-2497,17 0 1168,17 0 0,8 7 352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1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1 576,'3'0'496,"0"0"-1,0 0 1,0 1-1,-1-1 0,1 1 1,0 0-1,0 0 1,0 0-1,0 0 1,-1 0-1,1 1 1,-1-1-1,4 4 0,-1-2-4,-1 1 0,0 0 0,0 1 0,-1-1 0,1 1 0,4 7 0,2 8 228,-1 0 0,13 40 1,-12-32 118,35 119 34,35 200 1,-73-312-919,-4-19-497,5 28 643,-4-35-2306,-3-20-3490,-4-71 4239,-19-104-1,16 144 1423,1-11 347,5-101 1,2 66 372,-1 81-640,0 1 1,1-1 0,0 1 0,0-1-1,0 1 1,1 0 0,0 0 0,0 0-1,1 0 1,-1 0 0,1 1 0,0 0-1,1 0 1,-1 0 0,1 0 0,0 1-1,1-1 1,-1 1 0,10-5 0,-7 6 79,0 1 0,0 0 0,0 1 0,0 0 0,0 0 0,1 0 0,-1 1 0,14 2 0,8-1 703,-28-1-749,0 0 1,0 0 0,0 1 0,0-1 0,-1 0-1,1 1 1,0 0 0,0-1 0,0 1 0,-1 0-1,1 0 1,0 0 0,-1 0 0,1 0 0,-1 0-1,1 0 1,-1 0 0,1 1 0,-1-1 0,0 1 0,2 2-1,0 0 65,-1 1-1,0 0 0,0-1 1,0 1-1,-1 0 0,1 0 1,-1 0-1,0 6 0,1 8 130,-1 1 0,-1 0 0,-4 30 0,2-44-283,1 1-1,-1 0 1,0-1-1,0 0 0,-1 1 1,1-1-1,-1 0 1,-1 0-1,1-1 0,-1 1 1,0-1-1,-1 0 1,1 0-1,-10 9 0,10-12-240,1 1-1,-1 0 0,0-1 0,0 1 0,0-1 1,0 0-1,-1-1 0,1 1 0,0-1 0,-1 0 1,1 0-1,-1 0 0,-7 0 0,11-1 146,1 0 0,-1 0 0,1 0 0,-1 0 0,1 0 0,-1 0 0,1 0 0,-1 0 0,1-1 0,-1 1 0,1 0 0,-1 0 0,1-1 0,0 1 0,-1 0-1,1-1 1,-1 1 0,1 0 0,0-1 0,-1 1 0,1 0 0,0-1 0,-1 1 0,1-1 0,0 1 0,0-1 0,-1 1 0,1-1 0,0 1 0,0-1 0,0 1 0,0-1 0,0 0 0,0-22-1845,0 11 805,0-8-1116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41 464,'0'-2'82,"0"0"0,0 1-1,0-1 1,0 0 0,0 1 0,0-1-1,0 1 1,-1-1 0,1 0-1,-1 1 1,1-1 0,-1 1 0,0-1-1,1 1 1,-1 0 0,0-1-1,0 1 1,0 0 0,0-1 0,0 1-1,0 0 1,-3-2 0,2 2 72,-1 0 1,1 1 0,-1-1-1,0 0 1,1 1 0,-1 0-1,0-1 1,1 1 0,-1 0-1,0 0 1,0 1 0,1-1-1,-1 1 1,-3 0-1,2 1 21,-1 0 0,1 0 0,0 1 0,0-1-1,0 1 1,1 0 0,-1 0 0,1 0-1,-1 0 1,1 1 0,0-1 0,1 1-1,-1 0 1,0 0 0,-2 7 0,-1 0 195,0 0 0,1 1 0,0-1 1,-5 21-1,8-15 139,0 0 0,1 0 0,0 0 0,1 0 0,1 0-1,6 32 1,-5-39-381,0-1-1,1 0 0,-1 0 1,2-1-1,-1 1 0,1-1 0,0 1 1,1-1-1,0 0 0,1-1 1,-1 1-1,1-1 0,1 0 0,6 6 1,-8-10-146,-1-1-1,1 0 1,-1 0 0,1 0-1,0 0 1,-1-1 0,1 0 0,0 0-1,0 0 1,0 0 0,0-1 0,0 0-1,0 0 1,0 0 0,0 0 0,7-3-1,2 1-591,0-2-1,0 0 0,-1-1 0,19-9 1,-19 8-76,0 0 1,-1-2 0,0 0-1,0 0 1,15-14 0,-23 18 452,0 0 0,0-1 0,-1 1 0,1-1 0,-1 1 1,0-1-1,0 0 0,-1 0 0,1-1 0,-1 1 0,-1 0 0,1-1 1,-1 1-1,1-1 0,-2 0 0,2-9 0,-2 14 191,0 1 0,0-1 0,0 0 1,0 1-1,0-1 0,0 0 0,-1 1 0,1-1 0,0 0 0,0 1 0,0-1 0,-1 0 0,1 1 1,0-1-1,-1 1 0,1-1 0,0 0 0,-1 1 0,1-1 0,-1 1 0,1-1 0,-1 1 0,1 0 1,-1-1-1,1 1 0,-1-1 0,1 1 0,-2 0 0,-5-6-304,-7-12-433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34 448,'-1'-3'113,"-1"1"-1,1 0 0,-1-1 0,0 1 1,0 0-1,0 0 0,0 0 1,0 1-1,0-1 0,0 0 1,0 1-1,-1 0 0,1-1 0,-1 1 1,1 0-1,-1 0 0,1 0 1,-1 1-1,0-1 0,1 0 1,-1 1-1,0 0 0,0 0 1,1 0-1,-1 0 0,0 0 0,-4 1 1,3-1 128,2 0-140,1 1-1,-1-1 1,1 1 0,0-1 0,0 1 0,-1-1 0,1 1 0,0 0-1,0 0 1,0-1 0,0 1 0,0 0 0,0 0 0,0 0 0,0 0-1,0 0 1,0 1 0,0-1 0,1 0 0,-1 0 0,0 0-1,1 1 1,-1-1 0,1 0 0,0 1 0,-1-1 0,1 0 0,0 1-1,0-1 1,0 1 0,0 2 0,-1 52 2533,2-44-1919,-1-2-268,1 0-1,0-1 1,1 1-1,0 0 1,1-1 0,0 0-1,0 0 1,1 1-1,0-2 1,9 16 0,5 2 991,42 47 1,-24-30-377,-33-40-1014,63 73 871,-58-68-918,0 0-1,0-1 1,1 0 0,0 0-1,0-1 1,20 10-1,-28-15-211,1 0 0,-1 0 0,1 0 0,-1 0 0,1-1 0,0 1 0,-1-1 0,1 1 0,-1-1 0,1 0 0,0 0 0,-1 1 0,1-1 0,0 0 0,-1 0-1,1-1 1,0 1 0,-1 0 0,1-1 0,0 1 0,-1-1 0,1 1 0,-1-1 0,1 1 0,-1-1 0,1 0 0,-1 0 0,1 0 0,-1 0 0,0 0 0,1 0 0,-1-1 0,0 1 0,0 0 0,0 0-1,0-1 1,0 1 0,0-1 0,1-2 0,0-5-1011,0 0 1,0 1-1,-1-1 0,0 0 0,-1 0 0,0-11 0,0 15 1145,0-30-1355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2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19 320,'1'-18'1545,"-1"31"-326,-3 26-2406,-8-34 648,1 12-3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18 384,'0'-1'56,"0"1"0,0-1-1,0 0 1,-1 0 0,1 0 0,0 1 0,0-1-1,-1 0 1,1 1 0,-1-1 0,1 0-1,0 0 1,-1 1 0,1-1 0,-1 1-1,0-1 1,1 1 0,-1-1 0,1 1 0,-1-1-1,0 1 1,0-1 0,-1-1 1584,14 2-118,-10 0-1360,1 1 0,-1 0-1,0 0 1,0 0 0,0 0 0,0 0 0,0 0 0,0 0-1,-1 1 1,1-1 0,0 1 0,0 0 0,-1-1-1,1 1 1,-1 0 0,0 0 0,0 0 0,2 3 0,20 42 1931,59 169 1204,-13-63-3017,-69-152-288,1 0 1,-1 0-1,0 0 0,1 0 0,-1-1 0,0 1 1,1 0-1,-1 0 0,1 0 0,-1 0 0,1-1 1,-1 1-1,1 0 0,0-1 0,-1 1 0,1 0 1,0-1-1,0 1 0,-1-1 0,1 1 0,0-1 1,0 1-1,0-1 0,0 0 0,0 1 0,1-1 1,-1 0-21,0-1 1,0 1 0,0-1 0,0 0-1,0 1 1,0-1 0,0 0 0,0 0 0,0 0-1,0 0 1,-1 0 0,1 1 0,0-2 0,-1 1-1,1 0 1,-1 0 0,1-2 0,20-64-936,-19 58 889,12-47-109,-7 22 151,1 0-1,2 1 0,1 1 1,1 0-1,28-50 1,-39 80 82,1 0 0,-1 0-1,1 0 1,0 0 0,-1 0 0,1 0 0,0 0 0,0 1 0,1-1 0,-1 1 0,0-1 0,1 1 0,-1 0 0,3-1 0,-4 2 21,0-1-1,1 1 1,-1 0 0,0 0-1,0 0 1,0 0 0,1 0-1,-1 0 1,0 0 0,0 0-1,0 0 1,1 1 0,-1-1-1,0 1 1,0-1 0,0 0-1,0 1 1,0 0 0,0-1-1,0 1 1,0 0 0,0-1-1,0 1 1,0 0 0,0 0-1,-1 0 1,1 0 0,0 0-1,-1 0 1,1 0 0,0 0-1,0 1 1,7 16 350,-1 0 0,0 1-1,-1 0 1,-2 0 0,1 0 0,2 38-1,-7-49-628,2 0-1,-1 1 0,1-1 1,0 0-1,1 0 1,0 0-1,1 0 0,-1 0 1,9 12-1,-11-19-18,0-1 0,0 1 0,-1 0 0,1-1 0,0 1 0,0-1-1,0 0 1,0 1 0,0-1 0,0 1 0,0-1 0,0 0 0,0 0 0,0 0 0,0 0 0,0 0 0,0 0 0,0 0 0,0 0-1,0 0 1,0 0 0,0 0 0,0-1 0,0 1 0,0 0 0,0-1 0,0 1 0,0-1 0,0 1 0,0-1 0,0 1-1,0-1 1,1-1 0,21-23-3839,-14 5 2423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79 432,'0'-12'97,"-1"-17"1896,1 28-1943,-1 1 1,1-1 0,0 1-1,0-1 1,-1 1-1,1-1 1,-1 1 0,1-1-1,0 1 1,-1-1-1,1 1 1,-1-1 0,1 1-1,-1 0 1,1-1 0,-1 1-1,1 0 1,-1 0-1,1-1 1,-1 1 0,0 0-1,1 0 1,-1 0-1,1 0 1,-1 0 0,1-1-1,-1 1 1,0 0-1,1 0 1,-1 1 0,0-1-1,1 0 1,-1 0 0,1 0-1,-1 0 1,1 0-1,-1 1 1,0-1 0,1 0-1,-1 0 1,0 1-1,-3 3 167,0 0-1,0 0 0,1 1 1,-1-1-1,1 1 0,0 0 1,0 0-1,0 0 0,1 0 1,0 0-1,-3 11 0,1-1 238,1 1 0,1 0 0,0 0 0,1 0 0,1 0 0,2 18 0,-1 6 362,-1-31-602,1 1 0,0-1 1,0 0-1,0 0 0,2 0 0,-1 0 0,1 0 0,0-1 0,6 12 0,-7-17-173,0 1 1,0-1-1,0 0 0,0 0 0,1 0 0,0 0 0,-1 0 0,1 0 0,0-1 0,1 1 0,-1-1 0,0 0 0,0 0 0,1 0 0,0 0 0,-1-1 0,1 0 1,0 1-1,-1-1 0,1 0 0,0-1 0,0 1 0,6-1 0,1 0-235,0 0-1,0-1 1,0 0-1,-1-1 1,1 0-1,0-1 1,-1 0 0,1 0-1,-1-1 1,0-1-1,-1 0 1,1 0 0,-1-1-1,0 0 1,0-1-1,-1 0 1,1 0 0,-2 0-1,1-1 1,-1-1-1,0 1 1,9-17 0,-1-2-416,-1-1 0,-2 0 1,-1-1-1,-1-1 0,9-44 1,-15 11 1062,-5 48 686,1 45-130,-17 64 704,17-73-1485,-1-7-77,1 0 1,0 0 0,2 0-1,-1 0 1,2-1-1,0 1 1,5 15-1,8 22 211,-12-35-314,1 0 1,0 0 0,1-1 0,1 1-1,14 22 1,-15-29-83,-5-7-71,0 0 0,0-1-1,-1 1 1,1-1 0,0 1 0,1-1 0,-1 0 0,0 1 0,0-1 0,0 0 0,1 0 0,-1 0 0,1 0 0,-1 0 0,1 0 0,-1 0 0,1 0 0,0 0 0,-1-1 0,1 1 0,0-1 0,0 1 0,-1-1 0,5 0 0,-3-15-5077,-4-14 3526,1 7 176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0 130 560,'3'6'3339,"27"59"275,-17-11-899,10 98 0,-18-103-1972,9 68 399,41 249-830,-44-329-828,-8-27-282,0 1-1,0 0 0,2 21 0,-5-32 746,0 1 0,0-1 0,0 0-1,0 0 1,0 0 0,1 0 0,-1 1-1,0-1 1,0 0 0,0 0 0,0 0 0,0 0-1,0 0 1,1 1 0,-1-1 0,0 0-1,0 0 1,0 0 0,0 0 0,1 0 0,-1 0-1,0 0 1,0 0 0,0 0 0,1 0 0,-1 0-1,0 0 1,0 0 0,0 0 0,1 0-1,-1 0 1,0 0 0,0 0 0,0 0 0,0 0-1,1 0 1,-1 0 0,0 0 0,0 0-1,0 0 1,1 0 0,-1 0 0,0 0 0,0-1-1,0 1 1,0 0 0,0 0 0,1 0-1,-1 0 1,0 0 0,0-1 0,0 1 0,0 0-1,0 0 1,0 0 0,0 0 0,0-1-1,2-5-403,-1 0-1,0-1 0,0 1 1,-1 0-1,0-1 0,0 1 1,-2-10-1,1-9-405,0 6 539,-1 0 0,0 1 0,-2-1 0,0 1 0,-7-18 0,-9-42-171,3-27 422,4 0 0,2-148 1,10 214 193,0 13 86,1 0 1,1 0-1,1 0 1,1 1-1,11-43 0,-14 66-122,1-1-1,0 1 1,0-1-1,-1 1 1,1 0-1,1-1 1,-1 1-1,0 0 1,1 0-1,-1 0 1,1 0-1,-1 0 1,1 0-1,0 0 1,0 1-1,0-1 1,0 0-1,0 1 0,0 0 1,0-1-1,1 1 1,-1 0-1,0 0 1,1 1-1,-1-1 1,1 0-1,-1 1 1,1-1-1,-1 1 1,1 0-1,-1 0 1,1 0-1,-1 0 1,4 1-1,-2 0 82,0 1-1,0-1 1,-1 1-1,1 0 1,-1 0-1,1 0 1,-1 1-1,0-1 1,0 1-1,0 0 1,0 0-1,0 0 1,-1 0-1,1 0 1,-1 1-1,0-1 1,0 1-1,0-1 1,0 1-1,1 8 1,11 44 319,-3 0 1,-2 1-1,-3 1 1,-3 109 0,-3-153-708,-1-1 1,0 0 0,-1 1-1,-1-1 1,-7 24 0,9-35 11,0 1-1,1 0 1,-1-1 0,0 1-1,0-1 1,-1 1 0,1-1-1,-1 1 1,1-1 0,-1 0-1,0 0 1,1 0 0,-1 0-1,0 0 1,-1 0 0,1 0-1,0-1 1,0 1 0,-1-1-1,1 0 1,-1 1 0,1-1-1,-1 0 1,0-1 0,1 1-1,-1 0 1,0-1 0,1 1-1,-1-1 1,0 0 0,0 0-1,1 0 1,-1 0 0,-4-1-1,-16-8-1109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4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67 496,'7'-3'146,"1"-1"-1,-1 1 1,1 1 0,-1 0-1,1 0 1,0 0-1,0 1 1,0 0 0,0 1-1,0-1 1,0 2-1,0-1 1,16 4-1,-23-4-104,1 1 0,-1 0-1,1 0 1,-1 0-1,0 0 1,1 0 0,-1 0-1,0 1 1,0-1-1,0 0 1,0 1 0,0-1-1,0 1 1,0-1-1,0 1 1,0-1-1,0 3 1,3 4 149,38 57 2323,57 124 0,-45-80-1195,-50-99-1307,15 20 32,-18-29-78,0 0 1,0 0-1,0-1 0,1 1 1,-1 0-1,0 0 0,1-1 1,-1 1-1,0-1 0,1 1 0,-1-1 1,0 0-1,1 1 0,-1-1 1,1 0-1,-1 0 0,1 0 0,-1 0 1,1 0-1,-1 0 0,0-1 1,1 1-1,-1 0 0,2-1 0,5-3-190,0 0 0,-1 0-1,1 0 1,-1-1 0,0 0-1,-1 0 1,1-1-1,-1 0 1,0 0 0,-1-1-1,0 1 1,0-1 0,6-9-1,9-18-836,23-52 0,-39 76 928,12-24-275,-5 14 280,-1 0 0,-1-1 0,-1 0 1,-1 0-1,-1-1 0,-1 0 0,0 0 0,2-43 1,-7 65 137,0 0 1,0 0-1,0-1 0,0 1 1,0 0-1,0 0 1,0-1-1,0 1 1,1 0-1,-1-1 1,0 1-1,0 0 1,0 0-1,-1-1 0,1 1 1,0 0-1,0-1 1,0 1-1,0 0 1,0 0-1,0-1 1,0 1-1,0 0 1,-1-1-1,1 1 0,0 0 1,0 0-1,0 0 1,0-1-1,-1 1 1,1 0-1,0 0 1,0 0-1,-1-1 1,1 1-1,0 0 1,0 0-1,-1 0 0,1 0 1,0 0-1,0 0 1,-1 0-1,1-1 1,0 1-1,-1 0 1,1 0-1,0 0 1,-1 0-1,1 0 1,-15 13 408,-11 23 241,6-3-90,11-20-333,1-1 0,1 1 0,0 0 0,0 0 0,2 1-1,0 0 1,0 0 0,1 1 0,1-1 0,-3 23 0,6-31-211,-1-1 0,1 0 0,0 0 0,1 0 0,-1 0 0,1 1 0,0-1 0,0 0 0,1 0 0,0 0 0,0-1 0,2 6 0,-1-8-73,-1 0 0,1 0 0,0 0 0,-1 0 0,1-1 1,0 1-1,0-1 0,0 0 0,1 0 0,-1 0 0,0 0 0,0 0 1,1-1-1,-1 1 0,0-1 0,0 0 0,1 0 0,5-1 0,3 1-184,-4 0-17,0 1 0,0-1 1,0-1-1,0 1 0,0-1 0,0-1 1,0 0-1,-1 0 0,1 0 0,-1-1 1,10-4-1,18-10-635,-32 16 844,0 1 0,-1-1 0,1 0 0,0 0 0,0 0 0,0-1 0,-1 1 0,1-1-1,-1 1 1,1-1 0,-1 0 0,0 0 0,1 0 0,-1 0 0,0 0 0,0-1 0,-1 1 0,1-1 0,0 1 0,-1-1-1,0 0 1,1 1 0,-1-1 0,0 0 0,0 0 0,-1 0 0,1 0 0,-1 0 0,1 0 0,-1-5 0,1 4 26,-1 0 1,0 0-1,1 0 1,-1 0-1,-1 0 0,1 0 1,-1 0-1,1 0 1,-1 0-1,-1 0 1,1 0-1,0 1 1,-1-1-1,0 0 1,0 1-1,0-1 0,0 1 1,0 0-1,-1-1 1,1 1-1,-1 0 1,0 1-1,0-1 1,0 0-1,-4-1 1,-10-6-153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0 576,'0'0'2257,"11"0"-1264,-4 0 3793,-25 0-9380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8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1559 272,'0'1'103,"0"0"-1,0 0 0,0 0 1,-1-1-1,1 1 1,0 0-1,0 0 0,0-1 1,-1 1-1,1 0 1,-1-1-1,1 1 0,0 0 1,-1-1-1,1 1 1,-1-1-1,1 1 1,-1 0-1,1-1 0,-1 1 1,0-1-1,1 0 1,-1 1-1,0-1 0,1 0 1,-1 1-1,0-1 1,0 0-1,1 1 0,-2-1 1,0 41 4971,3-36-4843,0 1 0,0 0 0,0-1 0,1 0 0,0 1 0,0-1 0,1 0 0,0 0 0,-1 0 0,2 0 0,-1-1 0,0 1 0,1-1 0,6 6 0,13 12 494,34 26 0,-36-31-344,-1-1 383,1-1 0,24 14 0,-38-24-510,1-1 1,0-1-1,0 1 0,0-1 0,1-1 0,-1 0 1,1 0-1,-1 0 0,15 0 0,221 5 2009,0-2-1542,68 0-326,-226-8-310,139-22 0,376-60 8,-145 56-88,5 0-21,153-25 43,-254 34 47,-89 7 17,319-4-176,-448 23 94,-1 6 0,163 35 0,58 26 1,647 159 12,-822-183 7,-107-31 1,-1 3 0,-2 5 0,98 44 0,-167-66 9,-1 0 1,1 1-1,-1-1 0,-1 1 1,1 1-1,-1-1 0,0 1 1,0 0-1,0 1 0,-1-1 1,0 1-1,0 0 0,5 12 1,-7-13-16,-1 0 1,0 1 0,0-1-1,-1 0 1,0 1 0,0-1 0,0 1-1,-1 0 1,0-1 0,0 1-1,-1-1 1,0 1 0,0-1-1,-1 1 1,1-1 0,-1 0-1,-4 9 1,0 2 5,6-15-28,-1 0 0,1 0 0,-1 0 0,1 0 0,-1 0 0,0 0 0,0 0-1,0 0 1,0 0 0,0-1 0,-1 1 0,1 0 0,0-1 0,-4 3 0,2-2 105,3-15-92,0-35-17,9-81 0,-6 114-2,0-1-1,1 1 1,0 0 0,2 0 0,-1 0 0,2 1 0,0 0 0,1 0 0,10-15 0,38-43 378,3 2 0,3 3 0,3 3-1,2 2 1,4 4 0,1 2 0,3 4 0,110-57-1,389-155 2022,-549 254-2340,240-93 650,292-73 0,294-21 200,139 55-735,-682 106-196,229-8 46,6 0 38,-219 10-106,240-37 42,-275 24 129,37-18-136,-309 62 21,316-45 58,-264 41-21,-1-4-1,82-22 0,-129 28-27,85-24-104,90-17-10,-95 25 15,-67 12-21,70-6 0,151 4-1542,-86 10-7182,-149 1 5416,-39 0-11456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5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3 544,'23'-2'480,"-17"2"-199,1-1 0,0 1 0,-1 0 0,1 1 0,0-1 0,6 3 0,-12-2-154,0-1 1,0 1 0,-1 0 0,1 0-1,0 0 1,-1 0 0,1 1-1,-1-1 1,1 0 0,-1 0-1,0 0 1,0 0 0,1 0-1,-1 1 1,0-1 0,0 0 0,0 0-1,0 0 1,0 1 0,-1 0-1,-3 31 2557,-4-15-1888,0-1 0,-2-1 0,1 0 0,-16 18 0,-3 7 536,2-1-173,-109 183 3700,119-192-4530,2 0 1,1 1-1,1 0 1,2 1 0,-9 53-1,18-80-332,1 0-1,-1 0 1,1 1-1,0-1 1,1 0-1,-1 0 1,1 1-1,1-1 1,-1 0-1,1 0 1,0 0-1,0 0 1,1-1-1,3 8 0,-4-10-89,0 0-1,1-1 1,-1 1-1,1 0 1,-1-1 0,1 0-1,0 1 1,0-1-1,0 0 1,0-1-1,0 1 1,0 0-1,1-1 1,-1 0-1,0 1 1,1-2-1,-1 1 1,1 0-1,-1-1 1,1 1-1,0-1 1,-1 0-1,1 0 1,-1 0-1,1-1 1,4 0-1,5-3-281,-1 1-1,1-2 1,-1 0-1,0 0 1,-1-1-1,1 0 1,-1-1-1,0-1 1,-1 0-1,1 0 1,-2-1-1,11-11 1,9-13-465,-1-1 0,32-51 0,-42 56 727,-1 0-1,-1-2 1,-2 0 0,-2-1-1,0 0 1,13-64-1,-18 52 1182,-1-1 0,0-69-1,-6 111-864,0 0 0,0 0 0,0 0 0,-1 0 0,1 0-1,-1 0 1,0 0 0,1 0 0,-1 0 0,-1 1 0,1-1 0,0 0-1,-1 1 1,1-1 0,-3-2 0,3 4-123,1 1 0,-1-1 0,1 1 0,-1 0 1,1-1-1,-1 1 0,1 0 0,-1 0 0,1 0 0,-1-1 0,0 1 0,1 0 1,-1 0-1,1 0 0,-1 0 0,0 0 0,1 0 0,-1 0 0,1 0 1,-1 0-1,0 0 0,1 0 0,-1 0 0,1 1 0,-1-1 0,1 0 0,-2 1 1,0 1 63,0-1 0,0 1 1,0 0-1,0 0 1,1-1-1,-1 1 1,0 1-1,1-1 0,0 0 1,-3 4-1,-13 31 758,1 0-1,2 1 0,-15 62 1,-15 122-441,41-205-387,-6 60-282,2 0 0,4 1 0,4-1 0,11 86-1,-12-155-192,1 0 0,0 0 0,1 0 0,0 0-1,0-1 1,1 1 0,0 0 0,0-1-1,7 11 1,-8-16 109,0 1 1,0-1-1,0 0 0,0 0 1,0-1-1,1 1 0,-1 0 1,1-1-1,-1 1 0,1-1 0,0 0 1,0 0-1,-1 0 0,1 0 1,0-1-1,0 1 0,0-1 1,0 1-1,0-1 0,0 0 1,0 0-1,0-1 0,-1 1 0,1 0 1,0-1-1,0 0 0,0 0 1,0 0-1,3-1 0,2-2-251,0-1 0,0 0 0,-1 0 0,1-1 0,-1 0 1,0 0-1,-1 0 0,1-1 0,-1 0 0,-1-1 0,1 1 0,-1-1 0,4-9 0,1 2-129,30-41-2516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0 800,'-3'4'237,"-1"0"0,0-1 0,0 0-1,0 0 1,0 0 0,-1-1 0,1 1-1,-1-1 1,0 0 0,1 0 0,-7 1-1,-21 11 2318,40-19-516,0 1 0,1 1 0,-1-1 0,1 1 0,10-2 0,60-6 2635,93 8-4724,-111 4 1137,183-1-1471,-162 0-4286,-2 0-6448,-96 0 4764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1024,'0'9'1812,"3"27"-625,2-1 0,1 1 1,2-1-1,1-1 0,15 37 0,13 51 259,-22-55-1210,20 70-846,-2-46-4223,-32-90 4711,-1 0 1,0 0 0,1 0 0,-1 1-1,1-1 1,-1 0 0,1 0 0,0 0-1,-1-1 1,1 1 0,0 0 0,0 0-1,0 0 1,-1 0 0,1-1 0,0 1-1,0 0 1,0-1 0,0 1 0,0-1-1,0 1 1,0-1 0,1 0 0,-1 1-1,0-1 1,2 0 0,0 0-1186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09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0 352,'4'10'7347,"-3"-4"-7088,1 0-1,0 0 1,1 0 0,-1-1 0,1 1 0,0-1 0,0 1 0,7 7 0,-4-10-174,12 2 83,-17-5-195,34 0-287,-28-1 226,0 0 1,0 0 0,0-1 0,-1 0 0,1-1 0,6-3 0,25-7-1006,29 7-1609,-19 3-1025,-48-8 3087,0 1 143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1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1 576,'0'0'566,"-3"0"-238,2 0-47,0 1 1,1-1-1,-1 0 0,0 0 0,1 0 1,-1 0-1,0 1 0,1-1 0,-1 0 1,1 1-1,-1-1 0,1 0 0,-1 1 1,1-1-1,-1 1 0,1-1 0,-1 1 1,1-1-1,-1 1 0,1-1 0,0 1 1,-1-1-1,1 1 0,0 0 0,-1 0 1,3 10 538,0 0 0,1-1 1,0 1-1,0-1 0,10 19 1,2 5 158,0 1-274,2-1 0,1-1 1,26 35-1,-20-31-24,32 64 0,-45-88-186,-6-24-157,-5-30-232,-7 1-166,-1-1-414,-2-46 1,9 72-119,1 0 0,1 0 1,0 0-1,1 1 1,1-1-1,8-27 0,-10 38 277,0 1-1,0 0 1,1 0-1,-1 0 1,1 1 0,0-1-1,0 0 1,0 1-1,0-1 1,0 1-1,1-1 1,-1 1-1,1 0 1,-1 0-1,5-2 1,-5 3 118,-1 0 1,1 1-1,0-1 0,0 0 1,0 1-1,0 0 1,0-1-1,0 1 0,-1 0 1,1 0-1,0 0 1,0 0-1,0 1 0,0-1 1,0 1-1,0-1 0,0 1 1,0-1-1,-1 1 1,1 0-1,0 0 0,-1 0 1,1 0-1,0 0 1,2 2-1,14 12-843,-12-8 869,1-1-1,0 0 0,0 0 0,0-1 1,1 1-1,0-2 0,0 1 1,0-1-1,1-1 0,-1 1 0,1-1 1,0-1-1,0 1 0,0-2 0,0 1 1,11-1-1,62-1 3525,-77 3-2778,-1-1-1,1 1 0,-1 0 1,0 1-1,0-1 0,0 1 0,0 0 1,0 0-1,5 8 0,-3-5 241,10 13 1377,-13-15-1929,1 0-1,0 1 0,1-1 1,-1-1-1,1 1 1,0-1-1,0 1 1,8 4-1,-12-8-462,-1-1 1,1 1-1,0-1 0,-1 1 0,1-1 0,0 1 1,0-1-1,-1 0 0,1 1 0,0-1 1,0 0-1,0 0 0,-1 1 0,1-1 0,0 0 1,0 0-1,0 0 0,0 0 0,-1 0 1,1 0-1,0 0 0,0-1 0,0 1 0,0 0 1,-1 0-1,1 0 0,0-1 0,0 1 0,-1-1 1,1 1-1,0 0 0,0-1 0,-1 1 1,1-1-1,-1 0 0,1 1 0,0-1 0,-1 1 1,1-1-1,-1 0 0,1 1 0,-1-1 0,0 0 1,1 0-1,-1 0 0,0 1 0,1-1 1,-1 0-1,0 0 0,0 0 0,0 0 0,2-20-2062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1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1153,'0'0'4044,"20"0"-1099,-15 0-2777,1 1-1,-1 0 0,1 0 1,-1 0-1,0 1 0,8 2 0,30 8 292,-18-7-237,1 1 0,-1 1-1,26 11 1,-2-1 95,-39-13-188,1 1 0,-1-1 1,0 1-1,0 1 0,-1 0 0,1 0 1,-1 1-1,14 14 0,-18-16-6,0 0-1,-1 0 0,0 1 0,0-1 0,0 1 0,-1 0 1,1 0-1,-2 1 0,1-1 0,-1 0 0,0 1 1,0 0-1,0-1 0,-1 1 0,1 12 0,-2-15-99,0 0 0,0-1-1,0 1 1,0-1-1,-1 1 1,1 0-1,-1-1 1,0 1-1,0-1 1,0 1 0,-1-1-1,1 0 1,-1 1-1,0-1 1,0 0-1,0 0 1,0 0-1,0 0 1,-1-1 0,1 1-1,-1-1 1,0 1-1,0-1 1,0 0-1,0 0 1,0 0-1,0 0 1,-1-1 0,1 0-1,0 1 1,-1-1-1,-5 1 1,5-1-38,0 1 0,0-1 1,0 0-1,0 0 1,0 0-1,-1-1 0,1 0 1,0 0-1,0 0 0,-1 0 1,1 0-1,0-1 0,0 0 1,-1 0-1,1 0 0,0 0 1,0-1-1,0 0 0,1 0 1,-1 0-1,0 0 0,1 0 1,-1-1-1,1 1 0,0-1 1,0 0-1,0 0 0,0-1 1,0 1-1,1 0 0,-1-1 1,1 0-1,0 1 1,0-1-1,-2-5 0,-2-5-53,0-1-1,1 0 1,1 0-1,0-1 1,1 0 0,0 1-1,0-32 1,3 45 78,0 0 1,-1 0-1,1 0 1,0 0-1,0 0 1,1 0-1,-1 0 1,0 1-1,1-1 1,-1 0-1,1 0 0,-1 0 1,1 1-1,0-1 1,0 0-1,0 0 1,0 1-1,0-1 1,0 1-1,0-1 1,0 1-1,1 0 1,-1-1-1,1 1 1,-1 0-1,1 0 1,-1 0-1,1 0 1,0 0-1,-1 0 1,1 0-1,0 1 1,0-1-1,-1 1 1,1-1-1,0 1 1,0 0-1,0-1 1,0 1-1,0 0 1,0 0-1,0 1 1,2-1-1,2 1 49,0 1 1,0-1-1,0 1 0,0 0 1,0 1-1,-1-1 0,1 1 1,-1 0-1,0 1 0,1-1 1,-2 1-1,6 4 0,140 150 267,-144-152-580,-1 0 0,1 0 0,0-1 0,0 0-1,0-1 1,1 1 0,0-1 0,0 0 0,12 4 0,-13-6-352,0-1 1,0 1-1,0-2 0,0 1 0,0-1 1,0 1-1,1-2 0,-1 1 0,0-1 1,0 0-1,0 0 0,9-3 0,15-6-1547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11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123 311 944,'0'-1'146,"1"0"0,-1 0-1,0 0 1,0 0-1,-1 0 1,1 0-1,0 0 1,0 0-1,0 0 1,-1 0-1,1 0 1,0 0 0,-1 0-1,1 0 1,-1 0-1,0 0 1,1 0-1,-1 0 1,1 0-1,-1 0 1,0 1 0,0-1-1,0 0 1,1 1-1,-1-1 1,0 0-1,0 1 1,0-1-1,-2 0 1,-33 0 5815,16 1-1671,18 1-4077,0-1 1,1 1-1,-1-1 1,0 1-1,1-1 1,-1 1-1,1 0 1,-1 0-1,1 0 1,-1 0-1,1 0 1,0 0-1,-1 0 1,1 0-1,0 1 1,0-1-1,0 0 1,0 1-1,0-1 1,0 1-1,0-1 1,0 1-1,1 0 1,-2 2-1,-10 45 2176,9-20-1745,1 0 0,2 0 1,3 34-1,-2-55-637,0 0 0,0 0 1,1 0-1,0 0 0,0-1 0,1 1 1,0-1-1,0 1 0,1-1 0,0 0 0,0 0 1,1-1-1,0 1 0,0-1 0,0 0 1,9 7-1,-10-10-149,-1-1-1,1 0 1,0 0 0,0 0 0,0-1 0,0 1 0,0-1-1,0 0 1,1 0 0,-1-1 0,0 1 0,0-1-1,1 0 1,-1 0 0,0 0 0,1-1 0,-1 1-1,0-1 1,0 0 0,6-2 0,-4 1-228,-1 0-1,1-1 1,-1 0 0,1 0 0,-1 0 0,0 0-1,0-1 1,0 0 0,-1 0 0,1 0-1,-1 0 1,0-1 0,5-7 0,-3 0-306,-1 0 0,0-1 1,0 0-1,3-18 0,2-4-414,-5 9 830,0-1 1,-2 0-1,-1-1 0,-1 1 0,-2 0 1,0-1-1,-2 1 0,-1 0 0,-1 0 1,-14-43-1,-29-69 3805,42 252 273,7-89-3673,1 1 0,2 0-1,0 0 1,2-1-1,10 30 1,49 105-63,-53-133-339,1 1 0,1-2 0,2 0 0,0-1 0,30 34 0,-41-54-84,-1 0-1,1 0 1,0-1-1,-1 1 1,2-1 0,-1 0-1,0-1 1,1 1 0,-1-1-1,1 0 1,0 0 0,-1-1-1,1 0 1,0 0 0,8 1-1,-9-2-51,-1 0-1,1 0 0,-1-1 0,1 1 1,-1-1-1,0 0 0,1 0 1,-1 0-1,0-1 0,0 1 1,0-1-1,0 0 0,0 0 0,0-1 1,0 1-1,-1-1 0,1 0 1,4-5-1,16-21-1292,9-7 379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11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 1185,'0'0'199,"1"-1"1,-1 0-1,1 0 1,0 0-1,-1 0 1,1 1-1,0-1 1,-1 0-1,1 1 1,0-1-1,0 1 1,-1-1-1,1 1 1,0-1-1,0 1 1,0-1 0,0 1-1,0 0 1,0-1-1,0 1 1,0 0-1,0 0 1,0 0-1,0 0 1,0 0-1,1 0 1,0 0 87,0 1-1,0 0 1,0 0 0,0 0 0,0 0 0,0 0 0,0 0-1,0 0 1,-1 1 0,1-1 0,2 3 0,1 1 219,-1 1 1,0-1 0,0 1 0,0 0-1,-1 0 1,1 0 0,1 7 0,10 27 1610,-11-31-1805,-1 0 0,0 0 0,0 0 0,-1 0-1,0 1 1,1 16 0,-2 0-87,0-21-213,-1 0-1,1 0 0,-1 0 0,0 0 0,0 0 0,-1 0 0,1 0 0,-1 0 0,0 0 1,-1 0-1,1 0 0,-1 0 0,0 0 0,0-1 0,0 1 0,-1-1 0,1 0 0,-1 1 1,0-1-1,-1-1 0,-6 8 0,6-8-137,-1 1 0,0-1 1,-1 0-1,1 0 0,0-1 0,-1 1 0,1-1 1,-11 2-1,15-4 52,-1 1-1,1-1 1,-1 0 0,1 1-1,-1-1 1,0 0 0,1 0-1,-1 0 1,1 0 0,-1 0-1,0 0 1,1-1 0,-1 1-1,1-1 1,-1 1 0,1-1-1,-1 1 1,1-1 0,-1 0-1,1 0 1,0 1-1,-1-1 1,1 0 0,0 0-1,0-1 1,0 1 0,0 0-1,0 0 1,0 0 0,0-1-1,0 1 1,0-1 0,0 1-1,1-1 1,-1 1 0,1-1-1,-1 1 1,0-3 0,-3-14-511,0-1-1,2 1 1,0-1 0,1 0 0,2-32 0,-1 46 605,1 0 1,0 1-1,0-1 1,0 1-1,1-1 0,-1 1 1,1 0-1,0-1 1,0 1-1,1 0 1,-1 0-1,1 1 1,0-1-1,0 0 1,0 1-1,1 0 0,-1 0 1,1 0-1,0 0 1,-1 0-1,1 1 1,0-1-1,1 1 1,-1 0-1,0 1 1,1-1-1,-1 1 1,1 0-1,6-1 0,-5 1 146,0 0 0,0 1 0,0 0 0,0 0 0,0 1 0,-1-1 0,1 1 0,0 1 0,0-1 0,-1 1 0,1 0 0,-1 0 0,1 0 0,7 6 0,5 4 464,0 0 0,27 27 1,23 16 308,-57-48-1060,-1-1 0,1 0-1,1-1 1,-1 0 0,1-1-1,0 0 1,0-1 0,0 0 0,25 1-1,-29-3-453,0-2-1,0 1 1,-1-1-1,1-1 1,0 1-1,-1-1 0,1 0 1,-1-1-1,0 0 1,1 0-1,-1-1 1,-1 0-1,1 0 1,-1 0-1,1-1 1,10-10-1,8-13-2246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2:1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2577,'10'0'21850,"-10"-10"-20665,0-1-545,7 4-592,-7-14-960,10 11-1586,-3-8-1679,-7 1-962,0 6 129,0 1 960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3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476 135 384,'0'0'331,"0"-19"7248,0 16-7415,-1-1 0,0 0 0,1 1-1,-2 0 1,1-1 0,0 1 0,-1-1 0,1 1-1,-1 0 1,0 0 0,0 0 0,0 0-1,-1 0 1,1 1 0,-4-4 0,-1-1 368,0 1 1,-1 0-1,1 1 0,-18-10 1,17 11 82,0 0 1,0 1-1,0 0 0,-1 1 1,1 0-1,-1 0 0,-13 0 1,18 1-364,-1 1 0,0 0 0,0 1 0,0-1 0,0 1 0,1 0 0,-1 0 0,0 0 0,1 1 0,-1 0 1,1 0-1,-1 0 0,1 0 0,0 1 0,-6 4 0,-10 11 437,1 1-1,0 1 1,1 0-1,2 2 1,0 0 0,-23 43-1,24-35-402,2 0 0,1 2 0,1-1 0,1 1-1,2 1 1,2-1 0,1 2 0,-2 64 0,7-76-289,-1 10 54,2 0 1,8 48 0,-8-72-92,1 0 0,0 0 0,0 0 0,1 0 0,0 0 0,1 0 0,-1-1 0,1 0 0,1 1 0,0-2 0,0 1 0,0 0 0,1-1 0,10 9-1,-11-12-229,0 0-1,0 0 0,1-1 0,0 1 1,-1-1-1,1-1 0,0 1 0,0-1 1,0 0-1,0-1 0,0 1 0,0-1 1,0 0-1,0 0 0,0-1 0,0 0 0,0 0 1,-1-1-1,1 1 0,7-4 0,-1 1-625,0-1 0,0 0 0,-1-1 0,1 0 0,-1-1 0,0 0 0,-1-1 0,15-13 0,-5-1-655,0-2-1,-1 0 1,22-36 0,-28 37 1331,-1-1 1,-1 0 0,-1 0 0,9-34-1,-17 43 743,-2 12 285,0 14 2010,0-11-2813,-1 37 2475,3 0 0,8 56 0,-8-83-2334,0 0-1,0-1 1,1 1 0,0-1-1,1 1 1,0-1 0,1 0 0,0-1-1,0 1 1,1-1 0,0 0 0,0 0-1,1-1 1,13 13 0,-17-18-138,0 0-1,-1-1 1,1 1 0,0-1 0,0 1 0,0-1-1,0 0 1,0 0 0,0 0 0,1 0-1,-1-1 1,0 1 0,0-1 0,1 0 0,-1 0-1,0 0 1,5-1 0,-2-1-9,0 0 0,0 0 0,0 0 0,0 0 0,-1-1 0,1 0 0,-1 0 0,9-7 0,4-6-96,0-1 0,-1 0 0,24-33 0,-40 49 90,6-8-65,0-1 1,-1-1-1,0 1 1,-1-1-1,0 0 1,6-18-1,-9 24 61,-1 0-1,0 0 1,0-1-1,0 1 1,0 0-1,-1-1 1,0 1-1,0 0 1,0-1-1,-1 1 1,0 0-1,0 0 0,0-1 1,-1 1-1,1 0 1,-5-8-1,4 11 19,0-1 0,0 1-1,0 0 1,-1-1-1,1 1 1,-1 0-1,1 0 1,-1 1 0,0-1-1,0 1 1,0-1-1,0 1 1,0 0 0,0 0-1,0 0 1,0 0-1,0 1 1,-1-1 0,1 1-1,0 0 1,-5 0-1,-8 0 33,1 2 0,0 0 0,-16 4 0,25-5-22,-5 2-23,0 0 0,0 1 1,0 0-1,-16 10 0,-17 6-603,34-15-159,1-1-1,0 2 0,0-1 1,1 1-1,-11 10 1,-9 5-5460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34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58 592,'2'-5'270,"-1"0"1,1 0-1,0 0 0,0 1 0,1-1 0,-1 1 0,1 0 0,0-1 0,3-3 0,-5 7-138,0 1 0,-1-1 0,1 1-1,0-1 1,0 0 0,-1 1 0,1-1-1,0 1 1,0-1 0,0 1-1,-1 0 1,1-1 0,0 1 0,0 0-1,0 0 1,0 0 0,0-1 0,0 1-1,0 0 1,0 0 0,1 1-1,-1-1 31,0 1 0,1-1-1,-1 1 1,0 0 0,0 0-1,0 0 1,0 0 0,0 0-1,0 0 1,0 0 0,0 0-1,0 0 1,0 0 0,0 0-1,-1 1 1,1-1 0,0 0-1,0 3 1,24 46 3770,-17-36-3073,-1 1 0,0 0 0,-1 0 0,8 28 1,61 271 2997,-75-313-3866,0-1 0,0 1 0,1 0 0,-1 0 0,0 0 0,0-1 0,0 1 0,1 0 0,-1 0 0,0-1 0,1 1 0,-1 0 0,1 0 0,-1-1 0,1 1 0,-1-1 0,1 1 0,-1 0 0,1-1 0,0 1 0,-1-1 0,1 1 0,0-1 0,-1 0 0,2 1 0,-1-1-38,0 0 0,0 0 1,0-1-1,0 1 0,-1 0 0,1-1 1,0 1-1,0-1 0,-1 1 1,1-1-1,0 0 0,-1 1 1,1-1-1,0 0 0,-1 1 0,1-1 1,-1 0-1,1-1 0,3-4-277,-1 0 1,0-1-1,0 1 0,-1-1 0,2-9 0,2-15-462,0 3 89,-1 0 1,0-33-1,-5 11 265,-1 6 443,8-70-1,-6 103-219,3-7 2222,-3 19-1889,0 0 0,0-1 1,0 1-1,0 0 0,0 0 0,0 0 0,0 0 0,0 0 0,-1 0 0,1 0 0,0 0 0,-1 0 1,1 0-1,-1 0 0,1 0 0,-1 0 0,0 0 0,1 3 0,16 39 1304,-2 2 1,-1 0-1,9 61 0,19 67 214,-38-160-1774,1 0 0,1-1 0,0 1 0,15 21 0,-19-30-172,1 0 0,1-1 0,-1 1 0,0-1 0,1 0 0,0 0 0,0 0 0,4 2 0,-6-3-81,0-1 1,0-1-1,1 1 1,-1 0-1,0 0 0,0-1 1,1 0-1,-1 1 1,0-1-1,1 0 0,-1 0 1,1 0-1,-1 0 1,0-1-1,1 1 0,-1 0 1,3-2-1,1 0-328,-1 0-1,1-1 0,-1 0 1,0 0-1,0 0 1,0 0-1,-1-1 1,1 0-1,-1 0 1,1 0-1,3-5 1,33-58-3404,-37 59 3827,21-38-1318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5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650 544 944,'0'0'3837,"-2"3"-2671,-1 1-898,0 0 0,1 0 0,-1 0 0,1 0 0,0 1 0,1-1 0,-1 1 0,1 0 0,0-1 0,0 1 0,0 0-1,1 5 1,-3 72 1882,3-65-1618,1 147 1917,-2 175 276,-4-239-1188,-24 135-1,-7-64 3698,-100 287 0,103-351-4176,22-66-764,-2-1 0,-30 65 0,36-87-990,-8 15-2456,14-32 3044,0-1 0,1 1 0,-1 0-1,0 0 1,0-1 0,1 1 0,-1-1 0,0 1-1,0-1 1,0 1 0,0-1 0,0 1 0,0-1-1,0 0 1,0 1 0,0-1 0,0 0 0,0 0-1,0 0 1,0 0 0,0 0 0,0 0 0,0 0 0,0 0-1,0 0 1,0 0 0,0-1 0,0 1 0,0 0-1,0-1 1,-1 0 0,-5-3-763,0-1 1,1 1-1,-1-1 0,1-1 1,0 1-1,1-1 0,-1 0 1,-8-12-1,-39-63-4742,47 70 4928,-22-37-2295,1-2 1,-34-97 0,37 81 1811</inkml:trace>
  <inkml:trace contextRef="#ctx0" brushRef="#br0" timeOffset="1">308 106 1857,'0'-39'1537,"0"18"111,0 4 17,0 6-192,0 4-417,0-3-15,18 10-1025,-1 0-481,0 0-623,7 0-577,7 10-432,3 8 224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3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18 352,'-4'1'204,"-1"0"1,0 0-1,0 0 0,1 1 1,-1 0-1,1 0 0,0 0 1,-1 0-1,1 1 0,0 0 1,0-1-1,0 1 0,1 1 1,-1-1-1,1 1 0,0-1 0,0 1 1,0 0-1,0 0 0,1 0 1,-1 1-1,-1 4 0,-8 17 982,0-1 0,-11 42 0,19-56-775,-1 11 287,1-1-1,1 1 0,1 0 1,1 0-1,1 0 0,2 22 1,0 13 420,-2-47-970,0-1-1,1 0 0,0 1 1,0-1-1,1 0 0,1 1 1,-1-1-1,6 10 0,-7-16-136,1 0 0,-1 0 0,1 0-1,0 0 1,0-1 0,1 1 0,-1 0-1,0-1 1,1 0 0,0 1 0,-1-1 0,1 0-1,0-1 1,0 1 0,0 0 0,0-1-1,1 1 1,-1-1 0,0 0 0,1 0-1,-1-1 1,0 1 0,1-1 0,-1 1 0,5-1-1,1-1-175,0-1 0,-1 1 0,1-2-1,-1 1 1,0-1 0,1 0 0,-1-1-1,-1 0 1,1 0 0,-1-1 0,1 0 0,-1 0-1,0 0 1,-1-1 0,0 0 0,0-1-1,7-8 1,8-12-854,-1 0 0,-1-1-1,18-38 1,-27 46 564,-1 0 1,-2 0-1,0-1 0,-1 0 0,-1 0 1,4-31-1,-2-130 2104,-7 179-59,0 4-1555,0 0-1,-1 1 1,1-1 0,0 0-1,0 0 1,0 0 0,0 0-1,0 0 1,1 0 0,-1 0-1,0 0 1,0 0 0,1 0-1,-1 0 1,0 0 0,1 0-1,-1 0 1,1 0 0,0 1-1,3 9 4945,37 100-2599,-6 31-1649,23 80 469,6 49 445,-19-91-734,-16-58-190,62 341 1226,-79-356-2379,-12-104-673,0-6-728,-1-6 1149,0 0-1,-1 0 0,0 0 0,-1 1 0,0-1 1,-4-9-1,-8-22-871,-29-112-2541,-33-125 234,61 206 3282,-13-142 0,23 127 502,-3-186 406,11 238-147,2 0 0,0 1 0,3-1 0,0 1 0,3 1 0,13-35 0,-19 58-99,5-13 141,1 0 1,1 0-1,18-26 0,-26 43-150,0 0-1,0 1 1,1 0-1,0 0 1,0 0 0,0 0-1,0 0 1,1 1-1,-1 0 1,1 0-1,0 0 1,0 1-1,0-1 1,0 1 0,0 0-1,0 1 1,1-1-1,-1 1 1,1 0-1,7 0 1,-10 1-31,0 0-1,0 1 1,0-1 0,0 1 0,0 0-1,0-1 1,0 2 0,0-1 0,0 0-1,-1 0 1,1 1 0,0 0 0,-1-1-1,1 1 1,-1 0 0,4 3 0,-1 1 21,-1-1 0,0 1 0,0 0 0,0-1 0,-1 2 0,1-1 0,1 7 0,1 2 84,-2 0 0,0 0 0,0 0 0,-2 0 0,0 1 1,0 15-1,-1-15 44,-2 0 0,0-1 1,-1 1-1,-1-1 1,0 0-1,-7 19 1,6-24-164,0 0 1,-1 0-1,0-1 1,-1 0-1,0 0 1,-1-1-1,1 0 1,-2 0-1,1 0 1,-10 6-1,15-11-175,-1-1 1,0 0-1,0 0 0,0 0 1,0-1-1,0 1 0,0-1 1,0 0-1,-1 0 0,1 0 1,-1 0-1,1 0 0,0-1 1,-1 1-1,1-1 0,-1 0 1,1 0-1,-1-1 0,1 1 1,-1-1-1,1 1 0,-1-1 1,1 0-1,-4-2 0,2 1-200,1 0-1,-1-1 0,1 0 0,0 0 0,0 0 0,0 0 0,0-1 0,0 1 1,1-1-1,-1 0 0,1 0 0,0 0 0,0-1 0,1 1 0,-4-7 0,-9-36-1561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36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97 848,'3'-10'387,"-1"1"0,1 0-1,1 0 1,8-14 0,-2 1 593,-10 22-885,0-1 1,0 0 0,0 1-1,0-1 1,1 0 0,-1 1-1,0-1 1,1 0 0,-1 1-1,0-1 1,1 0 0,-1 1-1,1-1 1,-1 1-1,0-1 1,1 1 0,0-1-1,-1 1 1,1-1 0,-1 1-1,1 0 1,-1-1 0,1 1-1,0 0 1,-1-1 0,1 1-1,0 0 1,0 0 0,-1 0-1,1 0 1,0-1 0,-1 1-1,1 0 1,0 0 0,-1 0-1,1 0 1,0 1-1,0-1 1,-1 0 0,1 0-1,0 0 1,-1 1 0,1-1-1,0 0 1,-1 0 0,1 1-1,-1-1 1,2 1 0,21 29 3412,94 204 4406,-71-119-7194,39 147 0,-64-200-978,3 10-1520,-18-22-6929,-31-64 754,-1-11 5386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36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30 130 608,'-2'0'118,"1"0"-1,-1-1 0,1 1 0,-1 0 1,1-1-1,0 0 0,-1 1 1,1-1-1,0 0 0,-1 0 1,1 0-1,0 0 0,0 0 0,0 0 1,0 0-1,0 0 0,0 0 1,0 0-1,0 0 0,0-1 1,1 1-1,-1 0 0,1-1 0,-1 1 1,1-1-1,-1 1 0,1 0 1,-1-1-1,1 1 0,0-1 1,0 1-1,0-1 0,0 1 0,0-1 1,0 1-1,1-1 0,-1 1 1,0-1-1,1 1 0,-1-1 1,1 1-1,-1 0 0,1-1 0,0 1 1,0 0-1,-1-1 0,1 1 1,0 0-1,0 0 0,0 0 0,0 0 1,3-2-1,2-3-23,0 1-1,1-1 1,0 1-1,0 0 1,0 0 0,0 1-1,1 0 1,0 1-1,10-4 1,-3 2-175,1 1 0,-1 1 0,1 0 0,0 1 0,-1 1 1,28 1-1,-35 1 3,0 0 0,0 0 1,0 1-1,0 0 0,-1 1 1,1 0-1,0 0 0,-1 0 1,0 1-1,0 0 0,0 1 0,0-1 1,-1 1-1,11 10 0,2 7 266,-1 1 1,-1 1-1,-2 1 0,0 0 0,20 46 0,23 40 2232,-51-99-2189,1 0 1,0-1-1,0 0 1,15 13-1,-21-22-232,-1 0-1,1-1 0,-1 1 0,1-1 0,0 1 0,0-1 0,0 0 0,0 0 1,0 0-1,0 0 0,0 0 0,0 0 0,0 0 0,0-1 0,1 1 1,-1-1-1,0 1 0,0-1 0,1 0 0,-1 0 0,0 0 0,0 0 0,1-1 1,-1 1-1,0-1 0,0 1 0,1-1 0,-1 0 0,0 0 0,0 0 0,0 0 1,0 0-1,0 0 0,0 0 0,-1-1 0,3-1 0,5-9-140,0 0-1,-1 0 1,-1-1-1,0 0 1,-1-1-1,8-25 1,-4 16 13,-4 7 36,0 0 1,0-1-1,-2 0 0,0 0 0,0 0 0,-2 0 0,0 0 0,-1-1 0,-1 1 0,-3-23 1,2 36 95,1 0 0,-1 1 0,0-1 0,-1 0 0,1 1 0,-1 0 0,1-1 1,-1 1-1,0 0 0,0-1 0,-1 1 0,1 0 0,-1 1 0,1-1 0,-1 0 0,0 1 1,0 0-1,0-1 0,0 1 0,-1 0 0,1 1 0,0-1 0,-1 0 0,1 1 1,-1 0-1,-4-1 0,1 1-10,0 0 1,0 0 0,0 1-1,0 0 1,-1 0-1,1 1 1,0 0 0,0 0-1,0 0 1,0 1-1,1 0 1,-1 1 0,-7 3-1,-19 12-1652,-44 32 0,37-23-38,7-7 72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3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57 480,'9'-18'-1298,"-5"-12"6457,-5 22 787,-1 36-3227,4 11-1125,2 0-1,13 60 1,1 2-407,41 598 1311,-37-361-2851,-20-313 873,-2-2-4325,0-51-4443,-2 5 6876,0-1 0,-1 1 1,-12-39-1,2 6-94,-4-30-1135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39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35 839 624,'-2'-2'120,"0"1"0,0 0 0,0 0 0,1 0 0,-1 1 0,0-1 0,0 0 0,0 1 1,0-1-1,-1 1 0,1 0 0,-4 0 0,2-1 1490,13-2 1526,456-136 2555,-4-23-3744,211-67-1408,-530 190-497,206-29 1,153 13-45,-430 48 24,135-6 9,164-7-103,-57-18 134,-158 17-84,-11 3 20,-11 10 38,-25 2-70,-10 4 79,-55 3 334,-42-1 571,-1 18 470,0 9-628,18 435 3781,38-71-2299,171 611 0,-207-937-2175,-11-41 31,-2-1 0,0 1-1,-2 0 1,5 49-1,-10-70 330,-17-3-2,-8-2-397,1-1 0,0 0 0,-1-2 0,2-1 0,-38-15 0,-51-11 84,-3 12 229,-2 6 0,0 5 0,0 4 0,0 6 0,-1 5 1,-219 41-1,-627 171-304,465-82-69,295-83 0,160-41 0,-188 46 0,182-49 0,0-1 0,-81 2 0,-127-10-10874,256 0 10191,0 0 0,0 0 1,0 1-1,0-1 0,0 0 1,0 1-1,1 0 0,-1-1 1,0 1-1,0 0 1,1 0-1,-1 0 0,-3 3 1,3-2 86,0 0 0,0 0 0,0 0 1,0 1-1,0-1 0,0 1 1,1-1-1,-1 1 0,1-1 1,0 1-1,0 0 0,-1 4 0,1 5-3963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4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29 256,'-24'12'2412,"20"0"-837,-1-1 223,3 5 2240,6 13 9144,9-9-8181,-11-18-4764,1 0-1,0 0 1,0-1 0,0 1 0,0-1-1,0 0 1,0 0 0,0 0-1,0 0 1,1 0 0,-1-1 0,0 0-1,0 1 1,1-1 0,3-1-1,224 12 482,395 5-718,-529-11 0,-1-5 0,1-3 0,152-26 0,-221 25-2347,-1 2 0,32 0 0,3 0-2052,-73 3-1554,-37 1-3114,45-2 8775,0 0 1,0 0 0,1-1-1,-1 1 1,0 0 0,1-1-1,-1 0 1,1 1-1,-1-1 1,0 0 0,1 0-1,0-1 1,-4-1 0,-12-11-840,16 13 1090,-1 0 1,1-1-1,0 0 1,0 1-1,0-1 1,0 0-1,0 0 1,0 0-1,0 0 1,1-1-1,-3-3 1,-6-7 90,7 10 18,1 0 0,-1 0 1,1 0-1,0 0 0,0 0 0,0-1 0,-2-6 0,-4-8-26,7 16 562,0 0-1,0 1 1,-1-1 0,1 1 0,0-1 0,-1 1 0,1 0-1,-1 0 1,1-1 0,-1 1 0,1 0 0,-1 0-1,0 0 1,0 1 0,1-1 0,-1 0 0,0 1 0,-3-1-1,2 1 1887,4 4-1713,-1 1-1,0 0 1,1-1 0,0 1 0,0-1 0,0 1 0,1-1 0,0 1 0,-1-1 0,2 0 0,-1 0 0,0 0 0,1 0 0,0 0 0,3 3-1,0-1-365,0 0 0,1 0 0,0-1 0,0 0-1,0 0 1,0 0 0,14 5 0,-4-3-467,1-1 1,0-1 0,0 0-1,0-1 1,0-1 0,38 1-1,66-4-1187,-121 2 1259,-1 0 1,0 0-1,1 0 1,-1 0-1,0 0 0,0 0 1,-1 0-1,1 0 1,0 0-1,-1 0 0,1 0 1,-1 0-1,0 3 1,-11 9 461,1-1 0,-2 0 1,0-1-1,-25 18 0,5-2 223,-116 84-552,147-110-166,-1 0 1,1 0-1,-1 0 0,1-1 1,-1 1-1,0-1 0,0 1 1,1-1-1,-1 0 0,0 0 1,0 0-1,0 0 0,-1-1 1,1 1-1,-5-1 0,6 0-1906,36 0-23916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4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2750 272,'-5'1'257,"-1"0"0,1 0 0,-1 0 0,1 1 0,-1 0 0,1 0 1,0 1-1,0 0 0,0-1 0,0 2 0,-7 5 0,-33 18 1738,41-26-1710,-1 1 1,0 0-1,0-1 1,0 0-1,0 0 1,-1 0-1,1-1 0,0 0 1,0 0-1,0 0 1,0-1-1,-1 1 1,1-1-1,0 0 1,0-1-1,0 1 1,1-1-1,-1 0 1,0 0-1,1-1 1,-1 0-1,1 1 0,0-1 1,0-1-1,0 1 1,-6-7-1,-12-7 1071,-1 1 1,-33-17-1,21 4 922,30 24-2000,1 1 0,-1 0 0,0 0 0,0 0 0,-9-5 0,11 7-117,-1-1 0,0 1-1,1-1 1,0 0 0,-1 0 0,1 0 0,1-1 0,-1 1 0,0-1 0,1 1 0,-1-1 0,1 0 0,0 0 0,1 0 0,-3-5 0,3 4-90,-1 1 0,0-1 0,0 1 0,-1 0 1,1-1-1,-1 1 0,0 0 0,0 1 0,-5-5 0,2 2 33,1 0-1,0-1 1,0 0-1,0 0 0,-5-9 1,-22-30 1164,29 42-997,1 0-1,-1 0 0,1 0 0,-1 0 1,1 0-1,0 0 0,1-1 0,-3-8 0,3 9-107,0 0-1,0 1 0,-1-1 0,1 0 1,-1 1-1,0-1 0,0 1 1,-4-5-1,4 5-104,0 1 0,-1-1-1,1 1 1,0-1 0,0 0 0,0 0 0,0 0 0,1 0 0,0 0 0,-1-1 0,1 1 0,0 0-1,0-1 1,1 1 0,-1 0 0,1-1 0,-1 1 0,1-1 0,1-6 0,-1 9-15,-1 0 1,1-1-1,0 1 0,-1 0 1,1-1-1,-1 1 1,1 0-1,-1 0 1,0-1-1,0 1 0,1 0 1,-1 0-1,0 0 1,-2-1-1,2 0 7,0 1 0,0 0 1,-1-1-1,1 1 0,0-1 0,0 0 0,0 1 0,1-1 1,-1 0-1,0 1 0,1-1 0,-1 0 0,1 0 0,-1 0 0,1-2 1,0-262-38,1 259-13,1 1 0,-1 0 0,1 0 0,1 0 0,-1 0 0,1 0 0,0 0 0,0 1 0,1-1 0,0 1 0,0 0 0,8-8 0,16-26 0,6-8 0,-23 39 0,-10 7 0,0 0 0,0 0 0,1 0 0,-1 0 0,0 0 0,0 0 0,0 0 0,0 0 0,0 0 0,0 0 0,0-1 0,0 1 0,0 0 0,-1-1 0,1 1 0,0-3 0,7-9 0,1 0 0,0 1 0,0 0 0,1 1 0,1 0 0,14-11 0,-17 14 0,494-452 0,-413 386 0,2 4 0,169-98 0,-44 37 0,-111 68 0,20-15 0,243-108 0,42 13 0,-372 158 0,2-1 0,0 1 0,57-12 0,172-40 0,-73 27 0,30-6 0,-174 38 0,67-12 0,219-9 0,64 29 0,-376 2 0,1 1 0,-1 1 0,38 11 0,10 2 0,-53-14 0,20 4 0,0 2 0,40 14 0,3-3 0,-26-8 0,220 89 0,-167-57 0,6 13 0,18-5 0,131 45 0,-149-48 0,-94-39 0,0 1 0,-1 0 0,35 26 0,27 15 0,-62-39 0,-1 1 0,0 1 0,-1 1 0,-1 1 0,17 19 0,-1-2 0,6 6 0,-3 1 0,-1 2 0,-2 2 0,-2 1 0,33 62 0,-41-64 0,-9-19 0,19 46 0,-18-39 0,-13-26 0,0 1 0,-1-1 0,0 1 0,0-1 0,2 10 0,29 86 0,-23-73 0,11 46 0,-19-51 0,-1 0 0,-2 1 0,0-1 0,-6 42 0,3-53 0,0-1 0,-1 1 0,0-1 0,-1 0 0,-10 20 0,0-1 0,0-2 0,0 0 0,-2 0 0,-36 45 0,-76 73 0,122-140 0,-111 93 0,69-61 0,-1-3 0,-2-2 0,-2-2 0,-62 27 0,27-21 0,57-25 0,-39 20 0,-8 4 0,-115 36 0,77-31 0,-215 65 0,268-93 0,23-5 0,-54 19 0,1 11 0,-98 2 0,53-8 0,-193 66 0,311-95 0,1-1 0,-1-1 0,-36 0 0,-35 4 0,-239 74 0,260-62 0,0-4 0,-1-3 0,0-2 0,-86-2 0,97-8 0,-9 1 0,-94 10 0,-140 47 0,282-53 0,0 0 0,-41 0 0,49-4 0,0 1 0,0 1 0,0 0 0,0 0 0,0 2 0,1 0 0,-16 6 0,18-6 0,1-1 0,-2 0 0,1 0 0,0-1 0,0 0 0,-1-1 0,1-1 0,-21-1 0,14 1 0,0 0 0,0 0 0,-26 6 0,1 3 0,-40 5 0,-228-2 0,-278-12 0,383-18 0,196 17 0,-1 0 0,1-1 0,0 0 0,-15-6 0,-25-5 0,38 11 0,0-1 0,0 0 0,0-1 0,1-1 0,-1 0 0,-19-11 0,9 4 0,10 5 0,0-1 0,1 0 0,0-1 0,0 0 0,1-1 0,0 0 0,-9-12 0,-5-9 0,-25-43 0,46 67 0,1-1 0,0 1 0,0-1 0,1 1 0,0-1 0,0 0 0,1 0 0,-1 1 0,2-1 0,0-8 0,0-5 0,-1-14 0,-1 19 0,1-1 0,0 1 0,1 0 0,1 0 0,1 0 0,8-30 0,-2 24-23,-2 0 0,-1-1 0,0 1 0,2-25 0,-8 46-956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4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140 177 592,'-8'-8'394,"0"1"0,0 0-1,0 0 1,-1 1 0,0 0-1,-9-5 1,-50-12 21396,68 23-21573,0 0 1,-1 1-1,1-1 1,-1 1-1,1-1 1,0 1 0,0-1-1,-1 1 1,1-1-1,0 1 1,0-1-1,0 1 1,-1-1-1,1 1 1,0-1-1,0 1 1,0-1-1,0 1 1,0-1-1,0 1 1,0 0-1,0-1 1,0 1-1,0-1 1,1 1-1,-1-1 1,0 1 0,0-1-1,0 1 1,1-1-1,-1 1 1,1 0-1,4 13-164,2-1 1,0 0-1,0 0 0,1-1 0,1 1 1,0-2-1,0 1 0,22 18 0,-6-4-81,347 380 28,-308-346 0,-36-43 0,-28-17 0,0 0 0,0 0 0,1 0 0,-1 0 0,0 0 0,1 0 0,-1 0 0,0 0 0,1 0 0,-1 1 0,0-1 0,1-1 0,-1 1 0,0 0 0,1 0 0,-1 0 0,0 0 0,0 0 0,1 0 0,-1 0 0,0 0 0,1 0 0,-1-1 0,0 1 0,0 0 0,1 0 0,-1 0 0,0-1 0,0 1 0,1 0 0,-1 0 0,0-1 0,0 1 0,0 0 0,1 0 0,-1-1 0,0 1 0,0 0 0,0-1 0,0 1 0,0-1 0,0-18 0,0 10 0,-3-21 0,-1 1 0,-12-48 0,9 50 0,1 0 0,1 0 0,2-1 0,-1-27 0,1-76 0,1 79 0,9-91 0,2 45-3279,-31 101-9068,17 0 11522,1 0 0,-1 1 0,1-1 0,-1 1-1,1 0 1,0 0 0,1 0 0,-1 0 0,1 0 0,0 1 0,0 0 0,0 0-1,-3 8 1,-9 39-2827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4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2641,'0'38'12774,"-13"-3"-18040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4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13 480,'-13'-12'4150,"12"24"-1130,1 0-2317,0 243 4529,0-92-3851,0-49-2553,0-50-6147,0-82 5403,0-12 350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5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94 1905,'-35'61'2536,"30"-54"-2011,0 1 0,0 0-1,0 0 1,1 0-1,0 1 1,1-1 0,0 1-1,0 0 1,1 0-1,0 0 1,1 1 0,-1 8-1,2-7 156,0 0 0,0 0 1,1 0-1,1 0 0,0-1 0,1 1 0,0-1 0,6 15 1,-7-21-556,0 0 0,1 0 0,-1-1 0,1 1 0,0-1 0,0 1 0,0-1 0,0 0-1,1 0 1,-1-1 0,1 1 0,0-1 0,0 1 0,0-1 0,0-1 0,0 1 0,0 0 0,0-1 0,1 0 0,-1 0 0,0 0 0,9 0 0,-1 0-214,0 0 0,0 0 0,1-1 1,-1-1-1,0 0 0,0-1 0,0 0 0,-1-1 0,1 0 0,0-1 0,-1 0 0,0-1 0,0 0 0,0 0 0,-1-2 0,0 1 0,0-1 1,0-1-1,-1 1 0,0-2 0,-1 1 0,1-1 0,-2-1 0,1 1 0,-2-1 0,1-1 0,-1 1 0,-1-1 0,6-14 0,-7 12-11,0 1-1,-1-1 1,-1 1-1,0-1 0,-1 0 1,0 0-1,-1 0 0,0 0 1,-1 0-1,0 0 1,-1 0-1,-7-22 0,7 31 134,1-1 0,-1 0 0,0 1 0,-1 0 0,1-1 0,-1 1 0,0 0 0,0 0 0,0 1 0,0-1 0,-1 1-1,1-1 1,-1 1 0,0 0 0,-6-3 0,6 4 42,-1 0-1,0 1 1,1 0 0,-1-1-1,0 2 1,0-1 0,0 1 0,0-1-1,0 1 1,0 1 0,0-1-1,0 1 1,0 0 0,0 0-1,1 0 1,-1 1 0,0-1-1,-5 4 1,-1 0 36,0 2-1,0 0 1,1 0-1,0 1 1,0 0 0,0 0-1,1 1 1,1 1-1,0-1 1,0 2 0,0-1-1,-9 20 1,6-11-97,2 0 0,0 1 0,1 0 0,1 1 0,1-1 1,-7 42-1,9-24-542,2 0-1,3 56 1,0-81-41,0 0 1,1 0-1,0 0 0,1 0 0,1 0 1,0 0-1,0-1 0,1 1 0,1-1 1,13 19-1,-17-28 336,0 0 0,0-1 1,1 0-1,-1 1 0,1-1 1,0 0-1,0 0 0,-1-1 1,1 1-1,0-1 0,1 1 1,-1-1-1,0 0 0,0 0 1,0 0-1,1 0 0,-1-1 0,0 0 1,5 1-1,-2-1-121,0-1-1,0 0 1,-1 0-1,1 0 1,0 0-1,0-1 1,0 0-1,-1 0 1,1-1-1,8-5 1,36-27-1303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4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4290,'65'-38'3778,"3"-1"-3010,8 1-336,-35 20-336,24-10-32,-38 18-48,-10-1 32,-3 11-112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49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1 100 416,'0'0'1596,"24"-2"-214,102-49 345,-37 12-1496,-78 37-259,-1 0 1,1 1-1,0-1 1,-1 2-1,1 0 1,0 0-1,12 3 0,12-1-648,-34-2 306,-2 2-2093,-5 13 1833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0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35 134 320,'-11'11'379,"9"-9"-238,0 0 0,0-1 0,0 1 1,0 0-1,1 0 0,-1 0 0,1 0 1,-1 0-1,1 1 0,0-1 0,0 0 1,0 1-1,0-1 0,0 0 0,0 5 1,4-7-40,0-1 0,0 1 1,0-1-1,0 0 0,0 1 1,-1-1-1,1-1 0,0 1 1,0 0-1,3-3 1,139-79 2094,-58 36-603,-48 33-1102,3-2-139,-39 15-357,-1-1 0,1 1 0,0 0 0,-1 0 0,1 0 0,0 0 0,-1 0-1,1 1 1,0-1 0,0 1 0,0 0 0,4 0 0,-6 0-378,-15 1-2229,-31 26-36,12-6 1332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85 128,'1'-3'53,"1"1"-1,0-1 0,-1 1 1,1-1-1,0 1 1,0-1-1,1 1 1,-1 0-1,0 0 1,1 0-1,-1 0 0,4-1 1,11-11 356,3-3 143,-19 16-159,15-9 274,-16 9-622,0 1 0,0 0 1,0-1-1,0 1 0,0 0 1,0-1-1,0 1 0,0 0 1,0 0-1,-1-1 1,1 1-1,0 0 0,0-1 1,0 1-1,0 0 0,0 0 1,0-1-1,-1 1 0,1 0 1,0 0-1,0-1 0,0 1 1,-1 0-1,1 0 1,0 0-1,0-1 0,-1 1 1,1 0-1,0 0 0,-1 0 1,1 0-1,0 0 0,0 0 1,-1 0-1,1-1 0,0 1 1,-1 0-1,1 0 1,0 0-1,-1 0 0,1 0 1,-26-2 798,-22 6 40,32 2-290,1 1-1,1 1 1,-28 18-1,36-21-480,0-1 0,0 1 0,0 0 0,1 0-1,-1 1 1,1-1 0,0 1 0,1 0 0,0 1-1,-6 10 1,9-11-76,-1 1-1,1 0 0,0-1 1,1 1-1,0 11 0,0-16-33,-1-1-1,1 0 0,0 1 1,0-1-1,0 1 0,0-1 1,1 0-1,-1 1 0,0-1 1,0 0-1,1 1 1,-1-1-1,1 0 0,-1 1 1,1-1-1,0 0 0,-1 0 1,1 0-1,0 1 0,0-1 1,0 0-1,0 0 1,0 0-1,0 0 0,0-1 1,0 1-1,0 0 0,0 0 1,1-1-1,-1 1 0,2 0 1,10-1-15,-2 1-7,1-1 0,-1-1 0,0 0 0,0 0 0,0-1 1,18-5-1,-12 2 17,1 1 0,-1 1 0,1 0 0,-1 1 1,1 1-1,22 2 0,-26-1 4,-13 0 2,1 0 0,-1 0 0,1 0 0,-1 1 0,1-1 0,-1 0 0,1 1 0,-1-1 0,1 1 0,-1-1 0,1 1 0,-1 0 0,1 0 0,-1-1 0,0 1 0,0 0 0,1 0 0,-1 0 0,0 1 0,0-1 0,0 0 0,0 0 0,0 1 0,1 2 0,0-1 34,-1 1 1,0 0-1,0 0 0,0 1 1,0-1-1,0 0 1,-1 0-1,0 0 1,0 7-1,-1 0 125,-1 0 0,1 0 0,-2 0 0,0 0 0,0 0 0,-1-1 0,-7 15-1,7-18-53,2-1-10,-1-1 0,0 0 0,-1 1 0,1-1 0,-1 0 0,0-1 0,0 1 0,-1-1 0,0 0 0,1 0 0,-7 4 0,-5 3 125,12-8-202,0 0 0,0-1 1,1 1-1,-1-1 0,-1 0 0,1 0 1,0 0-1,0-1 0,-1 1 0,1-1 1,-1 0-1,1-1 0,-1 1 0,-6-1 1,-68 0-5183,78 0 4969,0 0 0,0 0 0,0-1 0,0 1 0,0-1 0,0 1 0,0-1 0,0 1 0,0-1 1,1 0-1,-1 1 0,0-1 0,0 0 0,1 0 0,-1 1 0,0-1 0,1 0 0,-1 0 0,1 0 0,-1 0 0,1 0 0,0 0 0,-1 0 0,1 0 0,0 0 0,-1 0 0,1 0 1,0 0-1,0 0 0,0 0 0,0 0 0,0 0 0,0 0 0,1-2 0,-1-13-1810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1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55 912,'6'-16'190,"11"-19"3476,-17 34-3583,1 1 1,-1 0 0,0 0 0,0-1 0,1 1 0,-1 0 0,1 0 0,-1-1 0,0 1 0,1 0 0,-1 0 0,0 0 0,1-1 0,-1 1 0,1 0 0,-1 0 0,0 0 0,1 0 0,-1 0 0,1 0 0,-1 0 0,1 0 0,-1 0 0,0 0 0,1 0 0,-1 0 0,1 0 0,0 1 0,13 17 2051,12 38 1846,33 102 1,-29-70-3203,-24-67-953,-2 1 0,0-1-1,-1 1 1,-1 0 0,-2 0-1,-1 30 1,0-8-4651,-7-42-1389,-15-2 4464,19 0 526,-9 0-134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2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12 864,'-10'-11'6849,"27"11"-4704,58 9 0,-33-1-1913,-36-7-214,0 0 1,1 1-1,-1 0 0,0 1 0,0-1 1,9 6-1,24 10 19,-36-16-33,0-1-1,-1 0 1,1 1 0,-1 0-1,1-1 1,-1 1-1,0 0 1,0 0-1,0 1 1,0-1 0,0 0-1,0 1 1,0-1-1,-1 1 1,0-1-1,1 1 1,-1 0-1,0-1 1,0 1 0,0 0-1,-1 0 1,1 0-1,-1 0 1,1 4-1,1 13-61,-1 0-1,-3 34 1,0-20-365,2-33 223,3-1 166,-1-1 1,0 0 0,0 1 0,0-1 0,0 0 0,0 0-1,0 0 1,0-1 0,0 1 0,0 0 0,-1-1-1,1 1 1,-1-1 0,1 0 0,-1 1 0,1-1-1,-1 0 1,0 0 0,0 0 0,0 0 0,0 0-1,0 0 1,0 0 0,-1-1 0,1 1 0,0-2-1,2-7 27,-1 1 0,0 0 1,0 0-1,0-18 0,-2 8-23,-1 6-465,1 1 1,0-1-1,1 0 0,1 1 0,4-20 0,-5 32 342,-1 0 0,1 0 0,-1 0 0,1 1-1,0-1 1,-1 0 0,1 0 0,0 1 0,0-1 0,-1 1 0,1-1 0,0 0 0,0 1 0,0-1-1,0 1 1,0 0 0,0-1 0,-1 1 0,1 0 0,0 0 0,0-1 0,0 1 0,0 0 0,0 0-1,0 0 1,0 0 0,0 0 0,0 0 0,2 1 0,2-1-1174,-4 0 446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0 123 592,'2'0'92,"-1"1"1,0-1-1,0 1 0,0-1 0,1 1 1,-1 0-1,0 0 0,0-1 0,0 1 0,0 0 1,0 0-1,0 0 0,0 0 0,-1 0 1,1 0-1,0 1 0,-1-1 0,1 0 0,0 0 1,-1 0-1,1 1 0,-1-1 0,0 0 1,1 1-1,-1-1 0,0 0 0,0 1 0,0-1 1,0 2-1,2 47 1926,-2-45-1654,0 2-91,1 0 0,0 0 1,0-1-1,0 1 0,1 0 0,0-1 0,0 1 0,1-1 0,-1 0 0,1 0 0,5 7 0,-7-11-250,1 0 0,-1 0 0,0 0-1,1 0 1,0-1 0,-1 1 0,1-1 0,0 1 0,0-1-1,0 1 1,0-1 0,0 0 0,0 0 0,0 0-1,0 0 1,1-1 0,-1 1 0,0 0 0,1-1-1,-1 0 1,0 1 0,1-1 0,-1 0 0,0 0-1,1 0 1,-1-1 0,0 1 0,1 0 0,-1-1-1,0 0 1,0 0 0,1 1 0,-1-1 0,0 0-1,2-2 1,8-5-212,-1 0-1,0 0 1,-1-1 0,0-1-1,0 1 1,-1-2 0,0 1-1,-1-1 1,8-15 0,-6 11-262,-2 0 1,0-1-1,-1 0 0,0-1 1,-2 1-1,8-34 1,-12-6-2101,-1 54 2097,0 31-767,0-19 687</inkml:trace>
  <inkml:trace contextRef="#ctx0" brushRef="#br0" timeOffset="1">325 49 128,'5'0'141,"0"-1"0,0 0 0,0 0 1,0 0-1,0 0 0,0-1 0,4-2 0,29-10 6440,-38 19-5928,-1 1 0,-1-1 1,1 0-1,-1 1 0,0-1 0,0 0 0,0 0 0,-1 0 0,1-1 0,-5 6 0,2-3-4,1 0-1,0 1 1,1-1-1,-5 14 0,6-12-327,0 1 1,1-1-1,0 1 0,1-1 0,0 1 0,1-1 0,0 1 0,0-1 0,1 1 0,4 13 0,-5-19-315,0 0 0,1-1-1,-1 1 1,1 0 0,0-1 0,0 1-1,0-1 1,0 0 0,0 0-1,1 0 1,-1 0 0,1 0 0,0 0-1,0-1 1,0 1 0,0-1 0,1 0-1,-1 0 1,0 0 0,1-1 0,0 1-1,-1-1 1,1 1 0,0-1 0,0-1-1,-1 1 1,9 0 0,0-1-23,-4 1-430,1 0 1,-1-1 0,0-1 0,1 1 0,-1-1-1,0-1 1,0 0 0,0 0 0,0 0-1,0-1 1,0 0 0,-1-1 0,10-5 0,-5 0-414,-1 0 1,-1-1 0,0 0 0,0-1-1,-1 0 1,-1-1 0,0 1 0,0-2-1,-1 1 1,-1-1 0,0 0 0,0 0-1,-2-1 1,4-15 0,1-20-440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2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28 116 1024,'0'-78'1836,"0"41"5642,3 83-5398,2 0-1,2 0 1,15 52-1,0 2-686,87 380-568,-102-426-1617,-5-37-1920,-6-32-7009,0 2 8867,-1 1-1,-1-1 1,0 1 0,-1 1 0,0-1 0,-10-11 0,-6-12-18,4 1 269,15 24 770,-1 0 1,-1 0-1,0 0 1,0 1-1,-1 0 1,0 0-1,-1 0 1,-12-10-1,20 18-19,-1 1-1,0-1 1,0 0 0,0 1-1,0-1 1,0 1 0,1 0 0,-1-1-1,0 1 1,0 0 0,0-1-1,0 1 1,0 0 0,0 0-1,0 0 1,0 0 0,0 0-1,0 0 1,0 0 0,0 0-1,0 0 1,0 0 0,0 1-1,0-1 1,0 0 0,0 1-1,-1 0 1,0 0 81,1 0 1,1 1-1,-1-1 1,0 0-1,0 1 1,0-1-1,1 1 1,-1-1-1,1 1 0,-1-1 1,1 1-1,-1-1 1,1 1-1,0-1 1,0 3-1,0 1 166,0 0 0,0 0 0,0 0-1,1 0 1,-1 0 0,1 0 0,1 0 0,-1-1 0,1 1 0,3 6 0,-2-7-339,1-1 1,0 1-1,0-1 1,0 0-1,0-1 0,1 1 1,-1-1-1,1 0 1,-1 0-1,1 0 1,0 0-1,0-1 1,0 0-1,0 0 1,5 0-1,84 4-1532,-80-5 920,5-2-129,0-1 0,0 0 0,0-1-1,0-1 1,-1-1 0,1-1 0,-2 0 0,20-11-1,-14 6 383,2 2-1,-1 1 0,34-9 0,-56 18 405,0-1 0,0 0-1,0 1 1,-1-1 0,1 1 0,0 0-1,0 0 1,0 0 0,0 0 0,0 0 0,0 0-1,0 0 1,0 0 0,0 1 0,0-1-1,0 1 1,0 0 0,-1-1 0,1 1-1,0 0 1,0 0 0,-1 0 0,1 0-1,-1 1 1,1-1 0,-1 0 0,1 1 0,-1-1-1,0 1 1,0-1 0,1 1 0,-1-1-1,1 4 1,0 2 594,0 1-1,-1 0 0,0-1 1,0 1-1,0 0 0,-2 15 1,1-6-10,-1-6-264,5 33 644,-4-43-1072,0-1 0,0 1 0,1 0 0,-1 0 0,0 0-1,1-1 1,-1 1 0,1 0 0,-1 0 0,1-1 0,-1 1 0,1-1-1,-1 1 1,1 0 0,0-1 0,-1 1 0,1-1 0,0 1-1,0-1 1,-1 1 0,1-1 0,0 0 0,0 0 0,0 1-1,-1-1 1,1 0 0,0 0 0,0 0 0,0 0 0,0 1-1,-1-1 1,1-1 0,0 1 0,0 0 0,0 0 0,0 0 0,0 0-1,-1-1 1,1 1 0,0 0 0,0-1 0,-1 1 0,2-1-1,4-5-363,0 1-1,0-1 1,0-1-1,-1 1 1,0-1-1,-1 0 0,1 0 1,-2 0-1,1 0 1,3-11-1,0 1-207,0-1 0,-2 0 0,0 0 0,-1-1-1,-1 0 1,-1 1 0,0-1 0,-2 0 0,0 0-1,-3-23 1,2 37 331,-1 1 0,1 0 0,-1 0 0,1 0 0,-1 0 0,0 0 0,-1 1-1,1-1 1,-1 1 0,1-1 0,-6-4 0,7 8-480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1 110 816,'26'9'1604,"-20"-7"-1003,0 0 0,-1 0 0,1 0 0,0 0 0,-1 1 0,0 0 0,1 1 0,-1-1 0,0 1 0,6 6 0,4 5 554,-11-12-842,-1 0-1,0 0 1,0 1-1,0-1 0,0 1 1,-1-1-1,4 7 1,12 17 834,-16-25-1104,-1-1 1,1 1 0,-1 0-1,1 0 1,-1 0 0,0 0-1,0 0 1,0 1 0,0-1 0,1 5-1,-2-4-104,0-43-8356,-1 4 6424,0 18 1514,0 1-1,1-1 1,3-20 0,-2 34 463,0 0 0,-1 0-1,1 0 1,1 1 0,-1-1 0,0 0 0,1 0-1,0 1 1,0-1 0,0 1 0,0 0-1,1 0 1,-1 0 0,1 0 0,-1 0 0,1 0-1,0 0 1,1 1 0,3-3 0,2 1 137,0 0 0,1 0 0,-1 2 0,1-1 0,-1 1 0,1 0 0,18 0 0,-23 1 47,-1 1 0,0 0 1,0 0-1,1 0 1,-1 1-1,0-1 1,0 1-1,1 0 1,-1 0-1,0 1 1,0-1-1,0 1 1,0 0-1,-1 0 1,1 0-1,0 1 1,-1-1-1,1 1 1,-1 0-1,5 5 1,-3 0 300,0 0 0,0 0 0,-1 0 0,0 1 0,-1 0-1,0 0 1,4 17 0,-4-3 452,-1 0-1,-2 27 1,0-44-764,0-2-95,0 0 0,-1 0 0,0-1 0,0 1 0,0 0 0,0-1 0,0 1 0,-1 0 1,1-1-1,-1 0 0,0 1 0,0-1 0,-1 0 0,1 0 0,-1 0 0,-4 4 1,5-5-114,0 0 0,0 0 0,-1-1 0,1 1 0,-1-1 0,1 0 0,-1 1 0,1-1 0,-1 0 0,1-1 0,-1 1 0,0 0 0,0-1 0,1 1 0,-1-1 0,0 0 0,0 0 0,0 0 0,1 0 0,-1-1 0,0 1 0,0-1 0,1 0 0,-1 1 0,-3-3 0,5 2-31,0 0-1,-1 0 0,1 0 1,0 0-1,0 0 1,0 0-1,0-1 1,0 1-1,0 0 1,0-1-1,1 1 1,-1-1-1,0 1 1,1-1-1,-1 1 1,1-1-1,-1 0 1,1 1-1,0-1 0,0 1 1,0-3-1,0-46-1578,1 29 1083,-1 15 490,1 0 1,-1-1 0,2 1-1,-1 0 1,0 0-1,1 0 1,0 0-1,1 0 1,-1 1 0,1-1-1,0 1 1,4-6-1,-4 8 99,-1 0 0,1-1 0,-1 2 0,1-1-1,0 0 1,0 1 0,0-1 0,0 1 0,1 0-1,-1 0 1,1 0 0,-1 0 0,1 1 0,-1-1-1,1 1 1,0 0 0,0 0 0,0 0 0,7 0-1,-9 1 3,1 1 0,-1-1-1,1 0 1,-1 1 0,1-1 0,-1 1-1,1 0 1,-1-1 0,1 1-1,-1 1 1,0-1 0,0 0-1,1 0 1,-1 1 0,0-1-1,0 1 1,0 0 0,-1 0-1,1-1 1,0 1 0,-1 1-1,1-1 1,1 3 0,10 11-157,17 9-1945,-29-25 2000,-1 1 0,1-1 0,-1 1 0,1-1 0,0 1 0,-1-1 0,1 0 0,0 1 0,-1-1 1,1 0-1,0 1 0,-1-1 0,1 0 0,0 0 0,0 1 0,-1-1 0,1 0 0,0 0 0,0 0 0,-1 0 1,1 0-1,0 0 0,0 0 0,0-1 0,-1 1 0,1 0 0,0 0 0,-1-1 0,1 1 0,0 0 0,-1-1 0,1 1 1,0 0-1,-1-1 0,1 1 0,0-1 0,-1 1 0,1-1 0,-1 1 0,1-1 0,-1 0 0,0 1 0,1-1 0,-1 0 1,1 1-1,-1-1 0,0 0 0,1-1 0,4-17-1093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1 266 288,'0'-158'2553,"0"50"7644,0 122-5691,2 11-3103,1 1 0,2-1 0,1 0 0,9 29 0,2 7-196,68 269 61,-82-314-2619,6 21 3469,-5-31-7093,-6-32-12563,-12 15 15083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75 672,'0'-4'214,"0"0"0,0 0 0,0 0 0,0 0 1,-1 0-1,0 0 0,1 0 0,-2 1 0,1-1 0,0 0 0,-1 0 0,-2-4 0,2 6 69,0 0 1,0 0-1,0 1 0,0-1 1,-1 1-1,1-1 0,0 1 1,-1 0-1,1 0 0,-1 0 1,1 0-1,-1 1 0,0-1 1,1 1-1,-1-1 0,0 1 1,1 0-1,-1 0 0,-4 1 1,-10-3 1272,-11 2 1052,27 1-2571,0-1 0,1 0 0,-1 0 0,0 1 0,1-1 0,-1 0-1,0 1 1,1-1 0,-1 0 0,0 1 0,1-1 0,-1 1 0,1-1-1,-1 1 1,1 0 0,0-1 0,-1 1 0,1-1 0,-1 1 0,1 0-1,0-1 1,0 1 0,-1 0 0,1-1 0,0 1 0,0 0 0,0 0-1,0-1 1,0 1 0,0 0 0,0 0 0,0 0 0,-1 5 184,0 1-1,0-1 1,0 0 0,-1 1 0,0-1 0,0 0 0,-6 10 0,-9 31 1395,0 18 50,11-48-1304,1 1 1,1 0-1,1 1 1,-3 29-1,10 30 10784,-8-75-12498,-6 4 1508,1 1 0,0 0 0,1 0 1,0 1-1,0 0 0,1 0 0,-8 12 0,13-15-150,0-1-1,0 0 1,1 1 0,-1-1-1,1 0 1,0 1 0,1 0-1,-1-1 1,1 1 0,0-1 0,1 1-1,-1 0 1,1-1 0,0 1-1,0-1 1,1 1 0,0-1 0,3 8-1,5 7-17,0 0 0,2-1-1,15 20 1,-24-34 17,45 64 41,-4 2 0,-2 2 0,33 82 0,-73-149-39,0-1-1,0 1 1,0 0-1,0 0 1,-1 0-1,0 0 1,0 0 0,-1 1-1,0-1 1,0 0-1,0 0 1,-1 0-1,-1 7 1,1-10-6,0-1-1,0 1 1,-1-1 0,1 1-1,0-1 1,-1 0 0,0 1-1,1-1 1,-1 0 0,0 0-1,0 0 1,0 0 0,-1-1-1,1 1 1,0 0 0,0-1-1,-1 0 1,1 0 0,-1 1-1,0-1 1,1-1 0,-1 1-1,0 0 1,1-1 0,-1 1-1,0-1 1,0 0 0,1 0-1,-6 0 1,-23 0-1,10 1 0,1 0 0,-1-1 0,1-2 0,0 0 0,-1-1 0,1-1 0,0-1 0,1 0 0,-33-15 0,41 15-873,-1-2 0,2 1 0,-1-1 0,1-1 0,-18-16 0,25 20 373,-1 0 0,1 0 0,0-1 0,0 1-1,0-1 1,1 1 0,0-1 0,0 0 0,0 0-1,0 0 1,1 0 0,-1 0 0,1 0 0,1 0-1,-1-9 1,1 1-5526,0-3 1274,0 4 438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4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0 147 368,'1'-22'13481,"9"37"-4058,5-2-8516,-5-8-499,-1-1-1,2 0 1,-1 0-1,0-1 1,1 0-1,-1-1 1,1 0-1,0-1 1,0 0-1,-1-1 1,20-2-1,18-2 1410,61-15 0,-92 15-1753,207-45-64,-73 15 0,31-5 0,-141 33 0,57-17 0,-108 22-2745,-87 0-17729,57 1 15678,23 0 2477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4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1233,'0'0'75,"0"0"1,0 0-1,0 0 1,0 0-1,-1 0 1,1-1-1,0 1 1,0 0-1,0 0 1,0 0-1,-1 0 1,1 0-1,0 0 1,0 0-1,0 0 1,-1 0-1,1 0 1,0 0-1,0 0 1,0 0 0,0 0-1,-1 0 1,1 0-1,0 1 1,0-1-1,0 0 1,0 0-1,-1 0 1,1 0-1,0 0 1,0 0-1,0 0 1,0 0-1,0 1 1,-1-1-1,1 0 1,0 0-1,0 0 1,0 0-1,0 0 1,0 1-1,0-1 1,0 0 0,0 0-1,0 0 1,0 1-1,0-1 1,0 0-1,0 0 1,0 0-1,0 1 1,0 4 360,1 0 0,0 0 0,0 1 0,0-1 0,1 0 0,0 0 0,0 0 0,0 0 0,1-1 0,0 1 0,0-1 0,6 9 0,52 50 3044,-45-48-3216,-4-3-4,18 16 239,31 40 0,-55-62-478,-1 1 0,0 0 1,0 0-1,-1 0 0,0 0 0,0 1 1,-1 0-1,0 0 0,0 0 0,-1 0 1,0 0-1,1 14 0,-3-20-17,0 0 0,-1 0 0,1 0 0,-1 0 0,0 0 0,1-1 0,-1 1 0,0 0 0,0 0 0,0 0 0,-1-1 0,1 1 0,0 0 0,-1-1 0,1 1-1,-1-1 1,1 0 0,-1 1 0,0-1 0,1 0 0,-1 0 0,0 0 0,0 0 0,0-1 0,0 1 0,0 0 0,0-1 0,0 1 0,0-1 0,-2 0 0,-10 3-479,1-1 1,0-1-1,-18-1 0,29 0 253,-91 0-10741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0 188 752,'0'-121'2105,"0"118"-2017,1 1-1,-1 0 0,0-1 1,1 1-1,0 0 0,0-1 1,-1 1-1,1 0 0,0 0 1,3-3-1,4-17 713,-8 21-679,0 1 1,0-1-1,1 0 1,-1 0-1,0 0 0,0 1 1,0-1-1,0 0 0,1 0 1,-1 1-1,0-1 0,1 0 1,-1 1-1,0-1 1,1 0-1,-1 1 0,1-1 1,-1 1-1,1-1 0,-1 0 1,1 1-1,0-1 0,10 10 4174,11 39 3010,-15-31-7076,27 58 2776,-4 2-1,21 83 1,29 167-46,-76-309-2825,104 539 999,-56-269-844,-31-203-3801,-13-60 1293,-1 1 0,-2 0 0,-1 0 0,2 33 0,-31-75-6959,16 12 7757,-37-28-2909,16 7 2796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6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78 736,'0'-8'369,"0"1"0,-1-1 1,0 1-1,0-1 0,-1 1 0,0 0 0,0-1 0,-5-8 0,6 15 485,11 1-145,0 2 1,0 0 0,-1 0-1,1 0 1,-1 1 0,0 1 0,0 0-1,0 0 1,10 6 0,36 16 1258,165 33 2743,-114-34-3486,412 64 1662,-396-73-2082,112 4 428,288-11-1,-346-10-1111,514-45-126,-647 42 23,708-14-86,-504 20 48,-128 8-188,188-10-339,-306 1 565,0 0 0,0-1 0,0 1 0,0 0 0,0 0 0,0 0 0,0 0 0,0 0-1,-1 0 1,1 0 0,0 0 0,-1 0 0,1 1 0,-1-1 0,1 0 0,-1 0 0,1 1 0,-1-1 0,0 0 0,0 0 0,1 1 0,-1-1 0,0 0 0,-1 3 0,3 40 373,-19 208 364,17-219-692,7 334 997,-1-265-582,33 162 0,-13-145-360,48 134 1,-64-220-184,13 28 71,-21-57-5,-1-1-1,1 0 1,0 0-1,0-1 1,0 1-1,0 0 1,0-1 0,1 1-1,-1-1 1,1 0-1,-1 0 1,1 0-1,0 0 1,6 3-1,-6-2-702,-9-1 187,-27 1-87,-56-2 168,79-1 353,-54-3-583,-82-15 0,-10 0-1161,-339-12-1445,-250 11 2647,-1101 19 2896,1706 11-3052,137-11-213,1-24-14765,-7 12 13799,-7 9-638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3 304,'14'0'5448,"-29"0"-3392,12-1-1625,0 0 1,-1 1 0,1 0-1,0 0 1,0 0 0,0 0-1,0 0 1,0 1 0,0-1-1,0 1 1,0 0 0,0 0-1,0 0 1,0 0 0,0 0-1,0 1 1,0 0 0,1-1-1,-1 1 1,1 0 0,-1 0-1,-3 4 1,-5 10 783,4-8-655,0 1 0,1 0 0,0 1 0,0-1 0,1 1 0,0 1 0,0-1 0,2 0 0,-1 1 0,1 0 0,1 0 0,-3 20 0,4 14 300,-1-23-503,2 1 1,2 22 0,-1-38-484,0-1-1,1 1 0,-1-1 1,1 0-1,0 1 0,1-1 1,-1 0-1,1-1 0,1 1 1,-1 0-1,7 7 0,-9-11-232,1-1 0,0 1 0,-1-1-1,1 1 1,0-1 0,0 0 0,0 1 0,0-1 0,0 0-1,1 0 1,-1-1 0,0 1 0,0 0 0,1-1-1,-1 1 1,0-1 0,1 0 0,2 0 0,1 0-566,0-1 1,-1 0-1,1 0 0,0 0 1,-1-1-1,1 1 0,7-5 1,39-25-4994,-16-5 3530,-19 8 1747,-13 20 713,1 0 1,0 0-1,0 1 1,0 0-1,1 0 1,13-12-1,-17 18 798,-1 1-612,-1 1 0,1 0 0,-1-1 0,1 1 0,0 0 0,-1 0 0,1 0 0,-1-1 0,0 1 0,1 0 0,-1 0 0,0 0 0,0 0 0,1 0 0,-1 0 0,0 0 0,0 0 0,0 0 0,0-1 0,0 3 0,0 13 865,1-1-1,1 1 0,0-1 1,1 0-1,1 1 0,0-1 1,11 24-1,-13-34-1022,1 0 1,-1 0-1,1 0 1,0-1-1,0 1 1,0-1-1,0 1 1,1-1-1,0 0 1,0 0-1,0-1 1,0 1-1,1-1 1,-1 0-1,1 0 1,0-1-1,-1 1 1,2-1-1,-1 0 1,0 0-1,0-1 0,0 1 1,1-1-1,9 0 1,5-2-461,-1 0-1,1-2 1,-1-1 0,0 0-1,0-1 1,-1-1 0,0-1-1,0 0 1,0-2 0,-1 0-1,0-1 1,-1 0 0,0-1-1,0-1 1,20-22 0,-31 30 219,0-1 0,-1-1 0,1 1 1,-1 0-1,-1-1 0,1 0 1,-1 0-1,0 0 0,0 0 0,-1-1 1,0 1-1,0-1 0,0 1 0,-1-1 1,1-9-1,-2 14 134,0 1 1,0 0-1,-1-1 0,1 1 1,0 0-1,-1-1 0,1 1 0,-1 0 1,0-1-1,1 1 0,-1 0 1,0 0-1,0 0 0,1-1 1,-1 1-1,0 0 0,0 0 1,0 1-1,-1-1 0,1 0 0,0 0 1,0 0-1,0 1 0,-1-1 1,1 0-1,0 1 0,-1-1 1,1 1-1,0 0 0,-1-1 1,1 1-1,-2 0 0,-52-2 43,40 3-22,-28-1-39,0 2 0,-77 13 1,100-12-584,0-1 1,-34-2 0,21-1-3013,20 1-1992,28-1 5217,0-1-1,0-1 1,0 0-1,21-7 1,43-8 182,118 0 1241,-64 13 4923,-130 6-5638,1-1-1,-1 1 0,0-1 0,0 1 1,0 0-1,0 1 0,0-1 1,0 0-1,-1 1 0,1-1 0,0 1 1,-1 0-1,1 0 0,2 2 1,37 41 3339,-4-5-1573,-10-8-1386,-26-29-716,-1 0 1,1 0-1,0 0 1,0 0-1,0-1 0,0 1 1,0-1-1,1 0 1,-1 1-1,1-1 0,-1 0 1,1-1-1,0 1 1,0 0-1,0-1 0,0 1 1,0-1-1,0 0 1,0 0-1,1 0 0,-1-1 1,5 1-1,-4-1-322,1-1-1,0 0 1,-1 0-1,0 0 1,1-1-1,-1 1 1,0-1-1,0 0 1,0-1-1,0 1 1,0-1-1,0 1 1,0-1-1,-1 0 1,0 0-1,0-1 1,1 1-1,-2-1 1,1 0-1,3-4 1,7-14-625,-1 0 1,16-37 0,-17 34 962,-5 9-3,-3 9 201,-1 0 0,1 0 0,1 1 1,-1-1-1,9-10 0,-11 16-78,-1 0-1,1 0 1,0 1 0,0-1 0,0 0 0,0 0-1,0 1 1,0-1 0,1 0 0,-1 1-1,0-1 1,0 1 0,0 0 0,1-1-1,-1 1 1,0 0 0,0 0 0,1 0-1,-1 0 1,0 0 0,0 0 0,1 0-1,-1 0 1,0 0 0,0 0 0,1 1-1,-1-1 1,0 1 0,0-1 0,0 1 0,0-1-1,1 1 1,-1-1 0,0 1 0,0 0-1,0 0 1,0 0 0,-1 0 0,1 0-1,1 1 1,5 7 389,0 0 1,0 1-1,-1-1 0,-1 1 0,0 1 0,0-1 1,-1 1-1,0 0 0,-1 0 0,0 0 0,2 13 1,-1-6-272,0 0 1,2-1-1,9 21 1,-13-33-345,1 0 1,-1 0 0,1-1-1,0 1 1,1-1 0,-1 0 0,1 1-1,0-2 1,0 1 0,6 4-1,-8-7-255,0 0 0,0 0-1,0-1 1,0 1 0,0-1-1,0 1 1,0-1 0,0 1-1,0-1 1,1 0 0,-1 0-1,0 0 1,0-1 0,0 1-1,0 0 1,0-1 0,1 1-1,-1-1 1,0 0 0,0 0-1,0 0 1,0 0 0,-1 0-1,1 0 1,0 0 0,0 0-1,-1-1 1,1 1 0,-1-1-1,3-1 1,41-36-4176,-21 13 2976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8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18 464,'0'-1'47,"0"1"0,0 0 0,0 0 0,0-1 1,0 1-1,0 0 0,0 0 0,0-1 0,0 1 0,0 0 0,0-1 0,0 1 0,0 0 0,0 0 0,0 0 0,0-1 0,0 1 0,0 0 0,-1 0 1,1-1-1,0 1 0,0 0 0,0 0 0,0 0 0,-1-1 0,1 1 0,0 0 0,0 0 0,0 0 0,-1 0 0,1-1 0,0 1 0,0 0 0,-1 0 1,1 0-1,0 0 0,0 0 0,-1 0 0,1 0 0,0 0 0,0 0 0,-1 0 0,1 0 0,0 0 0,0 0 0,-1 0 0,1 0 0,0 0 0,0 0 1,-1 0-1,1 0 0,0 0 0,0 0 0,-1 0 0,1 0 0,0 1 0,0-1 0,0 0 0,-1 0 0,1 0 0,0 0 0,0 1 0,0-1 0,-1 0 0,-12 18 869,8 6 119,2 0 0,1 0 0,0 0-1,2 0 1,1 1 0,4 28 0,-5-49-953,1 1 1,-1-1 0,1 1 0,0-1-1,0 1 1,0-1 0,1 0 0,0 1-1,0-1 1,0 0 0,0 0-1,0 0 1,1-1 0,0 1 0,0-1-1,5 6 1,-3-6-89,0 0 0,0-1 0,1 1-1,-1-1 1,1-1 0,-1 1 0,1-1 0,0 0-1,-1 0 1,1 0 0,0-1 0,10-1 0,-8 2-192,-1-1 1,1 0 0,0 0 0,-1-1-1,1 0 1,0 0 0,-1-1-1,1 0 1,-1 0 0,0 0 0,1-1-1,-1-1 1,-1 1 0,1-1 0,0 0-1,8-7 1,9-6-453,-15 12 367,-1 0 0,0-1 0,0 1 0,-1-2 1,0 1-1,0-1 0,0 0 0,7-11 0,0-7-283,0 0 0,-2-1 0,-1 0-1,11-41 1,-20 50 838,-2 16-245,0 1 1,0 0 0,-1-1 0,1 1 0,0-1-1,0 1 1,0-1 0,0 1 0,0 0 0,0-1-1,0 1 1,0-1 0,0 1 0,0-1-1,0 1 1,0 0 0,1-1 0,-1 1 0,0-1-1,0 1 1,0 0 0,1-1 0,-1 1-1,0 0 1,0-1 0,1 1 0,-1 0 0,0-1-1,0 1 1,1 0 0,-1-1 0,1 1-1,-1 0 1,0 0 0,1 0 0,0-1 0,0 57 3523,0-14-2484,2 0 1,2 0 0,2 0 0,12 42-1,-2-28-1055,2-1 0,3-1-1,2-1 1,49 79 0,-73-131-125,1 0 1,-1 0 0,1 0 0,-1 0 0,1 0 0,-1-1-1,1 1 1,0 0 0,0 0 0,-1 0 0,1-1-1,0 1 1,0 0 0,0-1 0,0 1 0,0-1 0,0 1-1,0-1 1,0 1 0,1-1 0,-1 0-23,-1 0 0,1 0 0,-1-1 1,1 1-1,0 0 0,-1-1 0,1 1 0,-1-1 0,1 1 1,-1-1-1,1 1 0,-1-1 0,1 1 0,-1-1 0,0 1 1,1-1-1,-1 1 0,0-1 0,1 0 0,-1 1 0,0-1 1,0 0-1,1 0 0,7-52-3753,-7 46 4244,20-270-1632,-2 164 3483,-19 113-2150,0-1 0,0 1 0,0-1 0,0 1 0,0-1 0,0 1 0,0-1 0,0 1 0,1-1 0,-1 1 1,0-1-1,0 1 0,1-1 0,-1 1 0,0-1 0,1 1 0,-1 0 0,0-1 0,1 1 0,-1-1 0,1 1 0,-1 0 1,0-1-1,1 1 0,-1 0 0,1 0 0,-1-1 0,1 1 0,-1 0 0,1 0 0,-1 0 0,1 0 0,0 0 0,-1 0 1,1 0-1,-1 0 0,1 0 0,-1 0 0,1 0 0,-1 0 0,1 0 0,-1 0 0,1 0 0,-1 0 0,1 1 0,-1-1 1,1 0-1,-1 0 0,1 1 0,-1-1 0,1 0 0,-1 1 0,0-1 0,1 0 0,-1 1 0,1-1 0,0 1 0,7 12 511,0 0-1,0 1 0,-2 0 0,1 0 1,-2 0-1,0 0 0,6 30 1,-8-33-427,12 53 332,-2 1 0,8 126 0,-14-103-545,-7-87 51,0-1 0,-1 1 1,1-1-1,0 1 0,0 0 0,0-1 0,0 1 0,0-1 0,0 1 0,0 0 1,0-1-1,0 1 0,0-1 0,1 1 0,-1 0 0,0-1 0,0 1 1,0-1-1,1 1 0,-1-1 0,0 1 0,1-1 0,-1 1 0,1-1 0,-1 1 1,0-1-1,1 1 0,-1-1 0,2 1 0,8 0-3096,-12-42-2613,-68-137 1045,54 113 3855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1 294 240,'0'-159'1945,"0"157"-1890,0 0 0,0-1 0,1 1 0,-1 0 0,1 0 0,-1 0 0,1 0 0,0 0 0,0 0 0,0 0 0,0 0 0,0 0 0,0 0 0,0 0-1,1 1 1,-1-1 0,1 0 0,-1 1 0,1 0 0,0-1 0,0 1 0,-1 0 0,1 0 0,0 0 0,0 0 0,0 0 0,0 0 0,0 0 0,1 1 0,-1-1 0,0 1 0,0-1 0,0 1 0,0 0 0,1 0 0,-1 0 0,4 1 0,-1-1 102,0 0-1,1 1 1,-1-1 0,0 1 0,0 0 0,0 1 0,0-1 0,0 1 0,0 0 0,0 0-1,-1 1 1,1-1 0,-1 1 0,8 6 0,0 4 240,-8-9-332,-1-1 0,0 0 1,1 1-1,-1 0 0,-1 0 0,1 0 1,0 0-1,-1 0 0,0 0 1,0 0-1,0 1 0,-1-1 0,1 1 1,-1 0-1,0-1 0,0 1 0,-1 0 1,0 0-1,0 9 0,0-13-78,0 0-1,1 0 1,-1 1-1,-1-1 1,1 0-1,0 0 0,0 0 1,0 1-1,-1-1 1,1 0-1,0 0 1,-1 0-1,1 0 1,-1 0-1,1 0 1,-1 0-1,0 0 1,0 0-1,1 0 1,-1 0-1,0 0 1,0 0-1,0-1 1,0 1-1,0 0 0,0-1 1,-2 2-1,-41 3-3115,29-6 1859,-2-5-8</inkml:trace>
  <inkml:trace contextRef="#ctx0" brushRef="#br0" timeOffset="1">158 39 432,'0'-11'496,"0"4"-464,0-3-80,0-1-176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4:59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19 656,'2'-4'135,"10"-10"2882,-11 14-2963,0 0 1,-1 1-1,1-1 1,-1 1 0,1-1-1,0 1 1,-1-1 0,0 1-1,1 0 1,-1-1-1,1 1 1,-1 0 0,0-1-1,1 1 1,-1 0 0,0-1-1,1 1 1,-1 0 0,0-1-1,0 1 1,0 0-1,0 0 1,0-1 0,0 1-1,0 0 1,0 0 0,0-1-1,0 2 1,15 62 2375,-10-48-1707,-1 0 0,0 0 0,2 24 0,5 76 2194,3 79-1472,-14-71-1829,0-123 256,0 0 1,0 1-1,0-1 0,0 0 1,0 0-1,-1 0 0,1 0 1,0 0-1,-1 0 0,1 0 1,0 0-1,-1 0 0,1 0 1,-1 0-1,0 0 0,1 0 1,-1 0-1,0-1 1,1 1-1,-1 0 0,0 0 1,0-1-1,0 1 0,0 0 1,0-1-1,0 1 0,0-1 1,0 1-1,0-1 0,0 0 1,-1 1-1,-37 1-6202,24-3 4710,7 1-973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5:00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16 239 976,'-15'-11'1263,"15"5"1197,26 5 2897,6 0-4549,7-9-1271,0-1 1,-1-2-1,39-19 0,46-16-4932,-113 45 5138,0 0 0,0 1 0,0 0 0,1 1 0,-1 0 1,0 0-1,1 1 0,-1 0 0,1 1 0,9 2 0,-18-2 304,0 0 0,-1 0 0,1 0 0,0 1 0,-1-1 0,0 0 0,1 1 0,-1-1 0,0 1 0,0-1 0,0 1 0,1-1 0,-2 1 0,1 0 0,0 0 0,0-1 0,-1 1 0,1 0 0,-1 0 0,1 0 0,-1 3 0,7 52 2512,-5-27-864,1 3 595,-2-22-1772,0-1 0,0 0 0,0 1 0,2-1 0,-1 0 0,5 12 0,-6-21-484,0 0 1,-1 0 0,1 1-1,0-1 1,0 0-1,0 0 1,0 0 0,0 0-1,0 0 1,0 0-1,0 0 1,0 0-1,0-1 1,1 1 0,-1 0-1,0-1 1,1 1-1,-1-1 1,0 1-1,2 0 1,0-1-49,0 0 0,0-1 1,0 1-1,-1 0 0,1-1 0,0 0 0,0 1 1,-1-1-1,1 0 0,-1-1 0,1 1 0,-1 0 1,1-1-1,2-2 0,9-6-211,0-1-1,0 0 1,-2-2 0,1 1 0,-1-2-1,-1 1 1,-1-1 0,12-21-1,-19 29 31,0-1-1,0 0 0,0 0 0,-1 0 1,0 0-1,-1 0 0,0 0 0,0 0 0,0-1 1,-1 1-1,0 0 0,0-1 0,-1 1 0,0 0 1,-1 0-1,-2-9 0,3 11 52,-1 1-1,0-1 0,-1 1 1,1 0-1,-1-1 1,1 1-1,-2 0 1,1 0-1,0 1 1,-1-1-1,1 1 1,-1 0-1,0 0 1,0 0-1,0 0 0,-1 0 1,1 1-1,0 0 1,-1 0-1,0 0 1,1 1-1,-1-1 1,0 1-1,-6 0 1,-77-1-1732,37 2 238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4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1 480,'-46'0'7622,"14"0"-941,11 0 8155,20 0-14803,0 0 0,0 0 0,1 0 0,-1 0 0,0 0 0,1 0 0,-1 0 0,0 1 0,1-1 0,-1 0 0,0 0 1,1 1-1,-1-1 0,0 1 0,1-1 0,-1 0 0,1 1 0,-1-1 0,1 1 0,-1-1 0,1 1 0,-1 0 0,1-1 0,0 1 0,-1-1 0,1 1 0,0 0 0,-1-1 0,1 2 1,0 26 992,1-24-951,0 0 1,0 0-1,0-1 0,1 1 1,-1 0-1,1 0 0,0-1 1,0 0-1,0 1 0,1-1 1,-1 0-1,1 0 0,0 0 1,4 3-1,25 18-75,-25-18 0,0 0 0,1-1 0,-1 0 0,1 0 0,0-1 0,1 0 0,9 3 0,6 0 0,30 9 0,0-2 0,95 11 0,-49-18 0,459 20 0,64 22 0,-561-41 0,834 58 0,-794-60 0,455 3 0,-528-9 0,-16 0 0,-1-1 0,0-1 0,1-1 0,-1 1 0,15-7 0,17-3 0,32 0 0,-36 5 0,-34 7 0,0 0 0,0-1 0,0 0 0,1 0 0,-1-1 0,0 1 0,-1-1 0,1-1 0,0 1 0,0-1 0,-1 0 0,6-4 0,11-24-3149,-20 25 1591,0 1-1,-1-1 1,0 1-1,0-1 1,0 0-1,-1 1 0,0-1 1,0 0-1,0 0 1,-2-7-1,1-12-1753,1 23 3130,-1 1 0,1-1 0,0 1 0,-1-1 0,1 1 0,-1-1 0,0 1 0,1-1 0,-1 1 0,0 0 0,0 0 0,0-1 0,0 1 0,0 0 0,0 0 0,0 0 0,-1 0 0,1 0 0,0 0 0,0 0 0,-1 0 0,1 1 0,-3-2 0,-37-12-1134,32 11 1296,4 1 20,-1-1 1,0 0-1,1 0 1,0 0-1,0-1 1,-9-8-1,7 7 146,0-1 0,0 1 0,0 0 0,-14-6 0,8 5 151,3 1 554,-1 0 1,-1 1-1,1 0 0,0 1 1,-1 0-1,-20-2 0,22 2 1233,1 0 2710,10 12-2171,14 12-2404,1-1 0,31 32 0,22 26-225,5 11 32,-56-71-33,-1 1 0,-1 0 0,-1 1 1,23 41-1,-36-55 15,0 0 1,0 0 0,0 0-1,0 0 1,-1 0 0,0 0 0,-1 1-1,1-1 1,-1 0 0,0 1-1,-1-1 1,0 0 0,0 1-1,0-1 1,0 0 0,-1 0-1,0 0 1,-1 0 0,1 0-1,-1-1 1,0 1 0,0-1-1,-1 1 1,0-1 0,-7 7-1,-9 10-60,-2 0-1,0-2 1,-1-1-1,-27 17 0,39-27-21,-61 38-1541,14-9-2714,56-37 3747,-1 1 0,1-1 0,-1 1 0,1-1 1,-1 0-1,1 0 0,-1 0 0,0 0 0,0-1 1,1 1-1,-1-1 0,-3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5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1860 1040,'-1'2'261,"0"1"-1,0-2 0,-1 1 0,1 0 0,-1 0 1,1 0-1,-1 0 0,1-1 0,-1 1 0,0-1 1,0 1-1,0-1 0,0 0 0,0 0 0,0 0 1,-6 1 2856,12-3-1359,7-5-1248,0-1-1,0 0 1,-1 0 0,0-1-1,0 0 1,-1-1-1,9-11 1,17-13 245,60-57-17,-3-3-1,-4-5 1,124-178 0,-174 216-737,-3-1 0,-2-2 1,-3-1-1,27-84 1,-41 95 48,-1-1 0,-4 0 0,-1-1 0,-3 0-1,-1-107 1,-8 129 555,-1 0 1,-2 1-1,-1-1 0,-14-41 0,16 61 136,0 0 1,-1-1-1,-1 2 1,0-1-1,-1 1 1,0 0-1,-1 0 1,0 1-1,-1 0 0,-1 0 1,1 1-1,-22-18 1,27 26-678,1 0 1,0 0-1,-1 0 1,1 0-1,-1 0 1,1 1-1,-1 0 1,0-1-1,1 2 1,-1-1-1,0 0 0,0 1 1,0-1-1,0 1 1,0 0-1,0 0 1,0 1-1,0-1 1,1 1-1,-1 0 1,0 0-1,0 0 1,1 1-1,-1-1 1,0 1-1,1 0 1,0 0-1,-1 0 1,-4 4-1,-2 3-64,1 1 0,-1-1 0,2 2 0,0-1 0,0 1 0,0 0 0,2 1 0,-1-1 0,-5 18 0,-2 8 0,1 0 0,-7 41 0,-13 82 0,-19 235 0,41-254 0,-11 211 0,21-137 0,-7 159 0,4-320 0,-3-1 0,-16 64 0,16-91 0,-1 0 0,-1-1 0,-2 0 0,0 0 0,-1-1 0,-21 29 0,28-46 0,0 0 0,-1 0 0,0-1 0,0 0 0,-1 0 0,1 0 0,-1-1 0,0 0 0,-1-1 0,1 0 0,-1 0 0,0 0 0,-15 4 0,11-5 0,-1-1 0,1 0 0,0-1 0,0 0 0,-1-1 0,1-1 0,0 0 0,-23-4 0,7-3 0,0 0 0,1-2 0,1-1 0,-1-1 0,2-1 0,0-1 0,-36-27 0,28 15 0,2-1 0,1-1 0,1-1 0,1-2 0,-32-46 0,60 77 0,-14-25 0,14 25 0,0 1 0,1-1 0,-1 0 0,0 0 0,1 0 0,-1 1 0,0-1 0,0 0 0,1 0 0,-1 0 0,0 0 0,1 0 0,-1 0 0,0 0 0,1 0 0,-1 0 0,0 0 0,1 0 0,-1 0 0,0 0 0,1 0 0,-1 0 0,0 0 0,1 0 0,-1 0 0,0-1 0,1 1 0,-1 0 0,0 0 0,1 0 0,-1 0 0,0-1 0,0 1 0,1 0 0,-1 0 0,0-1 0,0 1 0,0 0 0,1 0 0,-1-1 0,0 1 0,0 0 0,0-1 0,0 1 0,0 0 0,0-1 0,1 1 0,-1 0 0,0-1 0,0 1 0,0 0 0,0-1 0,0 1 0,0 0 0,0-1 0,0 1 0,0 0 0,-1-1 0,1 1 0,0 0 0,0-1 0,0 1 0,0-1 0,82 34 0,342 121 0,-183-97-2946,-206-51 2103,-1-2 1,1-2 0,0-1-1,0-2 1,41-5-1,-57 2-761,0-1-1,-1 0 1,1-2-1,-1 0 1,0 0 0,-1-2-1,30-20 1,-14 6-1365,-1-2 1,51-52-1,-40 30 1465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5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1565 640,'0'0'1094,"-15"0"1281,-8 0 4831,-19-2 1232,36-3-8254,1 0-1,0 0 1,0 0-1,0-1 1,0 0 0,1 0-1,0 0 1,1 0-1,-1-1 1,1 1-1,0-1 1,1 0 0,0 0-1,0 0 1,0 0-1,1 0 1,0 0-1,0 0 1,1-1 0,0-7-1,0 11-34,0 1-1,-1-1 1,0 1 0,1-1-1,-1 1 1,0 0-1,-1-1 1,1 1-1,-1 0 1,1 0 0,-1 0-1,0 0 1,0 0-1,-4-4 1,-9-13 415,8 4 84,-5 0-300,10 14-296,0 1 1,1-1 0,-1 0-1,0 1 1,1-1 0,-1 0-1,1 0 1,-1 0 0,1-1-1,0 1 1,0 0 0,0 0 0,0-1-1,1 1 1,-1 0 0,0-3-1,-5-14 66,-5 5 46,10 14-156,1-1 0,-1 1 0,0-1 0,1 1 0,-1-1-1,1 0 1,-1 1 0,0-1 0,1 0 0,-1 0 0,1 1-1,0-1 1,-1 0 0,1 0 0,0 0 0,-1 1 0,1-1 0,0 0-1,0 0 1,0 0 0,0 0 0,0 0 0,0 1 0,0-2 0,-1-4 61,0 0 1,0-1 0,0 1 0,-1 0 0,1 0 0,-2 1 0,1-1 0,-1 0 0,1 1 0,-7-9 0,5 8-11,1 0 0,-1 0 0,1 0-1,0 0 1,1-1 0,0 1 0,0-1 0,0 0 0,1 1-1,-1-14 1,2 2 37,1 15-77,0 0-1,-1 0 0,0 0 1,1 0-1,-1 0 1,-1 0-1,1 0 0,0 0 1,-1 0-1,1 0 0,-1 0 1,0 0-1,0 0 1,0 0-1,0 1 0,-1-1 1,-2-4-1,3 4 32,0 1 0,1 0 0,-1-1-1,1 1 1,-1-1 0,1 0 0,0 1 0,0-1 0,0 1-1,0-1 1,0 1 0,1-3 0,0-8 12,-1-11-29,-1 14-15,0 1-1,1-1 1,0 0 0,1 1 0,0-1 0,1 0 0,0 1-1,0 0 1,1-1 0,0 1 0,0 0 0,1 0 0,9-15-1,-2 7 172,-1 0 0,10-27 0,-15 31-177,0 0 0,2 0 1,-1 1-1,1 0 1,1 0-1,0 0 0,1 1 1,14-14-1,-12 15 15,-1 0 0,0-1 0,13-19 0,16-18 15,-25 29-40,-13 17-4,0 0 0,1 0 0,-1 0 0,0 0 0,1 1 0,-1-1-1,1 0 1,0 1 0,-1-1 0,1 1 0,0-1 0,0 1 0,2-1 0,35-25 57,-34 23-57,1-1 0,-1 1 0,1 1 0,0-1 0,10-4 0,176-76 66,-79 42-148,-36 14 150,82-21 0,96-21 70,-94 24-67,-117 37-69,1 1 0,48 0 0,-15 1 0,187 3 0,-146 7 0,-91-3 0,9 0 0,1-1 0,52-8 0,-55 5 0,1 2 0,63 4 0,-24 0 0,346-2 0,-325 12 0,-87-12 0,-1 2 0,1-1 0,-1 1 0,1 0 0,-1 1 0,12 5 0,-10-4 0,1 0 0,0 0 0,0-1 0,17 2 0,111 22 0,-100-22 0,0 2 0,-1 2 0,0 1 0,43 19 0,192 104 0,-247-119 0,-1 0 0,39 30 0,-17-11 0,-39-26 0,0 0 0,0 0 0,-1 1 0,1 0 0,-2 0 0,1 1 0,9 17 0,-9-14 0,0-1 0,1-1 0,0 1 0,17 16 0,24 29 0,-16-15 0,44 59 0,-40-49 0,-27-34 0,0 1 0,-1 1 0,-1 0 0,0 0 0,-2 0 0,0 1 0,4 32 0,-4 29 0,-3-14 0,-1 40 0,-3-64 0,0-37 0,1-1-1,-1 0 1,0 0-1,-1 0 1,1 0 0,-1-1-1,0 1 1,0 0-1,-1-1 1,-3 6-1,-37 48-7,11-14 5,18-25 5,0-1 0,-2 0-1,0-1 1,-1 0 0,0-2 0,-1 0-1,-1-1 1,-30 17 0,-109 65-2,85-64 0,-4 3 0,46-19 0,-1-2 0,-1 0 0,0-3 0,-62 14 0,-2 1 0,-117 28 0,-20-3 0,24-7 0,176-36 0,-60 6 0,32-7 0,-66 6 0,-239-8 0,193-7 0,89 1 0,-151-21 0,186 14 0,-6 0 0,1-2 0,0-3 0,-65-24 0,79 22 0,-52-12 0,51 16 0,-49-20 0,47 16 0,-1 1 0,-81-12 0,73 16 0,-81-25 0,50 10 0,55 17 0,1-1 0,-49-22 0,73 29 0,1 0 0,0 0 0,-1 0 0,1 0 0,0 0 0,1-1 0,-1 1 0,0-1 0,1 0 0,-1 0 0,1 0 0,0 0 0,0-1 0,0 1 0,1 0 0,-1-1 0,1 1 0,-1-1 0,0-6 0,-11-23 0,-7-26 0,15 43 0,0 1 0,-1-1 0,0 1 0,-10-15 0,4 3 0,11 23 0,-1 0 0,0-1 0,1 1 0,-2 0 0,1 0 0,0 1 0,-4-5 0,2 3-42,1-1-1,-1 1 1,1-1-1,1 1 1,-1-1-1,1 0 1,0 0-1,0 0 1,1 0 0,0-1-1,0 1 1,0 0-1,1-1 1,0 1-1,0 0 1,2-10-1,-2-6-524,0 20 38,0-1 0,1 1 0,0-1 0,-1 1 0,1-1 0,0 1-1,0 0 1,0-1 0,0 1 0,1 0 0,-1 0 0,1 0 0,-1 0-1,4-3 1,33-29-9279,-10 10 2014,-19 15 4832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5:5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32 480,'-2'-32'4568,"1"33"-4418,0 0 1,-1 0-1,1-1 1,0 1-1,0 0 1,0 0-1,-1 0 1,1 0-1,0 1 1,1-1 0,-1 0-1,0 0 1,0 0-1,0 1 1,1-1-1,-1 0 1,1 1-1,-1-1 1,1 1-1,-1-1 1,1 1 0,0-1-1,0 1 1,0-1-1,0 1 1,0-1-1,0 1 1,0 2-1,1 65 1679,0-46-1033,-1 386 4682,0 197-2205,0-438-2463,19 355 1012,-19-454-1655,0-39-8073,0-30 7691,-1-1 1,1 0-1,-1 0 1,1 1 0,-1-1-1,1 0 1,-1 1-1,0-1 1,1 0-1,-1 1 1,0-1-1,0 1 1,1-1-1,-1 1 1,0 0-1,0-1 1,0 1-1,0 0 1,1-1 0,-1 1-1,0 0 1,-1 0-1,-7-4-1183,9 4 1374,-9-6-1094,1 0-1,0-1 1,0 0 0,-8-10-1,6-12-519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0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198 207 80,'0'0'1499,"-23"0"1473,83-1 957,337 8-1548,27-3-2173,-229-7-48,120-10 377,-243 9-370,193-8 367,-22 6-262,-33 3-152,105-2 10,17-1-84,213 2-95,-298 6 77,92-24-16,-10 0 8,-57 1-9,-5-1-9,233 22-4,-325-13 20,-63-3-56,-79 10 48,65-3 0,454 9 8,-368-15-48,-120 7 8,66 0 0,-129 7 35,0 1 0,0 0 1,0 0-1,1 0 1,-1 0-1,0 0 0,0 0 1,0 1-1,0-1 1,0 0-1,0 1 0,0-1 1,0 0-1,0 1 1,0-1-1,0 1 0,0-1 1,0 1-1,0 0 1,0-1-1,-1 1 0,1 0 1,0 0-1,1 1 1,0 27 647,-2-14-630,-12 156 708,12 108 195,-1-255-815,-1 0 0,-5 25 0,-2 37 134,9 303 1129,2-346-1084,13 73 0,0 3 32,21 109 392,-9-86-225,-22-111-386,0-4 62,2 49 0,-7-70-135,1 0 1,0 0 0,0 0-1,0-1 1,1 1-1,2 6 1,5 30 254,11 65 320,-21-86-533,1-13-54,-1 0 1,1 0 0,1 0 0,-1 0-1,1 0 1,1 0 0,-1 0 0,7 14-1,-5-9-3,0 0 0,0 1 0,-1-1 0,-1 0 0,0 1 0,-1-1 0,0 1 0,-3 15 0,1 19 304,2-47-294,0 0 0,1 0-1,-1 0 1,0 0 0,0 0 0,0 0 0,0 0 0,0 0-1,0 0 1,-1 0 0,1 1 0,0-1 0,0 0 0,-1 0-1,1 0 1,-1 0 0,1 0 0,-1-1 0,1 1 0,-1 0-1,1 0 1,-1 0 0,0 0 0,-1 0 0,-28-7 289,30 6-329,-151-65 39,47 25-42,-60-5-29,-85-21 6,166 45 13,44 10 19,-54-8 0,41 12 2,-81-10-25,-135-2-1,115 20-42,-316-11-242,203-25 315,134 16 3,-178-5 0,-23 6-98,290 15 42,-82-10 39,-99-4-45,-49 5-14,168 12 33,-298 10 28,76-6 1,173-6-30,22 0 74,-159 5-65,142 18-38,106-14 55,-66 19 0,-22 4 3,117-27 12,-1 1 0,1 0-1,-24 11 1,25-9-2,0-1 1,-1 0-1,-24 4 0,-41 2 27,-88 0 0,162-11-29,0 0 1,0 1-1,1 0 1,-1-1 0,0 1-1,1 1 1,-1-1-1,0 1 1,-4 2 0,-36 9 5,16-8-17,-48 15 0,50-12-12,-53 8-1,-36 7 122,24-3-96,36-11-17,15-2 73,-82 3 0,-25 10-26,128-20-18,1 1 0,-1 2-1,-31 6 1,28-4-44,-21-4-719,42-1-424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0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94 199 656,'0'-10'3829,"0"73"-1728,2-9-900,-3 1 0,-10 70 0,-32 201 335,38-290-1454,-12 49 1,9-46-138,1-14-632,7-25 648,0 0 1,0 0-1,0 0 1,0 0-1,0 0 1,0 0-1,0 0 1,0-1-1,0 1 1,0 0-1,0 0 1,0 0-1,0 0 1,0 0-1,0 0 1,0 0-1,0 0 1,0-1-1,0 1 0,0 0 1,0 0-1,0 0 1,0 0-1,0 0 1,0 0-1,0 0 1,0 0-1,0-1 1,0 1-1,0 0 1,-1 0-1,1 0 1,0 0-1,0 0 1,0 0-1,0 0 1,0 0-1,0 0 1,0 0-1,0 0 1,0 0-1,0 0 1,-1 0-1,1 0 1,0 0-1,0 0 1,0 0-1,0 0 1,0 0-1,0 0 1,0 0-1,-1 0 1,1 0-1,0 0 1,0 0-1,0 0 1,0 0-1,0-46-4043,0 29 4452,0-72-1499,23-169-1,-14 201 1285,4-1 0,2 2 0,2 0 1,31-68-1,-37 104 24,0 0 0,2 2 0,25-31 0,-18 24 17,-10 14-75,-1 0-1,2 1 0,-1 1 0,1 0 1,1 0-1,17-9 0,-25 15-53,1 0-1,0 0 0,0 1 1,1 0-1,-1-1 0,0 2 1,1-1-1,0 1 0,-1 0 1,1 0-1,-1 0 0,1 1 1,0 0-1,0 0 0,-1 1 1,1-1-1,0 1 0,9 3 1,-13-3-16,-1 0 0,0 0 1,1 0-1,-1 0 0,0 1 1,0-1-1,1 0 0,-1 1 1,0-1-1,-1 1 0,1-1 1,0 1-1,0-1 0,-1 1 1,1 0-1,0-1 0,-1 1 1,0 0-1,1 3 0,2 36 629,-3-39-615,-1 11 84,-1 0-1,0-1 0,-1 1 1,0-1-1,0 0 0,-2 0 1,1 0-1,-1 0 0,-1-1 1,-11 17-1,-7 7 335,-52 59 1,70-89-465,0 1 0,0-1 0,0-1 0,0 1 0,-1-1 0,-11 6 0,15-9-48,43-1-161,-17 0 163,-4-1 20,0 1 0,1 1 1,-1 1-1,28 6 1,-41-6 8,0 0 1,0 0-1,0 1 0,0 0 1,-1 0-1,1 0 1,-1 1-1,0-1 1,1 2-1,-2-1 1,1 0-1,0 1 1,-1 0-1,0 0 1,0 0-1,-1 0 1,6 11-1,-3-6 27,-1 1 0,0 0 0,0 0 0,-1 0-1,-1 1 1,0-1 0,0 1 0,-1 0 0,1 17 0,-4-12 65,0-1 1,-1 1 0,0-1-1,-2 1 1,0-1 0,-1 0-1,0-1 1,-1 1 0,-1-1 0,0 0-1,-15 21 1,16-26-22,-1-1 1,0 0-1,0-1 0,-1 0 1,0 0-1,-1-1 0,0 0 0,0 0 1,0-1-1,-1 0 0,0 0 1,-14 5-1,7-5-184,-1 0 1,1-2-1,-1 1 1,0-2-1,0-1 0,-35 1 1,52-3 32,0 0 0,0 0 0,1 0 0,-1 0 0,0-1 0,1 1 0,-1 0 0,0 0 0,0-1 0,1 1 0,-1 0 1,0-1-1,1 1 0,-1-1 0,1 1 0,-1-1 0,1 1 0,-1-1 0,1 1 0,-1-1 0,1 0 0,-1 1 0,1-1 0,0 1 0,-1-1 0,1 0 0,0 0 1,-1 0-1,-2-29-2826,3 23 2309,1 1 0,0 0 0,0-1-1,1 1 1,-1 0 0,6-11 0,9-6-811,10-6-416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0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0 800,'19'0'673,"1"8"47,-13 28 64,5-16 145,-4 11 31,0 1-143,-8 0-81,0-8-224,0-1-224,0-3-96,0 0-144,0-40-5138,0 0 3938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0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76 640,'1'-15'514,"-3"-13"3523,2 27-3942,0 1 0,0-1 0,0 1 0,0-1 0,-1 0 0,1 1 0,0-1 0,0 1 0,-1-1 0,1 1 0,0-1 0,-1 1 0,1-1 0,-1 1 0,1-1 0,-1 1 0,1-1 0,-1 1 0,1 0 0,-1-1 0,1 1 0,-1 0 0,0 0 0,1-1 0,-1 1 0,1 0 0,-1 0 0,0 0 0,1 0 0,-1 0 0,0 0 0,0 0 0,1-1-98,-1 1 0,1-1 0,0 1 0,-1 0 0,1-1 0,0 1 0,0-1 0,-1 1-1,1-1 1,0 1 0,0-1 0,0 1 0,0-1 0,-1 1 0,1-1 0,0 1 0,0-1-1,0 1 1,0-1 0,0 1 0,0-1 0,0 1 0,1-1 0,-1 1 0,0-1 0,0 1-1,0 0 1,0-1 0,1 1 0,-1-1 0,0 1 0,0-1 0,1 1 0,-1 0 0,0-1-1,1 1 1,-1-1 0,1 1 0,-1 0 0,0-1 0,1 1 0,-1 0 0,1 0 0,-1-1-1,1 1 1,-1 0 0,1 0 0,5 0-284,0 1 1,0 0-1,-1 0 0,1 1 1,-1 0-1,1 0 0,-1 0 0,1 1 1,-1-1-1,0 1 0,5 4 1,58 47-1022,-26-18 880,-30-27 386,-1 1 0,0 0 0,11 13 0,22 21 136,-35-36 33,0 0 0,0 1 0,-1 0 0,0 1 1,12 18-1,16 22 846,-24-36-649,-10-9-183,1-1 0,0 0 0,0 0 0,0 0 1,1 0-1,-1-1 0,1 1 0,0-1 0,0 0 0,0 0 0,0-1 0,1 1 0,-1-1 1,1 0-1,-1 0 0,1 0 0,0 0 0,0-1 0,0 0 0,7 1 0,-6-2-63,-1 0 0,1 0 0,0-1 0,0 0 0,0 0 0,0 0 0,-1 0 0,1-1 0,-1 0 0,1 0 0,7-5 0,-3 0-91,-2-1 0,1 0-1,-1 0 1,13-17 0,-15 19-22,0-1 0,-1 1 1,0-1-1,-1 0 0,1-1 0,-1 1 0,-1-1 1,1 1-1,-2-1 0,1 0 0,-1 0 0,0 0 1,0-1-1,-1 1 0,0 0 0,-1-1 0,0 1 0,0-1 1,-1 1-1,-2-15 0,2 20 53,0 1-1,0-1 1,0 1-1,0 0 1,0 0 0,-1-1-1,1 1 1,-1 0-1,1 0 1,-1 0 0,0 0-1,0 1 1,0-1-1,0 0 1,0 1-1,0-1 1,0 1 0,0 0-1,-1 0 1,1 0-1,-1 0 1,1 0 0,0 0-1,-1 1 1,0-1-1,1 1 1,-1-1 0,1 1-1,-1 0 1,1 0-1,-1 0 1,0 1-1,1-1 1,-1 1 0,-4 1-1,1-1 67,0 1 0,0 0-1,1 0 1,-1 0 0,1 1 0,-1 0-1,1 0 1,0 0 0,0 1-1,0 0 1,1 0 0,-1 0-1,1 0 1,-8 10 0,-2 8 75,5-9-101,1-1 1,0 2 0,0-1 0,1 1 0,1 0-1,0 1 1,1-1 0,1 1 0,0 0 0,-3 28 0,7-17-53,-1-16-4,0 0 0,1 0 1,0 0-1,1-1 1,0 1-1,1 0 0,0 0 1,0-1-1,1 1 0,7 15 1,-9-24-80,0 1-1,0-1 1,1 1 0,-1-1 0,1 0 0,-1 0 0,1 0 0,-1 0 0,1 0 0,0 0 0,-1 0 0,1-1 0,0 1-1,0 0 1,0-1 0,-1 0 0,1 1 0,0-1 0,0 0 0,0 0 0,0 0 0,0 0 0,0 0 0,-1-1 0,1 1-1,0 0 1,3-2 0,2 0-332,-1 0 0,0 0 0,0-1 0,0 0 1,0 0-1,8-6 0,-3 0-118,0 0 0,-1-1 1,-1 0-1,0-1 0,0 0 1,11-19-1,38-82-892,-42 75 1215,30-45-1,-29 55 337,-9 15 12,-1 0 0,2 0 1,14-15-1,-20 24-34,0 0-1,0 0 1,0 1 0,0 0-1,1-1 1,-1 1-1,1 1 1,0-1-1,-1 0 1,1 1 0,0 0-1,0 0 1,0 0-1,0 0 1,0 1-1,6-1 1,-8 1 27,0 1 0,0-1-1,0 0 1,0 1 0,0 0 0,0-1-1,0 1 1,-1 0 0,1 0 0,0 0 0,-1 0-1,1 0 1,-1 1 0,1-1 0,-1 0 0,1 1-1,-1-1 1,0 1 0,0-1 0,0 1 0,0 0-1,0-1 1,2 4 0,16 51 1357,-12-33-890,41 153 1537,-10-29-1611,-9-44-560,-28-102-30,-1 0-1,1 0 1,0 0-1,0 0 0,-1 0 1,1 0-1,0 0 1,0-1-1,0 1 1,0 0-1,0-1 1,0 1-1,0 0 0,0-1 1,0 0-1,0 1 1,1-1-1,-1 0 1,0 1-1,0-1 0,0 0 1,0 0-1,1 0 1,-1 0-1,0 0 1,0 0-1,0 0 0,0-1 1,1 1-1,-1 0 1,0-1-1,0 1 1,0 0-1,0-1 0,0 1 1,0-1-1,0 0 1,0 1-1,0-1 1,0 0-1,0 0 1,0 0-1,-1 0 0,1 1 1,0-1-1,0-2 1,10-27-820,-1 0 0,-2-1 0,-1 0 0,6-64 0,-8 54 453,2-12 95,-2 8 237,1 1-1,26-87 1,-29 123 145,1-1 1,0 1 0,0 0 0,1 0-1,6-8 1,-10 14 5,0 1 0,0-1-1,0 1 1,0 0 0,0-1-1,1 1 1,-1 0 0,0 0 0,0 0-1,1 0 1,-1 0 0,1 0-1,-1 0 1,1 0 0,-1 1 0,1-1-1,0 0 1,-1 1 0,1 0-1,0-1 1,-1 1 0,1 0 0,0 0-1,-1 0 1,1 0 0,0 0-1,0 0 1,-1 0 0,1 1 0,0-1-1,-1 1 1,1-1 0,-1 1-1,1-1 1,1 2 0,5 5 244,-1 0 1,0 0-1,-1 1 1,1 0-1,-1 0 1,-1 0-1,0 1 1,0 0-1,-1 0 1,0 0-1,6 20 0,3 17 793,9 51-1,-21-93-1026,15 90 1146,-5-29-123,36 124 1,-33-150-944,-8-19-96,1-1 0,17 33 0,-23-50-122,0 0-1,0 0 1,0 0-1,1-1 1,-1 1-1,1 0 1,-1-1-1,1 1 1,0-1 0,-1 0-1,1 1 1,0-1-1,0 0 1,0 0-1,0 0 1,0 0-1,0-1 1,0 1 0,0 0-1,1-1 1,-1 0-1,0 1 1,0-1-1,0 0 1,1 0-1,-1 0 1,0 0 0,0-1-1,0 1 1,1-1-1,-1 1 1,0-1-1,2-1 1,0 1-313,0-1-1,0-1 1,0 1-1,0-1 1,0 1 0,-1-1-1,1 0 1,-1 0-1,0-1 1,0 1 0,0-1-1,0 1 1,-1-1 0,4-7-1,12-32-2714,-17 23 1737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0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119 368 48,'0'0'1804,"-18"0"1827,-45 0 2563,59 0-4724,-7 0 3869,-11-9 8918,23 8-14255,1 0 0,0 1-1,-1-1 1,1 1 0,0-1 0,-1 1 0,1 0-1,0 0 1,0 0 0,-1 0 0,1 0 0,0 0-1,0 0 1,1 1 0,5 0-5,35-4 3,1-2 0,-2-2 0,76-22 0,12-1 0,96 0 0,-83 15 0,1 3 0,200 10 0,-163 4 0,-119-2 0,0-3 0,1-3 0,76-16 0,-14-1 0,-77 12 0,-30-1-552,-23 7-856,-10 4-2496,6 1 2224,0-1 1,0 0 0,1-1-1,-1 1 1,0-2-1,1 1 1,0-1-1,-1 0 1,1-1-1,-11-7 1,10 6 879,1-1 1,0 0 0,1 0 0,-1-1-1,1 0 1,1 0 0,-1-1-1,-8-13 1,-2 4 191,-3-5-3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0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140 109 48,'-6'-9'219,"-1"1"0,-1 0-1,1 0 1,-1 1 0,0 0 0,-1 0-1,0 1 1,-13-8 0,3 8 864,-17-1 2826,36 7-3802,0-1 0,0 1 1,0-1-1,0 1 1,0 0-1,0-1 0,0 1 1,0-1-1,0 1 1,0 0-1,0-1 1,0 1-1,0-1 0,0 1 1,0 0-1,1-1 1,-1 1-1,0 0 0,0-1 1,0 1-1,1 0 1,-1-1-1,0 1 0,1 0 1,-1-1-1,0 1 1,0 0-1,1 0 1,-1-1-1,0 1 0,1 0 1,-1 0-1,1 0 1,-1 0-1,0-1 0,1 1 1,-1 0-1,1 0 1,-1 0-1,0 0 1,2 0-1,59-4 961,-49 1-949,0 2-1,0 0 1,1 1 0,-1 0-1,0 0 1,1 1-1,-1 1 1,0 0 0,13 5-1,-7-1-15,-1 1 0,1 1-1,-2 1 1,1 0 0,18 14 0,-34-22-96,16 13 163,0 0 0,-1 2 0,19 23 0,-31-33 53,1 1 1,-1 0-1,-1-1 0,1 2 0,-1-1 0,-1 0 1,1 0-1,-1 1 0,0-1 0,-1 1 0,0 0 1,0 0-1,-1 8 0,-1-2 143,-1 0 1,0-1-1,-1 0 1,-1 1-1,0-1 1,0-1-1,-2 1 1,1 0-1,-2-1 0,1-1 1,-10 13-1,-17 21 158,-49 53-1,79-95-541,2-1-131,-1 0 0,0 0 0,0 0-1,0-1 1,-1 1 0,1-1 0,0 1-1,-1-1 1,-4 2 0,1-1-1643,0-1 0,0 0 0,0 0 0,0-1 1,-12 0-1,7 0 243,-6 0-1698,7 0 419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0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12 570 224,'0'1'72,"-1"20"1108,1-21-1128,0 1 0,0-1-1,0 1 1,0-1 0,0 1-1,0 0 1,-1-1 0,1 1 0,0-1-1,0 1 1,0-1 0,-1 1 0,1-1-1,0 1 1,-1-1 0,1 1 0,0-1-1,-1 1 1,1-1 0,-1 0-1,1 1 1,-1-1 0,1 1 0,-1-1-1,1 0 1,-1 0 0,1 1 0,-1-1-1,0 0 1,1 44 3560,0-43-3538,0 0 0,0 0-1,1 0 1,-1 0-1,0 0 1,1 1 0,-1-1-1,1 0 1,0 0-1,-1-1 1,1 1-1,0 0 1,-1 0 0,1 0-1,0 0 1,0-1-1,0 1 1,0 0 0,0 0-1,0-1 1,0 1-1,0-1 1,0 1 0,2 0-1,43 9 1402,-32-9-1213,0 0 0,0-1 1,0-1-1,0 0 0,16-3 0,15-10-60,0-2 0,0-1 0,49-28 0,125-82-113,-144 82-74,-62 37-20,-1 0 0,0 0 0,0-2 0,0 1 0,-1-1-1,-1-1 1,0 0 0,0 0 0,-1-1 0,-1 0 0,0-1-1,0 0 1,-2 0 0,1-1 0,5-19 0,-8 14 3,-1 0 0,0 0 1,-2 0-1,0-1 0,-3-20 1,2 3-8,0 35 10,-1 0-1,1 0 1,0 0-1,-1 0 1,1 0-1,-1 0 1,0 1-1,0-1 1,1 0 0,-1 0-1,0 1 1,-1-1-1,1 1 1,0-1-1,0 1 1,-1-1-1,1 1 1,0 0 0,-1-1-1,0 1 1,1 0-1,-1 0 1,0 0-1,1 1 1,-1-1-1,0 0 1,0 0-1,0 1 1,0 0 0,0-1-1,-3 1 1,1-1 10,0 0 1,0 1 0,-1 0 0,1 0-1,0 0 1,0 1 0,0-1 0,0 1-1,0 0 1,0 0 0,0 1-1,0-1 1,0 1 0,0-1 0,-4 4-1,-23 20 141,2 0 0,0 2-1,-38 48 1,-67 105 1181,78-79-255,36-62-630,15-26-277,0 0 0,2 0 1,-1 0-1,2 1 0,0 0 0,0 0 1,2-1-1,-1 1 0,3 21 0,-1 0 86,-1-30-221,0 0-1,1 0 1,0 0-1,-1 0 1,1-1 0,1 1-1,-1 0 1,1 0-1,0-1 1,0 1 0,0-1-1,1 0 1,0 0-1,-1 1 1,1-2 0,1 1-1,-1 0 1,1-1 0,-1 1-1,1-1 1,0 0-1,0 0 1,0-1 0,1 1-1,-1-1 1,1 0-1,-1 0 1,1 0 0,0-1-1,5 2 1,15 2-4,0-1 0,0 0 1,0-2-1,40-2 0,-51 0-6,6 0-60,0-2 0,0-1 0,0 0 0,-1-1 0,22-8 0,-24 7-955,0-2 0,-1-1 1,21-11-1,-32 14 261,1 0 1,-1 0-1,0 0 1,-1-1-1,1 0 1,-1 1-1,0-2 1,-1 1-1,1 0 1,3-12 0,-3 8-133,1 1 0,0 0 0,1 0 0,7-10 0,6-2-524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88 672,'1'-15'431,"-2"-32"1636,1 46-1966,0 0 1,0 0 0,-1 0-1,1 0 1,0 0 0,0 0-1,-1-1 1,1 1 0,-1 0 0,1 0-1,-1 0 1,1 0 0,-1 1-1,1-1 1,-1 0 0,0 0-1,1 0 1,-1 0 0,0 1 0,0-1-1,0 0 1,0 1 0,0-1-1,0 0 1,0 1 0,0-1-1,0 1 1,0 0 0,0-1 0,0 1-1,0 0 1,-2-1 0,-7 2 527,-1-1 0,0 2 0,0-1 0,1 1 0,-1 1 0,1 0 1,-1 1-1,1 0 0,0 0 0,1 1 0,-1 0 0,-14 11 0,7-2-205,0 0 0,1 1 0,1 1 0,1 1 0,-14 20 0,24-31-398,1 0 0,0 0 0,0 0 0,1 0 0,0 1 0,0-1 0,1 1 0,-1 0 0,2-1 0,-1 1 0,1 0 0,0 0 0,1 8 0,-1-7-17,1 1-1,0-1 1,1 0 0,0 0-1,0 0 1,1 0-1,0-1 1,0 1 0,1 0-1,6 9 1,10 6-8,0-1-1,2-1 1,1-1 0,27 18 0,-23-18-10,-2 0 0,0 2 0,31 36 0,-53-54 83,-1 1 0,0 0 1,0-1-1,0 1 0,0 0 1,-1 0-1,0 0 0,0 0 0,-1 0 1,1 1-1,-1-1 0,0 0 1,0 0-1,-1 0 0,1 0 0,-1 0 1,0 0-1,-1 0 0,1 0 1,-1 0-1,0 0 0,0-1 0,-1 1 1,1-1-1,-5 6 0,-13 12 374,0-1-1,-46 36 0,58-51-481,-1 0-1,1-1 1,-1 0-1,0-1 1,0 1 0,-1-2-1,1 0 1,-1 0-1,0 0 1,0-1-1,0-1 1,-14 1-1,15-2-124,-2 1-1373,0-2-1,0 1 1,-19-5-1,28 5 1233,0 0-1,-1-1 0,1 0 0,0 1 0,1-1 0,-1 0 1,0 0-1,0 0 0,0 0 0,0 0 0,1-1 1,-1 1-1,1-1 0,-1 1 0,1-1 0,-1 1 1,1-1-1,0 0 0,0 0 0,0 1 0,0-1 0,0 0 1,0 0-1,-1-4 0,2 4 35,-1 0-1,1 0 1,-1 0 0,0 0 0,1 0-1,-1 0 1,0 0 0,0 0-1,0 0 1,-1 1 0,1-1 0,-2-2-1,-3-3-460,-7-13-1711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5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75 656,'1'1'170,"-1"-1"0,1 0 0,0 1-1,0-1 1,-1 0 0,1 1 0,0-1 0,-1 1-1,1-1 1,0 1 0,-1-1 0,1 1 0,-1 0-1,1-1 1,-1 1 0,1 0 0,-1-1 0,1 1-1,-1 0 1,0 0 0,0-1 0,1 1-1,-1 0 1,0 0 0,0 0 0,0-1 0,0 1-1,0 0 1,1 0 0,-2 0 0,1-1 0,0 1-1,0 0 1,0 0 0,0 0 0,0-1 0,-1 1-1,1 0 1,0 0 0,-2 1 0,-11 44 2782,10-40-2034,-4 16 350,1-1 0,1 2 0,1-1 0,1 0 0,1 1 0,1 0 0,1-1 0,0 1 0,2 0 0,5 24 0,-5-41-1206,0 0-1,0 0 1,0 0 0,0-1 0,1 1 0,0-1 0,0 0 0,1 0 0,0 0 0,-1 0 0,2 0 0,-1-1 0,0 0 0,1 0-1,0 0 1,0 0 0,0-1 0,0 0 0,1 0 0,-1 0 0,1-1 0,-1 0 0,1 0 0,0 0 0,0-1 0,0 0-1,0 0 1,0 0 0,0-1 0,1 0 0,-1 0 0,0 0 0,0-1 0,0 0 0,0 0 0,0-1 0,0 0 0,0 0 0,-1 0-1,1 0 1,-1-1 0,8-5 0,5-3-336,-2 0-1,0-2 0,0 1 1,-1-2-1,-1 0 0,0-1 1,-1-1-1,-1 0 0,19-30 1,-24 34 218,-1-1 1,0-1-1,0 1 1,-1-1 0,-1 0-1,0 0 1,-1 0-1,-1-1 1,0 1 0,-1-1-1,-1 1 1,0-1-1,-1 1 1,-3-19 0,3 27 150,-1 0 1,0 0 0,0 0-1,0 1 1,0-1 0,-1 1 0,0-1-1,-1 1 1,1 0 0,-1 0 0,0 1-1,0-1 1,0 1 0,-1 0-1,1 0 1,-1 0 0,0 0 0,0 1-1,0 0 1,-1 0 0,1 1 0,-1-1-1,0 1 1,0 0 0,1 1-1,-1-1 1,0 1 0,-8 0 0,3 0 45,0 0 0,-1 1 1,1 0-1,0 1 0,-1 0 0,1 1 1,0 0-1,0 1 0,0 0 1,0 1-1,1 0 0,-1 0 1,1 1-1,-11 8 0,-1 3-271,-1 2 0,2 1 0,-23 26-1,-2 16-2872,41-52 1559,1 0 1,-1 1 0,1-1-1,-5 19 1,9-26 1148,-1 0-1,0 0 1,1 0-1,-1 0 0,1 0 1,0 0-1,-1 1 1,1-1-1,0 0 1,0 0-1,1 0 0,-1 0 1,0 0-1,1 0 1,-1 0-1,1 0 1,-1 0-1,1 0 0,0 0 1,0 0-1,0 0 1,0-1-1,0 1 1,1 0-1,-1-1 0,0 1 1,1-1-1,-1 1 1,1-1-1,0 0 1,-1 1-1,1-1 0,0 0 1,0 0-1,0 0 1,0 0-1,0-1 1,0 1-1,0-1 0,0 1 1,0-1-1,0 1 1,0-1-1,0 0 1,0 0-1,3 0 1,35 0-4473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0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2459 271 112,'0'-54'1993,"0"52"-1809,0-19 1155,0 19-1268,-1 0 0,1 1 0,-1-1 0,1 0-1,-1 1 1,0-1 0,0 1 0,0 0 0,0-1 0,0 1-1,0 0 1,0-1 0,0 1 0,0 0 0,-1 0-1,1 0 1,-1 0 0,1 0 0,-3-1 0,-38-19 779,25 13-278,-33-23 452,39 23-759,-1 1-1,0-1 1,0 2-1,0 0 1,-1 1-1,-18-6 1,-3-2 179,-14-2 179,-22 3 249,45 7-468,-1 1 0,-37 0 0,6 3 51,-3 0 306,1 3-1,-82 11 1,-4 16 210,-80 14 43,59 0-219,135-38-584,1 1 1,1 1-1,-1 2 0,-37 16 0,-20 7 640,47-14-548,33-16-257,0 1 1,0 0-1,0 0 1,1 1-1,-13 9 1,10-8 49,0 1-1,-1-1 1,1 0 0,-1-1 0,-16 5-1,17-7-1,0 2 1,0-1-1,0 1 0,0 0 0,-10 8 0,6-2 101,0-1 0,-29 15 0,35-19-137,0 0 0,0 1 0,1-1 0,0 1 1,0 1-1,0-1 0,-5 10 0,-3 0-1,-47 59 612,38-45-63,-50 51 0,52-61-401,-35 28 217,32-25-184,21-19-195,0-1 1,0 0-1,0 0 0,0 0 1,0-1-1,0 1 0,-7 4 0,4-4 1,1 2 0,1-1-1,-1 0 1,1 1-1,0 0 1,0 0 0,0 0-1,1 1 1,-1-1-1,1 1 1,1 0-1,-1 0 1,1 0 0,-2 9-1,-11 6 76,13-20-111,1 0 1,-1 1-1,1-1 1,0 1 0,-1-1-1,1 1 1,0 0-1,0-1 1,0 1-1,0 0 1,0 3 0,-25 60 202,21-56-179,0 0-1,1 0 1,0 1-1,1 0 1,0 0 0,1 0-1,-3 20 1,5-28-28,0 0-1,-1 1 1,1-1 0,-1 0-1,1 0 1,-1 0 0,0 0 0,0 0-1,0 0 1,0-1 0,0 1 0,-3 3-1,-9 20 114,10-3 8,1 0 0,1 0 0,1-1 0,1 1 0,1 0 0,9 39 0,10 11 576,59 135-1,-74-195-661,1 0 0,1 0 0,0-1 0,1 0 0,0 0 0,14 12 0,11 13 32,-28-30-74,0-1 0,0 0 0,0 1 0,1-2 0,9 6 0,14 11 85,-26-19-69,70 53 77,-66-50-81,1 1 0,0-2-1,-1 1 1,2-1 0,-1 0 0,0-1 0,12 2 0,53 22 12,-32-17 39,-16-4-41,1-1 0,-1-1 0,33 1 0,64 7-30,449-12 46,-394-12-46,-151 12 14,-1-1 1,0-1-1,0-2 0,39-9 0,69-22-104,-58 18 67,-60 15 40,1-2 0,-1 0 0,1 0 0,-1-2 0,24-11 1,-12 4-108,44-15 0,-48 20 45,-1-1 0,0 0-1,31-20 1,-7 3-158,-38 22 157,0 0 1,0-1-1,0-1 0,-1 1 0,9-9 0,19-13-168,-29 23 160,0-1 1,0-1 0,0 1 0,-1-1-1,0 0 1,9-12 0,8-14-51,-3-2-1,-1 0 1,-1-1 0,23-66 0,-34 84-21,0 0 1,2 0 0,0 1 0,16-22 0,16-29-443,-5 2 249,-20 41 324,-2-1 0,-1-1 1,-1 0-1,17-54 0,-26 59-1,-1 0 0,-1 0 0,0 0 0,-4-30 0,1-9-1,2-45 2,-1 103-16,0-1 0,0 1 0,0-1 0,0 1 0,0-1 0,0 1 0,0 0 0,-1 0 0,1-1 0,-1 1 0,0 0 0,0 0 0,0 1 0,0-1 0,0 0 0,0 1 0,0-1 0,-4-1 0,-11-11-615,-12-12-992,23 20 1138,0 1 0,0-1 0,0 0 1,0 0-1,1 0 0,0-1 0,-5-10 0,8 14 7,0 0 1,-1 1-1,1-1 1,-1 1-1,1-1 1,-1 1-1,0 0 0,0 0 1,0 0-1,0 0 1,0 0-1,-1 1 0,1-1 1,0 1-1,-1 0 1,1 0-1,-1 0 1,1 1-1,-1-1 0,1 1 1,-8 0-1,-27-7-4339,16 5 2853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1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107 215 304,'-9'-6'229,"4"3"-39,0-1-1,0 1 1,0 0-1,0 1 1,0-1-1,-1 1 0,1 0 1,-1 1-1,-6-2 1,10 3 253,-35 0 6456,94 0 2382,16 0-2495,5 0-3588,42-2-2825,137-21 1,401-60 493,50 52-1601,-747-3-22887,38 33 22850,-17-7-1599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1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56 192,'-11'-10'318,"9"8"-231,0 0 0,0 0 0,-1 0 0,1 0 0,0 1 1,-1-1-1,1 1 0,-1-1 0,1 1 0,-1 0 0,0 0 0,1 0 1,-1 0-1,-5 0 0,-3-4 778,10 4-799,1 1 1,-1-1 0,0 1 0,0-1 0,1 0-1,-1 1 1,0-1 0,0 1 0,0 0 0,1-1-1,-1 1 1,0 0 0,0-1 0,0 1 0,0 0 0,0 0-1,0 0 1,0 0 0,0 0 0,-1 0 0,-6-6 514,-1 0 6276,8 8-6701,1 0 0,0 0 0,0 0 0,0 0 0,0-1 0,0 1 0,1 0 0,-1 0 0,0 0 0,1 0 0,-1-1 0,1 1 0,0 0 0,-1 0 0,1-1 0,0 1 0,0-1 0,2 4 0,5 5 249,1 1-1,0-1 1,0 0 0,1-1 0,0 0 0,1-1 0,0 0 0,17 9 0,106 52 709,-119-63-1041,-3-1-41,1-1 1,1 0-1,-1-1 0,0-1 0,22 2 0,-24-3-24,1 0 0,0 1 0,-1 0 0,1 1 0,-1 0-1,16 7 1,-9-6-10,-10-2 71,-6 17 1134,-5-11-920,0 0-1,-1 0 1,0 0-1,0-1 1,-1 0-1,0 0 1,0 0-1,0 0 1,-1-1 0,-7 6-1,6-4-39,-107 101 1430,106-100-2808,-22 24 1866,21-26-6255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1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2 176,'0'0'771,"-1"0"-524,0-1-1,0 1 1,1 0-1,-1 0 1,0 0-1,0 0 1,1 0-1,-1 0 1,0 0-1,0 0 1,0 0-1,1 0 1,-1 0-1,0 0 1,0 1-1,1-1 1,-1 0-1,0 0 1,0 1-1,1-1 1,-1 1-1,0-1 1,1 1-1,-2 0 1,40 533 9464,-27-395-8576,-8 186-1,-4-169-836,1-117-263,-1 68 39,4 1-1,22 127 1,-23-211-359,3 16-634,-5-39 753,0 0 1,0 0 0,1-1 0,-1 1-1,0 0 1,1 0 0,-1 0-1,1 0 1,-1 0 0,0-1 0,1 1-1,0 0 1,-1 0 0,1-1-1,0 1 1,-1 0 0,1-1-1,0 1 1,-1-1 0,1 1 0,0-1-1,0 1 1,0-1 0,0 1-1,0-1 1,-1 0 0,1 0-1,0 1 1,2-1 0,7-16-4151,4-23 2034,-7-10 571,-2 1-1,-2-93 1,-4 100 1221,1-53-753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1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8 269 112,'12'-48'260,"-5"20"191,0 1 0,-2-1 1,3-45-1,-9 71-418,2 0 1,-1-1-1,0 1 0,0 0 0,1 0 1,-1 0-1,1-1 0,0 1 0,0 0 1,-1 0-1,1 0 0,1 0 0,-1 0 1,0 0-1,0 1 0,1-1 0,-1 0 1,1 1-1,-1-1 0,4-1 0,-1 0 22,0 1-1,1-1 0,-1 1 0,1 0 0,-1 1 0,1-1 0,0 1 0,0 0 0,5-1 0,14 0 207,1 1 0,-1 1 0,28 4 0,-41-3-122,1 1-27,0 0 0,0 2 0,-1-1-1,1 1 1,-1 1 0,0 0 0,0 0-1,0 1 1,0 1 0,-1 0 0,-1 0 0,1 1-1,-1 0 1,0 1 0,-1 0 0,0 0-1,0 1 1,-1 0 0,9 16 0,-11-18-18,0 1 1,0 0 0,-1 1 0,0-1-1,-1 1 1,0-1 0,0 1-1,-1 0 1,0 0 0,-1 1 0,0-1-1,-1 0 1,0 0 0,0 0 0,-1 1-1,-1-1 1,1 0 0,-2 0 0,1 0-1,-1-1 1,-1 1 0,0-1-1,-8 16 1,-1-8-49,1 0-1,-2-1 0,0 0 1,-1-1-1,-1-1 0,0 0 1,0-1-1,-2-1 0,0 0 1,0-1-1,-1-1 0,-35 13 1,47-22-215,-1 1 1,1-1 0,-1-1 0,0 1-1,1-1 1,-1 0 0,0-1-1,1 0 1,-1 0 0,0-1 0,1 0-1,0 0 1,-1-1 0,-10-5-1,9 3-275,1 1-1,-1-1 0,1-1 0,0 0 1,0 0-1,1 0 0,0-1 0,0 0 1,1-1-1,-11-14 0,9 4-459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1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0 152 688,'1'9'376,"0"-1"0,1 1-1,0-1 1,0 1 0,1-1-1,0 0 1,1 0 0,4 8 0,-3-8-113,-1 1 1,0 0 0,-1 0-1,0 0 1,0 0 0,-1 0 0,0 0-1,0 13 1,0 17 638,10 55-1,-6-56-482,1 56 0,-7-52-44,0-40 42,0-24-294,0-35-503,5-147-839,-1 172 898,0 1 1,2 0-1,2 0 1,16-44 0,-17 55 74,20-44-441,-25 60 592,0 0 0,0 0 0,1 0 1,-1 1-1,1-1 0,0 1 0,0-1 1,0 1-1,0 0 0,1 0 0,5-3 0,5-2-340,-11 6 378,-1 0 0,0 1 0,1-1-1,-1 1 1,1-1 0,0 1 0,-1 0 0,1 0 0,0 0 0,0 0 0,0 1 0,-1-1-1,1 1 1,0 0 0,0 0 0,0 0 0,0 0 0,0 0 0,0 0 0,0 1 0,0 0 0,-1-1-1,5 3 1,3 4-64,-1 0-1,0 1 0,0 0 1,0 0-1,-1 1 1,13 19-1,0-2 61,14 31 469,-30-49-172,0 1 1,-1 0-1,0 0 0,0 0 0,-1 0 1,-1 0-1,4 19 0,1 3 563,12 94 2144,-12-82-2216,-6-33-548,1 0-1,0 0 1,0 0-1,1 0 1,6 15-1,3 2 126,-10-21-232,0-1 1,0 0-1,1 0 1,-1 0-1,1 0 1,0 0-1,6 7 1,-7-11-63,1 1 0,-1-1 0,0 1 0,0-1 1,0 0-1,1 0 0,-1 0 0,1 0 0,-1-1 0,1 1 1,-1 0-1,1-1 0,-1 0 0,1 0 0,0 0 0,-1 0 1,1 0-1,-1 0 0,1-1 0,-1 1 0,4-2 0,4-1-64,-1-1 0,1 0-1,-1-1 1,0 0-1,-1 0 1,1-1-1,-1 0 1,0 0 0,0-1-1,-1 0 1,0-1-1,0 1 1,-1-1-1,0-1 1,0 1 0,-1-1-1,0 0 1,-1 0-1,0-1 1,0 1-1,-1-1 1,0 0 0,-1 0-1,3-19 1,-5 22 40,0 4 8,1 0 1,-1 0-1,0-1 1,1 1 0,-2 0-1,1 0 1,0-1-1,-1 1 1,1 0 0,-1 0-1,0 0 1,0 0-1,0-1 1,0 1-1,-1 1 1,1-1 0,-1 0-1,0 0 1,0 1-1,0-1 1,0 1 0,0-1-1,-1 1 1,1 0-1,-4-2 1,0-2 15,0 0-1,-1 1 1,0 0 0,0 1-1,-1-1 1,1 1 0,-1 1-1,0-1 1,0 1 0,0 1-1,0 0 1,-1 0 0,1 0-1,-1 1 1,-8 0 0,-19 0-10,22 0-138,0 1-1,1 0 1,-1 1-1,0 0 1,0 2 0,-18 4-1,22-4-1624,33-4-3498,2 1 3676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1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102 714 512,'0'0'56,"0"0"-1,0-1 1,0 1-1,0 0 1,0 0 0,1-1-1,-1 1 1,0 0-1,0 0 1,0 0-1,0-1 1,0 1-1,1 0 1,-1 0-1,0 0 1,0-1 0,0 1-1,1 0 1,-1 0-1,0 0 1,0 0-1,0-1 1,1 1-1,-1 0 1,0 0-1,0 0 1,1 0 0,-1 0-1,0 0 1,0 0-1,1 0 1,-1 0-1,0 0 1,1 0-1,-1 0 1,0 0-1,0 0 1,1 0 0,-1 0-1,0 0 1,0 0-1,1 0 1,-1 1-1,0-1 1,0 0-1,0 0 1,1 0 0,-1 0-1,0 0 1,0 1-1,1-1 1,-3 19 1416,-16 29 311,7-35-1373,1 1 0,1 1 0,0 0-1,0 0 1,2 1 0,0 0-1,1 0 1,0 1 0,1 0-1,1-1 1,1 2 0,1-1 0,-1 35-1,2-37-360,3 18 109,-1-32-160,-1 0 0,1 0 0,-1 0 0,1 0 1,0 0-1,-1 0 0,1 0 0,0 0 0,0-1 0,-1 1 0,1 0 0,0-1 1,0 1-1,0-1 0,0 1 0,0-1 0,0 1 0,0-1 0,0 1 0,0-1 0,0 0 1,1 0-1,-1 0 0,0 1 0,0-1 0,0 0 0,0 0 0,2-1 0,3 1-159,0-1-1,0 0 0,0 0 0,-1 0 0,1-1 0,0 0 0,0 0 1,-1 0-1,1-1 0,-1 0 0,0 0 0,0 0 0,0-1 0,0 1 1,-1-1-1,1-1 0,4-5 0,10-10-401,-1 0 0,-1-2 0,-1 0 0,-1-1 0,-1 0 0,-1-1 1,-1 0-1,-2-1 0,0-1 0,-1 0 0,-2 0 0,8-53 0,-4-16 351,-4-1-1,-8-127 1,-1 96 500,2 28 391,0 59 198,0 32 34,0 13 445,-1 138 2160,4 184 382,2-255-3339,3-1 1,25 107-1,70 209 223,-74-313-3634,-29-73 2787,0-1 0,0 0 1,0 0-1,0 1 0,0-1 1,0 0-1,0 0 0,0 1 0,0-1 1,0 0-1,0 0 0,0 1 1,1-1-1,-1 0 0,0 0 1,0 0-1,0 1 0,0-1 1,1 0-1,-1 0 0,0 0 1,0 0-1,1 1 0,-1-1 1,0 0-1,0 0 0,1 0 1,-1 0-1,0 0 0,0 0 1,1 0-1,-1 0 0,0 0 1,0 0-1,1 0 0,-1 0 1,0 0-1,0 0 0,1 0 1,-1 0-1,0 0 0,0 0 1,1 0-1,-1 0 0,0 0 1,0 0-1,1 0 0,-1-1 1,0 1-1,0 0 0,1 0 1,-1 0-1,0 0 0,0-1 1,0 1-1,0 0 0,1 0 1,-1 0-1,0-1 0,0 1 1,0 0-1,0 0 0,0-1 1,0 1-1,1 0 0,-1 0 1,0-1-1,0 1 0,7-18-2494,0-8 438,4-15 392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1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64 336,'0'0'552,"0"13"636,1-7-954,0 0 0,0 0 1,0 0-1,1 0 1,0-1-1,0 1 0,1-1 1,4 9-1,8 20 815,-11-20-738,-1-1-1,2 0 0,0 0 1,0 0-1,1-1 1,1 1-1,0-2 0,1 1 1,0-1-1,0 0 0,16 15 1,-20-22-295,-1 0 1,1-1 0,0 1-1,0-1 1,1 1 0,-1-1-1,1-1 1,-1 1 0,1-1 0,0 1-1,0-1 1,0-1 0,0 1-1,1-1 1,-1 0 0,0 0-1,0 0 1,1-1 0,6 0-1,-8 0-53,-1 0-1,1 0 1,0 0-1,-1 0 1,1-1-1,-1 0 1,1 1-1,-1-1 1,1-1-1,-1 1 1,0 0-1,1-1 1,-1 0-1,5-3 0,-3 0-134,-1 0-1,0 0 0,0 0 0,0-1 0,-1 0 0,4-8 0,1 1-41,-4 3 109,0-1 1,-1 1-1,0-1 1,0 1-1,-1-1 1,-1 0-1,0 0 1,0 0-1,-1 0 1,-1 0-1,1 0 1,-2 0-1,0 0 1,0 1-1,-1-1 1,0 0-1,-6-12 1,-1-7-50,-9-14 252,18 42-197,0 1 0,-1-1 0,1 0 0,0 1 0,-1 0 0,1-1 0,-1 1 0,0 0 0,1 0 0,-1 0 0,0 0 0,0 0 0,0 0 0,0 0 0,0 1 1,0-1-1,0 1 0,0-1 0,0 1 0,0 0 0,-3 0 0,-8 0-830,10 0-52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1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0 592,'-8'1'252,"1"-1"0,-1 1 0,1 0 0,0 0 0,0 1 0,-1 0 0,1 0 0,0 0 0,1 1 0,-1 0 0,0 1 0,1 0 0,0 0 0,-8 6 0,-2 5 649,1 1 0,0 0 0,-19 28 1,7-9 459,16-20-1115,1 1 0,1 0 0,0 0 0,1 1 0,0 0 0,2 0 0,0 0 0,1 1 0,0 0 0,2 1 0,0-1 0,1 0 1,1 1-1,1-1 0,0 1 0,4 20 0,-4-35-298,1-1 1,-1 0 0,0 0-1,1 0 1,0 0 0,-1 0-1,1 0 1,1 0-1,-1 0 1,0 0 0,1 0-1,-1 0 1,1-1 0,0 1-1,0-1 1,0 1 0,0-1-1,0 0 1,1 1-1,-1-1 1,1 0 0,-1-1-1,1 1 1,0 0 0,0-1-1,-1 0 1,1 0-1,0 1 1,0-2 0,1 1-1,-1 0 1,0-1 0,0 1-1,0-1 1,0 0-1,0 0 1,5-1 0,5 0-540,0-2 1,0 0 0,0 0-1,0-1 1,-1-1 0,0 0-1,23-13 1,-22 9 82,-1 0 0,0 0 0,-1-1 1,0-1-1,-1 0 0,0-1 0,9-13 1,6-5-369,23-25-968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1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20 624,'0'-20'3624,"0"48"-2097,0 53-99,0 433 3385,11-356-4356,-1-52-348,5 46-374,5-57-2778,-18-85 1888,-2-17-5011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5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1425,'0'0'271,"0"-1"1,0 1 0,0 0 0,1-1 0,-1 1 0,0-1 0,0 1-1,0 0 1,1-1 0,-1 1 0,0 0 0,1-1 0,-1 1-1,0 0 1,1-1 0,-1 1 0,0 0 0,1 0 0,-1-1-1,0 1 1,1 0 0,-1 0 0,1 0 0,-1 0 0,1 0-1,-1-1 1,0 1 0,1 0 0,-1 0 0,1 0 0,0 0-1,4 14 4213,-4 39 271,-1-40-2203,0-7-2407,0 54 3055,11 91-1,-9-134-2807,1-1 0,1 0 0,0 0-1,1 0 1,1-1 0,0 0-1,1 0 1,1 0 0,0-1-1,19 24 1,-25-35-393,1 1 1,0-1-1,0 0 1,0 0-1,0 0 1,1-1-1,-1 1 1,1-1-1,0 0 0,-1 0 1,1 0-1,0 0 1,0-1-1,0 1 1,1-1-1,-1 0 1,0 0-1,0-1 0,1 1 1,-1-1-1,0 0 1,0 0-1,1-1 1,-1 1-1,0-1 1,0 0-1,1 0 0,-1 0 1,0-1-1,0 1 1,0-1-1,0 0 1,-1 0-1,1 0 1,5-5-1,5-4-17,1-2 1,-2 0-1,1 0 0,-2-1 0,0-1 1,17-27-1,-13 17 29,-1 0 0,-1-2 0,-2 1 0,0-2 0,-2 1 0,-1-2 1,-1 1-1,-2-1 0,0 0 0,-2-1 0,-2 1 0,-1-49 0,0 88-11,1-1 0,-1 1 0,2 0 0,-1-1 0,1 1 0,6 12 0,32 63 0,-35-74 0,23 45 0,3-2 0,48 64 0,-63-97 0,0 0 0,2-1 0,0-1 0,1-1 0,0-1 0,2-1 0,44 26 0,-56-37 0,0-1 0,1 0 0,-1 0 0,1-1 0,-1-1 0,1 0 0,0 0 0,0-1 0,0-1 0,0 0 0,-1 0 0,1-1 0,0 0 0,18-5 0,-13 2 0,-1-1 0,0-1 0,-1 0 0,0-1 0,0-1 0,0 0 0,-1-1 0,0 0 0,13-13 0,9-12 0,-1-2 0,-1-1 0,-3-2 0,-1-1 0,-1-2 0,-3 0 0,25-57 0,-13 12 0,-4-1 0,40-171 0,-72 254 0,1-5 0,1-1 0,-2 1 0,2-21 0,-3 30 0,0 0 0,0 0 0,0 0 0,0 0 0,0 0 0,0 0 0,0 0 0,0 0 0,0 0 0,-1 0 0,1 0 0,0 0 0,-1 0 0,1 0 0,0 0 0,-1 0 0,0 0 0,1 1 0,-1-1 0,1 0 0,-1 0 0,0 0 0,1 1 0,-1-1 0,0 0 0,0 1 0,0-1 0,0 1 0,0-1 0,1 1 0,-1-1 0,0 1 0,0-1 0,0 1 0,0 0 0,0 0 0,0 0 0,0-1 0,0 1 0,-1 0 0,1 0 0,0 0 0,0 0 0,0 1 0,0-1 0,0 0 0,0 0 0,0 1 0,0-1 0,0 0 0,-1 1 0,-10 5-706,0-1-1,1 2 1,-1-1 0,1 2-1,0-1 1,-10 11 0,-63 61-8353,61-56 6751,-13 15-4816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1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35 512,'-3'-2'250,"0"0"0,0 1 0,0 0 0,-1-1 0,1 1 0,0 0 0,-1 0 0,1 1 0,-5-1 0,6 1 233,2 0-436,0 1 1,0-1-1,0 0 0,0 1 1,-1-1-1,1 1 0,0-1 1,0 0-1,0 1 0,0-1 1,0 1-1,0-1 1,0 0-1,0 1 0,0-1 1,1 1-1,-1-1 0,0 0 1,0 1-1,0-1 0,0 0 1,1 1-1,-1-1 0,0 0 1,0 1-1,0-1 1,1 0-1,-1 1 0,0-1 1,1 0-1,-1 1 0,3-1-12,37 1-563,0-3-1,-1 0 1,74-16 0,-96 14 312,0 1-1,1 0 1,-1 1-1,1 1 1,20 1-1,-32 0 221,0 1 0,0 0 0,0 0 0,0 0 0,0 1 0,0 0 0,0 0 1,0 0-1,-1 1 0,1 0 0,-1 0 0,0 0 0,0 1 0,0-1 0,0 1 0,0 1 0,-1-1 0,6 8 0,1 5 202,0 2 0,-1 0-1,0 0 1,-2 1 0,-1 0 0,7 25-1,21 135 1866,-18-80-1097,-16-93-901,1 1 0,-1-1 0,2 0-1,-1 1 1,1-1 0,0-1 0,7 13 0,-8-17-62,0 0 1,0 1-1,0-1 0,0 0 1,1 0-1,-1 0 1,0-1-1,1 1 0,0 0 1,-1-1-1,1 0 0,0 0 1,0 0-1,0 0 0,0 0 1,0 0-1,0-1 0,0 1 1,0-1-1,6 0 1,2 0-36,0 0 0,0 0 1,0-1-1,22-5 1,-28 3-27,1 1-1,0-1 1,-1 0 0,0 0 0,0 0 0,0-1-1,0 1 1,0-1 0,-1-1 0,1 1-1,3-5 1,7-9-88,1 2 10,-1-1 0,0 0 0,-1-2 1,-1 1-1,-1-2 0,-1 0 0,0 0 0,-2-1 0,10-30 1,-12 26 39,-1 8 90,-2-1 1,0 1-1,-1-1 1,-1 0-1,0-22 1,-2 36 8,0 1 0,0-1 0,-1 1 0,0-1 0,1 1 0,-1-1 0,0 1 1,-1 0-1,1 0 0,-1-1 0,1 1 0,-1 0 0,0 0 0,0 0 0,0 1 0,-1-1 0,1 0 1,-1 1-1,1 0 0,-1-1 0,0 1 0,0 0 0,0 0 0,0 1 0,0-1 0,0 1 0,0-1 1,-1 1-1,1 0 0,-1 0 0,1 1 0,-6-2 0,-13-1-340,0 1 0,-1 1 0,1 1 0,-1 1 0,-35 6 0,3 13-901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1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1 176,'58'0'1334,"-56"1"-1295,-1-1-1,1 1 0,0 1 1,0-1-1,0 0 1,-1 0-1,1 1 1,-1-1-1,1 1 1,-1-1-1,1 1 1,-1 0-1,0-1 1,0 1-1,0 0 1,0 0-1,0 0 1,0 0-1,0 0 1,-1 0-1,1 0 1,-1 0-1,1 4 1,8 49 574,-1 140 1692,-8 415 1897,0 305-2383,9-853-1743,-6-53-148,-1 1 0,0 0 0,-1 0-1,0 0 1,0 10 0,1-21-763,-2 1 794,0 1 0,0-1 0,0 0 0,1 0 0,-1 0 0,0 0 0,0 0 0,1 0 0,-1 0 0,0 0 0,0 0 0,1 0 0,-1 0 0,0 0 0,0 0 0,1 0 0,-1 0 1,0 0-1,0 0 0,0-1 0,1 1 0,-1 0 0,0 0 0,0 0 0,1 0 0,-1 0 0,0 0 0,0-1 0,0 1 0,0 0 0,1 0 0,-1 0 0,0-1 0,0 1 0,0 0 0,0 0 0,0 0 0,0-1 1,1 1-1,5-20-799,0 0 1,-1 0-1,-1 0 1,-1-1 0,-1 1-1,0-24 1,0 19 360,4-31-540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1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97 159 240,'10'-6'10656,"-3"2"-11123,28-7 761,-1 2 1,2 1-1,-1 1 1,53-2-1,472-2 284,-355 13 144,284 29-235,8 1-427,594-32-2,-902-16-48,-1 0-9,-177 16 10,74 2 1,0-5 0,1-3 0,89-18 0,-114 10 6,0 2 0,1 3 0,65 0 0,314 1 289,-325-4-291,-82 11 10,49-10 1,-49 6-18,52-2 1,439 0-152,-524 7 144,-1 1-1,1 0 1,0 0-1,0 0 1,-1 0 0,1 0-1,-1 0 1,1 0-1,-1 0 1,1 0 0,-1 0-1,1 0 1,-1 0-1,0 1 1,0-1-1,1 0 1,-1 0 0,0 0-1,0 0 1,0 1-1,-1-1 1,1 1 0,0 43 121,-1-32-40,2 11-22,0 0 0,1-1-1,2 1 1,8 33 0,-8-39-38,-1 1 0,1 36 1,5 36-25,-5-60 15,-1 0-1,-1 51 0,-3-49-5,2 1 0,9 56 0,-7-67 2,0 1-1,-2 27 1,-1-27-19,1-1 0,1 0 0,7 34-1,-5-37 2,-1 0-1,-1 1 1,0 32 0,-2-28 15,1 0 1,6 36 0,3-12 10,-3 0 1,3 69 0,-8-92-17,0-1 0,10 36 0,-7-36 3,-1 1 0,2 36 0,-6 54-48,0-112 145,-40 8 263,-174 7 799,194-18-927,0 1 1,-31 7-1,-10 1 67,-305 22 576,234-13-442,-21 2-22,-17 6-296,-40-10-70,-115 12-33,256-23-6,-117-6 0,72-2 90,-940 2 478,858 11-411,-343-11 10,363 12-175,-362-12 181,348 20-157,-339-20-30,398 12 113,-178-12 279,307 0 1158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1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275 697 560,'-13'10'333,"4"-3"-22,0 0-1,-1-1 1,1 0-1,-1-1 1,-15 6-1,-8 8 831,30-16-924,-1 0-1,1-1 1,-1 1-1,0-1 0,0 0 1,0-1-1,0 1 1,0 0-1,-7 1 0,-7 0 1200,-35 5 1393,13-6 5994,40-4-8782,1 1 1,-1-1-1,1 1 1,0 0 0,-1-1-1,1 1 1,0 0-1,0-1 1,0 1 0,0 0-1,0 0 1,0 0-1,0 0 1,2-1-1,1-3 11,35-52-16,-11 14-38,36-39 1,147-145 23,-43 50 12,-153 158-15,-14 17 4,0 0-1,0 1 1,0-1 0,0 1 0,0 0 0,0-1-1,0 1 1,1 0 0,-1 0 0,0 0 0,1-1 0,-1 2-1,1-1 1,0 0 0,-1 0 0,1 0 0,-1 1 0,1-1-1,0 1 1,0-1 0,-1 1 0,1 0 0,0 0-1,3-1 1,-3 23 635,-4 43 569,-2 0 0,-3 0 0,-3-1 0,-23 84 0,20-103-723,1-5 121,-10 58 0,14-45-202,-3 22 248,-3 89-1,13-142-604,2 0 0,0 0 0,2 0 0,0 0 0,1 0 0,1 0 0,2-1 0,14 35 0,-18-50-49,0 0 0,0 0 0,0-1 0,1 0 0,0 1-1,0-2 1,0 1 0,0 0 0,1-1 0,0 0 0,0 0 0,0 0 0,1 0 0,-1-1 0,1 0-1,0 0 1,-1-1 0,9 3 0,-4-3-106,0 0-1,0-1 0,1-1 1,-1 1-1,0-2 1,1 1-1,-1-1 0,0-1 1,0 0-1,19-6 0,-12 1-181,0 0-1,0-1 0,-1-1 0,0-1 1,-1 0-1,0-1 0,0 0 0,-1-1 1,-1-1-1,0 0 0,14-19 0,4-9-373,-1-2 1,43-82-1,-40 54 441,-2-2 1,-4-1-1,-3-1 0,21-114 1,-22 86 146,9-62 42,-14-93 1750,-18 257-1469,-3 6-33,-17 31 71,2 1 0,2 1 1,1 0-1,-15 61 0,-26 171 287,56-270-570,-20 174 215,6-35-56,-6 175-370,20-179-4301,0-135 4483,0 3-443,0 0-1,0 0 0,0 0 1,0 0-1,0 0 1,1 0-1,0 0 0,-1 0 1,4 5-1,-4-8 301,0 1-1,0-1 0,1 0 1,-1 1-1,0-1 1,0 0-1,1 0 0,-1 0 1,0 1-1,1-1 1,-1 0-1,0 0 1,1 0-1,-1 0 0,1 1 1,-1-1-1,0 0 1,1 0-1,-1 0 0,0 0 1,1 0-1,-1 0 1,1 0-1,-1 0 1,0 0-1,1 0 0,-1 0 1,1-1-1,-1 1 1,0 0-1,1 0 0,-1 0 1,0 0-1,1-1 1,-1 1-1,0 0 1,1 0-1,-1-1 0,1 1 1,20-25-6023,-7 3 6074,12-17-1777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20 800,'0'0'21,"0"-1"64,1 0 0,-1-1-1,1 1 1,-1 0 0,1 0 0,0 0-1,-1 0 1,1 0 0,0 1-1,0-1 1,-1 0 0,1 0-1,0 0 1,0 1 0,0-1-1,0 0 1,0 1 0,0-1 0,0 1-1,0-1 1,0 1 0,1 0-1,-1-1 1,0 1 0,0 0-1,2 0 1,0 20 2055,5 9-551,-6-24-1242,0 1 1,0 0 0,-1 0 0,0 0-1,0 0 1,0 7 0,1 72 2203,0-42-1797,-1 1 1,-3-1-1,-1 1 0,-14 69 1,0-19-384,7-26-262,7-29-127,4-22-385,-1-16 50,3-14-727,62-86-509,-21 36 1092,80-113 15,-101 147 523,2 1-1,1 1 0,50-41 0,-75 66 17,1 0 0,1 0-1,-1 1 1,0-1-1,0 1 1,1-1 0,-1 1-1,1 0 1,-1 0-1,1 0 1,-1 0 0,1 0-1,0 1 1,-1-1-1,1 1 1,0 0 0,-1 0-1,1 0 1,0 0-1,0 0 1,-1 0 0,1 1-1,4 0 1,-5 1 35,1 0 1,0 0 0,-1 0-1,1 1 1,-1-1 0,0 0-1,0 1 1,0 0 0,0-1-1,0 1 1,-1 0-1,1 0 1,-1 0 0,0 0-1,0 0 1,1 5 0,3 13 321,-1 0-1,-1 1 1,-1-1 0,-1 30 0,-1-51-409,1 29 306,-1-1 0,-2 1 0,-1 0 0,-12 50 0,-4 15-55,15-69-384,0 0 0,-12 34 0,14-30-1047,3-17-485,-3 0-3450,11-18 708,1 0 3450,9-21-1308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337 143 704,'0'-67'8169,"-7"82"-4954,0 14-1420,-1 0-1,-13 30 1,-11 38 345,-91 297 2272,59-196-3247,19-65-913,28-51-72,7-22-269,8-30-153,1-22-952,1-17-2519,2-29 1681,1 1 0,2 0 0,17-67 1,46-110 543,-43 143 1007,93-229 193,-88 237 573,3 1-1,66-92 1,-92 144-128,1-1 0,0 1-1,1 1 1,0 0 0,1 0 0,-1 1 0,2 0 0,-1 0-1,1 2 1,0-1 0,1 1 0,-1 1 0,22-8 0,-30 13-52,0-1 1,0 1 0,0-1-1,0 1 1,0 0 0,0 0-1,0 1 1,0-1 0,0 1-1,0-1 1,0 1 0,0 0 0,0 0-1,0 0 1,0 0 0,-1 1-1,1-1 1,3 4 0,-2-2 33,0 1 0,-1-1 1,1 1-1,-1 0 1,0 0-1,0 0 0,-1 1 1,1-1-1,-1 1 0,2 6 1,1 2 159,-2 0 1,0 0-1,0 0 0,-1 0 1,-1 1-1,0-1 0,-2 25 1,-3-13 24,-1-1 0,-1 1 1,-1-1-1,-1-1 1,-1 0-1,-19 35 0,0-8 263,-60 80 0,53-95-470,31-32-118,1-1 1,0 0-1,0 1 1,0 0-1,0 0 0,0 0 1,0 0-1,1 0 1,0 1-1,-1-1 0,1 1 1,0-1-1,1 1 0,-1 0 1,1 0-1,-2 6 1,3-7-371,10-6-1961,1-4 2123,1 0 0,0 1 0,1 0 0,-1 1 0,1 0 0,0 1 1,1 0-1,18-1 0,6-1 76,72 1 1,-104 5 144,0 0 0,-1 1-1,1-1 1,0 1 0,0 0 0,-1 1-1,1 0 1,0 0 0,-1 0 0,0 0-1,1 1 1,-1 0 0,0 0 0,-1 0-1,1 1 1,0-1 0,-1 1 0,0 0-1,0 1 1,0-1 0,0 1 0,-1-1-1,0 1 1,0 0 0,3 7-1,-3-4 109,0-1 0,-1 1 0,0 0 0,0 0 0,-1 0 0,0 0 0,0 1 0,-1-1 0,0 0 0,0 0 0,-1 0 0,0 0 0,-1 1 0,1-1 0,-2-1 0,1 1 0,-1 0 0,-4 7 0,-2 2 90,-1-1-1,-1 0 1,0-1 0,-1 0-1,0 0 1,-20 15-1,-4 2 34,-52 34 0,76-59-415,1-1 0,-1 0 0,-1-1 0,1 0 0,0-1 0,-1-1 0,0 0 0,0 0 0,0-1 0,0-1 0,0 0 0,-1-1 0,1-1 0,-26-3 0,37 3 8,0 0-1,0 1 1,0-1-1,0 0 1,0 0-1,0 0 1,0 0-1,0 0 1,0 0-1,1-1 1,-1 1-1,0-1 1,1 1-1,-1-1 1,1 0-1,-1 1 1,1-1-1,0 0 1,0 0-1,0 0 1,0 0-1,0 0 1,0 0-1,1 0 1,-1-1-1,1 1 1,-1 0-1,1-4 1,-1-7-771,0 1 0,1-1 1,2-21-1,-2 29 558,2-3-77,0-1 0,0 1 0,0-1 1,1 1-1,0 0 0,1 0 0,0 0 0,0 0 1,0 1-1,7-8 0,5-5-1041,37-37-1,-13 16 272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1 880,'4'0'168,"0"0"0,0 0 0,0 0 0,0 0 0,0 1 0,0 0 0,0-1 0,0 2 0,0-1 0,0 0 0,-1 1 0,1-1 0,0 1 0,-1 0 0,1 1 0,-1-1 0,0 0 0,0 1 0,0 0 0,0 0 0,0 0 0,-1 0 0,1 0 0,-1 0 0,0 1 0,0-1 0,0 1 0,0 0 0,-1-1 0,1 1 0,-1 0 0,1 6 0,2 16 746,-1 0-1,-2 0 0,0 0 1,-4 34-1,0 5-83,3-38 251,0-1-3686,0-18-1461,0-31 764,0 0 1974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14 592,'0'-1'145,"0"1"-1,0 0 1,0-1 0,0 1-1,0-1 1,0 1-1,0-1 1,0 1 0,-1-1-1,1 1 1,0-1-1,0 1 1,0-1-1,0 1 1,-1 0 0,1-1-1,0 1 1,0-1-1,-1 1 1,1 0 0,0-1-1,-1 1 1,1 0-1,0-1 1,-1 1-1,1 0 1,0-1 0,-1 1-1,1 0 1,-1 0-1,1 0 1,-1-1 0,1 1-1,0 0 1,-1 0-1,1 0 1,-1 0-1,1 0 1,-1 0 0,1 0-1,-1 0 1,1 0-1,-1 0 1,1 0 0,-1 0-1,1 0 1,-1 0-1,1 0 1,-1 1 0,-5-1 2,4 0 69,2 3-366,1 1 0,-1-1 0,1 0 1,-1 1-1,1-1 0,0 0 0,0 0 0,0 1 0,1-1 0,-1 0 0,1 0 1,0-1-1,0 1 0,0 0 0,0 0 0,0-1 0,4 4 0,4 2-350,-1-1 0,1 0 0,17 8 0,10 8-220,40 31-300,-54-41 1124,0 2 0,-2 1 1,0 1-1,0 1 0,-2 0 0,31 39 0,-44-49 321,-1-1 1,0 1-1,0 1 1,-1-1-1,0 1 1,0-1-1,3 16 1,-7-23-297,0-1-1,0 1 1,0 0 0,0-1-1,1 1 1,-1-1-1,0 1 1,0-1 0,0 1-1,0-1 1,1 1-1,-1 0 1,0-1 0,1 1-1,-1-1 1,0 0 0,1 1-1,-1-1 1,0 1-1,1-1 1,-1 0 0,1 1-1,-1-1 1,1 0 0,-1 1-1,1-1 1,-1 0-1,1 0 1,-1 1 0,1-1-1,0 0 1,-1 0-1,1 0 1,-1 0 0,1 0-1,0 0 1,-1 0 0,1 0-1,-1 0 1,1 0-1,-1 0 1,1 0 0,0 0-1,-1 0 1,1-1 0,-1 1-1,1 0 1,-1 0-1,1-1 1,-1 1 0,1 0-1,0-1 1,21-18 1415,-10 5-1515,-2-2-1,0 1 1,0-2-1,9-22 1,5-9-140,-9 22 157,-10 19 89,0-1 1,-1 0-1,1 0 0,-1-1 1,-1 1-1,0-1 0,0 0 0,-1 0 1,0 0-1,2-12 0,-24 23 2653,18-1-2622,0 0 0,0 0-1,0 0 1,0 0 0,0 1 0,0-1 0,0 1-1,1-1 1,-1 1 0,1 0 0,-1 0-1,1-1 1,-1 1 0,1 0 0,-2 4-1,-6 9 585,-27 32 1028,16-24-514,-25 43 0,19-21-563,5-11-67,-21 49 1,37-69-776,0 0 0,1 0 0,0 0 0,1 0 0,0 1 1,2-1-1,-1 18 0,2-31 16,0 0 1,1 0 0,-1 0 0,0 0-1,1 0 1,-1 0 0,0 0 0,1 0-1,-1 0 1,1 0 0,0-1-1,-1 1 1,1 0 0,0 0 0,-1-1-1,1 1 1,0 0 0,0-1-1,-1 1 1,1-1 0,0 1 0,0-1-1,0 1 1,0-1 0,0 1-1,0-1 1,0 0 0,0 0 0,0 0-1,0 1 1,0-1 0,0 0 0,0 0-1,0 0 1,0 0 0,0-1-1,0 1 1,0 0 0,0 0 0,0-1-1,0 1 1,0 0 0,1-2-1,5 1-614,-1-1-1,1 0 0,-1-1 0,0 1 0,0-1 0,9-6 0,8-10-1349,0 0-1,19-23 1,2-3-81,-12 13 987,-2-3 0,40-58 1,-45 57 993,1 1 0,52-52 1,-32 36 592,-37 40 114,1 0 0,0 1 0,20-17 0,-16 15 1542,-7 8 2771,-7 16-1008,0 3-3506,1-6 196,-1 1 0,-1-1 0,1 1 0,-1-1 0,-1 0 1,0 1-1,0-1 0,-1 0 0,-5 12 0,2-5 6,1 0 0,1 0 0,-4 23 1,2-8-188,-3 52 170,8-63-467,-1 0-1,-7 31 0,5-29-1075,4-16-1689,4-15 477,11-25-159,23-39 0,-22 43 1850,-7 16 487,-1 0 0,2 1 0,0 0 0,1 1 0,0 0 0,0 1 0,1 0 0,23-15 0,-25 18 277,1 2 0,0-1 0,0 1-1,1 1 1,0 0 0,0 1 0,0 0 0,0 1 0,1 0 0,0 1-1,18-1 1,-27 3-46,0 0 0,0 0 0,1 1 0,-1-1 0,0 1 0,0 0 0,0 0 0,0 1 0,0-1 0,0 1 0,0 0 0,0 0 0,-1 1 0,1-1 0,-1 1 0,1-1 0,3 5 0,-2-1 70,-1 0 1,0 0 0,0 0 0,0 1 0,0-1 0,-1 1 0,0 0 0,-1 0 0,3 9 0,1 13 333,-2 1 1,0-1 0,-2 57-1,-2-85-558,-1 26 62,-1 0-1,-6 34 1,-10 16-3665,16-57 552,2-52-10707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96 560,'-5'15'434,"0"0"-1,1 0 1,1 1-1,0-1 1,1 1-1,1 0 1,1-1 0,0 1-1,2 16 1,0 14 1716,-2-42-1965,0-1-1,1 1 1,0 0 0,0 0 0,0-1 0,0 1-1,1 0 1,-1-1 0,1 0 0,0 1-1,0-1 1,0 0 0,0 0 0,1 0-1,-1 0 1,1 0 0,0-1 0,0 1 0,0-1-1,0 1 1,0-1 0,0 0 0,1-1-1,-1 1 1,1 0 0,-1-1 0,1 0 0,0 0-1,-1 0 1,6 0 0,4 0-72,-1 0 1,0-1-1,1-1 1,-1 0-1,0-1 1,1 0 0,-1-1-1,0 0 1,-1-1-1,1-1 1,-1 1-1,1-2 1,-1 0-1,-1 0 1,19-14-1,7-8-79,-2-1 0,60-65 0,-90 89-6,0-1 0,0 1 1,-1-1-1,0 0 0,0 0 0,0 0 0,0 0 1,-1 0-1,0 0 0,0-1 0,-1 1 1,0-1-1,0 0 0,-1 1 0,1-1 0,-2 1 1,1-1-1,-1 0 0,1 1 0,-3-7 0,1 11 21,1 1-1,-1-1 1,1 1-1,-1 0 0,0-1 1,1 1-1,-1 0 0,0 0 1,0 0-1,0 1 1,0-1-1,0 0 0,0 1 1,0-1-1,0 1 1,0 0-1,0-1 0,-1 1 1,1 0-1,-3 1 1,0-1 134,-1 0 0,1 0 1,-1 0-1,1 1 1,-1 0-1,1 0 1,-10 4-1,-2 5 270,0 1 1,1 1-1,1 0 0,0 2 0,1-1 1,0 2-1,1 0 0,1 0 1,0 1-1,-10 19 0,0 3 181,1 2 0,2 0-1,-20 63 1,32-81-534,0 0 1,2 0 0,1 1-1,0 0 1,2 0-1,0 39 1,2-57-227,1 0 1,-1 0 0,1 0-1,-1 0 1,2 0 0,-1-1 0,0 1-1,1 0 1,0 0 0,0-1-1,0 1 1,1-1 0,-1 0-1,1 0 1,0 0 0,0 0 0,1 0-1,-1-1 1,1 1 0,0-1-1,0 0 1,0 0 0,0 0-1,0-1 1,1 0 0,-1 1-1,1-2 1,-1 1 0,1 0 0,0-1-1,0 0 1,0 0 0,0 0-1,0-1 1,0 0 0,8 0-1,4-1-744,1-1 0,-1-1 0,0-1 0,0 0-1,-1-1 1,1-1 0,-1-1 0,0 0 0,-1-1-1,1-1 1,14-11 0,13-10-1272,-2-2 0,53-55-1,-69 61 1560,-2-2-1,-2 0 1,26-44-1,9-11 125,-21 29 665,29-59-1,-33 56 761,-29 53-628,0 1-1,-1-1 1,1 0 0,-1 0 0,0 0 0,0 0 0,0 0 0,0 0-1,-1 0 1,1-11 4954,-21 35-2290,6-2-2497,1 1-1,1 0 1,0 1 0,1 0 0,1 1-1,2 0 1,0 0 0,0 1 0,-5 34-1,11-49-491,1-1 0,0 1 0,1-1 0,-1 1-1,1-1 1,0 1 0,1 0 0,0-1 0,0 1 0,0-1-1,1 1 1,0-1 0,0 0 0,0 0 0,1 0-1,0 0 1,5 7 0,3 3-29,1-1 1,1-1-1,0 0 0,24 20 0,-31-29 34,0 1-1,-1 0 1,0 1-1,0-1 0,0 1 1,-1 0-1,0 0 1,-1 1-1,0-1 0,5 15 1,-7-18 49,0 0-1,0 0 1,0 0 0,-1 0 0,1 0 0,-1 0 0,0 0 0,0 0-1,0 0 1,0 0 0,-1 0 0,0-1 0,0 1 0,0 0-1,0 0 1,0 0 0,-1-1 0,0 1 0,0 0 0,0-1 0,0 0-1,-5 7 1,-15 10 424,-37 27-1,51-41-478,0-1 0,0 0 0,-1-1 0,0 1 0,0-2 0,0 1 0,0-1 0,-18 3 0,-91 3-2539,41-8-3406,72-1 5073,4 0 722,1 0 0,-1 0-1,1 1 1,-1-1 0,1 0 0,-1 0 0,1 0 0,-1 0 0,1 0-1,0 0 1,-1 0 0,1 0 0,-1 0 0,1 0 0,-1 0-1,1 0 1,-1 0 0,1-1 0,-1 1 0,1 0 0,0 0 0,-1 0-1,1-1 1,-1 1 0,1 0 0,0-1 0,-1 1 0,1 0 0,0-1-1,-1 1 1,1 0 0,0-1 0,-1 1 0,1-1 0,0 1-1,0 0 1,0-1 0,-1 1 0,1-1 0,0 1 0,0-1 0,0 0-1,0-10-2990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368 302 480,'-321'0'2244,"319"0"-2140,1 0 1,-1 0-1,0 0 0,1 0 0,-1-1 1,0 1-1,0 0 0,1-1 1,-1 1-1,0-1 0,1 1 1,-1-1-1,1 0 0,-1 0 0,1 1 1,-1-1-1,1 0 0,-1 0 1,1-1-1,0 1 0,0 0 1,0 0-1,0-1 0,-2-1 0,2-1 205,-1 1 0,1-1-1,0 0 1,0 0-1,1-1 1,-1 1-1,1 0 1,0 0 0,0-5-1,1 6-244,1-1 0,-1 0 0,1 1 0,0 0 0,0-1-1,0 1 1,1 0 0,-1 0 0,1 0 0,0 0 0,0 1 0,0-1 0,6-3 0,-1 0 31,11-10 105,1 1 0,1 1 0,35-18 0,0 0 72,-37 21-123,0 0 0,1 2-1,0 0 1,1 1-1,-1 1 1,2 1 0,-1 1-1,0 1 1,27-1-1,-46 5-66,0 0-1,0 0 0,0 0 1,0 1-1,0-1 0,0 1 1,0 0-1,0-1 0,0 1 1,-1 0-1,1 0 0,0 0 0,-1 0 1,1 1-1,0-1 0,-1 0 1,1 1-1,-1-1 0,0 1 1,1-1-1,-1 1 0,0 0 0,0-1 1,0 1-1,0 0 0,0 0 1,-1 0-1,1 0 0,-1 0 1,1 2-1,1 3 182,-1 0 0,0 0 1,-1 0-1,1-1 0,-1 1 1,-1 0-1,1 0 0,-3 8 1,-3 8 476,-2 0 1,-1 0-1,0-1 1,-26 42-1,-7 15 944,16-30-856,21-41-719,0 0-1,0 1 1,1-1 0,0 1-1,1 0 1,-1 0-1,2 1 1,-1-1-1,2 1 1,-2 13-1,2-20-96,1 0-1,0 0 0,0-1 1,0 1-1,0 0 0,0 0 0,1-1 1,-1 1-1,1 0 0,0-1 0,0 1 1,0-1-1,1 4 0,1-5-38,-1 0 0,0 0-1,0 0 1,0 0 0,0-1-1,0 1 1,1-1 0,-1 0 0,0 0-1,0 0 1,1 0 0,-1 0-1,0 0 1,0 0 0,1-1 0,-1 1-1,3-2 1,11-2-336,0 0 0,0-1-1,-1-1 1,0-1 0,0 0 0,-1-1 0,0 0 0,0-1 0,-1-1-1,0 0 1,15-16 0,-3 1-300,-1-1-1,-1-1 1,-2-1-1,25-41 0,50-82 13,-79 122 707,-12 23 133,-1 0 0,0-1 0,-1 1 0,1-1 0,-1 0 0,0 0 0,-1 0 0,0 0 0,0-1 0,1-11 0,-3 17 726,0 25 1435,-2 8-1720,-2-1 0,-1 1 0,-1-1 0,-2 0 0,-1 0-1,-1-1 1,-15 28 0,10-20-517,1 0 1,-16 68-1,28-86-435,0 1 1,1-1-1,2 27 0,0-9-2060,-1-36 2256,0 0 0,0-1 0,0 1 0,0 0 0,0 0 0,1-1 0,-1 1-1,0 0 1,0-1 0,1 1 0,-1 0 0,0-1 0,1 1 0,-1 0 0,1-1-1,-1 1 1,1-1 0,-1 1 0,1-1 0,-1 1 0,1-1 0,-1 1 0,1-1-1,0 0 1,-1 1 0,1-1 0,0 0 0,-1 1 0,1-1 0,0 0 0,-1 0-1,1 0 1,0 0 0,0 0 0,-1 0 0,1 0 0,0 0 0,-1 0 0,1 0-1,0 0 1,0 0 0,-1 0 0,1 0 0,0-1 0,-1 1 0,1 0 0,0-1-1,-1 1 1,1 0 0,0-1 0,-1 1 0,1-1 0,39-23-4331,-4-5 1593,-16 13 1644,-1 0 0,-1 0 0,0-2 0,30-39 0,27-60-618,-37 55 1083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59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810 743 448,'13'-7'301,"0"-1"0,-1 0-1,0-1 1,-1 0 0,1-1-1,-2 0 1,1-1 0,-2-1-1,13-16 1,-20 22-88,0 0 0,0-1 0,0 1 0,-1 0 0,0-1 0,0 1 0,-1-1 0,0 1 0,0-1 1,-2-10-1,1-9 282,2-14 298,0 22-100,0-1 1,-1 1-1,-1 0 1,-1 0 0,-1 0-1,0 0 1,-1 0-1,-10-25 1,3 20 334,-2-1 0,0 2 0,-2 0 0,0 1-1,-1 0 1,-2 1 0,0 1 0,-1 1 0,-40-31 0,47 42-395,1-1 0,-2 2 1,1 0-1,0 0 0,-1 1 0,0 0 0,0 2 1,-1-1-1,-14-1 0,17 4-431,1 1 0,-1 0 0,1 0 0,-1 1 0,1 1-1,0 0 1,0 0 0,-1 1 0,1 0 0,1 0 0,-1 1 0,1 1 0,-11 6 0,-2 4-202,1 0 0,0 1 0,1 2 0,1 0 0,1 1 0,-22 29 0,15-14 0,2 1 0,1 1 0,-20 47 0,12-15 0,4 1 0,2 2 0,4 0 0,2 1 0,4 1 0,3 0 0,-2 103 0,14-127 0,1 0 0,3-1 0,1 0 0,3 0 0,17 53 0,-15-67 0,2 0 0,1-1 0,2-1 0,1 0 0,1-1 0,2-1 0,37 44 0,-39-55-271,0 0 0,2-2 1,0 0-1,1 0 0,1-2 0,0-1 0,1-1 1,0-1-1,45 16 0,-53-22 41,1-1-1,0-1 1,-1-1-1,1 0 1,1-2-1,-1 1 1,0-2-1,0 0 1,0-1-1,1 0 1,-1-2-1,0 0 1,-1 0-1,1-2 1,-1 0-1,1-1 1,17-9 0,-9 0-662,-1 0 0,0-2 0,-2-1 0,0 0 0,0-2 0,-2 0 0,-1-1 0,0-1 0,14-25 0,-13 17 442,-1-1-1,19-48 1,-26 49 1126,0-1 1,10-55-1,-20 313 14422,-2-198-15098,2 1 0,0-1 0,3 1 0,0-1 0,9 29 0,-12-52 0,1 0 0,0 0 0,1 0 0,-1-1 0,1 1 0,0-1 0,0 1 0,1-1 0,0 0 0,0 0 0,0-1 0,0 1 0,1-1 0,-1 0 0,1 0 0,0-1 0,1 1 0,-1-1 0,1 0 0,-1 0 0,1-1 0,0 0 0,0 0 0,0 0 0,0-1 0,0 0 0,0 0 0,0 0 0,10-1 0,-5-1 0,0 0 0,0-1 0,0 0 0,0-1 0,-1 0 0,1-1 0,-1 0 0,0 0 0,0-1 0,0-1 0,-1 1 0,0-2 0,0 1 0,0-1 0,-1-1 0,12-12 0,-3 0 0,1-1 0,-2-1 0,-1 0 0,-1-1 0,18-40 0,-24 44 0,-1-1 0,0 0 0,-2 0 0,0 0 0,-2-1 0,0 0 0,-1 0 0,-1 0 0,-1 0 0,-1 0 0,-1 0 0,-1 1 0,-8-31 0,9 41 0,-1-1 0,-1 1 0,0 0 0,0 0 0,-1 0 0,0 1 0,-1 0 0,0 0 0,0 0 0,-1 1 0,0 0 0,-1 0 0,1 0 0,-1 1 0,-1 1 0,0-1 0,0 1 0,0 1 0,0 0 0,-1 0 0,0 0 0,0 2 0,0-1 0,-1 1 0,1 1 0,-1 0 0,-16-2 0,0 2-161,1 2 0,0 0 0,0 2 0,-1 0 0,-34 10 0,49-10-66,0 2 0,0 0 1,0 0-1,1 2 1,0-1-1,0 1 1,1 0-1,-1 1 1,1 1-1,1-1 1,-1 2-1,1-1 1,-10 14-1,17-20-178,0 1 0,0-1 0,0 0 0,1 0 0,-1 1 0,1-1 1,-1 1-1,1-1 0,0 1 0,0 0 0,0-1 0,1 1 0,-1 0 0,1 0 0,-1-1 0,1 1 0,0 0 0,0 0 0,0 0 0,0-1 0,1 1 0,-1 0 0,1 0 0,0-1 1,0 1-1,0 0 0,0-1 0,0 1 0,0-1 0,1 1 0,-1-1 0,1 1 0,0-1 0,0 0 0,-1 0 0,1 0 0,1 0 0,-1 0 0,0-1 0,0 1 0,1-1 1,-1 1-1,1-1 0,-1 0 0,1 0 0,0 0 0,-1 0 0,1 0 0,0-1 0,5 1 0,49 2-3263,9-3-609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24 151 128,'48'-62'649,"-41"51"-129,0 1-1,1 0 1,0 0-1,0 0 1,1 1-1,1 0 0,13-9 1,-20 16 1059,-4 4-1270,1 1-1,-1-1 0,1 0 0,0 0 0,0 1 1,0-1-1,0 0 0,0 1 0,0-1 0,1 4 1,0 0 321,-1 18 790,1-3-589,-1 0 1,-1 1-1,-1-1 1,-1 0-1,-1 0 1,-6 21-1,-119 331 3014,122-342-4542,8-25-1295,5-20 287,4-10 742,1 0 1,1 1 0,18-25-1,-1 7 574,1 3-1,44-43 1,-63 69 474,1 0 0,1 1 1,0 1-1,0 0 1,20-10-1,-31 18 28,1 1 0,-1-1-1,1 1 1,-1 0 0,1 0 0,0 0 0,0 0-1,0 0 1,-1 0 0,1 1 0,0 0 0,0-1 0,0 1-1,0 0 1,0 0 0,0 1 0,0-1 0,0 1 0,-1-1-1,1 1 1,0 0 0,0 0 0,0 0 0,-1 0-1,1 1 1,-1-1 0,1 1 0,-1-1 0,0 1 0,1 0-1,-1 0 1,0 0 0,0 0 0,0 1 0,0-1-1,-1 0 1,3 5 0,-1 1 192,0-1-1,0 1 1,-1 0-1,0 0 0,-1-1 1,0 1-1,0 0 1,-1 13-1,-5 63 1265,-4-38-921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71 352,'0'-53'3356,"0"36"-579,0 37 1169,1 113 956,-1 62-979,-3-44-2374,-22 152 0,-7-94-483,-27 265-224,45-343-1181,9-87-3208,3-16-6819,18-210 3767,-4 80 5442,112-824 797,-90 778 1403,-13 63-2,-19 74-788,1 0 1,1 0 0,0 0-1,0 0 1,1 1 0,1-1-1,-1 1 1,14-16-1,-15 21-114,0 1 0,0 0 0,0 0 0,1 0-1,0 0 1,0 1 0,0 0 0,0 0 0,0 0-1,1 0 1,-1 1 0,1 0 0,0 0-1,-1 1 1,1-1 0,0 1 0,0 1 0,10-1-1,-11 1-47,0 1-1,-1 0 0,1 0 1,0 1-1,-1-1 1,1 1-1,-1 0 0,1 0 1,-1 0-1,0 1 0,0 0 1,0-1-1,0 1 0,-1 1 1,1-1-1,-1 1 0,0-1 1,0 1-1,0 0 0,0 0 1,-1 0-1,1 0 0,-1 1 1,0-1-1,2 7 1,1 4 140,0 1 1,0-1 0,-1 1 0,-1 0 0,-1 0 0,1 29 0,-4-28-132,0 1 1,-2 0 0,0 0-1,-1-1 1,0 0-1,-2 0 1,0 0 0,-1 0-1,0-1 1,-12 17-1,5-11-69,0 0 0,-2-1 0,-1-1 0,0-1 0,-1 0 0,-33 25 0,15-15-132,16-12-8,-43 27 0,56-40-124,0 0-1,0 0 0,-1-1 1,0 0-1,0 0 0,0-1 1,0 0-1,0-1 0,0 0 1,-11 1-1,19-2 136,-1-1 1,0 1-1,1 0 1,-1 0-1,1 0 0,-1 0 1,1 0-1,-1 0 1,0-1-1,1 1 1,-1 0-1,1 0 0,-1-1 1,1 1-1,-1 0 1,1-1-1,-1 1 1,1-1-1,0 1 0,-1-1 1,1 1-1,0 0 1,-1-1-1,1 0 1,0 1-1,-1-1 0,1 1 1,0-1-1,0 1 1,-1-2-1,1-24-1814,14-22-37,-8 39 1574,0-1 0,1 1 0,0 0 1,14-13-1,-3 3-37,27-31-503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1 130 416,'7'-5'124,"-1"1"97,-1 0-1,1 0 1,0 0 0,1 1-1,-1 0 1,0 1 0,1-1-1,0 1 1,0 0 0,-1 1-1,14-2 1,-17 5-48,0-1 0,-1 1 1,1 0-1,0 0 0,-1 0 0,0 0 0,1 0 0,-1 1 0,0-1 0,0 1 1,0-1-1,0 1 0,2 5 0,0-2 178,1 3-72,0-1 1,-1 1-1,0 0 1,0 0-1,-1 0 1,0 1-1,3 18 0,3 76 1230,-7-63-875,0 9 733,-9 91 0,7-136-1249,-1 0 0,0 0 0,0 0 0,0 0 0,0 0 0,-1-1 0,0 1 0,0 0 0,-4 6 0,4-19 28,1 1 0,0-1 0,1 1 0,0-1 0,0 0 0,1 1 0,2-12 0,9-17-824,1 1-1,2 0 1,1 1 0,41-60 0,-5 5-1854,-39 67 1704,0 1 0,2 1 1,0 0-1,1 1 0,1 0 0,1 1 0,0 2 0,31-23 0,-43 36 710,0 0-1,0-1 1,0 2 0,0-1 0,1 1-1,-1 0 1,1 0 0,-1 1-1,1 0 1,0 0 0,-1 1 0,1-1-1,0 1 1,-1 1 0,1-1 0,11 4-1,-14-3 207,-1-1 0,1 2-1,-1-1 1,1 0 0,-1 1-1,1-1 1,-1 1 0,0 0-1,0 0 1,0 1 0,0-1-1,0 1 1,0-1 0,-1 1-1,1 0 1,-1 0 0,0 0-1,0 0 1,0 0 0,0 1-1,-1-1 1,1 0 0,-1 1-1,0-1 1,0 1 0,0 0-1,0-1 1,-1 1 0,1 0-1,-1 4 1,0 21 905,1-12-412,-1 0 1,0-1-1,-2 1 1,0-1-1,0 1 1,-9 25 0,3-14 228,1 0 1,1 1-1,2 0 1,1 0 0,1 31-1,1-58-778,1-1 1,0 0-1,0 0 0,0 0 0,0 1 1,0-1-1,1 0 0,-1 0 0,0 0 1,0 0-1,1 1 0,-1-1 0,1 0 0,-1 0 1,1 0-1,-1 0 0,1 0 0,0 0 1,0 0-1,-1 0 0,1 0 0,0-1 1,0 1-1,0 0 0,0 0 0,0-1 1,0 1-1,0-1 0,0 1 0,0-1 1,2 2-1,1-2 7,-1 0-1,1 0 1,0 0 0,-1 0-1,1-1 1,-1 1 0,1-1 0,-1 0-1,1 0 1,6-2 0,3-3 8,1-1 0,-1 0 1,0-1-1,19-15 0,-16 9-30,-1 0 0,-1-1-1,-1-1 1,0 0 0,-1-1 0,0-1-1,13-28 1,-20 37-15,-1-1 0,-1 1 0,1-1 0,-1 0 0,-1 0 0,0-1 1,-1 1-1,0 0 0,0-1 0,-1 1 0,0 0 0,-1-1 0,0 1 0,-1 0 0,0 0 0,-1 0 0,-4-11 0,5 16 22,0 0 1,0 0-1,-1 1 1,1 0-1,-1-1 1,0 1-1,-1 0 1,1 0-1,-1 0 1,0 1-1,0-1 1,0 1-1,0 0 1,0 0-1,-1 1 1,0-1-1,1 1 1,-1 0-1,0 0 1,0 1-1,0-1 1,0 1-1,0 0 1,0 0-1,-1 1 1,1 0-1,0 0 0,0 0 1,0 0-1,-1 1 1,1 0-1,0 0 1,-6 2-1,0 2-44,1 0 1,0 0-1,0 1 0,0 0 0,1 1 0,0 0 0,0 1 0,-14 15 0,4 0-717,1 0 0,-20 34 0,35-52 347,0 1 0,1-1 0,-1 1 0,1 0 0,0-1 0,1 1 0,-1 0 0,1 0 0,0 0-1,0 13 1,1-17 243,0 0-1,0-1 1,1 1-1,-1 0 1,0 0-1,1 0 0,-1 0 1,1 0-1,0-1 1,0 1-1,-1 0 1,1 0-1,0-1 1,0 1-1,1-1 0,-1 1 1,0-1-1,0 1 1,1-1-1,-1 0 1,1 0-1,-1 0 1,1 0-1,0 0 0,-1 0 1,1 0-1,0 0 1,0 0-1,-1-1 1,1 1-1,0-1 0,0 0 1,0 1-1,0-1 1,0 0-1,0 0 1,2 0-1,33 0-1311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1248 672,'32'-45'747,"-18"28"7892,-16 28-8099,0 1 0,0-1 0,-1 0 1,-1 0-1,0 0 0,-1 0 0,0 0 0,-11 16 0,-1 7 426,7-11-673,1 1 0,1-1 0,1 2 0,1-1 1,1 1-1,2 0 0,0 0 0,1 0 0,3 29 1,-1-52-283,-1 1 0,1-1 0,0 1 0,1 0 0,-1-1 0,0 1 0,1-1 0,-1 1 1,1-1-1,0 1 0,0-1 0,0 1 0,0-1 0,0 0 0,0 1 0,1-1 0,-1 0 1,1 0-1,-1 0 0,1 0 0,3 3 0,-2-4-48,-1 0 1,0 0-1,1-1 1,0 1-1,-1 0 1,1-1-1,-1 0 1,1 1-1,0-1 0,-1 0 1,1 0-1,-1-1 1,1 1-1,0 0 1,-1-1-1,1 0 1,3-1-1,4-2-268,1 0 1,-1-1-1,-1-1 0,1 0 0,-1 0 1,1-1-1,-2 0 0,14-13 1,-3-3-380,-1-2 0,-1 0 1,-1 0-1,-2-2 1,0 0-1,12-37 1,47-183-2328,21-307 1535,-85 482 1493,16-234 1297,-21 105 3767,-4 197-3700,0 10-994,1-1-1,-1 0 0,0 0 1,0 0-1,-1 0 0,1 1 0,-1-1 1,0 0-1,-4 9 0,-1 14 236,-57 628 2312,57-574-2800,0 343-87,9-235-2063,-3-185 1702,0 1 0,1 0 0,-1-1 0,2 1 0,-1 0 0,4 8 0,-5-13 176,0 0 0,1 0 0,-1 0 0,1 0 0,-1 0 0,1 0-1,-1 0 1,1 0 0,0 0 0,0 0 0,-1 0 0,1-1 0,0 1 0,0 0 0,0 0 0,0-1 0,0 1-1,0-1 1,0 1 0,0-1 0,0 1 0,0-1 0,0 0 0,0 0 0,0 1 0,0-1 0,0 0-1,0 0 1,1 0 0,-1 0 0,0 0 0,0 0 0,0 0 0,0-1 0,0 1 0,0 0 0,0-1 0,0 1-1,0-1 1,0 1 0,0-1 0,0 1 0,0-1 0,0 0 0,1 0 0,8-7-711,0-1 1,-1 0-1,0 0 0,0-1 1,-1 0-1,0 0 0,6-13 1,44-81-1525,-36 54 1626,15-54 0,12-29 1241,-47 128-319,0 1 0,-1 0 0,1-1 0,-1 1 0,0-1-1,1-9 1,-2 10 1928,0 29 807,0 238 4675,0-254-7488,1 0 1,0 0-1,0 0 1,0-1-1,1 1 0,1-1 1,0 1-1,0-1 0,0 0 1,1 0-1,0 0 0,1 0 1,0-1-1,11 14 0,-12-17-88,-1-1 0,1 1 0,0-1 0,0 0 0,0-1 0,0 1 1,0-1-1,0 1 0,1-1 0,-1-1 0,1 1 0,0-1 0,-1 1 0,1-1 0,0-1 0,0 1 0,0-1 0,0 0 0,0 0 0,0 0 0,-1 0 0,1-1 0,0 0 0,0 0 0,0-1 0,-1 1 0,9-4 0,-7 1-65,0 0-1,-1 0 1,1 0 0,-1-1-1,1 0 1,-2 0 0,1 0-1,0-1 1,-1 1 0,0-1-1,0 0 1,-1 0 0,0-1-1,0 1 1,3-9 0,0-3-452,0 0 0,-1 0-1,-1 0 1,3-30 0,-5-111-4574,-3 93 1080,1 52 2484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1 960,'0'0'2967,"0"0"-2833,0 0-1,0 1 0,1-1 1,-1 0-1,0 1 0,0-1 1,0 0-1,0 0 1,0 1-1,0-1 0,0 0 1,0 1-1,0-1 1,0 0-1,0 1 0,0-1 1,0 0-1,-1 1 1,1-1-1,0 0 0,0 0 1,0 1-1,0-1 1,0 0-1,-1 1 0,1-1 1,0 0-1,0 0 1,-1 0-1,1 1 0,0-1 1,0 0-1,-1 0 1,1 1-1,-15 9 1421,1 1-1,0 0 1,1 1-1,0 1 1,1 0-1,-18 24 1,16-18-1025,1 2 0,1-1 0,1 2 0,0-1 0,2 1 0,1 1 0,0 0 0,-5 32 0,9-30-397,2 0 0,2 37 0,0-51-156,0 0 0,2 0 0,-1 0 0,2 0 0,-1 0-1,1 0 1,9 20 0,-8-23-180,1 0-1,0 0 0,0-1 1,1 1-1,0-1 1,0-1-1,1 1 0,9 7 1,-12-11-72,0-1 0,0 0 0,0 0 0,1 0 0,-1 0 1,1-1-1,-1 0 0,1 0 0,0 0 0,-1 0 0,1-1 0,0 0 0,-1 0 0,1 0 1,0 0-1,-1-1 0,1 0 0,6-1 0,0-2-481,1-1 0,-1 0 0,0-1 1,-1 1-1,1-2 0,-1 0 0,0 0 0,-1-1 1,16-16-1,-6 4-466,0-1 0,-2-1 1,19-29-1,15-50-1137,-33 62 1649,21-46-1063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46 255 656,'39'-85'1189,"-26"61"215,17-50 1,-27 63 791,-1 1 1,0 0-1,0 0 1,0-20-1,-2 41-1053,-1 137 6477,-13 75-5490,-26 141-1310,23-218-909,-2 29-756,9-50-610,2-43-2012,5 0-6247,-13-83 4252,15 1 4766,-8-19-1425,8-10 494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43 138 576,'-13'-46'1234,"12"40"-797,0 1-1,0-1 0,0 0 1,-1 1-1,0 0 1,0-1-1,0 1 1,-1 0-1,0 0 1,-6-8-1,7 11 1688,37 2 407,144 8-3808,7-16-2645,-178 8 3936,-6 0-10,0 0 0,-1 0-1,1 0 1,0 0 0,0 0-1,0 0 1,-1 0 0,1 1-1,0-1 1,0 1-1,-1-1 1,1 1 0,0 0-1,2 1 1,-2 1 94,1 0-1,0 0 1,-1 0 0,0 1-1,1-1 1,-1 1-1,-1-1 1,1 1 0,0 0-1,-1-1 1,1 7-1,36 146 4193,-1 82 1305,-35-229-5473,1 1 1,0-1-1,1 1 1,0-1-1,6 10 1,-8-16-108,0 1-1,0-1 1,0 0-1,0 0 1,1 0-1,-1 0 1,1 0 0,0-1-1,-1 1 1,1-1-1,0 0 1,1 0 0,-1 0-1,0 0 1,5 2-1,0-3-55,0-1-1,-1 0 0,1 0 0,0 0 1,0-1-1,0 0 0,-1-1 0,1 1 1,-1-2-1,1 1 0,-1-1 1,0 0-1,0 0 0,0-1 0,0 0 1,-1 0-1,1-1 0,-1 0 0,0 0 1,9-10-1,9-11-22,-2-1 0,0-1 0,21-36 0,-43 64 65,14-22 3,0 0 1,-2-1-1,-1-1 0,-1 1 0,0-2 0,-2 1 1,-1-1-1,-1 0 0,-1-1 0,-2 1 1,2-39-1,-5 62-7,0 1 0,0-1 0,0 0 0,0 0 0,0 1 0,0-1 0,-1 0 0,1 0 0,0 1 0,-1-1 0,0 0 0,1 1 0,-1-1 0,0 0-1,0 1 1,0-1 0,0 1 0,0-1 0,0 1 0,0 0 0,0-1 0,-1 1 0,1 0 0,-1 0 0,1 0 0,0 0 0,-1 0 0,0 0 0,1 1 0,-1-1 0,0 0 0,1 1 0,-1-1 0,0 1 0,1 0 0,-1-1 0,0 1 0,0 0 0,0 0 0,-1 0 0,-4 1-136,1 0 0,0 0 0,0 0-1,0 0 1,0 1 0,0 0 0,0 1 0,1-1 0,-10 7-1,-136 96-9277,114-83 6728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2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2001,'-35'0'3490,"5"0"831,10 0 130,-7 0-65,8 0-913,7 8 897,4-8-3297,-11 0-305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3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44 800,'-27'-12'657,"-12"0"207,12 0 241,0 12 271,-4 0 513,16-8 368,-16 8 480,11 0 593,1 0 512,11 0 368,-3 0 144,3 0 992,-11 0-5346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3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32767,'24'-2'0,"0"-1"0,1-1 0,-2-1 0,41-14 0,12-2 0,167-38 0,267-54 0,-505 112-1,125-21-3400,233-10 0,-321 34-326,36 0-5006,-73-2 7853,0 0-1,0 0 0,0-1 0,0 0 0,0 0 0,0 0 0,0-1 1,0 1-1,0-1 0,6-4 0,-1-3-2886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61 368,'0'-4'270,"0"2"-188,0 0-1,1 0 0,-1 1 1,0-1-1,0 0 0,0 0 1,0 0-1,0 0 0,-1 0 1,1 1-1,-1-1 0,1 0 1,-1 0-1,0 0 0,1 1 1,-1-1-1,0 0 0,0 1 1,0-1-1,0 1 0,0-1 1,-1 1-1,-2-3 1,-14-8 15773,16 23-16349,3-3 874,0 1 0,1 0 0,0-1 0,0 1 0,1-1 0,6 15 0,6 16 370,23 102 874,-7 1-1,18 176 1,-26-95-625,11 122 259,15 432-396,-47-606-1235,-3-102-4344,-23-99-10007,20 20 14037,-1-1-1,1 1 1,1-1 0,0 0 0,1 0 0,0 0 0,-1-14 0,3 23 626,-8-64-1918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1:5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78 544,'52'-45'1745,"-18"12"14070,-32 62-13016,4-18-2709,0 0 0,0-1-1,1 0 1,0 0 0,1 0 0,0-1 0,1-1-1,0 1 1,14 9 0,19 21-6,-24-20 23,89 99-34,-97-105 336,-1 0 0,0 0 0,-1 1 0,-1 0 0,0 1 0,-1-1 0,9 30 0,-14-38-221,-1 0 0,1 0 1,-1 0-1,0 0 0,-1 0 0,1 0 1,-1 0-1,-1 0 0,1 0 0,-1 0 1,0 0-1,0-1 0,0 1 0,-1-1 1,0 1-1,0-1 0,-1 0 0,1 0 0,-1 0 1,0-1-1,-9 9 0,-2 0 360,-1 0 0,0-1 1,-1-1-1,0 0 0,-29 12 0,33-18-1011,0-1 1,-1-1-1,1 0 0,-1-1 0,1 0 1,-1-1-1,0-1 0,0 0 1,1 0-1,-1-2 0,0 0 1,1 0-1,-1-1 0,1-1 0,0 0 1,0-1-1,1-1 0,-1 0 1,1 0-1,0-1 0,1-1 0,-14-11 1,22 17-186,1 0-1,0 0 1,0 0 0,0 0 0,0-1 0,1 1 0,-1-1-1,1 1 1,-1-1 0,1 1 0,0-1 0,0 0 0,0 0-1,0 0 1,1 0 0,-1 1 0,1-1 0,0 0-1,0 0 1,0 0 0,0-5 0,0-19-3023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735 1 864,'-15'6'361,"-27"12"1889,1 2-1,-49 31 0,77-42-1447,0 0 0,1 1 0,0 1 0,1 0 0,0 1 0,1 0 0,0 0 0,1 1 0,0 1-1,-10 20 1,-71 185 6817,10 10-3499,22-60-2943,-85 304-1273,100-314-6542,39-126 2428,4-23 435,20-10-6499,-1-6 8038</inkml:trace>
  <inkml:trace contextRef="#ctx0" brushRef="#br0" timeOffset="1">688 1121 592,'6'-4'341,"14"-4"1279,-21 53 3401,-3-32-3845,-1-1 0,-1 0-1,-11 20 1,11-23-584,1 0-1,1 0 0,-1 0 1,1 1-1,1-1 1,0 1-1,0 0 1,-2 17-1,5-27-575,-2 22 754,0 0-1,2 0 1,0 0 0,2-1-1,5 30 1,-6-45-729,1-1 1,-1 1 0,2-1-1,-1 0 1,0 1-1,1-1 1,0 0-1,0 0 1,1-1 0,-1 1-1,1-1 1,0 0-1,0 0 1,1 0-1,-1 0 1,1-1 0,0 1-1,0-1 1,0-1-1,0 1 1,0-1-1,0 0 1,1 0 0,-1 0-1,10 1 1,-1-1-50,0-1 1,0 0-1,0-1 0,0-1 1,0 0-1,0-1 1,0 0-1,-1-2 0,1 1 1,-1-1-1,0-1 1,14-7-1,7-5-207,-1-1 1,-1-1-1,40-32 0,-36 24 36,-11 9 12,0-1 0,-2-1 1,35-37-1,-55 54 158,-1 0-1,0 0 1,1 0 0,-1 0-1,0 0 1,-1-1 0,1 1-1,0 0 1,-1-1-1,0 1 1,0-1 0,0 0-1,0 1 1,-1-1 0,1 0-1,-1 0 1,0 1-1,0-1 1,0 0 0,-1 0-1,1 1 1,-1-1 0,0 0-1,-2-5 1,0 4 23,0 1 0,1 0 0,-2 0 0,1 0 0,0 1-1,-1-1 1,0 1 0,1 0 0,-1-1 0,-1 2 0,1-1 0,0 1 0,-1-1 0,1 1 0,-1 0 0,-8-2 0,-13-3-17,-1 1-1,0 1 1,0 2 0,0 0 0,0 2 0,0 1-1,0 1 1,0 1 0,0 2 0,0 0 0,1 2-1,-1 1 1,1 1 0,-38 18 0,28-9-422,-1 0-1690,-52 33-1,86-48 1656,1 0 0,-1 1-1,0-1 1,1 1 0,-1-1-1,1 1 1,0 0-1,0 0 1,-4 6 0,6-8 298,0 0 0,-1-1 0,1 1 0,0-1 0,0 1-1,0 0 1,0-1 0,-1 1 0,1 0 0,0-1 0,0 1 0,0 0 0,0-1 0,1 1 0,-1 0 0,0-1 0,0 1 0,0 0 0,0-1 0,1 1 0,-1-1 0,1 2 0,0-1-30,0 0 1,0-1-1,0 1 0,0 0 1,0-1-1,0 1 1,0-1-1,0 1 1,1-1-1,-1 0 1,0 0-1,0 1 0,0-1 1,1 0-1,-1 0 1,0 0-1,2 0 1,39 0-2024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3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578 681 272,'-18'-2'1027,"-10"-29"219,26 27-982,-1 1 0,0 0 0,-1 0 0,1 0 0,-1 0 1,1 1-1,-1-1 0,0 1 0,0 0 0,0 0 0,0 1 0,0-1 0,0 1 0,0 0 0,-1 0 0,1 0 0,0 1 0,-1-1 0,1 1 0,0 0 0,-1 0 1,-5 1-1,2 0 272,-1 0 1,1 1 0,0-1 0,0 2 0,0-1-1,0 1 1,0 0 0,1 1 0,-1 0 0,1 0-1,-12 9 1,-25 30 1768,2 1-1,2 2 0,-56 84 1,74-99-1628,1 1 0,2 1 0,-23 54 0,41-85-660,0 0 0,1 0 0,-1 0 1,0 0-1,1 0 0,0 0 1,-1 0-1,1 0 0,0 0 0,0 0 1,0 0-1,1 1 0,0 2 0,-1-5-13,0 1-1,0 0 0,1-1 0,-1 1 0,1-1 1,-1 1-1,1-1 0,-1 1 0,0-1 0,1 1 1,0-1-1,-1 0 0,1 1 0,-1-1 0,1 0 1,-1 1-1,1-1 0,0 0 0,-1 0 0,1 0 1,0 1-1,-1-1 0,1 0 0,0 0 1,-1 0-1,1 0 0,0 0 0,4-1-59,0 0 0,0 0 1,0-1-1,-1 1 0,1-1 0,0 0 0,-1 0 1,0-1-1,8-4 0,43-34-1403,-1-3 0,-3-1-1,-2-3 1,-2-2 0,44-60 0,-18 10-1077,115-209-1,-106 127 1889,-59 126 592,-16 41 298,0-1-1,-2 0 1,0 0-1,0 0 1,-2 0 0,2-19-1,-5 33 813,0 8 261,-1 4-808,-1 0 0,0 0-1,-1 0 1,0 0 0,0-1-1,-9 17 1,-10 28 986,-14 47 436,-13 43-131,13-13-916,17-74-930,3 2 0,3 0 0,2 1 1,-4 89-1,14-147-219,1 1-1,0-1 1,-1 0 0,1 1-1,0-1 1,1 1-1,-1-1 1,0 0 0,1 1-1,-1-1 1,1 0-1,0 1 1,0-1 0,0 0-1,0 0 1,0 0-1,0 0 1,1 0 0,-1 0-1,4 3 1,-3-4-63,1-1-1,0 0 1,-1 0 0,1 0-1,-1 0 1,1-1 0,0 1-1,-1-1 1,1 1-1,-1-1 1,1 0 0,-1 0-1,1 0 1,-1-1 0,0 1-1,1 0 1,-1-1 0,0 1-1,0-1 1,3-2 0,15-12-948,-1 0 0,0-1 1,-1-1-1,18-23 0,59-88-1596,15-17 2017,-108 144 917,-1 0-1,1 0 0,-1 1 0,1-1 1,0 1-1,0-1 0,0 1 0,-1-1 1,2 1-1,-1 0 0,2-1 0,-4 2-3,1 0-1,-1 0 1,1 0-1,-1 0 1,0 0 0,1 0-1,-1 0 1,1 0-1,-1 0 1,0 1-1,1-1 1,-1 0-1,1 0 1,-1 0-1,0 0 1,1 1-1,-1-1 1,0 0 0,1 0-1,-1 1 1,0-1-1,1 0 1,-1 1-1,0-1 1,0 0-1,1 1 1,-1-1-1,0 0 1,0 1-1,0-1 1,0 0-1,1 1 1,-1-1 0,0 1-1,0 0 1,1 7 853,0 0 0,0 1 0,-1-1 0,-2 16 0,1 3-28,-4 35 1945,2-48-2170,1 0 1,1 1 0,1-1-1,0 0 1,1 1 0,3 16 0,-4-30-642,1 0 0,-1 0 0,1 0 1,0 0-1,0 0 0,0 0 1,0 0-1,0 0 0,0 0 1,0-1-1,0 1 0,0 0 1,0-1-1,0 1 0,0 0 0,0-1 1,1 1-1,-1-1 0,0 0 1,0 1-1,1-1 0,-1 0 1,0 0-1,0 0 0,1 0 1,-1 0-1,0 0 0,1 0 0,-1 0 1,0-1-1,0 1 0,2-1 1,45-13 12,-30 3-357,-1 1 0,-1-2-1,0 0 1,-1-1 0,0-1 0,-1 0 0,0-1-1,-1-1 1,16-25 0,-25 34 201,-1 1 0,0-1 0,-1 0 0,1 0 0,-1 0 0,0 0-1,-1 0 1,0-1 0,0 1 0,-1 0 0,1-1 0,-2 1 0,0-8 0,1-9-155,0 23 282,0 1 0,0-1 0,0 0 0,0 0 0,0 0 0,0 0 1,0 0-1,0 1 0,-1-1 0,1 0 0,0 0 0,0 0 0,-1 0 0,1 1 0,0-1 0,-1 0 0,1 0 0,-1 1 0,1-1 0,-1 0 0,1 1 0,-1-1 0,0 1 0,1-1 0,-1 0 0,0 1 0,1 0 0,-1-1 0,0 1 0,0-1 0,0 1 0,1 0 0,-1-1 0,0 1 0,0 0 0,-1 0 0,-2 0 13,1 0 0,-1 1-1,0-1 1,0 1 0,1 0-1,-1 0 1,1 0-1,-1 0 1,-3 3 0,-11 5 52,0 1 0,-21 17-1,6-1-394,2 3 0,-40 45-1,20-19-2787,51-55 3082,-2 1-239,0 1 1,0 0-1,0-1 1,1 1-1,-1 0 0,1 0 1,0 0-1,-1 0 1,1 0-1,0 1 1,0-1-1,0 0 0,1 0 1,-1 1-1,1-1 1,-1 0-1,0 3 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3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558 143 880,'20'-97'1548,"-13"58"1118,-7 33 475,-3 12 1715,-104 254 5809,96-234-9951,-63 142 3093,-86 170 488,129-282-4158,5-6-123,-2-1 1,-3-1 0,-41 49-1,55-76-781,-1-4-2544,18-18 3152,-1 0 1,0 0 0,0-1 0,1 1-1,-1 0 1,0-1 0,1 1 0,0 0-1,-1-1 1,1 1 0,0-1 0,-1 1-1,1-1 1,0 1 0,0-1 0,0 1-1,0-1 1,1 1 0,0-3 0,7-135-5842,-3 102 5233,2 1 0,2 0 0,21-57 0,-5 28 693,2 1 1,3 1 0,3 2 0,3 1 0,2 2-1,55-64 1,-77 104 397,1 1-1,1 1 0,1 1 1,0 0-1,1 1 0,0 2 1,1 0-1,1 1 0,23-8 1,-43 17-223,1 1 1,-1 1 0,1-1-1,-1 0 1,1 1 0,-1-1-1,1 1 1,0 0 0,-1-1-1,1 2 1,0-1-1,-1 0 1,1 0 0,0 1-1,-1-1 1,1 1 0,-1 0-1,1 0 1,-1 0 0,1 0-1,-1 0 1,0 1-1,1-1 1,-1 1 0,0-1-1,0 1 1,0 0 0,0 0-1,-1 0 1,1 0 0,0 0-1,-1 0 1,1 0-1,-1 1 1,0-1 0,0 1-1,0-1 1,0 1 0,0-1-1,1 5 1,2 11 740,-1 0 0,-1 0 0,0 0 0,-1 32 0,-1-46-671,-1 9 182,0 0 1,0 0 0,-1 0 0,-1 0-1,0 0 1,-1 0 0,0-1-1,-1 0 1,-9 18 0,-7 3 296,-44 58-1,58-82-598,-2 2-70,-1 0-1,-1 0 1,1-1 0,-2-1-1,1 0 1,-16 9-1,27-18-26,0 0-1,0 0 0,1 0 1,-1 0-1,0 0 0,0 0 1,0 0-1,0 0 0,1 0 1,-1 1-1,0-1 0,0 0 1,0 0-1,0 0 1,0 0-1,0 0 0,1 0 1,-1 0-1,0 0 0,0 1 1,0-1-1,0 0 0,0 0 1,0 0-1,0 0 0,0 1 1,1-1-1,-1 0 0,0 0 1,0 0-1,0 0 1,0 1-1,0-1 0,0 0 1,0 0-1,0 0 0,0 0 1,0 1-1,0-1 0,0 0 1,0 0-1,0 0 0,-1 0 1,1 1-1,0-1 1,0 0-1,0 0 0,0 0 1,0 0-1,0 0 0,0 1 1,0-1-1,0 0 0,-1 0 1,1 0-1,0 0 0,0 0 1,0 0-1,0 0 1,0 0-1,-1 1 0,1-1 1,0 0-1,0 0 0,18 0-1800,64-22-271,-59 14 1863,0 2-1,1 0 1,0 2 0,40-3 0,-55 7 244,7-1-32,-1 1 0,1 1 0,-1 0 0,0 1 0,22 6 0,-33-6 120,0-1 0,0 1 1,-1-1-1,1 1 1,-1 0-1,1 1 0,-1-1 1,0 1-1,0-1 0,0 1 1,0 0-1,0 0 0,-1 0 1,1 0-1,-1 1 1,0-1-1,0 1 0,0-1 1,-1 1-1,1 0 0,-1-1 1,0 1-1,0 0 0,0 0 1,0 0-1,0 6 1,-1 1 171,0 1 1,-1 0-1,0 0 1,0-1-1,-2 1 0,1-1 1,-1 1-1,-1-1 1,0 0-1,-1 0 1,0-1-1,0 1 1,-1-1-1,-1 0 1,0-1-1,0 1 1,-13 11-1,8-8-139,-1 0-1,-1-2 0,0 0 1,0 0-1,-1-1 0,-1-1 1,0 0-1,0-1 0,0-1 1,-1-1-1,-22 6 0,29-10-304,0 0 0,0-1 0,0 0 0,0-1-1,-1 0 1,-18-3 0,25 3-31,1-1 1,0 1-1,-1-1 1,1 0-1,0 0 0,0 0 1,0-1-1,0 1 0,0-1 1,0 1-1,0-1 0,0 0 1,1 0-1,-1 0 1,1-1-1,0 1 0,-1-1 1,1 1-1,0-1 0,0 0 1,1 0-1,-1 1 0,0-1 1,1 0-1,-1-4 1,-1-3-550,2-1 1,-1 1 0,2 0-1,-1 0 1,1-1 0,1 1-1,0 0 1,0 0-1,1 0 1,0 0 0,1 0-1,0 0 1,1 0 0,0 1-1,0-1 1,9-12 0,-5 9 175,1 0 1,1 1-1,0 0 1,1 1-1,0 0 1,1 0-1,0 1 0,1 1 1,-1 0-1,17-8 1,147-77-1696,-162 88 2344,1 0 0,0 1 0,1 0 0,-1 1 0,1 1 0,0 1 0,0 0 0,-1 1 0,1 1 0,17 1 0,-30-1-11,0 0 125,1 0 0,0 0 0,0 1-1,-1-1 1,1 1 0,0 0 0,-1 0 0,1 0 0,-1 0-1,1 1 1,-1-1 0,1 1 0,-1 0 0,0 0-1,0 0 1,0 1 0,0-1 0,0 1 0,-1-1 0,1 1-1,-1 0 1,0 0 0,0 0 0,0 0 0,0 1-1,0-1 1,-1 1 0,1-1 0,-1 1 0,0-1 0,1 5-1,2 12 1230,-1 0-1,-1 1 1,-1-1 0,-3 36-1,1-18-20,1-27-1314,-1 1 1,-1 0-1,0-1 1,0 1-1,-1-1 0,-1 0 1,0 1-1,-7 11 1,9-20-2082,4-23-7461,8-3 6885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3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1585,'0'0'5488,"-12"2"-4002,13 1-1618,-1 0 1,1 0-1,0-1 1,-1 1-1,1 0 1,1 0-1,-1-1 1,0 1-1,1 0 1,-1-1 0,1 1-1,0-1 1,0 0-1,0 0 1,0 1-1,0-1 1,0-1-1,1 1 1,3 2-1,62 34-2046,-28-17 1354,61 37-128,-71-43 1434,-2 1 0,0 1 1,-1 2-1,30 26 0,-37-25 1205,30 24 4318,-45-43-5184,-1 1 1,1-2-1,0 1 1,0-1 0,0 1-1,0-1 1,0-1 0,7 0-1,3 0-580,-12 1-231,0-1 0,0 0 0,0 0 0,0 0 0,0 0 0,0-1 0,0 1 0,-1-1 0,1 0 0,-1 1 0,1-1 0,-1-1 0,1 1 0,-1 0 0,0 0 0,0-1 0,2-3 0,36-57-1431,-28 42 717,-7 14 567,-1 0 0,-1 0 0,1-1-1,-1 1 1,0-1 0,-1 1 0,0-1-1,0 0 1,-1 0 0,0 0 0,0 0 0,-1 0-1,0-12 1,0 19 162,0 1 1,0-1-1,0 1 0,0-1 0,0 1 0,0-1 1,0 0-1,-1 1 0,1-1 0,0 1 1,0-1-1,0 1 0,0-1 0,-1 1 0,1-1 1,0 1-1,-1-1 0,1 1 0,0-1 0,-1 1 1,1 0-1,0-1 0,-1 1 0,1 0 0,-1-1 1,1 1-1,-1 0 0,1-1 0,-1 1 0,1 0 1,-1 0-1,1-1 0,-1 1 0,1 0 0,-2 0 1,-24 6 1595,-21 23 1770,25-4-2542,1 1 1,1 0-1,2 2 0,1 0 0,1 1 0,-14 34 1,-6 10-408,31-63-586,0 1 1,1-1-1,0 1 0,1 0 0,1 0 0,-1 0 1,2 0-1,0 1 0,0 18 0,1-29-24,1-1-1,0 1 1,-1-1-1,1 0 1,0 1-1,0-1 1,-1 1 0,1-1-1,0 0 1,0 0-1,0 1 1,-1-1-1,1 0 1,0 0-1,0 0 1,0 0-1,0 0 1,-1 0-1,1 0 1,0 0-1,0 0 1,1-1 0,-1 1-370,4-1-65,0 1 0,0-1 0,0-1 0,0 1 1,0-1-1,-1 1 0,1-1 0,-1-1 0,1 1 1,6-6-1,46-36-3646,-33 24 2552,11-9 256,-1 0 1,-2-3-1,39-47 0,-42 48 1283,0 2-1,35-27 0,-37 33 454,-24 20-47,1 0 0,-1 1-1,1-1 1,0 1 0,0 0 0,0 0 0,0 1-1,0-1 1,0 1 0,0 0 0,0 0 0,0 0-1,1 1 1,-1-1 0,0 1 0,8 0 0,-12 1-81,1-1 1,0 0 0,-1 1-1,1-1 1,-1 0 0,1 1-1,-1-1 1,1 1-1,-1-1 1,1 1 0,-1-1-1,1 1 1,-1 0 0,0-1-1,1 1 1,-1-1 0,0 1-1,0 0 1,1-1 0,-1 1-1,0 0 1,0-1-1,0 1 1,0 0 0,0 0-1,0-1 1,0 1 0,0 0-1,0 0 1,0 29 2365,-1-22-2169,1-5-252,-2 108 3812,1-83-3496,-2 0 1,-1 0-1,-15 51 0,13-62-554,1 0-1,1 1 0,0 0 0,1 0 1,0 23-1,3-39-676,37-70-5582,11-16 4627,-24 52 1429,3-8 282,2 2 0,1 1 0,42-39 0,-61 67 371,0 0 0,0 0-1,1 1 1,0 0 0,1 1-1,-1 1 1,1 0-1,0 1 1,1 0 0,-1 1-1,1 0 1,0 1-1,0 1 1,0 0 0,17 0-1,-28 2-203,0 0-1,-1 1 1,1-1 0,0 0-1,0 1 1,-1 0-1,1-1 1,0 1-1,-1 0 1,1 1-1,-1-1 1,1 0 0,-1 1-1,0-1 1,1 1-1,-1 0 1,0 0-1,3 3 1,-2 0 30,1-1 0,-1 1-1,-1 0 1,1 0 0,-1 0 0,0 1 0,0-1-1,2 11 1,0 10 96,-1 0 0,-2 0-1,-1 34 1,-1-33-161,0-15-425,-1 0 1,0-1-1,-1 1 1,0-1-1,-1 0 1,0 0 0,-1-1-1,0 1 1,0-1-1,-1 0 1,-1 0-1,-11 13 1,-8 15-3932,15-24 360,-7-12 138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3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0 582 800,'0'0'1548,"18"0"2243,33 2 715,-35 0-3737,-1 0 1,1-2-1,0 0 1,0-1-1,-1 0 0,1-1 1,0-1-1,-1 0 1,20-8-1,-8-3-714,0-1-1,-1-2 1,0-1 0,-1 0 0,-2-2-1,0-1 1,24-27 0,-43 42-102,18-19-541,-1-1-1,25-42 1,-40 57 421,-1 0 0,0 0 1,0-1-1,-1 0 1,-1 0-1,0 0 1,-1-1-1,0 1 0,-1-1 1,0-12-1,-1 17 67,-3-35 603,3 43-475,-1-1 1,1 0 0,0 0 0,-1 1 0,1-1-1,-1 0 1,1 0 0,-1 1 0,1-1 0,-1 1-1,1-1 1,-1 0 0,0 1 0,1-1 0,-1 1-1,0 0 1,1-1 0,-1 1 0,0-1-1,0 1 1,1 0 0,-1 0 0,0-1 0,0 1-1,0 0 1,1 0 0,-1 0 0,0 0 0,0 0-1,0 0 1,1 0 0,-1 0 0,0 0-1,0 0 1,0 1 0,1-1 0,-1 0 0,0 0-1,0 1 1,1-1 0,-1 1 0,0-1 0,0 1-1,1-1 1,-1 1 0,0 0 0,-10 7 417,0 1 1,1 0-1,0 0 0,1 1 1,0 1-1,-12 18 1,-2 1 715,-6 8 293,1 2 0,2 0 0,1 2 0,3 1-1,-24 64 1,40-86-1216,1 1 0,1-1 0,1 1 0,0-1 0,2 1 0,2 26 0,-1-30-223,0-16-87,0 0-1,-1 0 1,1 0-1,0 0 1,1-1-1,-1 1 0,0 0 1,0 0-1,1 0 1,-1 0-1,1-1 1,0 1-1,0 0 1,-1 0-1,1-1 1,0 1-1,0-1 1,1 1-1,-1-1 1,0 1-1,0-1 1,1 1-1,-1-1 1,1 0-1,-1 0 1,1 0-1,-1 0 1,1 0-1,3 1 1,3 0-705,0-1 0,-1 0 1,1-1-1,0 0 1,0 0-1,11-2 1,-18 2 735,17-3-1305,-1-1-1,1-1 1,-1 0-1,0-2 1,0 0-1,-1-1 1,17-10-1,1 1-346,-5 1 298,0-2 1,-2 0-1,0-2 1,36-33-1,86-103-1452,-80 82 2332,69-95 809,-96 113 440,-21 34-30,8-13 1115,-22 7 3933,-11 28-2520,-12 2-1490,5 2-761,1 0 0,-1 1 0,1 0 0,1 1 0,-1 0 0,1 0 0,-15 14 0,7-5 200,0 1 1,-24 32-1,38-44-1141,1-1 1,-1 1 0,1 0 0,0 1-1,0-1 1,1 0 0,-1 1 0,1-1 0,0 0-1,0 1 1,0 0 0,1-1 0,0 1-1,0-1 1,0 1 0,0 0 0,1-1-1,-1 1 1,1-1 0,1 1 0,-1-1 0,0 0-1,1 1 1,0-1 0,0 0 0,0 0-1,1 0 1,-1 0 0,1-1 0,0 1-1,6 5 1,89 89-63,-92-93 19,-1 1 0,1 1-1,-1-1 1,0 1 0,-1 0 0,1 0 0,-1 0 0,-1 0-1,0 1 1,0 0 0,0-1 0,-1 1 0,0 0 0,0 1 0,-1-1-1,0 0 1,-1 0 0,1 0 0,-2 1 0,-1 15 0,1-21 10,0 1 0,-1-1 0,1 0 0,-1 1 0,0-1 0,1 0 0,-1 0 0,-1 0 0,1-1 0,0 1 0,-1 0 0,1-1 0,-1 1 0,-4 2 0,-45 27-363,42-28-136,0 0 0,0-1 1,0 0-1,-1-1 1,1 0-1,-18 0 0,-70-2-8824,47-1 1042,40 1 4949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40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87 445 752,'-38'-54'3250,"37"53"-3129,0-1 0,0 1 0,0-1 1,0 1-1,0 0 0,0 0 0,0 0 1,-1 0-1,1 0 0,0 0 0,-1 0 0,1 0 1,-1 0-1,1 0 0,-4 0 0,4 0-57,0 1 0,-1 0-1,1-1 1,0 0-1,0 1 1,0-1 0,0 1-1,-1-1 1,1 0 0,0 0-1,0 0 1,1 0 0,-1 0-1,0 0 1,0 0-1,0 0 1,1 0 0,-1 0-1,0 0 1,1 0 0,-1-1-1,1 1 1,-1 0 0,1 0-1,0-1 1,-1-1 0,0-3 54,0-1 0,1 1 0,0-1 1,0 0-1,0 1 0,1-1 0,0 1 1,0-1-1,0 1 0,1 0 0,0-1 1,0 1-1,6-11 0,-2 8 11,-1 1 0,1 0 0,1 0 0,-1 0 0,1 1 1,1 0-1,-1 1 0,12-8 0,3 0 165,0 2-1,1 0 1,0 1 0,1 2 0,0 0 0,29-6 0,-10-1 241,-38 13-389,-1 1 1,1 0-1,0 0 0,0 0 0,0 1 1,0 0-1,0 0 0,6 0 0,-10 1-46,1 0-1,-1 0 0,-1 0 1,1 1-1,0-1 0,0 0 0,0 1 1,0-1-1,0 1 0,0-1 1,0 1-1,0 0 0,-1-1 1,1 1-1,0 0 0,0-1 1,-1 1-1,1 0 0,-1 0 1,1 0-1,0 0 0,-1-1 0,0 1 1,1 0-1,-1 0 0,1 0 1,-1 0-1,0 0 0,0 0 1,0 0-1,0 0 0,0 2 1,-2 40 3047,-9-3-943,-2-1 0,-24 50 0,24-63-1693,1 1-1,1 0 1,2 0 0,1 1 0,1 0-1,1 1 1,-3 37 0,9-48-313,-1-9-90,1-1-1,0 1 0,1-1 1,-1 1-1,2 0 1,-1-1-1,5 15 1,-5-22-99,0 0 0,0 1 0,-1-1 0,1 1 0,0-1 0,0 0 0,0 0 0,1 0-1,-1 1 1,0-1 0,0 0 0,1-1 0,-1 1 0,0 0 0,1 0 0,-1 0 0,1-1 0,2 2 0,0-2-23,0 0-1,0 1 1,-1-1 0,1 0-1,0-1 1,0 1 0,-1-1-1,1 0 1,0 0 0,-1 0 0,6-2-1,17-9-610,-1 0-1,0-2 1,-1-1 0,0-1-1,-1 0 1,-1-2-1,-1-1 1,32-36-1,-8 2-909,-2-2 0,49-82 0,4-46 2481,-90 172-430,-4 7 709,-2 6-948,1 1 0,-1-1 0,0 1 0,-1-1 0,1 1 0,0-1 0,-1 1 0,1-1 0,-1 1 0,0-1 0,-1 3 0,-27 60 1873,-48 77 1,66-121-2339,1 0 1,1 1-1,1 1 1,1-1-1,1 2 1,0-1-1,2 0 1,1 1-1,1 0 1,1 25-1,1-48 3,0 0 0,0-1 0,1 1 0,-1 0-1,0 0 1,0 0 0,1-1 0,-1 1 0,0 0 0,1-1-1,-1 1 1,0 0 0,1-1 0,-1 1 0,1 0 0,0-1-1,-1 1 1,1-1 0,-1 1 0,1-1 0,0 1 0,-1-1-1,1 1 1,0-1 0,-1 0 0,1 1 0,0-1-1,0 0 1,0 0 0,-1 0 0,1 1 0,0-1 0,0 0-1,0 0 1,-1 0 0,1 0 0,0 0 0,0-1 0,-1 1-1,1 0 1,0 0 0,0 0 0,0-1 0,0 1-1,40-16-4271,-13-1 1461,-1 0-1,42-38 0,-46 34 1519,0-1 0,36-49 0,-17 15 594,90-132 709,-107 155 897,8-10 1941,-24 14 9204,-11 43-10723,1 0 0,-2 0 0,1 0 0,-2 0 1,0-1-1,-7 16 0,-12 45 726,7-11-1014,11-47-753,1 1-1,0-1 1,1 1-1,-1 27 1,4-41-88,0-1 0,0 1 0,0-1 0,-1 1 0,1-1 0,-1 1 0,1-1 0,-1 0 0,0 1 0,0-1 0,0 0 0,-1 0 0,1 1 0,0-1 0,-4 3 0,4-4-10,-2 3 30,6-18-1687,45-83-1977,-23 43 2098,39-61-1,-55 102 1475,-1 0-1,1 1 0,1 0 0,0 1 0,1 0 1,0 1-1,1 0 0,0 1 0,24-15 0,-35 24 106,0-1-1,0 0 0,0 0 0,0 1 0,0-1 0,0 1 0,1-1 1,-1 1-1,0-1 0,0 1 0,0 0 0,1-1 0,-1 1 0,0 0 1,0 0-1,0 0 0,1 0 0,-1 0 0,0 0 0,0 0 1,1 1-1,-1-1 0,0 0 0,0 1 0,0-1 0,1 1 0,-1-1 1,0 1-1,0-1 0,0 1 0,0 0 0,0 0 0,0-1 1,0 1-1,0 0 0,-1 0 0,1 0 0,0 0 0,0 0 0,-1 0 1,1 0-1,-1 0 0,1 0 0,-1 1 0,1 0 0,1 6 358,0 0 0,-1 0-1,0 0 1,-1 0 0,0 13-1,0-14-196,1 10 96,-1 1 0,-1-1-1,-1 0 1,0 0 0,-1 0 0,-9 27 0,1-19-343,-17 51-901,20-27-5570,24-79-9855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4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499 139 912,'5'-3'314,"-2"1"145,0 0 0,0 0 0,1 0 0,-1 0 0,0 1 0,1-1 0,-1 1 0,1 0 0,5-1 0,-7 7 3432,-1 10-2519,-2-11-499,1 11 618,1 6 389,-1 0 0,-1 0 0,-1 0 0,-1 0 0,-11 39 0,-71 184 2142,-138 272 0,200-470-4024,-96 177-892,119-222 817,-50 88-2607,31-42-1426,12-3-6627,9-53 9865,0 0 1,0 0 0,1 0-1,0 0 1,0 1 0,1-1-1,7-11 1,1-3-90,45-115-910,63-236-1,-67 199 1955,-28 92 62,2-12 479,67-151 0,-81 220-396,0 0 1,2 1-1,1 0 0,0 2 1,2 0-1,1 0 1,1 2-1,0 1 0,2 0 1,29-20-1,-41 33-73,-1 2 0,1 0 0,0 0 1,0 0-1,0 1 0,0 1 0,1 0 0,17-3 0,-25 6-80,1-1 1,0 1 0,0 0-1,0 0 1,-1 0-1,1 1 1,0-1-1,-1 1 1,1 0 0,0 0-1,-1 0 1,1 1-1,-1-1 1,1 1 0,-1 0-1,0-1 1,0 2-1,1-1 1,-2 0 0,1 1-1,0-1 1,0 1-1,-1 0 1,1 0-1,-1 0 1,0 0 0,0 0-1,0 1 1,1 4-1,1 3 64,0 0 0,-1 1 0,-1 0 0,0-1 0,0 1 0,-1 0 0,-1 0-1,0 0 1,0 0 0,-2 0 0,1 0 0,-1-1 0,-4 13 0,0-3-25,-1-1 1,-1 0-1,0 0 0,-1-1 1,-2 0-1,-17 26 1,-1-6 28,-64 65 0,77-89-279,0 0 0,-1-2 0,-1 0-1,0 0 1,-1-2 0,-29 14 0,44-23-172,-1 0 0,0 0 1,0 0-1,0-1 1,-1 0-1,1 1 0,0-2 1,0 1-1,-1-1 0,1 0 1,0 0-1,-1 0 1,-6-2-1,11 2 138,0-1 0,0 1 0,-1-1 0,1 0 1,0 1-1,0-1 0,0 0 0,0 0 0,0 0 0,0 1 0,0-1 0,0 0 1,0 0-1,1-1 0,-1 1 0,0 0 0,1 0 0,-1 0 0,0 0 1,0-3-1,1 1-15,-1-1 1,1 0 0,0 1 0,0-1 0,0 1-1,0-1 1,0 1 0,1-1 0,0 1-1,0-1 1,1-3 0,15-34-912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4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56 528,'35'-14'611,"-29"11"-405,0 0-1,0 1 0,0 0 1,1 0-1,-1 0 1,0 1-1,11-1 1,-16 2-111,0 0 0,0 0 0,1 0 0,-1 0 0,0 1 0,0-1 0,0 0 0,0 1 0,0-1 0,0 1 0,0-1 0,0 1 0,0 0 0,0-1 0,0 1 0,0 0 0,-1 0 0,1-1 0,0 1 0,0 0 1,-1 0-1,1 0 0,0 0 0,-1 0 0,1 0 0,-1 0 0,0 0 0,1 0 0,-1 0 0,0 1 0,0-1 0,1 0 0,-1 1 0,0 48 2582,-1-30-1788,-1 17 439,-2 0 0,-2 1 0,-14 51 0,10-48-417,-8 67 0,5 13 1034,13-117-1382,0-8-472,2-9-102,0 1 0,2-1 0,-1 1 0,2 0 0,-1 0 0,12-20 0,-1 1-235,80-150-4202,-52 105 879,-35 64 2776,0 0 0,1 1 0,0 0 0,0 0 0,1 1 0,15-12 0,29-30-1910,-51 48 2568,0 0-12,0 0-1,0 0 1,0 0 0,1 1-1,-1-1 1,1 1 0,0 0 0,0 0-1,0 0 1,0 0 0,1 1-1,-1 0 1,1 0 0,0 0 0,-1 0-1,9-1 1,-12 3 164,0 0 0,0 0 0,-1 1 0,1-1 0,0 0 0,0 1 0,-1-1 0,1 1 0,0-1 0,-1 1 0,1-1 0,0 1 0,-1-1 0,1 1-1,-1 0 1,1-1 0,-1 1 0,1 0 0,-1-1 0,0 1 0,1 0 0,-1 0 0,0-1 0,0 1 0,1 0 0,-1 1 0,6 36 1477,-6-26-758,0 0 0,0 0 0,-1-1 0,-4 18 0,-8 10 1218,8-29-1292,1 2 0,1-1 0,0 0 0,0 1-1,1-1 1,0 22 0,1-13-18,1-5-268,0 0 1,0 0-1,2 0 0,0 0 1,5 19-1,-6-30-362,1 1 0,0-1 0,0 1 0,1-1-1,-1 0 1,1 0 0,0 0 0,0 0 0,1 0 0,-1-1 0,1 1 0,0-1-1,-1 0 1,1 0 0,1 0 0,-1-1 0,0 0 0,1 1 0,-1-2 0,6 3-1,-6-3-67,0 0-1,0-1 1,0 1-1,0-1 0,0 0 1,0 0-1,0 0 1,0-1-1,-1 1 0,1-1 1,0 0-1,0 0 0,5-2 1,54-27-953,-28 12 391,-23 13 409,-1-2 1,0 0 0,0 0 0,-1-1 0,0 0 0,0 0-1,-1-1 1,0-1 0,-1 0 0,0 0 0,9-15 0,-12 18 155,0 0 1,-1-1-1,0 1 1,-1-1-1,0 0 1,0 0-1,-1 0 1,0-1-1,0 1 1,-1 0-1,0-1 1,0 1-1,-1-1 1,0 1-1,0-1 1,-1 1-1,-1-1 1,-2-9-1,3 15 65,0 1-1,0-1 1,-1 1 0,1-1-1,-1 1 1,1-1-1,-1 1 1,0 0 0,0 0-1,0 0 1,-1 0-1,1 0 1,0 1 0,-1-1-1,1 1 1,-1-1 0,1 1-1,-1 0 1,0 0-1,1 0 1,-1 0 0,0 1-1,-4-1 1,-6-1-571,-1 1 0,0 0 0,-23 3 0,7 0-2427,27-2 1143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4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248 665 992,'0'0'964,"-3"0"129,0 1-888,0 0 1,1-1-1,-1 1 0,0 0 0,1 0 0,-1 0 0,0 1 0,1-1 0,0 1 0,-1-1 0,1 1 1,0 0-1,0 0 0,0 0 0,0 0 0,0 0 0,0 1 0,-1 2 0,-35 56 3747,-54 113 4452,81-154-7994,1 1 0,1 0 0,1 1 0,0 0 0,2 0-1,1 1 1,1-1 0,1 1 0,0 0 0,2 26 0,1-47-415,0 0 1,-1 0-1,2 0 0,-1-1 1,0 1-1,0 0 0,0 0 0,1 0 1,-1 0-1,1 0 0,0 0 1,-1-1-1,1 1 0,0 0 1,0-1-1,0 1 0,0 0 1,0-1-1,1 1 0,-1-1 1,0 0-1,1 1 0,-1-1 1,4 2-1,-2-2-94,0 0 0,0 0 1,0-1-1,0 1 0,1-1 1,-1 1-1,0-1 0,0 0 0,0-1 1,1 1-1,-1 0 0,0-1 1,5-1-1,10-4-749,0-1-1,-1 0 1,30-18 0,-46 25 826,28-21-704,-1-1 0,0-1 1,-2-1-1,-1-1 0,0-2 0,20-29 1,-24 30 311,3-6 32,-1-1-1,-1-1 0,-2 0 1,-2-2-1,17-43 0,-8 3 226,28-121-1,-41 130 657,-4-1 1,1-69 0,-7-44 3464,-4 179-3070,-3 26 1689,-75 295 1673,17-60-4044,-19 30-726,64-233-749,-10 59 0,18-57-2208,6-1-3442,21-74-3831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4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1441,'-1'11'439,"-1"-1"0,0 1 0,-1 0 0,0-1 0,0 1 0,-1-1 0,-7 12 0,-13 41 1443,10-14-402,5-19-38,-7 44-1,14-64-1253,2-1-1,-1 1 0,1 0 0,0-1 0,1 1 1,0 0-1,1-1 0,5 19 0,-6-26-210,0 1 0,0-1 0,0 0 0,1 1 1,-1-1-1,1 0 0,-1 0 0,1 0 0,0 0 0,0 0 0,0 0 0,0-1 0,0 1 0,1-1 0,-1 1 0,0-1 0,1 0 0,-1 0 0,1 0 0,-1 0 0,1 0 1,-1-1-1,1 1 0,0-1 0,-1 0 0,1 1 0,0-1 0,-1 0 0,1-1 0,0 1 0,-1 0 0,1-1 0,-1 0 0,1 1 0,3-3 0,4 1-238,0-2 0,-1 1 1,1-2-1,-1 1 0,0-1 0,0 0 0,10-9 0,-1-1-217,-8 8 247,0-1 0,0-1 0,-1 1 0,0-1 0,0-1 1,-1 0-1,-1 0 0,1 0 0,-2-1 0,7-14 1,5-17-462,-10 27 303,-1-1 0,0-1 0,-2 1 1,0-1-1,-1 0 0,0 0 1,1-20-1,-3 5-593,8 1-34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0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1329,'1'-22'842,"1"0"0,1 1 0,2 0 0,0-1 0,11-28 1,-15 46-537,0 0 1,0 0 0,1 0 0,-1 1-1,1-1 1,0 0 0,0 1 0,1 0-1,-1-1 1,0 1 0,1 0 0,0 0-1,0 1 1,0-1 0,0 0 0,0 1-1,1 0 1,-1 0 0,1 0 0,-1 0-1,1 0 1,0 1 0,-1 0 0,1 0-1,0 0 1,0 0 0,0 0 0,0 1-1,0 0 1,0-1 0,0 2 0,0-1 0,0 0-1,0 1 1,0 0 0,0 0 0,0 0-1,4 2 1,10 3 1015,-1 1-1,0 1 1,0 1 0,-1 0-1,0 1 1,27 22 0,-14-5-901,0 1 1,-2 1 0,-1 2-1,-2 0 1,-1 2 0,-1 1-1,32 68 1,-21-27 177,-4 1 0,37 149 0,-28 1-676,-27-147-530,34 132 0,-42-200-676,2 13-1850,-5-24 2916,0 1 1,0-1-1,0 0 1,0 1-1,0-1 1,0 0-1,0 1 0,0-1 1,0 0-1,0 1 1,1-1-1,-1 0 1,0 1-1,0-1 0,0 0 1,0 0-1,0 1 1,1-1-1,-1 0 1,0 0-1,1 1-433,-1-1 434,0 1-1,1-1 1,-1 0-1,0 0 1,1 0-1,-1 0 0,0 0 1,1 1-1,-1-1 1,0 0-1,1 0 1,-1 0-1,0 0 0,1 0 1,1-22-8566,-2 16 7122,0-21-2062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0 400,'0'0'1486,"-3"0"-672,-5 2-422,1-1 0,0 1 0,-1 0 0,1 1 1,0 0-1,0 0 0,1 0 0,-1 1 0,1 0 0,-1 0 0,1 1 1,1 0-1,-8 6 0,-8 10 1357,0 0 1,-19 26-1,27-29-861,1 0 0,0 1-1,1 0 1,1 1 0,1 0 0,-9 30-1,13-32-669,0 1-1,1 0 0,1 0 1,1 0-1,1 0 0,1 0 1,2 27-1,-2-43-233,1 0 1,-1 0-1,1 0 0,0 0 0,-1 1 0,1-1 1,1 0-1,-1 0 0,0-1 0,1 1 1,-1 0-1,1 0 0,0-1 0,0 1 1,0-1-1,0 1 0,1-1 0,-1 0 0,0 0 1,5 3-1,-2-3-183,-1-1 0,0 1 1,1-1-1,-1 1 0,1-1 0,0-1 1,-1 1-1,1-1 0,0 0 0,-1 0 1,1 0-1,8-1 0,-1-2-433,-1 1-1,1-2 1,-1 1 0,1-2-1,-1 1 1,0-1-1,-1-1 1,1 0 0,-1-1-1,10-8 1,3-8-816,0-1 0,-2 0 0,-1-2 1,33-54-1,-35 47 638,-1-2 1,-1 0 0,19-69-1,-9 20-201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6:4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85 311 176,'28'-50'888,"1"0"1,52-64-1,-60 85-193,-18 23-319,0 0 1,0 1-1,1-1 1,0 1-1,0 0 1,1 0-1,0 1 1,-1-1-1,1 1 1,1 0-1,-1 0 1,10-5 0,-15 9-211,1 0 1,0 1 0,0-1 0,0 0 0,-1 0 0,1 0 0,0 0-1,0 1 1,-1-1 0,1 0 0,0 1 0,-1-1 0,1 0 0,0 1-1,-1-1 1,1 1 0,-1-1 0,1 1 0,0-1 0,-1 1-1,1 0 1,-1-1 0,0 1 0,1 0 0,-1-1 0,1 1 0,-1 0-1,0-1 1,0 1 0,1 0 0,-1 0 0,0-1 0,0 1 0,0 0-1,0 0 1,0 0 0,0-1 0,0 1 0,0 1 0,1 38 2669,-1-35-2046,-6 121 6402,2-93-5928,-2 1 0,-1-1 0,-18 49 1,-23 58-199,-45 117-345,55-168-910,12-28-857,-21 67 0,45-118-290,0 0 1,0-1-1,0 1 1,1 19-1,1-28 1145,0 0 1,0-1-1,0 1 0,1 0 0,-1-1 0,0 1 0,0 0 0,0-1 0,0 1 1,-1 0-1,1-1 0,0 1 0,0 0 0,0-1 0,0 1 0,-1 0 1,1-1-1,0 1 0,-1 0 0,1-1 0,0 1 0,-1-1 0,1 1 1,-1-1-1,1 1 0,-1-1 0,1 1 0,-1-1 0,1 1 0,-2-1 1,-10 2-6590,12-20 1638,0 13 4388,13-198-3235,-5 118 4205,-2-26 2031,-5 42 2683,-1 68-4780,0 0 0,0 1 1,0-1-1,1 1 0,-1-1 0,0 0 0,0 1 1,1-1-1,-1 1 0,1-1 0,-1 1 1,1-1-1,-1 1 0,0-1 0,1 1 0,0 0 1,-1-1-1,1 1 0,-1 0 0,1-1 0,-1 1 1,1 0-1,0 0 0,-1-1 0,1 1 0,0 0 1,-1 0-1,1 0 0,-1 0 0,2 0 1,27-2 1926,-16 2-1152,81-42-618,-45 18-2054,-40 18 700,0 1-1,0 1 1,1 0-1,19-6 1,-19 8 350,1-1 272,-1 1 0,0 0 0,1 1 1,-1 0-1,1 1 0,10 0 0,-17 1 447,-1 0-1,1 0 0,-1 0 1,1 0-1,-1 1 0,0 0 1,0-1-1,1 1 0,-1 0 0,0 0 1,-1 1-1,1-1 0,0 0 1,-1 1-1,1 0 0,-1 0 1,0 0-1,0 0 0,0 0 1,0 0-1,1 5 0,3 8 620,-1 0 0,-1 1-1,-1-1 1,0 1 0,-1 0 0,-1 0-1,0-1 1,-4 32 0,2-3 945,0-16-77,-8 44 1,5-45-204,-1 44 1,5-61-1035,-1 0-16,1 0 1,1 0 0,0 0-1,3 11 1,-4-20-240,0 0-1,1-1 1,-1 1 0,1 0 0,0-1 0,-1 1-1,1-1 1,0 1 0,0-1 0,0 1 0,0-1-1,0 1 1,0-1 0,0 0 0,1 0 0,-1 1-1,0-1 1,1 0 0,-1 0 0,1 0 0,-1-1-1,1 1 1,0 0 0,-1 0 0,1-1 0,0 1-1,-1-1 1,1 0 0,0 1 0,3-1-1,4-1-79,1 0 0,-1-1 0,0 0-1,0-1 1,0 0 0,0 0-1,-1-1 1,1 0 0,-1 0 0,0-1-1,0 0 1,0-1 0,-1 1-1,0-1 1,0-1 0,0 0-1,-1 0 1,0 0 0,9-14 0,-4 4 2,0 0 1,-1 0 0,-1-1-1,-1-1 1,-1 1 0,0-1-1,-1-1 1,4-23 0,-9 30 94,1 0 1,-1 0-1,-2-17 1,1 26-7,0 0 1,-1 1-1,1-1 1,-1 1-1,0-1 1,0 1 0,0-1-1,-1 1 1,1 0-1,-1 0 1,1-1-1,-1 1 1,0 0-1,-1 0 1,-2-3 0,0 2-66,-1 0 1,0 0 0,1 1-1,-2-1 1,1 1 0,0 1-1,-1-1 1,1 1-1,-1 0 1,0 0 0,-11 0-1,-5 0-2002,-1 1-1,-26 3 1,1 0-3943,20-2 2146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0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59 144,'0'0'523,"0"-23"643,0-3-713,0 16 2090,0 21 5733,1 124-4766,-13 285 263,-9-176-2540,16-176-952,6 70 0,0-49-3090,-11-118-2442,-17-14 1879,25 41 3087,-10-14-945,-2 0 0,0 2 0,-1-1 1,-1 2-1,0 0 0,-19-11 0,14 3 317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0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44 512,'-1'1'49,"0"-1"0,0 0-1,0 0 1,0 0 0,0 0-1,-1 0 1,1-1 0,0 1-1,0 0 1,0 0 0,0-1-1,0 1 1,0-1 0,0 1 0,0-1-1,0 1 1,0-1 0,0 0-1,-1 0 1,-3-24 3425,36 25-809,-22 1-2425,1 0 0,-1 1 0,0 1 0,1 0 0,-1 0 0,0 0 0,14 9-1,-10-6-11,0 0 0,0-1 0,18 5-1,32-1 157,0-2 0,122-3-1,-130-4-333,-36 0-17,1-1-1,30-5 1,-46 5-105,0 1-1,-1-1 1,1 0-1,0 0 1,0 0-1,-1-1 1,1 1-1,0-1 1,-1 0-1,0 0 0,1 0 1,-1 0-1,0-1 1,0 1-1,0-1 1,-1 0-1,1 0 1,-1 0-1,1 0 1,1-4-1,-3 6-28,-1 0 0,1 1-1,-1-1 1,0 0 0,1 0-1,-1 0 1,0 1 0,1-1-1,-1 0 1,0 0-1,0 0 1,0 0 0,0 0-1,0 0 1,0 0 0,0 1-1,0-1 1,0 0 0,0 0-1,-1 0 1,1 0 0,0 0-1,-1 1 1,1-1 0,0 0-1,-1 0 1,1 0 0,-1 1-1,1-1 1,-1 0-1,0 1 1,1-1 0,-1 0-1,1 1 1,-1-1 0,0 1-1,0-1 1,1 1 0,-3-1-1,-35-3-2851,32 4 2685,-24 0-1119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1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8 576,'0'-7'3730,"0"36"-1656,0 6-159,0 0 0,7 35 1,-6-10-1562,3-59-709,0 0-1,-1 0 0,1 0 1,0 0-1,0-1 0,0 0 0,-1 0 1,1 0-1,6-1 0,-7 1-115,3 0-1,0-1 0,0 0 0,0-1 0,0 1 1,-1-1-1,1 0 0,0-1 0,-1 1 0,8-5 0,9-4-876,3 0 292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1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1 139 640,'0'0'2722,"0"-12"-2354,0-8 160,0 8-368,0 5-160,0-5-192,0 0-288,0 0-209,0 4 1,0-4 32,0-8 31,0 8 113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1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40 139 80,'-10'21'760,"0"-6"-465,8-11-186,-1-1 1,1 1 0,0 0-1,0-1 1,1 1 0,-1 0-1,1 0 1,0 0 0,0 1 0,0-1-1,0 0 1,1 0 0,0 0-1,0 8 1,-1 4 482,3 21 1521,-2-36-2035,0 0 1,1 0-1,-1 0 1,1 0-1,-1 0 1,1 0-1,0 0 1,-1 0-1,1 0 1,0 0-1,0 0 1,-1-1-1,1 1 1,0 0-1,0 0 1,0-1-1,0 1 1,0-1-1,0 1 1,0-1-1,0 0 1,0 1-1,1-1 1,-1 0-1,0 1 1,0-1-1,0 0 1,0 0-1,0 0 1,2 0-1,12 0 272,-5 0-270,0 1 0,0-1 1,0-1-1,0 0 0,1 0 1,-1-1-1,0 0 0,-1-1 0,1 0 1,15-7-1,-18 6-70,1 0 1,-1 1 0,0 0-1,14-3 1,-16 5-4,0 0-1,0-1 1,0 1 0,-1-1 0,1 0 0,-1 0-1,1-1 1,-1 0 0,0 1 0,0-1 0,0-1-1,5-4 1,-4 3 49,-1 1 0,0-1-1,0 0 1,0 0 0,-1-1 0,1 1-1,-1-1 1,-1 1 0,1-1 0,-1 0-1,0 0 1,0 0 0,-1 0-1,1-1 1,-1 1 0,-1 0 0,1-12-1,-2 18-20,1-1-1,0 1 0,0-1 1,0 1-1,-1-1 0,1 1 0,0-1 1,-1 1-1,1-1 0,0 1 1,-1-1-1,1 1 0,-1-1 1,1 1-1,-1 0 0,1-1 0,-1 1 1,1 0-1,-1-1 0,1 1 1,-1 0-1,1 0 0,-1 0 0,0-1 1,1 1-1,-1 0 0,1 0 1,-1 0-1,0 0 0,0 0 1,-33 0 834,26 1-713,0 0 1,0 1-1,0 0 0,0 0 1,-14 6-1,5 6 70,1 0 0,0 2 0,1 0 0,1 0 0,0 1 0,1 1 0,1 1 0,-11 21 0,11-20 10,8-14-192,1 1-1,1-1 1,-1 0-1,1 1 1,0-1-1,0 1 0,1 0 1,0 0-1,0-1 1,0 1-1,1 0 1,0 0-1,1 0 1,-1 0-1,3 9 0,-2-13-55,0 1 0,0-1 0,0 1 0,1-1 0,-1 0 0,1 0 0,0 1 0,-1-1 0,2 0 0,-1-1 0,0 1 0,0 0 0,1-1 0,0 1 0,-1-1 0,1 0 0,0 1 0,0-2 0,0 1 0,1 0 0,-1 0 0,0-1 0,1 0 0,-1 0 0,0 0 0,1 0 0,0 0 0,-1-1 0,1 0 0,5 1 0,-7-1-17,9 1-390,1-1 1,-1 0-1,0 0 0,0-1 1,0-1-1,0 0 0,0 0 1,0-1-1,0-1 0,-1 1 1,1-2-1,-1 1 0,16-12 1,1-1-890,-1-1 1,0-1 0,-2-2-1,0 0 1,36-44 0,-22 22 656,-29 34 639,0-1-1,0 0 1,-1 0 0,0-1 0,0 0 0,6-15 0,-8 38 7373,3 28-5391,2 48-1281,-11 94 616,0-180-1276,0-4-254,0 0 115,0 0 0,0 0 0,0 0 0,1 0 0,-1 0 0,1 0 0,-1 0 0,1 0 0,0 0 0,0 1 0,2-4 0,-1-2-143,86-239-1580,-85 237 1863,1 1 0,0-1 0,0 1 0,1 1 0,0-1-1,0 1 1,1-1 0,-1 2 0,8-8 0,-12 14-1,-1-1 0,1 1 0,-1 0 0,1-1 1,-1 1-1,1 0 0,-1-1 0,1 1 0,-1 0 0,1-1 0,-1 1 1,1 0-1,0 0 0,-1 0 0,1-1 0,0 1 0,-1 0 0,1 0 1,-1 0-1,1 0 0,0 0 0,-1 0 0,1 1 0,0-1 0,-1 0 1,1 0-1,-1 0 0,1 0 0,0 1 0,0 0 0,13 17 595,0 26 239,-4 78 727,-5-100-1356,-2-5-95,1-1-1,11 30 1,-14-43-137,0 0-1,0 0 1,0 0 0,1 0-1,0-1 1,-1 1 0,1-1-1,0 1 1,0-1 0,1 0-1,-1 1 1,0-1-1,1 0 1,-1-1 0,1 1-1,0 0 1,0-1 0,-1 1-1,1-1 1,0 0-1,4 1 1,10 0-188,0-1 1,0 0-1,0-2 0,0 0 0,0 0 1,0-2-1,0 0 0,-1-1 0,1-1 1,-1 0-1,0-1 0,-1-1 0,1-1 1,-1 0-1,17-12 0,-13 6 5,0 0 0,-1-1 0,-1 0-1,0-2 1,-1 0 0,-1-1 0,-1 0 0,0-1 0,-2-1-1,18-36 1,-23 39 278,-1 1-1,0-2 0,-2 1 1,0-1-1,-1 1 0,0-1 1,-1-28-1,-2 43 411,-2 4-425,0-1 0,0 1 0,0 0 0,0 1-1,0-1 1,0 0 0,0 1 0,1-1 0,-1 1 0,1-1 0,-1 1-1,1 0 1,-1-1 0,1 1 0,0 0 0,0 0 0,-2 4 0,-5 6 330,-1 0-239,1 0-1,0 1 0,1 0 1,0 0-1,0 1 1,2 0-1,0 0 0,0 0 1,2 1-1,0-1 0,0 1 1,0 16-1,3-16-131,-1 4 47,1 0 0,1-1 0,1 1 1,1 0-1,5 19 0,-7-35-108,0 1-1,0 0 1,1 0 0,-1-1 0,1 1-1,0-1 1,0 0 0,1 1 0,-1-1-1,1 0 1,-1 0 0,1-1 0,0 1 0,0 0-1,0-1 1,1 0 0,-1 0 0,0 0-1,1 0 1,-1 0 0,1-1 0,0 1 0,0-1-1,-1 0 1,1 0 0,0-1 0,0 1-1,0-1 1,7 0 0,9-1-363,1 0 1,-1-2-1,0 0 1,-1-1-1,26-10 1,94-42-1429,-25 8-64,-82 32 646,-29 14 784,0 0-1,0 0 1,1 0-1,-1 1 1,1-1 0,-1 1-1,1 0 1,0 0-1,-1 0 1,1 1-1,6-1 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1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41 352,'6'-15'1578,"-4"9"3749,-2 5-5200,0 0 0,1 0 0,-1 0 1,0 0-1,1 0 0,-1 0 0,1 0 0,-1 0 1,1 1-1,-1-1 0,1 0 0,-1 0 0,1 0 1,0 1-1,0-1 0,-1 1 0,1-1 1,0 0-1,0 1 0,0-1 0,0 1 0,-1 0 1,1-1-1,0 1 0,0 0 0,0-1 0,0 1 1,0 0-1,0 0 0,0 0 0,0 0 1,8 1 7353,-4-1-5898,9 3 4872,-13 76-3589,0 1-1856,-2 1 0,-19 117 0,-46 343-986,66-537-24,-10 144 0,-15 121 0,22-189 7,4-70-11,-1 0 0,0 1 0,0-1 0,-1 0 0,0 0 1,-1 1-1,0-1 0,-1 0 0,-7 19 0,8-26-404,-25-6-10451,7-25 4894,-5-28 1153,12 28 3077,-3-11-818,-16-61 0,-12-30 848,39 115 1752,1 0 1,0 0-1,1 0 0,1-1 0,1 1 1,0-32 1992,1 50-1067,1 33 1384,6 43 0,-2-49-1614,1 1 1,2-1-1,19 51 0,4 5 218,-19-50-734,2 0-1,24 47 0,-36-80-57,15-6 71,-11-3-228,-1 0 0,0-1 1,-1 1-1,1-1 0,-1 0 0,0 0 1,-1 0-1,3-9 0,1 2-8,35-85-3,-27 60-11,1 1-1,2 0 0,2 2 0,30-43 0,-47 76-6,-2 2-14,0 0 0,0 0 0,0-1 0,0 1 0,0 0 0,0-1 0,0 1 0,0 0 0,0-1 0,-1 1 0,1-1 0,0 1 0,-1-1 0,0 0 0,1 1 0,-1-1-1,0 1 1,0-1 0,0-2 0,0 4-34,0-1 0,0 1-1,0 0 1,0-1-1,0 1 1,0-1 0,0 1-1,1-1 1,-1 1-1,0-1 1,0 1 0,0 0-1,0-1 1,1 1-1,-1-1 1,0 1-1,0 0 1,1-1 0,-1 1-1,0 0 1,0-1-1,1 1 1,-1 0 0,1-1-1,-1 1 1,0 0-1,1 0 1,-1 0 0,0-1-1,1 1 1,-1 0-1,1 0 1,-1 0 0,1 0-1,-1 0 1,1 0-1,-1 0 1,0 0 0,1 0-1,-1 0 1,1 0-1,-1 0 1,1 0 0,-1 0-1,1 0 1,-1 0-1,0 0 1,2 1 0,2 11-6629,-4 15 4712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1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0 432,'-138'12'1974,"76"-2"642,-1 0 1892,47-10-2965,-15 0 18102,43 20-18076,34-5-1126,-19-8-406,65 19-37,0-4 0,141 14 0,-133-22 0,215 6 0,-168-16 0,772 7 0,-615-12 0,-76 17 0,-1 0 0,-75-15 0,430-16 0,148-4 0,-549 20 0,292 7-37,-379-8-2591,-92 0 1755,44 0-4326,58 0 60,-103 0 4942,0-1 0,-1 1-1,1-1 1,0 1 0,-1-1 0,1 1-1,0-1 1,-1 1 0,1-1-1,-1 0 1,1 1 0,-1-1-1,0 0 1,1 0 0,-1 1-1,0-1 1,1 0 0,-1 0 0,0 1-1,0-1 1,0 0 0,1 0-1,-1 0 1,0 0 0,0 1-1,0-1 1,0 0 0,-1-1 0,-5-29-3657,1 24 3221,-1 1 0,0 0 0,0 0 0,-1 0 0,0 1 1,0 0-1,-13-7 0,-31-10-1411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1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1 112,'0'6'74,"0"0"-1,1 0 1,-1 0 0,1 0 0,0 0-1,1 0 1,3 9 0,-3 45 134,-2-50-192,0-7 5,0 19 203,-1-20-69,1 0 0,0 0 0,0 0-1,0 0 1,0 0 0,0 0 0,1-1 0,-1 1-1,0 0 1,1 0 0,-1 0 0,1 0-1,0-1 1,0 1 0,0 0 0,0-1 0,0 1-1,0 0 1,0-1 0,0 0 0,0 1 0,1-1-1,2 2 1,-4-2-137,22 42 2233,-15-34-1699,-1 1 0,0 1 0,0-1 0,-1 1 0,5 17 0,11 20 914,-9-18-590,-1 1-1,-2 0 0,-1 1 0,7 59 0,0 58 835,2-12-240,-2 168-1,-3-29-1025,-2 61-343,-2-202-77,-6-134-28,0 0-1,0 0 1,0-1-1,0 1 1,0-1-1,0 1 1,0-1-1,0 0 1,0 0-1,0 0 1,0 0-1,1 0 1,-1 0 0,2-1-1,5 1-43,-3-1 41,0 1-1,-1-1 0,1 0 0,-1-1 0,1 0 0,-1 0 0,9-4 0,37-11-62,276-47-570,-239 49 525,149-6-1,94 21 142,-156 1-59,-33 6 16,234 42 1,-80-6-44,-41-9 92,474-22-1758,-459-14 896,1541 2-1403,-1716 10 1482,-67-6 640,45 2-1,-73-6 116,0 0-1,0 0 0,1 0 0,-1 0 0,0 0 1,0 1-1,1-1 0,-1 0 0,0 0 0,0 0 1,1 0-1,-1 0 0,0 0 0,1 0 0,-1 0 1,0 0-1,0 0 0,1 0 0,-1 0 0,0 0 1,0 0-1,1-1 0,-1 1 0,0 0 0,0 0 0,1 0 1,-1 0-1,0 0 0,0 0 0,0-1 0,1 1 1,-1 0-1,0 0 0,0 0 0,0-1 0,0 1 1,1 0-1,-1 0 0,0 0 0,0-1 0,0 1 1,0 0-1,0 0 0,0-1 0,0 1 0,0 0 1,0 0-1,1-1 0,-1 1 0,0 0 0,0 0 1,0-1-1,-1 1 0,1 0 0,0-1 0,-13-13-86,1 0-18,-7-30-329,2 0 0,2-1 0,-10-51 1,16 60 294,0-6 10,-6-77 1,11 77 204,-17-78 1,7 70 162,3-1 1,-8-75 0,9 51-144,-1-28-224,11-298-2267,1 391 2312,-2 1-1,1-1 1,-1 0 0,-1 0-1,0 1 1,0-1-1,-1 1 1,0 0-1,0 0 1,-1 0-1,0 0 1,-1 0 0,0 1-1,-1 0 1,1 0-1,-1 0 1,-9-8-1,12 14-160,-1 0-1,1 1 0,-1-1 1,1 0-1,-1 1 0,1 0 0,-1 0 1,0 0-1,0 0 0,1 1 1,-1-1-1,0 1 0,0 0 0,0 0 1,0 0-1,-4 2 0,-9-2-848,-14 0-989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0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300 217 1377,'-40'-15'2136,"0"1"1,-48-9 0,-26 0 6529,96 19-3769,39 4 698,20 1-2777,101-16-857,44-3-918,-13 6-2776,169-34 0,-246 24-4218,-63 13-1209,56-7 1,-54 15 2834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2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52 544,'0'-52'14890,"0"56"-13903,0 16-90,2 0 0,0 0 1,1 0-1,1 0 0,10 26 1,-3-6 715,8 59 0,-2-12-533,-2-22-521,28 105-59,-22-101-437,-9-26-41,21 49-1,-33-90-15,1-1-1,-1 1 1,1 0-1,-1-1 0,1 1 1,0-1-1,0 1 0,-1-1 1,1 0-1,0 1 0,0-1 1,0 0-1,1 0 0,-1 1 1,0-1-1,0 0 0,1 0 1,-1 0-1,0-1 0,1 1 1,-1 0-1,1 0 0,-1-1 1,1 1-1,0-1 1,-1 1-1,1-1 0,-1 0 1,1 0-1,0 0 0,-1 1 1,1-2-1,0 1 0,-1 0 1,4-1-1,-1-1 14,0 0-1,0 0 1,0-1 0,0 0-1,-1 0 1,1 0-1,-1 0 1,0 0 0,1-1-1,-2 1 1,6-9 0,3-7-5,0-1 0,-2 0-1,-1 0 1,7-23 0,16-38-33,-5 18-375,-15 35-1057,28-50-1,-35 71 1153,63-111-11098,-64 90 3262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2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0 400,'5'2'204,"0"0"0,-1 0 0,1 1 0,0-1 0,-1 1 0,1 0-1,-1 0 1,0 0 0,0 1 0,0-1 0,0 1 0,3 5 0,16 13 968,6-2 149,-19-15-973,-1 1-1,0 1 0,-1 0 0,0 0 0,14 16 0,2-2 205,-22-19-499,1-1 0,-1 1-1,0 0 1,0 0-1,1 0 1,-1 0-1,0 0 1,-1 0-1,1 1 1,0-1-1,-1 1 1,1-1-1,-1 1 1,0-1-1,0 1 1,0 0-1,0 0 1,0-1-1,0 1 1,-1 0-1,1 3 1,-1 1 17,0-3-10,1 1 0,-1-1 0,0 1 0,0 0 0,-1-1 0,1 1-1,-1-1 1,0 1 0,0-1 0,0 0 0,-1 1 0,1-1 0,-1 0 0,0 0 0,-1 0 0,1 0 0,-1 0 0,1-1 0,-1 1 0,-4 3 0,0 1-28,-1-1 0,-1 0 0,1 0 1,-1 0-1,0-1 0,-1 0 1,1-1-1,-1 0 0,0-1 1,0 0-1,-1 0 0,1-1 1,-1-1-1,0 1 0,0-2 1,0 0-1,-11 0 0,20-1-30,-4 1-2,0-1 1,0 0-1,1-1 1,-1 1 0,0-1-1,0 0 1,-8-3 0,13 3-8,-1 0 1,1 0-1,-1 0 1,1-1-1,-1 1 1,1 0-1,0-1 1,0 1-1,0-1 1,0 0-1,0 1 1,0-1-1,0 0 1,0 1-1,1-1 1,-1 0-1,0 0 1,1 0-1,0 1 0,-1-1 1,1 0-1,0 0 1,0 0-1,0 0 1,1-3-1,-2-4-21,1-1-1,1 1 0,-1 0 0,1 0 1,1 0-1,0-1 0,0 2 0,1-1 1,0 0-1,0 0 0,1 1 0,1 0 0,-1 0 1,1 0-1,0 0 0,1 1 0,0 0 1,0 0-1,0 0 0,1 1 0,0 0 1,13-9-1,-8 9 22,1-1 0,-1 2-1,1 0 1,0 0 0,1 1 0,-1 1 0,1 0 0,-1 1 0,1 0 0,0 1 0,25 1-1,-35 0 6,0 0-1,0 0 1,0 1-1,0-1 1,0 1-1,0 0 0,0 0 1,0 0-1,0 1 1,0 0-1,0-1 1,-1 1-1,1 0 1,-1 1-1,1-1 0,-1 0 1,3 4-1,0 2 28,0-1 0,0 1 0,-1 1 0,0-1 0,6 14-1,5 9 151,-10-14-499,0-1 0,-1 1 0,0 0 1,-2 0-1,0 0 0,1 31 0,-2-26-501,1 0-1238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2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1137,'0'3'728,"-1"70"1381,-1-11 653,13 119 0,-3-114-789,0 129 0,-11-83-2639,1 25-6990,3-147 5853,6 0 261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2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1 144,'-2'-1'62,"1"1"0,-1 0-1,0 0 1,1 0 0,-1 0-1,1 1 1,-1-1 0,1 0 0,-1 1-1,0-1 1,1 1 0,-1-1 0,1 1-1,0 0 1,-1 0 0,1-1 0,0 1-1,-1 0 1,1 0 0,0 0-1,0 1 1,0-1 0,0 0 0,0 0-1,0 1 1,0-1 0,0 0 0,0 1-1,1-1 1,-1 1 0,0-1 0,1 1-1,0-1 1,-1 1 0,1-1-1,0 1 1,0 0 0,0-1 0,0 1-1,0 0 1,0 1 0,-8 32 1240,-2-7-584,0 1 0,2 1-1,1-1 1,2 1-1,1 1 1,1-1 0,2 0-1,0 1 1,5 32 0,-3-61-708,0 1 0,-1-1 0,1 1 0,0-1 0,1 0 0,-1 0 0,0 0 0,1 1 0,-1-1 0,1 0 0,-1-1 0,1 1 0,0 0 0,0 0 0,0-1 0,0 1 0,0-1 0,0 0 0,0 0 0,1 1 0,-1-1-1,0-1 1,4 2 0,-2-1-40,1 0-1,-1 0 0,1 0 0,-1-1 0,1 1 0,0-1 0,-1 0 0,1-1 0,0 1 0,-1-1 0,1 0 0,-1 0 1,1 0-1,4-2 0,-2-1-100,-1 0-1,1-1 1,0 1 0,-1-1 0,0 0 0,0-1 0,-1 0 0,0 0-1,1 0 1,-2 0 0,1-1 0,-1 0 0,0 1 0,-1-2 0,1 1-1,3-15 1,-3 12 37,-1-1-1,0 0 0,-1 0 0,-1 0 0,0 0 1,0 0-1,-1 0 0,0 0 0,-1 0 0,0 0 1,-5-17-1,5 23 95,0 1 0,-1 0 0,0 0 0,0 1 1,0-1-1,0 0 0,0 1 0,-1-1 0,0 1 0,0 0 0,0-1 0,0 1 1,0 1-1,0-1 0,-1 0 0,0 1 0,1 0 0,-1 0 0,-7-3 1,0 2-14,1 0 1,0 1 0,-1 0 0,0 1 0,1 0-1,-15 0 1,21 2-50,0-1 1,1 0-1,-1 1 0,0 0 0,1 0 1,-1 0-1,1 0 0,-1 1 1,1-1-1,0 1 0,-1 0 0,1 0 1,0 0-1,0 0 0,-3 4 0,-17 10-892,16-13 398,7-3 502,0 0-1,-1 0 1,1 0-1,0 0 1,-1 1 0,1-1-1,0 0 1,-1 0 0,1 0-1,0 0 1,-1 0-1,1 1 1,0-1 0,0 0-1,-1 0 1,1 1-1,0-1 1,0 0 0,-1 0-1,1 1 1,0-1 0,0 0-1,0 1 1,0-1-1,-1 0 1,1 1 0,0-1-1,0 0 1,0 1-1,0-1 1,0 0 0,0 1-1,0-1 1,0 0 0,0 1-1,0-1 1,0 1-1,0 1-1225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2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1105,'12'0'223,"-8"-1"69,0 1 1,0 0-1,0 0 1,0 0-1,0 0 1,0 1-1,0-1 1,0 1-1,0 0 0,0 0 1,0 1-1,-1-1 1,1 1-1,0 0 1,-1 0-1,1 0 1,5 4-1,0 2-13,0 1-1,0 0 0,-1 0 0,0 0 1,0 1-1,-1 0 0,-1 1 0,0-1 1,0 1-1,-1 1 0,0-1 0,-1 1 1,0-1-1,-1 1 0,0 0 0,1 18 1,2 116 243,-6-144 31,6-5-515,-6 3-39,0 0 0,1 0 0,-1 0 0,0 0 0,1 0 0,-1 0 0,0 0 0,1 0 0,-1 0 0,0-1 0,1 1 0,-1 0 1,0 0-1,1 0 0,-1-1 0,0 1 0,0 0 0,1 0 0,-1-1 0,0 1 0,0 0 0,0 0 0,0-1 0,1 1 0,-1 0 0,0-1 0,0 1 0,0 0 0,0-1 0,0 1 0,0 0 0,0-1 0,0 1 0,0 0 0,0-1 0,0 1 0,0 0 0,0-1 0,0 1 0,0 0 0,0-1 0,0 1 1,0 0-1,0-1 0,0 1 0,-1 0 0,1-1 0,1-20-125,1 1 1,1-1 0,1 1 0,1 0 0,0 0 0,2 0-1,0 0 1,1 1 0,1 1 0,1-1 0,12-16 0,-9 13 31,1 1 0,1 1 0,33-34 0,-39 45 79,1 1 0,0 0-1,1 0 1,-1 1 0,2 1 0,-1 0-1,0 0 1,1 1 0,17-5-1,9 2-870,1 1-1,0 2 0,0 1 0,52 3 0,-86 1 646,-1 1-1,1-1 1,0 1-1,0 0 1,-1 0-1,1 0 1,-1 1-1,1-1 1,7 5-1,1 0-333,14-2-775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2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2222 1 240,'1'0'88,"0"0"0,1 0 0,-1 0 0,0 0 0,0 0 0,1 0 0,-1 0 0,0 0 0,1 0 0,-1 1 0,0-1 0,0 1 0,1-1 0,-1 1 0,0-1 0,0 1 0,0 0 0,0-1 0,0 1 0,0 0 0,0 0 0,0 0 0,0 0 0,0 0 0,0 0 0,0 0 0,-1 0 0,1 0 0,0 0 0,-1 0 0,1 1 0,-1-1 0,0 0 0,1 0 0,-1 1 0,0-1 0,0 0 0,1 0 0,-1 1 0,0-1 0,0 0 0,0 1 0,-1-1 0,1 0 0,0 1 0,0-1 0,-1 0 0,1 0 0,-1 0 0,1 1 0,-1-1 0,0 0 0,1 0 0,-1 0 0,0 0 0,-1 1 0,-28 24 815,6-7-227,-66 59 1507,29-28-1074,-31 16 180,-4 9-275,65-50-695,-37 21 1,44-30-92,-33 16 243,-17 11 376,-19 20 182,79-53-913,-1 0 0,-1-2 0,1 0 0,-20 7-1,-31 17 96,37-17-141,22-13-47,1 2 0,-1-1-1,1 0 1,0 1 0,1 0 0,-8 6 0,-14 14 94,-26 28 235,-110 140 921,137-163-995,13-15-85,1 1-1,1-1 1,-12 21-1,-89 128 945,44-42-643,-73 146 82,49-78 270,16-35 196,9 18-116,52-132-817,1 0-1,2 1 0,2 0 0,-7 65 1,11-77 3,-18 53-1,9-37-67,-84 399 1450,69-284-1052,24-124-228,-1 57 0,1-15-25,1 16 604,6 104 1,2-60-351,-3 502 1664,0-517-6830,0-17-5371,0-162 3190,0-25 1202,-1 78 5578,1-1 0,0 1-1,-1-1 1,0 1 0,1 0-1,-1-1 1,-1 1-1,1 0 1,0 0 0,-1 0-1,0 0 1,1 0 0,-1 0-1,0 0 1,-1 0 0,1 1-1,0-1 1,-1 1-1,1 0 1,-1 0 0,0 0-1,0 0 1,0 0 0,0 0-1,-4-1 1,-27-21 100,2-20 405,31 43-268,0-1 0,1 1 0,-1 0-1,1 0 1,-1-1 0,1 1 0,-1-1-1,1 1 1,0-1 0,0 1 0,-1 0-1,1-1 1,0 1 0,0-1 0,1 1-1,-1-1 1,0 1 0,0 0-1,1-1 1,-1 1 0,1-1 0,-1 1-1,1 0 1,0-1 0,-1 1 0,1 0-1,0 0 1,0 0 0,0-1 0,1 0-1,0 2 119,-1 1 0,1-1 1,0 0-1,-1 1 0,1 0 0,-1-1 0,1 1 0,-1 0 0,1 0 0,-1-1 0,1 1 0,-1 0 0,0 1 0,0-1 0,1 0 0,-1 0 0,0 0 0,0 1 1,0-1-1,0 1 0,-1-1 0,1 0 0,0 1 0,0 0 0,0 1 0,15 53 1245,-8-23-425,9 12 63,-3-12-391,-2 1 1,12 54-1,-9-56-531,-7-23 143,-5-13 1163,-1-1-1407,2 0-84,-1-1 1,1 1 0,0 0-1,0 0 1,1 1-1,-1-1 1,1 1 0,0 0-1,1 0 1,-1 1 0,1 0-1,-1 0 1,1 0-1,0 0 1,0 1 0,0 0-1,0 0 1,0 1 0,1 0-1,9-1 1,20-6-6,-23 3 3,-1 0-1,0-1 1,18-12-1,-21 13-3,0 0-1,0 0 1,0 0-1,1 1 1,-1 0-1,14-2 1,13-13 15,-34 19 51,-2-1-654,-1-1 412,0 1 0,0 0-1,0 0 1,0 0 0,0-1-1,0 1 1,0 0 0,-1 0-1,1 0 1,0 1 0,0-1-1,-1 0 1,1 0 0,-1 1-1,1-1 1,0 1 0,-1-1-1,-2 0 1,-37-10-1227,-29 3-1065,1 3 0,-71 4 0,88 2 1693,49-1 718,0 0 0,0 0 0,0 0 0,-1 0-1,1 1 1,0 0 0,0 0 0,0 0 0,0 0-1,0 0 1,1 0 0,-1 1 0,0-1 0,0 1-1,-3 3 1,2-3-5,-6 2-164,10-4 197,0 0-1,-1 0 0,1 0 1,0 0-1,-1 0 0,1 0 1,0 0-1,-1 0 0,1 0 1,0 0-1,-1 0 0,1 1 1,0-1-1,0 0 0,-1 0 0,1 0 1,0 0-1,0 1 0,-1-1 1,1 0-1,0 0 0,0 0 1,-1 1-1,1-1 0,0 0 1,0 0-1,0 1 0,-1-1 0,1 0 1,0 1-1,0-1 0,0 0 1,0 1-1,0-1 0,0 0 1,0 1-1,0 0-545,8-11-824,3-11 635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2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1 208,'0'43'2497,"0"-32"-2121,-1 26 783,2 0 1,1 0-1,14 68 0,6 24 491,-9-41-597,1 11 519,3 119-1,-15 107-189,-3-189-1828,1-134-328,-1-13-4521,0 3 4716,-1 1 0,0-1 0,-1 1 0,1 0 1,-2 0-1,-3-7 0,-8-24-572,2-14-252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0 336,'0'0'3380,"0"44"-3073,-1-41-303,1-1-1,-1 1 1,0 0 0,1 0-1,-1-1 1,-1 1 0,1 0-1,0-1 1,-1 1-1,1-1 1,-1 0 0,0 1-1,0-1 1,-3 3 0,-35 30 22,28-27-5,-24 13 173,33-19-166,-1-1 1,1 1-1,-1 0 1,1 0-1,0 0 1,0 0-1,0 1 1,-5 4-1,4-3 9,-1 0 0,1 0 0,-1 0-1,0 0 1,-1-1 0,1 0 0,-1 0-1,-7 2 4136,16 7-3393,2-8-692,0 0-1,1-1 0,-1 1 0,1-1 1,0 0-1,0-1 0,0 1 0,0-1 0,0 0 1,1-1-1,-1 0 0,1 0 0,10 1 1,100 3 249,-113-5-327,456 0 261,-177 23 254,-199-13-408,-13 7-60,-60-13-49,-1-1 1,1 0 0,0 0-1,0-2 1,15 2-1,1548-3 1394,-1533-2-1378,74-14 0,-73 9-29,79-4 1,312 3 154,-225-4 97,487 12 890,-674 0-1124,0-2 1,26-5-1,-25 3-15,-1 1 1,28 0-1,206-11 147,242 2 441,-306 14-38,598-2-435,-787 0 74,-2-1-232,1 0 45,0 0-1,0 0 1,0 0 0,0 0-1,0 1 1,0-1 0,0 0 0,0 0-1,0 1 1,0-1 0,0 1-1,1-1 1,-1 1 0,0 0 0,0-1-1,1 1 1,-1 0 0,0 0 0,0 0-1,1 0 1,1 0 0,-3 25 33,0 664-3,3-632-41,2 1 1,19 80-1,-1-8-1,-12-65 11,-4-24-1,5 82 0,-10-77 23,-2-44-23,0 1-1,1-1 0,-1 0 1,1 1-1,-1-1 1,1 0-1,0 0 0,0 0 1,0 1-1,0-1 1,0 0-1,0 0 0,0-1 1,1 1-1,1 2 1,-3-4-4,0 0 1,-1 0-1,1 0 1,0 0-1,0 0 1,-1 0-1,1 0 1,0 0-1,0 0 1,-1 0-1,1 0 1,0 0-1,0 1 1,0-1-1,-1 0 1,1 0-1,0 0 1,0 0-1,0 0 1,-1 0-1,1 1 1,0-1-1,0 0 1,0 0-1,0 0 1,0 1-1,-1-1 1,1 0-1,0 0 1,0 0 0,0 1-1,0-1 1,0 0-1,0 0 1,0 1-1,0-1 1,0 0-1,0 0 1,0 0-1,0 1 1,0-1-1,0 0 1,0 0-1,0 1 1,0-1-1,0 0 1,0 0-1,0 1 1,0-1-1,0 0 1,0 0-1,1 0 1,-1 1-1,0-1 1,0 0-1,0 0 1,0 0-1,0 0 1,1 1-1,-1-1 1,0 0-1,0 0 1,0 0-1,1 0 1,-1 0-1,0 1 1,0-1-1,0 0 1,1 0-1,-18 2-224,-1150-2-1847,681-30 2213,202 7-97,226 20-52,-157-16-12,33 5 71,-21-4-20,150 12 49,-87 1 0,99 5-65,0-1 0,1-2-1,0-2 1,-50-12 0,12-3 127,0 2 1,-1 4-1,0 4 1,-119-1 0,136 11 11,-211-7 955,174 3-827,-32-3-189,-63-5-21,-388-10 996,512 22-654,-97-12 641,131 12-476,-10-1-70,0 1 1,1 3-1,0 1 0,-80 19 0,43-10 247,66-11-528,1 0-1,-1-1 1,1 0 0,-1-1 0,-20-3-1,20 1-99,1 1 0,-1 1 0,1 0 0,-25 4-1,-42 7-100,62-10-19,1 1 1,-1 1-1,1 1 1,0 1-1,-21 8 0,28-9 23,-1-1-1,1 0 1,-1 0 0,-26 1-1,9-1 13,-8 0 236,-76-2 1,50-3 236,62 2-809,-28-2-4260,27 0 4031,1 0-1,-1 0 1,1 0 0,-1 0 0,1 0 0,0-1 0,-1 1 0,1-1 0,1 1 0,-1-1 0,0 0 0,1 0 0,-1 0 0,1 0 0,0 0 0,-1-5 0,-3-55-5547,5 55 5439,0-33-1960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2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1 272,'0'0'5720,"-10"0"-3362,2 1-2043,0 0-1,0 1 0,0 0 0,1 0 0,-1 1 0,1 0 0,-1 0 1,1 1-1,0 0 0,1 1 0,-1-1 0,-8 9 0,-12 9 913,-36 41-1,39-34-451,1 0 0,1 1 0,2 2 0,1 0 0,-17 40 0,29-52-695,1 0-1,1 1 1,1 0 0,1-1-1,1 1 1,1 1 0,2 26 0,-1-46-181,0-1 1,0 0-1,0 1 1,0-1-1,0 0 1,0 1-1,0-1 1,1 0 0,-1 1-1,1-1 1,-1 0-1,1 0 1,-1 1-1,1-1 1,0 0-1,-1 0 1,1 0-1,0 0 1,0 0 0,0 0-1,0 0 1,0 0-1,0 0 1,0 0-1,3 1 1,-2-1-238,1-1 1,0 1-1,0 0 1,0-1-1,0 0 0,0 1 1,0-1-1,0 0 1,0-1-1,0 1 0,5-2 1,3 0-667,0-2-1,0 0 1,0 0 0,0-1-1,18-11 1,87-68-2734,-69 49 3365,0 1 1,54-27 0,-77 52 556,-12 15 846,-11-4-742,0 1 1,-1 0 0,1 0 0,-1 0 0,0 0-1,0 0 1,0 0 0,0 0 0,0 0 0,-1 3-1,0-3-163,0-1-1,1 1 0,0-1 1,-1 1-1,1-1 0,0 1 0,0 0 1,1-1-1,-1 1 0,0 0 1,1-1-1,-1 1 0,1-1 1,0 1-1,0-1 0,0 0 0,0 1 1,3 3-1,-1-5-80,0 0-1,1 0 1,-1 0-1,0-1 1,0 1 0,0-1-1,0 0 1,1 0 0,-1 0-1,0-1 1,4 0-1,7 0 21,17 0-53,0-2 0,-1-1 1,0-1-1,0-2 0,0-1 0,-1-1 1,0-1-1,52-28 0,40-12 53,-101 47 20,-19 3-78,-1 0 1,1 0-1,-1 0 1,0 0-1,1 0 1,-1 1-1,1-1 1,-1 0-1,1 0 1,-1 0-1,1 0 1,-1-1-1,1 1 1,-1 0-1,1 0 1,-1 0-1,1 0 1,-1 0-1,1-1 1,-1 1-1,1 0 1,-1 0-1,0-1 1,1 1-1,-1 0 1,0-1-1,1 1 1,-1 0-1,0-1 1,1 1-1,-1-1 1,0 1-1,1 0 1,-1-1-1,0 1 1,0-1-1,0 1 1,0-1-1,1 1 1,-1-1-1,0 1 1,0-1-1,-26-1 90,9 2-74,1 0 0,-1 1 0,0 1-1,1 1 1,-32 9 0,28-7-5,-1-1 1,1-1-1,-27 0 0,-32 5-35,-5 4-1175,54-10-757,28-2 669,15-2-2302,6-8 2604,7-2 133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2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240 300 144,'8'-4'2923,"-11"8"-1105,-21 18-292,-24 22-117,-100 123 3342,145-163-4676,0 0-1,1 1 1,-1-1 0,1 1-1,0 0 1,0 0 0,1-1-1,-1 1 1,0 6 0,2-10-67,-1 0 0,1 0 1,0 0-1,-1 1 0,1-1 1,0 0-1,0 0 0,0 0 1,0 0-1,0 0 0,0 0 1,0 0-1,0 0 0,0 0 1,1 0-1,-1 0 0,0 1 1,1-1-1,-1 0 0,0 0 1,1 0-1,0-1 0,-1 1 1,1 0-1,-1 0 0,1 0 1,0 0-1,0-1 0,0 1 1,-1 0-1,1 0 0,0-1 1,0 1-1,0-1 0,0 1 1,0-1-1,0 1 0,0-1 1,0 0-1,0 1 0,2-1 1,11 0-195,-1-2 1,0 1 0,0-1 0,0-1 0,0-1 0,0 0 0,-1 0-1,0-1 1,0-1 0,0 0 0,0 0 0,16-14 0,-6 3-396,-1-2 0,-1 0 1,0-1-1,-2-1 1,18-24-1,-16 12 301,-2 0 0,-1-1 0,-1-1-1,-2 0 1,-2-1 0,-1 0 0,12-74 0,-20 51 1140,-4 53 614,0 39-148,0-18-932,-2 1 0,0-1-1,0 0 1,-1 1 0,-8 15 0,-6 28 298,10-12-584,2-1 0,3 1-1,2 66 1,1-65-1617,28-48-6804,-13-7 7006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0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79 560 560,'-21'0'-551,"-21"0"11290,27 0 780,45 0-5517,0-1-5141,-1-2 0,0-1 0,-1-2 0,30-8-1,10-3-698,-33 9-157,577-124 30,7 34-43,-463 78-1707,-23 2-2725,140 0 1,-258 14 1012,-19-5-222,-23-7-734,-32 2 379,45 11 3243,0 0 1,0-1 0,-26-10-1,29 8 466,-6-2-113,0 0 0,1-2 1,-22-15-1,28 15 557,-1 1 0,0 1-1,0-1 1,0 2 0,-1-1 0,-1 2-1,1 0 1,-1 0 0,0 1-1,0 1 1,-28-6 0,-18 3 3039,-1 5 4402,57 2-5314,5 17 1770,-2-13-3335,1-2-467,0 1 1,1-1 0,-1 1 0,1-1-1,0 1 1,0-1 0,0 0-1,0 0 1,0 0 0,1 0-1,-1 0 1,0 0 0,1-1 0,0 1-1,4 1 1,52 24 664,-49-23-680,15 4-196,0-1-1,0-1 1,0-1 0,1-2 0,35 1 0,-22-1-465,50 10 0,-69-9 147,-1 1 0,0 1 1,0 1-1,31 16 0,-45-20 233,0 0 0,0 0 1,0 1-1,-1-1 0,0 1 0,1 0 1,-1 1-1,-1-1 0,6 8 0,-8-10 43,1 1-1,-1 0 1,0 0-1,0 0 1,0 0-1,0 0 0,0 1 1,-1-1-1,1 0 1,-1 0-1,0 0 0,0 1 1,0-1-1,0 0 1,-1 0-1,1 0 0,-1 0 1,-1 4-1,-3 5 3,-1 0 1,1-1-1,-2 0 0,0 0 1,0-1-1,-1 0 0,0 0 1,-13 12-1,-83 67 66,101-87-58,-71 58-85,15-12-912,-107 69 1,157-112 207,-12 6-964,4-8-2682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2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0 624,'3'0'143,"-1"1"-1,0-1 1,0 0-1,1 1 1,-1-1-1,0 1 1,0 0-1,0 0 1,0 0-1,0 0 1,0 0-1,0 0 1,0 0 0,0 1-1,0-1 1,0 1-1,-1-1 1,1 1-1,-1 0 1,1-1-1,-1 1 1,0 0-1,0 0 1,0 0-1,0 0 1,0 0-1,0 0 1,0 1-1,-1-1 1,1 0-1,-1 0 1,1 0-1,-1 3 1,2 12 988,-1 0 0,-1 1 0,-2 27 0,0-9-816,0-10-415,2-16-4616,3-24 1806,4-8 1741,4-11-181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7:3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18 576,'0'-1'93,"0"0"0,0 1 0,0-1 0,0 0 0,0 1 0,0-1 0,0 0 0,0 1 0,0-1 0,1 0 0,-1 1 0,0-1-1,0 0 1,1 1 0,-1-1 0,0 1 0,1-1 0,-1 1 0,1-1 0,-1 1 0,1-1 0,-1 1 0,1-1 0,-1 1 0,1-1 0,-1 1 0,1 0 0,0-1-1,0 1 1,25 1 264,38 27-2160,-46-19 1849,-5-5-133,0 0 0,0-1 0,1-1 0,0 0 0,16 0 0,10 1 14,146 9 254,-124-9 474,-41-4 291,-19 1-141,-3 7-122,1 1-1,-1-1 1,-1 0-1,1 0 1,-1 1-1,0-1 1,-1 0-1,0-1 1,0 1-1,-5 8 1,-48 60 2433,41-57-2541,1-1 1,-13 24-1,-29 55 282,55-95-850,0 0 1,1 0 0,-1 0-1,1 0 1,-1 0 0,1 0-1,0 0 1,-1 1 0,1-1-1,0 0 1,0 0 0,0 0-1,0 1 1,0-1 0,0 0-1,0 0 1,0 0 0,0 1 0,1 0-1,-1-1-37,1-1-1,-1 1 0,1-1 1,-1 1-1,1-1 0,-1 0 1,1 1-1,-1-1 1,1 1-1,0-1 0,-1 0 1,1 1-1,0-1 1,-1 0-1,1 0 0,0 0 1,-1 0-1,1 1 1,0-1-1,-1 0 0,1 0 1,0 0-1,1-1 0,1 1-127,0 0-1,0-1 0,0 0 0,0 0 1,0 0-1,0 0 0,0 0 0,0-1 0,-1 1 1,1-1-1,0 0 0,-1 0 0,5-3 1,257-306-5490,-254 299 5517,6-5 827,-15 17-663,-1 0-1,1 1 1,-1-1-1,1 0 1,0 0-1,-1 0 1,1 1-1,-1-1 1,1 0-1,-1 1 1,1-1-1,-1 1 1,1-1-1,-1 0 1,1 1-1,-1-1 1,0 1-1,1-1 1,-1 1-1,0-1 1,1 1-1,-1-1 1,0 1-1,0 0 1,0-1-1,1 1 1,-1-1-1,0 1 1,0 0-1,0-1 1,0 1-1,0-1 1,0 1-1,0 0 1,0-1-1,0 1 0,0-1 1,-1 2-1,6 45 1596,-3 93 0,-4-103-1176,1 0 0,3 0 0,1 0-1,14 67 1,69 229 1754,-80-302-1620,0 0-1,-3 0 0,0 0 0,-3 47 0,0-71-336,0-6-222,0 0 0,0-1 0,0 1 0,-1 0-1,1 0 1,0 0 0,-1-1 0,1 1 0,0 0 0,-1-1 0,1 1-1,-1 0 1,0-1 0,1 1 0,-1-1 0,1 1 0,-1 0 0,0-1-1,1 0 1,-1 1 0,0-1 0,1 1 0,-1-1 0,0 0 0,0 1-1,-1-1 1,-34 5 339,30-5-358,-1 0 0,1 0 0,-1-1 0,1 0 0,-1 0 0,1-1 0,0 1 0,0-2 0,-11-4 0,11 2-236,0 0-1,0-1 0,0 0 1,0 0-1,1-1 0,0 0 0,1 0 1,-1 0-1,1 0 0,1 0 1,-1-1-1,1 0 0,1 0 0,-1 0 1,1 0-1,1 0 0,-1 0 1,2-1-1,-1 1 0,1 0 0,1-9 1,0-12-1325,2 0 0,2 0 1,0 0-1,18-50 0,-9 45 755,1 1 0,2 1 0,2 0-1,0 2 1,28-32 0,-37 48 649,54-61-30,-64 74 352,1 0 1,0 0-1,-1 1 0,1-1 1,0 0-1,0 1 0,0-1 1,0 1-1,0-1 0,0 1 1,0-1-1,0 1 0,0 0 1,0-1-1,0 1 0,0 0 1,0 0-1,0 0 0,0 0 1,0 0-1,0 0 0,0 0 0,0 0 1,0 0-1,0 0 0,0 1 1,0-1-1,0 0 0,0 1 1,0-1-1,0 1 0,0-1 1,0 1-1,0-1 0,0 1 1,-1 0-1,2 1 0,39 40 1659,-10-9-512,-22-27-1135,1-1-1,-1 0 1,1 0 0,-1-1-1,1 0 1,1 0 0,-1-1 0,0 0-1,1-1 1,0-1 0,-1 0-1,18 0 1,-13 0-122,0-2-1,0 0 1,-1 0-1,1-2 1,25-6 0,-34 6-70,0 1-1,0-1 1,0 0 0,-1 0 0,1-1 0,-1 1 0,0-1 0,0-1-1,0 1 1,0-1 0,-1 1 0,0-1 0,0-1 0,0 1 0,6-12 0,-5 3-40,0 0 0,0-1 0,-2 0 1,0 1-1,0-1 0,-1 0 1,-1 0-1,-1-1 0,-2-26 1,1 39 84,0-1 0,0 1 0,0-1 0,0 1 0,0 0 0,-1 0 0,0-1 0,1 1 0,-1 0 0,0 1 0,-1-1 0,1 0 1,0 0-1,-1 1 0,1 0 0,-1-1 0,0 1 0,0 0 0,0 0 0,0 0 0,0 1 0,0-1 0,-1 1 0,1 0 0,-1 0 0,1 0 0,0 0 1,-1 1-1,1-1 0,-5 1 0,-10-2 401,-1 1 1,0 1-1,0 1 1,-20 3-1,31-3-405,0 1 0,0 0 0,0 1 0,1-1-1,-1 1 1,1 1 0,-9 4 0,-26 11-1367,34-15 217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15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14 368,'0'-1'132,"0"1"0,0-1 0,0 1 0,0-1 1,0 1-1,0-1 0,0 1 0,0 0 0,0-1 0,0 1 0,-1-1 0,1 1 0,0-1 0,0 1 0,0 0 0,-1-1 0,1 1 0,0-1 1,0 1-1,-1 0 0,1-1 0,0 1 0,-1 0 0,1-1 0,0 1 0,-1 0 0,1 0 0,0-1 0,-1 1 0,1 0 0,-1 0 0,1 0 1,0-1-1,-1 1 0,1 0 0,-1 0 0,1 0 0,-1 0 0,1 0 0,-1 0 0,1 0 0,0 0 0,-1 0 0,1 0 0,-1 0 0,0 1 1,-1-1-842,-2 0 1421,4 0-690,0-1-1,0 1 1,0 0 0,0 0-1,0 0 1,-1 0-1,1 0 1,0 0 0,0 0-1,0 0 1,0 0-1,-1 0 1,1 0 0,0 0-1,0 0 1,0 0 0,0 0-1,-1 0 1,1 0-1,0 0 1,0 0 0,0 0-1,0 0 1,-1 0 0,1 0-1,0 0 1,0 0-1,0 0 1,0 0 0,-1 0-1,1 1 1,0-1 0,0 0-1,0 0 1,0 0-1,0 0 1,0 0 0,-1 0-1,1 1 1,0-1 0,0 0-1,0 0 1,0 0-1,0 0 1,0 0 0,0 1-1,0-1 1,0 0 0,0 0-1,0 0 1,0 0-1,0 1 1,0-1 0,0 0-1,0 0 1,0 1 0,-17 64 1793,-17 132 0,-1 10-731,-1-13-431,-2 8-346,37-201-338,-2 8-211,1 0 1,0 0 0,0 1 0,1-1 0,0 0 0,1 1-1,1 13 1,-19-27-3352,15 0 3255,1 1 1,0-1-1,0 1 1,0-1 0,1 0-1,-1 0 1,1 0-1,0 0 1,0 0-1,1 0 1,-1 0 0,1-6-1,-5-17-539,-12-17-350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15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1 195 688,'0'-66'1744,"0"40"2891,1 30-4385,-1 0-1,2 0 1,-1 0-1,0 0 0,1 0 1,0-1-1,0 1 1,0 0-1,0-1 1,0 1-1,1-1 0,3 3 1,20 37 1688,4 48 1358,33 176 1,-62-265-3294,-1-1 0,0 0 1,0 1-1,1-1 0,-1 0 0,1 1 1,-1-1-1,1 0 0,-1 0 1,1 0-1,0 1 0,0-1 1,-1 0-1,1 0 0,0 0 1,0 0-1,0 0 0,0-1 1,0 1-1,0 0 0,1 0 0,-1-1 1,0 1-1,0 0 0,0-1 1,1 1-1,-1-1 0,0 0 1,1 1-1,-1-1 0,0 0 1,1 0-1,-1 0 0,0 0 1,1 0-1,-1 0 0,0 0 0,1-1 1,1 1-1,1-2-11,0 1 0,1 0 0,-1-1 0,0 0 0,0 0 1,0 0-1,0 0 0,0 0 0,-1-1 0,7-6 0,4-5-150,-1-1 0,-1 0 0,-1-1-1,0-1 1,-1 0 0,0 0 0,-2-1 0,0 0 0,6-21 0,-6 9 92,-1-2 0,-2 1 0,-1 0 1,0-61-1,-4-58 12,0 148 14,13 6-184,35 31 315,46 48-1,-13-11-33,-44-41-40,-1 3 0,32 38-1,-49-51-80,36 27 0,9 11-1027,-62-57 935,0 0 1,-1 0-1,1 0 0,-1 0 0,1 0 0,-1 1 1,0-1-1,0 0 0,0 1 0,1 3 0,-1-6 31,-1 1-1,0-1 1,0 1-1,0-1 0,0 1 1,0 0-1,-1-1 0,1 1 1,0-1-1,0 1 0,0-1 1,0 1-1,-1-1 1,1 1-1,0-1 0,0 1 1,-1-1-1,1 1 0,0-1 1,-1 1-1,1-1 1,-1 0-1,1 1 0,0-1 1,-1 0-1,1 1 0,-1-1 1,0 1-1,-4 0-710,-1 1-1,1-1 1,0 0-1,0-1 1,-1 1-1,1-1 1,-7-1 0,6 1 577,-30 0-3113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1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13 400,'0'0'14,"0"-1"0,0 1 0,-1 0 0,1-1 0,0 1 0,0 0 0,0 0 0,0-1 0,0 1 0,0 0 0,0-1 0,0 1 0,0 0 0,0-1 0,0 1 0,0 0 0,0 0 0,0-1-1,0 1 1,0 0 0,0-1 0,0 1 0,1 0 0,-1 0 0,0-1 0,0 1 0,0 0 0,0 0 0,1-1 0,-1 1 0,0 0 0,0 0 0,0 0 0,1-1 0,-1 1 0,0 0 0,0 0 0,1 0 0,-1 0 0,0 0 0,1-1 0,-1 1 0,0 0 0,0 0-1,1 0 1,-1 0 0,0 0 0,1 0 0,-1 0 0,0 0 0,0 0 0,1 0 0,-1 0 0,1 0 0,10-1 1737,-7 30 7149,4 10-6047,8 47-1096,39 620 4408,-13-215-5901,-31-452-3019,-11-39 2678,0 0 0,1 1 0,-1-1 0,0 0 0,0 0 0,0 0 0,0 1 0,0-1 0,0 0 0,0 0 0,0 0 0,1 1 0,-1-1 0,0 0 0,0 0 0,0 0 0,0 0 0,0 1 0,1-1 0,-1 0 1,0 0-1,0 0 0,0 0 0,1 0 0,-1 0 0,0 0 0,0 0 0,1 1 0,-1-1 0,0 0 0,0 0 0,1 0 0,-1 0 0,0 0 0,0 0 0,0 0 0,1 0 0,-1 0 0,0-1 0,0 1 0,1 0 0,5-20-3374,-4-14-114,-2-52-1,-1 24 1624,1-33-67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1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279 171 704,'-3'-23'404,"0"-1"0,1 1 0,2-41 0,1 29 664,-1 34 58,0 24 1000,0 349 3962,-19-180-4804,7-74-1039,11-167-807,0 14 210,1 0 1,2 0-1,11-64 0,-4 58 53,4-55 0,1-4 116,-7 64 436,-3 0 1,1-52-1,-4 91-229,1 0 1,-1-1-1,0 1 1,1-1-1,-1 1 1,1-1-1,0 1 1,0-1-1,0 0 1,0 0 0,4 4-1,1 1 58,40 54 257,-34-43-289,0-1-1,1 0 0,22 19 0,151 140 47,-133-106-173,-53-69 78,-1-1 0,0 0 0,0 0 1,0 1-1,1-1 0,-1 0 0,0 0 0,0 1 0,0-1 0,0 0 1,0 0-1,0 1 0,0-1 0,1 0 0,-1 1 0,0-1 0,0 0 1,0 1-1,0-1 0,0 0 0,0 0 0,0 1 0,-1-1 1,1 0-1,0 1 0,0-1 0,0 0 0,0 0 0,0 1 0,0-1 1,0 0-1,-1 1 0,1-1 0,0 0 0,0 0 0,0 0 0,-1 1 1,1-1-1,0 0 0,0 0 0,-1 0 0,1 1 0,0-1 0,0 0 1,-1 0-1,1 0 0,0 0 0,-1 0 0,1 0 0,0 0 0,0 0 1,-1 0-1,1 0 0,0 0 0,-1 0 0,1 0 0,0 0 0,-1 0 1,1 0-1,-1 0 0,-24 0 1,21 0 6,-76 4 13,-103 18 0,31-2-31,130-16 27,0 1 0,1 0 1,-35 15-1,33-11-64,-1-1 0,-39 7 0,44-11-828,22-2-1136,32-1-180,87-2-1568,-49-6 1950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2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692 2 432,'-11'-1'133,"1"1"0,-1 0-1,0 1 1,0 0 0,1 0 0,-1 1 0,1 1-1,-1 0 1,1 0 0,0 1 0,0 0-1,1 1 1,-1 0 0,1 1 0,0 0-1,-9 8 1,-8 5 128,2 2-1,0 1 1,2 1-1,0 1 1,1 1 0,2 0-1,1 2 1,-18 33-1,-198 451 1848,217-468-1911,2 1 1,-11 51-1,24-84-174,0 0-1,1 0 1,0 0-1,1 0 1,0 0 0,0 0-1,1 0 1,4 15-1,-4-22-21,0 0-1,0 0 0,1-1 1,-1 1-1,1 0 1,0-1-1,0 1 0,0-1 1,1 0-1,-1 1 1,1-1-1,0 0 0,0-1 1,0 1-1,0-1 1,0 1-1,0-1 0,1 0 1,-1 0-1,1 0 1,0 0-1,-1-1 0,1 0 1,0 0-1,6 2 1,-1-3-91,-1 1 1,0-2 0,1 1 0,-1-1-1,0 0 1,1-1 0,-1 1 0,0-2-1,0 1 1,0-1 0,-1-1 0,1 1-1,-1-1 1,1 0 0,-1-1-1,0 0 1,-1 0 0,1-1 0,-1 1-1,10-14 1,4-3-246,-2-1 0,0-1-1,-2-1 1,21-42 0,-24 39 217,-1-1 0,-2-1 0,-1 1 0,-1-2 0,-2 1 0,4-39 0,-3-184 959,-7 185 91,-2 95-487,-1-1 1,-11 46-1,-4 35 284,13 309 1296,5-412-2010,0 1 0,0-1 0,1 0 0,0 0 0,-1 0 0,2 1 1,-1-1-1,0 0 0,1-1 0,0 1 0,-1 0 0,2 0 0,-1-1 0,4 5 1,-4-6-44,0 0 1,0 0 0,0 0 0,0-1 0,1 1-1,-1-1 1,1 0 0,-1 0 0,1 0 0,0 0-1,-1 0 1,1 0 0,0-1 0,-1 1 0,1-1 0,5 0-1,2-1-191,0 0 0,-1-1 0,1 0 1,-1 0-1,1-2 0,-1 1 0,0-1 0,0 0 0,0-1 0,12-8 0,-3-1-407,1-1 1,-2-1-1,0 0 0,-1-2 1,-1 0-1,0-1 0,20-34 1,-16 22-136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25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0 896,'1'1'71,"0"-1"-1,0 0 0,1 1 0,-1-1 0,0 1 0,0 0 0,0-1 1,0 1-1,0 0 0,0 0 0,0-1 0,0 1 0,-1 0 0,1 0 0,0 0 1,0 0-1,-1 0 0,1 0 0,-1 0 0,1 0 0,-1 0 0,1 1 1,-1-1-1,0 0 0,1 0 0,-1 3 0,8 41 680,-7-35-523,13 148 2130,-8 169 1,-6-259-1804,0 510 2508,0-332-11220,0-263 6219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25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1 409 608,'79'1'943,"-33"1"119,1-2 0,-1-2 1,66-11-1,-94 9-1142,-1 1 1,1 0-1,0 1 0,-1 1 0,1 1 1,0 1-1,0 0 0,20 5 0,-27-4 31,-1 1 1,1 1-1,-1 0 0,0 0 0,0 1 0,0 0 0,-1 1 0,0 0 0,0 0 0,-1 1 0,1 0 0,-1 1 0,-1 0 1,9 11-1,-1 3 157,-2 1 1,21 48-1,-30-62 4,2 23 868,-6-32-944,0 0 0,0 0 0,0 0 0,0 0 0,-1 0-1,1 0 1,0 0 0,0 0 0,0 0 0,0 0 0,0 0 0,0 0 0,0 0 0,0 0 0,0 0 0,0 0-1,0 0 1,0 0 0,0 0 0,0 0 0,-1 0 144,1 1-144,-1-22 205,1-14-292,-17-400-4685,15 350 3684,2 50 544,0 3-74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25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117 867 608,'15'44'513,"5"11"47,-9-3 0,9 3-16,-13-4-112,-7-7-127,20-12-161,-20-9-80,11-3-128,-3-20-256,4 0-353,-5-8-207,-7-15-881</inkml:trace>
  <inkml:trace contextRef="#ctx0" brushRef="#br0" timeOffset="1">59 190 800,'-8'-32'1025,"-11"13"191,7 7-31,12-8-337,-19 8-79,19 0-689,0 4-96,0-4-400,11 1-369,9-1-303,7 4-49,-8-16 145,1 16-449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0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216 179 736,'1'-39'705,"-1"-31"2156,0 63-1913,-1 0 1,0 0-1,0 0 1,0 0-1,-1 0 1,-12-20 10411,8 33-7070,1 18-2107,2 240 1966,5-142-3357,-64 701-792,33-558 0,13-142-97,7-58-770,-2 81 1,11-145 765,1-1 1,-1 0 0,0 0-1,0 1 1,0-1 0,0 0-1,0 1 1,0-1 0,0 0-1,0 0 1,0 1 0,0-1-1,0 0 1,0 0-1,0 1 1,0-1 0,0 0-1,0 1 1,0-1 0,0 0-1,0 0 1,0 1 0,0-1-1,-1 0 1,1 0 0,0 1-1,0-1 1,0 0-1,0 0 1,-1 0 0,1 1-1,0-1 1,0 0 0,0 0-1,-1 0 1,1 0 0,0 1-1,0-1 1,-1 0-1,1 0 1,0 0 0,0 0-1,-1 0 1,1 0 0,0 0-1,-1 0 1,1 0 0,-9-10-3911,-5-38-3151,8-28 2907,3 31 2394,-18-304-4878,21 215 4695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2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1 512,'4'0'240,"1"1"1,-1 0-1,0 0 0,0 0 0,0 1 1,0-1-1,0 1 0,0 0 0,0 0 1,-1 1-1,1-1 0,-1 1 0,1-1 0,-1 1 1,0 0-1,0 1 0,0-1 0,-1 0 1,1 1-1,-1 0 0,0-1 0,0 1 1,0 0-1,0 0 0,1 7 0,7 17 1367,-1 0 0,9 53 0,-9-34-276,40 156 2824,71 235-941,-70-285-2982,-48-147-232,1 0 0,1 0 1,-1-1-1,1 1 0,0-1 1,0 1-1,5 4 0,-5-7-160,-4-8-1187,-2-83-1225,4-107-531,-1 174 2803,2 0 0,0 0 0,2 1 0,0-1 1,1 1-1,17-37 0,-20 51 238,0 0 0,0 0 0,1 1 0,-1-1 0,1 1 1,8-8-1,-10 11 52,0 1 0,0 0 0,0 0 1,0 0-1,0 0 0,0 0 1,0 0-1,0 0 0,0 1 1,0-1-1,0 1 0,0-1 0,0 1 1,1 0-1,-1 0 0,0 0 1,0 0-1,0 0 0,0 1 0,1-1 1,-1 0-1,0 1 0,0 0 1,0 0-1,2 1 0,3 1 8,-1 1 1,0 0-1,0 1 0,-1-1 0,1 1 0,-1 0 1,0 1-1,0-1 0,-1 1 0,0 0 0,0 0 1,6 14-1,-4-9 68,0 1 0,-1 0 0,-1 1 1,0 0-1,-1-1 0,4 26 0,-5-15 323,-1 1-1,-1-1 0,-1 0 0,-6 35 0,6-51-288,-1-1 0,1 0 0,-1 1-1,-1-1 1,1 0 0,-1 0 0,0 0 0,0-1-1,-1 1 1,0-1 0,0 1 0,0-1 0,-1-1-1,1 1 1,-1-1 0,0 1 0,-1-1-1,1-1 1,-1 1 0,-9 4 0,11-7-198,1 1 0,-1-1 0,0 0 0,-1 0 0,1-1 0,0 1 0,0-1 0,0 0 0,0 0 0,0 0 0,0-1 0,-1 1 0,1-1 0,0 0 0,0 0 0,0-1 1,1 1-1,-1-1 0,0 0 0,0 0 0,1 0 0,-1 0 0,1-1 0,0 1 0,0-1 0,0 0 0,0 0 0,0 0 0,1 0 0,-1 0 0,-3-8 0,2-3-509,0-1 0,2 1 0,-1-1 0,2 0 0,0 0 0,1 0 0,2-23 0,0-13-1087,-1-20-229,6 6 317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26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0 313 784,'1'0'72,"0"0"-1,-1 0 0,1 1 1,0-1-1,0 0 0,-1 0 0,1 0 1,0 1-1,0-1 0,-1 0 1,1 1-1,0-1 0,-1 1 1,1-1-1,-1 1 0,1-1 1,0 1-1,-1-1 0,1 1 0,-1-1 1,1 1-1,-1 0 0,0-1 1,1 1-1,-1 0 0,0-1 1,1 2-1,5 27 1156,-1-3 346,17 65 1379,-16-63-2375,0-1 1,2 1 0,1-1 0,18 37-1,-23-56-535,0 0-1,1-1 1,0 1-1,1-1 1,-1 0 0,1 0-1,1-1 1,-1 0-1,1 0 1,0 0-1,0-1 1,12 7-1,-15-11-49,1 1-1,-1-1 1,1 0-1,-1 0 0,1 0 1,-1 0-1,1-1 0,-1 0 1,1 0-1,-1 0 1,1-1-1,-1 1 0,1-1 1,-1 0-1,1 0 1,-1-1-1,0 1 0,1-1 1,-1 0-1,0 0 0,0 0 1,0-1-1,-1 0 1,1 1-1,-1-1 0,1 0 1,3-6-1,3 0-69,-2-1 1,0 0-1,0 0 1,0-1-1,-2 0 1,1 0-1,-1-1 0,-1 0 1,0 0-1,4-19 1,-4 11 4,-1 0 0,-1-1 0,-1 1 0,-1-1 0,-1 0 0,-3-23 0,-1 11-26,-2 0-1,-1 1 1,-1 0 0,-2 0 0,-1 1 0,-2 0-1,-1 1 1,-18-29 0,27 52-309,1 0 0,-1 1 0,-1 0 0,1 0 0,-1 0 0,0 1 0,-1-1 0,1 2 0,-1-1 0,0 1 0,0 0 0,0 0 0,-12-4 0,-9-4-1438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26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216 136 1313,'-57'-40'1702,"-72"-37"0,111 65-1426,6 5 1339,14 26 234,1-12-1355,0 0 0,0 1-1,1-1 1,0 0 0,7 8 0,6 13 684,150 262 5633,58 165-3556,-161-311-2995,36 89-504,-92-207-297,11 25-390,-3-24-2610,-13-59-8102,-6-7 8815,-13-5-320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27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66 560 640,'-24'-7'867,"22"6"-686,-1 1 0,1-1 1,0 1-1,-1-1 0,1 0 1,0 1-1,-1-1 0,1 0 0,0-1 1,0 1-1,0 0 0,0-1 1,0 1-1,0-1 0,1 1 1,-1-1-1,-2-3 0,3 3 636,12 2 1178,-6 0-1797,0 1 0,0 0-1,0 0 1,0 0 0,0 1-1,0 0 1,7 3 0,-6-2-104,1 0 1,0 0-1,-1-1 1,1 0 0,0 0-1,10 0 1,51 4-128,1-4 1,106-9 0,-151 4-230,0-1-1,-1-1 1,1-2 0,-1 0-1,0-1 1,-1-1 0,0-2 0,0 0-1,-1-1 1,-1-1 0,20-16 0,-19 12 123,0-1 1,-1-1 0,-1-1 0,22-29 0,-40 48 224,0-1 1,0 0 0,0 1 0,0-1 0,0 0-1,-1 0 1,1 0 0,0 0 0,-1 0-1,1 0 1,-1 0 0,0 0 0,0 0 0,0-3-1,0 3 96,0 0 688,0 6 117,-4 63 1764,1-37-2241,1-1-1,4 42 0,-2-65-499,1 1 0,0-1 0,0 1-1,0-1 1,1 0 0,0 0-1,0 0 1,1 0 0,0 0 0,0 0-1,0 0 1,1-1 0,0 0-1,0 0 1,0 0 0,6 6 0,-4-8-29,-1 0 1,1-1 0,0 1 0,-1-1 0,1 0 0,0-1 0,0 1 0,0-1 0,0 0 0,1-1 0,-1 0 0,0 0-1,9-1 1,-7 1-125,0-1 0,1 0 0,-1 0 0,0-1 0,0 0 0,0-1 0,0 0 0,0 0 0,11-7 0,-7 1-150,0 0-1,-1-2 0,0 1 1,0-1-1,-1-1 1,-1 0-1,0 0 1,-1-1-1,0 0 0,-1-1 1,0 1-1,-1-1 1,5-19-1,-2 1-112,-2-1 1,-2 0-1,0 0 0,-2-1 1,-2-33-1,-1 60 441,0 1 0,0-1 0,0 1 1,-1-1-1,0 1 0,-1-1 0,1 1 0,-1 0 1,0 0-1,-1 0 0,1 0 0,-1 0 0,-1 0 0,1 0 1,-1 1-1,0 0 0,0 0 0,0 0 0,-1 0 1,0 1-1,0-1 0,0 1 0,0 1 0,0-1 1,-1 1-1,0 0 0,0 0 0,0 0 0,0 1 0,0 0 1,0 0-1,-1 1 0,1-1 0,-1 1 0,1 1 1,-8-1-1,-9 1 42,-8 0-378,1 0-1,-60 10 1,71-8-999,16-2-180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27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1489,'-1'43'9237,"0"23"-3644,3 7-4077,0-54-1431,0 0 0,1 0 0,0-1 0,2 1-1,11 30 1,25 34-530,-21-45-734,16 44-1,-34-80 1072,-1 1-1,0-1 0,0 1 1,0-1-1,-1 1 0,1 0 1,0-1-1,-1 1 0,0 0 1,0 0-1,0-1 0,0 1 0,0 0 1,0-1-1,-1 1 0,1 0 1,-1-1-1,0 1 0,0 0 1,0-1-1,0 1 0,0-1 1,0 0-1,-1 1 0,1-1 0,-3 3 1,-2-1-244,1-1 1,-1 1 0,0-1 0,1-1-1,-1 1 1,0-1 0,-1 0 0,-9 2-1,-23 8-1299,30-8 1225,0-1 1,0 0-1,0-1 1,-1 0-1,0 0 1,1-1-1,-19 0 1,-29-1-1259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38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444 269 384,'-2'-37'567,"1"26"-275,1-1 0,0 1 0,0-1 1,1 1-1,0-1 0,6-21 0,-5 25 201,-1-1 1,0 1-1,0-1 1,-1 0-1,0 1 1,-2-12-1,0-7 1074,2 26-1479,0 0 0,0-1 1,-1 1-1,1 0 0,0 0 0,-1-1 0,1 1 1,-1 0-1,0 0 0,1 0 0,-1 0 0,0-1 1,0 1-1,0 0 0,1 0 0,-1 1 0,0-1 1,0 0-1,-1 0 0,1 0 0,0 1 0,0-1 1,0 0-1,0 1 0,-1-1 0,1 1 1,0 0-1,-2-1 0,-1 0 118,0 0 0,0 0 0,0 1 0,0-1 0,0 1 0,-1 0 1,1 0-1,-5 1 0,0 1-46,-1 1 0,1 0 1,0 1-1,0 0 0,0 0 0,0 1 1,1 0-1,0 1 0,0 0 1,0 0-1,-7 8 0,-7 8 353,1 1-1,-21 30 0,17-19-174,3 0 1,0 2 0,2 1-1,2 0 1,1 1-1,3 1 1,0 0-1,3 1 1,-12 74-1,22-102-314,0 1 0,1 0 0,0 0 0,1 0 0,1 0 0,0-1-1,1 1 1,0 0 0,0-1 0,2 0 0,7 18 0,-9-26-44,-1 0 0,1 0 1,-1 0-1,1 0 1,0 0-1,1 0 0,-1-1 1,1 1-1,-1-1 0,1 0 1,0 0-1,0 0 1,1-1-1,-1 0 0,0 0 1,1 0-1,-1 0 1,1 0-1,0-1 0,0 0 1,-1 0-1,1 0 1,0-1-1,0 1 0,0-1 1,0-1-1,0 1 0,0 0 1,-1-1-1,1 0 1,6-2-1,8-4-352,0 0 1,0-1-1,-1-1 1,0-1-1,0-1 0,-1 0 1,28-25-1,-15 9-493,-1-1-1,-2-2 1,24-33-1,-19 14 141,-2-2 0,-2 0 0,-2-2 0,-3-1 1,-2-1-1,24-101 0,-42 123 897,-3 26 327,0 18 1036,5 65 117,16 85 0,-9-74-1253,-10-67-357,0 0 0,1 0 0,2 0 0,0 0 0,1-1-1,0 0 1,2 0 0,0 0 0,20 30 0,-26-46-43,-1-1-1,1 0 1,0 0-1,0 0 1,0 0-1,0 0 1,0-1-1,0 1 1,1-1 0,-1 1-1,1-1 1,-1 0-1,1 0 1,-1 0-1,1 0 1,0 0 0,-1-1-1,1 1 1,0-1-1,-1 0 1,1 0-1,0 0 1,0 0-1,-1 0 1,1 0 0,0-1-1,0 1 1,-1-1-1,1 0 1,2-1-1,2-1-108,-1 1 0,0-2 1,0 1-1,-1-1 0,1 0 0,-1 0 0,1 0 0,-1-1 0,-1 0 0,7-7 0,5-10-637,-1 1 0,-1-2 1,-1 0-1,-1 0 0,-1-2 0,-1 1 0,-1-1 1,-1 0-1,-2-1 0,0 0 0,-2 0 0,0 0 0,-1-34 1,-3 35-242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3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1 208,'0'0'334,"-41"0"367,31-1-1080,-18 4 1923,27-2-1435,0 0 0,1 0 0,-1-1-1,0 1 1,1 0 0,-1 0-1,1 0 1,-1 0 0,1 0 0,-1 0-1,1 0 1,0 0 0,-1 0 0,1 0-1,0 0 1,0 0 0,0 0 0,0 0-1,0 0 1,0 0 0,0 0 0,0 0-1,0 0 1,1 0 0,-1 0 0,0 0-1,0 0 1,1 0 0,-1 0 0,1 0-1,0 0 1,7 21 640,-5-13-523,0-1 0,0 1 0,-1 0 0,0 0 0,0 0 1,0 13-1,-2-8 172,-2 14-1137,1-27 632,0 0-1,1-1 0,-1 1 1,0 0-1,0 0 0,1-1 1,-1 1-1,0 0 1,0-1-1,0 1 0,0-1 1,0 1-1,0-1 1,0 0-1,0 1 0,0-1 1,0 0-1,0 0 1,0 0-1,0 0 0,0 0 1,0 0-1,0 0 1,-2 0-1,-36-2-2560,20-8 1588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3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20 304,'0'-5'-123,"0"4"205,0 1-1,1-1 1,-1 1-1,0 0 1,0-1 0,0 1-1,0-1 1,0 1-1,0-1 1,0 1-1,0 0 1,0-1 0,0 1-1,0-1 1,0 1-1,0-1 1,0 1 0,0 0-1,0-1 1,-1 1-1,1-1 1,0 1-1,0 0 1,-1-1 0,1 1-1,0 0 1,0-1-1,-1 1 1,1 0-1,0-1 1,-1 1 0,1 0-1,0-1 1,-1 1-1,1 0 1,0 0 0,-1 0-1,1-1 1,-1 1-1,-1 0 493,2 3 31,0 3-492,1 0 0,-1-1 0,1 1 0,0-1-1,0 0 1,1 1 0,0-1 0,0 0 0,0 0-1,0 0 1,1 0 0,0 0 0,0-1 0,0 1-1,1-1 1,-1 0 0,1 1 0,0-2 0,0 1-1,0 0 1,1-1 0,-1 0 0,1 0 0,8 3-1,9 5-26,-12-5-65,1-1 1,0 0-1,0 0 0,18 3 0,-2 3 229,-5-2-991,-5-7-3679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40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0 352,'-29'0'798,"27"0"77,-25 2 1190,35 585 2073,-6-558-4143,0 0 0,2 0 0,11 39 0,-1 0-282,-15-94-3240,0 20 3378,0 1 0,0-1 0,-1 0 0,1 1 0,-1-1 0,0 1 0,-5-8-1,4 8 15,0 0-1,0 1 0,0-1 0,1 0 0,0-1 1,0 1-1,0 0 0,0-1 0,1 1 0,-1-11 0,0-18-579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4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0 254 128,'48'-88'1814,"-47"87"-1749,-1 0 0,1 0 0,0 0 1,0 0-1,0 0 0,0 0 0,0 0 0,1 1 0,-1-1 0,0 0 0,0 0 0,0 1 0,1-1 0,-1 1 0,0-1 0,1 1 0,-1 0 0,0-1 1,1 1-1,-1 0 0,0 0 0,1 0 0,-1 0 0,1 0 0,-1 0 0,0 0 0,2 1 0,0-1 78,0 1 1,-1-1-1,1 0 0,-1 1 0,1 0 0,-1-1 1,1 1-1,-1 0 0,1 1 0,-1-1 0,0 0 0,1 1 1,-1-1-1,2 2 0,3 8 333,0 0 0,0 0 0,-1 1 0,0 0 1,-1 0-1,6 24 0,10 79 1313,-16-79-1242,13 51 0,-15-74-307,-2-7-179,0 0 0,0-1 0,1 1 0,0-1 1,0 1-1,0-1 0,1 0 0,-1 0 0,6 8 0,-6-13 54,-1 0-100,0 0 0,0-1-1,1 1 1,-1-1 0,0 1 0,0-1 0,0 1 0,0-1-1,1 0 1,-1 1 0,0-1 0,0 0 0,-1 0 0,1 0-1,0 0 1,0 0 0,1-1 0,7-19-233,0 0 0,-2 0 0,0-1 1,-1 0-1,-1 0 0,3-36 0,-3 19-413,-4 36 612,4-33-1166,2 0-1,1 1 1,25-67 0,-30 94 929,1 0 0,0 0 0,0 0 0,1 1 0,0-1 0,0 1 0,1 0 0,0 1 0,0-1 0,0 1 0,1 1 0,0-1 0,0 1 0,1 0 0,-1 0 0,1 1 0,0 0 1,0 1-1,1 0 0,-1 0 0,16-3 0,14 2 114,-1 2 1,62 4 0,-21 0 735,-65-2-261,0 0-1,0 1 0,0 0 0,0 1 0,0 1 1,0 0-1,23 9 0,-31-9-100,1 0-1,-1 0 1,0 1 0,0-1-1,0 1 1,0 0 0,-1 0-1,0 1 1,0-1 0,0 1 0,0 0-1,-1 0 1,1 1 0,-1-1-1,-1 0 1,1 1 0,-1 0-1,0 0 1,2 7 0,-2 0 113,1 0 1,-2 1-1,1-1 1,-2 0-1,0 1 1,-3 20-1,3-27-225,-1 0 0,-1 0-1,1 0 1,-1 0 0,-1 0 0,1-1 0,-1 1-1,0-1 1,-1 1 0,1-1 0,-1 0-1,-1 0 1,-4 5 0,5-8-75,0 0 1,-1 0-1,1 0 1,-1-1-1,1 0 0,-1 0 1,0 0-1,0 0 1,0-1-1,0 0 1,0 0-1,0 0 0,-9-1 1,10 1-66,0-1 0,0 0 0,0 0 0,0-1 0,0 1 0,0-1 0,0 0 1,0 0-1,0-1 0,0 1 0,0-1 0,0 1 0,1-1 0,-1-1 0,1 1 0,-1 0 0,-3-4 0,3 2-108,0 0 0,1 0-1,-1-1 1,1 0-1,0 1 1,0-1 0,0 0-1,1-1 1,0 1 0,0 0-1,0-1 1,0 1-1,1-1 1,0 1 0,0-7-1,1 2-57,0 0 0,1 0 0,0 1 1,0-1-1,1 1 0,0-1 0,1 1 0,0-1 0,5-8 0,-5 13 144,0 0 0,0 1 0,1-1 0,-1 0 0,1 1 0,0 0 1,0 0-1,1 0 0,-1 1 0,1-1 0,0 1 0,0 0 0,0 0 0,0 1 0,1 0 0,9-4 0,-12 5 38,0 1 0,0-1 0,0 0 0,0 1 0,-1-1 0,1 1 0,0 0-1,0 0 1,0 0 0,0 1 0,0-1 0,0 1 0,0-1 0,0 1 0,0 0 0,0 0-1,-1 0 1,1 1 0,0-1 0,-1 1 0,4 2 0,1 2 49,0 1 0,-1 0 1,1 1-1,-2-1 0,7 12 0,22 25-303,-32-42 182,0 0 0,0 0 0,0-1 0,0 1 0,0-1-1,0 1 1,1-1 0,-1 0 0,1 0 0,-1 0 0,1 0 0,-1 0 0,1 0-1,-1-1 1,1 1 0,4-1 0,-4-1-139,0 0 0,0 0-1,0 0 1,0-1 0,0 1-1,0-1 1,0 1 0,0-1 0,-1 0-1,1-1 1,-1 1 0,1 0 0,-1-1-1,0 1 1,0-1 0,0 1 0,0-1-1,0 0 1,-1 0 0,0 0 0,3-6-1,-3 6 99,18-29-753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0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0 554 512,'6'-24'195,"6"-32"787,21-58 0,-27 98-658,0 0 0,1 1 1,0 0-1,2 1 0,0 0 0,0 0 1,1 1-1,15-16 0,3 3 616,2 1-1,0 1 0,1 1 1,51-27-1,-62 40-278,0 0-1,0 2 1,1 0-1,0 1 1,1 1 0,-1 1-1,1 1 1,45-3-1,-64 7-508,1 0-1,0 0 0,0 1 1,0-1-1,0 1 0,-1 0 0,1 0 1,0 0-1,-1 0 0,1 1 1,-1 0-1,1 0 0,-1 0 0,0 0 1,1 0-1,-1 0 0,0 1 0,-1 0 1,1-1-1,0 1 0,-1 0 1,0 0-1,1 1 0,-1-1 0,0 0 1,-1 1-1,1-1 0,-1 1 1,2 6-1,2 8 306,-2 0 0,0 0 1,-1 1-1,-2 35 0,0-48-412,-1 29 319,-3 0-1,0-1 0,-3 0 1,0 0-1,-16 42 0,-76 158 2235,56-154-1027,-57 76 1,87-136-1340,-13 15 71,-2-2-1,-2 0 1,-1-2-1,-45 36 1,75-67-303,-5 6 0,-1 0 0,-1-1 0,1 0 0,-1 0 0,0-1 0,0 0 0,-14 5 0,21-8 0,0 0 0,-1 0 0,1 1 0,0-1 0,0 1 0,0-1 0,0 1 0,0 0 0,1-1 0,-1 1 0,0 0 0,1-1 0,-1 1 0,1 0 0,0 0 0,0 0 0,-1-1 0,1 1 0,0 0 0,1 0 0,-1 0 0,0-1 0,0 1 0,2 3 0,-2 8 0,2 28 0,1 0 0,2 0 0,1 0 0,3-1 0,1 0 0,2-1 0,2 0 0,1-1 0,2 0 0,2-1 0,1-2 0,2 0 0,26 32 0,-34-51-168,1-2 0,1 0 0,0-1 0,1 0 0,1-2 0,0 0 0,0-1 0,1 0 0,0-2 0,0 0 0,1-1 0,1-1 0,-1-1 0,0-1-1,32 2 1,-38-4-25,0-1-1,0-1 1,0 0-1,0-1 1,0-1-1,0 0 1,0-1-1,0 0 0,-1-1 1,1-1-1,-1 0 1,0-1-1,-1 0 1,1-1-1,-1 0 0,-1-1 1,1 0-1,-1-1 1,-1-1-1,0 1 1,0-2-1,-1 1 1,13-19-1,-10 9-1861,-1 4-828,-1-1 1,0 0-1,-1 0 1,-1-1-1,8-26 1,-7 14-3137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4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64 512,'4'-4'174,"0"1"1,-1-1-1,0 1 0,1-1 0,-1 0 1,-1 0-1,1-1 0,-1 1 0,1 0 1,-1-1-1,0 0 0,2-8 0,-4 11 691,0 6 327,-2 14 28,0-1-1,0 0 1,-2 0-1,-9 26 1,7-25-626,1 0 1,1 1 0,1-1-1,-3 32 1,8 105 822,-2-152-1416,0 0 1,0-1-1,0 1 1,1 0-1,-1 0 1,1-1 0,0 1-1,0-1 1,0 1-1,0-1 1,0 1-1,0-1 1,1 1 0,-1-1-1,1 0 1,-1 0-1,1 0 1,0 0-1,0 0 1,0 0-1,0-1 1,1 1 0,-1 0-1,0-1 1,1 0-1,-1 0 1,1 0-1,4 2 1,-3-2-122,0-1 0,1 0 1,-1 0-1,0 0 0,0-1 0,0 1 1,0-1-1,0 0 0,0 0 1,0 0-1,0-1 0,0 1 0,0-1 1,0 0-1,-1 0 0,5-3 0,3-4-478,0-1-1,-1 1 0,0-2 0,-1 1 1,0-1-1,-1-1 0,0 1 0,0-1 0,-1-1 1,8-21-1,2-13-1608,19-82 1,-32 114 1934,15-67-1756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41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42 736,'-1'-35'1315,"1"29"409,3 27-494,59 335 6262,-21-144-5492,-26-122-1576,32 202-165,-28-199-1732,-14-71-640,0 0-1,-1 0 1,1 34-1,-5-53-66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4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78 441 1665,'-11'-3'977,"-1"0"0,0 1 0,1 0 0,-17 0 0,25 2 157,27 0 1227,-4-1-2301,-1-1 1,1-1 0,-1-1 0,1 0 0,-1-2 0,-1 0 0,1-1 0,25-14 0,140-91-1946,-158 95 1458,107-87-1762,-96 73 1140,1 1 0,64-39 0,-81 59 811,-17 8 857,-16 4 191,10-1-739,-9 4 405,0 1 0,-1 0 0,2 1 1,-1 0-1,1 1 0,0 0 0,1 1 0,-17 19 0,12-12-48,0 0 1,2 2-1,0-1 0,-18 37 1,25-43-334,1 0 0,0 1 0,1-1 0,0 1 0,1 0 0,0 0 1,1 0-1,1 0 0,-1 0 0,3 15 0,-1-21-81,0 1 0,0-1 0,1 0-1,0 0 1,0 0 0,0 0 0,1 0 0,0-1 0,0 1 0,0-1 0,1 0-1,-1 1 1,1-2 0,1 1 0,-1 0 0,1-1 0,-1 0 0,1 0-1,1 0 1,-1-1 0,0 1 0,1-1 0,0-1 0,-1 1 0,1-1 0,0 0-1,1 0 1,-1-1 0,0 0 0,0 0 0,12 0 0,-7 0-168,0 0 0,0-1 1,-1-1-1,1 0 0,0 0 0,0-1 1,-1-1-1,1 1 0,-1-2 0,0 0 1,0 0-1,0 0 0,-1-1 0,1-1 1,-1 0-1,0 0 0,12-12 0,-10 7-349,-1 0 0,0-1 0,-1 0 0,0-1 0,-1 0 0,-1 0 0,0-1 0,-1 0 0,0 0 0,-1-1 0,-1 1 0,4-21 0,-5-32-889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4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1 192 800,'0'0'1388,"0"6"-708,2 6-431,0 0 0,1 0 0,0 0 0,1 0 0,1-1 0,0 1 0,0-1 0,1 0 0,1-1 0,11 16 0,22 41 430,-11-10 236,49 68 0,-49-93-592,-29-34-443,1-1 0,0 1 1,-1 0-1,0-1 1,0 1-1,1-1 1,-1 1-1,-1 0 1,1-1-1,0 1 1,-1-3-1,0-10-268,-2-96-1587,3-85 309,2 164 1515,1 0 1,1 0-1,2 0 1,11-30-1,-16 57 143,1 1 0,-1 0 1,1-1-1,0 1 0,1 0 0,-1 0 0,1 0 0,0 0 0,0 1 0,0-1 0,0 1 0,1-1 0,-1 1 0,1 0 0,0 1 0,0-1 0,0 1 0,0 0 1,0-1-1,9-1 0,-10 3 9,0 0 1,1 1 0,-1 0-1,0-1 1,1 1 0,-1 1 0,0-1-1,1 0 1,-1 1 0,0 0-1,0-1 1,1 1 0,-1 0-1,0 1 1,0-1 0,0 1 0,0-1-1,0 1 1,-1 0 0,1 0-1,0 0 1,-1 0 0,0 1-1,1-1 1,-1 1 0,0-1 0,0 1-1,2 4 1,17 26-685,41 48 0,-50-67 344</inkml:trace>
  <inkml:trace contextRef="#ctx0" brushRef="#br0" timeOffset="1">650 82 528,'8'0'528,"4"0"145,7 11-65,0 13-32,-11 8-79,4 0-161,-5 11-144,13-11-80,-13-12-112,1 11-224,11-19-208,1-12-1025,-20-12 576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42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132 139 1681,'-27'-44'1568,"-4"12"161,4 13-256,11 7-545,-3 12-495,8 0-225</inkml:trace>
  <inkml:trace contextRef="#ctx0" brushRef="#br0" timeOffset="1">762 0 1265,'-5'16'761,"-1"1"-1,0-1 1,-2-1 0,-14 25 0,14-28-415,1 0 0,1 0-1,0 1 1,0-1-1,1 1 1,1 1 0,0-1-1,-2 20 1,4-16-262,1 1 0,0 0 0,2 0 0,0 0 0,1 0 1,1 0-1,0-1 0,1 1 0,1-1 0,1 0 0,1 0 0,9 17 1,28 39-78,-25-42-20,30 61 0,-46-84 26,-1 0 0,0 0 0,0 0 1,-1 0-1,0 0 0,0 0 0,-1 0 0,0 1 0,0-1 0,-1 0 1,-2 11-1,2-17-58,1 0 1,-1 0-1,1 1 1,-1-1-1,0 0 1,0 0-1,0 0 1,0 0-1,-1 0 1,1 0-1,0 0 1,-1 0-1,1 0 1,-1-1-1,0 1 0,1-1 1,-1 1-1,0-1 1,0 1-1,0-1 1,0 0-1,0 0 1,-1 0-1,1 0 1,0-1-1,0 1 1,0-1-1,-1 1 1,1-1-1,0 0 1,-1 1-1,1-1 1,0 0-1,-1-1 1,1 1-1,0 0 1,-1-1-1,1 1 1,0-1-1,0 0 1,-1 0-1,1 0 1,-3-2-1,2 1-110,0 1 1,0-1-1,0-1 0,1 1 0,-1 0 0,1-1 1,-1 1-1,1-1 0,0 1 0,0-1 1,0 0-1,1 0 0,-1 0 0,1 0 1,-1-1-1,1 1 0,-1-5 0,-13-62-1592,14 62 1446,-8-72-2255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43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0 118 544,'6'-23'413,"8"-34"496,-13 54-820,0 1 0,0 0 1,0 0-1,0-1 0,0 1 0,0 0 0,0 0 0,1 0 0,-1 0 0,1 0 0,-1 1 0,1-1 0,0 0 1,0 1-1,0-1 0,0 1 0,0 0 0,3-2 0,-4 3-1,1 0 0,-1 0 0,0 0 0,1 0 0,-1 0 0,1 0 0,-1 0 0,1 0 0,-1 1 0,1-1 0,-1 1 0,0-1 0,1 1 0,-1-1 0,0 1 0,1 0 0,-1-1 0,0 1 0,0 0 1,0 0-1,0 0 0,0 0 0,0 0 0,0 0 0,0 1 0,0-1 0,0 0 0,-1 0 0,2 3 0,18 43 1402,-20-46-1462,81 308 3240,-51-184-2961,28 152-553,-31-94-3235,-25-108-1113,-2-74 3479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4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93 409 416,'-2'-3'120,"0"1"0,0 0 0,-1 0 0,1 0 1,-1 0-1,1 1 0,-1-1 0,0 1 0,0-1 0,1 1 0,-1 0 0,0 0 0,0 0 0,0 0 0,0 1 0,0-1 0,-1 1 0,1 0 0,0 0 1,0 0-1,-5 1 0,0-1 218,2 6 465,4-1-591,0 1-1,0-1 1,0 1-1,1-1 0,0 1 1,-1 7-1,2-12-179,0 1 0,0-1 0,0 1-1,0-1 1,0 1 0,0-1-1,1 0 1,-1 1 0,0-1-1,1 1 1,-1-1 0,1 0 0,0 1-1,-1-1 1,1 0 0,0 1-1,0-1 1,0 0 0,0 0 0,0 0-1,0 0 1,0 0 0,0 0-1,1 0 1,-1 0 0,0-1-1,0 1 1,1 0 0,-1-1 0,1 1-1,-1-1 1,3 1 0,0 1-33,0-1 1,0 1-1,1-1 0,-1 0 1,1-1-1,-1 1 1,1-1-1,-1 0 1,0 0-1,1 0 0,-1 0 1,1-1-1,-1 0 1,1 0-1,-1 0 0,0-1 1,0 1-1,1-1 1,-1 0-1,0 0 1,-1 0-1,6-4 0,3-3-357,-1 0-1,0 0 1,0-1-1,-1 0 0,0-1 1,-1 0-1,0-1 1,-1 0-1,0 0 0,-1-1 1,10-23-1,-10 18-11,9-18-121,-3 0 0,-1 0 0,13-67 0,-12 29 1825,-13 71-574,1 8-407,0 0 0,0 1 0,-1-1 1,0 0-1,1 0 0,-2 1 0,1-1 0,-2 7 0,1 11 204,1-6-495,0 0-1,2 0 1,0 0 0,1-1-1,1 1 1,1-1-1,0 0 1,1 0 0,12 25-1,-17-40-132,0 1 0,0 0-1,0-1 1,1 1-1,-1-1 1,0 1 0,1-1-1,-1 0 1,0 1 0,1-1-1,0 0 1,-1 0-1,1 0 1,0 0 0,-1 0-1,1-1 1,0 1 0,0 0-1,0-1 1,0 1-1,0-1 1,0 0 0,0 0-1,-1 1 1,1-1 0,0-1-1,0 1 1,0 0-1,0 0 1,0-1 0,0 1-1,2-2 1,0 1-93,0-1 1,-1 0-1,1 0 0,-1-1 1,1 1-1,-1-1 0,0 0 1,0 0-1,0 0 0,0 0 1,-1 0-1,1 0 0,-1-1 1,2-4-1,16-33-618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4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0 607 816,'1'0'240,"0"1"0,-1-1 0,1 1 0,-1-1 0,1 1 0,0-1 0,-1 1-1,1 0 1,-1-1 0,0 1 0,1 0 0,-1-1 0,1 1 0,-1 0 0,0 0 0,0 0-1,1-1 1,-1 1 0,0 0 0,0 0 0,0 0 0,0-1 0,0 1 0,0 0-1,0 0 1,0 1 0,-1 32 493,1-24 82,-2 89 1758,-1-51-2183,3 0 0,1 0 0,14 81 0,-14-123-386,1-1 0,-1 1 1,1 0-1,1-1 0,-1 0 0,5 8 1,-6-12-35,0 0 0,-1 0 0,1 0 0,0 0 0,0 0 0,0 0 0,-1 0 0,1-1 0,0 1 0,0 0 0,0-1 0,0 1 0,0 0 0,0-1 0,1 1 0,-1-1 0,0 0 0,0 1 0,0-1 0,0 0 0,0 0 0,1 0 0,-1 0 0,0 0 0,0 0 0,0 0 0,0 0 0,1 0 0,-1-1 0,0 1 0,0 0 0,0-1 0,0 1 0,0-1 0,0 1 0,0-1 0,2 0 0,4-7-278,-1 1-1,1-1 1,-1-1-1,0 1 1,-1-1 0,0 0-1,-1 0 1,6-15-1,-3 8-74,4-9-15,-2 0-1,-1-1 1,-2 0-1,0 0 0,4-47 1,-4-136 178,-6 187 369,0-95 3156,0 158-2637,-1 10 20,9 71 1,-6-106-612,1 0 0,0 0 0,2-1 1,-1 0-1,2 1 0,0-2 1,1 1-1,16 25 0,-21-37-92,0-1 0,-1 1 0,1-1 0,0 1-1,1-1 1,-1 0 0,0 0 0,1 0 0,-1 0-1,1-1 1,0 1 0,-1-1 0,1 1 0,0-1-1,0 0 1,0 0 0,0 0 0,0-1 0,0 1-1,0-1 1,0 1 0,0-1 0,0 0 0,1 0-1,-1 0 1,0-1 0,0 1 0,0-1 0,0 0-1,0 0 1,0 0 0,0 0 0,0 0 0,-1-1-1,1 1 1,0-1 0,-1 0 0,1 0 0,2-2-1,7-5-343,-1-1-1,1-1 0,-2 0 0,1 0 0,-2-1 0,15-23 1,-1-6-976,24-63 1,-17 34 153,95-239-2178,-105 261 3764,25-85 1,-41 115 230,-1 7 334,2 17-257,10 19-583,27 37 197,-23-32-308,1-1 0,2 0 1,0-2-1,2 0 1,38 32-1,-40-43-10,0 0 0,0-1 0,34 15 0,-49-26-8,1 0 0,0-1 1,0 0-1,0-1 0,1 0 0,-1 0 0,0 0 0,1-1 0,0-1 1,-1 1-1,1-1 0,-1-1 0,1 1 0,12-4 0,-19 3-1,-1 0-1,0 0 0,1 0 1,-1-1-1,0 1 0,1 0 1,-1-1-1,0 1 0,0-1 1,0 1-1,-1-1 0,1 1 1,0-1-1,0 0 0,-1 1 1,1-1-1,-1 0 0,0 0 1,1 1-1,-1-1 1,0 0-1,0 0 0,0 0 1,0 1-1,0-1 0,-1 0 1,1 0-1,-1-2 0,1 1 8,-1 0 0,1 0-1,-1-1 1,0 1 0,1 0-1,-1 0 1,-1 1 0,1-1-1,0 0 1,-1 0 0,1 1 0,-1-1-1,0 0 1,0 1 0,-3-3-1,-8-2 56,-1 2-1,0 0 1,1 0-1,-2 2 1,-14-3 0,15 3-138,13 3 45,0 0 0,0-1 0,0 1 0,0 0 0,1 0 0,-1-1 0,0 1 0,0 0 0,0-1 0,0 1 0,1-1 0,-1 1 0,0-1 0,1 0 0,-1 1 0,0-1 0,1 0 1,-1 1-1,1-1 0,-1 0 0,1 0 0,-1 1 0,1-1 0,-1-1 0,-1-25-1601,3 14 639,-1-15-226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48:4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1329,'0'-8'1456,"0"-3"1634,0-1-1249,0 4-1809,0-4-705,0 0-671,0 0-385,0 4-16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2:55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78 382 384,'0'0'31,"-1"0"0,0 0-1,1 0 1,-1 0 0,1-1-1,-1 1 1,1 0 0,-1 0-1,0-1 1,1 1 0,-1 0-1,1-1 1,0 1 0,-1 0-1,1-1 1,-1 1 0,1-1-1,-1 1 1,1-1 0,0 1-1,-1-1 1,1 1 0,0-1 0,-1-1 22,1 1 1,-1 0 0,1 0 0,0 0 0,-1 0-1,0 0 1,1 1 0,-1-1 0,1 0 0,-1 0 0,0 0-1,0 0 1,0 1 0,1-1 0,-1 0 0,0 1-1,0-1 1,0 0 0,0 1 0,0 0 0,0-1 0,0 1-1,0-1 1,0 1 0,0 0 0,-1 0 0,-1 0 0,-38-5 2830,42 4-2879,-1-1 0,1 0 0,0 0 0,0 1 1,0-1-1,1 0 0,-1 1 0,0-1 0,0 1 0,1-1 0,-1 1 1,3-2-1,-4 3 0,18-17-2,0 1 1,2 0-1,40-24 1,-21 14-15,248-180 8,-286 205 5,-1 1 0,1-1 0,-1 1 0,1-1 0,-1 1 0,1-1 0,-1 1 0,1 0 0,0-1 0,-1 1-1,1 0 1,0 0 0,-1-1 0,1 1 0,0 0 0,-1 0 0,1 0 0,0 0 0,-1 0 0,1 0 0,0 0 0,0 0 0,-1 0 0,2 0 0,2 15 140,-15 32 151,10-43-278,-62 159 548,24-70-342,-120 253 488,-10 22-276,166-359-428,-1 0-1,1 0 1,1 0 0,0 0-1,0 1 1,1-1 0,-1 14-1,13-22-4,-10-2 0,17-6-23,-1 0 0,1-2 0,-2 0 0,1-1 0,25-21-1,-8 6-13,434-355-91,-133 98 70,-125 133 52,-198 141 2,1 0 1,1 0-1,-1 1 0,17-5 1,-29 11 4,0 1 1,0-1 0,0 1 0,0 0 0,0-1 0,0 1 0,0 0 0,1 0 0,-1 0-1,0 0 1,0 0 0,0 0 0,0 0 0,0 0 0,0 1 0,1-1 0,-1 0 0,0 1 0,0-1-1,0 1 1,0-1 0,0 1 0,0-1 0,0 1 0,0 0 0,-1-1 0,3 3 0,-2-1 5,1 0 0,-1 1 0,0 0 0,0-1 0,0 1 0,0-1 0,0 1 0,0 0 0,-1 0 0,1 0-1,-1 2 1,1 10 25,-1 0 0,-1 0 0,-3 17-1,4-32-30,-11 54 82,-3 0 1,-3 0 0,-2-2 0,-38 77 0,-11 28 70,54-124-127,-15 41-2,27-71-26,1 0-1,0 1 1,0-1-1,1 1 1,-1-1-1,1 1 1,0 0-1,-1-1 1,2 1-1,-1-1 1,0 1-1,1-1 1,0 1-1,-1-1 1,1 1-1,2 3 1,-2-6-3,0-1 1,0 1-1,0-1 0,0 1 1,0-1-1,0 1 0,0-1 1,0 1-1,0-1 1,0 0-1,0 0 0,0 1 1,0-1-1,0 0 0,0 0 1,0 0-1,0 0 0,0 0 1,0-1-1,1 1 1,-1 0-1,0 0 0,0-1 1,1 0-1,32-10-78,-29 9 63,44-21-201,-1-2 0,0-2 0,69-53 0,-32 20 75,106-72 36,-43 27 82,216-115 1,-337 206 46,1 2 1,0 0-1,0 2 0,1 1 1,53-9-1,-80 18-6,0-1-1,0 1 0,1 0 0,-1 0 0,0 0 1,0 1-1,0-1 0,1 0 0,-1 1 0,0 0 1,0-1-1,0 1 0,0 0 0,0 0 1,0 0-1,0 0 0,0 1 0,0-1 0,0 0 1,-1 1-1,3 1 0,-2 1 15,1-1 1,-1 1-1,0 0 0,0 0 1,0 0-1,0 0 0,-1 0 1,0 0-1,0 0 1,1 7-1,0 6 73,-1 0 1,0 1-1,-2-1 1,-4 31-1,-4-9 41,-2-1 1,-1 0-1,-2 0 0,-23 41 1,11-22 63,-64 118 359,14-32-295,72-136-267,1 0 0,0 0 0,0 0 0,1 0 0,0 1 0,0-1 0,1 1 0,-1 10 0,2-18-7,0 0 0,0 1 1,0-1-1,0 0 0,0 1 0,1-1 1,-1 1-1,0-1 0,0 0 1,0 1-1,0-1 0,0 0 0,1 0 1,-1 1-1,0-1 0,0 0 1,0 1-1,1-1 0,-1 0 1,0 0-1,0 1 0,1-1 0,-1 0 1,0 0-1,1 0 0,-1 0 1,0 1-1,1-1 0,-1 0 1,0 0-1,1 0 0,-1 0 0,0 0 1,1 0-1,-1 0 0,0 0 1,1 0-1,-1 0 0,0 0 0,1 0 1,-1 0-1,0 0 0,1 0 1,-1 0-1,27-10-190,24-21-240,128-108-948,-78 55 861,-34 31 377,350-270-277,20 26 461,-431 293-33,54-28 13,-56 30 7,1 0 1,-1 1-1,1 0 0,-1 0 0,1 0 1,-1 0-1,1 0 0,0 1 0,-1 0 1,1 0-1,-1 0 0,8 2 0,-11-1-11,0-1 0,0 1 0,1-1 0,-1 1 0,0 0 0,0-1 0,0 1 0,0 0 0,0 0-1,0 0 1,0 0 0,0 0 0,0 0 0,-1 0 0,1 0 0,0 0 0,0 0 0,-1 1 0,1-1 0,-1 0-1,1 0 1,-1 1 0,0-1 0,0 0 0,1 1 0,-1 0 0,0 44 285,-1-24-114,-1 7 54,-1 1 0,-2-1 0,-1 0 0,-2 0-1,-17 47 1,-15 55 246,38-124-484,1 0 0,0-1 0,0 1 0,1-1 1,0 1-1,0 0 0,3 11 0,-3-16-19,0-1 0,1 1 0,-1-1 0,1 1 0,-1-1 0,1 0 0,0 1 0,-1-1 0,1 1 0,0-1 0,0 0 0,0 0 0,0 0 0,0 0 0,1 1-1,-1-1 1,0-1 0,0 1 0,1 0 0,-1 0 0,0 0 0,1-1 0,-1 1 0,1-1 0,-1 1 0,1-1 0,-1 1 0,1-1 0,-1 0 0,1 0 0,-1 0 0,1 0 0,0 0 0,-1 0 0,1 0 0,-1-1 0,1 1-1,-1 0 1,3-2 0,55-16-721,0-3 1,70-37-1,-19 9 522,-28 14 120,-9 1 63,2 4 1,1 4-1,118-27 1,-181 51 52,0 0 1,0 1-1,0 0 1,0 1-1,0 1 0,0 0 1,0 1-1,-1 0 1,25 7-1,-31-6 15,-1 0-1,1-1 0,0 2 0,-1-1 1,1 1-1,-1 0 0,0 0 0,0 0 1,0 1-1,-1-1 0,0 1 1,0 0-1,0 1 0,0-1 0,-1 1 1,0-1-1,0 1 0,-1 0 0,1 0 1,2 13-1,0 6 100,-1 0-1,-1 1 1,-2 0-1,0-1 1,-1 1 0,-2 0-1,-7 36 1,-50 180 575,53-223-664,-34 98 89,27-85-256,1 0-1,1 1 1,2 1-1,2 0 1,1 0-1,-2 36 1,8-70 65,0 1 1,0-1-1,0 1 0,0-1 1,0 0-1,0 1 0,1-1 1,-1 1-1,0-1 0,0 1 1,0-1-1,0 0 1,1 1-1,9 4-1502,-9-5 1502,-1 0 1,1-1-1,-1 1 1,0 0-1,1 0 0,0-1 1,23-12-1453,5-24-365,-1-7-931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0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114 451 1505,'-57'-6'3024,"29"3"-13,0 1 3479,43-14-2928,3 6-3051,0 1-1,0 0 0,1 2 1,22-7-1,17-7-365,-28 8-484,0-2 1,-1-2-1,-1 0 0,0-2 0,-2-1 0,0-1 1,-2-1-1,29-33 0,-47 48 245,-1 0 0,-1 0-1,1 0 1,-1 0 0,-1-1 0,1 0 0,-1 0 0,0 0 0,-1 0 0,0 0-1,0 0 1,-1 0 0,0-13 0,0 20 110,-1-1 0,0 1-1,0 0 1,-1-1 0,1 1 0,0 0 0,0-1-1,-1 1 1,1 0 0,-1 0 0,1-1 0,-1 1-1,1 0 1,-1 0 0,0 0 0,1 0 0,-1 0-1,0 0 1,0 0 0,0 0 0,0 0 0,0 0-1,0 0 1,0 1 0,0-1 0,0 0 0,-2 0-1,0 0 113,-1 0-1,1 0 1,0 1-1,-1-1 1,1 1-1,0 0 1,-1 0-1,1 0 1,-1 1-1,-5 0 1,0 1 260,-1 1 0,1 0 0,0 0 0,-1 1 0,1 0 0,1 1 0,-10 5 0,-10 14 650,0 1 0,2 1-1,1 2 1,1 0 0,-38 60 0,26-27-470,3 1 0,-28 75 1,54-118-559,2-1 0,0 1 0,2 0 0,0 0 0,1 0 0,0 0 0,3 29 0,-1-40-24,0-4-101,-1-1-1,1 1 1,0-1-1,1 1 1,-1-1-1,0 0 1,1 1-1,0-1 1,0 0-1,0 1 1,0-1-1,1 0 1,-1 0-1,1 0 1,-1 0-1,1 0 1,0 0-1,1-1 1,-1 1 0,0 0-1,1-1 1,-1 0-1,1 0 1,0 0-1,0 0 1,-1 0-1,1 0 1,1-1-1,2 2 1,1-1-494,1-1 1,-1 0-1,1 0 0,-1-1 1,1 0-1,-1-1 1,1 1-1,-1-1 1,1-1-1,-1 1 0,0-1 1,13-5-1,35-18-2540,-2-2 0,-1-3 1,87-64-1,-114 76 2578,63-43-1077,-10-12 378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2:58.2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 1 816,'-2'3'1500,"14"3"-828,25 10-275,-26-11-55,40 19 224,55 34 0,-14-7-367,-80-46-186,0 0 0,0 0 0,0-1-1,1-1 1,-1 0 0,1-1 0,0 0-1,17-1 1,7 0 0,75-9 0,98-32 4,89-9 4,-224 41 23,89 2-1,-133 7 12,-1 1 0,1 1 0,-1 2 0,0 1 0,-1 1 0,37 15 0,-42-11 60,-1 1 0,0 2 0,-1 0 0,-1 1 1,0 1-1,-1 1 0,-1 1 0,0 1 0,-2 1 0,0 0 0,-1 1 0,-1 1 0,-1 0 0,-1 1 0,16 41 0,-21-41 18,0 1 0,-2 0 0,-1 0 0,-2 1-1,0 0 1,-1 0 0,-1-1 0,-2 1 0,-6 47 0,7-72-133,-6 49 208,9-42-171,3-7-32,-1 0-1,0 0 1,0-1-1,1 0 1,-1 0-1,10-3 1,72-36-10,176-96-118,-20 25 40,164-53 70,-360 145 14,293-102-42,-194 87 22,-124 30 15,0 1-1,0 1 0,1 0 0,-1 2 0,31 3 0,20 7 34,105 26 1,-171-34-22,1 0 0,-1 0 0,0 1 1,0 0-1,-1 0 0,1 0 0,0 1 1,-1 0-1,0 0 0,9 9 0,-12-10 4,-1 0-1,0 1 1,0-1-1,0 0 1,0 1-1,-1-1 1,1 1 0,-1 0-1,0 0 1,0-1-1,0 7 1,4 10 74,0 3 140,-1 0 0,-1 0 0,-1 0 0,-1 0 0,-1 1 0,-1-1 0,-1 0 0,-1 1 0,-1-1 1,-2 0-1,-9 29 0,10-37-85,1 0 1,1 0-1,-1 21 0,3-34-137,1-1-1,0 0 1,0 0-1,0 0 0,1 0 1,-1 1-1,0-1 0,0 0 1,1 0-1,-1 0 0,0 0 1,1 0-1,-1 0 1,1 1-1,0-1 0,-1 0 1,1-1-1,0 1 0,0 0 1,-1 0-1,1 0 1,0 0-1,0-1 0,0 1 1,0 0-1,0-1 0,0 1 1,0 0-1,0-1 1,0 0-1,1 1 0,-1-1 1,2 1-1,35-4-135,-36 3 123,18-5-89,-1 0 0,-1-2 0,21-9 0,6-2-31,78-24-100,182-36 0,129 2 10,-305 56 171,-118 18 50,30-5 20,70-3-1,-108 10-20,0 0 1,-1 0-1,1 0 0,0 1 0,0-1 1,0 1-1,0 0 0,-1-1 0,5 3 0,-3 0 9,1 0 0,-1 0-1,0 0 1,0 1-1,0-1 1,-1 1 0,1 0-1,4 8 1,25 39 190,39 84 0,-69-130-192,0 0 0,-1 0 0,1 0-1,-1 0 1,0 1 0,-1-1 0,1 1 0,-1-1-1,0 1 1,0-1 0,-1 1 0,0 0 0,0-1 0,-1 8-1,-4 14-16,2-16-8,0 1 1,1-1-1,0 1 0,0 0 1,2 0-1,-1 0 0,2 0 1,-1 0-1,5 17 0,-5-27-14,1 0 0,0 0 0,0 0 0,0-1 0,0 1-1,0 0 1,0-1 0,1 1 0,-1-1 0,0 0 0,1 1-1,-1-1 1,1 0 0,-1 0 0,1 0 0,0 0 0,0 0-1,-1 0 1,1 0 0,2 0 0,2 1-137,0-1 0,0-1 0,0 1 0,0-1 0,0 0 0,11-1 0,47-13-633,164-64 9,-66 20 547,656-223-179,-746 260 511,1 3 0,114-14 0,-177 30-50,1 1 0,0 0 0,0 1 0,0 0 0,0 1 0,0 0 0,0 1 0,0 0 0,0 1 0,-1 0 0,1 1 0,-1 0 0,12 6 0,-17-6-1,0 0 0,0 1 0,-1-1 0,1 1 0,-1 0 0,0 0 0,0 1-1,-1-1 1,1 1 0,-1-1 0,-1 1 0,1 0 0,-1 0 0,0 1 0,0-1 0,-1 0 0,1 1 0,-2-1 0,1 9 0,0 20 77,-2 1-1,-9 61 1,4-47-228,5-45 33,0 0 0,1 0 0,0 0 0,0 0 1,0 0-1,1 0 0,-1 0 0,1-1 0,0 1 1,4 8-1,-4-10 48,1-1 0,-1 1 1,1-1-1,0 0 0,-1 0 0,1 0 1,0 0-1,0 0 0,1 0 0,-1-1 1,0 1-1,1-1 0,-1 1 0,3 0 1,-4-2 30,5 7-28,-7 14 69,-41 137 406,-203 616 1671,182-595-1738,-37 140-329,72-197-358,6 1 1,-6 127-1,34-203 158,-6-46 149,0-1-1,0 1 1,0 0 0,1-1 0,-1 1 0,0-1 0,1 1-1,-1-1 1,0 1 0,1-1 0,-1 1 0,0-1 0,1 1-1,-1-1 1,1 1 0,-1-1 0,1 0 0,-1 1 0,1-1-1,0 0 1,-1 1 0,1-1 0,-1 0 0,1 0 0,0 1-1,-1-1 1,1 0 0,0 0 0,0 0 0,2-1-4,0-1 1,0 1-1,0-1 1,0 1-1,0-1 1,0 0-1,-1 0 1,1-1-1,0 1 1,-1-1-1,4-3 1,-4 3 3,21-17 22,-23 20-14,0 0-1,0 0 0,0-1 1,1 1-1,-1 0 0,0 0 0,0 0 1,0 0-1,1 0 0,-1 0 0,0 0 1,0 0-1,0 0 0,1 0 0,-1 0 1,0 0-1,0 1 0,0-1 0,1 0 1,-1 0-1,0 0 0,0 0 1,0 0-1,0 0 0,1 0 0,-1 0 1,0 1-1,0-1 0,0 0 0,0 0 1,0 0-1,1 0 0,-1 1 0,0-1 1,0 0-1,0 0 0,0 0 1,0 0-1,0 1 0,0-1 0,0 0 1,0 0-1,0 0 0,0 1 0,0-1 1,0 0-1,0 0 0,0 0 0,0 1 1,0-1-1,0 0 0,0 0 1,0 0-1,0 1 0,0-1 0,0 0 1,0 1-1,-6 27 409,0 0 1,-20 52-1,19-59-334,-30 90 219,-37 206 0,39 175-552,33-437 178,-1 42-104,0-66 3,2 1 0,1-1-1,5 35 1,-5-65 161,0 0 0,1-1 0,-1 1 0,0 0 0,1-1-1,-1 1 1,0 0 0,1-1 0,-1 1 0,1 0 0,-1-1 0,1 1 0,-1-1-1,1 1 1,-1-1 0,1 1 0,0-1 0,-1 1 0,1-1 0,0 0 0,-1 1-1,1-1 1,0 0 0,-1 0 0,1 0 0,0 1 0,0-1 0,-1 0 0,2 0-1,7 4-201,-8 15 141,-11 19 244,-1 0-1,-18 39 1,-63 137 334,82-182-484,11-24-86,4-12-293,71-103-1724,-68 95 1932,12-15-47,1 0-1,1 2 1,1 0 0,32-26-1,-54 51 208,-1-1 0,1 1 1,-1-1-1,1 1 0,-1-1 0,1 1 0,-1 0 0,1-1 0,0 1 0,-1 0 0,1-1 0,0 1 0,-1 0 0,1-1 0,0 1 1,-1 0-1,1 0 0,0 0 0,-1 0 0,1 0 0,0 0 0,0 0 0,-1 0 0,1 0 0,0 0 0,-1 0 0,1 1 1,0-1-1,-1 0 0,1 0 0,0 1 0,-1-1 0,1 0 0,-1 1 0,1-1 0,0 0 0,-1 1 0,1-1 0,-1 1 1,1-1-1,-1 1 0,1 0 0,-1-1 0,0 1 0,1-1 0,-1 1 0,0 0 0,1-1 0,-1 1 0,0 0 0,0-1 0,0 1 1,0 0-1,1-1 0,-1 1 0,0 0 0,0 0 0,0-1 0,-1 2 0,2 3 57,-1 0-1,0 0 1,0 0-1,-1 0 1,0 0-1,0 0 1,0 0-1,0 0 1,-2 5-1,-65 117 1003,-25 39-441,86-152-600,1 1 1,1-1-1,-4 19 1,-3 8-75,12-41 28,0 0 1,0 0-1,0 0 1,0 0-1,-1 1 1,1-1-1,0 0 1,0 0-1,0 0 1,0 1-1,0-1 1,-1 0-1,1 0 1,0 1-1,0-1 1,0 0-1,0 0 1,0 1-1,0-1 1,0 0-1,0 0 1,0 1-1,0-1 1,0 0-1,0 1 1,0-1-1,0 0 1,0 0-1,0 1 1,1-1-1,-1 0 1,0 0-1,0 0 1,0 1-1,0-1 1,0 0-1,1 0 1,-1 0-1,0 1 1,0-1-1,0 0 1,0 0-1,1 0 1,-1 0-1,0 1 1,0-1-1,1 0 1,-1 0-1,0 0 1,0 0-1,1 0 1,-1 0-1,0 0 1,0 0-1,1 0 1,-1 0-1,19-16-1735,-9 4 1190,-6 8 271,0-1-1,0 0 0,0 0 1,0 0-1,-1 0 1,0-1-1,0 1 1,0-1-1,-1 0 0,0 0 1,0 0-1,0 0 1,-1 0-1,1-7 1,-2-8-612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3:01.7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263 131 224,'-1'5'58,"0"-1"0,-1 0 0,0 0 0,1 0 1,-2 0-1,1 0 0,0 0 0,-1-1 0,1 1 0,-1-1 0,0 0 0,0 1 0,-1-1 0,1-1 0,-5 4 1,-24 29 348,28-29-289,2-3-47,1 0 0,0-1 0,-1 1 0,0-1 1,0 1-1,0-1 0,0 0 0,0 0 0,0 0 0,0 0 1,-1 0-1,1 0 0,-1-1 0,0 1 0,-2 0 0,-1 4 44,1 0-1,0 0 0,0 1 1,1-1-1,0 1 0,0 0 1,1 0-1,-1 1 0,2-1 1,-4 10-1,-4 8 146,-12 15 75,16-32-244,1 1 0,0-1 0,0 1 1,1 1-1,1-1 0,-1 0 0,1 1 0,-1 10 1,-9 67 478,7-48-94,-4 67 1,10-102-93,20-17-160,289-180-133,-229 143-14,3 3 0,2 5-1,1 2 1,98-28 0,18 4 74,241-42 0,-407 101-128,0 1 1,60 2 0,-65 2 46,-27 0-43,0 0 0,0 0 0,0 1 0,0-1 0,-1 1 0,1 0 0,0 0 0,0 0 0,0 0 0,-1 1 0,1-1-1,-1 1 1,1 0 0,-1 0 0,1 0 0,-1 1 0,0-1 0,0 1 0,-1 0 0,1-1 0,0 1 0,-1 1 0,0-1 0,1 0 0,2 7 0,-1 0 192,-1 0 0,0 1 0,0-1-1,-1 1 1,-1-1 0,0 1 0,0 20 0,-1-27-145,-1-1 0,1 0-1,0 0 1,-1 0 0,0 0 0,0 0 0,0 0 0,0 0 0,-3 5 0,2-5 1,1-1 0,0 1 0,0-1 0,0 1 0,0-1 0,0 1-1,1 0 1,-1-1 0,1 6 0,0-6 16,3-3-192,1 0 90,0 0 0,0 0 0,0 0 0,-1-1 0,1 1 0,0-1 1,-1 0-1,0-1 0,4-2 0,20-10-22,288-106-163,-266 103 187,43-11 14,1 5 1,106-15-1,-130 30-18,0 4-1,0 2 1,0 3 0,95 13-1,-141-10 16,-2 1-1,1 1 0,0 1 1,-1 0-1,25 13 0,-32-13 18,-1 1 0,0 1 0,0 0 0,-1 0 0,0 1 0,0 1 0,-1 0 0,19 22 0,-27-25 11,1-1-1,-1 0 1,1 1 0,-2 0-1,1 0 1,-1-1-1,0 2 1,-1-1 0,1 0-1,-1 0 1,-1 0 0,1 1-1,-2 8 1,-1 16 291,-11 55-1,5-36 41,-2-24-157,6-13-79,4-14-126,1 1 0,-1-1 1,1 0-1,0 0 0,-1 0 1,1 1-1,-1-1 1,1 0-1,0 0 0,-1 0 1,1 0-1,-1 0 0,1 0 1,0 0-1,-1 0 1,1 0-1,-1 0 0,1-1 1,0 1-1,-1 0 0,1 0 1,-1 0-1,1-1 1,-1 1-1,1 0 0,0-1 1,24-9-53,-1-1 1,33-20-1,16-9 19,126-49 42,4 9 1,3 9-1,4 9 1,338-56-1,-496 112 87,86 1 0,-137 5-64,1 1-1,-1-1 1,1 1 0,-1-1 0,0 1 0,0 0-1,1 0 1,-1 0 0,0 0 0,0 0 0,0 0 0,0 0-1,0 0 1,0 0 0,0 0 0,-1 0 0,1 1-1,0-1 1,-1 0 0,1 1 0,-1-1 0,1 0 0,-1 1-1,1-1 1,-1 1 0,0-1 0,0 1 0,0-1-1,0 0 1,0 1 0,0-1 0,-1 3 0,2 4 124,-2 0 0,1 1 0,-1-1 0,-4 15 1,3-16-68,-1-1 0,0 1 0,0 0 0,0-1 0,-7 8 0,7-9-56,0 0 1,0 0 0,0 1-1,0-1 1,1 1 0,0-1 0,-3 12-1,3-6-10,-11 59 112,12-64-140,1-1 1,-1 1 0,1 0-1,0 0 1,1 0-1,-1 0 1,1 0-1,3 11 1,-3-16-1,0 0 0,0 1-1,0-1 1,1 0 0,-1 0 0,0 0 0,0 0-1,1 0 1,-1 0 0,1 0 0,-1 0 0,1-1 0,-1 1-1,1-1 1,-1 1 0,1-1 0,0 1 0,-1-1-1,1 0 1,0 0 0,1 0 0,43 0-160,-31-1 105,29-2-49,-1-2-1,0-1 1,-1-3-1,66-21 1,-57 15 72,1 1 1,82-9 0,212 19 34,-193 6 67,552-2-69,-684 1 9,-1 1 0,0 0 0,0 2 0,0 0 0,-1 2 0,1 0 0,-1 1 0,0 1 0,34 19 0,-15-3-18,-1 2 1,-1 1 0,45 43 0,-76-64 16,1-1 0,0 0 0,0 0 0,1 0 0,-1-1 0,1 0 0,0 0 0,0-1 0,1 0 0,-1 0 0,0-1 0,1 0 0,0 0 0,-1-1 1,1 1-1,0-2 0,0 1 0,0-1 0,12-2 0,-2 2 6,82 1-174,0-4 0,182-29 0,-185 10 191,2 5 0,172-9 0,-270 26-13,0 1 1,0-1-1,0 0 1,0 1-1,0-1 1,0 1-1,0-1 1,0 1-1,0-1 1,0 1-1,-1 0 1,1-1-1,0 1 1,0 0-1,-1 0 1,1-1-1,0 1 1,-1 0-1,1 0 1,-1 0-1,1 0 1,-1 0-1,1 0 1,-1 0-1,0 0 1,1 0-1,-1 0 1,0 0-1,0 0 1,0 0-1,0 0 1,0 1-1,1 47 339,-1-35-213,-2 7 68,0 0 1,-1 0-1,0-1 0,-2 1 0,-11 28 0,1-9 807,-35 66 0,45-98-950,1 0-1,0 0 1,0 0 0,1 1-1,1-1 1,-4 17 0,-15 13-2496,2-15 2727,0-1 0,-2-1 0,-1-1 0,0 0 0,-26 16 0,-6 7-63,-58 46 522,-153 95-1,-308 149 1768,373-235-2331,168-81-192,-1-1 1,0-1 0,-1-2-1,-1-2 1,0-1-1,0-2 1,-1-1-1,0-2 1,0-1-1,-69-2 1,41-1-20,39 1 33,1-2 1,-1 0-1,1-2 0,-1 0 1,-32-9-1,8-2 49,24 6-58,-45-17 0,66 22 1,-1 0-1,1 0 1,-1 1-1,1-1 1,-1 1-1,1 0 1,-1 0 0,0 1-1,0 0 1,0-1-1,1 1 1,-1 1 0,0-1-1,0 1 1,1 0-1,-1 0 1,0 0-1,1 1 1,-1-1 0,1 1-1,0 0 1,-1 0-1,1 1 1,0-1 0,0 1-1,1 0 1,-1 0-1,0 1 1,1-1 0,0 1-1,-4 4 1,-122 143 188,-109 141-67,217-263-102,-10 14-15,2 1 1,-37 75-1,40-63-50,-97 245 68,109-260-44,2 1 0,2 0 0,2 1-1,1 0 1,0 61 0,6-54-117,0-23-154,0 0 0,2 1-1,0-1 1,3 0 0,0 0-1,1 0 1,17 48 0,-14-58 225,-1 0 0,0 1 0,-1-1 0,-1 2 0,0-1-1,-2 0 1,0 1 0,0 23 0,-5-14 125,0 0-1,-2-1 1,-1 1-1,-1-1 0,-12 33 1,-60 133 169,72-179-209,-136 285 582,105-222-486,-1-5 6,-27 59-71,59-116-61,1 1 1,0 0-1,1 0 1,0 0-1,2 1 1,-2 28-1,4-23 18,-1-10-132,1 0-1,0 0 1,1 1 0,0-1-1,4 12 1,-5-21 27,1-1 1,0 0 0,0 1-1,0-1 1,0 0-1,0 0 1,0 0-1,1 0 1,-1 0 0,1 0-1,-1 0 1,1 0-1,0-1 1,0 1-1,0-1 1,0 1-1,0-1 1,0 1 0,0-1-1,0 0 1,0 0-1,0 0 1,1-1-1,-1 1 1,1 0 0,-1-1-1,0 0 1,1 1-1,-1-1 1,4 0-1,17-1-767,-15 0 647,0 0 0,0 1-1,0 0 1,15 3 0,-21-3 216,-1 1-1,1-1 1,-1 0 0,0 1 0,1 0-1,-1-1 1,0 1 0,0 0 0,1-1-1,-1 1 1,0 0 0,0 0 0,0 0-1,0 0 1,0 0 0,0 0 0,0 0-1,0 1 1,-1-1 0,1 0 0,0 0-1,-1 1 1,1-1 0,-1 0 0,1 1-1,-1-1 1,1 1 0,-1-1 0,0 0-1,0 1 1,0-1 0,0 2-1,0 42 475,2 0 148,-3 1 1,-2-1 0,-16 84 0,-109 351 2519,117-433-3123,3 1-1,2 0 1,3 0-1,2 71 1,1-86-445,37-21-4291,-36-13 4704,-1 1 1,1 0-1,-1 1 0,1-1 0,0 0 1,-1 0-1,1 0 0,-1 0 1,1 0-1,0 1 0,-1-1 1,1 0-1,-1 0 0,1 1 1,-1-1-1,1 0 0,-1 1 0,1-1 1,-1 1-1,1-1 0,-1 1 1,0-1-1,1 1 0,-1-1 1,0 1-1,1-1 0,-1 1 1,1 0-1,-1 23 174,-18 38 700,9-37-691,-26 79 559,23-71-549,1-1 0,1 2 0,-6 38 0,9-4-890,36-70-2374,-25 1 2914,-1-1 0,0 1-1,0-1 1,0 1 0,0-1 0,0 0-1,-1 0 1,1 0 0,0 0 0,-1-1-1,0 1 1,1-1 0,2-3 0,27-25-1027,-16 20 974,-12 7 189,0 1 0,1 0 1,0 0-1,0 0 1,0 0-1,0 1 0,0 0 1,0 0-1,1 0 1,-1 0-1,1 1 0,-1 0 1,7 0-1,-11 1 54,0 0 0,-1 0 0,1 0 0,-1 0 0,1 0 0,-1 1 0,1-1 0,-1 0 0,1 0 0,0 1 0,-1-1-1,1 0 1,-1 0 0,1 1 0,-1-1 0,0 1 0,1-1 0,-1 0 0,1 1 0,-1-1 0,0 1 0,1-1 0,-1 1 0,0-1 0,0 1 0,1-1-1,-1 1 1,0 0 0,0-1 0,0 1 0,0-1 0,1 1 0,-1 0 0,0 27 536,-1-14-298,1 22 169,-1-1 1,-2 0 0,-1 1 0,-2-1-1,-11 34 1,-28 108 503,42-169-942,1 1-1,-1-1 1,2 1 0,-1 0-1,1 0 1,0 17-1,65-71-4760,-21 5 3227,-7 7 802,25-17 106,-57 47 642,1 0 0,0 0-1,0 1 1,0-1 0,0 1 0,1 0 0,-1 1 0,1-1 0,-1 1 0,1 0 0,8 0 0,-13 1 30,0 0 0,1 0-1,-1 1 1,0-1 0,1 0-1,-1 1 1,0-1 0,0 1 0,0-1-1,1 1 1,-1-1 0,0 1 0,0 0-1,0-1 1,0 1 0,0 0 0,0 0-1,0 0 1,0 0 0,0 0 0,-1 0-1,1 0 1,0 0 0,-1 1-1,1-1 1,-1 0 0,1 0 0,-1 0-1,1 1 1,-1-1 0,0 0 0,1 2-1,0 51 1184,-1-38-786,-2-1-33,0 0 1,-1-1-1,-1 1 1,0-1-1,-1 0 1,-1 0-1,0 0 1,-1-1-1,-9 14 0,2 1-100,-31 32 55,43-56-794,106-56-10087,-102 51 10485,0 0 0,1 0 1,-1 1-1,0-1 0,1 1 1,-1-1-1,0 1 0,1 0 0,-1 0 1,0 0-1,1 0 0,2 1 1,-4-1 29,1 0 1,0 1 0,-1-1 0,1 0-1,0 0 1,-1 0 0,1 0 0,0-1 0,-1 1-1,1 0 1,0-1 0,-1 1 0,1-1-1,0 1 1,-1-1 0,1 0 0,2-1-1,-3 0 106,-1-2-537,-1 0 89,1 1-1,-1-1 1,0 0-1,0 0 1,0 0-1,-3-4 1,-7 0-665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3:09.51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735 693 752,'-8'-11'66,"0"0"0,0 0 0,1-1 0,0 0 0,1-1 1,1 1-1,0-1 0,0 0 0,2 0 0,-1-1 0,0-13 0,-3-198 1206,7 181-850,0 36-268,-3-25 164,3 32-297,-1 0 0,1 0 0,-1 1 0,1-1-1,-1 0 1,1 1 0,-1-1 0,1 0 0,-1 1 0,0-1-1,1 1 1,-1-1 0,0 1 0,0-1 0,0 1 0,1-1-1,-1 1 1,0 0 0,0-1 0,0 1 0,1 0 0,-1 0-1,0 0 1,0 0 0,0 0 0,0 0 0,0 0 0,0 0-1,1 0 1,-1 0 0,0 0 0,0 0 0,0 1 0,0-1-1,0 0 1,0 1 0,-2 0-2,1 0 1,0 0-1,0 0 0,1 1 0,-1-1 0,0 1 1,0-1-1,1 1 0,-1-1 0,1 1 1,-1 0-1,1 0 0,0 0 0,0 0 0,-1 0 1,0 3-1,-7 10 78,-49 74 349,-51 108-1,-4 16-180,65-126-191,-52 74-20,34-57-30,24-42 4,30-47-23,2 1 1,-14 25 0,17-24-13,10-12-10,0-7 16,0 1 0,-1-1 1,1 0-1,0 0 0,-1 0 0,1 0 0,-1-1 0,1 1 1,1-4-1,64-75-13,-4-3-1,83-145 1,-61 88 5,81-145 5,-162 276 9,1 1-1,0 0 1,0 0 0,9-9 0,-14 17-5,-1 1 0,0 0 0,0 1 0,0-1 0,0 0 0,-1 1 1,1-1-1,0 1 0,0-1 0,0 0 0,0 1 0,0-1 0,1 0 0,-1 1 1,0-1-1,0 0 0,0 1 0,0-1 0,0 1 0,0-1 0,1 0 0,-1 0 0,0 1 1,0-1-1,0 0 0,1 1 0,-1-1 0,0 0 0,0 0 0,1 1 0,-1-1 1,0 0-1,1 0 0,-1 0 0,0 1 0,1-1 0,-1 0 0,0 0 0,1 0 0,-1 0 1,1 0-1,-1 0 0,0 0 0,1 0 0,-1 0 0,0 0 0,1 0 0,-1 0 1,0 0-1,1 0 0,-1 0 0,1 0 0,-1 0 0,0 0 0,1 0 0,-1-1 1,0 1-1,1 0 0,-1 0 0,0 0 0,0-1 0,1 1 0,-1 0 0,0 0 0,0-1 1,1 1-1,-1 0 0,0-1 0,1 0 0,0 42 25,-1-34-18,-4 53 113,-2 0-1,-3-1 1,-35 116 0,15-60 73,4-32-75,18-62-86,0 0 1,1 1-1,2 0 1,0 0-1,-1 33 0,4-54-31,1 1-1,0-1 0,0 1 1,0-1-1,0 0 1,0 1-1,0-1 0,0 0 1,1 1-1,-1-1 1,0 0-1,1 1 0,-1-1 1,1 0-1,-1 1 1,1-1-1,0 0 0,-1 0 1,1 0-1,0 0 0,0 0 1,0 0-1,0 0 1,0 0-1,0 0 0,0 0 1,0 0-1,1 0 1,-1-1-1,1 2 0,1-2 1,0 0-1,0-1 0,0 1 0,-1 0 0,1-1 1,0 1-1,0-1 0,-1 0 0,1 0 1,0 0-1,-1 0 0,1-1 0,-1 1 1,0-1-1,1 1 0,1-3 0,15-12-16,-1 0-1,26-29 1,-20 18 12,98-116-55,-37 41 38,14-19-3,-54 65 39,101-100-1,-141 152-11,0 0 0,0 0 0,0 0-1,0 1 1,1 0 0,-1 0 0,12-4-1,-15 6-1,0 1 0,0-1 0,0 1 0,0 0 0,-1 0 0,1 0 0,0 0 0,0 0 0,0 0 0,0 0 0,0 1-1,0-1 1,0 1 0,-1-1 0,1 1 0,0 0 0,0-1 0,-1 1 0,1 0 0,-1 0 0,1 1 0,-1-1 0,1 0 0,-1 0-1,1 1 1,-1-1 0,0 1 0,0-1 0,0 1 0,2 2 0,3 7 0,-1-1 1,0 1-1,-1 0 1,0 0-1,-1 1 1,0-1-1,1 14 0,4 88 1,-8-93-5,0 1-1,1-1 1,1 0-1,1 0 1,0-1 0,2 1-1,0-1 1,1 1-1,12 22 1,-17-39 0,0 0 0,1 0 0,-1 0 0,1-1 0,-1 1 1,1-1-1,0 1 0,0-1 0,0 0 0,1 1 1,-1-1-1,0-1 0,1 1 0,-1 0 0,1 0 0,0-1 1,0 1-1,-1-1 0,1 0 0,0 0 0,0 0 0,0-1 1,0 1-1,0 0 0,0-1 0,0 0 0,1 0 0,-1 0 1,0 0-1,0 0 0,0-1 0,0 0 0,4-1 1,15-5-27,-1-2 0,0 0 0,0-2 0,-1 0 0,0-1 0,-2-1 1,26-22-1,3 0 6,47-33-14,447-308-41,-479 340 77,1 2-1,96-37 0,-150 67 7,0 1-1,1-1 1,-1 2 0,1-1 0,0 1-1,-1 1 1,1 0 0,13 0-1,-19 2 2,1-1-1,-1 1 1,0 0-1,1 0 1,-1 1-1,0-1 1,0 1-1,0 0 1,0 0-1,-1 1 1,1-1-1,0 1 1,-1 0-1,0-1 1,1 1-1,-1 1 1,-1-1-1,1 0 0,0 1 1,3 7-1,3 6 20,-1 1-1,0 0 0,-2 0 0,6 25 1,1 0-8,11 47-21,-14-50-4,24 64 0,-30-94 6,0 0 1,1-1-1,0 0 1,1 0 0,0-1-1,0 1 1,1-1-1,0 0 1,0-1 0,1 0-1,11 9 1,-12-12-7,0-1-1,0 0 1,0 0 0,0-1 0,1 0 0,-1 0-1,1-1 1,-1 0 0,1 0 0,0-1 0,-1 1-1,1-2 1,-1 1 0,1-1 0,0 0 0,-1-1 0,0 0-1,8-3 1,20-7-77,-1-1-1,49-28 1,-60 29 22,462-250-271,-457 247 338,130-63-39,-144 73 34,0-1-1,1 2 0,-1 0 1,1 1-1,0 0 0,0 1 1,0 1-1,0 0 0,16 2 0,-28-1 4,0 1 0,0-1 0,0 1 0,0-1 0,0 1 0,0 0 0,-1 0 0,1 1 0,0-1 0,0 1-1,-1-1 1,1 1 0,-1 0 0,0 0 0,1 0 0,-1 0 0,0 0 0,0 0 0,0 1 0,0-1 0,1 4-1,0 0 11,-1-1 0,-1 0-1,1 1 1,-1 0 0,0-1-1,0 1 1,0 0 0,-1 0-1,0-1 1,-1 11 0,-2 6 51,-1 0 1,0-1 0,-2 1-1,-1-1 1,-10 22 0,-20 24 38,25-47-77,1 0 0,-13 32 0,22-45-25,0-1 1,0 0 0,1 1-1,0 0 1,0-1-1,0 1 1,1 0-1,0-1 1,0 1-1,1 0 1,-1-1-1,5 14 1,-4-16-6,2 1 1,-1-1-1,0 1 0,1-1 1,0 0-1,0 0 1,0 0-1,0 0 0,1-1 1,0 1-1,-1-1 1,1 0-1,0 0 0,1 0 1,-1-1-1,0 0 1,1 1-1,-1-1 0,1-1 1,0 1-1,0-1 1,6 1-1,8 2-50,0-1 1,1-1-1,-1-1 1,30-2-1,-12-2-16,-1-2 1,0-1-1,0-2 1,38-14 0,142-61-236,-141 51 225,1 1 11,442-160-172,-451 171 236,0 4-1,1 2 1,0 4 0,1 2 0,130 3-1,-162 8 8,1 1 0,-1 3 0,0 1-1,-1 1 1,60 24 0,-73-23-5,0 1 0,-1 1-1,0 1 1,-1 1 0,-1 0 0,0 2 0,-1 0-1,0 1 1,21 27 0,11 27-33,-39-51 44,1-1-1,1 0 1,0-1 0,2-1 0,0 0 0,30 24 0,-41-39-7,0 1-1,1-1 1,-1 0 0,1-1-1,0 1 1,-1-1 0,1 0 0,0 0-1,0-1 1,0 0 0,-1 0 0,1 0-1,0-1 1,0 1 0,0-1 0,-1-1-1,10-2 1,5-3-2,-1 0 0,1-2 0,27-16-1,117-75-3,58-33-4,-104 71 1,3 6-1,207-66 0,-240 97 7,2 3 1,0 5-1,1 4 0,158-3 1,-169 16 20,85 12 0,-136-8-17,0 2 1,0 0-1,0 2 0,-1 1 1,-1 1-1,37 19 0,128 69 23,-181-94-23,0 1-1,1-2 1,-1 1 0,1-2-1,0 1 1,0-2 0,0 1-1,0-2 1,0 1 0,0-2-1,18-2 1,17-5 5,74-22 0,-60 14-5,549-97-115,8 47-17,-201 53 85,-410 13 47,21 0-5,1 1-1,-1 1 1,-1 2 0,1 1 0,43 14 0,-60-16 14,0 1 0,-1 1 0,0-1 0,0 2 0,0-1 0,-1 1-1,0 1 1,0 0 0,0 0 0,-1 1 0,0 0 0,-1 0 0,0 1 0,0 0 0,-1 0 0,9 16 0,-11-13-1,-1-1 1,0 1-1,-1-1 1,0 1-1,0 0 1,-2 0-1,1 0 1,-1 0-1,-4 22 1,3 49 51,1-77-58,1 1-1,0-1 1,1 0-1,0 0 1,0 0-1,0 0 1,1 0-1,-1 0 1,1 0-1,8 9 1,-9-12-9,0-1 1,1 0 0,0 0-1,-1 0 1,1 0 0,0 0-1,0 0 1,0-1-1,0 1 1,0-1 0,0 0-1,1 0 1,-1 0 0,0-1-1,1 1 1,-1-1-1,7 1 1,2-1-61,1-1-1,-1 0 0,0-1 1,13-3-1,19-9-281,-2-2-1,0-2 0,66-38 0,-67 34 248,229-124-216,197-101 279,-437 231 34,-8 4 12,0 1 0,1 1 0,0 0 0,0 2 1,1 1-1,34-6 0,-54 12 3,0 1 0,1 0 0,-1 0 1,0 1-1,1-1 0,-1 1 0,0 0 0,1 0 0,-1 0 0,0 1 0,0-1 0,0 1 0,0 0 1,0 0-1,-1 0 0,1 1 0,0 0 0,-1-1 0,0 1 0,0 0 0,0 1 0,0-1 0,0 0 1,-1 1-1,1 0 0,-1-1 0,0 1 0,0 0 0,0 0 0,1 7 0,5 13 107,-1 0 0,-2 0 0,0 0 0,1 32 0,-3-32-6,-2 24 83,-1-38-166,0-1 0,0 1-1,1-1 1,0 1 0,0-1 0,5 16 0,-4-22-30,-1-1 0,0 1 0,1-1 0,-1 0 0,1 1 0,0-1 0,0 0 0,0 0 0,0 0 0,0 0 0,0-1 0,1 1 1,-1 0-1,0-1 0,1 0 0,-1 1 0,1-1 0,0 0 0,-1-1 0,1 1 0,0 0 0,0-1 0,0 1 0,-1-1 1,1 0-1,0 0 0,5 0 0,31-4-129,0-2 0,0-1 0,0-2 0,-1-1 0,57-25 0,-43 17 91,659-211-89,-186 68 122,-471 146 2,0 2-1,72-7 0,-105 18 7,-1 1 0,1 0 0,0 2 0,0 0 0,0 2 0,0 0 0,-1 1 0,0 1 0,21 8 0,-32-9 6,0 1 1,0 0-1,0 0 1,-1 0 0,1 1-1,-2 1 1,1-1-1,-1 1 1,0 0-1,0 1 1,0 0 0,-1 0-1,5 9 1,-4-4 21,-1 1 1,0-1-1,-1 1 0,0 1 1,-1-1-1,-1 1 1,0-1-1,0 17 0,-2 3 93,-1 0 0,-1 0 0,-2 0 0,-2-1 0,-1 1 0,-20 61 0,22-82-101,0 1 1,1 0 0,0 0 0,1 0 0,0 0 0,1 25 0,1-38-25,0 0 0,0-1 1,0 1-1,0 0 0,0 0 1,1 0-1,-1 0 1,0-1-1,0 1 0,1 0 1,-1 0-1,0-1 0,1 1 1,-1 0-1,1 0 1,-1-1-1,1 1 0,-1-1 1,1 1-1,-1 0 0,1-1 1,0 1-1,-1-1 0,1 1 1,0-1-1,-1 0 1,1 1-1,0-1 0,0 0 1,0 1-1,-1-1 0,2 0 1,2 1-19,0-1 1,0 0 0,0 0-1,0 0 1,0 0-1,0-1 1,7-1 0,8-4-146,-1 0-1,27-13 1,441-247-832,-10 34 962,-466 227 44,0 1-1,1 0 1,-1 1 0,1 0-1,0 0 1,0 1 0,17 0 0,-25 2 1,0 0 1,0 1-1,0-1 1,0 1-1,0 0 1,0 0-1,0 0 0,0 0 1,0 0-1,-1 1 1,1-1-1,0 1 1,-1 0-1,0 0 1,1 0-1,-1 0 1,0 0-1,0 0 1,0 0-1,0 1 1,0-1-1,0 1 1,-1 0-1,1 0 1,-1-1-1,0 1 1,0 0-1,0 0 1,1 5-1,0-1 30,-1 1 0,0-1 1,0 1-1,-1-1 0,1 1 0,-1-1 1,-1 0-1,0 1 0,0-1 0,0 1 0,-5 13 1,-3 2 147,-1 0 1,-17 27 0,16-30-67,0 0 1,-12 37 0,23-56-131,-1-1 0,1 1 1,-1 0-1,1 0 0,0 0 1,0 0-1,0 0 0,-1 0 1,1 0-1,0-1 1,0 1-1,0 0 0,0 0 1,0 0-1,1 0 0,-1 0 1,0 0-1,0 0 0,0 0 1,1 0-1,-1-1 0,1 1 1,-1 0-1,1 0 0,-1 0 1,1-1-1,-1 1 1,1 0-1,-1-1 0,1 1 1,0 0-1,0-1 0,-1 1 1,1-1-1,1 1 0,1 0-22,0 0-1,0-1 0,1 1 1,-1-1-1,0 0 0,0 0 1,1 0-1,-1 0 0,0 0 1,6-2-1,13-3-149,0-2 1,25-10-1,-44 16 160,213-106-400,-56 25 382,-109 58 39,-29 13 33,2 0-1,-1 2 1,46-12 0,-57 19 10,-11 2-36,0 0 1,1 0 0,-1 0 0,0 0 0,1 0 0,-1-1 0,0 1 0,0 0-1,1-1 1,-1 1 0,0-1 0,0 1 0,1-1 0,-1 0 0,0 1 0,0-1-1,0 0 1,0 0 0,1-1 0,1 1 3,0 0 0,0 0 0,1 0 1,-1 1-1,0 0 0,0 0 0,0 0 0,1 0 0,-1 0 0,5 1 0,2 0-14,129-1 7,-128 1-5,-1 0 0,1 2 0,-1-1 0,1 1 0,-1 1 0,0 0 0,0 0 0,17 11 0,33 12-16,-35-21 9,1 0 1,-1-1-1,1-2 0,0-1 1,39-1-1,260-1 7,-322 0 1,-1 0-1,1 1 1,-1-1-1,1 1 1,-1 0 0,0 0-1,1 0 1,-1 0-1,0 0 1,1 1-1,-1-1 1,0 1 0,0-1-1,0 1 1,0 0-1,0-1 1,-1 1-1,3 3 1,28 45 20,-20-30-29,2 8-19,16 20 52,-28-46-43,0 0-1,-1 0 1,1 0-1,0-1 1,1 1-1,-1 0 0,0-1 1,0 0-1,1 1 1,-1-1-1,1 0 0,-1 0 1,1-1-1,-1 1 1,1 0-1,0-1 0,-1 0 1,5 1-1,51-2-1122,-18 0 487,49 4 0,-60 4 195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4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32 32,'-11'0'739,"0"1"-1154,1-1 3073,24-7-1265,-6 5-1402,0 1 0,0 0 0,0 0 0,0 1 0,0 0 0,13 2 0,4-1-400,-25-1 362,1 0 0,-1 0 0,1-1 1,0 1-1,-1-1 0,1 1 0,-1 0 0,0-1 0,1 1 0,-1-1 0,1 1 0,-1-1 0,0 1 1,1-1-1,-1 0 0,0 1 0,1-1 0,-1 1 0,0-1 0,0 0 0,0 1 0,0-1 0,1 0 1,-1 1-1,0-1 0,0 0 0,0 1 0,0-1 0,-1 1 0,1-1 0,0 0 0,0 1 0,0-1 1,0 0-1,-1 1 0,1-1 0,-1 0 0,-15-1-841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1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46 160,'0'-36'1427,"0"26"-236,0 25-663,0 1201 4503,21-896-4514,-1-81-204,-6-27-52,4 135 374,-19-206-514,11 285 393,1-256-298,9 79 56,-6-155-178,43 231 207,105 600 140,-147-808-281,37 214 122,-15-91-110,-8-37 51,31 198 358,-37-221-321,-2 16 109,-5 240 1,-9-304-166,34 190 0,-20-182-138,19 287 321,-27-264-173,-11 52-26,-3-145-66,10 116 0,30 129-42,-6 84 195,-34 2-40,-1-162-161,2-164-43,-1 5-14,10 89-1,5 86 264,0-5 305,24 201 439,-11 333 235,-27-737-1199,30 828 860,-13-720-849,40 624 407,-56-654-479,-8 236-649,6-335-2,0 10-1031,1-35 1460,-1 0 0,1 0 0,0 1 0,0-1-1,-1 0 1,1 0 0,-1 0 0,1 0 0,-1 0 0,0 0 0,1 0 0,-1 0 0,0 0 0,0 0-1,1 0 1,-1 0 0,0-1 0,0 1 0,0 0 0,0 0 0,-2 0 0,-2-1-3811,-5-6 150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1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21 903 640,'0'0'878,"-1"0"-638,0 0 0,0 1 0,0-1 0,0 0 0,0 0 0,-1 0 0,1 1 0,0-1 0,0 1 0,0-1 0,0 1 0,0-1 0,0 1-1,1 0 1,-1-1 0,0 1 0,-1 1 0,1 1-29,1 1-1,0-1 1,0 1-1,0-1 1,0 0-1,1 1 1,-1-1-1,1 1 1,0-1-1,0 0 1,0 0-1,1 0 0,-1 1 1,3 2-1,-1-4-79,0 0-1,0 0 1,0-1-1,0 1 1,0-1-1,0 0 1,0 0-1,1 0 1,-1-1-1,0 1 1,1-1-1,-1 0 1,1 1-1,-1-2 1,6 1-1,75 1 1173,-25 1-396,100-9 0,227-69 451,-152 26-988,-172 37-307,304-52 180,-255 50-104,148 0 1,-221 15-111,54 0 16,110-13 1,175-49 186,210-62 10,667-52 1,-705 113-267,-139 14 52,-95 9-10,187-29 19,101-11-74,211 35 5,-55 38 0,-309-5 58,593 12-68,-656 26 65,-93-2-28,-199-20 13,196 5 14,93 3-100,-320-12 79,0 2 0,82 14 0,1 4 33,-91-15-31,100 24 0,21 15-72,-157-39 80,1-1 0,-1 0 0,38 0 0,-12-1-34,183 4 78,-8-2-38,-125 0-40,-65-6 22,0 3 0,0 1 0,51 10 0,134 29-71,-128-38 58,-68-4 4,1 0-1,-1 2 1,22 4-1,-16-5 4,-23-1 9,0 0 0,0 0 0,0 0 0,0 1-1,0-1 1,0 0 0,0 1 0,0 0 0,-1 0 0,7 2 0,-8-2-16,0-1-7,-1 0 21,0 0 0,0 0 0,0 0 1,0 0-1,0 0 0,1 0 0,-1 0 0,0 0 0,0 0 0,0 0 1,0 0-1,1-1 0,-1 1 0,0 0 0,0 0 0,0 0 0,0 0 1,1 0-1,-1 1 0,0-1 0,0 0 0,0 0 0,0 0 0,1 0 1,-1 0-1,0 0 0,0 0 0,0 0 0,0 0 0,1 0 0,-1 0 0,0 1 1,0-1-1,0 0 0,0 0 0,0 0 0,0 0 0,0 0 0,1 0 1,-1 1-1,0-1 0,0 0 0,0 0 0,0 0 0,0 0 0,0 1 1,0-1-1,0 0 0,0 0 0,0 0 0,0 0 0,0 1 0,0-1 1,0 0-1,0 0 0,2 9 16,-1-1 1,0 1-1,-1 0 0,0-1 1,-1 16-1,1 38 225,67 259 156,-13-10-431,-7-9-71,-3-7 201,15 86-157,-36-224 118,5 31-93,25 60 7,-27-96 26,48 208 9,-21-98-12,12 156 65,-13-17-159,9 46 104,3-160-68,-43-199 40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2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13152 12 304,'-2'-12'1844,"1"13"-1797,0 0 1,0-1 0,1 1-1,-1 0 1,0 0 0,0-1-1,1 1 1,-1 0 0,1 0-1,-1 0 1,0 0 0,1 0-1,0 0 1,-1 0 0,1 0-1,0 0 1,-1 0 0,1 0-1,0 0 1,0 0 0,0 0-1,0 0 1,0 0 0,0 0-1,0 2 1,1 43 423,-1-31-295,-7 1541 6000,34-805-5013,-17-651-1020,65 456 277,86 464 7,-131-794-448,-18-131 9,46 173 0,-26-135 38,5 41 11,19 82 6,-36-173-59,-3 1 0,-4 0 0,3 150 0,-4-31 30,-12 600 36,13-581-94,1-1 6,-7 318 83,-7-471-35,20 472 65,-6-423-75,17 185 43,17 42 80,-18-170-142,5-25 67,-6-33-37,-12-41 7,3-1 1,4-1 0,58 127 0,-8-27-33,-27-36 44,-9-26-36,-21-48 33,-13-45-16,1 1 1,1-1-1,10 22 0,-8-25-22,-1 0-1,-1 1 1,0 0-1,-1 0 1,-1 0-1,-1 1 1,0-1-1,-1 1 1,0 25-1,-2-42 14,0 1-1,1-1 1,-1 1-1,0-1 1,0 1 0,0-1-1,0 1 1,1-1-1,-1 1 1,0-1-1,0 1 1,1-1-1,-1 1 1,0-1-1,1 0 1,-1 1-1,0-1 1,1 0-1,-1 1 1,0-1-1,1 0 1,-1 1-1,1-1 1,-1 0-1,1 0 1,-1 0-1,1 1 1,-1-1-1,1 0 1,-1 0-1,1 0 1,-1 0-1,1 0 1,-1 0-1,1 0 1,-1 0-1,1 0 1,-1 0-1,1 0 1,-1 0-1,1 0 1,-1-1-1,2 1 1,-2 0 1,2 0 18,-2 2-18,-1-1 0,1 1 0,0-1 0,0 1 0,-1 0 0,1-1-1,-1 1 1,0-1 0,1 1 0,-1-1 0,0 1 0,0-1 0,0 0 0,0 1 0,0-1 0,0 0-1,-2 2 1,-29 10 54,31-13-56,-15 3-1,0-1 1,-1 0 0,1-1-1,-1-1 1,-22-3 0,-9 0-35,14 4 56,-1-2-1,1-1 0,0-2 1,1-1-1,-53-16 0,-179-55 326,212 65-215,0 1 0,-1 4 0,-56-1 0,-976 7 1021,998 4-938,-96 17 1,23-2-7,-867 12 1711,1002-31-1871,-167-3 339,61-1-140,1 6 0,-194 26-1,-52 7 255,217-26-278,-273 9 261,223-10-225,-257 15 449,107-10-125,229-10-528,-96 9 27,-209 23 79,243-23-100,-270-6-106,-38 3 40,-12 48 39,41 16 31,402-62-79,-71 2 0,40-5-6,-142 1 71,-42 6-80,-222 80 15,-3 0 26,229-52-36,-163 20 19,135-19-19,7 0-4,225-35 26,-224 14 68,231-22-51,17 1-33,1-3-1,-95-12 0,98 5 31,-23-5-50,29 3 42,0 1-1,0 3 1,-47-2-1,47 6-11,-1-3 0,-81-19 0,88 15 84,31 9-76,-1-1-1,1 0 1,0 0 0,0-1-1,0 0 1,1 0-1,-1 0 1,0 0-1,1-1 1,0 0-1,-1-1 1,1 1-1,0-1 1,1 0-1,-7-6 1,10 9-9,0 0 0,0 0-1,0 0 1,0 0 0,0 0 0,-1 1 0,1-1 0,0 0 0,-1 0 0,1 1 0,0-1 0,-1 1 0,1-1 0,0 1-1,-1 0 1,-2-1 0,3 1 3,1 0 0,-1 0-1,1 0 1,-1 0 0,0 0 0,1 0-1,-1 0 1,0 0 0,1 0-1,-1 0 1,1-1 0,-1 1 0,1 0-1,-1 0 1,0-1 0,1 1-1,-1 0 1,1-1 0,-1 1-1,1-1 1,0 1 0,-1 0 0,1-1-1,-1 1 1,1-1 0,0 1-1,-1-1 1,1 1 0,0-1 0,0 0-1,-1 0 1,1-1 2,-1 0 1,1 0 0,0 0-1,-1 0 1,0 1-1,0-1 1,1 0-1,-1 0 1,0 1 0,0-1-1,-1 1 1,1-1-1,0 1 1,0-1-1,-1 1 1,1-1-1,-1 1 1,1 0 0,-1 0-1,0 0 1,1 0-1,-1 0 1,0 0-1,-3 0 1,-22-18 10,15 9-12,0 0 0,-1 1 0,0 0 0,0 2 0,-1-1 1,0 1-1,-26-8 0,22 8 15,0 0 0,0-1 0,1-2 0,0 1-1,-18-15 1,7 5-42,24 17 28,-1 0 1,1-1 0,0 0-1,-1 0 1,1 0 0,0 0 0,1-1-1,-1 1 1,1-1 0,-1 0-1,1 0 1,0 0 0,1 0 0,-1-1-1,1 1 1,0-1 0,0 0-1,0 1 1,-1-8 0,1-8-10,-6-31-195,4 39 166,1-1-1,0 1 1,0-1-1,1 0 1,1 0 0,0 0-1,2-24 1,-1 15 55,-11-35-3045,11-50-10746,0 86 11888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2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1443 496,'0'-73'2233,"0"71"-1803,0-9 448,0-8-430,-1 2 1,1 0 1,1-1-1,5-25 1,-4 40-441,0 1 1,-1-1 0,1 1-1,0 0 1,1 0-1,-1 0 1,0 0-1,1 0 1,-1 0 0,1 1-1,-1-1 1,1 1-1,0-1 1,0 1-1,-1 0 1,1 0-1,0 1 1,0-1 0,0 1-1,3-1 1,31-11 53,2-6 131,76-22 0,-27 11 5,-47 16-39,64-13-1,-7 3-38,-61 14-103,1 2-1,0 2 1,39 0-1,-32 3-10,81-15-1,48-14 3,20-4 97,49-30 23,139-30 14,-308 81-106,42-6-24,-47 14-9,0-3 0,-1-3 0,106-34 0,324-83-121,-217 89 150,-72 13-7,446-36-58,8 53 5,-652 10 28,400 10 35,-48-6 104,-198-6-40,-86 2-83,477-10 164,-390 7-157,90-8 8,-85-7 2,232-37 63,-262 34-17,-86 14 13,79-19 0,146-58 156,97-25 36,-279 86-183,189-20-1,-28 40-35,-147 4-82,-71 1-5,58 10-1,-5 0 4,139 4 53,373-23-1,41-6-30,-429 15-5,-172 1 3,-1 2-1,0 2 1,0 2-1,-1 2 1,50 20-1,-61-21 3,16 9-11,-36-13 0,0-1 0,1 0 0,-1-1 1,1 0-1,21 2 0,23 0 15,87 21 0,-130-24-5,1 0-1,-1-1 1,25-1-1,24 4-1,-9 6 3,1-3-1,91 3 1,-142-11-4,47-1-20,85 12 0,-108-8 27,0-1-1,54-4 1,-49 0 2,57 5-1,375 8-17,-300-13-9,-55 14 61,-110-12-46,0 0 1,0 0-1,0 0 0,0 0 0,0 0 1,1 0-1,-1 1 0,0-1 0,0 0 1,0 1-1,0-1 0,0 0 0,0 1 0,0-1 1,0 1-1,0 0 0,0-1 0,0 1 1,0 0-1,0 0 0,-1-1 0,1 1 1,0 0-1,0 0 0,-1 0 0,1 0 1,0 1-1,0-1 5,-1 1 1,1-1-1,0 0 1,0 1-1,0-1 1,0 0-1,0 0 1,1 0-1,-1 0 1,0 0 0,0 0-1,1 0 1,-1-1-1,0 1 1,1 0-1,-1-1 1,3 1-1,105 40-50,-74-35-211,-19-3-2776,-36-3 1047,-39 0 53,22 0 890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2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1 448,'0'0'4624,"0"10"-4109,-1 46 209,-1-14-536,2 0 0,2 1 0,1-1 0,3-1 0,1 1 0,15 47 0,-15-64-124,-1 0-1,5 41 0,-8-43-41,1 1 0,12 37 1,22 36-29,-34-65-344,-4-29 341,0-1-1,0 1 1,0-1 0,1 1 0,-1-1-1,0 1 1,1-1 0,0 0 0,0 1-1,0-1 1,1 3 0,-1-3 29,-1-1-68,0-1 0,0 1 0,0-1 0,0 1-1,0-1 1,0 1 0,1-1 0,-1 1 0,0-1-1,0 0 1,0 1 0,1-1 0,-1 1 0,0-1-1,0 0 1,1 1 0,-1-1 0,0 0 0,1 1 0,-1-1-1,0 0 1,1 0 0,-1 1 0,1-1 0,-1 0-1,0 0 1,1 0 0,-1 1 0,1-1 0,-1 0-1,1 0 1,-1 0 0,0 0 0,1 0 0,-1 0-1,1 0 1,-1 0 0,1 0 0,-1 0 0,1 0 0,-1 0-1,1 0 1,-1 0 0,0-1 0,1 1 0,-1 0-1,1 0 1,-1 0 0,0-1 0,1 1 0,-1 0-1,1 0 1,-1-1 0,0 1 0,0 0 0,1-1-1,-1 1 1,1-1 0,2-4-199,0 1 0,0-1 0,0 0 0,-1 0 1,0 0-1,0-1 0,0 1 0,0 0 0,-1-1 0,1-7 0,0-27-655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2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33 64,'-14'0'187,"-23"1"155,36-1-333,0 0 1,0 0 0,0 0 0,0 0-1,0-1 1,1 1 0,-1 0-1,0 0 1,0 0 0,0-1-1,0 1 1,0 0 0,1-1 0,-1 1-1,0-1 1,0 1 0,0-1-1,1 0 1,-1 1 0,0-1-1,1 1 1,-1-1 0,1 0 0,-1 0-1,1 1 1,-1-1 0,0-1-1,0 0 51,-1 0 0,1 1 0,-1-1 0,0 0 0,0 1 0,0 0 0,1-1 0,-1 1 0,-1 0 0,1 0 0,0 0 0,0 0 0,0 1 0,0-1 0,-1 0 0,1 1 0,0 0 0,0-1 0,-1 1 0,1 0 0,0 0 0,-5 1 0,7 42 665,0-34-593,1 1 0,-1-1 1,2 1-1,-1-1 0,1 0 0,1 0 0,-1 0 0,2 0 0,-1 0 0,1-1 0,5 9 0,-2-1 74,-1-1 1,-1 1-1,4 20 0,7 21 215,31 79 359,56 142-157,-93-252-620,-8-21-2,-1 0 1,1 0 0,1 0 0,-1 0 0,1 0-1,0 0 1,0-1 0,6 7 0,-8-7-10,0-1 1,0 1-1,0-1 0,-1 1 0,1 0 1,-1-1-1,0 1 0,0 0 0,0-1 1,-2 7-1,2 20 0,0-29-22,0 0-1,0 0 1,1 0 0,-1 0 0,0 0 0,0 0 0,1 0 0,-1 0 0,1 0 0,-1 0 0,1 0 0,-1 0 0,1-1 0,0 1-1,-1 0 1,1 0 0,0 0 0,0-1 0,-1 1 0,1 0 0,0-1 0,0 1 0,0-1 0,0 1 0,0-1 0,0 1 0,0-1 0,0 0-1,0 0 1,0 1 0,0-1 0,2 0 0,-2-1-77,0 0-1,0 1 1,0-1 0,0 0-1,0 0 1,0 0-1,-1 0 1,1-1 0,0 1-1,0 0 1,-1 0 0,1 0-1,-1-1 1,1 1-1,-1 0 1,0-1 0,1 1-1,-1 0 1,0-1-1,0 1 1,0 0 0,0-1-1,0-2 1,0-5-292,-3-28-899,-14-3 476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0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52 736,'31'-31'741,"-10"10"15284,-32 24-13245,-6 3-1145,11 0-806,0 0 0,0 0-1,0 0 1,1 1 0,-6 8 0,-10 13 1019,-11 11-1295,0 2 0,3 1-1,2 1 1,-24 51-1,37-66-411,2 1-1,1-1 1,2 2 0,1-1-1,1 2 1,1-1 0,2 0-1,-1 34 1,5-59-284,0 0 1,0 1-1,0-1 1,1 0-1,0 0 0,0 0 1,0-1-1,1 1 1,0 0-1,0 0 0,0-1 1,0 1-1,0-1 1,6 7-1,-6-9 34,0-1 1,0 1-1,0-1 0,1 1 1,-1-1-1,1 0 0,-1 0 1,1 0-1,0 0 0,-1 0 1,1 0-1,0-1 0,-1 1 1,1-1-1,0 0 0,0 0 1,-1 0-1,1 0 0,0 0 1,0-1-1,-1 1 0,1-1 1,0 0-1,-1 0 0,1 0 1,-1 0-1,1 0 0,4-3 1,10-6-547,1 0 1,-1-1-1,-1-1 1,0 0 0,-1-1-1,0-1 1,-1 0-1,0-1 1,19-29 0,-14 14 398,0 0 0,-2-1 1,-2-1-1,20-57 0,4-41 1376,-29 88 2038,-2 2 3852,-63 245-5440,13-62-1315,-124 515-255,141-559 0,4 0 0,5 2 0,-7 189 0,25-193-248,-2-96 175,-1 0 0,2 0 0,-1-1 0,0 1 0,0 0 0,0 0 0,0 0 0,0 0 0,1-1 0,-1 1 0,0 0 0,1 0 0,-1-1 0,0 1 0,1 0 0,-1 0 0,1-1 0,-1 1 0,1-1 0,0 1 0,-1 0 0,1-1 0,0 1 0,-1-1 0,1 1 0,0-1 0,-1 0 0,1 1 0,0-1 0,0 0 0,0 1 0,-1-1 0,1 0 0,0 0 0,0 0 0,0 0 0,0 0 0,-1 0 0,1 0 0,0 0 0,2 0 0,-1-1-274,1 0-1,0 0 0,0 0 1,-1-1-1,1 1 0,0-1 0,-1 0 1,1 1-1,-1-1 0,0 0 1,4-5-1,12-15-1951,-1 0 0,-1-2 0,-1 0 0,22-51 0,32-115-4751,-33 83 4335,4-5 791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2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1 208,'1'20'4731,"-1"-2"-4466,2-1 0,0 1 1,9 29-1,36 79 925,37 122 277,-66-193-1235,2-1 0,33 61 1,-29-63-137,-16-37-56,0-1 1,1 1-1,1-1 1,0-1-1,20 21 0,-18-29 23,-12-5-62,0 0 1,0 0-1,1 0 1,-1 0-1,0 0 1,1 0-1,-1 0 1,0 0-1,0 0 1,1 0-1,-1 0 1,0 0-1,0 0 1,1 1-1,-1-1 1,0 0-1,0 0 1,0 0-1,1 0 1,-1 0-1,0 1 1,0-1-1,0 0 1,1 0-1,-1 0 1,0 1-1,0-1 1,0 0 0,0 0-1,0 1 1,1-1-1,-1 0 1,0 0-1,0 1 1,0-1-1,0 0 1,0 0-1,0 1 1,0-1-1,0 0 1,0 1-1,0-1 1,0 0-1,0 0 1,0 1-1,0-1 1,0 2 30,-12-11-316,11 8 237,0 1-1,0-1 1,0 0 0,0 1 0,0-1-1,0 0 1,0 1 0,0-1-1,1 0 1,-1 0 0,0 0 0,0 0-1,1 0 1,-1 0 0,0-1-1,1-2 6,0 2-68,0 0 0,0 1 1,0-1-1,0 0 0,0 0 0,-1 0 0,1 1 1,0-1-1,-1 0 0,1 0 0,-1 1 0,-1-3 0,-44-51-4356,30 36 3122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3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1 183 208,'0'0'702,"0"-33"-201,0-87 671,0 120-1159,0-1 0,0 1 1,0-1-1,0 1 0,0-1 1,0 1-1,0-1 0,1 1 1,-1-1-1,0 1 0,0 0 1,1-1-1,-1 1 0,0-1 1,1 1-1,-1 0 0,0-1 1,1 1-1,-1 0 0,0-1 1,1 1-1,-1 0 0,1-1 1,-1 1-1,1 0 0,-1 0 1,0 0-1,1-1 0,-1 1 1,1 0-1,-1 0 0,1 0 1,-1 0-1,1 0 0,-1 0 1,1 0-1,-1 0 0,1 0 1,-1 0-1,1 0 0,-1 0 1,1 1-1,-1-1 0,1 0 1,0 0-1,1 0 297,-2-1-182,0 0 0,-1 0 0,1 0 0,0 0 0,0-1 0,0 1 0,0 0 0,0 0 0,1 0 0,-1 0 0,0 0 0,1-1 0,-1 1 0,0 0 0,2-1 1,4 2-11,1 1 0,-1 0 0,0 1 0,1 0 0,-1 0 0,0 0 0,0 1 0,0 0 0,0 0 0,0 0 0,8 7 0,63 56 518,-45-38-461,16 13 46,2-2-1,90 53 1,-129-88-398,1 0-1,-1 0 1,1-1 0,0 0 0,-1-1-1,1-1 1,0 0 0,15-1-1,-26 0-710,-21-15-1193,-53-63-555,46 53 1425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3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1 352,'-6'1'160,"1"-1"-1,-1 1 1,0 1-1,0-1 1,1 1-1,-1 0 1,1 1-1,-1-1 1,1 1-1,0 0 1,0 0-1,0 1 1,1 0-1,-1-1 1,-4 6-1,-12 13 631,-32 44 0,19-23-42,1-5-735,1 1 0,2 2 1,1 1-1,-25 52 0,49-59-3321,-1-35 1334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3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96 320,'0'0'2201,"2"34"-1606,63 131 1020,-27-75-1232,25 57 58,-41-111-399,-20-33-38,0-1-1,0 1 0,0-1 1,0 1-1,-1 0 0,0-1 1,1 1-1,-1 0 0,0 0 1,0 0-1,0 6 0,-1-5-13,0-8-124,1-15-148,-1 1 54,0 1-1,-1 0 1,0-1-1,-7-28 1,-8-16-198,13 43 334,-1 2 0,-1-1 0,-1 0 0,-9-18 0,3 9 43,1-2 1,-9-32 0,1 2 102,14 41 43,1 0-1,0 0 1,1 0-1,0-34 1,3 51-12,11 1 40,-1 1-1,1 1 1,-1 0-1,17 5 1,16 3-51,24-3-22,125-4 1,-115-3-86,-76 0 47,0 1 1,0-1 0,0 1 0,0-1 0,-1 1-1,1 0 1,0 0 0,0-1 0,-1 1 0,1 0-1,0 0 1,-1 0 0,1 0 0,-1 0 0,1 0-1,-1-1 1,0 1 0,1 1 0,-1-1 0,0 0-1,0 0 1,1 0 0,-1 0 0,0 0 0,0 0-1,0 0 1,0 0 0,-1 2 0,1 47 575,-1-32-275,1 1-169,1 0 1,0 1-1,1-1 1,2-1-1,-1 1 1,2 0-1,1-1 1,0 0-1,1 0 1,1-1-1,1 0 1,13 21 0,42 69 50,-64-107-193,0 1 0,1-1 1,-1 0-1,0 1 0,0-1 0,0 1 1,0-1-1,0 1 0,0-1 0,0 1 1,0-1-1,0 0 0,0 1 0,0-1 1,0 1-1,0-1 0,0 1 0,-1-1 1,1 0-1,0 1 0,0-1 1,0 1-1,-1-1 0,1 0 0,0 1 1,0-1-1,-1 0 0,1 1 0,0-1 1,-1 0-1,1 1 0,0-1 0,-1 0 1,1 0-1,-1 0 0,1 1 0,0-1 1,-1 0-1,1 0 0,-1 0 0,1 0 1,-1 0-1,1 0 0,-1 0 0,-30 8 25,16-5 15,-61 34 57,5-7-26,42-17-68,-1-1 0,-34 9 0,15-17-416,47-3 300,0-1-1,1 0 1,-1 0-1,0 0 0,0 0 1,1-1-1,-1 1 1,0 0-1,1-1 1,-1 1-1,0-1 0,1 1 1,-1-1-1,1 0 1,-1 0-1,1 0 0,-1 0 1,1 0-1,-1 0 1,1 0-1,-2-3 1,0-3-493,0-1 1,-1 0 0,0 1 0,0 0 0,-8-10 0,-6-4-1283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39 139 512,'0'1'34,"1"-1"0,-1 1 0,0 0-1,0 0 1,0-1 0,0 1 0,0 0 0,0 0-1,0-1 1,0 1 0,0 0 0,-1 0 0,1-1-1,0 1 1,0 0 0,-1 0 0,1-1 0,0 1-1,-1 0 1,0 0 0,-6 4 163,-4 6 844,4 0-500,6-9-385,0 0 0,-1 0 0,1 0 0,0 0 0,0 0 0,1 0 0,-1 0 0,0 0 0,1 1 0,-1-1 0,1 0 0,0 3 0,0-4-102,0 0-1,0 0 1,0-1 0,0 1-1,0 0 1,1 0 0,-1-1 0,0 1-1,1 0 1,-1-1 0,0 1-1,1 0 1,-1-1 0,1 1-1,-1 0 1,1-1 0,-1 1-1,1-1 1,0 1 0,-1-1 0,1 1-1,0-1 1,-1 1 0,1-1-1,1 1 1,28 6 525,46-8-418,-50 0 104,20 0-110,0-3 1,0-1-1,0-3 0,88-26 0,-25 4-51,2 4 1,165-16-1,-88 34-142,-93-4-1181,-95 11 1185,1 1 1,-1 0-1,0 0 1,0 0-1,0-1 1,1 1-1,-1 0 0,0 0 1,0-1-1,0 1 1,0 0-1,1-1 0,-1 1 1,0 0-1,0-1 1,0 1-1,0 0 1,0 0-1,0-1 0,0 1 1,0 0-1,0-1 1,0 1-1,0 0 1,0-1-1,0 1 0,0 0 1,0-1-1,0 1 1,-1 0-1,1-1 1,0 1-1,0 0 0,0 0 1,0-1-1,-1 1 1,1 0-1,0 0 1,0-1-1,-1 1 0,-1-2-80,0 0-1,-1 1 1,1-1-1,-1 1 0,1 0 1,-1 0-1,0 0 1,1 0-1,-1 0 0,0 0 1,0 1-1,1 0 0,-1-1 1,-4 1-1,-24-6-879,2-6 39,-8-7-93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3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122 160 416,'0'-5'4685,"1"19"-4238,0 0 0,1-1 1,1 1-1,0-1 0,7 17 0,9 43 1035,-9-22-752,-1-11 96,4 61 0,5 102 1114,2 55-863,-5-66-879,-14-164-226,2-45-1174,-3-47-810,-38-35 78,-48-107-408,59 150 2026,3 0 1,2-2-1,-26-110 1,46 145 323,0 0 0,2-41 0,1 23 53,-1 32-49,1 1-1,0-1 1,0 0 0,1 1-1,0-1 1,1 1 0,0-1-1,0 1 1,1 0-1,-1 0 1,9-11 0,-3 7 25,0 0 1,1 1-1,0 0 0,1 1 1,0 0-1,15-11 1,2 3 57,1 1 0,0 2-1,1 0 1,1 2 0,38-11 0,-49 18-18,1 1 0,0 1 0,0 1 0,0 0 0,0 2 0,0 0 1,32 4-1,-48-3-29,1 1 1,-1 0 0,0 1-1,0-1 1,0 1 0,-1 0-1,1 0 1,0 0 0,-1 0-1,1 1 1,-1 0 0,0 0-1,0 0 1,0 1 0,0-1-1,0 1 1,-1 0 0,0 0-1,0 0 1,0 1 0,0-1-1,-1 1 1,1-1 0,1 7-1,-1-4 64,-1 0-1,0 1 0,0-1 1,-1 1-1,0 0 1,-1-1-1,1 1 0,-1 0 1,-1 0-1,1-1 0,-1 1 1,-1 0-1,1-1 1,-1 1-1,-6 11 0,0-1 25,-1 0-1,0-2 1,-2 1-1,0-1 1,-1 0-1,0-1 1,-1-1-1,-1 0 1,0-1 0,-1 0-1,-1-1 1,0-1-1,0 0 1,-22 10-1,29-18-121,0 0-1,-1-1 1,1 0-1,-1 0 1,1-1-1,-1 0 1,0-1-1,-13-1 0,6 1-30,201-12-12,-156 12 42,1-1-40,-1 2 0,44 6 0,-62-5 33,1 1 0,-1 0 0,0 0 0,0 1 0,-1 1 0,1-1 0,-1 1 0,0 1-1,0 0 1,10 9 0,-8-5 28,-1 0-1,0 0 0,-1 1 1,0 0-1,0 1 0,-1-1 1,-1 2-1,0-1 0,-1 1 1,-1 0-1,1 0 0,-2 1 1,0 0-1,-1 0 0,0 0 1,-1 0-1,0 0 0,-2 0 1,1 0-1,-2 1 1,0-1-1,0 0 0,-2 0 1,0 0-1,0 0 0,-1-1 1,-1 1-1,0-1 0,-10 18 1,7-16 123,0 0 0,-1-1 0,-1 0 0,0-1 0,-1 0 0,-19 18 0,24-26-110,-1 0 1,0 0-1,0 0 0,0-1 0,0 0 0,-1 0 0,1-1 0,-1 0 0,0-1 0,0 1 0,0-2 1,-1 1-1,1-1 0,-15 0 0,-3 0-37,0-2 0,1 0 1,-1-2-1,1-1 0,0-1 1,0-1-1,0-1 0,1-2 0,0 0 1,1-1-1,0-2 0,1 0 1,-38-28-1,53 36-341,1-2 1,0 1-1,1-1 1,-1 0-1,1 0 1,-7-11-1,10 14 49,1 1 0,0-1 0,0 1 0,0-1 0,0 1 0,1-1 0,-1 0 0,1 0 0,-1 1 0,1-1 0,0 0 0,0 0 0,0 1 0,0-1 0,1 0 0,-1 0 0,1 1 0,0-1 0,0 0 0,0 1 0,0-1 0,0 1 0,0-1 0,2-1 0,0 0-24,0 1-1,0-1 1,0 1 0,0 0 0,0 0 0,1 1 0,-1-1 0,5-2 0,11-8-832,12-20-1399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3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71 131 864,'19'0'673,"-11"0"111,3 20 160,-11 3 1,0 9 223,0 12-143,0-5-193,0 5-159,0-1-337,0 1-112,0-12-80,8-1-192,0-7-464,-8-16-577,11-8-432,9-20-1872</inkml:trace>
  <inkml:trace contextRef="#ctx0" brushRef="#br0" timeOffset="1">71 0 1185,'-20'0'928,"1"0"16,7 0 753,-7 0-256,38 0-2065,12 0-481,-4 0-160,4 24 65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3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37 287 800,'20'67'892,"-5"-25"-220,-15-39-590,1 1 0,0-1 1,1 0-1,-1 1 0,1-1 1,-1 0-1,1 0 1,0 0-1,0 0 0,0 0 1,0-1-1,1 1 0,-1-1 1,1 1-1,0-1 0,0 0 1,5 3-1,-3-3 35,1 1 0,0-2 1,-1 1-1,1-1 0,0 0 0,0 0 0,0 0 1,11-1-1,-14-1-100,1 1 1,-1-1-1,1 0 1,-1 0 0,1 0-1,-1-1 1,0 1-1,1-1 1,-1 0-1,0 0 1,0 0-1,5-5 1,35-35 24,-31 29-37,-5 6-35,-1-2-1,0 1 1,0-1 0,-1 0 0,-1 0 0,1-1 0,-1 1 0,-1-1-1,0 0 1,0 0 0,-1 0 0,1-13 0,-1 11 10,-1 1 0,-1-1 1,0 0-1,0 0 0,-1 0 1,-1 0-1,0 0 0,-1 1 1,0-1-1,-6-14 0,5 18 90,-1 1-1,0-1 0,0 1 0,-1 0 0,1 0 0,-2 0 0,1 1 0,-1 0 0,-14-9 0,16 11 68,0 1-1,0 0 0,0 0 0,-1 0 1,0 0-1,1 1 0,-1 0 0,0 1 1,0-1-1,0 1 0,0 0 0,0 0 1,0 1-1,-12 0 0,12 2-26,0 0 0,1 1 0,-1 0 0,1-1 0,-1 2-1,1-1 1,0 1 0,0-1 0,0 1 0,1 1 0,-1-1 0,1 1 0,0-1 0,0 1 0,-3 7 0,-2 2 41,0 0 0,1 1 1,0 0-1,-7 24 1,9-18-95,2 0 0,1 1 0,0 0 0,2-1 0,0 1 0,1 0 0,2-1 0,0 1 0,1-1 0,8 28 0,-6-35-36,1 0 0,0-1 0,1 0 0,1 0 0,17 22 0,-21-30-95,-1-1 0,1 0 0,0 0 0,0 0-1,0-1 1,0 1 0,1-1 0,-1 0 0,1 0 0,0-1-1,0 1 1,0-1 0,0 0 0,0 0 0,0-1 0,1 0-1,9 1 1,-10-3-205,1 0 0,0 0-1,0-1 1,0 0 0,-1 0-1,1-1 1,-1 1 0,0-1 0,0-1-1,0 1 1,0-1 0,0 1-1,-1-1 1,0-1 0,5-5 0,18-13-842,-17 13 769,-1 1-1,1-1 1,-2-1 0,1 0-1,-2 0 1,12-20 0,-10 15 81,13-27-591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39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77 368,'6'-11'296,"-2"6"-99,-1 0 1,0-1-1,0 1 1,0-1-1,-1 1 1,0-1-1,2-9 1,0 3 415,4 14 835,8 22 727,29 206 1403,-37-182-3447,-8-41-130,0-1-1,1 0 1,0 1 0,1-1 0,-1 0 0,1 0-1,0 0 1,0 0 0,6 9 0,-8-15-12,0 0 1,0 0-1,0 1 1,1-1 0,-1 0-1,0 0 1,0 0-1,1 1 1,-1-1-1,0 0 1,0 0 0,1 0-1,-1 0 1,0 0-1,1 0 1,-1 1-1,0-1 1,0 0 0,1 0-1,-1 0 1,0 0-1,1 0 1,-1 0-1,0 0 1,1 0 0,-1 0-1,0-1 1,0 1-1,1 0 1,-1 0-1,0 0 1,1 0 0,-1 0-1,0 0 1,0 0-1,1-1 1,-1 1-1,0 0 1,0 0 0,1 0-1,-1-1 1,0 1-1,0 0 1,0 0-1,0-1 1,1 1 0,-1 0-1,0-1 1,0 1-1,0 0 1,0-1-1,9-14-316,-9 14 284,11-23-473,-5 11 249,0 0 0,-1-1 0,6-20 0,11-46-380,-15 59 629,0 0 1,-2-1 0,-1 0-1,4-44 1,-8 65 39,0 0 0,0 0 0,1 1 0,-1-1-1,0 0 1,0 0 0,1 1 0,-1-1 0,0 0 0,1 1 0,-1-1 0,1 0 0,-1 1 0,1-1 0,-1 1 0,1-1 0,-1 1 0,1-1-1,0 1 1,-1-1 0,1 1 0,0 0 0,-1-1 0,1 1 0,0 0 0,-1-1 0,1 1 0,0 0 0,0 0 0,-1 0 0,1 0-1,0 0 1,0 0 0,0 0 0,-1 0 0,1 0 0,0 0 0,0 0 0,-1 0 0,1 1 0,0-1 0,-1 0 0,1 0 0,0 1-1,0-1 1,-1 1 0,1-1 0,-1 0 0,1 1 0,0-1 0,-1 1 0,1 0 0,-1-1 0,1 2 0,11 12 455,0 0 0,16 30 0,-17-26-154,0-1 1,28 32-1,-29-39-317,0-1 0,1 0 0,0-1 1,0 0-1,1-1 0,0 0 0,0 0 0,1-2 0,-1 1 1,1-2-1,1 0 0,-1 0 0,1-1 0,-1-1 1,1 0-1,0-1 0,-1 0 0,18-2 0,-13 1-303,1-1-1,-1 0 0,0-1 0,31-8 1,-38 6 84,-1 0 0,1 0 0,-1-1 0,-1 0 0,1-1 0,-1 0 0,0-1 0,0 0 0,8-9 1,-12 12-95,1 0 1,-1-1-1,0 0 1,-1 0-1,1-1 1,-1 1-1,0-1 0,-1 0 1,1 0-1,-1 0 1,0 0-1,-1-1 1,1 1-1,-1-1 1,-1 0-1,1 0 1,0-11-1,-2 6-1232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5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88 383 96,'0'0'483,"0"-43"3834,-11-21-201,6 60-3361,5 4-738,0 0 1,0-1 0,0 1 0,0 0 0,0 0 0,0-1 0,-1 1 0,1 0-1,0 0 1,0-1 0,0 1 0,0 0 0,0 0 0,0 0 0,-1-1-1,1 1 1,0 0 0,0 0 0,0 0 0,-1-1 0,1 1 0,0 0 0,0 0-1,-1 0 1,1 0 0,0 0 0,0-1 0,-1 1 0,1 0 0,0 0-1,0 0 1,-1 0 0,1 0 0,0 0 0,0 0 0,-1 0 0,1 0-1,0 0 1,-1 0 0,1 0 0,0 0 0,0 0 0,-1 0 0,1 1 0,0-1-1,0 0 1,-1 0 0,1 0 0,0 0 0,0 0 0,-1 1 0,1 625 555,2-715-703,0 24-96,-9-96 1,-45-140-37,50 279 245,0 0 0,1 0 0,2-24 0,0 7-38,-1 37 37,4 12 14,-1-1 0,2-1 0,-1 1 1,1 0-1,0-1 0,12 14 0,6 10-9,162 247 74,-70-129-21,-113-147-37,0 1-1,0-1 1,1 0-1,-1 0 1,1-1-1,0 1 1,0-1 0,0 1-1,0-1 1,0 0-1,1 0 1,-1 0-1,1-1 1,-1 1-1,1-1 1,0 0 0,-1 0-1,1 0 1,0 0-1,0-1 1,0 1-1,0-1 1,7-1-1,-9 1 2,-1-1 0,1 1-1,0-1 1,0 0-1,0 0 1,-1 0-1,1 0 1,0 0-1,-1 0 1,1-1-1,-1 1 1,1-1-1,-1 1 1,0-1-1,1 1 1,-1-1 0,0 0-1,0 1 1,0-1-1,0 0 1,0-2-1,15-40 39,-4-9-52,-2-1 0,-2 0 0,1-72 0,-9-134-86,-10 200 257,3 40-1029,5 19-636,1 9-1031,1 21 849,0 3-16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0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20 200 576,'15'-61'2205,"-13"17"4661,-16 48-2483,12 1-3738,0 0 0,0 0-1,1 1 1,-1-1 0,1 1-1,1-1 1,-1 1 0,1 0-1,0-1 1,1 7 0,-2 16 1220,-10 145 4812,15 3-3673,-2-161-2983,0-1-1,1 1 1,0 0 0,2-1-1,8 20 1,-11-29-23,0-1 1,0 1 0,1-1-1,0 0 1,0 0-1,0 0 1,0 0 0,8 6-1,-9-9 2,0 1-1,0-1 1,0 0-1,0 0 0,0 0 1,0-1-1,0 1 1,0 0-1,0-1 0,0 1 1,0-1-1,1 0 1,-1 1-1,0-1 1,0 0-1,0-1 0,1 1 1,-1 0-1,0 0 1,4-2-1,4-2-58,0-1 0,0 0-1,0 0 1,-1-1 0,0 0 0,0-1-1,0 0 1,-1-1 0,0 1 0,-1-1-1,0-1 1,0 0 0,0 0 0,9-19-1,5-12-384,-2-1-1,18-54 1,-36 92 425,21-56-925,-3-1-1,17-94 1,-31 118-2335,-1-54 0,-26 103-10441,17-7 12382,-12 14-1345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5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67 336,'0'8'253,"0"8"192,0-1-1,1 1 1,0-1 0,6 20-1,-7-32-403,1-1 1,0 1-1,-1 0 0,1-1 0,1 1 1,-1-1-1,0 1 0,1-1 0,-1 1 0,1-1 1,-1 0-1,1 0 0,0 0 0,0 0 0,0 0 1,0 0-1,1-1 0,-1 1 0,0-1 1,1 1-1,-1-1 0,1 0 0,-1 0 0,1 0 1,0 0-1,-1 0 0,1-1 0,0 1 0,-1-1 1,5 0-1,5 0-17,-4 1-6,0 0 1,0-1-1,0 0 1,0-1-1,0 0 1,0 0-1,0-1 1,0 1-1,0-2 1,-1 1-1,1-1 1,-1-1-1,1 1 1,11-9-1,-9 5-38,-1-1 0,1 0 0,-2 0 0,16-19 0,-22 24 16,0 0-1,0 0 1,-1 1-1,1-1 1,0 0-1,-1-1 1,0 1-1,0 0 1,0 0-1,0-1 1,0 1-1,-1 0 1,1-1-1,-1 1 1,0 0-1,0-1 1,0 1-1,-1-1 1,1 1-1,-1 0 1,1-1-1,-1 1 1,-3-5-1,2 4 5,0 0 0,0 1 0,-1-1 0,1 1 0,-1 0 0,0-1 0,0 1 0,0 1 0,0-1 0,-1 0 0,1 1 0,-1 0 0,0 0 0,1 0 0,-1 0 0,0 0 0,0 1 0,0 0 0,0 0 0,-1 0 0,1 0 0,0 1 0,0-1 0,-1 1 0,1 0 0,0 0 0,0 1 0,-1-1 0,-7 3 0,1 0 0,0 0-1,0 0 1,1 1 0,-1 1 0,1-1 0,0 2-1,0 0 1,1 0 0,-1 0 0,-11 12 0,17-15-62,0 0 1,0 1 0,1-1 0,0 1-1,-1 0 1,1 0 0,1 0 0,-1 0 0,1 0-1,-1 1 1,1-1 0,0 1 0,1 0-1,-1-1 1,1 1 0,0 0 0,0 0-1,1 0 1,-1 8 0,3-13-43,1 0 1,-1 0-1,1 0 0,-1-1 1,0 1-1,1 0 0,-1-1 1,0 0-1,0 1 0,1-1 1,-1 0-1,0 0 0,4-3 1,20-17-474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5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73 592,'2'-1'83,"1"1"-1,0 0 1,0 0-1,0 0 1,0 1-1,-1-1 1,1 1-1,0-1 0,0 1 1,-1 0-1,1 0 1,3 2-1,-4-1-30,0 0-1,0 0 0,-1 1 1,0-1-1,1 0 0,-1 1 0,0-1 1,0 0-1,0 1 0,0 0 1,-1-1-1,1 1 0,0 4 0,7 18 266,1 0-1,2 0 1,0-1-1,17 25 0,27 45 282,-43-81-558,7-5-157,-11-11 21,-9-14-87,1 16 142,-1-47-182,2 0 0,3 1-1,1-1 1,15-60 0,-20 107 237,0 0-1,0 0 1,1 0-1,-1 0 1,0 0-1,0 0 1,1 0-1,-1 0 1,1 0-1,-1 0 1,1 0-1,-1 0 1,1 1-1,-1-1 0,1 0 1,0 0-1,-1 1 1,1-1-1,0 0 1,0 1-1,0-1 1,0 1-1,1-1 1,-2 1 12,1 0 0,0 0 0,0 1 0,0-1-1,-1 0 1,1 1 0,0-1 0,0 1 0,-1-1 0,1 1 0,0-1 0,-1 1 0,1 0 0,-1-1 0,1 1 0,-1 0 0,1-1 0,-1 1 0,1 0 0,0 1 0,19 51 802,-11-15-385,0 2 95,20 50 0,-26-81-498,1 1 0,1-1 0,-1 0 0,1 0 0,1-1 0,0 1 0,0-1 0,1-1 0,0 1-1,13 10 1,-19-17-42,0 0 0,0 0-1,0-1 1,0 1-1,0 0 1,0-1-1,0 1 1,0-1-1,0 0 1,1 1 0,-1-1-1,0 0 1,0 1-1,1-1 1,-1 0-1,0 0 1,0 0 0,1 0-1,-1 0 1,0-1-1,0 1 1,1 0-1,-1-1 1,0 1 0,0 0-1,0-1 1,0 0-1,0 1 1,1-1-1,-1 1 1,0-1 0,0 0-1,0 0 1,-1 0-1,1 0 1,0 0-1,0 0 1,0 0-1,-1 0 1,2-2 0,2-3-71,0-1 1,-1 0-1,0 0 1,4-14 0,-6 18 51,5-27-56,0-1 0,-2 0 0,-1 0 0,-2 0 0,-2-38 0,0 14 69,12 25 22,-10 30-6,-1-1 1,0 0 0,0 1-1,1-1 1,-1 1 0,1-1 0,-1 1-1,1-1 1,-1 1 0,1-1 0,-1 1-1,1-1 1,-1 1 0,1 0 0,-1-1-1,1 1 1,0 0 0,-1-1-1,1 1 1,0 0 0,-1 0 0,1 0-1,0 0 1,-1 0 0,1 0 0,0 0-1,-1 0 1,1 0 0,0 0-1,-1 0 1,1 0 0,0 0 0,-1 0-1,1 0 1,0 1 0,-1-1 0,1 0-1,-1 1 1,1-1 0,0 0 0,-1 1-1,1-1 1,-1 1 0,1-1-1,-1 1 1,0-1 0,1 1 0,-1-1-1,1 1 1,0 0 0,8 13 187,0 1 0,0 0 0,-2 0 0,12 32-1,20 39 202,-12-37-272,-18-29-93,2-1-1,0 0 0,1 0 0,1-2 0,18 21 1,-18-26-48,-10-7-82,1 0 1,0-1-1,1 0 0,-1 1 0,1-2 1,0 1-1,0 0 0,0-1 0,0 0 1,0-1-1,1 1 0,0-1 0,-1 0 1,1 0-1,11 2 0,-14-5-24,0 0-1,0 0 1,0 0-1,-1 0 1,1 0 0,0-1-1,0 1 1,-1-1-1,1 0 1,-1 0-1,1 0 1,-1 0 0,0 0-1,0 0 1,0-1-1,0 1 1,0-1-1,-1 1 1,1-1 0,1-5-1,28-63-1637,-30 67 1703,12-40-819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5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9 976,'0'0'17,"0"0"0,0 0 0,0-1 0,0 1 0,0 0 0,0-1 0,0 1 0,0 0 0,0-1 0,0 1 0,0 0 0,0-1 0,0 1-1,-1 0 1,1 0 0,0-1 0,0 1 0,0 0 0,0-1 0,-1 1 0,1 0 0,0 0 0,0 0 0,-1-1 0,1 1 0,0 0 0,0 0-1,-1 0 1,1-1 0,0 1 0,0 0 0,-1 0 0,1 0 0,0 0 0,-1 0 0,1 0 0,0 0 0,-1 0 0,1 0 0,0 0 0,-1 0-1,1 0 1,0 0 0,-1 0 0,1 0 0,0 0 0,0 0 0,-1 0 0,1 0 0,0 0 0,-1 0 0,1 1 0,0-1 0,0 0 0,-1 0-1,1 0 1,0 1 0,0-1 0,-1 0 0,1 0 0,0 1 0,-1-1 0,-15 17 450,12-5-311,1 0 0,0 0 0,1 1-1,1-1 1,0 0 0,0 1 0,2-1-1,2 25 1,-1 14 283,1 39-129,4-1-1,4 0 1,4 0-1,4-2 1,41 121-1,-40-141-261,-16-47-35,1 0 0,1-1 0,1 1 0,1-2 0,1 1 0,14 23 0,-5-10 15,-16-28-83,-2-12-58,0-22-118,0-23 35,-2-8 130,3 0-1,3 0 1,13-63 0,-17 120 68,1 0 0,0 0 0,0 1 0,0-1 0,0 0 0,1 0 0,0 1 0,-1-1 0,1 1 0,1 0 1,-1-1-1,0 1 0,1 0 0,0 0 0,-1 0 0,1 1 0,0-1 0,0 1 0,1 0 0,-1-1 0,0 2 0,1-1 1,0 0-1,5-2 0,-5 4 16,0 0 1,0 0-1,-1 0 1,1 0-1,0 1 1,0-1-1,-1 1 1,1 0-1,0 0 1,-1 0-1,1 0 1,-1 1-1,1 0 1,-1 0-1,0 0 1,1 0-1,-1 0 1,0 0-1,-1 1 1,1-1-1,0 1 1,-1 0-1,1 0 1,3 6-1,4 8 38,0-1 0,-1 1 0,-1 1-1,0-1 1,-1 1 0,-1 1 0,-1-1-1,4 27 1,-3 6 73,1 98 1,-7-147-139,0 0-1,1 1 1,-1-1 0,-1 0-1,1 1 1,0-1 0,-1 0 0,1 1-1,-1-1 1,1 0 0,-1 0 0,0 1-1,0-1 1,0 0 0,0 0-1,-1 0 1,1 0 0,-1 0 0,1 0-1,-3 1 1,1-1-94,0-1 0,0 1 0,-1-1 0,1 0 0,-1 0 0,1 0 1,-1-1-1,1 1 0,-1-1 0,1 0 0,-7 0 0,7-1-4,0 1 0,0-1 0,0 0 0,0 0 1,0 0-1,0-1 0,1 1 0,-1-1 0,1 1 1,-1-1-1,1 0 0,-1 0 0,1 0 0,0 0 0,0 0 1,0-1-1,0 1 0,1 0 0,-1-1 0,0 0 0,1 1 1,0-1-1,0 0 0,-2-4 0,0 1-72,-16-36-794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5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7 320,'8'-2'135,"-1"1"0,1 0-1,-1 0 1,1 0 0,-1 1 0,1 0 0,-1 0-1,1 1 1,8 2 0,-11-2-38,0 1 0,0 0 0,0 1 0,0-1 1,-1 1-1,1 0 0,-1 0 0,0 0 0,0 0 0,0 1 1,0 0-1,0 0 0,3 5 0,21 30 610,-1 1 0,22 47-1,-2-4-214,-40-69-397,-1 0 1,-1 1 0,0 0-1,-1 1 1,0-1-1,-1 1 1,-1-1 0,-1 1-1,0 0 1,-2 30-1,1-30 137,-34-20-72,33 3-172,-1-1 0,1 0 0,0 0-1,0 1 1,-1-1 0,1 0 0,1 0-1,-1 0 1,0 0 0,0 0 0,1 0 0,-1 0-1,1 0 1,0 0 0,-1-5 0,1-41-423,1 26 174,-1-6-172,0 1 1,2-1-1,1 1 0,8-34 0,-9 53 371,0 0-1,1 1 1,0 0-1,0-1 1,1 1 0,0 1-1,0-1 1,0 0-1,1 1 1,0 0 0,0 0-1,1 1 1,0-1-1,0 1 1,0 0 0,0 1-1,1-1 1,0 1-1,13-5 1,-16 7 32,6-2-62,-1 0 1,1 0-1,-1 2 0,1-1 1,13-1-1,-20 4 80,0 0 0,0 0 0,0 0 0,0 0 0,0 1 0,0-1 0,0 1-1,0 0 1,-1 0 0,1 0 0,0 0 0,0 0 0,-1 1 0,1-1 0,-1 1 0,1 0 0,-1 0 0,0 0 0,0 0 0,0 0-1,0 0 1,0 0 0,2 4 0,11 19 83,-1 1 0,21 52 0,-3-4 861,-31-72-892,0 0 1,1-1 0,-1 1-1,0-1 1,1 1 0,-1-1-1,1 1 1,0-1 0,-1 0-1,1 0 1,0 0 0,0 0-1,0 0 1,0 0 0,0 0-1,0 0 1,0-1 0,0 1-1,0-1 1,0 0 0,0 0 0,0 1-1,0-1 1,0-1 0,0 1-1,0 0 1,0 0 0,4-2-1,-2 2-18,-1-1 0,1 0-1,-1 0 1,1 0 0,-1-1-1,1 1 1,-1-1-1,0 0 1,0 0 0,0 0-1,0 0 1,0-1 0,0 1-1,0-1 1,3-4 0,0-5-13,-1 0 0,0 0 1,-1 0-1,0 0 0,-1-1 1,-1 0-1,0 1 0,0-1 1,-1 0-1,-1 0 0,0 0 1,-1 0-1,-4-23 0,4 34 22,1 1-1,0-1 0,-1 1 0,1-1 1,-1 1-1,1 0 0,-1-1 0,0 1 1,0 0-1,1 0 0,-1-1 0,0 1 0,0 0 1,0 0-1,0 0 0,0 0 0,-1 0 1,1 0-1,0 1 0,0-1 0,-1 0 1,1 1-1,0-1 0,-1 0 0,1 1 0,-1 0 1,1-1-1,0 1 0,-1 0 0,1 0 1,-1 0-1,1 0 0,-1 0 0,1 0 1,-1 0-1,1 0 0,-1 0 0,1 1 0,-2 0 1,-2 0 64,0 0 0,1 1 0,-1-1 0,1 1 1,-1 0-1,1 1 0,-1-1 0,1 1 0,-6 5 0,-3 6-38,0 2 0,2-1-1,0 2 1,0 0 0,2 0-1,0 0 1,1 1 0,1 1-1,0-1 1,2 1-1,0 0 1,1 1 0,1-1-1,1 1 1,0-1 0,2 1-1,0 0 1,1-1-1,1 1 1,1-1 0,10 35-1,-12-50-53,1 1 0,0-1 0,0 1 0,0-1-1,0 0 1,1 0 0,0 0 0,0 0-1,0-1 1,0 1 0,0-1 0,1 0 0,-1 0-1,1 0 1,0 0 0,0 0 0,8 3 0,-6-4-41,0-1 1,0 1 0,0-1 0,0 0 0,0 0 0,0-1 0,0 0 0,1 0 0,-1 0 0,0-1 0,0 0 0,7-2-1,5-2-357,-1-1-1,-1-1 1,1 0 0,-1-1-1,0-1 1,-1 0-1,0-2 1,21-18-1,11-14-1261,-6 0-797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5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 96,'-11'-2'2708,"11"-6"-2544,3-10 2793,12 14-4403,-14 15-1093,-1 10 663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5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1024,'0'31'737,"0"5"-1,0-16 0,0 11 1,0-19 591,0 0 385,8-12-1537,3 0-1472,-3-12 127,-8 0-159,0 1 15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5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20 368,'-2'-2'92,"1"0"-1,-1 1 1,0-1-1,0 1 1,1-1-1,-1 1 1,0 0-1,-1-1 1,1 1-1,0 0 1,0 1-1,0-1 1,-1 0-1,1 0 1,0 1-1,0 0 1,-1-1-1,1 1 1,-3 0-1,3 0 464,3 26 27,2 1 0,1-1 0,1 0 0,17 47 0,1 8 99,-7-11-245,46 223 1022,-1 30-404,-31-184-952,-26-124-319,1 0 0,1 0 1,0 0-1,12 19 0,-18-34 173,0 0-1,0 0 0,0 0 0,0 0 1,0-1-1,0 1 0,0 0 0,0 0 0,0 0 1,0 0-1,0 0 0,0 0 0,0 0 0,0 0 1,0 0-1,0-1 0,0 1 0,0 0 0,0 0 1,0 0-1,0 0 0,0 0 0,0 0 1,0 0-1,1 0 0,-1 0 0,0 0 0,0 0 1,0 0-1,0 0 0,0 0 0,0 0 0,0 0 1,0-1-1,0 1 0,0 0 0,1 0 0,-1 0 1,0 0-1,0 0 0,0 0 0,0 0 0,0 0 1,0 0-1,0 0 0,0 1 0,1-1 1,-1 0-1,0 0 0,0 0 0,0 0 0,0 0 1,0 0-1,0 0 0,0 0 0,0 0 0,0 0 1,0 0-1,0 0 0,0 0 0,1 0 0,-1 0 1,0 0-1,0 1 0,2-17-1137,0-18 62,-2-9 83,0-8 82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5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16 860 464,'-1'0'153,"0"-1"-1,0 1 1,1-1-1,-1 1 1,0-1 0,0 1-1,0-1 1,0 1-1,0-1 1,1 0-1,-1 1 1,0-1-1,1 0 1,-1 0-1,1 0 1,-1 0 0,0 1-1,1-1 1,0 0-1,-1 0 1,0-2-1,2 2-90,-1 1 0,1-1 0,-1 1 0,1-1 0,0 0 0,-1 1 0,1 0 0,0-1-1,-1 1 1,1-1 0,0 1 0,0 0 0,-1-1 0,1 1 0,0 0 0,0 0 0,-1 0-1,1 0 1,0-1 0,0 1 0,1 0 0,66 0 360,-50 1 150,55-3-58,-1-4 0,109-22 0,143-51 307,-26 5-329,19 2-252,25-6-53,-143 34-126,54-10 56,-145 31 30,-66 13-12,76-9 0,-37 7 127,-1-3 1,-1-3 0,98-37 0,-103 31-271,52-19-8,66-20 105,-159 54-120,0 2 0,0 2 0,66-3 0,-8 8 40,36-2 16,172 22 0,-241-16 6,107-4-1,-68-2-9,-92 2-18,12 0-19,-1 0 0,1-1 0,-1-1 0,30-7 0,-21 5 23,0 1 1,0 1-1,0 0 0,41 5 0,-33-2 9,65-4-1,10-4-18,-80 7 2,1-2-1,-1 0 1,34-9 0,-44 6 7,0 0 1,0 2-1,1 0 0,32-1 1,-24 3-9,0-2 1,0-1-1,30-9 1,-30 6 0,0 1 1,0 2-1,33-1 1,208 5 2,-262 1-3,-1 0 0,1 0 0,0 0-1,-1 1 1,1 0 0,-1 0 0,0 1-1,1-1 1,-1 1 0,0 0-1,-1 0 1,1 1 0,-1 0 0,1 0-1,-1 0 1,6 7 0,31 24 9,-38-32 9,1 0-1,0 1 1,-1-1-1,0 1 1,1-1-1,-1 1 1,-1 0-1,1 0 1,-1 1-1,1-1 1,-1 0-1,-1 1 1,1 0-1,0-1 1,-1 1-1,0 0 1,0-1-1,-1 1 1,1 0-1,-1 7 1,15 75 530,-15-82-539,1-1 1,0 1-1,-1-1 1,1 1-1,1-1 1,-1 0-1,1 0 1,-1 1-1,1-1 0,3 4 1,9 25 37,4 19 1,-12-35-37,0 0-1,-1 0 1,-1 1 0,3 24 0,-6-24-11,0-7 12,0 1 0,0 0 1,1-1-1,6 22 1,5 6-18,-3 1 0,8 54 1,-11-53 2,1 0 1,16 43 0,-3-17 9,8 19 18,-27-78 3,0 1 0,0-1-1,0 1 1,-1 0 0,-1-1 0,0 1 0,0 11 0,-1-2 285,-2-14-248,-1 0 0,1 0 0,-1-1 1,0 1-1,0-1 0,-1 0 0,1 0 0,-1 0 0,0 0 1,-7 2-1,8-3-8,-9 4 8,1-1 1,-1-1 0,0 0 0,-1-1 0,1 0 0,-1-1 0,-20 0 0,-1 2 74,-32 0-102,-95-4 1,55-2 38,31 3 41,2 4-1,-1 3 0,-126 30 1,49-3 280,-101 28-164,-340 92-63,312-85-16,35-17 133,116-23-29,-21 6 66,-28 17 147,154-45-362,0-1 1,0-1-1,-1-2 0,-47 4 0,-112-8 550,83-2 154,59 1-404,-1 1 1,1 3-1,0 2 0,-79 18 1,20-2-72,38-9-233,42-8-76,0-1-1,0-1 1,-31-1-1,-37 3 88,81-3-107,-32 4 101,-72 17 0,5 2 28,-25 7-96,96-23-28,1-1-1,-1-3 1,-1 0 0,1-3 0,-41-3 0,22 2 13,28-1-10,0 1 0,0 1 0,0 2 0,0 0 0,0 2-1,-42 14 1,30-7-52,-77 14-1,40-10 158,53-13-129,0 0 0,-1-2 0,1 0 0,-32-4 1,-8 1 84,54 2-41,-12 0-52,-1 0 0,0-1 0,0-2 0,-29-6 0,14 4 3,35 5 7,0 1 0,0-1 0,0 0 0,0 0 0,0-1-1,0 1 1,0-1 0,0 0 0,0 1 0,0-1-1,0 0 1,0-1 0,0 1 0,0 0 0,1-1 0,-1 0-1,1 0 1,-1 0 0,1 0 0,-4-4 0,4 4-431,2-18-16127,0 9 13920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5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49 464,'0'0'1110,"-2"-34"2228,-1 33-3199,1-1 0,-1 0 0,1 1 1,-1-1-1,0 1 0,0 0 0,0 0 1,1 0-1,-1 0 0,0 1 0,0-1 1,0 1-1,0 0 0,0 0 1,-1 0-1,1 0 0,0 0 0,0 1 1,0-1-1,-4 2 0,1 0 7,0-1 0,1 1-1,-1 0 1,0 1 0,1-1-1,-1 1 1,1 0 0,0 1 0,0-1-1,-6 7 1,-14 17 55,3 1-1,0 0 1,2 2-1,1 1 1,1 0-1,2 1 1,1 1-1,1 0 1,2 1 0,2 1-1,1-1 1,2 2-1,1-1 1,1 1-1,3 0 1,3 68 0,-1-94-192,1 0 0,0 0 1,1 0-1,0 0 1,1 0-1,0 0 1,7 15-1,-8-21-8,1 0-1,-1-1 1,0 1-1,1-1 0,0 0 1,0 1-1,0-1 1,0 0-1,1-1 1,-1 1-1,1-1 1,-1 1-1,1-1 0,0 0 1,0 0-1,0-1 1,0 1-1,0-1 1,1 0-1,-1 0 0,5 0 1,5 0-171,0 0 0,-1-2-1,1 1 1,0-2 0,0 0 0,-1 0 0,1-1 0,-1-1 0,0 0-1,0-1 1,0-1 0,-1 0 0,14-8 0,14-13-1015,-1-1 1,51-47 0,-48 39 361,12-13-217,90-105-1,-139 148 1074,-1 0-1,1 0 0,-1 0 1,-1 0-1,1-1 0,-1 0 1,5-13-1,-8 21-13,0-1 0,0 0 0,1 1 0,-1-1-1,0 0 1,0 1 0,0-1 0,1 0 0,-1 1 0,0-1 0,1 0 0,-1 0 0,0 1 0,0-1-1,1 0 1,-1 0 0,0 0 0,1 1 0,-1-1 0,1 0 0,-1 0 0,0 0 0,1 0 0,-1 0-1,0 0 1,1 0 0,-1 0 0,1 0 0,-1 0 0,0 0 0,1 0 0,-1 0 0,0 0 0,1 0-1,-1 0 1,1 0 0,-1-1 0,0 1 0,1 0 0,-1 0 0,0 0 0,1-1 0,-1 1 0,0 0-1,0 0 1,1-1 0,-1 1 0,0 0 0,0-1 0,1 1 0,-1 0 0,0-1 0,0 1 0,0 0-1,0-1 1,1 1 0,-1 0 0,0-1 0,0 1 0,0 0 0,0-2 0,13 37 746,-10-13-392,-1 1-1,-1 0 1,-3 41 0,0-4 454,2-57-810,-1-1-1,1 1 1,-1-1-1,0 1 1,0-1-1,0 1 1,0-1-1,0 0 1,-1 1-1,1-1 1,-1 0-1,1 0 1,-1 0-1,0 0 1,0 0-1,0 0 0,0-1 1,0 1-1,0-1 1,0 1-1,-1-1 1,1 0-1,0 0 1,-1 0-1,1 0 1,-1 0-1,1-1 1,-4 1-1,4 0-20,1 0 1,-1-1-1,0 1 0,0-1 0,0 0 0,0 0 0,0 0 1,0 0-1,0 0 0,0 0 0,1 0 0,-1-1 0,0 1 1,0-1-1,0 1 0,0-1 0,1 0 0,-1 1 0,0-1 0,0 0 1,1 0-1,-1 0 0,1-1 0,-1 1 0,1 0 0,0-1 1,-1 1-1,1-1 0,0 1 0,0-1 0,0 1 0,0-1 0,0 0 1,0 1-1,1-1 0,-1 0 0,0 0 0,0-2 0,0-6-55,-5-30-276,-2-70 0,8 101 312,0 0 0,0 0 0,1 0 0,0 0 0,1 0 0,0 0 0,1 0 0,-1 1 0,2-1 0,-1 1 0,1-1 0,0 1 0,11-14 0,-14 21 23,-1 0 0,1 0 0,0 0 0,-1 0 0,1 0 0,0 0 0,0 0 0,0 0 0,0 0 0,0 1 0,0-1 0,0 0-1,0 1 1,0-1 0,0 1 0,0-1 0,0 1 0,1-1 0,-1 1 0,0 0 0,0 0 0,0 0 0,1-1 0,-1 1 0,0 0 0,0 0 0,1 1 0,-1-1-1,0 0 1,0 0 0,0 1 0,1-1 0,-1 0 0,0 1 0,0-1 0,0 1 0,0 0 0,0-1 0,0 1 0,0 0 0,0 0 0,0-1 0,0 1 0,0 0-1,1 2 1,3 4 4,0 1 0,0 0 0,-1 1-1,0-1 1,3 11 0,0-1 6,131 279 8,-135-292-130,0 0-1,0 0 1,1 0-1,0 0 1,0-1-1,0 1 1,0-1-1,0 0 1,1 0-1,9 5 1,-13-8 28,1 0 1,-1-1-1,1 1 0,0 0 1,-1-1-1,1 1 1,0-1-1,-1 0 0,1 1 1,0-1-1,-1 0 1,1 0-1,0 0 0,0 0 1,-1 0-1,1-1 1,0 1-1,-1-1 0,1 1 1,0-1-1,-1 1 1,1-1-1,-1 0 0,1 0 1,-1 0-1,1 0 1,-1 0-1,0 0 0,1 0 1,-1 0-1,0 0 1,0-1-1,0 1 0,0 0 1,0-1-1,0 1 0,0-1 1,0 1-1,-1-1 1,1 0-1,0-2 0,11-36-908,-3-4 80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5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1 633 432,'1'0'93,"1"0"-1,-1 0 1,0 0 0,1 0-1,-1 0 1,1 0 0,-1 0-1,1 0 1,-1 1 0,0-1-1,1 0 1,-1 1 0,0-1-1,1 1 1,-1 0-1,0-1 1,0 1 0,1 0-1,-1 0 1,0 0 0,0 0-1,0 0 1,1 1 0,-1 1 35,0-1 1,-1 1-1,1 0 1,-1 0 0,1 0-1,-1 0 1,0-1-1,0 1 1,-1 5-1,0 11 53,3-5 29,-1 1 0,1 0-1,1-1 1,1 1 0,6 14 0,7 38 300,-13-45-449,1-1 1,1 1 0,0-1 0,2 1-1,1-2 1,19 36 0,-27-55-73,-1 0 0,1 0 1,-1 0-1,1 0 0,-1-1 0,1 1 1,-1 0-1,1 0 0,-1-1 0,1 1 1,0 0-1,0-1 0,-1 1 1,1-1-1,0 1 0,0-1 0,0 1 1,-1-1-1,1 0 0,0 1 0,0-1 1,0 0-1,0 0 0,0 1 0,0-1 1,0 0-1,0 0 0,0 0 0,0 0 1,0 0-1,-1-1 0,1 1 0,0 0 1,0 0-1,0 0 0,0-1 1,0 1-1,0-1 0,0 1 0,-1-1 1,1 1-1,1-1 0,0-1-53,1 0 0,-1-1 0,0 1 0,0-1 0,0 1 0,0-1 0,0 0 0,0 1 0,-1-1 0,2-5 0,23-64-662,22-109 1,-44 161 714,-1 0 165,1 0 1,13-37 0,-17 57-142,0 0 0,0-1 0,1 1 1,-1 0-1,0 0 0,0 0 0,0-1 0,0 1 0,0 0 0,0 0 0,1 0 0,-1 0 0,0-1 0,0 1 0,0 0 1,0 0-1,1 0 0,-1 0 0,0 0 0,0 0 0,0-1 0,1 1 0,-1 0 0,0 0 0,0 0 0,0 0 0,1 0 0,-1 0 1,0 0-1,0 0 0,1 0 0,-1 0 0,0 0 0,0 0 0,0 0 0,1 0 0,-1 0 0,0 0 0,0 0 0,0 1 1,1-1-1,-1 0 0,0 0 0,0 0 0,0 0 0,1 0 0,-1 0 0,0 1 0,0-1 0,0 0 0,0 0 0,0 0 0,1 0 1,-1 1-1,0-1 0,0 0 0,0 0 0,0 0 0,0 1 0,0-1 0,0 0 0,0 0 0,0 1 0,0-1 0,1 0 20,5 12 149,-1 0 1,0 1-1,-1-1 0,0 1 0,-1 0 0,2 14 0,-2-12-94,0 0 0,1 1 0,1-1 1,0-1-1,9 19 0,-5-17-75,-3-4 4,1 0-1,0 0 1,13 15-1,-17-24-31,-1-1 0,1 1 0,-1-1 0,1 1-1,0-1 1,0 0 0,0 0 0,0 0-1,1-1 1,-1 1 0,0-1 0,1 0-1,-1 1 1,1-2 0,-1 1 0,1 0-1,7 0 1,-1-2-135,0 0 1,0-1-1,0 0 1,0 0-1,0-1 0,0 0 1,-1-1-1,1 0 1,-1 0-1,0-1 0,0-1 1,-1 1-1,1-1 1,-1-1-1,-1 1 1,1-2-1,-1 1 0,7-10 1,12-17-227,-1-1 1,-1-2-1,18-39 0,-27 48 260,1-4-20,-1-2-1,-2 1 1,13-54-1,16-111 38,-34 154 136,-3 22 34,5-28 648,-2 0 0,2-65 0,-8 106 140,4 12-171,4 17 233,44 227 2948,-34-133-3392,0-14-521,39 172 484,-44-219-2457,31 71 1,-37-107 514,-7-14 8,-2-6 174,0-14 154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1121,'5'21'1041,"-3"-11"-480,0 0 0,1-1-1,-1 0 1,2 1 0,-1-1 0,2 0-1,-1-1 1,7 11 0,7 7 1273,-16-23-1610,-1 1 0,1-1 0,0 0-1,0 0 1,0-1 0,0 1 0,1 0 0,-1-1 0,1 1 0,-1-1-1,1 0 1,0 0 0,0 0 0,0 0 0,0 0 0,0-1 0,0 1-1,1-1 1,-1 0 0,1 0 0,-1 0 0,0 0 0,1-1 0,-1 0-1,1 1 1,0-1 0,3-1 0,2 1-6,0 0-1,-1-1 1,1 0-1,-1-1 1,1 1-1,-1-2 1,1 1-1,-1-1 1,0-1-1,0 1 1,-1-1-1,1-1 1,-1 1-1,0-1 1,0-1-1,7-6 1,20-16-364,-2-2-1,-1-1 1,-1-1 0,-1-2 0,-3-1 0,0-1 0,-3-1 0,34-70-1,-53 98 143,0 1-1,0-1 0,-1 0 0,0 0 0,-1 0 0,0 0 0,0 0 0,-1-1 0,0 1 0,-1-1 0,0 1 0,-1-13 0,-10 19 544,4 4-293,-1 0-1,0 1 0,1-1 0,-1 2 0,1-1 1,0 1-1,-1 0 0,1 1 0,1 0 1,-1 0-1,0 0 0,1 1 0,0 0 1,-10 10-1,-9 11 1160,-41 54 0,38-40-1003,3 2 0,1 0 0,1 2-1,3 1 1,-22 72 0,36-97-383,1 0-1,1 1 0,0 0 0,2 0 0,1 0 0,1 24 1,0-38-95,0 1 0,1-1 0,0 1 0,0-1 0,0 0 0,1 0 0,1 1 0,-1-1 0,1 0 0,0-1 0,1 1 0,-1 0 1,1-1-1,1 0 0,-1 0 0,1 0 0,0-1 0,0 1 0,1-1 0,8 6 0,-9-8-209,1-1-1,-1 0 1,1 0 0,0-1-1,-1 1 1,1-1 0,0-1-1,0 1 1,0-1-1,0 0 1,0 0 0,0 0-1,0-1 1,-1 0 0,1 0-1,0-1 1,0 0 0,-1 0-1,1 0 1,-1 0-1,9-6 1,2-2-725,0 0 0,0-1 0,-1 0-1,-1-1 1,19-20 0,-12 8 7,-2 0 0,-1-1 0,26-48 0,35-90-20,-24 45 1787,-43 93-209,15-28 782,-25 50-1092,0 0 0,0 0 0,1 0 0,-1 1 0,1-1 0,-1 1 0,1 0 0,0-1 0,0 1 0,0 0 0,0 1 0,0-1 0,6-2 0,-7 4-73,-1 0-1,1-1 1,-1 1-1,1 0 1,0 0 0,-1 0-1,1 0 1,-1 0-1,1 0 1,-1 1-1,1-1 1,-1 0-1,1 1 1,-1-1-1,1 1 1,-1 0 0,0-1-1,1 1 1,-1 0-1,0 0 1,1 0-1,-1 0 1,0 0-1,0 0 1,0 0-1,0 1 1,0-1 0,0 0-1,0 0 1,-1 1-1,1-1 1,0 1-1,-1-1 1,1 0-1,-1 1 1,1-1-1,-1 1 1,0 0 0,1-1-1,-1 3 1,2 9 809,0 1 1,-1-1 0,0 21 0,-1-28-636,-4 268 6322,1-1-6229,4-273-531,0 0 0,-1 0 1,1 0-1,0 0 0,0-1 0,0 1 0,0 0 0,-1-1 1,1 1-1,0 0 0,0-1 0,0 1 0,-1-1 1,1 1-1,0-1 0,-1 0 0,1 1 0,-1-1 0,1 0 1,0 1-1,-1-1 0,1 0 0,-1 0 0,11-19-1182,-1-1-1,0 1 1,-2-2 0,8-32-1,16-92-4431,-30 136 5280,18-113-4041,-13 64 1683,4 0 0,35-113 0,-15 109 1417,-31 61 1354,1 0 0,1 0 0,-1 0 0,0 0 0,0 0 0,1 0 0,-1 1 0,1-1 0,-1 1 0,1-1 0,0 1 0,0-1 0,-1 1 0,1 0-1,0 0 1,0 0 0,0 0 0,1 0 0,-1 0 0,0 1 0,0-1 0,0 1 0,0 0 0,1-1 0,-1 1 0,0 0 0,0 0 0,4 1 0,-1 1 261,0 0-1,-1 0 1,1 0-1,-1 1 1,0-1 0,0 1-1,0 1 1,0-1 0,0 0-1,-1 1 1,0 0 0,1-1-1,3 8 1,-2-2 537,0 0 1,-1 0 0,1 1-1,-2 0 1,0 0-1,3 12 1,-1 13 3136,-1 0 1,-1 67-1,-3-94-3328,0 61 3454,0 27-589,0-4-3992,0-88-2402,1-35-10400,-2 22 9855,1-21-1139,0-16 1026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59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23 151 816,'-22'-8'2452,"30"13"-705,-3-2-1659,1-1 0,0 0 0,1 0 0,-1 0 1,0-1-1,9 1 0,14-1-378,0-2 0,1-1 0,-1-1-1,0-2 1,0 0 0,-1-2 0,34-13 0,-16 3 28,1 3 0,0 2-1,55-7 1,-97 17 328,0 1-1,0 1 1,0-1-1,0 1 1,0 0-1,0 0 0,0 1 1,-1-1-1,1 1 1,0 0-1,0 0 1,0 1-1,-1-1 0,1 1 1,-1 0-1,1 0 1,-1 1-1,0-1 1,0 1-1,7 6 0,-4 0 203,0 0 0,0 0 0,-1 1 0,0 0 0,-1 0 0,0 1 0,0 0 0,2 11 0,-2-6 58,-2 1-1,0 0 1,2 24 0,6 35 223,-11-74-591,1 0 0,-1-1 0,1 1-1,-1 0 1,1-1 0,-1 1 0,1-1 0,0 1 0,-1-1 0,1 1 0,0-1 0,0 1 0,0-1 0,1 0 0,-1 0 0,0 1 0,0-1 0,1 0 0,-1 0 0,0 0 0,1-1 0,-1 1 0,1 0 0,-1 0 0,1-1 0,3 2 0,-4-3-74,1 1 0,0-1 0,-1 0 0,1 1 0,-1-1 0,1 0 0,-1 0 0,1 0 0,-1 0 0,0 0 0,1 0 0,-1 0 0,0-1 0,0 1 0,0 0 0,0-1 0,0 1 0,0-1 0,0 1 0,0-1 0,-1 1 0,1-1 1,-1 1-1,1-1 0,-1 0 0,1-2 0,6-32-242,-1-1 1,-2 0-1,-1-1 1,-2 1-1,-4-41 1,1-11 2304,1 90-1247,0-1-711,1 0 0,0 0 1,0 0-1,0 1 0,-1-1 1,1 0-1,0 0 0,0 0 1,0 0-1,0 0 0,-1 0 1,1 0-1,0 1 0,0-1 1,0 0-1,0 0 0,0 0 0,0 0 1,0 1-1,0-1 0,-1 0 1,1 0-1,0 0 0,0 1 1,0-1-1,0 0 0,0 0 1,0 0-1,0 1 0,0-1 1,0 0-1,0 0 0,0 0 1,0 1-1,0-1 0,0 0 1,0 0-1,1 0 0,-1 0 1,0 1-1,0-1 0,0 0 1,0 0-1,0 0 0,0 0 0,0 1 1,0-1-1,1 0 0,-1 0 1,0 0-1,0 0 0,0 0 1,0 0-1,1 1 0,-1-1 1,0 0-1,0 0 0,0 0 1,1 0-1,-1 0 0,0 0 1,0 0-1,0 0 0,0 0 1,1 0-1,-1 0 0,0 0 1,1 0-1,1 1-100,0-1 0,0 1 1,0 0-1,0-1 0,0 0 0,0 1 1,0-1-1,0 0 0,0 0 0,0 0 1,4-1-1,4 0-212,17 1-496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59:5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33 430 96,'91'0'2446,"-90"1"-2355,-1-1-1,0 1 1,0 0-1,0-1 1,1 1-1,-1-1 1,0 1-1,0 0 1,0-1-1,0 1 1,0-1-1,0 1 1,0 0-1,0-1 1,0 1-1,-1-1 1,1 1-1,0 0 1,0-1-1,0 1 1,-1-1-1,1 1 1,0-1-1,-1 1 1,-60 93 3676,51-74-3510,1 0 1,1 0-1,0 1 0,1 0 1,2 1-1,0-1 0,1 1 1,1 0-1,1 0 0,2 0 1,0 0-1,5 39 0,-4-57-259,0 1 0,0-1 0,0 0-1,1 0 1,0-1 0,0 1 0,0 0-1,0 0 1,0-1 0,1 0 0,0 1-1,0-1 1,0 0 0,0 0 0,0 0-1,0-1 1,1 1 0,-1-1 0,1 0-1,0 0 1,0 0 0,0 0 0,0-1-1,0 0 1,0 1 0,6 0 0,-4-2-88,0 1 0,0-1 0,0 0 1,0 0-1,0-1 0,0 0 0,0 0 1,0 0-1,0-1 0,0 0 0,0 0 1,-1 0-1,1-1 0,-1 0 0,0 0 1,1 0-1,-1 0 0,6-7 0,-1-1-112,0 0-1,-1 0 1,0-1-1,-1 0 0,0-1 1,-1 0-1,0 0 1,7-23-1,-1 0 4,-3-2 0,7-42 1,-11 48 181,-2 0 0,-1 0 1,-1-1-1,-2 1 1,-2-1-1,0 1 1,-2-1-1,-2 1 1,-16-53-1,6 27 202,13 40 90,-1 0-1,-1 0 1,-1 1 0,-1 0-1,0 0 1,-1 1 0,-18-27 0,9 29 331,16 14-588,1 0-1,-1 1 1,1-1-1,0 0 1,-1 0-1,1 0 0,-1 0 1,1 1-1,-1-1 1,1 0-1,0 0 1,-1 1-1,1-1 1,0 0-1,-1 1 0,1-1 1,0 0-1,0 1 1,-1-1-1,1 0 1,0 1-1,0-1 1,-1 1-1,1-1 0,0 0 1,0 1-1,0-1 1,0 2-1,-4 45 309,4-46-334,0 36-159,1 0 0,2 0 0,1 0 0,2 0 0,2-1 0,1 0 0,2-1 0,2 0 0,0-1 0,3 0 0,23 38 0,-28-53-236,-6-10-218,1 1 0,0-1 1,0-1-1,14 16 0,-19-23 526,0 0 0,0 0 1,1 0-1,-1 0 0,0 0 0,0 0 0,1 0 0,-1-1 0,0 1 0,1 0 0,-1-1 0,1 1 0,-1-1 0,1 0 0,-1 1 0,1-1 0,-1 0 0,1 0 0,-1 0 1,1 0-1,-1 0 0,1 0 0,0-1 0,-1 1 0,1 0 0,-1-1 0,0 1 0,1-1 0,-1 1 0,1-1 0,-1 0 0,0 0 0,0 0 0,1 0 0,-1 0 1,0 0-1,0 0 0,0 0 0,0 0 0,0 0 0,1-2 0,7-15-826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0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14 736,'1'-1'78,"0"0"0,0-1 0,0 1 0,1 0 0,-1 0-1,0 0 1,1 1 0,-1-1 0,1 0 0,-1 0 0,1 1 0,-1-1-1,1 1 1,-1-1 0,1 1 0,0 0 0,-1 0 0,1-1 0,0 1-1,-1 0 1,1 1 0,2-1 0,-1 1 52,0 0-1,0 0 1,0 1-1,0-1 1,-1 1-1,1-1 1,0 1 0,-1 0-1,1 0 1,-1 0-1,3 3 1,1 3 133,1 0 0,-1 0 0,0 0 0,-1 1 0,0 0 0,6 15 0,4 14 66,-10-26-280,0 0-1,0 1 1,-1 0-1,-1 0 1,0 0-1,-1 0 1,1 22-1,-2-6-35,1-14 13,-2 1 1,0-1-1,-3 26 1,3-39-37,0 0 0,0 0 0,-1 0 1,1 0-1,-1 0 0,1 0 0,-1 0 1,0 0-1,0 0 0,0 0 1,0 0-1,0 0 0,0-1 0,-1 1 1,1 0-1,0-1 0,-1 1 0,1-1 1,-1 0-1,0 1 0,1-1 1,-1 0-1,0 0 0,0 0 0,0 0 1,0 0-1,0-1 0,0 1 1,0-1-1,0 1 0,0-1 0,-4 1 1,2-2-28,1 0 1,-1 0-1,0 0 1,1 0-1,-1-1 1,1 0 0,0 1-1,0-1 1,-1 0-1,1-1 1,0 1-1,1 0 1,-1-1 0,0 0-1,1 1 1,-4-6-1,-2-2-19,1 0 0,0 0 0,-10-22 1,11 18 19,0 0 1,1 0 0,0-1-1,2 1 1,-1-1 0,2 0 0,0 0-1,0-28 1,2 36 30,0 3-1,0 0 0,0 0-1,0 0 1,0-1 0,1 1-1,-1 0 1,1 0 0,3-7-1,-3 9 12,0 1 0,0 0 0,1-1 0,-1 1 0,0 0 0,1 0 0,-1 0 0,1 0 0,0 0 0,-1 0 1,1 1-1,-1-1 0,1 0 0,0 1 0,0-1 0,-1 1 0,1 0 0,0 0 0,0-1 0,0 1 0,-1 0 0,1 1 0,3-1 0,-3 0 4,1 1 0,-1-1 0,1 1 0,-1 0 0,1 0 0,-1 0 0,1 0 0,-1 0 0,1 0 1,-1 0-1,0 1 0,0 0 0,0-1 0,0 1 0,0 0 0,0 0 0,0 0 0,2 3 0,29 50 106,-12-19-77,-13-27-86,-1 1 0,1-1 0,0 0 0,1-1-1,15 11 1,-22-17-67,0 0 1,1-1-1,0 1 0,-1-1 0,1 0 1,0 0-1,-1 0 0,1 0 0,0-1 0,0 1 1,0-1-1,0 1 0,-1-1 0,1 0 1,0 0-1,0 0 0,0-1 0,0 1 0,0-1 1,0 0-1,-1 1 0,1-1 0,0 0 1,0-1-1,-1 1 0,1 0 0,-1-1 0,4-2 1,1-1-57,-1-1 1,0 0 0,0 0-1,-1-1 1,1 1-1,4-10 1,19-26-633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0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2 689 640,'-1'71'4642,"3"253"-1648,-1-308-2945,1-1 1,0 1-1,1 0 1,10 26-1,-11-37-39,0 1 0,1 0 0,-1-1 0,1 1 0,1-1 0,-1 0 0,1 0 0,0 0 0,0-1 0,0 1 0,1-1 0,-1 0 0,1 0 0,10 5 0,-14-8-7,1 0-1,0-1 1,-1 0-1,1 1 0,0-1 1,0 0-1,-1 0 1,1 0-1,0 0 0,0 0 1,-1 0-1,1 0 1,0 0-1,-1-1 0,1 1 1,0-1-1,-1 0 1,1 1-1,-1-1 0,1 0 1,-1 0-1,1 0 1,-1 0-1,1 0 0,0-1 1,35-37 33,-32 33-41,12-17 0,0-1 0,-2-1 0,-1 0 0,-1-1 0,-1-1 0,-1 1 0,-2-2 0,0 0 0,6-40-1,-4-6-207,-3-1-1,-2-108 1,-6 140 280,-3 0 0,-1 0 1,-3 0-1,-1 1 1,-2 0-1,-1 0 0,-3 1 1,-1 1-1,-2 0 0,-2 1 1,-39-60-1,57 97 9,-1 0 1,1 0-1,-1 1 0,0-1 0,0 0 1,1 0-1,-1 1 0,0-1 0,0 1 0,-1-1 1,1 1-1,0 0 0,0 0 0,-4-1 1,5 2-62,1 0 1,-1 0 0,0 0-1,0 0 1,0 0-1,1 0 1,-1 1 0,0-1-1,0 0 1,1 0-1,-1 1 1,0-1 0,0 0-1,1 1 1,-1-1-1,0 1 1,1-1 0,-1 1-1,1-1 1,-1 1 0,1-1-1,-1 1 1,1 0-1,-1-1 1,1 1 0,-1 0-1,1-1 1,0 1-1,0 0 1,-1 0 0,1-1-1,0 1 1,0 0 0,0 0-1,0 0 1,-1-1-1,1 1 1,0 0 0,1 0-1,-1-1 1,0 1-1,0 0 1,0 0 0,1 0-1,1 71 192,3-2-1,3 1 0,3-1 1,4 0-1,27 81 0,-30-113-202,43 124 16,-33-112-12,0 2-11,2-1 1,33 51-1,-45-86 4,-1 0 0,2-1 0,0 0 0,1 0 0,0-2 1,1 0-1,1 0 0,0-2 0,29 17 0,-38-25-133,0 1 1,1-1-1,-1-1 0,1 1 1,0-1-1,0 0 0,0-1 1,0 0-1,0-1 1,1 1-1,-1-1 0,0-1 1,0 0-1,0 0 1,15-4-1,-12 1-444,-1 0 0,1 0 0,-1-1 0,0 0 0,0-1 0,0 0 0,-1-1 0,0 0 1,0-1-1,13-14 0,-2-7-1161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0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25 560,'0'-1'75,"0"0"0,1 1 0,-1-1 0,0 0-1,0 1 1,0-1 0,0 0 0,1 0 0,-1 1 0,0-1 0,0 0-1,-1 0 1,1 1 0,0-1 0,0 0 0,0 0 0,0 1 0,-1-1-1,1 0 1,0 1 0,-1-1 0,1 0 0,0 1 0,-1-1-1,1 0 1,-1 1 0,1-1 0,-1 1 0,1-1 0,-1 1 0,1-1-1,-1 1 1,0 0 0,1-1 0,-1 1 0,0-1 0,1 1-1,-1 0 1,0 0 0,0 0 0,1-1 0,-1 1 0,0 0 0,0 0-1,1 0 1,-1 0 0,0 0 0,0 0 0,1 0 0,-1 0-1,0 1 1,0-1 0,-12 0 5753,18 0-4989,37 0-1043,-11 0-3444,-30 0 3491,0 1 1,0-1-1,0 1 0,-1-1 0,1 1 0,0 0 1,0-1-1,0 1 0,0 0 0,-1-1 1,1 1-1,0 0 0,0 0 0,-1 0 1,1 0-1,-1 0 0,1-1 0,-1 1 1,1 0-1,-1 0 0,0 0 0,1 1 1,-1-1-1,0 0 0,0 0 0,0 0 0,0 0 1,0 1-1,2 17-974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0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1 656,'7'24'545,"5"-4"-65,-12-1 32,0-7 112,0 12 81,0-4 863,0-8 737,8-12-5794,-1 0 2176,5-24 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0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9 368,'3'-9'3370,"5"18"-1988,11 27-908,-14-26 55,12 29 213,-1 0 0,17 69 0,-2-5-303,-18-63-362,-7-16-75,2 0-1,1 0 1,1-1-1,0 0 1,2-1 0,23 33-1,-34-54-68,-1 0 0,1 0 0,-1-1 0,1 1-1,-1 0 1,1 0 0,0-1 0,-1 1 0,1 0 0,0-1 0,-1 1-1,1-1 1,0 1 0,0-1 0,0 1 0,-1-1 0,1 0 0,0 1-1,0-1 1,0 0 0,0 0 0,0 0 0,1 1 0,-1-2-12,0 0 0,-1 1 1,1-1-1,0 1 0,-1-1 1,1 0-1,-1 1 0,1-1 1,-1 0-1,1 1 0,-1-1 1,0 0-1,1 0 0,-1 0 1,0 1-1,0-1 0,1 0 1,-1 0-1,0 0 0,0-1 1,1-56-2219,-2 47 2134,-2-29-816,-13-21 70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0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41 516 592,'-33'-10'1597,"26"9"-277,20 0-974,79 1 43,47 2 105,1-6 1,168-27 0,218-51-162,-354 50-354,-61 9 32,-17 3 11,46-6-74,-117 23 59,-1-1-1,29-10 0,26-6-11,389-46 18,-325 49-8,-58 5 2,94 0 0,-108 8 8,110-18 1,6-2 51,132 11 299,-303 12-327,0-1-1,0 1 1,24-8-1,-25 6 0,-1 0-1,0 1 1,22-1-1,-13 2 12,1-1-1,-1-1 1,0-1 0,0-1-1,-1-1 1,23-9 0,-41 14-46,72-12 53,-69 12-74,0 0 0,0 1 0,0-1 0,-1 1 0,1 0 0,0 0 0,8 2 0,-8-1 244,1-1 1,-1 1-1,1-1 1,-1 0-1,1-1 1,7-1-1,-13 34 980,-1 14-868,0-29-296,0 0-1,1 1 1,1-1 0,1 1-1,0-1 1,7 25-1,7 24 1,-15-56-45,1 0 0,0 0 0,0 0 0,1 0 1,0-1-1,9 16 0,-4-10 13,-1 0 1,0 1 0,4 15-1,-5-12 8,1-1 0,17 32 0,-24-48-2,1-1 1,-1 1 0,1 0-1,-1-1 1,0 1 0,0-1-1,0 1 1,0 0 0,0-1-1,0 1 1,-1 0-1,1-1 1,0 1 0,-1 0-1,1-1 1,-1 1 0,0-1-1,0 1 1,1-1-1,-1 1 1,0-1 0,0 0-1,0 1 1,0-1 0,-2 1-1,-31 30 48,34-32-64,-7 6 4,-1-1 0,0-1-1,0 1 1,0-1 0,-1-1 0,0 1 0,0-1-1,0-1 1,0 0 0,0 0 0,-9 0 0,-19 0 72,-53-2 0,38-1 150,-33-1 350,39 0 106,-1 2-1,-60 7 0,-202 42 1429,131-34-756,-179-7 0,322-8-972,-317 27 1902,246-15-1978,-97 25-30,142-24-247,-124 43 25,129-37-60,-137 54 83,80-26-12,2 0-7,-50 10 115,18-2-10,30-15-118,1 4 38,72-32-69,-31 6-33,58-16 9,1 1 0,-1 0 0,-15 7 0,18-6 8,0-1 0,0 0 0,0 0 0,0-1 0,0-1 0,-16 2 0,-114-3-52,79 0-4510,61-1 4300,-1 1 0,0-1 0,1 0 0,-1 1 0,1-1 1,-1 0-1,1 1 0,-1-1 0,1 0 0,-1 0 0,1 1 0,0-1 0,-1 0 0,1 0 0,0 0 0,0 0 0,-1 1 0,1-1 1,0 0-1,0 0 0,0 0 0,0 0 0,0 0 0,1-1 0,-1-28-3710,0 25 3087,0-15-1268,0-3 207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2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86 121 496,'-65'12'1780,"64"-13"-1486,0 1 1,0 0-1,0 0 1,0 0 0,0 0-1,0 0 1,0 0-1,0 0 1,0 1 0,0-1-1,0 0 1,0 0-1,0 1 1,0-1 0,0 1-1,0-1 1,0 1-1,0-1 1,-1 2 0,2-2-233,0 1 1,0 0-1,0-1 1,0 1 0,0-1-1,0 1 1,1-1-1,-1 1 1,0-1-1,0 1 1,0-1 0,1 1-1,-1-1 1,0 1-1,0-1 1,1 1 0,-1-1-1,0 1 1,1-1-1,-1 0 1,1 1-1,-1-1 1,1 0 0,-1 1-1,1-1 1,41 23 782,-12-16-325,0-1 0,1-1 0,-1-1 0,1-2 1,0-1-1,49-5 0,-32-4-238,-1-2 0,62-21 0,-24 7-127,-48 12-102,0-1 1,39-21-1,-44 19-232,0 1 0,56-15 0,-68 25-5493,-23 8 2682,-39 14 1191,10-4 7,-1 7 677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2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1 448,'0'0'1532,"0"10"-604,2 8-452,0-1 0,1 0-1,1 0 1,0 0 0,1-1 0,8 17 0,3 15 198,15 30-49,-18-45-342,17 59 1,-18-40-180,1 9-78,2-1 0,4 0 0,26 60 0,-7-24-1285,-37-93 1113,0 1 0,0-1-1,1 0 1,0 0 0,-1 0 0,1 0 0,0 0-1,0-1 1,1 1 0,3 3 0,-5-5 40,0 0 1,1 0-1,-1 0 1,0 0 0,1 0-1,-1-1 1,1 1-1,-1 0 1,0-1-1,1 1 1,-1-1-1,1 1 1,0-1-1,-1 0 1,1 0-1,-1 0 1,1 0 0,-1 0-1,1 0 1,0 0-1,-1 0 1,1-1-1,-1 1 1,3-1-1,6-9-1262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0:1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1 382 656,'1'-1'260,"-1"-1"0,1 1 0,0 0 0,-1-1 0,1 1 0,0 0 0,0 0 0,0 0-1,0-1 1,0 1 0,1 0 0,-1 1 0,0-1 0,0 0 0,1 0 0,-1 0 0,0 1 0,1-1 0,-1 1 0,1-1-1,-1 1 1,2-1 0,48-13 183,-34 9 364,111-30 886,350-116 776,-165 27-2128,-286 108-341,-25 15-59,1-1 1,-1 0 0,1 1 0,-1-1 0,1 1 0,0 0-1,0 0 1,-1 0 0,1 0 0,4-1 0,-4 2-927,-6 0-506,0 1 1187,0-1 0,0 1 0,0-1-1,0 1 1,0 0 0,0 0 0,0 1 0,0-1 0,0 1 0,0-1 0,-4 4 0,-17 10-1591,-8 3 265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0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38 880,'0'-38'7209,"0"58"-6118,1-13-747,0 0 1,1 0-1,0 0 0,0 0 0,0-1 1,1 1-1,0-1 0,0 1 1,1-1-1,0 0 0,0 0 0,0-1 1,1 1-1,5 4 0,15 23 927,-12-15-768,-1 1 1,-1 0-1,-1 1 0,0-1 0,-2 2 0,0 0 1,-1 0-1,-2 0 0,0 0 0,-1 1 0,-1 0 1,0 37-1,-2-35 137,-6 109 1426,4-121-1991,0 1 1,-2-1-1,1 0 0,-2 0 0,1 0 1,-2 0-1,-10 21 0,11-32-3559,4-13 2406,4-24 600,11-29 819,3 1 0,2 1 0,40-85 0,-57 141-83,1-1 0,1 1 0,-1 0 0,2 1 0,-1-1 0,0 1 0,1 0 1,13-11-1,-17 16-164,-1 0 1,1 0 0,-1 0 0,1 0 0,0 0 0,0 1 0,-1-1-1,1 0 1,0 1 0,0-1 0,0 1 0,0 0 0,-1-1 0,1 1-1,0 0 1,0 0 0,0 1 0,0-1 0,0 0 0,0 0-1,0 1 1,-1-1 0,1 1 0,0 0 0,0 0 0,-1-1 0,1 1-1,0 0 1,-1 0 0,1 0 0,-1 1 0,1-1 0,-1 0-1,0 1 1,1-1 0,-1 1 0,0-1 0,0 1 0,0-1 0,0 1-1,0 0 1,-1-1 0,2 5 0,8 18 334,-1 1 1,-1 0-1,-1 0 0,-1 0 1,-1 1-1,1 27 0,-2-20 63,1 0 1,17 56-1,-21-85-490,-1-3-4,0 0 1,0-1-1,0 1 1,1 0-1,-1 0 1,0 0-1,0-1 1,1 1-1,-1 0 1,0 0-1,1-1 1,-1 1-1,1 0 1,-1-1-1,1 1 1,-1 0-1,1-1 1,0 1-1,-1-1 1,1 1-1,0-1 1,-1 1-1,1-1 1,0 0-1,0 1 1,-1-1-1,3 1 1,-2-1-405,2-4-976,12-16-105,-1-1-1,-1 0 0,-1-1 0,10-25 1,35-103-805,-27 66 1658,-16 46 572,19-44 120,-30 75 87,1 2 0,-1-1-1,1 0 1,0 1-1,0 0 1,0-1 0,1 2-1,0-1 1,0 0 0,6-3-1,-9 7-27,-1 0-1,0 0 0,1 1 1,-1-1-1,0 1 0,1-1 1,-1 1-1,1-1 1,-1 1-1,1 0 0,-1 0 1,1 0-1,-1 0 1,1 0-1,-1 0 0,1 0 1,-1 0-1,1 0 0,-1 1 1,0-1-1,1 1 1,-1-1-1,1 1 0,-1-1 1,0 1-1,1 0 1,-1 0-1,0 0 0,0 0 1,0 0-1,1 0 0,-1 0 1,0 0-1,-1 0 1,1 0-1,0 0 0,0 1 1,0-1-1,-1 0 1,1 1-1,0 1 0,4 8 426,-1-1 1,0 1-1,0 0 0,1 13 0,-4-23-468,8 59 591,-2 0 0,-3 1 0,-4 90 0,-2-58-2058,2-93 1128,0 0-1,0 1 1,0-1 0,0 1-1,-1-1 1,1 1 0,0-1-1,0 1 1,0-1-1,0 1 1,0-1 0,0 1-1,0-1 1,0 1 0,0-1-1,0 1 1,1-1-1,-1 1 1,0-1 0,0 0-1,0 1 1,1-1 0,-1 1-1,0-1 1,0 1-1,1-1 1,-1 0 0,0 1-1,1-1 1,-1 0 0,0 1-1,1-1 1,-1 0-1,1 1 1,-1-1 0,0 0-1,1 0 1,-1 0 0,2 1-1,15-17-6646,15-37 16,-31 51 6527,5-9-532,39-62-2187,-42 69 3069,1-1 1,0 1 0,0 0-1,0 0 1,0 0-1,1 1 1,-1-1-1,1 1 1,0 0-1,0 1 1,0-1-1,21 2 20339,-24 7-18806,-2 0-3702,-7-23-12559,7-4 11479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2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1345,'19'0'832,"-7"20"-16,-4 23-79,3 1-1,-11 11-80,8-3-159,3 3-193,-3-11-144,4-5-48,3-3-112,-3-28-528,3-8-385,5 0-271,-1 0-49,-7-20-1072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2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1153,'-10'-12'2126,"8"12"-1227,3 2-886,-1 0-1,1 0 1,0 0 0,0 0-1,0 0 1,0 0 0,0-1-1,0 1 1,1 0-1,-1-1 1,0 1 0,1-1-1,-1 1 1,1-1 0,0 0-1,2 2 1,29 17-103,0-6-221,62 17 1,-75-27 334,0 2 1,-1 0 0,0 1 0,0 1 0,0 0 0,-1 2-1,0 0 1,-1 1 0,24 20 0,-24-13 269,0 1 1,-2 0 0,-1 1-1,0 0 1,-1 1 0,-1 1-1,-2 0 1,10 25 0,-4 0 759,-3 1 1,16 98 0,-26-128-909,2-1 0,10 28 1,-10-33-101,-1 0 1,0 1 0,-1-1 0,0 1 0,1 24 0,-4-37-48,0 0 0,1 0 0,-1 1-1,0-1 1,0 0 0,0 0 0,0 0 0,0 1-1,0-1 1,0 0 0,1 0 0,-1 0 0,0 0-1,0 0 1,0 1 0,1-1 0,-1 0 0,0 0-1,0 0 1,0 0 0,0 0 0,1 0 0,-1 0-1,0 0 1,0 0 0,1 0 0,-1 0 0,0 0-1,0 0 1,0 0 0,1 0 0,-1 0 0,0 0-1,0 0 1,1 0 0,-1 0 0,0 0 0,0 0-1,0 0 1,1 0 0,-1 0 0,0 0 0,0-1-1,0 1 1,0 0 0,1 0 0,-1 0 0,0 0 0,0 0-1,0-1 1,0 1 0,0 0 0,1 0 0,-1 0-1,0-1 1,0 1 0,0 0 0,7-18-373,-1 1 0,-1-1 0,0-1 0,-1 1 0,-1 0 1,-1-1-1,-1 0 0,-1-23 0,-1 13 6,-1 0 1,-2 0-1,0 0 1,-16-49-1,1 25 154,9 26 162,0-1 0,2 0 0,1 0 0,-4-34-1,-1-60 19,12 121 40,0 0 0,0 0 1,1 0-1,-1 0 0,1 0 0,-1 0 0,1 0 1,-1 0-1,1 0 0,0 0 0,-1 0 1,1 0-1,0 0 0,0 0 0,0 1 0,-1-1 1,1 0-1,0 1 0,0-1 0,0 1 1,0-1-1,0 1 0,0-1 0,0 1 1,1 0-1,-1-1 0,0 1 0,0 0 0,0 0 1,0 0-1,0 0 0,2 0 0,2 0 24,0 0 0,-1 0 0,1 0 0,-1 0 0,1 1 0,-1 0-1,1 0 1,-1 0 0,5 3 0,6 3 87,0 2 0,-1-1 1,0 2-1,-1 0 0,0 1 0,16 17 0,64 82 428,-57-64-368,-12-14-27,-1 2 0,-2 0 0,-1 1 0,22 57 0,-39-84-126,-1 1-1,1 0 1,-2 0 0,1 1 0,-1-1 0,-1 15-1,1-22-35,-1 1-1,0-1 0,0 1 0,0 0 0,0-1 0,0 1 0,-1-1 0,1 1 0,-1-1 1,0 1-1,0-1 0,1 1 0,-2-1 0,1 0 0,0 1 0,0-1 0,-1 0 0,1 0 0,-1 0 1,0 0-1,1 0 0,-1 0 0,0-1 0,0 1 0,0-1 0,-5 3 0,0-2-175,-1-1 0,0-1 0,1 1 0,-1-1-1,0-1 1,0 1 0,1-1 0,-1-1-1,1 1 1,-1-1 0,1-1 0,0 1 0,-1-1-1,1-1 1,1 1 0,-1-1 0,0 0 0,-10-9-1,-7-8-369,0 0 0,1-2 0,-22-27 0,39 43 502,-37-48-579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2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1 752,'48'43'1027,"-35"-33"-750,-1 1-1,0 0 0,-1 0 1,0 1-1,-1 1 0,12 18 1,58 118 1347,-70-130-1470,0-1-1,16 20 1,-23-34-136,-1 0 0,1 0 0,0-1 0,0 1 0,1-1 0,-1 0 0,1 0 0,-1 0 0,1-1 0,0 1 0,0-1 0,0 0 0,0 0 0,1 0 0,-1 0 0,0-1 0,8 2 0,20-2-2,-23 1-4,-1-1 1,1 0-1,0-1 0,-1 0 0,1-1 0,-1 0 1,1 0-1,-1 0 0,1-1 0,-1-1 0,15-5 1,-13 0-10,0-1 1,-1 0 0,0 0-1,-1-1 1,0 0 0,-1 0-1,0-1 1,0 0 0,-1 0-1,-1 0 1,0-1 0,0 0-1,-1 0 1,-1 0 0,0-1-1,-1 1 1,0-1 0,0 1 0,-2-1-1,0-14 1,0 25 12,0-1 1,0 1-1,0-1 0,0 1 1,-1 0-1,1-1 0,-1 1 1,1 0-1,-1 0 1,0-1-1,0 1 0,0 0 1,0 0-1,0 0 0,-1 0 1,1 0-1,-1 0 0,1 0 1,-1 1-1,0-1 1,-2-2-1,0 2 13,1 0 0,-1 1 1,0-1-1,1 1 0,-1 0 0,0 0 1,0 0-1,0 1 0,0-1 0,1 1 1,-1 0-1,-5 0 0,-5 2 30,0 0 1,-1 1-1,1 0 0,0 1 1,1 0-1,-21 11 0,13-4-487,1 1-1,0 1 1,1 0-1,-34 33 1,53-46 329,-1 1 1,1-1-1,-1 0 1,0 1-1,1-1 1,-1 0-1,0 1 1,1-1 0,-1 0-1,0 0 1,0 0-1,1 1 1,-1-1-1,0 0 1,1 0-1,-1 0 1,0 0-1,0 0 1,1 0-1,-2-1 1,-1 1-302,0 7-923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2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12 544,'-10'-12'3962,"10"12"-3913,-1 1 0,0-1 0,1 0 0,-1 1 0,0-1 0,1 1-1,-1-1 1,0 1 0,1-1 0,-1 1 0,1-1 0,-1 1 0,1-1 0,-1 1 0,1 0 0,0-1 0,-1 1-1,1 0 1,0-1 0,-1 1 0,1 0 0,0 0 0,0-1 0,0 1 0,-1 0 0,1 0 0,0-1 0,0 1 0,0 0-1,0 0 1,1-1 0,-1 1 0,0 0 0,0 0 0,0-1 0,0 1 0,1 0 0,-1-1 0,1 2 0,12 36 862,17 35 498,-3 2 0,34 150 0,-22-74-874,-17-60-241,-14-54-239,2 0-1,1-1 1,20 44-1,-31-80-66,0 1-1,1-1 0,-1 1 0,0 0 1,0-1-1,1 1 0,-1-1 0,0 1 0,0-1 1,1 1-1,-1-1 0,1 1 0,-1-1 1,0 1-1,1-1 0,-1 1 0,1-1 0,-1 0 1,1 1-1,0-1 0,-1 0 0,1 1 1,-1-1-1,1 0 0,1 0 0,4-12-1284,-5 8 1056,0 0 1,-1-1 0,1 1 0,-1-1 0,0 1 0,-1-1 0,0-4-1,-68-154-5369,56 120 4380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2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60 464,'9'-15'485,"-7"11"-379,1-1 1,0 0 0,0 1 0,0 0 0,0-1 0,1 1 0,4-3-1,0 1 5564,-11 10-2429,0 4-4591,2-4 1305,-9-4-3698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2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1137,'0'0'2705,"0"8"320,-8-8-304,8-8-7603,0-4 2993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2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28 800,'4'-27'2671,"-4"27"-2623,0 0-1,1 0 0,-1 0 1,1 0-1,-1 0 0,0 0 1,1 0-1,-1 0 1,0 1-1,1-1 0,-1 0 1,1 0-1,-1 0 0,0 0 1,1 1-1,-1-1 1,0 0-1,0 0 0,1 1 1,-1-1-1,0 0 0,0 1 1,1-1-1,-1 0 0,0 1 1,0-1-1,0 0 1,1 1-1,-1-1 0,0 0 1,0 1-1,0-1 0,0 1 1,24 61 1435,-15-38-855,11 29 81,-2 1 1,16 82 0,5 15-500,-27-108-170,-8-27-43,1 1 1,13 28-1,-6-6-289,-11-34 3,0 0-1,0-1 0,1 1 1,0 0-1,0 0 0,0-1 1,5 9-1,-5-11-1070,-2-14-2794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0:2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23 683 720,'-22'2'2841,"33"4"-1187,8 3-1781,-14-8 157,1 1 0,-1-1 0,1 0 0,-1 0 0,1 0 0,0-1 1,-1 0-1,1 0 0,0-1 0,5 0 0,17-1 39,42 3 200,-1-3 1,1-3-1,107-21 1,122-28-49,3 1-184,67-11-29,-129 33-3,-114 18 1,-75 4-24,-1-3 0,61-21 0,45-10 21,100-24 67,44-15-65,-254 68-26,25-9 32,66-18-30,-108 33 21,42-18-1,-51 18 0,1 0 0,0 1 0,1 1 0,27-4 0,-26 8 2,-1-1 1,0-1-1,-1 0 1,1-2 0,21-9-1,-34 12 0,1 0 1,0 1-1,-1 0 1,1 0-1,0 1 0,0 0 1,16 2-1,-14-1-6,0 0 1,1-1-1,-1 0 0,17-5 0,-22 5 9,1 0-1,1 0 0,-1 0 1,0 1-1,9 1 0,9 0 28,-25 0 0,0 0 0,0 0 1,0 1-1,0-1 0,-1 0 1,1 0-1,0 1 0,0-1 1,-1 0-1,1 1 0,-1-1 1,1 1-1,-1-1 0,0 1 1,1-1-1,-1 1 0,0-1 1,0 1-1,0-1 0,0 1 1,0-1-1,-1 2 0,1 55 752,-1-41-509,1 18-95,0 1 1,2 0-1,2-1 1,2 1-1,1-1 1,11 34-1,21 58-154,-20-58-13,-16-55-17,0 0 0,1 0-1,1 0 1,0-1 0,13 23-1,119 167-20,-135-200 31,0 0 1,-1 1-1,1-1 0,-1 0 0,1 1 1,-1-1-1,0 1 0,0-1 0,0 1 0,-1-1 1,1 1-1,-1 0 0,0-1 0,0 1 1,0 0-1,-1-1 0,1 1 0,-1 0 0,0-1 1,0 1-1,0-1 0,0 0 0,-1 1 1,0-1-1,1 0 0,-1 0 0,0 0 0,0 0 1,-1 0-1,1 0 0,-1 0 0,1-1 1,-1 1-1,0-1 0,0 0 0,0 0 0,0 0 1,0 0-1,0-1 0,-8 3 0,-1 1-1,-9 4 3,0-1 1,-1-1 0,0-1-1,-30 4 1,-153 34 723,173-39-305,1 2 0,-54 18 0,-5 2 300,57-19-509,12-2-33,1-1-1,-37 3 1,-86 11 328,23-3-110,40-6-58,42-4-3,-53 0 1,39-3 49,0 3 1,0 2-1,-83 23 0,-46 8 189,147-34-526,-4 1 17,-68 3 1,-112 3 67,192-13-121,-1 2-1,1 1 0,0 1 0,-45 10 0,40-6 18,0-1 0,-46 2 0,39-5 89,-44 9 0,19 3-2,20-4 131,0-2 1,-1-1 0,-62 2 0,-173 10 713,272-20-925,-24-1 111,0 2 0,-53 9 0,49-9 33,30-2-133,1 1-1,-1 0 1,0 0 0,0 0 0,0 1-1,0-1 1,1 1 0,-7 3 0,-20 10 139,20-8-171,1-1 1,-1 0-1,0 0 1,-1-2-1,1 1 1,-1-1-1,1-1 1,-20 2-1,-90-4 95,118 0-145,3-18-15578,-1 17 14747,1 0 0,-2-3 0,-14 4-1183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0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48,'20'-12'32,"-12"-8"-32,-1 20-16,-7-12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0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34 256,'0'-7'393,"0"-12"603,-6 13 2591,4 6-3048,2 0-454,0 0 1,-1-1 0,1 1 0,0 0 0,-1 0 0,1 0 0,-1 0-1,1 0 1,0 0 0,-1 0 0,1 0 0,0 0 0,-1 0 0,1 0 0,-1 0-1,1 0 1,0 0 0,-1 0 0,1 1 0,0-1 0,-1 0 0,1 0-1,0 0 1,-1 0 0,1 1 0,0-1 0,-1 0 0,1 0 0,0 1-1,0-1 1,-1 0 0,1 1 0,12 232 5780,-2-161-4987,2-1 1,41 128 0,-48-184-803,57 151 474,-54-150-513,0 0-1,1 0 1,1-1-1,0 0 1,1-1-1,0 0 1,22 20 0,-32-33-34,0 0 0,1 1 1,-1-1-1,1 0 1,-1 0-1,1 1 0,0-1 1,-1-1-1,1 1 0,0 0 1,0 0-1,-1-1 1,1 1-1,0-1 0,0 1 1,0-1-1,0 0 1,0 0-1,0 0 0,0 0 1,0 0-1,0 0 0,0 0 1,0-1-1,0 1 1,-1-1-1,1 1 0,0-1 1,0 0-1,0 0 1,-1 0-1,1 0 0,0 0 1,-1 0-1,1 0 0,-1 0 1,1-1-1,-1 1 1,0-1-1,0 1 0,1-1 1,-1 1-1,0-1 1,0 0-1,-1 0 0,2-2 1,4-7 26,-1-1 0,0 0 0,-1 0 0,0 0 0,2-18 0,19-170-828,-17 121-278,25-114-1,-6 131-3114,-16 39 2220,-7 15 996,1 1 1,-1 0 0,1 0-1,1 0 1,9-10 0,-3 14-508,2 3-456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0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61 985 624,'-2'-3'30,"0"-1"57,0 1-1,0-1 1,0 0 0,-1 1-1,1 0 1,-1 0-1,0 0 1,0 0-1,0 0 1,-1 0-1,1 1 1,-7-5-1,9 7-78,1 0 0,0-1 0,-1 1 0,1 0 0,0-1 0,-1 1-1,1 0 1,-1 0 0,1-1 0,-1 1 0,1 0 0,-1 0 0,1 0-1,-1 0 1,1 0 0,-1 0 0,1 0 0,-1 0 0,1 0-1,-1 0 1,1 0 0,-1 0 0,1 0 0,-1 0 0,1 0 0,-1 0-1,1 0 1,-1 1 0,1-1 0,0 0 0,-1 0 0,1 0 0,-1 1-1,17 23 108,21 16-28,-25-28-48,-1 0-1,0 0 1,-1 1 0,10 17-1,-15-22-9,21 42 1543,3-2 1,44 57-1,-62-92-1319,0 0-1,1-1 1,0 0 0,1-1-1,27 18 1,-35-26-234,0 0-1,0-1 1,0 1 0,0-1 0,1 0 0,-1 0-1,1-1 1,-1 0 0,1 0 0,0 0-1,-1 0 1,1-1 0,0 0 0,0 0 0,-1-1-1,1 0 1,0 0 0,-1 0 0,1 0 0,-1-1-1,8-3 1,0-2-13,-1 0 0,0-1 0,-1 0 0,0-1-1,-1 0 1,1-1 0,-2 0 0,1 0 0,-1-1 0,-1-1-1,0 1 1,-1-1 0,0-1 0,-1 1 0,5-15 0,-25 44 6616,-10 22-4958,16-20-845,-5 4-179,1 1 1,2 1-1,0 0 1,2 0 0,1 1-1,0 0 1,2 0 0,-1 30-1,5-22-172,0-21-318,0 0 1,2 0 0,2 25-1,-2-37-179,-1 1 1,1-1-1,0 1 0,-1-1 0,1 0 0,0 1 1,0-1-1,0 0 0,0 0 0,0 0 0,0 0 0,0 0 1,0 0-1,1 0 0,-1 0 0,0 0 0,1-1 1,-1 1-1,0 0 0,1-1 0,-1 1 0,1-1 1,-1 1-1,1-1 0,-1 0 0,1 0 0,-1 0 1,1 0-1,-1 0 0,1 0 0,-1 0 0,3-1 0,2 1-392,1-1 0,-1 0 0,0-1 0,1 1 0,-1-1 0,11-5 0,7-9-1511,0-2-1,-1 0 0,-1-1 1,-1-2-1,27-31 0,-43 46 1583,32-39-2261,33-51 0,-3 2 1027,-20 23 1116,-37 52 1100,2 1 0,0 1 0,18-20 3353,-30 78 2389,0 75-1099,0 58-3667,0-169-1660,0 1 1,1-1-1,-1 0 1,1 1-1,0-1 1,0 0-1,1 0 1,2 6-1,-4-10-21,1 0-1,-1 0 1,1 0-1,-1-1 0,1 1 1,0 0-1,-1 0 0,1-1 1,0 1-1,-1 0 0,1-1 1,0 1-1,0-1 0,0 1 1,-1-1-1,1 1 0,0-1 1,0 0-1,0 1 0,1-1 1,0 0-97,0 0-1,-1 0 1,1-1 0,0 1 0,-1 0 0,1-1 0,0 1-1,-1-1 1,1 0 0,-1 1 0,1-1 0,-1 0-1,1 0 1,-1 0 0,3-2 0,18-18-515,-1-1 1,-1 0-1,-1-2 1,-1 0-1,29-53 1,26-33 2785,-72 108-1954,0 0 1,0 0-1,0 1 0,1-1 1,-1 0-1,0 1 1,1-1-1,-1 1 1,1 0-1,0-1 1,-1 1-1,1 0 1,0 0-1,0 0 1,0 0-1,0 0 1,0 1-1,0-1 0,0 0 1,3 1-1,-3 0-36,-1 0 1,1 1-1,-1 0 0,0-1 0,1 1 0,-1 0 0,0 0 0,0-1 1,0 1-1,1 0 0,-1 0 0,0 1 0,0-1 0,0 0 0,0 0 0,-1 0 1,1 1-1,0-1 0,0 0 0,-1 1 0,1 1 0,3 8 291,0 0-1,-1 0 1,-1 1-1,0-1 0,1 21 1,0 92 1187,-3-41-3869,11-88-3384,-7 1 4684,0-1 0,-1 0 0,0 1 0,0-2 0,0 1 0,3-10 0,13-43-2572,-5 13 2065,11-34 615,-3 0 0,-3-1 0,13-150 0,-15-245 3693,-18 414-595,-11-79 0,-15 12 5394,21 96-4633,1 6 661,-1 12 2457,16 35-5496,-2 1 1,0 0 0,-1 1-1,-2-1 1,0 1 0,2 30-1,0-11-381,6 60-228,-4 1 0,-8 202 0,-55 206 0,29-322-1363,24-171 1923,-1 15-8703,2-22-1599,0-34 2429,0-159 1375,0 54 5484,0 108 772,-2 1 1,-1-1 0,0 1 0,-1 0 0,-1 0-1,-1 0 1,-13-27 0,0 18 1028,17 26-1164,0 0 0,0 0 0,0 0 0,1 0-1,-1 0 1,1 0 0,-1-1 0,1 1 0,0 0 0,0-1 0,0 1-1,0-1 1,1 0 0,-2-4 0,2 6 388,7 1-540,-1-1 0,0 0 1,1 0-1,-1-1 0,10-3 1,-10 3-70,1 0 0,0 0 1,0 0-1,0 1 1,12-1-1,211-15-2045,-227 17 2131,0 0 1,-1 0-1,1 0 1,-1 1-1,1-1 1,-1 1 0,1 0-1,-1 0 1,0 0-1,1 0 1,-1 0-1,0 0 1,0 0-1,0 1 1,0-1-1,0 1 1,0 0-1,2 2 1,0 0 157,-1 1 1,-1-1-1,1 1 0,-1-1 1,1 1-1,-1 0 0,-1 0 1,3 8-1,0 8 792,-1-1 0,-1 1 1,-1 31-1,-1-47-834,-3 109 3337,0-48-482,12 123-1,-8-179-2735,0 0 0,1-1 1,0 1-1,1-1 0,0 0 0,1 1 1,6 11-1,-9-19-226,1 0 0,0 1 0,-1-1 0,1 0 0,0 0 1,0 0-1,0-1 0,0 1 0,1 0 0,-1-1 0,0 1 0,1-1 0,-1 0 1,1 0-1,0 0 0,-1 0 0,1 0 0,0-1 0,-1 1 0,1-1 0,0 0 0,0 1 1,-1-1-1,1 0 0,0-1 0,0 1 0,-1 0 0,1-1 0,0 0 0,3-1 1,6-2-74,-1-1 0,1 0 1,-1-1-1,0-1 1,0 1-1,-1-2 1,0 1-1,0-2 1,-1 1-1,16-20 0,-2 1-221,-2-2 0,27-48-1,-46 74 220,86-161-724,-75 136 746,-1 0-1,-2-1 0,13-57 0,-22 82 51,0 0 0,0 0 0,-1 0 0,1-1-1,-1 1 1,0 0 0,0 0 0,0 0 0,-1 0-1,0 0 1,0 0 0,0 0 0,-2-6 0,2 9-39,-1-1 0,1 1 0,-1-1 1,0 1-1,0-1 0,1 1 0,-1 0 1,0 0-1,0 0 0,0 0 0,0 0 1,0 0-1,-1 1 0,1-1 0,0 1 1,0-1-1,0 1 0,-1 0 1,1 0-1,0 0 0,0 0 0,0 0 1,-1 1-1,1-1 0,-3 1 0,-17 3-528,0 1-1,0 0 1,-26 11-1,-63 31-7065,97-41 6159,-52 25-4681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0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1 384,'8'7'218,"-1"0"-1,0 0 0,0 1 1,0 0-1,-1 0 0,0 1 1,-1 0-1,0 0 0,0 0 1,-1 1-1,0-1 0,-1 1 1,0 0-1,-1 0 0,0 0 1,2 20-1,-4-16 239,1 7 43,-1-1 0,0 0 0,-2 1 0,0-1 0,-1 0 0,-1 0 0,-1 0-1,-8 20 1,11-36-442,-13 30 187,-1 0-1,-2-2 1,-1 0-1,-1-1 1,-31 36-1,50-66-216,-12-12-144,10-4 42,1 0 0,1 1 1,0-1-1,0 0 0,4-27 0,-1 1-42,-2 29 101,1-1 1,0 1-1,1 0 0,0-1 0,0 1 1,2 0-1,-1 0 0,2 0 0,-1 1 1,9-14-1,-10 20 11,0 0 0,0 0 1,1 0-1,0 1 0,0 0 0,0-1 0,1 1 1,0 1-1,-1-1 0,1 1 0,0-1 1,1 2-1,-1-1 0,0 0 0,1 1 1,0 0-1,-1 0 0,1 1 0,0 0 1,0 0-1,0 0 0,10 0 0,-12 2 5,1 0 0,-1 0 0,1 0 0,-1 1 0,0-1 0,0 1 0,0 0 0,0 0 0,0 1 0,0-1-1,0 1 1,-1 0 0,1 0 0,-1 0 0,5 6 0,44 59 7,72 145 49,-122-210-122,0 0 0,1 0-1,-1-1 1,1 1 0,0-1 0,0 1 0,0-1 0,0 0 0,0 0-1,0 0 1,1-1 0,5 3 0,-7-3-63,0 0 0,0-1-1,0 1 1,0-1 0,0 0 0,0 1 0,0-1-1,0 0 1,0 0 0,0 0 0,0-1-1,0 1 1,0 0 0,0-1 0,0 1 0,0-1-1,0 0 1,0 0 0,0 1 0,0-1-1,-1-1 1,1 1 0,0 0 0,-1 0 0,1-1-1,1-1 1,2-3-270,-1-1 0,0 0 1,0-1-1,0 1 0,-1-1 0,0 1 0,3-16 0,4-30-1711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0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1137,'0'-5'3713,"0"12"-1199,0 33-39,2 58-471,6-27-1236,2 0-1,3-1 1,34 102 0,-29-123-1796,42 85 1,-40-100-1440,1 0 0,48 59 0,-67-92 2270,0 1-1,0-1 1,0 0-1,0 0 1,0 0-1,0 0 1,1 0-1,-1 0 1,0-1-1,0 1 0,1-1 1,-1 1-1,1-1 1,-1 0-1,0 0 1,1 0-1,-1-1 1,0 1-1,1 0 0,2-2 1,-2-4-1097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0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64 320,'8'-61'2399,"-8"59"-1327,0 5 313,0 12-610,1 1 1,0-1-1,1 0 1,1 0-1,0 0 1,10 25-1,-8-29-689,0 0 0,1 0 1,0-1-1,0 0 0,1 0 0,1-1 0,-1 0 0,2 0 0,-1-1 0,1 0 1,0 0-1,1-1 0,0 0 0,14 7 0,-17-11-86,0 0-1,1 0 1,-1-1-1,0 0 1,1-1-1,-1 1 1,1-2 0,-1 1-1,1-1 1,0 0-1,-1 0 1,1-1-1,12-2 1,-8 0-229,1-1-1,-1 0 1,1 0 0,-1-1-1,-1-1 1,23-13 0,-31 17 166,-1 0 0,1-1-1,-1 1 1,1 0 0,-1-1 0,0 0 0,0 1 0,0-1 0,0 0 0,0 0 0,-1 0 0,1 0-1,-1 0 1,0-1 0,0 1 0,0 0 0,0-1 0,-1 1 0,0 0 0,1-1 0,-1 1 0,0-1-1,0 1 1,-1 0 0,1-1 0,-1 1 0,-2-6 0,2 3 22,-1 1 1,0-1-1,0 1 1,-1 0 0,1 0-1,-1 0 1,0 1-1,-1-1 1,1 0-1,-1 1 1,0 0-1,0 0 1,0 0-1,-1 1 1,-6-5-1,4 4 38,-1 1 1,1 0-1,-1 0 0,0 1 0,0 0 0,0 0 0,0 1 0,0 0 0,0 0 1,0 1-1,0 0 0,-1 0 0,1 1 0,0 0 0,0 1 0,-12 3 0,0 2-796,0 1 0,1 1-1,0 0 1,1 2 0,-20 14-1,36-19-688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0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1233,'2'1'139,"0"0"0,0-1 1,0 1-1,0 0 1,-1 0-1,1 1 1,0-1-1,0 0 0,-1 0 1,1 1-1,-1-1 1,1 1-1,-1-1 1,0 1-1,1 0 0,1 3 1,16 32 1521,27 54 1832,-9-19-2213,-7-12-892,-23-50-341,-1 0-1,-1 1 1,1 0-1,-2 0 1,0 0-1,0 0 1,-1 1-1,0 0 1,2 19-1,-5-30 72,0-12 26,0-26-404,-1-23 516,2-1 0,14-81 0,-10 120-522,0 0-1,2 0 0,15-36 1,-14 42-498,1 0 0,0 1 0,0 1 0,2 0 1,20-22-1,-10 17-1304,8 6 142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0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1 864,'0'0'4979,"-8"0"-3859,27 0-3777,1 19 400,-20 5 1280</inkml:trace>
  <inkml:trace contextRef="#ctx0" brushRef="#br0" timeOffset="1">116 246 640,'8'24'1153,"-8"-4"496,0-9 432,0 9 14278,0-40-32606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0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11 272,'-4'-11'1581,"10"24"669,43 52-634,-3 3-1,69 134 1,-83-142-1276,-19-32-169,14 43 0,-20-50-123,1 0 0,1 0-1,0-1 1,22 33 0,-14-19-8,2 3-110,-18-35-82,0-1-1,0 0 1,0 0-1,0 0 1,0 1 0,0-1-1,0 0 1,0 0-1,0-1 1,1 1 0,-1 0-1,0 0 1,1 0-1,-1-1 1,0 1-1,1-1 1,-1 1 0,1-1-1,-1 0 1,3 1-1,-3-24-3291,-1 2 1897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0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1100 256,'0'0'22,"-1"0"0,1 0 1,-1 0-1,0 0 0,1-1 0,-1 1 0,1 0 0,-1 0 0,0 0 1,1 0-1,-1 0 0,1 0 0,-1 1 0,0-1 0,1 0 0,-1 0 1,1 0-1,-1 0 0,0 1 0,1-1 0,-1 0 0,1 1 0,-1-1 1,1 0-1,-1 1 0,1-1 0,0 1 0,-1-1 0,1 0 0,-1 1 1,1-1-1,0 1 0,-1 0 0,1-1 0,0 1 0,0-1 0,-1 1 1,1-1-1,0 1 0,0 0 0,0-1 0,0 1 0,0-1 0,0 1 1,0 0-1,0-1 0,0 1 0,0-1 0,0 2 0,0-1 25,-1 0 0,1 0 0,-1 0 0,1-1 0,-1 1-1,1 0 1,-1 0 0,0-1 0,1 1 0,-1 0 0,0 0 0,0-1-1,0 1 1,1-1 0,-1 1 0,0-1 0,0 1 0,0-1 0,0 0-1,0 1 1,0-1 0,0 0 0,0 0 0,0 0 0,0 0-1,0 1 1,0-1 0,0-1 0,-1 1 0,-10 3 855,-33 35 1446,33-31-1248,9 0-768,-1-4 997,15 0-1256,0 0 1,0-1-1,23 1 1,10 2 46,-16-1-110,-1-2 0,1-2 0,0 0 1,-1-2-1,1-1 0,31-7 1,250-20 70,-241 26-74,139-16-39,-145 12 41,-1-3 0,72-21-1,-39 8 6,189-58 10,-22 5-14,-166 52-7,72-15-8,-35 10 13,-92 20 0,0 1 0,42-4 0,-57 10-17,-1-2 1,41-13 0,10-1 22,-36 8-6,-1 0 0,40-19 0,-18 6 11,309-94-6,39 16 30,-317 78-39,200-62-8,-88 21 4,-85 31 72,-80 25-64,1 0 1,0 3-1,0 1 1,40 1-1,-71 4-2,1-1-1,-1 0 0,0 0 0,1-1 0,14-5 0,17-3 4,-14 4-1,0 0 0,35-15 1,-38 12-5,0 2 1,1 0-1,27-4 1,-16 7-16,0-1 1,50-15-1,15-1 88,-54 7-89,74-14 0,-62 17 42,-39 8-30,1 1 0,0 1 0,38 3 1,-12 0 8,-44-2 7,17 2 382,-21 74 2873,0-35-2810,2 1 1,1-1-1,10 58 1,-6-72-426,-2 0-1,1 40 1,-4-41 1,2 0 0,1 1 1,7 32-1,7 24 74,-11-47-84,19 59 1,-16-66 68,-1 1 1,-1 1 0,-2-1 0,-1 1 0,-1 0-1,-2 49 1,-1-62 41,0-7-52,0 0 0,0 0 0,-1 0 0,-4 18 0,4-26-66,0 1 0,0-1 0,-1 0 0,1 0-1,-1 0 1,0 1 0,0-2 0,0 1 0,0 0 0,0 0 0,-1-1 0,1 1 0,-1-1 0,1 0-1,-1 1 1,0-1 0,0-1 0,0 1 0,-5 2 0,-25 14 288,28-14-234,-1 0 0,0-1-1,0 0 1,0 0 0,-1 0 0,-10 2-1,-55 14 1385,-102 41-1,-4 1-898,12-3-412,-20 5-126,176-61-19,-411 106 18,-9-38-18,4-17 123,318-38-116,-149 42 1,105-20 33,94-23-27,28-6 24,0-1 0,-43 3 0,-85 17 144,49-16 19,-167 40-1,70-12-172,118-29-21,32-6 24,-10 1-23,-106-6 0,63-1 77,-158 2-1208,-48 0 3831,105 0-3898,34 0-4564,-1 0-6460,161 0 9515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1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33 144,'-3'0'382,"-5"0"-154,7 1-203,1-1 0,-1 0-1,0 1 1,0-1 0,1 0 0,-1 0 0,0 0-1,0 1 1,0-1 0,1 0 0,-1 0 0,0 0-1,0 0 1,0 0 0,1-1 0,-1 1 0,0 0-1,0 0 1,0 0 0,1-1 0,-1 1 0,0 0-1,0-1 1,1 1 0,-1-1 0,0 1 0,1-1-1,-1 1 1,1-1 0,-1 1 0,0-1 0,1 0-1,-1 1 1,1-1 0,0 0 0,-1 1 0,1-1-1,0 0 1,-1 0 0,1 1 0,-1-2-1,2 1 6,-1 1 0,0-1 0,0 1 0,0-1 0,0 1 0,-1-1 0,1 1 0,0-1 0,0 1-1,0-1 1,0 1 0,0-1 0,-1 1 0,1-1 0,0 1 0,0 0 0,-1-1 0,1 1 0,0-1-1,-1 1 1,1 0 0,0-1 0,-1 1 0,1 0 0,-1-1 0,1 1 0,-1 0 0,1 0 0,0-1-1,-1 1 1,1 0 0,-1 0 0,1 0 0,-1 0 0,1 0 0,-1-1 0,1 1 0,-1 0 0,1 0-1,-1 0 1,1 1 0,-1-1 0,1 0 0,-1 0 0,1 0 0,-1 0 0,1 0 0,-1 1-1,-6-1 406,-4-6 5388,3 4-5803,-10 2 980,11-1-341,1 1-1,0 0 1,0 1-1,0-1 0,0 1 1,-10 3-1,12-3-449,1 1 0,0 0 0,0 0 0,0 0 1,0 0-1,1 0 0,-1 0 0,1 1 0,-1 0 0,1-1 0,0 1 0,0 0 0,0 0 0,-3 6 0,-5 13 137,1 1 0,1 0 0,1 1 0,1 0 0,1 0 0,1 0 0,1 0 0,2 1-1,0-1 1,1 1 0,7 40 0,-6-52-350,0-1 0,1 1 0,1-1-1,0 0 1,1 0 0,0 0 0,1-1-1,1 1 1,-1-1 0,2 0 0,-1-1 0,1 0-1,1 0 1,0 0 0,1-1 0,-1 0-1,2 0 1,-1-1 0,1-1 0,1 0 0,-1 0-1,1-1 1,21 10 0,-4-5-610,-6-2-850,46 12 1,-60-19 977,-1-1 0,1 0 1,0-1-1,0 1 0,-1-1 0,1-1 1,0 1-1,0-1 0,-1-1 1,11-2-1,-3-2-136,0 0 0,-1-1 0,0 0 1,0-1-1,0-1 0,-1 0 0,0 0 1,-1-2-1,0 0 0,-1 0 0,0-1 1,0 0-1,-2-1 0,1 0 0,-2 0 0,10-20 1,-9 7 546,-1 0 0,-1 0 0,-1-1 0,-2 0-1,-1 0 1,0 0 0,-3-34 0,0 46 2691,0 32-1351,2 37 115,0-42-1168,1-1 0,0 1-1,1-1 1,0 0 0,1 0-1,0 0 1,1-1 0,0 1-1,15 17 1,-17-22-157,0-1 0,1 0 1,0 0-1,0 0 0,1-1 1,-1 0-1,1 0 0,0 0 0,0-1 1,0 1-1,1-2 0,-1 1 1,1-1-1,-1 0 0,1 0 0,0 0 1,0-1-1,8 0 0,-5-2-39,0 0-1,0 0 1,0-1-1,0 0 1,0-1-1,0-1 1,-1 1-1,1-1 1,-1-1-1,0 0 1,0 0-1,-1 0 0,12-11 1,-15 12-12,0 0 0,0-1 0,0 0 0,-1 0 0,0 0 0,0 0 0,0 0 0,0-1 0,-1 0 0,0 0 0,0 0 0,-1 0 0,0 0 0,0 0 0,0-1 0,-1 1 0,0-1-1,0 1 1,0-1 0,-1 1 0,-1-10 0,1 14-3,0-1 0,-1 1 0,0-1 0,0 1 0,1-1 0,-1 1 0,0 0-1,-1-1 1,1 1 0,0 0 0,-1 0 0,1 0 0,-1 0 0,0 0 0,0 0-1,1 1 1,-1-1 0,0 1 0,-3-3 0,0 2-1,1 0 0,-1 0 1,0 1-1,1-1 0,-1 1 0,0 0 0,0 0 0,0 1 1,-7-1-1,0 2-8,0-1 0,0 2 0,0 0-1,0 0 1,1 1 0,-1 0 0,-19 9 0,-42 28-634,-68 50 1,127-76-620,26-15-1245,37-18-242,-4-12 1326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1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40 450 736,'0'0'2311,"0"3"-1319,0 2-727,-1 0 0,0 0-1,0 0 1,-1 0 0,1 0-1,-1 0 1,-3 6 0,-11 37 1088,10 10 160,2 1-1,6 91 1,-1-143-1482,0 0 0,0-1-1,1 1 1,0-1 0,0 1 0,0-1-1,1 0 1,0 0 0,1 0 0,-1 0 0,1-1-1,0 1 1,0-1 0,7 6 0,-8-8-35,0-1 0,-1 0 1,1 0-1,0 0 0,0 0 1,0-1-1,0 1 1,0-1-1,0 0 0,1 0 1,-1 0-1,0 0 1,0 0-1,1-1 0,-1 1 1,1-1-1,-1 0 1,1 0-1,-1-1 0,0 1 1,1-1-1,-1 1 1,0-1-1,1 0 0,-1 0 1,0 0-1,0-1 1,0 1-1,0-1 0,5-3 1,4-5-140,1 0 0,-2 0 0,1-1 1,-1-1-1,-1 1 0,0-2 0,-1 0 0,-1 0 1,0 0-1,0-1 0,-1 0 0,-1-1 1,0 0-1,-1 0 0,3-20 0,1-6-68,-3 0-1,-2-1 0,-1 0 1,-5-68-1,1 84 198,-2 1 0,-1-1 0,-1 0 0,-1 1 0,-1 0 0,-1 0 0,-11-23 0,-55-122 1964,61 148-563,9 26-946,3 14-143,1-3-149,-2 37 152,3 1 0,2-1 0,2-1 0,24 99 0,-20-121-391,6 22 130,37 83 1,-47-123-455,1 1 1,0-1 0,1 0 0,0-1 0,1 1 0,0-1-1,0-1 1,1 0 0,0 0 0,1-1 0,0 0-1,18 11 1,-26-18 142,0 0 0,0-1 0,0 1 0,0-1-1,0 1 1,0-1 0,1 1 0,-1-1 0,0 0-1,0 0 1,0 0 0,1-1 0,-1 1 0,0 0 0,0-1-1,2 0 1,22-9-1738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1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86 214 1040,'8'0'1105,"-8"12"304,0 20 95,0-1 177,0 5-224,0-4-289,0-1-447,0 1-321,11-12-224,-3 4-224,4-24-1969,-5 0-1537,5-24 1890,-12-8 351,0-11 369</inkml:trace>
  <inkml:trace contextRef="#ctx0" brushRef="#br0" timeOffset="1">67 87 784,'-20'-23'801,"9"3"63,3 8 129,-8 4 1216,5 8-625,22 0-3553,5 0 513,3-12 111,8 0 209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1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227 504 288,'-178'0'6110,"176"0"-5956,-1-1 0,1 1 0,0-1 0,0 0 1,0 0-1,0 0 0,-1 0 0,1 0 0,1 0 1,-1 0-1,0-1 0,0 1 0,0-1 0,1 0 1,-1 1-1,1-1 0,-1 0 0,1 0 0,0 0 1,0 0-1,0 0 0,0 0 0,0 0 0,0 0 1,0-1-1,1 1 0,-1 0 0,1 0 0,0-1 1,-1-2-1,0-5-33,-1-1 0,2 1 0,-1 0 0,1 0 0,3-20 0,5 7-109,0 0 1,2 1-1,0 0 0,1 1 0,1 0 1,25-31-1,-27 38-10,3-5 0,1 2 1,1 0-1,0 0 0,1 1 1,19-14-1,-26 23 17,-1 1-1,1 0 1,0 1 0,0 0-1,1 0 1,-1 1 0,1 0-1,0 0 1,0 1-1,0 1 1,1 0 0,18-2-1,-26 4 36,1 1-1,0 0 0,0 0 1,0 0-1,-1 0 0,1 0 1,-1 1-1,1-1 0,-1 1 1,1 0-1,-1 0 0,0 0 1,0 1-1,0-1 1,0 1-1,0 0 0,-1 0 1,1 0-1,-1 0 0,0 0 1,2 4-1,1 1 92,0 1 1,-1-1-1,0 1 1,-1 0-1,0 1 0,0-1 1,2 19-1,1 57 1150,-7 99 0,-1-68-307,-10 74 240,1-39-586,-14 162-130,19-250-418,6-46-35,5-42-166,102-558-910,-94 535 1015,2 0 0,1 2-1,35-67 1,-40 92-7,0 1 0,2 1 0,1-1 0,0 2 0,1 0 0,1 1 0,0 1 0,2 0 1,27-19-1,-41 31 13,1 1 0,0 0 0,0 0 0,1 1 0,-1-1 0,0 1 0,1 0 0,0 1 0,-1-1 0,1 1 0,0 0 0,0 1 0,0-1 0,-1 1 0,1 0 0,7 1 0,-8 1 18,0 0-1,0 0 1,0 0-1,0 0 0,0 1 1,0 0-1,0 0 0,-1 0 1,0 1-1,1-1 1,-1 1-1,-1 0 0,1 0 1,-1 0-1,1 1 0,-1 0 1,3 5-1,2 6 43,0 1 0,-1 0-1,0 1 1,-2 0 0,0 0 0,-1 0-1,0 0 1,0 29 0,-1 3 131,-9 97-1,-1-105-101,-22 79-1,10-48 9,6-24-36,8-35-30,2 0 1,-1 0-1,2 0 1,-2 28-1,14-62-182,-3 9 86,66-125-107,6 4 0,5 4 0,175-204 0,-255 328 170,-1 0 0,1 0 1,0 0-1,0 0 0,1 1 0,-1-1 0,1 1 0,-1 0 1,1 1-1,0-1 0,0 1 0,7-2 0,-10 3 13,0 1-1,1 0 1,-1 0-1,0 0 1,1 0-1,-1 0 0,0 1 1,1-1-1,-1 1 1,0-1-1,0 1 1,1 0-1,-1 0 1,0 0-1,0 0 1,0 0-1,0 1 1,0-1-1,-1 0 0,1 1 1,0 0-1,0-1 1,-1 1-1,0 0 1,1 0-1,-1 0 1,0 0-1,0 0 1,0 0-1,0 0 0,1 3 1,6 14 55,-1 0 0,0 1 0,-2-1 0,0 1 0,-2 0 0,2 25 1,-1 130 81,-4-126-125,-10 170 41,0 24-1333,11-196-1111,11 65-1,-12-110 2163,0 0 0,0 1-1,1-1 1,-1 0-1,1 1 1,0-1 0,0 0-1,-1 0 1,1 1 0,1-1-1,-1 0 1,0 0 0,0 0-1,1 0 1,-1-1 0,1 1-1,0 0 1,-1-1 0,1 1-1,0-1 1,0 1 0,0-1-1,0 0 1,0 0 0,0 0-1,1 0 1,-1 0 0,0 0-1,0-1 1,4 1 0,-3-1-40,1 0 0,0 0 1,0-1-1,0 0 0,0 1 1,-1-1-1,1-1 0,0 1 1,-1-1-1,1 1 0,-1-1 1,1 0-1,-1 0 1,0 0-1,0-1 0,0 1 1,0-1-1,4-4 0,35-48-1696,8-11-339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1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20 640,'12'-4'513,"-10"3"-308,0 1-1,0-1 1,0 1-1,0-1 1,0 0 0,0 0-1,-1 0 1,1 0-1,0 0 1,-1 0-1,1 0 1,2-3-1,-3 2 1472,-4 26 2472,-41 153 2317,36-132-5772,2-1-1,1 54 1,5-92-679,0 0 0,1 0 0,0 0-1,0 0 1,0 0 0,1 0 0,0-1 0,0 1 0,0 0 0,5 7 0,-6-11-51,0 0 0,0-1-1,1 1 1,-1 0 0,1-1 0,0 1 0,-1-1 0,1 1 0,0-1 0,0 0 0,0 0 0,0 0 0,0 0 0,0 0 0,0 0 0,0 0 0,0-1 0,0 1 0,0-1 0,1 1 0,-1-1 0,0 0 0,0 0 0,1 0 0,-1 0-1,0-1 1,0 1 0,0 0 0,1-1 0,-1 0 0,0 1 0,2-2 0,5-2-241,-1-1 1,1 0-1,-1 0 0,0 0 0,0-1 1,-1 0-1,0-1 0,0 0 0,0 0 0,-1 0 1,0-1-1,-1 0 0,0 0 0,0 0 1,5-12-1,3-11-340,0 0 1,16-64 0,-27 81 628,1 1-1,-2-1 1,1-18 0,-2 29 696,11 27 819,59 237 635,35 109-1604,-54-223-311,-44-126-26,-1 1 0,0-1 0,-2 1 0,-1 0 0,0 0 0,-2 1 0,-1-1 0,0 0 1,-7 40-1,6-57-236,0-1 1,0 1 0,-1-1-1,0 1 1,0-1-1,0 0 1,-1 1 0,1-1-1,-1 0 1,0-1 0,0 1-1,0 0 1,-1-1-1,1 0 1,-1 0 0,0 0-1,0 0 1,0 0 0,0-1-1,0 0 1,-1 0-1,1 0 1,-1 0 0,1-1-1,-1 1 1,1-1 0,-1 0-1,0-1 1,0 1-1,0-1 1,1 0 0,-1 0-1,0-1 1,0 1 0,0-1-1,1 0 1,-9-3-1,2-2-315,1 0-1,0 0 0,0-1 1,1 0-1,0 0 0,0-1 0,1 0 1,0-1-1,0 0 0,1 0 0,0-1 1,1 0-1,0 0 0,0-1 1,1 1-1,1-1 0,-7-23 0,2 1-866,2-1 0,1-1-1,1 1 1,1-67 0,4 53 247,1 0 1,3 0 0,2 1-1,18-72 1,-5 53 11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1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42 208,'2'-4'91,"0"1"-1,0-1 0,0 1 1,1 0-1,-1 0 1,1 0-1,0 0 1,-1 1-1,1-1 0,7-4 1,-9 7-40,0-1 0,0 1 1,0-1-1,0 1 1,0 0-1,0-1 0,0 1 1,0 0-1,0 0 0,1 0 1,-1 0-1,0 0 0,0 0 1,0 0-1,0 0 0,0 0 1,0 0-1,0 1 0,0-1 1,1 0-1,-1 1 1,0-1-1,0 1 0,0-1 1,-1 1-1,1 0 0,0-1 1,0 1-1,0 0 0,0 0 1,-1-1-1,1 1 0,0 0 1,0 0-1,-1 0 0,1 0 1,-1 0-1,1 0 1,-1 0-1,0 0 0,1 0 1,-1 0-1,0 0 0,1 2 1,23 87 2671,-3-9-810,0 3-468,-17-61-1013,2 1-1,0-1 0,15 35 0,-11-38-207,0-1 0,1 0 0,0 0 0,2-2 0,25 30 0,-36-45-217,0 0-1,0 0 0,0-1 1,0 1-1,0 0 0,1-1 1,-1 1-1,0-1 0,1 0 1,-1 0-1,1 0 0,-1 0 1,1 0-1,0-1 0,-1 1 1,1-1-1,0 1 0,0-1 1,-1 0-1,1 0 0,0-1 1,0 1-1,3-1 0,-2-1-12,0 0-1,0 0 0,0 0 0,-1 0 1,1-1-1,-1 0 0,0 1 0,0-1 1,0-1-1,0 1 0,0 0 0,0-1 1,-1 1-1,3-5 0,1-4-112,0 0 0,0-1 0,-1 0 0,0 0-1,-2 0 1,1 0 0,2-23 0,-3-7-277,-1-47 1,-2 64 333,-1 21 60,1 1-1,-1 0 1,0-1-1,0 1 1,-1 0-1,0 0 1,1 0 0,-1 0-1,0 0 1,-1 1-1,1-1 1,-1 1-1,0-1 1,0 1 0,0 0-1,0 0 1,0 0-1,0 0 1,-1 1-1,0-1 1,1 1-1,-1 0 1,0 0 0,0 0-1,0 1 1,0 0-1,-5-2 1,3 1 8,-1 0 0,1 1 1,0 0-1,0 0 0,-1 0 0,1 0 1,0 1-1,-1 0 0,1 1 0,0-1 1,-1 1-1,1 0 0,0 1 0,0 0 1,0 0-1,0 0 0,0 0 0,-9 6 1,-33 24-388,14-21-3350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1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12 1088,'-19'0'1713,"0"0"272,3 0 2865,4 0-2545,-7 0 1121,19-12-5219,12 12-3185,-5 0 2353,13 12-1297</inkml:trace>
  <inkml:trace contextRef="#ctx0" brushRef="#br0" timeOffset="1">132 258 1313,'0'31'1328,"0"-7"321,0-16 2481,0 16 3601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1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132 159 608,'-13'-9'207,"0"-2"1,1 1-1,1-1 0,0-1 0,0 0 1,1-1-1,1 0 0,-12-21 0,9 17 314,3 1 1402,12 21-1131,19 28 503,21 37 1159,1 24 53,52 123 903,-35-46-2064,-24-61-1145,81 164 0,-115-268-605,0-1 0,1 1 0,0-1 1,0 0-1,0 0 0,1 0 0,8 7 1,-13-11 260,1-1 1,0 0-1,-1 1 1,1-1-1,0 1 1,0-1-1,-1 0 1,1 1-1,0-1 1,0 0-1,-1 0 1,1 0-1,0 1 1,0-1 0,-1 0-1,1 0 1,0 0-1,0 0 1,0 0-1,-1-1 1,1 1-1,0 0 1,0 0-1,-1 0 1,1-1-1,1 1 1,-1-2-137,0 1-1,0-1 1,1 1 0,-1-1 0,0 0-1,0 1 1,-1-1 0,1 0 0,0 0-1,0 1 1,-1-1 0,0 0-1,1 0 1,-1 0 0,0 0 0,0-2-1,2-36-2105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1:1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121 958 512,'-6'-3'109,"0"0"1,0 0-1,0 0 0,-1 1 0,1 0 1,-1 0-1,1 0 0,-1 1 0,0 0 1,-7 0-1,-21 0 4212,27 2-2534,14-1-1531,0 1-1,-1 0 0,1 0 0,0 0 1,-1 1-1,1 0 0,7 4 1,35 10 689,-15-13-727,60-4 0,-39 0-163,-32 0-35,-1-2 0,0 0 0,29-9 1,3 0 2,138-31 63,90-20-36,-261 58-44,337-103 129,-26 7-145,-278 87 18,19-6 85,82-11 1,-116 26 7,26-4 342,80 0 0,-109 7-160,-1-1 1,64-16 0,30-2 199,78-15 296,-153 24-406,1 2 1,105-6-1,-81 12-229,-1-3 0,92-21-1,50-6-48,-61 10 65,-107 13-156,-40 8 15,0 1 1,0 0-1,0 0 1,12 0-1,8 3 4,0-2 0,0-2 0,0 0 0,38-11 0,-50 10-22,0 0-1,26-2 1,-29 5 7,0-1 1,0-1 0,0 0 0,19-7-1,9-4 4,1 1-1,49-6 1,34-9-55,-71 18 77,-44 8-22,0 0 0,-1 0 1,17-7-1,-13 4-32,4-3 14,0 1 0,1 1-1,30-5 1,58-6 1,-78 10 6,0 2-1,55-3 1,-48 6 4,1-1 0,0-3 1,39-10-1,-29 5-21,-14 10 80,-31 1-69,-1 0 0,0 0 1,0 0-1,1 0 0,-1 0 1,0 0-1,0-1 0,1 0 0,-1 1 1,0-1-1,0-1 0,0 1 1,5-3-1,-4 3 6,0 0 0,0 0-1,0 0 1,0 1 0,1-1 0,-1 1 0,0 0 0,0 0 0,0 1-1,5 0 1,9 0-26,80-8 8,-55 2 2803,-43 37 512,0 655 6354,8-514-9652,-8-155 0,1-12 0,-1 1 0,0 0 0,0 0 0,0 0 0,-1-1 0,0 1 0,0 0 0,-1-1 0,1 1 0,-2 0 0,1-1 0,-1 0 0,0 0 0,0 0 0,0 0 0,-1 0 0,-8 9 0,-15 19 0,-3-1 0,0-1 0,-3-2 0,0-1 0,-68 45 0,-125 36 0,132-68 0,-60 20 0,42-19 0,53-22 0,-73 17 0,26-9 0,-777 214 0,784-217 0,-271 42 0,119-28 0,163-21 0,33-6 0,-101 10 0,133-20 0,1 0 0,-33 10 0,33-7 0,0-1 0,-31 2 0,5-4 0,23-3 0,0 2 0,1 1 0,-27 6 0,-22 11 0,33-8 0,-1-2 0,-50 7 0,-3 0 0,73-11 0,-1-2 0,1 0 0,-39 2 0,-10-7 0,-171 8 0,122 4 0,84-7 0,-1-1 0,0-2 0,-38-4 0,-11 0 0,68 3 0,-20 1 0,0-2 0,-71-12 0,72 8 0,1 2 0,-1 2 0,-36 2 0,8 1 0,-28-14-248,90 1-1402,2 11 1498,1-1 0,-1 1 0,0-1 1,0 1-1,0-1 0,0 1 0,0-1 0,0 1 0,0-1 1,0 1-1,0-1 0,0 1 0,0-1 0,0 1 0,0-1 1,0 1-1,-1-1 0,1 1 0,0 0 0,0-1 0,0 1 1,-1-1-1,1 1 0,0-1 0,-1 1 0,1 0 0,-1-1 1,-24 1-2166,0-1 1,-46-7 0,61 6 1038,0-1 0,1 0 0,-1 0 1,1-1-1,0 0 0,0-1 0,0 0 0,1 0 1,0-1-1,-14-12 0,-4-10-1454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0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59 336,'5'-14'-942,"-2"-11"8469,-3 44-5841,14 237 2827,-5-137-3344,-1 13-290,23 553 1110,-31-431-3688,-11-396-2815,1 1 3110,10-647-1005,1 751 2482,1 0-1,2 0 1,1 0-1,2 0 1,23-69-1,-25 94 24,0 1 1,1 0-1,0 0 1,0 0-1,1 0 0,16-16 1,-21 24-32,0 1 1,1-1-1,0 1 1,0 0-1,0 0 1,0 0 0,0 0-1,0 0 1,0 1-1,0-1 1,1 1-1,-1 0 1,0 0 0,1 0-1,-1 0 1,1 1-1,0 0 1,-1-1-1,1 1 1,-1 0 0,1 1-1,-1-1 1,1 1-1,0-1 1,-1 1-1,0 0 1,5 2 0,-2 0 63,-1 0 0,-1 1 0,1-1 1,0 1-1,-1 0 0,0 0 1,0 0-1,0 1 0,0-1 1,-1 1-1,1 0 0,-1 0 0,3 9 1,0-2 93,-1 0 0,-1 0 0,0 0 0,0 1 0,1 17 0,0 7 257,-2-1 1,-2 1-1,-1 0 1,-2 0-1,-2-1 1,-1 1-1,-1-1 1,-3 0-1,-15 42 1,-27 102 114,47-172-501,2-2-802,11-11 228,41-32 221,-24 24 194,-12 5 51,0 1 1,1 1-1,16-6 0,-26 11 19,0 0 1,0 0-1,0 0 1,1 0-1,-1 1 1,0 0 0,0 0-1,1 0 1,-1 1-1,0 0 1,0 0-1,1 0 1,8 4-1,-8-2 34,0 0-1,-1 0 0,0 0 1,0 1-1,0 0 0,0 0 1,0 0-1,-1 1 1,0-1-1,0 1 0,0 0 1,4 7-1,-2 0 50,0 0 0,-1 0 0,0 0 0,-1 0 1,4 20-1,-1 8 308,-2 0 1,-1 74-1,-4-82-131,1-16-90,-1 1-1,0-1 0,-1 1 0,-1-1 0,-1 0 0,0 0 0,-1 0 0,-1 0 0,-9 21 0,6-18-55,-1 0-1,0-1 0,-2 0 0,0-1 0,-19 22 0,28-36-190,-1 1 1,0-1 0,0 0-1,0 0 1,0-1 0,0 1-1,0-1 1,-1 1-1,1-1 1,-1 0 0,0-1-1,0 1 1,0 0 0,1-1-1,-1 0 1,-1 0 0,1 0-1,0-1 1,0 1-1,0-1 1,0 0 0,0 0-1,0 0 1,-1-1 0,1 0-1,0 1 1,0-1 0,0-1-1,0 1 1,0-1-1,1 1 1,-1-1 0,-7-5-1,8 5-90,0-1 0,0 0 0,1 0 0,-1-1 0,1 1 0,-1-1-1,1 1 1,0-1 0,0 0 0,1 0 0,-1 1 0,1-1 0,0 0-1,0-1 1,-1-3 0,-2-8-474,-5-28-1531,2 0 1,2-1 0,2 1-1,1-1 1,9-81 0,4 73 661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0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1024,'49'67'1985,"13"118"1569,-54-63-785,12 38-448,-20-122-2097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0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1185,'0'65'1803,"0"-63"-1862,0-1 1,0 1-1,0 0 0,0 0 1,1-1-1,-1 1 1,0 0-1,1-1 0,-1 1 1,1-1-1,0 1 0,-1-1 1,1 1-1,1 1 0,32 29-66,16 12 402,224 200 2823,-212-192-2292,-49-44-592,-11-9-205,-1 1 1,0 0-1,1-1 0,-1 1 0,1-1 0,-1 0 0,0 1 1,1-1-1,-1 0 0,0 0 0,0 0 0,1 0 0,-1 0 1,0 0-1,0 0 0,0 0 0,0 0 0,-1-1 0,1 1 1,0 0-1,0-1 0,-1 1 0,1 0 0,-1-1 0,1 1 0,-1-1 1,0 1-1,1-1 0,-1 1 0,0-3 0,3-45-80,-3 45 75,1-29-123,0 26 94,0 0 1,-1 0-1,1 0 1,-1 0-1,-1 0 1,0 0-1,0 0 1,0 0-1,-1 0 1,1 0-1,-2 0 1,1 1-1,-1-1 1,0 1-1,-5-9 1,-28-15 33,29 25 133,1 0-1,-1-1 0,1 0 1,-11-12-1,16 17-122,1 1 1,-1 0-1,1-1 1,-1 1 0,1 0-1,-1 0 1,1 0-1,-1-1 1,1 1-1,-1 0 1,1 0-1,-1 0 1,0 0 0,1 0-1,-1 0 1,1 0-1,-1 0 1,0 0-1,1 0 1,-1 0-1,1 1 1,-1-1 0,1 0-1,-1 0 1,1 1-1,-1-1 1,1 0-1,-1 0 1,1 1-1,-1-1 1,1 1 0,-1 0-1,0-1 28,-5 30 458,0 5-282,1 1 0,1-1 0,2 1 0,2 0-1,1 0 1,10 57 0,-8-71-205,0 0 0,2 0 0,1-1 0,0 0 0,1 0 0,2-1 0,0 0 0,1 0 0,22 32 0,-30-50-48,1 0 0,-1 1-1,0-1 1,1 0 0,0-1-1,-1 1 1,1 0 0,0-1-1,0 1 1,0-1 0,0 0-1,0 0 1,0 0 0,0 0-1,1-1 1,-1 0 0,0 1-1,0-1 1,0 0 0,1 0-1,-1-1 1,0 1 0,0 0-1,0-1 1,0 0 0,1 0-1,-1 0 1,0 0 0,0-1-1,-1 1 1,1-1 0,0 0-1,0 1 1,-1-1 0,1 0-1,-1-1 1,0 1 0,0 0-1,1-1 1,-2 1 0,3-4-1,9-14-411,-1-1 0,-2 0 0,0 0 0,-1-1 0,-1-1 0,-1 1 0,-1-1 1,-1-1-1,0 1 0,-3-1 0,1-30 0,-4 7-75,0 30 367,0 1-1,1-1 1,1 1 0,5-29-1,1 21 43,3-19 39,-2-3 419,-5 45-183,0 1 1,0-1-1,0 1 0,0 0 1,0 0-1,0 0 1,0 0-1,-1 0 0,1 1 1,0 0-1,5 1 1,-1 6 195,0 0 1,0 0-1,10 18 1,-5-8 133,19 39 506,29 75 722,-30-46-1118,-29-80-644,0-1 0,1-1 1,-1 1-1,1 0 0,0 0 0,1-1 0,-1 1 1,1-1-1,0 1 0,6 6 0,-9-11-7,1 1-1,-1 0 0,0-1 0,0 1 1,1-1-1,-1 1 0,0-1 0,1 1 1,-1-1-1,0 0 0,1 1 1,-1-1-1,1 1 0,-1-1 0,1 0 1,-1 1-1,1-1 0,-1 0 1,1 0-1,-1 1 0,1-1 0,-1 0 1,1 0-1,0 0 0,-1 0 0,1 0 1,-1 0-1,1 0 0,-1 0 1,1 0-1,0 0 0,-1 0 0,1 0 1,-1 0-1,1 0 0,-1 0 0,1 0 1,0-1-1,-1 1 0,1 0 1,-1-1-1,1 1 0,-1 0 0,1-1 1,-1 1-1,0 0 0,1-1 0,-1 1 1,1-1-1,-1 0 0,9-25-1146,-8 22 996,11-34-1113,9-60-1,-7 27 1038,-11 57 525,1 0 0,0 1-1,1-1 1,0 1 0,13-21-1,-18 33-189,1 0 0,-1 1 0,1-1 0,-1 1 0,1-1 0,-1 0-1,1 1 1,-1-1 0,1 1 0,-1 0 0,1-1 0,0 1 0,-1-1-1,1 1 1,0 0 0,-1 0 0,1-1 0,0 1 0,0 0 0,-1 0 0,1 0-1,0 0 1,0 0 0,-1 0 0,1 0 0,0 0 0,0 0 0,-1 0-1,1 0 1,0 0 0,0 1 0,-1-1 0,1 0 0,0 0 0,-1 1-1,1-1 1,0 1 0,-1-1 0,1 0 0,-1 1 0,2 0 0,16 21 1772,-17-20-1568,2 2 55,0 1 0,-1 0 0,0-1 0,1 1 0,-2 0 0,1 0 1,1 7-1,7 20 673,6 9 21,8 22 87,23 90-1,-42-137-1088,0 0 0,1-1 0,1 0-1,0 0 1,1-1 0,12 19-1,-16-28-289,-1 0 0,1 0-1,0 0 1,0 0-1,0-1 1,1 1-1,-1-1 1,1 0 0,0-1-1,0 1 1,1-1-1,-1 0 1,1-1-1,-1 1 1,1-1-1,0 0 1,0 0 0,0-1-1,7 1 1,-11-2 94,0 0 0,0 0 0,0 0 1,0-1-1,0 1 0,1-1 1,-1 0-1,0 0 0,-1 0 0,1 1 1,0-2-1,0 1 0,0 0 1,0 0-1,-1-1 0,1 1 0,-1-1 1,1 1-1,-1-1 0,0 1 1,1-1-1,-1 0 0,0 0 0,0 0 1,0 0-1,1-3 0,0-1-285,0 0-1,0-1 0,-1 1 0,0 0 1,0-1-1,0-10 0,-1-7-695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0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72 704,'0'-72'4226,"70"724"7380,-13 20-9670,-44 127-8483,-34-888-416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0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14 688,'0'-1'13,"0"1"0,0-1 0,0 1 0,-1-1 0,1 0-1,0 1 1,0-1 0,0 1 0,0-1 0,-1 1 0,1-1-1,0 1 1,0 0 0,-1-1 0,1 1 0,-1-1 0,1 1-1,0 0 1,-1-1 0,1 1 0,-1-1 0,1 1 0,0 0 0,-1 0-1,1-1 1,-1 1 0,1 0 0,-1 0 0,1 0 0,-1 0-1,0-1 1,0 1 0,-24 0 897,14 0 1395,10 0-1360,105 8 1768,330 21 5467,-396-27-7321,0-1 0,67-7-1,-104 6-849,363-21 1461,98 21-1243,70 8-134,-338 2-138,282 31-11,-354-29 64,13-3 8,-44-1-24,-89-8 5,18 10-16,-17-7 20,10 4 26,-2 0 1,1 1 0,-1 1 0,19 17-1,-26-21 64,-1-1-1,0 1 0,0 0 1,0 0-1,0 0 0,-1 1 1,0-1-1,0 0 1,0 1-1,-1 0 0,0-1 1,0 1-1,0 0 0,-1-1 1,0 8-1,0 32 476,-1-12-204,3 0-1,1 0 0,9 47 1,60 270 1214,-55-274-1311,-8-38-109,-2-1-1,5 59 0,-4-20 143,33 141 0,-17-109-128,14 101 113,-37-199-236,5 35 348,-7-34-98,2-9-293,-1-1 0,0 0 0,0 0 0,0 0 0,0 0 1,0 0-1,-1 0 0,1 1 0,0-1 0,0 0 0,-1 0 0,1 0 0,-1 0 1,1 0-1,-1 0 0,1 0 0,-1 0 0,0 0 0,1 0 0,-1 0 0,0 0 1,0-1-1,1 1 0,-1 0 0,0 0 0,0-1 0,0 1 0,0-1 0,0 1 1,0-1-1,0 1 0,-2-1 0,-2 11-31,-19 7-73,19-13 115,-1-1 0,1 0 0,-1 0 0,0 0 0,0 0-1,0-1 1,-1 0 0,1-1 0,-1 1 0,1-1 0,-1 0 0,-11 1 0,-5-2-12,1 2 0,-1 0 0,1 2 1,-22 7-1,-44 8 592,61-14-312,-46 15 1,54-14-259,0-1 1,-1-1-1,1-1 1,-1-1-1,-24 2 1,-905-5 3082,679 12-3108,-120-12 0,358-1 0,0-2 0,-41-10 0,-20-2 0,-2-4 0,75 13 0,-1 2 0,0 0 0,-39-2 0,4 4 0,40 0 0,1 1 0,-1 1 0,0 0 0,1 1 0,-1 1 0,0 0 0,1 1 0,-26 9 0,27-6 0,1-1 0,-1-1 0,1 1 0,-1-2 0,0 0 0,-1-1 0,-27 1 0,-49 10 0,53-14 0,17 0 0,1 1 0,-1 1 0,0 0 0,-39 9 0,11 2 0,-13 20 0,32-23 0,0-1 0,18 2 0,10-8 0,0 0 0,0-1 0,0 1 0,0-1 0,0 1 0,0-1 0,-1 0 0,1 1 0,0-1 0,-1-1 0,1 1 0,-1 0 0,-3 0 0,-41 12-4608,38-10 2980,0 0-1,0-1 0,0 0 0,0 0 1,-13 0-1,42-2-13653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1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425 107 816,'28'-25'879,"0"0"0,43-26-1,-71 50-802,1 1-1,0-1 1,-1 1-1,1-1 0,0 1 1,0-1-1,0 1 1,-1 0-1,1-1 1,0 1-1,0 0 0,0 0 1,0 0-1,0-1 1,-1 1-1,1 0 1,0 0-1,0 0 0,0 1 1,0-1-1,0 0 1,0 0-1,-1 0 1,1 1-1,0-1 0,0 0 1,0 1-1,0-1 1,-1 1-1,1-1 1,0 1-1,-1-1 0,1 1 1,0-1-1,-1 1 1,1 0-1,0-1 1,-1 1-1,1 0 0,-1 0 1,0-1-1,1 1 1,-1 0-1,1 0 1,-1 0-1,0-1 0,0 1 1,1 0-1,-1 0 1,0 0-1,0 0 1,0 0-1,0 0 0,0 0 1,-1 1-1,2 5 240,-1-1 0,0 1-1,0-1 1,-1 0 0,1 1-1,-4 10 1,-10 21 177,-2 0-1,-2-1 1,-1-1 0,-2-1-1,-25 33 1,-141 156 379,155-192-758,-1-1-1,-59 42 1,88-70-170,0-1 0,0 1 0,0-1 0,0 1 0,0-1-1,-1-1 1,1 1 0,-1-1 0,0 1 0,1-1 0,-1 0-1,0-1 1,-6 1 0,10-1-14,-1 0-1,1 0 1,0-1-1,0 1 1,-1 0-1,1-1 1,0 1-1,-1 0 1,1-1-1,0 0 1,0 1-1,0-1 1,0 0-1,0 1 1,-1-1-1,1 0 1,1 0-1,-1 0 1,0 0-1,0 0 1,0 0-1,0 0 1,1 0-1,-1 0 1,0-1-1,1 1 1,-1 0-1,1 0 1,0-1-1,-1-1 1,-3-45-1266,4 41 1080,1-19-128,2 0-1,1 0 0,1 0 0,1 0 1,1 1-1,1 0 0,20-41 0,3 3 68,66-97 1,-86 145 324,0 0 1,0 0-1,1 2 0,1-1 1,22-17-1,-29 26 59,0 1-1,0 0 1,1 0-1,0 0 0,0 1 1,0 0-1,0 0 1,0 1-1,1 0 0,-1 0 1,1 1-1,-1-1 1,1 2-1,-1-1 0,11 1 1,-14 1 16,-1 0 0,1 0 0,0 0 0,0 0 0,-1 0 0,1 1 0,-1-1 0,1 1 0,-1 0 0,1 0 0,-1 1 0,0-1 0,0 0 0,4 6 0,-1-1 80,0 0 0,-1 1 0,1-1 0,-2 1 0,8 16 1,-2 1 109,-2 0 0,-1 0 1,6 37-1,-3 23-11,-2 148 1,-8-221-586,0 1 0,1-1-1,0 0 1,1 1 0,0-1 0,1 0 0,0 0 0,1 0 0,9 20-1,-13-32 217,1 1-1,-1 0 1,1 0-1,0 0 1,-1-1-1,1 1 1,0 0-1,-1-1 0,1 1 1,0-1-1,0 1 1,0 0-1,-1-1 1,1 0-1,0 1 1,0-1-1,0 0 1,0 1-1,0-1 0,0 0 1,0 0-1,0 0 1,0 0-1,0 0 1,0 0-1,0 0 1,0 0-1,0 0 1,0 0-1,-1 0 0,1-1 1,0 1-1,0 0 1,1-1-1,15-14-1654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0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141 541 448,'-136'0'2681,"132"0"-1064,4 3-856,0 1-589,0-1 70,-1 1 0,1 0 0,0 0 1,0-1-1,1 1 0,-1 0 1,1 0-1,0-1 0,0 1 0,0-1 1,0 1-1,1-1 0,-1 1 1,1-1-1,0 0 0,0 0 0,0 1 1,3 2-1,15 14 1850,-18-18-1854,0 1-1,0 0 1,1-1 0,-1 0 0,1 0 0,0 1 0,-1-2-1,1 1 1,0 0 0,0 0 0,0-1 0,5 2 0,29 10 1493,-27-9-1225,1 0 0,-1-1 0,1 0 1,0-1-1,-1 0 0,23 1 0,66-2 1583,-12 1-837,0-3 0,166-25 1,-35-22-542,288-52 210,-82 20-566,365-21-230,-657 84-63,68-5-100,-150 16 42,-1-2 0,81-25 0,-62 14-5,-56 15-163,1 0 0,-1-1-1,14-8 1,-19 9 0,0 0 0,1 0 0,-1 1 0,1 0 0,-1 0 0,1 1 0,0 0 0,0 1 0,11-1 0,-53 2-14669,18 0 11242,13 1 3255,0-1 1,0 1-1,0-1 0,0 0 0,0 0 0,0 0 1,-1-1-1,1 1 0,0-1 0,0 0 1,1 0-1,-6-2 0,2-5-180,2 0-1,-1-1 1,1 0-1,-4-12 1,4 10 169,-11-6 14,14 17 334,0-1 0,0 0 0,0 0 0,0 0-1,0 1 1,0-1 0,0 0 0,1 0 0,-1 0 0,0 0-1,0 0 1,1-1 0,-1 1 0,1 0 0,-1 0 0,1 0-1,-1-2 1,0 1 38,1 0 1,-1 1-1,0-1 0,0 0 0,0 0 0,0 1 0,-1-1 1,1 0-1,0 1 0,-1 0 0,1-1 0,-1 1 1,1 0-1,-1 0 0,1-1 0,-1 1 0,0 0 0,-3-1 1,-45-13 1139,43 13-969,6 1-131,-1 1-1,0-1 1,1 0-1,-1 0 1,1 0-1,0 0 1,-1 0-1,1 0 1,0 0-1,-1 0 1,1 0-1,0 0 0,0-1 1,0 1-1,0-1 1,0 1-1,0-1 1,1 1-1,-1-1 1,0 1-1,0-3 1,1 3 39,0 1 0,-1 0 0,1-1 1,0 1-1,-1 0 0,1-1 0,-1 1 0,1 0 1,-1-1-1,1 1 0,0 0 0,-1 0 0,1 0 1,-1-1-1,1 1 0,-1 0 0,1 0 1,-1 0-1,1 0 0,-1 0 0,1 0 0,-1 0 1,0 0-1,1 0 0,-11-1 8991,22 2-1706,15 9-5431,-14-4-2006,1-1 0,0-1 0,16 4 0,-14-6 75,0 1-1,27 9 1,-28-8-29,1 0 0,-1-1 0,18 2 0,-18-3-3,1 0-1,0 1 1,-1 0-1,0 1 1,0 0-1,21 10 1,-30-12-9,-1 0 1,0 1-1,0-1 1,0 1-1,0-1 1,-1 1-1,1 0 1,-1 0-1,1 1 1,-1-1-1,0 1 1,0 0-1,-1 0 1,1 0-1,-1 0 1,0 0-1,0 0 1,0 0-1,-1 1 1,1-1-1,-1 1 1,0 0-1,-1-1 1,1 7-1,0 1 20,-2 0 0,0 0 0,0 0 0,-1 0 0,0-1 0,-1 1-1,-1-1 1,0 1 0,0-1 0,-1 0 0,-1-1 0,1 1-1,-2-1 1,1 0 0,-15 15 0,-189 203 81,114-128-2841,58-67-3052,35-50-9132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0 400 272,'0'0'3607,"0"0"-3578,0 0 0,0 0-1,1 0 1,-1 0 0,0 0 0,0 0 0,0-1-1,0 1 1,1 0 0,-1 0 0,0 0 0,0 0-1,0 0 1,1 0 0,-1 0 0,0 0-1,0 0 1,0 0 0,0 0 0,1 0 0,-1 0-1,0 0 1,0 0 0,0 0 0,0 0 0,1 1-1,-1-1 1,0 0 0,0 0 0,0 0-1,0 0 1,1 0 0,-1 0 0,0 0 0,0 1-1,0-1 1,0 0 0,0 0 0,0 0 0,1 0-1,-1 0 1,0 1 0,0-1 0,0 0-1,0 0 1,0 0 0,0 0 0,0 1 0,0-1-1,0 0 1,0 0 0,0 0 0,0 1 0,0-1-1,0 0 1,0 0 0,3 70 4301,5-10-1941,-4-1 0,-3 81 0,5 65 971,7-100-913,46 175-1,-7-133-1355,-41-119-814,2 0 0,1-1-1,1-1 1,2 0-1,21 26 1,-30-41-174,2 0 0,-1 0 0,22 16 0,-26-23-86,-1-1 1,1 0 0,0 0-1,0-1 1,0 1 0,1-1-1,-1 0 1,0-1 0,1 1-1,-1-1 1,1 0 0,0-1-1,6 1 1,640-1 702,-562-6-678,0-4 0,-1-3 0,123-36 0,-207 48-44,20-4-2,-1 2 0,44-2 0,17-2 18,-45 1 19,180-36-4,-100 17 325,192-15 1,5 35-64,-166 8-323,48-14 96,-144 7-114,84 3 0,-99 4 69,0-3 1,0-1-1,0-3 1,67-13-1,-74 10-17,1 1 0,46-2-1,-27 4-51,16-12 23,-54 12 18,0 0 0,0 1 0,0 0 0,18 0 0,-12 1 16,0-1 0,0-1 0,0-2 0,-1 1-1,0-2 1,0-1 0,-1-1 0,0 0 0,0-1 0,-1-1 0,20-16 0,37-17 31,-61 39-36,-2-2-1,1 0 0,-1 0 1,0-2-1,0 1 0,18-19 1,-10 6-203,-2-2 0,-1 0 0,22-36 0,-33 47 123,0-1-1,-1 1 1,-1-1 0,0 0-1,0-1 1,-1 1-1,-1 0 1,0-1 0,-1-21-1,-1-157 138,0 185-57,-1 0 0,0 0 1,-1 0-1,1 0 0,-2 1 0,1-1 0,-4-8 1,-8-23 51,10 28-55,0 0 0,0 0 0,-1 1 1,0-1-1,-11-14 0,-15-28 30,26 43-35,0-1-1,-1 2 1,0-1-1,-1 0 1,0 1 0,-8-7-1,7 8 16,1-1 0,0 0-1,0-1 1,1 1 0,0-1-1,-4-10 1,6 12-8,-1-1-1,1 1 1,-1 0-1,-1 0 1,1 1-1,-1 0 1,0 0-1,-1 0 1,-11-8-1,-71-40 283,71 44-200,-41-12 216,47 19-270,1 0-1,1-1 1,-21-10-1,-6-5 13,31 16-26,-1 0 0,1 0 0,0-1 0,0 1 0,0-2 0,0 1 0,-7-7-1,4 4-19,0 2-1,0-1 0,0 1 1,-1 1-1,-18-7 0,4 2 35,-26-14 16,32 14 112,0 0 1,-35-10 0,26 11 210,21 5-337,1 1 1,-1 1 0,0-1-1,0 1 1,-11-1-1,10 2-16,1-1 0,0 0 0,0 0 0,-1 0 0,1-1 0,0 0 0,-6-3 0,6 3-16,0 0 0,0 0 0,0 0 0,0 1 0,0 0 0,0 0 0,-7 0 0,-166 1-41,170 0 41,-1 1 0,0 1 0,0-1 1,1 1-1,-13 5 0,-40 7 91,39-12-85,0 1 0,1 1-1,0 2 1,-26 9 0,23-7-19,0-1 0,-41 6 0,-30 8 13,36-5 13,0-3-1,-1-3 0,-74 3 1,93-8-36,-59 14 1,67-11 55,0-2-1,-68 4 1,51-11-9,27-1-23,1 2 0,-1 1 1,-35 5-1,23 1-13,0-1 0,-1-1 1,-41-2-1,43-2 10,0-3 1,-65-10-1,35 4-1,0 2 1,-1 3-1,-73 6 0,24-1 62,-523-2-157,635 0 103,1 0-1,0 0 1,-1 0-1,1 0 1,0 1-1,-1-1 1,1 1 0,0-1-1,0 1 1,-1 0-1,1 0 1,0 0-1,0 0 1,0 1 0,0-1-1,-1 2 1,1-2-2,0 1 1,1-1 0,-1 0 0,0 0-1,0 0 1,0 0 0,0 0-1,0 0 1,0-1 0,0 1-1,0-1 1,0 1 0,0-1 0,-1 0-1,1 0 1,-2 0 0,-59 8 76,58-8-82,1 1-1,-1 1 0,1-1 0,-1 1 0,1 0 0,0 0 0,-1 0 0,1 0 0,0 1 0,0 0 0,-5 4 0,3-1 8,-1 0 0,0 0 0,-1-1 0,0 0 0,1-1 1,-1 0-1,-1 0 0,1 0 0,-1-1 0,-9 2 0,-23 22-423,40-27-42,-18 19-2575,6-6 1014,0-2-1,0 1 1,-29 16 0,35-23 729,0-1-1,0-1 1,0 1-1,-1-1 1,1-1-1,-1 1 1,0-1-1,0-1 1,0 1-1,-8-1 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47 528,'2'-19'319,"-2"18"196,0 0 1,0-1-1,1 1 1,-1 0-1,1-1 1,-1 1-1,1 0 1,0 0-1,-1-1 1,1 1-1,0 0 1,0 0-1,0 0 1,0 0-1,0 0 1,0 0-1,0 0 1,0 0-1,0 1 1,0-1-1,1 0 1,-1 1-1,2-1 1,11-2 1795,-8 8 1559,0 8-2640,-4-9-293,9 18 1010,-1 0-1,-1 0 1,-1 1 0,6 26-1,-8-27-1279,0 4-407,-2 0 1,3 44-1,-2-11-241,0 21-19,-5-60 0,1 0 0,1-1 0,7 34 0,-6-45-436,-1-1 0,0 1 0,0-1 1,-1 1-1,0 0 0,0 0 0,-1 7 0,-41-34-26034,31 8 25506,-9-3 30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104 227 192,'-61'0'2704,"41"0"934,-2 0 3562,25-11-6485,3 4-766,-1 0-1,1 1 1,1-1 0,11-9-1,19-18-1011,-25 21 334,0 0 1,0 2 0,2-1-1,-1 1 1,2 1-1,-1 1 1,1 0 0,0 1-1,1 0 1,0 1 0,27-7-1,-27 10 520,1 0-1,-1 2 0,0 0 1,20 0-1,-26 2 258,1 0 0,0 1-1,-1 0 1,1 1 0,19 5-1,-25-5 70,0 1 0,0-1 0,0 1 0,0 0 0,0 0 0,0 0 0,-1 1 0,0 0 0,1-1 0,-1 1 0,-1 1-1,7 8 1,5 8 942,-1 1-1,-1 1 0,-1 1 0,-1-1 0,-1 2 0,-1-1 0,10 49 1,6 25 2353,-15-61-2128,6 42 1,-11-62-235,1 1-3326,0-12-1628,-3-22 67,-3-44-2152,0 16 3801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8 928,'0'-8'6579,"12"8"-8211,9 0 383,-13 0 65,25 0 127,-5 0 161,5 0 223,-8 0-127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0 457 176,'7'4'176,"-2"0"1,1 0-1,0 0 0,-1 1 0,0 0 1,0 0-1,0 0 0,-1 1 1,1-1-1,6 13 0,14 17 1167,-24-33-1099,1 0 0,0 0 0,0 0 0,1 0 1,-1 0-1,0 0 0,1-1 0,-1 1 1,1-1-1,-1 0 0,1 1 0,0-1 0,-1 0 1,1-1-1,0 1 0,0 0 0,0-1 0,-1 0 1,1 0-1,0 1 0,0-2 0,0 1 1,0 0-1,0 0 0,-1-1 0,1 0 0,0 0 1,0 1-1,-1-2 0,1 1 0,4-2 0,-2 0-174,0-1-1,0 1 0,0-1 0,0 0 0,-1 0 0,0-1 0,1 1 1,-2-1-1,1 0 0,0 0 0,-1 0 0,0-1 0,0 1 0,2-8 1,0-1-16,3-9-68,0 0 1,6-40 0,-13 58 49,0 1 0,0-1 1,-1 0-1,0 1 0,0-1 1,0 0-1,0 1 0,-1-1 0,0 1 1,0-1-1,0 1 0,0-1 1,-1 1-1,1 0 0,-1-1 1,-1 1-1,1 0 0,0 0 0,-1 1 1,-5-7-1,6 9 51,1 0 0,0 0 0,-1 0 0,1 0 0,0 0 0,-1 1 0,1-1 0,-1 1 0,1-1 0,-1 1 0,1 0 0,-1-1 0,0 1 0,1 0-1,-1 0 1,1 0 0,-1 0 0,0 0 0,1 1 0,-1-1 0,1 0 0,-1 1 0,1-1 0,-1 1 0,1-1 0,-1 1 0,1 0 0,0 0 0,-1 0 0,1 0 0,0 0 0,0 0 0,-1 0 0,1 0 0,-1 1 0,-2 3 78,0-1 1,0 1-1,0 0 1,1 0 0,-1 0-1,1 1 1,-4 10-1,-3 14-17,3 0 0,0 1-1,2 0 1,1 0-1,2 0 1,1 0 0,1 0-1,6 41 1,-6-69-230,1-1 0,-1 1 1,0 0-1,1 0 0,0 0 0,0 0 0,0 0 1,0-1-1,0 1 0,1 0 0,-1-1 0,1 1 1,-1-1-1,1 0 0,0 1 0,0-1 0,0 0 1,0 0-1,1 0 0,-1-1 0,0 1 0,1 0 1,-1-1-1,1 1 0,0-1 0,-1 0 0,1 0 1,0 0-1,0 0 0,0-1 0,5 1 0,-2-1-321,0 0-1,-1 0 0,1-1 0,0 0 0,0 0 0,-1 0 1,1-1-1,-1 1 0,1-2 0,-1 1 0,0 0 0,0-1 1,0 0-1,0 0 0,8-8 0,-2 0-241,0-1 0,0 0 1,-2-1-1,1 0 0,-2 0 0,9-19 0,38-91-1027,-47 102 1493,17-38-55,-11 30 454,-2 0 0,8-33 0,-3 37 924,-17 24-1066,0 1 1,1-1 0,-1 0 0,1 1 0,-1-1 0,1 1 0,-1-1-1,1 1 1,-1-1 0,1 1 0,-1 0 0,1-1 0,0 1 0,-1 0-1,1-1 1,0 1 0,-1 0 0,1 0 0,0-1 0,0 1 0,-1 0-1,1 0 1,0 0 0,0 0 0,-1 0 0,1 0 0,0 0 0,-1 0-1,1 1 1,0-1 0,0 0 0,-1 0 0,1 0 0,0 1 0,12 16 834,0 0 0,-2 1 0,0 0 0,-1 1 1,-1 0-1,-1 1 0,-1 0 0,6 23 0,-3-11-571,2-1 0,18 38 0,-28-66-199,2 4-313,0 0 1,0 0 0,1 0 0,0 0-1,9 9 1,-12-15 43,-1 0-1,0 0 1,0 0 0,0-1 0,0 1-1,1 0 1,-1-1 0,0 1-1,1 0 1,-1-1 0,0 0 0,1 1-1,-1-1 1,1 0 0,-1 0-1,0 0 1,1 0 0,-1 0-1,1 0 1,-1 0 0,0 0 0,1-1-1,-1 1 1,1 0 0,-1-1-1,0 1 1,1-1 0,-1 0 0,0 1-1,0-1 1,1 0 0,-1 0-1,0 0 1,0 0 0,0 0-1,0 0 1,0 0 0,0 0 0,-1 0-1,2-2 1,3-6-279,0 0 0,-1 0 0,0-1-1,0 1 1,-1-1 0,0 0 0,-1 0 0,1-14 0,4-8-52,-2 7 225,-4 19 207,0-1 1,1 0 0,0 1-1,0 0 1,1-1-1,4-8 1,-6 13 121,0 0 0,-1 1-1,1-1 1,0 1 0,0-1 0,1 1 0,-1-1-1,0 1 1,0-1 0,1 1 0,-1 0 0,1 0 0,-1 0-1,1 0 1,-1 0 0,3-1 0,-2 2 21,-1 1 0,1-1 0,-1 1 0,0-1 0,1 1 1,-1-1-1,0 1 0,0 0 0,1 0 0,-1 0 0,0 0 0,0 0 0,0 0 1,0 0-1,0 0 0,0 0 0,-1 0 0,1 1 0,0-1 0,-1 0 0,2 3 1,17 32 2328,-15-28-2072,-1 0 1,2 0 0,-1-1-1,1 1 1,8 8-1,0-1-150,-10-10-181,0-1 0,1 1 0,0-1-1,0 1 1,0-1 0,0 0 0,1-1 0,-1 1 0,1-1 0,0 0-1,0 0 1,0 0 0,1-1 0,-1 0 0,1 0 0,-1 0 0,1-1-1,-1 1 1,11 0 0,-15-2-40,88-5 46,-81 4-91,-1-1 0,1 0 1,-1 0-1,0 0 1,0-1-1,0 0 1,0-1-1,0 0 1,8-6-1,8-8-300,-2-2 0,-1 0-1,0-1 1,-1-1 0,-2-1-1,0-1 1,-1 0 0,-2-1 0,-1-1-1,0 0 1,12-41 0,-21 50 198,-1-1 0,-1 1 0,0-1 0,-1 0 0,-2-21 0,0 9 150,1 29 27,1-1 1,-1 1 0,0 0 0,0 0-1,0 0 1,0-1 0,0 1-1,0 0 1,-1 0 0,1 0-1,0-1 1,-1 1 0,1 0-1,0 0 1,-1 0 0,1 0-1,-1 0 1,0 0 0,1 0 0,-1 0-1,0 0 1,0 0 0,0 0-1,0 0 1,0 0 0,0 1-1,0-1 1,0 0 0,0 1-1,0-1 1,0 1 0,0-1-1,0 1 1,0-1 0,0 1 0,-1 0-1,0-1 1,-1 2 73,1-1 1,-1 0-1,1 1 1,-1-1-1,1 1 0,0 0 1,-1 0-1,1 0 1,0 0-1,0 0 1,0 0-1,-1 1 1,1-1-1,1 1 0,-1 0 1,-3 3-1,-4 6 105,0 0 1,1 1-1,1 0 0,0 1 0,0 0 0,1 0 0,1 0 1,0 0-1,1 1 0,1 0 0,-3 18 0,1 15 19,2 0 0,4 50-1,0-35-50,-2-54-175,1 0 0,0 0 0,0 0 1,1 0-1,0 0 0,0 0 0,1-1 0,0 1 0,0 0 1,1-1-1,0 1 0,1-1 0,0 0 0,0 0 0,0 0 1,1-1-1,-1 1 0,8 5 0,-6-7-6,-3-1-2,0 0-1,0-1 1,1 0 0,0 0-1,0 0 1,0 0-1,0-1 1,0 1-1,0-1 1,1 0-1,-1 0 1,1-1 0,-1 1-1,1-1 1,0 0-1,0 0 1,-1-1-1,1 0 1,0 1 0,0-1-1,0-1 1,6 0-1,-5-1-130,0 0-1,0 0 1,0-1-1,-1 1 1,1-1-1,-1-1 1,1 1-1,-1-1 0,0 0 1,0 0-1,-1 0 1,1-1-1,-1 0 1,0 1-1,4-8 1,23-22-1474,-14 15-119,0-1-1,-2 0 0,0-1 1,-2-1-1,18-36 1,-20 31-83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149 467 496,'-1'-1'169,"-1"1"0,1 0 0,0-1 0,0 1 0,0 0 0,0 0 0,0 0 0,0 0 0,-1 0 0,1 1 0,0-1-1,0 0 1,0 0 0,0 1 0,0-1 0,0 1 0,0-1 0,0 1 0,0-1 0,0 1 0,0-1 0,0 1 0,0 0 0,0 0 0,0 0 0,1-1-1,-2 3 1,-46 6 3708,43-8-3856,3-1 278,0 1 1,0-1-1,0 0 0,0 1 1,1-1-1,-1 1 1,0 0-1,0 0 0,1-1 1,-1 1-1,1 0 1,-1 1-1,-1 0 0,2-1-94,0-1-1,1 1 0,-1-1 0,0 1 0,0-1 0,0 1 1,0-1-1,0 0 0,0 0 0,0 1 0,0-1 0,0 0 0,0 0 1,0 0-1,0 0 0,0 0 0,0 0 0,0 0 0,0 0 1,0 0-1,0-1 0,-1 0 0,1 1-117,1 0 0,0 0 0,-1-1 0,1 1 0,-1 0 0,1 0 0,0 0 0,-1 0 0,1-1 0,-1 1 0,1 0 0,0 0 0,-1 0 0,1 0 0,-1 0 0,1 0 0,0 0 0,-1 0 0,1 0 0,-1 0 0,1 0 0,-1 1 1,1-1-1,0 0 0,-1 0 0,1 0 0,0 0 0,-1 1 0,1-1 0,0 0 0,-1 0 0,1 1 0,0-1 0,-1 0 0,1 1 0,0-1 0,-1 0 0,1 1 0,0-1 0,0 0 0,0 1 0,-1-1 0,1 1 0,0-1 0,0 0 0,0 1 0,0-1 0,0 6 4639,3 29-487,0-32-4179,0 0 1,1 0-1,-1 0 0,1 0 1,-1 0-1,1-1 0,0 0 1,0 0-1,0 0 0,0 0 1,0 0-1,0-1 0,1 0 1,-1 0-1,0 0 0,1 0 1,-1-1-1,9 0 0,16 1 167,50-5 0,-62 2-213,712-88-14,111 40 0,-310 32 0,-168 3 0,40-3 0,-156 3 0,180-17 0,-68-12 0,-305 42-1236,-44 2-344,-39-7-259,24 5 596,-1 0 1,0 0 0,1-1 0,0 0 0,-9-5-1,10 5 160,-1-1 0,0 2 0,0-1-1,0 0 1,-1 1 0,-7-1-1,11 2 684,0 0 0,0 0-1,0-1 1,0 1 0,1 0-1,-1-1 1,0 0-1,1 0 1,-1 1 0,1-1-1,-1-1 1,1 1 0,0 0-1,0-1 1,0 1 0,-2-5-1,-26-51-3482,9 17 2983,13 31 896,0 0-1,-1 1 1,0-1 0,0 1-1,-1 1 1,0 0 0,-13-7-1,3-1 216,18 14-38,0 0 1,0 1 0,-1-1-1,1 1 1,0-1-1,-1 1 1,1 0-1,-1 0 1,1 0 0,-1 0-1,1 0 1,-1 0-1,0 1 1,1-1-1,-14 7 12411,15-6-12341,30 14 2289,46 12-2878,-22-18 529,-33-6-163,0 1 0,1 1-1,33 12 1,85 30 62,-136-45-50,0 0-1,0 1 0,0-1 0,-1 1 0,1-1 1,0 1-1,0 0 0,-1 0 0,1 0 0,-1 0 1,0 0-1,0 1 0,1-1 0,-1 1 0,-1-1 1,1 1-1,0 0 0,-1 0 0,1 0 0,-1 0 1,0 0-1,0 0 0,0 0 0,-1 0 0,1 0 1,-1 1-1,1-1 0,-1 4 0,-1-1 35,1-1 0,-1 0 0,0 0 0,0 0 0,0 0 0,-1 0-1,1 0 1,-1 0 0,0-1 0,-1 1 0,1-1 0,-1 1 0,0-1 0,0 0-1,-1 0 1,-6 6 0,-81 78 206,67-74-1040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10 416,'-6'-9'3424,"6"9"-3170,-1 0 0,1 0 0,-1 0 0,1 1 0,0-1 0,-1 0 0,1 1 0,-1-1 0,1 0 0,0 0 0,0 1-1,-1-1 1,1 1 0,0-1 0,-1 0 0,1 1 0,0-1 0,0 1 0,0-1 0,0 0 0,-1 1 0,1-1 0,0 1 0,0-1 0,0 1 0,0-1 0,0 1 0,0-1 0,0 0 0,0 1 0,0-1 0,0 1 0,0-1 0,1 1-1,3 56 1614,2-1-1,3 0 1,25 87-1,15 90-1024,-19-7-682,-10-148-1448,-20-74 26,0-74-10153,0 2 8213,0 13 1350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92 607 512,'-12'-15'829,"0"-1"-1,-18-29 1,16 22 1696,13 22-2438,1 1 0,0 0 0,0-1 0,-1 1 0,1 0 0,0-1 1,-1 1-1,1 0 0,0-1 0,-1 1 0,1 0 0,0 0 1,-1 0-1,1-1 0,-1 1 0,1 0 0,-1 0 0,1 0 1,0 0-1,-1 0 0,1 0 0,-1 0 0,1 0 0,-1 0 1,1 0-1,-1 0 0,1 0 0,-1 0 0,1 0 0,0 0 1,-1 0-1,0 0-34,1 1 0,0-1 0,-1 0 0,1 0 1,0 0-1,-1 0 0,1 0 0,0 0 0,-1 0 1,1 0-1,0 0 0,-1 0 0,1 0 0,0 0 1,-1 0-1,1-1 0,0 1 0,0 0 0,-1 0 1,1 0-1,0 0 0,-1-1 0,1 1 0,0 0 1,0 0-1,-1 0 0,1-1 0,0 1 0,0 0 1,0 0-1,-1-1 0,1 1 0,0 0 0,0-1 1,0 1-1,0 0 0,0 0 0,-1-1 0,1 1 1,0 0-1,0-1 0,0 1 0,0 0 0,0-1 1,0 1-1,0 0 0,0-1 0,0 1 0,0 0 1,1-1-1,-1 1 0,0 0 0,0-1 0,0 1 1,0 0-1,0-1 0,1 1 0,-1-1 63,1 0 0,0 1 0,0-1 0,-1 0 0,1 1 0,0-1 0,0 1 0,0-1 0,-1 1 0,1-1 0,0 1 0,0 0 0,0-1 0,0 1 1,0 0-1,0 0 0,0 0 0,0 0 0,0 0 0,0 0 0,0 0 0,0 0 0,1 0 0,36 0-146,-28 1 314,65-1-4,13 1 347,134-15 0,156-28 1490,-18 4 1334,284-10-1005,8 48-2283,-304 2-608,-263-2 67,153-22 1,-189 11 332,86-32 1,-89 27-12,-3-8 78,-7 2 36,11-1-81,-40 19 20,1-1-1,0 1 1,0 0-1,0 1 0,1 0 1,-1 1-1,1-1 1,-1 1-1,13 0 1,51-11 11,-52 11-20,0-1 0,-1-1 0,1-1 0,36-14 0,16-3-11,339-54-12,-350 71 6,-1 2-1,65 5 1,-23 1 13,420-3-2419,-522 40 2501,16 68-82,-14-93 19,1 1 1,0-1-1,9 24 0,-7-25-13,-1 0 0,0 1 1,-1-1-1,0 1 1,0 22-1,-3-8 21,6 226 46,-2-209-190,3 1 0,1-1 0,20 64 0,-16-70-93,1-2 0,1 1 1,3-2-1,1 0 1,2-1-1,35 49 0,-35-55 152,-1 1-1,-2 1 0,26 67 1,-42-98 44,-1 0 0,1 0 1,-1-1-1,1 1 1,-1 0-1,0 0 1,1 0-1,-1 0 1,0-1-1,0 1 1,1 0-1,-1 0 1,0 0-1,0 0 1,0 0-1,0 0 0,0-1 1,-1 1-1,1 0 1,0 0-1,0 0 1,-1 0-1,1 0 1,0-1-1,-1 1 1,1 0-1,0 0 1,-1-1-1,1 1 1,-1 0-1,0 0 1,1-1-1,-1 1 0,0-1 1,1 1-1,-1-1 1,0 1-1,0 0 1,-37 1-1370,21-2 1479,-177-14-733,88 5 594,-442-15 571,375 22-123,-203 7 983,177 24-245,36-2-619,-11-5-253,-121 10-43,96-15 139,-50 1 379,98-21 106,-178 8 1014,195 11-1448,66-7-185,-83 1-1,-215-1 334,299-6-529,-70 12 1,10-1-65,60 0 4,56-11 64,0 0-1,0-1 0,0 0 0,-21 1 0,10-3 53,0 2 0,0 1-1,1 1 1,0 0-1,-28 10 1,-99 47 411,94-37-448,24-12-26,15-6-14,0 0-1,-25 15 1,35-18-79,-1 0 0,0 0 0,0-1 0,0 0 0,-1-1 0,1 1 0,0-1 0,-1 0 1,-10 0-1,-66-3-1203,39 0 1509,-9 2-858,22 0-5719,30 0 6125,0 0 1,0-1 0,1 1 0,-1 0-1,0 0 1,0-1 0,1 1 0,-1 0 0,0-1-1,1 1 1,-1-1 0,1 1 0,-1-1-1,0 1 1,1-1 0,-1 1 0,1-1 0,-1 0-1,1 1 1,0-1 0,-1 1 0,1-1-1,0 0 1,-1 0 0,1 1 0,0-1 0,0 0-1,0 0 1,-1 0 0,-2-8-2011,-11-5-355,10-6 391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1008,'2'-2'111,"-1"0"-1,1 0 0,-1 0 1,1 1-1,-1-1 0,1 0 1,0 1-1,0-1 0,0 1 1,0 0-1,4-2 0,-3 2 359,-1 0-1,1 0 1,0 1-1,-1-1 1,1 1-1,-1 0 0,1 0 1,0 0-1,0 0 1,-1 0-1,1 0 0,-1 1 1,1-1-1,0 1 1,2 1-1,-1-1 213,-1 1-1,0 0 0,1-1 1,-1 1-1,0 0 0,0 1 1,0-1-1,0 0 1,-1 1-1,5 5 0,6 19 626,-11-17-763,1-1 1,0 1 0,1-1 0,6 13 0,-6-15-422,0 0 1,-1 0 0,0 0-1,0 1 1,-1-1 0,0 1-1,0 0 1,1 13 0,5 122-393,-8-142 193,0-1-1,1 0 0,-1 1 1,0-1-1,0 0 0,1 0 1,-1 0-1,0 1 1,1-1-1,-1 0 0,0 0 1,1 0-1,-1 0 1,1 0-1,-1 1 0,0-1 1,1 0-1,-1 0 1,1 0-1,-1 0 0,0 0 1,1 0-1,-1 0 0,0 0 1,1-1-1,-1 1 1,1 0-1,-1 0 0,0 0 1,1 0-1,-1 0 1,0-1-1,1 1 0,-1 0 1,0 0-1,1 0 1,-1-1-1,0 1 0,0 0 1,1-1-1,-1 1 0,0 0 1,0-1-1,1 1 1,15-13-1334,-9 0 586,-1-2 0,9-26 0,0-1 202,-5 13 386,-1-1 0,5-33-1,-9 38 212,0 0 0,2 0 0,1 1-1,12-25 1,30-65 802,-50 113-653,1 0-1,-1 0 0,1 0 0,0 0 1,0 0-1,-1 0 0,1 0 1,0 1-1,0-1 0,0 0 0,0 0 1,0 1-1,0-1 0,0 0 0,0 1 1,0-1-1,1 1 0,-1 0 0,0-1 1,0 1-1,0 0 0,0 0 0,1 0 1,-1-1-1,0 1 0,2 1 0,-1-1 90,1 1-1,0 0 0,0 0 0,0 0 0,0 0 1,-1 1-1,1-1 0,-1 1 0,1-1 1,3 4-1,3 4 502,1 0 1,-1 0-1,13 20 1,14 34 556,-29-48-1230,1-1 1,0 0-1,1 0 1,12 13 0,-4-5-207,-16-20 51,0 1 1,0-1-1,0 0 0,1 0 1,-1 0-1,1 0 0,0-1 0,-1 1 1,1 0-1,0-1 0,0 1 1,0-1-1,0 0 0,0 1 0,0-1 1,1 0-1,-1 0 0,0 0 1,1-1-1,-1 1 0,0-1 0,1 1 1,-1-1-1,1 0 0,2 0 1,-1 0-121,8 1-1185,0-2 1,1 1 0,21-5 0,-31 4 1188,1 0-1,0-1 1,-1 1 0,1-1 0,-1 1 0,0-1 0,0 0-1,0 0 1,0-1 0,0 1 0,0-1 0,0 1-1,-1-1 1,1 0 0,-1 0 0,3-4 0,24-34-1103,-28 38 1319,1 1 1,0 0-1,0 0 1,-1 0-1,1 0 1,0 0-1,1 0 1,-1 0-1,0 1 1,0-1-1,1 1 1,-1 0-1,7-2 2848,-8 7-1563,16 72 2219,-3-43-2548,-5-8-545,2-1 0,0 0 0,18 25 0,-26-43-380,1-1 1,0 0 0,0 0-1,1 0 1,0 0 0,-1-1-1,1 0 1,1 0 0,-1 0-1,1-1 1,-1 1 0,1-1-1,0-1 1,0 1 0,0-1-1,0 0 1,1 0 0,6 0-1,-2 0-86,0-1 0,0-1 0,1 0 0,-1 0 0,0-1-1,0-1 1,15-3 0,-19 3-82,-1-1 0,0 1 0,0-1-1,0-1 1,0 1 0,0-1 0,-1 0 0,0 0-1,1-1 1,-2 1 0,1-1 0,0 0 0,4-8 0,-3 4-140,0 0 0,-1-1 0,0 0 0,-1 0 0,0-1 1,-1 1-1,0-1 0,0 0 0,-1 0 0,0 0 1,-1 0-1,-1-16 0,0 20 194,0-1 1,0 1-1,-1-1 1,-1 0-1,1 1 0,-1 0 1,0-1-1,-1 1 1,0 0-1,0 0 0,0 0 1,-1 1-1,0-1 1,-1 1-1,1 0 0,-1 0 1,0 0-1,-11-8 1,10 9 128,-1 1 0,1-1 0,-1 2 1,0-1-1,-1 1 0,1 0 1,-1 0-1,1 1 0,-1 0 0,0 1 1,0-1-1,0 1 0,0 1 0,0 0 1,0 0-1,0 0 0,0 1 0,1 0 1,-1 1-1,0 0 0,0 0 1,1 1-1,-1-1 0,-13 9 0,17-9-207,0 0 0,0 1 0,0 0 0,0 0 0,0 0 0,1 0 0,-6 7 0,-20-8-8007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1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1 704,'0'0'739,"0"5"112,0 1-579,2 1-1,-1 0 0,1-1 0,0 1 0,0-1 0,0 1 0,1-1 1,0 0-1,1 0 0,-1 0 0,6 6 0,55 66 1557,-51-63-1601,185 202 782,-182-200-1258,1 0 0,1-1 0,0-1-1,1 0 1,0-2 0,2 0 0,27 13 0,-44-25 10,1 0 0,0 0 1,0 0-1,0 0 0,0-1 0,0 0 1,1 0-1,-1 0 0,0-1 0,0 1 0,0-1 1,0-1-1,-1 1 0,1-1 0,0 1 1,0-1-1,4-3 0,22-20-2018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0 196 784,'173'0'7204,"-169"1"-7050,0-1 0,0 1 0,0 0 0,1 0 0,-1 0 1,0 1-1,0-1 0,0 1 0,-1 0 0,1 0 0,0 0 0,-1 1 1,1-1-1,-1 1 0,6 6 0,23 14 784,-24-18-782,0 0 1,0 0-1,0 1 0,-1 0 1,0 0-1,0 1 0,0 0 1,-1 0-1,0 0 1,0 1-1,-1 0 0,0 0 1,0 0-1,-1 1 0,0 0 1,-1 0-1,3 9 1,-5-15-266,-1-1 1,1 0 0,0 0-1,0 0 1,0 0 0,0 0-1,0 0 1,1 0 0,-1 0 0,1 0-1,-1 0 1,1-1 0,0 1-1,3 2 1,-4-4-34,0 0 0,0 0 0,0 0 0,0 0 0,0 0 1,0 0-1,0-1 0,0 1 0,0 0 0,0 0 0,0-1 0,0 1 0,0-1 0,0 1 0,0-1 0,0 1 0,0-1 0,0 0 0,0 1 1,0-1-1,-1 0 0,1 0 0,0 0 0,-1 1 0,1-1 0,0 0 0,-1 0 0,1 0 0,-1 0 0,0 0 0,1 0 0,-1 0 1,0 0-1,0 0 0,1-2 0,71-197-2718,-69 192 2989,-1 1 0,1-1 0,0 1 0,1 0 0,0 0 0,0 1 0,9-12 0,-12 18-29,-1-1-1,1 1 1,0-1-1,0 0 1,0 1-1,0 0 0,0-1 1,0 1-1,0 0 1,0-1-1,0 1 1,0 0-1,0 0 1,0 0-1,0 0 0,0 0 1,0 0-1,0 0 1,0 0-1,0 0 1,0 1-1,0-1 1,0 0-1,0 1 1,-1-1-1,1 0 0,0 1 1,0-1-1,0 1 1,0-1-1,0 1 1,-1 0-1,1-1 1,0 1-1,-1 0 1,1 0-1,0 0 0,0 1 1,24 32 1568,-24-31-1455,73 134 2989,-72-133-3224,1 0 1,0 0-1,0 0 0,1 0 1,-1 0-1,1-1 1,-1 0-1,1 1 0,8 3 1,-10-6-43,0 0 0,-1 0-1,1-1 1,-1 1 0,1-1 0,0 0 0,0 1 0,-1-1 0,1 0 0,0 0 0,0 0-1,-1 0 1,1 0 0,0 0 0,-1-1 0,1 1 0,0-1 0,-1 1 0,1-1 0,0 1 0,-1-1-1,1 0 1,-1 0 0,1 0 0,-1 0 0,1 0 0,-1 0 0,0 0 0,0-1 0,0 1-1,1 0 1,-1-1 0,0 1 0,0-1 0,-1 1 0,2-4 0,9-15-130,-2 0 0,0-1 0,-1 0-1,-2-1 1,0 0 0,-1 0 0,4-43 0,5 10 325,-11 47 73,-1 0 0,0 0 0,0 0 0,0 0 0,0-13 0,-2 21-146,1 0-1,-1-1 0,1 1 1,-1 0-1,1 0 0,-1 0 1,0-1-1,1 1 0,-1 0 1,1 0-1,-1 0 0,1 0 1,-1 0-1,1 0 0,-1 0 1,1 0-1,-1 0 0,1 0 1,-1 0-1,0 0 0,1 1 1,-1-1-1,1 0 0,-1 0 1,1 0-1,-1 0 0,0 1 1,1-1-1,-1 0 0,1 1 1,-1-1-1,0 0 0,1 1 1,-1-1-1,17 12 1165,-7 6-450,-2 0 0,0 1 0,9 35 0,-10-30-494,1-1 1,13 26 0,-7-16-147,9 18 60,-22-48-228,0-1 0,0 0 0,1 0 0,-1 0 0,1 0 1,-1 0-1,1 0 0,0 0 0,0 0 0,0-1 0,0 1 0,0-1 0,0 0 0,0 1 0,4 1 0,-4-3-266,-1 1-1,0-1 1,1 1-1,-1-1 1,1 1-1,-1-1 1,1 0-1,-1 0 1,1 0-1,-1 1 1,1-1-1,-1-1 1,1 1-1,-1 0 1,1 0-1,-1-1 1,0 1-1,1 0 1,-1-1-1,2 0 1,-1-2-129,-1 1 0,0-1 1,0 1-1,-1-1 0,1 1 0,-1-1 1,1 0-1,-1 1 0,0-1 0,0 0 1,0 1-1,0-5 0,0-64-3323,0 27 2402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37 320,'0'-2'67,"0"1"1,0 0-1,-1 0 0,1 0 0,0-1 0,0 1 0,0 0 1,0 0-1,0-1 0,1 1 0,-1 0 0,0 0 1,0 0-1,1 0 0,-1-1 0,1 1 0,-1 0 1,1 0-1,0 0 0,-1 0 0,1 0 0,0 0 0,0 0 1,-1 0-1,1 1 0,0-1 0,0 0 0,0 0 1,0 1-1,0-1 0,0 0 0,0 1 0,1-1 1,-1 1-1,0 0 0,2-1 0,0 1 116,-1 1-1,1-1 1,-1 1-1,1 0 1,-1-1-1,0 1 1,1 1-1,-1-1 1,0 0 0,0 0-1,0 1 1,0-1-1,0 1 1,0 0-1,0 0 1,2 2-1,10 16 777,0 1 0,-2 0 0,0 1 0,-1 0-1,-1 1 1,-2 0 0,10 37 0,2 2 577,31 96 1362,-24-89-1839,-1-4-799,-19-18-4581,-7-71 2148,-1 5 1320,1 0 0,1 0 0,1 0 0,5-22 0,-5 34 855,0 0 0,1 1 0,-1-1 0,1 1 1,1 0-1,-1 0 0,1 0 0,0 0 1,1 1-1,0-1 0,-1 1 0,1 0 1,1 1-1,-1-1 0,9-4 0,3-3 88,1 2 0,1 0 0,-1 2 0,24-9 0,-32 14 118,0 0 0,-1 1 1,1 0-1,1 0 0,-1 1 0,0 1 0,0 0 1,0 0-1,0 1 0,14 2 0,-21-2-110,0 0 0,0 1 0,0-1 0,0 1 0,0 0 0,-1 0 0,1 0 0,0 0 0,-1 0 0,0 0 0,1 1 0,-1-1 0,0 1 0,0 0 0,0 0 0,-1-1 0,1 1 0,-1 0 0,0 1 0,1-1 0,-1 0 0,-1 0 0,1 0 0,0 1 0,-1-1 0,1 0 0,-1 1 0,0-1 0,-1 4 0,1 3 111,0 0 1,-1 0-1,0 0 0,-1 0 1,0 0-1,0 0 0,-1-1 0,-6 14 1,-1-6-163,-1-1 0,0 0 1,-1 0-1,-1-2 0,0 1 0,-17 13 1,13-11-539,15-14 202,0-1-1,0 0 1,0 0 0,0 0 0,-1 0 0,1 0-1,0 0 1,-1 0 0,1-1 0,-1 1-1,0-1 1,0 0 0,1 0 0,-1 0-1,0 0 1,0 0 0,0-1 0,0 1-1,0-1 1,0 0 0,-5 0 0,6-1 116,1 1 1,-1 0-1,0-1 1,1 0 0,-1 1-1,1-1 1,-1 0-1,1 0 1,0 0-1,-1 0 1,1 0-1,0 0 1,-1 0-1,1 0 1,0-1 0,0 1-1,0 0 1,0-1-1,0 1 1,0-1-1,1 1 1,-1-1-1,0 1 1,1-1 0,-1 0-1,1 1 1,0-1-1,-1 0 1,1 1-1,0-1 1,0 0-1,0 1 1,0-1-1,0 0 1,1-2 0,-1-28-1381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68 672,'4'0'302,"1"1"0,-1 0 0,0 0 1,0 0-1,1 0 0,-1 1 0,0 0 0,0 0 0,-1 0 0,1 0 0,0 0 0,-1 1 0,1 0 0,-1 0 0,0 0 0,0 0 0,5 7 0,20 16 1662,-16-14-1239,0 0 0,-1 1 0,-1 1 0,0 0 0,9 16 1,40 83 1553,-54-103-2162,-1-1-7,-1 0 0,0 0 0,0 1 0,-1-1 0,0 1 0,-1-1 0,0 1-1,0 0 1,-1 15 0,0-22 208,0-26-1023,0 17 587,-2-14-293,2 1 0,0 0 0,1 0 0,2 0 0,-1 0 0,2 0 0,1 0 0,0 1 0,1 0 0,12-24 0,-7 21-333,1 1-1,0 0 1,2 1 0,0 0-1,2 2 1,0-1 0,0 2-1,22-17 1,-32 30 452,-1 0-1,1 0 1,0 0-1,0 1 1,0 0 0,1 0-1,-1 0 1,0 1-1,11-1 1,4 2-322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1 130 576,'0'103'5027,"1"-101"-4962,0-1 1,-1 0-1,1 0 1,0 0-1,0 0 1,1 0 0,-1-1-1,0 1 1,0 0-1,0 0 1,0-1 0,1 1-1,-1-1 1,0 1-1,1-1 1,-1 1-1,0-1 1,1 0 0,-1 0-1,0 0 1,1 0-1,-1 0 1,1 0-1,-1 0 1,0 0 0,1 0-1,-1 0 1,0-1-1,2 0 1,2 1-19,0-1-1,0 1 1,0-1-1,-1 0 1,1-1-1,0 1 1,-1-1 0,1 0-1,4-3 1,0-2-146,0 0 1,-1 0-1,0-1 0,0-1 1,-1 1-1,0-1 1,0 0-1,-1-1 1,0 1-1,-1-1 0,0 0 1,-1-1-1,0 1 1,0-1-1,-1 0 1,-1 0-1,0 0 0,1-12 1,-3 20 127,0 0-1,0 1 1,0-1 0,-1 0 0,1 1-1,-1-1 1,1 0 0,-1 1 0,0-1-1,-2-3 1,3 6-4,-1-1 1,0 0-1,1 1 0,-1-1 0,0 1 1,0-1-1,0 1 0,1 0 0,-1-1 1,0 1-1,0 0 0,0 0 1,0-1-1,0 1 0,0 0 0,0 0 1,0 0-1,1 0 0,-1 0 1,0 0-1,0 1 0,0-1 0,0 0 1,0 0-1,0 1 0,0-1 0,1 0 1,-1 1-1,0-1 0,0 1 1,0-1-1,1 1 0,-1-1 0,0 1 1,1 0-1,-1-1 0,0 1 0,0 1 1,-15 13 581,1 1 0,0 0 0,1 1 0,1 0-1,1 2 1,1-1 0,-13 29 0,19-33-515,0 1-1,2 0 1,0 0-1,0 0 0,2 0 1,-1 0-1,2 1 1,0-1-1,1 0 1,5 26-1,-5-38-104,1 1 1,-1-1-1,0 1 0,1-1 1,0 0-1,0 0 0,0 1 1,0-2-1,1 1 0,-1 0 1,1 0-1,0-1 0,-1 1 1,1-1-1,0 0 0,0 0 1,1 0-1,-1 0 0,0-1 0,1 1 1,-1-1-1,1 0 0,-1 0 1,1 0-1,0 0 0,-1-1 1,1 1-1,0-1 0,6 0 1,1-1-525,1 1 1,0-1 0,-1-1-1,1 0 1,-1 0-1,0-2 1,1 1 0,11-6-1,-21 8 363,0 0-1,0-1 1,0 1-1,0 0 0,0-1 1,-1 1-1,1-1 1,0 1-1,-1-1 0,1 0 1,-1 0-1,0 0 0,1 0 1,-1 0-1,0 0 1,0 0-1,0 0 0,0 0 1,-1 0-1,1-1 1,-1 1-1,1 0 0,-1 0 1,0-1-1,0 1 1,0 0-1,0-1 0,-1-2 1,1-17-1232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35 176,'-12'-33'5541,"1"32"-4923,3 5 5362,137 234 986,-83-150-4955,66 184 0,4 106-217,-109-355-1725,37 116 120,19 76-2389,-58-197 489,11-2-5124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84 101 656,'0'1'44,"-1"0"0,1-1 0,0 1 0,-1 0-1,1 0 1,-1 0 0,0-1 0,1 1 0,-1 0 0,1-1-1,-1 1 1,0-1 0,0 1 0,1-1 0,-1 1 0,0-1-1,0 1 1,0-1 0,1 1 0,-1-1 0,0 0 0,0 0 0,0 0-1,0 1 1,0-1 0,0 0 0,0 0 0,0 0 0,0 0-1,-1-1 1,-40 1 2485,28 0-803,12 0-905,1 26 1628,1-15-952,-1 0-1,1 0 0,1 0 1,0 0-1,4 16 1,-4-24-1316,0 0 0,0-1 0,0 1 0,1 0 1,-1-1-1,1 1 0,0-1 0,-1 1 0,1-1 0,0 0 1,0 0-1,1 0 0,-1 0 0,0 0 0,1 0 1,-1-1-1,1 1 0,-1-1 0,1 1 0,0-1 0,0 0 1,0 0-1,-1 0 0,1-1 0,4 1 0,46 7 1229,0-3 1,85-2-1,111-19 852,-123 6-1573,330-36 484,145-7-710,1926 29-1091,-1965 25-1708,-561-1 1570,-4-13-6517,-39-29-1386,32 33 6999,0-1 0,1 0 0,0 0 0,-9-13 0,0 1-88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1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3 768,'31'0'6782,"4"-1"-5333,-17 0-1050,1 1 1,0 0-1,19 4 0,-32-3-352,-1 0 0,0 0 0,0 1 0,1 0 0,-1 0 0,0 0 0,-1 1-1,1-1 1,0 1 0,-1 0 0,1 0 0,-1 1 0,0-1 0,0 1 0,5 6 0,-6-5 52,1 0 0,-1 0 1,0 0-1,0 0 1,-1 1-1,1-1 1,-1 1-1,0 0 1,-1-1-1,1 1 1,-1 0-1,0 0 0,-1 0 1,0 0-1,0 0 1,0 0-1,0 0 1,-1 0-1,0 0 1,0 0-1,-1 0 1,1-1-1,-1 1 1,-3 5-1,-1 1 69,-1 0-1,0-1 1,-16 19 0,17-22-225,-1 1 0,1-1 0,0 1 0,1 0 0,0 1 0,-8 19 0,12-28-284,1 0-1,-1 0 1,0 0-1,0 0 1,0 0-1,-1 0 1,1 0-1,0 0 0,0-1 1,0 1-1,-1 0 1,1-1-1,0 1 1,-1-1-1,1 1 1,0-1-1,-1 0 1,1 1-1,-1-1 1,1 0-1,-1 0 1,1 0-1,0 0 1,-1 0-1,1-1 1,-1 1-1,1 0 1,-3-2-1,-1 2-1026,1 0-1449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26 512,'0'-1'57,"0"0"-1,0 0 1,0 0 0,-1 0-1,1 0 1,0 0 0,0 0-1,-1 0 1,1 0-1,-1 0 1,1 0 0,-1 0-1,1 0 1,-1 0 0,1 0-1,-1 1 1,0-1-1,1 0 1,-1 0 0,0 1-1,0-1 1,0 0-1,0 1 1,1-1 0,-1 1-1,0-1 1,0 1 0,0-1-1,0 1 1,0 0-1,0-1 1,0 1 0,0 0-1,-7 0 6124,8 2-6010,-1 0 0,1-1 0,0 1 0,0 0 0,0 0 1,0 0-1,1-1 0,-1 1 0,0 0 0,1 0 0,-1-1 0,1 1 0,0 2 0,-1-4-168,11 29 1286,17 49 1852,-4 1 0,19 100 1,-15 27 2076,3 284 0,-17-231-4662,-7-167-3962,-7-92 3242,0 1 0,0-1 0,0 1-1,0-1 1,0 1 0,0-1 0,0 1 0,0-1 0,0 0 0,0 1 0,1-1 0,-1 1 0,0-1 0,0 1 0,0-1 0,1 0 0,-1 1-1,0-1 1,1 1 0,-1-1 0,0 0 0,1 1 0,-1-1 0,0 0 0,1 0 0,-1 1 0,1-1 0,-1 0 0,1 0 0,-1 1 0,0-1 0,1 0-1,-1 0 1,1 0 0,-1 0 0,1 0 0,-1 0 0,1 0 0,-1 0 0,1 0 0,-1 0 0,1 0 0,-1 0 0,1 0 0,-1 0 0,1 0-1,-1-1 1,1 1 0,3-11-9522,-4-50 3084,0 7 4252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4 687 704,'-3'0'4352,"8"0"-2482,14 0-1156,-7-1-493,0 1 0,-1 1 0,1-1 1,-1 2-1,1 0 0,20 6 0,4 3 61,0 0 0,0-3-1,0-1 1,49 3 0,153-1 497,-154-8-562,0-4-1,0-4 1,95-19 0,-4-14 52,581-114 809,-442 106-978,319-41 0,-312 68-86,-290 19-13,0-2 0,-1-1 0,0-1-1,0-1 1,35-14 0,-23 7-9,2-1 5,64-34 1,-67 29 3,59-20 0,487-108 61,-502 134-97,129-6 1,93 18 30,-122 3-86,-185 33 1272,-1-31-1043,1 1-1,-1-1 1,0 1 0,0-1 0,0 0 0,-1 1-1,1-1 1,-1 0 0,1 0 0,-5 5 0,-7 17 428,3 12-245,1 1-1,1 1 0,-1 38 1,7-59-306,-2 25 11,3 0 1,1 0-1,7 50 0,28 129 70,-4-36-9,-18-118 4,3 0 0,43 112 1,-36-135-394,-21-41 244,1-1 1,-1 1-1,0 0 0,0 0 0,0 0 1,-1 0-1,1 0 0,-1 1 0,0-1 1,0 0-1,0 8 0,-7-8-279,-13 1 91,-1-1 0,0-1 0,-1-1 0,1-1 0,0-1 0,-30-2 0,19 0-127,-53 5-1,10 9-35,-34 4 80,-116 4 683,-238 54 0,320-50-114,-38 8 59,68-10 190,-167 12-1,-117-18 1052,212-10-1022,33 6-199,-47 2 19,-619 9 149,594-12-10,165-8 155,0 3 0,-94 21 0,-40 6-27,158-28-550,-61 18 1,62-14-32,0-1-1,-54 5 1,-138-6-76,90 6-1833,-1-13 252,135 0 855,-9 0-3539,8 0 3974,0 0-1,1 1 1,-1-1 0,0 0 0,1-1-1,-1 1 1,0 0 0,1 0-1,-1-1 1,0 1 0,1-1-1,-1 1 1,1-1 0,-1 0-1,1 0 1,-1 1 0,1-1 0,-1 0-1,1 0 1,0-1 0,0 1-1,-1 0 1,1 0 0,0-1-1,0 1 1,0 0 0,0-1-1,1 1 1,-2-3 0,-15-18-3620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38 128,'27'-14'352,"-22"13"-250,-1-1 1,0 0 0,0 0 0,0 0 0,-1-1-1,1 1 1,4-5 0,-19 5 3758,7 1-3689,0 1 0,1 0 0,-1 0 0,0 0-1,1 1 1,-1-1 0,0 1 0,1 0 0,-1 0 0,1 0 0,-1 0 0,1 1-1,0-1 1,-1 1 0,-3 2 0,-29 25 1812,-9 8 365,21-9-955,10-13-397,0 1 1,2 0-1,-16 25 0,10-9 34,11-23-719,1 0 0,0 1 1,1 0-1,0 1 0,1-1 1,0 1-1,0 0 0,1-1 1,1 2-1,-2 13 0,3-2-137,0-18-118,1 1 0,-1-1 0,1 1 0,1-1 0,-1 1 0,2 6 0,-1-11-107,-1 1 0,1-1 0,-1 0 0,1 0 0,0 0 0,-1 0 0,1 1 1,0-1-1,0 0 0,0 0 0,0 0 0,0-1 0,0 1 0,0 0 0,0 0 0,0-1 0,0 1 0,1 0 1,-1-1-1,0 1 0,0-1 0,1 0 0,-1 1 0,0-1 0,1 0 0,-1 0 0,0 0 0,1 0 0,-1 0 1,2 0-1,11-1-1057,-1 0 1,1-1 0,-1 0-1,1-1 1,-1-1-1,0 0 1,22-10 0,-10 1-1167,-1 0 1,41-31-1,26-33-1070,-49 41 2321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50 1105,'-24'-28'1248,"1"7"113,-12 21 303,1 28-15,0 21-32,3 17-112,-10 1-385,-10 27-303,10 11-257,-4 1-224,8 6-192,-8 3-64,4-20-240,10-11-832,4-25-1089,10-13-641,10-8 1,7-27 496</inkml:trace>
  <inkml:trace contextRef="#ctx0" brushRef="#br0" timeOffset="1">858 228 2209,'-17'0'1745,"-10"21"176,-7 18-64,3 17-65,-10 10-383,-3 1-545,-4 0-319,24-1-273,-10-10-304,16-7-961,18-10-1008,0-22-528,18-34-2193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47 400,'3'-2'174,"1"0"0,0 0 0,-1 0 0,1 0 0,-1-1 0,0 1 0,1-1 0,-1 0 0,-1 0 0,1 0 0,0 0 0,-1-1 0,6-8 2865,-8 15-2655,1 0 0,-1 0 0,0 0 0,0 0 0,-1 0 0,1-1 0,0 1 0,-1 0 0,0 0 0,0 0 0,0 0 0,0 0 0,0-1 0,-3 6 0,-1 5 206,1-1 1,1 1-1,0 0 0,1 0 0,0 0 0,1 1 0,1-1 1,1 17-1,-1-16-531,1-12-62,0-1 0,0 0 0,1 0 1,-1 0-1,0 0 0,0-1 0,1 1 0,-1 0 1,0 0-1,1-1 0,-1 1 0,1-1 1,-1 1-1,1-1 0,-1 0 0,1 1 0,-1-1 1,1 0-1,-1 0 0,1 0 0,-1 0 1,1 0-1,-1-1 0,1 1 0,-1 0 1,3-1-1,46-10-1854,-43 7 1563,-1 0 0,0-1 0,-1 0 0,1-1-1,-1 1 1,0-1 0,0 0 0,-1 0 0,7-13 0,-3 6-253,-1-1 1,0 0-1,8-28 0,-12 7 1260,-4 30 1827,1 21-1025,-1-8-1321,1 0-1,0 0 1,0 0-1,1 1 1,0-1-1,0 0 1,1 0-1,0 0 1,0-1-1,1 1 1,0 0-1,5 8 1,-1-5-182,-5-8-80,1 1 0,-1-1 1,0 0-1,1 0 0,0 0 1,0 0-1,-1 0 0,2-1 0,2 3 1,-3-4-296,-1 0 1,1 0-1,0 0 1,0 0-1,-1 0 1,1-1-1,0 0 1,0 1-1,4-1 1,-5-1 60,0 0 1,0 0-1,0 0 0,-1 0 1,1 0-1,0 0 0,-1 0 1,1 0-1,0-1 1,-1 1-1,0-1 0,1 1 1,-1-1-1,0 1 0,0-1 1,1 0-1,0-2 0,19-35-2938,-20 38 3132,15-27-1418,-6-4 329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35 528,'36'-21'1393,"-35"20"-1237,1 1 1,-1-1-1,1 0 0,-1 1 1,1 0-1,-1-1 0,0 1 1,1 0-1,-1 0 1,1 0-1,-1-1 0,1 2 1,-1-1-1,1 0 1,-1 0-1,1 0 0,-1 1 1,1-1-1,-1 1 0,1-1 1,-1 1-1,0-1 1,1 1-1,-1 0 0,2 1 1,21 64 4941,-7-9-2578,-12-37-2031,1-1 0,0 1 0,2-1 0,13 26 0,-19-43-594,-1 1 0,1-1 0,0 0 0,0 1 1,0-1-1,0 0 0,1 0 0,-1-1 0,1 1 0,-1 0 0,1-1 0,-1 1 0,1-1 0,0 0 0,0 0 1,-1 0-1,1 0 0,0 0 0,0-1 0,0 1 0,0-1 0,0 0 0,0 0 0,4 0 0,-4-2-139,-1 1 0,1 0 0,-1-1-1,1 0 1,-1 1 0,0-1 0,0 0-1,0 0 1,0 0 0,0-1-1,0 1 1,0 0 0,2-5 0,5-5-538,0-1 373,0 0 0,-1 0 0,-1 0 0,0-1 0,-1 0 0,0-1 0,4-16 0,16-37 79,-26 67 334,3-4 90,0 1 0,-1-1 1,0-1-1,0 1 1,0 0-1,-1 0 1,1-1-1,0-8 1,-2 14 57,1 0 1,0-1 0,0 1 0,0 0-1,0-1 1,0 1 0,0 0 0,0 0-1,0 0 1,0 0 0,0 0-1,0 0 1,0 0 0,0 0 0,0 1-1,0-1 1,0 0 0,0 0 0,1 1-1,0 19 1963,1-1-1,8 30 1,-6-25-1309,36 121 1246,-38-131-2161,0 0 1,1 0-1,1-1 1,0 0-1,0 0 1,2 0-1,-1-1 1,15 20-1,-20-30-25,-1-1 0,1 0-1,0 0 1,-1 0-1,1 0 1,0-1-1,0 1 1,0 0 0,0 0-1,0 0 1,0-1-1,0 1 1,0 0-1,0-1 1,0 1-1,0-1 1,1 1 0,-1-1-1,0 0 1,0 1-1,0-1 1,1 0-1,-1 0 1,0 0 0,0 0-1,3 0 1,-2-1-138,-1 0 1,1 0-1,0 0 0,0 0 1,0-1-1,-1 1 1,1 0-1,-1-1 1,1 1-1,-1-1 1,0 0-1,1 1 0,-1-1 1,1-2-1,3-6-725,0-1-1,0 1 0,-1-1 1,4-17-1,3-16-840,-2 8 371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14 736,'0'-1'94,"1"0"1,0 0-1,-1 0 0,1 0 0,0 0 0,-1 1 0,1-1 0,0 0 0,0 1 0,0-1 0,0 0 1,-1 1-1,1-1 0,0 1 0,0 0 0,0-1 0,0 1 0,0 0 0,0-1 0,0 1 1,0 0-1,0 0 0,0 0 0,0 0 0,1 0 0,-1 0 0,0 0 0,0 0 0,0 1 0,0-1 1,0 0-1,0 1 0,0-1 0,0 0 0,0 1 0,-1-1 0,1 1 0,0 0 0,0-1 0,0 1 1,0 0-1,-1-1 0,1 1 0,0 0 0,-1 0 0,1 0 0,0-1 0,-1 1 0,1 0 0,0 2 1,2 5 472,1 0 1,-1 0 0,-1 0 0,4 17 0,14 71 2448,59 317 2377,-61-331-5240,-1-6-1662,-12-28-4107,-11-46 1682,-15-2 2194,-1 0-349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18 173 928,'-17'13'5600,"22"-15"-5662,-1 1-1,1-1 0,-1 0 1,1 0-1,-1-1 1,0 1-1,0-1 0,0 0 1,0 0-1,6-6 0,25-18-856,81-21-1165,-105 43 2034,0 1 0,-1 0-1,1 0 1,1 2 0,-1-1 0,0 1 0,1 1-1,-1 0 1,1 1 0,-1 0 0,13 2 0,13-1 391,-32-1-151,0 0 1,0 1-1,0 0 1,-1 0-1,1 0 1,0 1-1,0 0 1,-1 0-1,1 0 1,-1 0-1,0 1 1,1-1-1,-1 1 1,0 0-1,-1 0 1,1 1-1,0-1 1,-1 1-1,0 0 1,0 0-1,0 0 1,0 0-1,-1 1 1,0-1 0,0 1-1,0-1 1,3 10-1,0 6 1038,0 0-1,-1 0 0,0 0 1,-2 1-1,0 32 1,-2 84 519,10-148-10063,-7 0 7332,0 0 0,-1 0 1,0 0-1,1-14 0,-4-92-1496,-1 55 1764,2-90 601,8 130 366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122 332 272,'0'0'462,"-4"0"61,1 2-395,-1-1 1,1 1-1,-1 0 0,1 0 1,0 0-1,0 0 1,-1 0-1,2 1 1,-1 0-1,0-1 1,0 1-1,1 0 1,0 0-1,-1 1 1,1-1-1,-2 5 0,-35 64 2037,32-51-1711,2 0 0,0 0 0,1 1 0,1-1 0,1 1 0,1 0 1,3 33-1,-2-24-248,-1-30-208,1 1 0,0 0 0,0-1 0,0 1 0,0 0 0,0-1 0,0 1 0,1 0 0,-1 0 0,0-1 0,1 1 0,-1-1 0,1 1-1,0-1 1,0 1 0,-1-1 0,1 1 0,0-1 0,0 1 0,0-1 0,0 0 0,1 0 0,-1 1 0,0-1 0,0 0 0,1 0 0,-1 0 0,1 0 0,-1-1-1,3 2 1,0-2-70,-1 1 0,1-1 0,0 0-1,0-1 1,0 1 0,0-1 0,-1 1-1,1-1 1,0 0 0,0-1 0,-1 1-1,7-4 1,2-1-187,0-1 0,-1-1 1,0 0-1,0 0 0,-1-1 0,0 0 0,0-1 0,-1 0 0,0-1 0,-1 0 1,7-12-1,5-11-403,-1-2-1,22-59 1,-32 70 445,-1-2 0,-2 1 1,0-1-1,3-44 0,-6-113 791,-3 124 598,-6 47-451,6 13-686,0 0 0,0 0 0,0 0 0,-1 0 0,1-1-1,0 1 1,0 0 0,0 0 0,0 0 0,0 0 0,0 0 0,0 0 0,-1 0 0,1 0 0,0 0 0,0 0 0,0 0 0,0 0-1,0-1 1,-1 1 0,1 0 0,0 0 0,0 0 0,0 0 0,0 0 0,0 0 0,-1 0 0,1 1 0,0-1 0,0 0-1,0 0 1,0 0 0,0 0 0,0 0 0,-1 0 0,1 0 0,0 0 0,0 0 0,0 0 0,0 0 0,0 0 0,0 0 0,-1 1-1,1-1 1,0 0 0,0 0 0,0 0 0,0 0 0,0 0 0,0 0 0,0 1 0,0-1 0,0 0 0,0 0 0,0 0-1,0 0 1,0 0 0,0 1 0,0-1 0,0 0 0,0 0 0,0 0 0,0 0 0,-1 122 1514,12 279 5335,4-327-8240,-14-69 1183,1 0 1,0 0-1,0 0 0,0 0 1,1 0-1,0 0 0,-1-1 1,2 1-1,-1-1 0,0 0 0,6 5 1,-8-8-1,0-1 1,1 0-1,-1 1 0,0-1 1,0 0-1,0 0 0,0 1 1,0-1-1,0 0 0,1 0 1,-1 0-1,0-1 0,0 1 1,0 0-1,0 0 0,0-1 1,0 1-1,0 0 0,0-1 1,0 1-1,0-1 0,0 1 1,0-1-1,0 0 0,0 1 1,0-1-1,1-2 0,24-25-2857,-12-2 1392,6-4 403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2 656,'2'-1'291,"0"1"-1,0 0 1,0 0-1,0 0 1,0 0-1,0 0 1,0 0-1,0 1 1,0-1-1,-1 1 1,1-1-1,0 1 1,0 0-1,0-1 1,0 1-1,-1 0 1,3 2-1,-3 0 140,0-1 0,0 1 0,0 0 0,0 0 0,-1-1 0,1 1 0,-1 0 0,0 0 0,0 0 0,0 0 0,-1 3 0,1 5-513,0 193 5198,1-201-5122,-1-1 1,0 1 0,0 0-1,0-1 1,0 1 0,0 0-1,-1-1 1,1 1-1,-1 0 1,0-1 0,0 1-1,0-1 1,0 1 0,0-1-1,0 0 1,-1 1 0,1-1-1,-1 0 1,1 0-1,-1 0 1,0 0 0,0 0-1,0 0 1,0-1 0,0 1-1,0-1 1,-1 1 0,1-1-1,0 0 1,-1 0-1,1 0 1,-1 0 0,1 0-1,-1-1 1,0 1 0,1-1-1,-1 0 1,-3 1 0,3-1-83,1 0 1,0 0-1,-1 0 0,1 0 1,-1 0-1,1 0 1,0-1-1,-1 1 1,1-1-1,0 1 1,0-1-1,-1 0 1,1 0-1,0 0 1,-2-2-1,2 1-54,1 0 1,0 0-1,0 0 0,0 0 1,0-1-1,1 1 1,-1 0-1,1-1 0,-1 1 1,1 0-1,0-1 0,0-2 1,-3-15-525,-1-8-144,0 0 1,3 1-1,0-1 1,6-53-1,-5 78 804,1 1 0,0 0 0,0-1 0,0 1 0,0 0 0,0 0 0,0 0 0,1 0 0,-1 0 0,1 0 0,-1 0 0,1 0 0,0 1 0,0-1 0,0 0 0,3-1 0,-4 2 30,0 1 0,0-1 0,0 1-1,0-1 1,0 1 0,0 0 0,0-1-1,0 1 1,0 0 0,1 0 0,-1 0 0,0 0-1,0 0 1,0 0 0,0 0 0,0 0 0,1 0-1,-1 1 1,0-1 0,0 0 0,0 1-1,0-1 1,0 1 0,0-1 0,0 1 0,0 0-1,0-1 1,0 1 0,0 0 0,-1-1 0,1 1-1,0 0 1,0 0 0,-1 0 0,1 0-1,-1 0 1,1 0 0,0 0 0,0 1 0,5 12 97,-5-11-140,0 0 1,1 0 0,-1 0 0,1 0 0,-1 0-1,1 0 1,0 0 0,0-1 0,0 1 0,0-1-1,1 1 1,-1-1 0,1 0 0,-1 0 0,1 0-1,0 0 1,0-1 0,0 1 0,5 1 0,22 10-1357,-27-11 1203,-1-1 0,1 1 0,0 0 0,-1-1 0,1 0 0,0 0 0,0 0 0,0 0 0,0 0 0,0 0 0,0-1 0,0 1 0,0-1 0,0 0 0,0 0 0,0 0 0,0-1 0,0 1 0,0-1 0,0 1 0,0-1 0,0 0 0,0 0 0,-1 0 0,1-1 0,0 1 0,-1-1 0,5-2 0,34-32-1174,-20 6 736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25 340 336,'6'-10'327,"4"-4"2355,-9 26 395,-2 14-2282,0-14-50,0 0 0,-2 1 0,1-1 0,-9 23 0,6-21 37,1 1 0,-5 30 1,6-12-70,2-1 0,1 1 0,4 41 0,-4-73-721,1 0 1,-1 0-1,0 1 1,0-1-1,0 0 1,1 0-1,-1 0 1,1 0-1,-1 0 1,1 0-1,-1 1 1,1-1-1,0 0 1,0 0-1,-1-1 0,1 1 1,0 0-1,0 0 1,0 0-1,0 0 1,0-1-1,0 1 1,0 0-1,0-1 1,0 1-1,0-1 1,0 0-1,0 1 1,1-1-1,-1 0 1,0 1-1,0-1 1,0 0-1,1 0 1,-1 0-1,0 0 1,0 0-1,0 0 1,1-1-1,-1 1 1,0 0-1,0 0 1,0-1-1,0 1 1,1-1-1,-1 1 1,0-1-1,0 0 0,0 1 1,0-1-1,1-1 1,5-2-230,-1 0 1,0-1-1,1 0 1,-1 0-1,-1 0 1,8-9-1,15-22-1320,-16 22 945,-1 0-1,-1-1 1,0 0-1,-1-1 1,10-23 0,-6 7-2,-1 0 1,-1-1 0,-2 0 0,-1 0-1,-2-1 1,-2 0 0,2-47-1,-6-118 2631,-17 210 689,11 4-2034,0 0 0,1 0 0,1 1 0,1-1 0,0 1 0,-1 22 0,2 106 1982,3-92-1825,-2-4-178,0-24-454,0 0 1,2 0-1,0 0 1,2 0-1,1 0 1,0-1-1,13 36 1,-9-37-187,-6-17-83,-1 1 0,1-1 0,0 0 0,1 0 0,-1 0 1,1 0-1,0 0 0,0 0 0,0-1 0,1 0 0,0 1 0,7 5 1,-7-8-1058,-4-22-7481,0-28 3534,0 24 3398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1 304,'-33'0'3775,"33"3"-3020,1 25 1005,1 1-1,9 40 0,41 124 1898,-17-69-2363,6 48-10,28 103-175,20 48-35,71 230 629,51 221-646,-201-710-1301,8 42-1689,-15-98 936,-1 1-1,2-1 0,-1 1 0,1-1 0,5 8 0,-2-8-2753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0 560,'-21'4'11349,"21"-1"-10954,-1 0 0,1 1 0,0-1-1,0 0 1,0 0 0,0 1 0,1-1 0,-1 0-1,1 0 1,0 0 0,0 1 0,0-1-1,0 0 1,0 0 0,1-1 0,0 1-1,-1 0 1,1 0 0,0-1 0,0 1-1,1-1 1,-1 1 0,0-1 0,1 0-1,-1 0 1,1 0 0,0-1 0,0 1-1,4 1 1,18 10 88,2-2-1,-1 0 0,1-2 1,1-1-1,0-2 0,0 0 1,37 2-1,208-5 3968,-150-5-3744,696-21-706,-233 19 0,-313 6 0,-141-10-3791,-131 7 3531,0 1-1,0 0 1,0 0-1,0-1 1,0 1 0,0-1-1,0 1 1,0-1-1,0 1 1,-1-1 0,1 0-1,0 1 1,0-1 0,0 0-1,-1 0 1,1 1-1,0-1 1,-1 0 0,1 0-1,-1 0 1,1 0 0,-1 0-1,1 0 1,-1 0-1,0 0 1,1 0 0,-1 0-1,0 0 1,0 0-1,0 0 1,0 0 0,0 0-1,0-1 1,0-52-13726,-1 28 9802,1 6 2247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20 448,'-29'0'539,"-30"0"326,56-1-807,0 1 0,-1 0-1,1-1 1,0 0 0,0 0-1,0 0 1,0 0 0,0-1-1,0 1 1,0-1 0,0 1 0,1-1-1,-10-4 6189,15 12-2066,3-3-5440,11 4 1651,1 0-1,0-2 1,0 0-1,0-1 1,1-1-1,-1-1 1,23 1-1,-26-4-312,-8 1-76,0 0 0,1 0 0,-1 0 0,0 1 0,15 3 0,-20-3 11,-1 0 0,1 0 0,0-1 0,-1 1-1,1 0 1,0 0 0,-1 0 0,0 1 0,1-1-1,-1 0 1,0 0 0,1 1 0,-1-1 0,0 1 0,0-1-1,0 1 1,0 0 0,0-1 0,-1 1 0,1 0 0,-1-1-1,1 1 1,-1 0 0,1 0 0,-1 0 0,0-1 0,0 1-1,0 0 1,0 3 0,0-2 22,-1 1-1,0-1 1,0 1-1,0 0 1,0-1-1,-1 0 1,1 1-1,-1-1 1,0 0-1,0 0 1,0 1 0,0-2-1,0 1 1,-1 0-1,-5 4 1,-17 23 210,8-9-37,-2-1 0,-40 33 0,11-10-77,-44 33-1148,76-63-442,15-13 1124,1 1 0,-1-1-1,1 1 1,0-1 0,-1 0-1,1 1 1,-1-1 0,1 0-1,-1 1 1,1-1 0,-1 0 0,1 0-1,-1 1 1,1-1 0,-1 0-1,0 0 1,1 0 0,-1 0-1,1 0 1,-1 0 0,1 0 0,-1 0-1,0 0 1,1 0 0,-1 0-1,1 0 1,-1-1 0,1 1-1,-1 0 1,0-1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1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22 464,'-6'-11'496,"-12"1"49,8 10-497,3 0-609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1 480,'1'0'230,"0"0"-1,0 0 1,-1-1-1,1 1 0,0 0 1,0 0-1,0 0 1,0 0-1,0 0 1,-1 1-1,1-1 0,0 0 1,0 0-1,0 0 1,0 1-1,-1-1 1,1 0-1,0 1 1,0-1-1,1 2 0,6 16 1046,0 1-1,-1 0 0,-1 1 0,5 24 0,8 27 597,109 469 3769,-124-520-5534,12 127 240,-6-36-177,-7-80-471,-3 44 1,-1-35-4416,1-50-2630,0-12 4906,0 1 277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2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0 274 544,'0'0'4733,"40"2"-774,1 15-1756,20 9 170,13 11 6,-65-31-2219,0-1-1,0 0 0,0 0 0,1-1 1,-1 0-1,1-1 0,0 0 0,0-1 0,0 0 1,13 1-1,19 0 7,53-3 1,-42-1-107,64 0-24,-32-2-72,-1 5 0,94 12 0,12 7 56,-74-10-5,-14-9-62,-74-3 33,-1 1-1,41 5 0,-12 3 25,1-2 0,62-2 0,751-4-141,-841-2 147,1-1-1,37-9 1,-36 6-16,0 1 1,42-1-1,-29 3-5,0-1-1,68-16 1,-58 9-18,62-4 1,351 1 83,-445 12-67,0-1-1,0-1 1,0-1 0,31-10-1,7-3 7,23-3-51,4-1 81,92-12-1,-19 21-101,-33 7 154,-92 6-100,0-2-1,0-1 1,43-9-1,59-10 37,6-2 41,-99 13-53,1 3-1,0 1 0,71-1 1,44-4 15,-123 9-37,-1-2 1,66-15-1,-67 12 12,-5 2-5,-5 1-17,48-16 0,-58 17 39,0 0 1,0 1-1,0 0 0,1 2 0,-1-1 1,29 3-1,-26-1-38,1 0 1,0-1-1,21-5 1,69-15 138,-64 19 171,-29 2-124,-16 34 1138,0-8-976,-1 19-193,2 1 0,2 0 0,15 79 0,-1-39 65,-13-56 111,2 0 1,17 51 0,-15-51-209,-7-24-88,0 0 0,0 0 1,1 0-1,0-1 0,0 1 0,1-1 0,-1 1 1,7 8-1,-6-8-1,1 0 0,-2 0 0,1 0 0,-1 0 1,0 1-1,0-1 0,0 1 0,-1 0 0,0-1 0,-1 1 1,1 0-1,-1 0 0,-2 11 0,2-5 63,1-9-76,-1-1 0,0 1 0,0-1 0,0 1 0,0-1 1,-1 1-1,1-1 0,-1 1 0,0-1 0,0 0 0,0 1 0,-1-1 1,1 0-1,-1 0 0,0 0 0,1 0 0,-1 0 0,-1 0 0,1-1 0,0 1 1,-1-1-1,1 1 0,-1-1 0,0 0 0,0 0 0,0 0 0,0 0 0,0-1 1,0 1-1,-4 1 0,-52 21-423,49-19 333,-1 0 0,1 0 0,-1-1 1,0 0-1,0-1 0,-14 2 1,-107 24-425,-77-21 123,135-8 337,-91 11-1,-71 19 70,153-21 103,-97-2 1,138-5-66,0 3 1,1 1-1,-50 14 1,42-8 51,-86 9 0,105-18-75,-56 14-1,13-2 42,-92 19-83,103-20-5,0-2 1,-1-3-1,-65 2 0,92-10 1,-66 12-1,11 0-5,-152 1-44,107-8 58,-226 38 1,144-9-16,19-3 86,-37 4 109,147-26-175,20-4 46,26 1-12,17-2-10,-1-1 0,-33 1-1,-163 5 88,2 1 299,201-10-341,1 0 0,0 2 0,-21 5 0,-44 5 130,-3-5 45,-104 4-12,-326-12 366,406 0-6126,0 0-6102,99-13 7910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3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10 752,'13'-10'4539,"-12"22"3280,-2 6-8160,2-4 1087,0-1 0,1 1 1,1 0-1,0-1 1,1 0-1,6 14 0,8 29 854,18 83 1131,25 211-1,-43-217-2370,-8-60-1172,3 95 0,-13-168 741,0 0 0,0 0 0,0 1 0,0-1 0,0 0 0,0 0 0,0 0 0,0 0 0,0 1 0,0-1 0,0 0 0,0 0 0,0 0 0,0 0 0,1 1 0,-1-1 0,0 0 0,0 0 0,0 0 0,0 0 0,0 0 1,0 1-1,0-1 0,1 0 0,-1 0 0,0 0 0,0 0 0,0 0 0,0 0 0,0 0 0,1 0 0,-1 0 0,0 1 0,0-1 0,0 0 0,1 0 0,-1 0 0,0 0 0,0 0 0,0 0 0,0 0 0,1 0 0,-1 0 0,0 0 1,0 0-1,0 0 0,0-1 0,1 1 0,-1 0 0,0 0 0,0 0 0,0 0 0,0 0 0,1 0 0,-1 0 0,0 0 0,0 0 0,0-1 0,0 1 0,0 0 0,1-7-3850,0 1 3058,-1-1 0,0 1 0,-1-1-1,0 1 1,0-1 0,0 1 0,0-1 0,-1 1 0,0 0 0,-1 0 0,1 0-1,-5-7 1,-13-29-1095,3-4-387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3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81 384,'-5'0'6398,"24"0"-5625,137-5 1876,-135 3-2689,-1-1 1,0-2-1,0 0 1,0 0 0,29-14-1,-26 11-852,0 1 0,1 1-1,-1 0 1,1 2 0,1 1 0,-1 1-1,0 1 1,25 2 0,-45 0 916,0 0 0,1 1 0,-1-1 1,0 1-1,0 0 0,0 0 0,0 0 0,0 0 0,0 1 1,-1-1-1,1 1 0,-1 0 0,0 0 0,0 0 0,0 1 0,3 4 1,5 5 450,-1 1-1,15 27 1,-17-24 233,-1 1-1,0-1 0,4 25 0,5 12 768,-6-40-1657,-5-25-2084,-1-23-286,-4 11 1157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3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13 496,'0'-13'1537,"-21"13"2225,1 0-2146,40 0-9011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3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0 160,'13'12'1231,"-13"-12"-1185,1 0 1,-1 0-1,0 0 1,1 0-1,-1 0 1,1 0-1,-1 0 1,0-1-1,0 1 1,1 0-1,-1 0 1,0 0-1,1 0 1,-1-1-1,0 1 1,1 0-1,-1 0 0,0-1 1,0 1-1,0 0 1,1-1-1,-1 1 1,0 0-1,0 0 1,0-1-1,1 1 1,-1 0-1,0-1 1,0 1-1,0 0 1,0-1-1,0 1 1,0-1-1,-1-3 3261,12 28-949,40 133 2763,-30-85-4306,4 0 0,36 70 0,89 177-237,-88-182 47,-44-104-416,3 13-26,-33-55-7317,-9-27 5448,-67-191-3868,72 181 5163,2 0-1,-12-70 1,4 13 236,14 58 269,2-1-1,2-1 1,2-70-1,2 111-76,1 1-2,-1 1-1,1-1 0,0 0 1,0 1-1,1-1 1,-1 1-1,1-1 0,0 1 1,0 0-1,0 0 1,1 0-1,-1 0 1,1 0-1,0 0 0,0 1 1,1-1-1,-1 1 1,1 0-1,-1 0 0,1 0 1,0 1-1,0-1 1,1 1-1,5-3 1,2 0 79,0 0-1,0 1 1,0 1 0,1-1 0,0 2 0,0 0 0,-1 0 0,15 1 0,-24 1-27,1-1-1,-1 1 1,1 1-1,0-1 1,-1 0-1,0 1 1,1-1-1,-1 1 1,1 0-1,-1 0 1,0 1-1,0-1 1,1 1 0,-1-1-1,0 1 1,0 0-1,-1 0 1,5 4-1,-4-2 97,-1 1 1,0-1-1,0 0 0,0 1 1,0-1-1,-1 1 0,0 0 0,0 0 1,0-1-1,0 1 0,-1 0 1,0 0-1,-1 7 0,1-4-81,-1 1 0,-1-1 0,1 0-1,-2 0 1,1 0 0,-1 0 0,0 0-1,0-1 1,-1 1 0,0-1 0,-1 0-1,0 0 1,-8 10 0,2-5-237,0-1 0,0 0 0,-1-1 0,0 0 0,-1 0 0,-19 10 1,28-18-67,-1 0 0,0 0 0,0-1 0,1 0 0,-1 1 0,0-1 1,0-1-1,0 1 0,0-1 0,0 0 0,-8-1 0,-3 1-846,16 0 991,-1 0 0,0 0 0,1 0 0,-1 0 0,1 0 0,-1 0 0,1 0 0,-1 0 0,0 0 0,1 0 0,-1 0 0,1 0 0,-1 0 0,1 0 0,-1-1 0,0 1 0,1 0 0,-1 0 0,1-1 0,-1 1 0,1 0 0,0-1 0,-1 1 0,1-1 0,-1 1 0,1-1 0,0 1 0,-1 0-1,1-1 1,0 1 0,-1-1 0,1 0 0,0 1 0,0-1 0,-1 1 0,1-1 0,0 1 0,0-1 0,0 1 0,0-1 0,0 0 0,0 0 0,-1-5-312,-6-8-814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3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0 117 352,'1'-1'104,"-1"0"0,1 1 0,-1-1 0,0 0 0,1 1 0,-1-1 0,1 0 0,-1 1 0,1-1 0,0 1 0,-1-1 0,1 1 0,0-1 1,-1 1-1,1 0 0,0-1 0,-1 1 0,1 0 0,0-1 0,0 1 0,-1 0 0,1 0 0,0 0 0,0 0 0,0 0 0,-1 0 0,1 0 0,0 0 0,0 0 0,0 0 0,-1 0 0,1 0 0,0 1 0,0-1 0,-1 0 0,1 0 0,0 1 0,-1-1 0,1 1 0,0-1 0,-1 1 0,1-1 0,0 1 0,-1-1 0,2 2 0,25 34 1805,-20-24-1143,2 0-274,1 0 1,1-1-1,0 0 1,0 0-1,1-2 1,17 12 0,-17-13-407,1-2 1,-1 1 0,2-2 0,-1 0 0,0 0 0,1-2-1,0 1 1,0-2 0,0 0 0,0 0 0,17-1 0,-24-1-79,-1-1 1,1 1-1,0-1 1,-1 0-1,1 0 1,0-1-1,-1 0 1,0 0-1,1 0 1,-1-1 0,0 0-1,0 0 1,-1-1-1,1 0 1,-1 0-1,1 0 1,-1 0-1,-1-1 1,1 0-1,0 0 1,-1 0-1,0-1 1,-1 1 0,1-1-1,-1 0 1,0 0-1,0 0 1,-1-1-1,0 1 1,0 0-1,0-1 1,-1 0-1,0 1 1,0-9-1,-1 8 27,0-1 0,0 0 0,-1 1 0,0-1 0,0 1 0,-3-10 0,2 13-20,0-1 1,-1 1 0,1 0 0,-1 0-1,0 1 1,0-1 0,0 0-1,0 1 1,-1 0 0,1 0-1,-1 0 1,-5-3 0,-1 1-9,-1-1 0,0 2 0,0-1 0,0 2 0,-1 0 1,1 0-1,-1 1 0,0 0 0,0 1 0,0 0 0,1 1 0,-22 2 1,3-2-195,24 1-25,-1 0 0,0 0 0,0 0 0,1 1 0,-1-1 0,1 2 0,-1-1-1,1 1 1,0 0 0,-7 4 0,-53 42-4643,62-46 4392,-15 7-1407,5-8 197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3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64,'0'0'32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3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1 112,'0'0'451,"0"27"1203,0-14 2305,0-4 3773,-1-2-7469,0-1 0,-1 1 0,1 0 0,-1-1 0,0 1 0,-4 6 0,-7 25 734,-3 5-391,13-37-538,0 0-1,1 0 1,0 1-1,0-1 1,0 0 0,1 1-1,0-1 1,-1 14-1,-6 231 2796,8 468 1982,-1-706-4738,0 0 0,-1 0 0,-6 19 0,-2 22 257,2 28 402,-11 211 594,19 142-623,-1-427-708,0 0 0,0 0 1,0-1-1,-5 14 0,3-12-7,1-1 0,0 1 0,0 0 0,0 16 0,2 21 5,-12-44 47,0 54-4,10-53-1,-1 0 0,1 0 1,0 0-1,0 0 0,0 0 1,1 1-1,-1-1 0,1 1 0,0-1 1,0 1-1,0 0 0,0-1 1,0 1-1,1 4 0,-2 22-5796,1-14-1935,-18-28 632,12-3 4731,5 9 1769,-1 0 0,1 0-1,0 0 1,0-1-1,1 1 1,-1-1 0,1-11-1,1-6-1088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3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35 352,'7'-16'1424,"-7"15"-1069,0 0-1,1 0 1,-1 0 0,0 0-1,1 0 1,-1-1 0,1 1-1,-1 1 1,1-1-1,0 0 1,-1 0 0,1 0-1,0 0 1,-1 0 0,1 0-1,0 1 1,0-1-1,2-1 1,18 7 386,-9 4-138,0 0 0,0 1 1,0 1-1,-2-1 0,1 2 0,12 18 1,4 2 154,182 216 2094,-80-110-1521,-112-118-1055,-16-18-253,0 0 1,0 0-1,0-1 0,1 1 1,-1 0-1,0-1 1,1 1-1,-1-1 0,1 1 1,0-1-1,-1 0 1,1 0-1,0 1 0,0-1 1,0-1-1,0 1 1,0 0-1,3 0 0,-3 8 1672,-13-191-1535,8 125-117,3-69 0,1 53-132,12-21-677,-9 80 92,-1-1-746,-3 15 1183,0-1 0,0 1 1,0-1-1,0 1 0,-1 0 0,1-1 1,0 1-1,0 0 0,-1-1 0,1 1 1,0 0-1,0 0 0,-1-1 0,1 1 1,0 0-1,-1 0 0,1-1 0,0 1 1,-1 0-1,1 0 0,0 0 0,-1-1 1,1 1-1,-1 0 0,1 0 0,0 0 1,-1 0-1,1 0 0,-1 0 0,1 0 1,-1 0-1,1 0 0,0 0 0,-2 0 1,-45 0-4756,21 0 2988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1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151 212 704,'-2'0'199,"0"0"-1,0 0 1,0 0-1,0 0 1,0 0-1,0 0 1,0 1-1,0-1 1,0 1-1,0 0 1,0-1-1,1 1 1,-1 0-1,0 0 1,0 0-1,1 0 1,-3 2-1,-12 31 2607,11-21-2729,-12 58 1785,13-53-1517,0-1 1,-1 1-1,-7 17 1,-4-3 10,10-22-303,1-1 0,0 1 0,1 1 0,0-1 0,1 0 0,0 1 0,-3 17 0,6-26-348,3-15-1076,19-37 892,1 1 0,3 1 0,1 1-1,3 2 1,2 0 0,63-67 0,-67 83 650,31-28 329,-55 54-373,1 0 0,-1 0-1,0 1 1,1-1-1,0 1 1,-1 0 0,1 0-1,0 0 1,0 1-1,0 0 1,0 0 0,10-1-1,-12 3-14,-1 0 0,1 0 0,-1 0 0,0 0 1,0 0-1,1 1 0,-1-1 0,0 1 0,0-1 0,0 1 0,-1 0 0,1 0 0,0 0 0,-1 0 0,1 0 0,-1 0 0,0 0 0,1 0 0,-1 0 1,0 1-1,0-1 0,-1 1 0,1-1 0,0 5 0,16 70 1119,-11-32-915,-3-1-1,-2 0 0,-1 1 1,-2-1-1,-14 71 1,12-93-274,2 1 0,0 0 0,2 26 0,0-33-120,0-13-268,1-34-1158,8-27 530,27-97 0,-7 40 714,-25 93 310,0 0 0,2 1 0,0-1 0,1 1 0,2 1 0,0 0 0,1 0 0,1 1 0,0 0 0,28-33 0,-38 50-3,0 1 1,0-1-1,1 1 1,-1-1-1,0 1 1,0-1-1,1 1 1,-1 0-1,1 0 1,-1 0-1,1 0 1,0 0-1,-1 0 0,1 0 1,0 1-1,0-1 1,-1 1-1,1-1 1,0 1-1,0-1 1,0 1-1,0 0 1,0 0-1,0 0 1,-1 0-1,1 0 1,0 1-1,0-1 1,0 1-1,0-1 1,-1 1-1,1-1 1,0 1-1,0 0 1,-1 0-1,1 0 1,-1 0-1,1 0 1,-1 0-1,1 1 1,-1-1-1,1 0 1,-1 1-1,0-1 1,0 1-1,0-1 1,2 3-1,4 9 183,-1 0-1,0 0 1,0 1-1,6 26 1,-10-32-226,12 49 367,-3 0-1,5 68 0,11 60-1706,-26-183 1294,0 3-429,0 0 0,0 0 0,0 0 0,1-1 0,0 1 0,4 8 0,-5-13 339,-1 1-1,1-1 0,0 1 1,0 0-1,-1-1 0,1 1 1,0-1-1,0 1 1,0-1-1,0 0 0,0 1 1,-1-1-1,1 0 1,0 0-1,0 1 0,0-1 1,0 0-1,0 0 1,0 0-1,0 0 0,0 0 1,0-1-1,0 1 0,0 0 1,0 0-1,0-1 1,-1 1-1,1 0 0,0-1 1,0 1-1,0-1 1,0 1-1,-1-1 0,1 1 1,0-1-1,0 0 0,-1 1 1,1-1-1,-1 0 1,1 1-1,0-1 0,-1 0 1,1-1-1,24-27-1771,-1-23 481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4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233 776 192,'0'0'17,"-1"0"0,1 0 0,0 0 1,0 0-1,-1 0 0,1-1 0,0 1 0,0 0 0,-1 0 0,1 0 1,0 0-1,-1 0 0,1 0 0,0 0 0,0 0 0,-1 0 0,1 0 0,0 0 1,0 0-1,-1 0 0,1 1 0,0-1 0,0 0 0,-1 0 0,1 0 1,0 0-1,0 0 0,-1 1 0,1-1 0,0 0 0,0 0 0,0 0 1,0 0-1,-1 1 0,1-1 0,0 0 0,0 0 0,0 1 0,0-1 0,0 0 1,-1 0-1,1 1 0,0-1 0,0 0 0,-1 3 36,0-1 1,-1 0-1,0 0 1,1 0-1,-1 0 0,0-1 1,0 1-1,0 0 0,0-1 1,0 1-1,0-1 0,0 0 1,0 1-1,-1-1 0,1 0 1,-1-1-1,1 1 1,0 0-1,-1-1 0,1 1 1,-1-1-1,0 0 0,1 0 1,-1 0-1,-2 0 0,3 0 764,-3 0-36,-10 2 2111,-14 21 14677,29-23-17566,-1-1 0,1 1 0,0-1 0,0 1 1,0 0-1,0-1 0,0 1 0,0-1 0,0 1 1,0-1-1,0 1 0,0-1 0,0 1 1,0 0-1,0-1 0,0 1 0,1-1 0,-1 1 1,0-1-1,0 1 0,0 0 0,1-1 0,-1 1 1,0 0-1,0-1 0,1 1 0,-1 0 1,0-1-1,1 1 0,-1 0 0,0-1 0,1 1 1,-1 0-1,1 0 0,-1 0 0,0-1 0,1 1 1,-1 0-1,1 0 0,-1 0 0,1 0 1,22-13 93,-20 11-59,1 0 1,0 0-1,-1-1 0,1 1 1,-1-1-1,0 0 1,0 0-1,0 0 1,3-4-1,16-16 261,17-24-46,83-53-110,-103 85-118,4-2 28,0 1 1,31-16-1,-8 4 14,-38 21-63,1 2 0,0-1 0,0 1 0,0 1 1,0-1-1,1 2 0,0-1 0,12-2 0,-13 4-8,0 0 0,0-1-1,-1-1 1,1 1 0,-1-1 0,10-7-1,33-14 9,56-20 110,28-8 42,-90 34-142,75-23 0,83-28 90,-96 48-77,-89 17 2,1 1 0,-1 1 0,1 0-1,0 1 1,0 1 0,21 2 0,-21 0-16,0-1 0,0-1 0,-1 0 0,1-2 0,0 0 0,19-7 1,-1 0 16,-1 2 0,1 1 1,0 2-1,0 2 0,1 1 1,44 4-1,-38-2-18,-27-1 25,-1-1 0,1 0 0,18-6 0,-19 4 42,1 1 0,0 1 0,19-1 0,593 3 1596,-368-9-1357,-102-3 47,-2-1-93,58 3 206,3-1 208,-93 9-437,150 5 243,-266-2-478,28 2 4,0 2-1,39 10 1,-54-8-24,46 9-36,-57-15 41,-1 1 0,1 0 0,0 1 0,-1 1-1,13 4 1,-14-4 27,0 0 0,0-1 0,0-1 0,19 4 0,-2-2-37,-1 1 0,1 2 1,-1 0-1,30 14 0,-14-5 121,-20-7-122,-2 1 0,1 1 0,35 26 0,-7-5 60,-5-4-29,17 10 36,120 58-1,-166-88-42,0 0 1,0 1 0,-1 0-1,17 16 1,33 22 6,-28-24-45,0 2-1,50 48 0,-80-69 37,0 0-1,0 0 1,0 0-1,0 0 0,12 5 1,-13-7-5,1 0 0,-1 1 1,0-1-1,0 1 0,-1 0 1,1 0-1,-1 0 0,6 6 0,50 47-42,-38-36 4,-19-18 40,0 0-1,1-1 1,-1 1 0,0 0-1,-1 1 1,1-1 0,0 0-1,-1 0 1,1 1 0,1 4-1,67 106 77,-63-100-106,0 0 1,1-1 0,17 21-1,-16-21 37,1 0 0,14 27 0,25 43 39,-27-42-25,-18-35-20,0 1 0,-1 0 0,1 0 1,-1 0-1,-1 0 0,1 1 0,-1-1 0,-1 1 0,1-1 0,-1 1 0,1 11 1,-1 1 15,-4 35 79,3-52-100,-1 0 0,1 1 0,-1-1 0,0 0-1,0 0 1,0 0 0,0 0 0,0-1 0,0 1-1,0 0 1,-1 0 0,1 0 0,-1-1 0,1 1-1,-1-1 1,1 1 0,-1-1 0,0 0 0,0 0-1,0 0 1,-2 1 0,2 0-3,-1-1 0,1 1 0,0 0 0,0-1 0,0 1 0,0 0 0,0 0 0,0 0 0,0 1 0,1-1 0,-2 3 0,-14 16 0,-16 10 0,-13 9 0,-32 16 0,38-33 0,31-17 0,-1-1 0,0 0 0,0 0 0,0-1 0,-16 5 0,15-5 0,-1 1 0,1 0 0,0 1 0,1 0 0,-14 11 0,-42 21 0,3-3 0,53-29 0,-1 1 0,1-2 0,-1 1 0,0-1 0,0-1 0,0 0 0,-14 3 0,-9 1 0,1 2 0,1 1 0,-43 21 0,40-16 0,1-2 0,-71 19 0,85-27 0,1 0 0,-36 16 0,39-14 0,0-1 0,0-1 0,-1-1 0,1 0 0,-21 2 0,-40 9 0,60-11 0,0-1 0,-1-1 0,-29 2 0,37-5 0,0 0 0,0 1 0,0 1 0,-16 4 0,-32 4 0,-11 3 0,-22 2 0,72-13 0,-158 16 0,-18 12 0,82-18 0,-1-4 0,-133-10 0,87 0 0,-1043 2 0,1121-4 0,-1-4 0,-114-27 0,138 24 0,-7 3 0,-26-6 0,55 4 0,-1 2 0,0 1 0,-46-1 0,70 7 0,-1 0 0,1-1 0,0 0 0,-14-5 0,15 3 0,0 1 0,-1 1 0,-27-2 0,31 4 0,0-2 0,1 1 0,-1-2 0,0 1 0,0-1 0,1-1 0,0 1 0,0-2 0,-9-4 0,6 2 0,-1 1 0,1 1 0,-1 0 0,-22-5 0,-71-20 0,52 13 0,18 10 0,29 7 0,0-1 0,0-1 0,0 1 0,0-1 0,0 0 0,1 0 0,-10-5 0,1 0 0,0 0 0,0 1 0,0 1 0,-1 0 0,0 1 0,-18-2 0,20 5 0,0-2 0,0 0 0,0 0 0,1-1 0,0-1 0,0 0 0,0-1 0,0 0 0,1-1 0,-20-15 0,12 7 0,-41-25 0,12 10 0,16 5 0,23 16 0,-1 1 0,1 1 0,-1 0 0,-1 0 0,1 1 0,-22-8 0,27 11 0,1 1 0,-1-1 0,1 1 0,0-1 0,0-1 0,0 1 0,0-1 0,1 0 0,-6-5 0,-31-23 0,32 26 0,0-1 0,0 0 0,1 0 0,0-1 0,0 0 0,1-1 0,0 1 0,0-1 0,-5-11 0,-21-25 0,28 39 0,0-1 0,1 0 0,0 0 0,0-1 0,-5-14 0,-1-2 0,9 18 0,-1 0 0,1 0 0,1 0 0,-1 0 0,1 0 0,0 0 0,2-12 0,-1-3 0,0 10 0,1-1 0,0 1 0,0-1 0,2 1 0,-1 0 0,1 0 0,1 0 0,0 0 0,10-15 0,40-62 0,9-29 0,-11 40 0,-48 72 0,-1-1 0,1 1 0,0 0 0,0 0 0,0 1 0,7-5 0,25-23 0,58-56 0,-66 67-371,-27 19-1315,27 2-15089,-15 0 12148,4 0 1418,3 0 488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4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50 528,'0'-39'2231,"0"29"681,0 27-1590,3 118 2269,6-1-1,36 189 1,16 72-312,-40-152-2492,-12-148-1650,-1 106 0,-14-200-500,1 0 0,-1-1-1,0 0 1,1 0 0,-1 0-1,-7-2 1,-18-25-4490,10-3 3625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4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49 1329,'-1'-2'332,"-1"0"0,1-1 0,0 1 0,1 0 0,-1 0 0,0-1 0,1 1 0,-1 0 0,1-1 0,-1 1 0,1-1 0,0 1 1,1-5-1,-1 5-345,1 1 123,0 0-1,0 0 1,0 0-1,0 0 1,0 1-1,1-1 1,-1 0-1,0 1 0,1-1 1,-1 1-1,0 0 1,1-1-1,-1 1 1,0 0-1,1 0 0,-1 0 1,1 0-1,-1 0 1,0 0-1,3 1 1,35 1 1468,-32 0-1379,-1-1 0,1 1 0,-1 1 0,0-1 0,0 1 1,0 0-1,0 1 0,0-1 0,0 1 0,9 9 0,48 57 411,-19-18-475,-24-31-129,-11-10-47,0-1 1,1 0-1,1-1 1,-1 0-1,1-1 1,16 10-1,6 1-787,-28-15 260,0-1-1,0 0 1,0 0 0,0 0 0,0-1 0,0 1 0,1-1 0,0-1-1,-1 1 1,9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4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13 128,'-16'-13'-64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0 864,'-36'0'2976,"13"0"2284,21 0-4379,16 0-4,180 0 2891,97 0-2739,-290 0-1027,0 0 1,0 0-1,0 0 0,-1 0 1,1 0-1,0 1 0,0-1 1,0 0-1,0 0 0,-1 1 1,1-1-1,0 0 0,0 1 1,-1-1-1,1 1 0,0-1 1,-1 1-1,1-1 0,1 2 1,10 4 284,-14 2 4315,-7-8-4120,-6-1-74,1 1 1,0 0 0,0 1 0,0 1 0,0 0 0,0 1-1,0 0 1,0 1 0,-14 7 0,-131 67 535,155-76-874,-1-1 0,1 1 0,-1-1-1,0 1 1,0-1 0,1-1 0,-10 2-1,-5-2-7535,12 0 2126,14-4 403,7-7 3157,-6 5 667,33-24-2401,-21 26 2266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4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2 384,'13'0'257,"-7"0"-9,-1-1 1,0 1 0,0 0 0,0 0-1,0 1 1,0 0 0,0-1-1,0 2 1,0-1 0,0 1 0,0-1-1,-1 1 1,1 1 0,-1-1-1,1 1 1,5 4 0,4 7 828,0 1 0,-2 0 0,0 1-1,0 0 1,-2 1 0,0 0 0,14 34 0,-14-30-496,16 51 1045,-13-32-1104,-5 4-101,-8-40-432,0-1 0,0 0 0,0 0 1,0 0-1,1 0 0,0 0 0,-1 0 0,1 0 1,0 0-1,1 0 0,-1 0 0,0-1 0,1 1 0,2 3 1,-2-4-729,-4-17-7060,-7 0 5585,1 4 883,-6-19-737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4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79 114 1985,'-9'-9'3009,"-11"-3"-1712,-1-1-385,13 1-431,8 3-209,-20-3-272,20-1-497,0 5-479,0-5-321,0 0-1344,20 13 1521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4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0 656,'3'2'155,"0"0"0,0 1 0,-1-1 0,1 0 1,-1 1-1,1-1 0,-1 1 0,0 0 0,0 0 0,0 0 0,0 0 0,-1 0 0,1 0 0,-1 1 0,0-1 0,0 0 0,0 1 0,0-1 0,0 6 0,11 30 1981,-9-34-1816,0 0 0,1 0-1,0 0 1,0-1 0,0 1-1,0-1 1,1 0-1,0 0 1,0-1 0,0 1-1,0-1 1,0 0 0,1 0-1,6 2 1,13 4 980,49 14 1,-50-17-1123,1-2 1,0 0 0,37 1 0,-60-5-198,-2-21-37,0 6-16,1 13 67,-1-1 0,0 1-1,1 0 1,-1-1 0,0 1 0,-1-1-1,1 1 1,0 0 0,-1-1 0,1 1 0,-1 0-1,0 0 1,0-1 0,0 1 0,0 0-1,0 0 1,0 0 0,0 0 0,-1 0-1,1 0 1,-1 0 0,0 1 0,1-1 0,-3-1-1,-17-20-14,19 21 48,0-1 0,1 1-1,-1 0 1,0-1 0,0 1-1,0 0 1,0 0 0,-1 0 0,1 1-1,-1-1 1,1 1 0,-1-1-1,1 1 1,-1 0 0,0 0 0,0 0-1,1 0 1,-1 0 0,0 1-1,0-1 1,-5 1 0,4-1 16,0 1-1,-1 1 1,1-1 0,0 0-1,0 1 1,0 0 0,0 0-1,0 0 1,0 1 0,0-1-1,0 1 1,1 0 0,-1 0-1,0 0 1,1 1 0,0-1-1,-1 1 1,1 0 0,0 0-1,1 0 1,-1 0 0,0 0-1,1 1 1,0-1 0,0 1-1,0 0 1,0-1 0,0 1-1,1 0 1,-1 0 0,1 0-1,0 0 1,1 0 0,-1 0-1,1 1 1,0-1 0,0 7-1,0 9 35,-1 2-25,2-1-1,5 35 1,-5-50-49,0 0 0,1 0 0,0 0 0,0 0 0,0 0 0,1 0 0,0-1-1,0 1 1,0-1 0,1 0 0,0 0 0,0 0 0,7 6 0,-5-6-19,-2-1-37,-1 0-1,1-1 1,0 1 0,0-1 0,1 0 0,-1 0 0,1-1 0,-1 1 0,1-1 0,0 0 0,0-1 0,0 1 0,0-1 0,0 0 0,0 0 0,0 0 0,11 0 0,-6-1-727,1 0 1,0 0-1,-1-1 1,1 0-1,-1-1 1,0 0-1,20-8 1,-26 8 465,0 0 0,0-1 0,0 0 1,-1 0-1,1 0 0,-1 0 0,1 0 0,-1-1 0,-1 0 0,1 1 0,0-1 1,-1 0-1,0 0 0,0 0 0,0-1 0,0 1 0,-1 0 0,1-1 1,-1 1-1,1-10 0,0-20-850,-2 1-174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4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0 241 464,'2'-1'167,"-1"0"-1,1 0 0,0 0 1,-1 0-1,1 0 0,0 0 1,-1 0-1,1 1 0,0-1 1,0 1-1,0 0 1,0-1-1,0 1 0,-1 0 1,1 0-1,0 0 0,0 0 1,0 1-1,0-1 0,0 0 1,0 1-1,2 0 0,-1 1 81,0 0 0,0 0 0,0 0 0,0 0 0,-1 0 0,1 1 0,-1-1-1,1 1 1,-1 0 0,0 0 0,2 3 0,3 6 457,-1 1 0,0 0 0,-1 0 0,6 22 0,-2-3 243,2-2 1,19 37-1,9 26-115,-32-75-788,7 27 77,-14-42-236,-1-8-535,1 0 333,-1 0-1,1 1 1,0-1 0,0 0 0,1 0 0,1-6 0,-2 8 234,7-28-235,1 0 0,2 0 0,1 1 0,22-43 0,-6 12 96,-26 58 299,0 0-1,1 0 1,-1 0-1,1 1 0,-1-1 1,1 1-1,0-1 1,0 1-1,0 0 0,0-1 1,1 1-1,-1 0 1,0 0-1,1 1 0,0-1 1,3-1-1,-4 2-6,-1 1 0,1-1 0,0 1 0,0 0 0,0 0 0,-1 0 0,1 0 0,0 0 0,0 0 0,-1 0 0,1 0 0,0 1 0,0-1 0,-1 1-1,1-1 1,0 1 0,-1 0 0,1 0 0,-1 0 0,1 0 0,-1 0 0,1 0 0,-1 0 0,1 0 0,-1 0 0,0 1 0,1 1 0,52 63 2661,-39-46-2465,0-1 0,1 0 0,1-2 1,1 0-1,1 0 0,20 13 0,-22-19-232,0 0-1,1-1 1,0-1-1,1-1 1,32 10 0,-40-16-34,0 1 0,1-2 0,-1 0 1,0 0-1,1-1 0,-1 0 1,1-1-1,-1-1 0,0 1 1,0-2-1,1 0 0,10-4 0,11-5 4,-1-2-1,0-1 0,-1-1 0,-1-2 0,-1-1 0,31-26 0,-39 27 4,-2-1-1,-1 0 1,0-1 0,-1-1 0,-1 0 0,-2-2 0,0 0-1,16-35 1,-27 49 3,1 0 0,-2-1 0,1 1 0,-1-1-1,-1 0 1,0 0 0,0 0 0,-1 0 0,-1-18 0,0-9 14,1 35 28,-1-1-1,1 1 1,0-1 0,-1 1 0,1-1 0,-1 1-1,0-1 1,0 1 0,0-1 0,0 1 0,0 0-1,0 0 1,-1 0 0,1-1 0,-1 1-1,0 1 1,1-1 0,-1 0 0,0 0 0,0 1-1,0-1 1,0 1 0,-1-1 0,1 1-1,0 0 1,0 0 0,-1 0 0,1 0 0,-1 0-1,1 1 1,-1-1 0,1 1 0,-1-1 0,1 1-1,-1 0 1,1 0 0,-1 0 0,-3 1-1,3 0 21,1 0 0,-1 0 0,0 0-1,1 0 1,-1 0 0,1 1 0,0-1-1,-1 1 1,1-1 0,0 1-1,0 0 1,0 0 0,0 0 0,1 0-1,-1 0 1,0 1 0,1-1 0,-3 5-1,-15 17 455,11-14-401,0-1-1,1 1 1,0 1-1,1-1 0,0 1 1,0 0-1,2 1 1,-1-1-1,1 1 0,1 0 1,0 0-1,-2 17 1,0 16 71,3 0 0,2 49 1,1-31-19,0-48-169,0 0-1,0 0 0,2 0 0,0 0 0,0-1 0,11 27 0,-10-32-6,0 1 0,1-1 0,0-1 0,0 1 0,1-1 0,0 0 0,1 0 0,0-1 0,0 0 0,0 0 0,13 9-1,-13-13-26,1 1-1,-1-1 1,1 0-1,0-1 0,0 0 1,0 0-1,0-1 0,0 0 1,0 0-1,0-1 0,0 0 1,0 0-1,12-3 0,-7 1-286,1 0 0,-1-1 0,0-1-1,0 0 1,0 0 0,0-2-1,11-6 1,-16 7-170,0 0 0,-1-1 1,0 0-1,0-1 0,0 1 0,-1-1 0,0 0 0,0-1 1,-1 0-1,0 0 0,0 0 0,6-16 0,-8 15-1160,1-1-1,-2 0 0,1 1 0,-1-1 1,-1 0-1,1-18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4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80 336,'0'0'336,"-3"-21"10883,2 21-11210,0 0 1,1 0-1,-1 0 1,0 0-1,1 0 1,-1 0-1,0 0 0,1 0 1,-1-1-1,1 1 1,-1 0-1,1 0 1,-1-1-1,0 1 1,1 0-1,-1-1 1,1 1-1,-1 0 1,1-1-1,-1 1 0,1-1 1,0 1-1,-1-1 1,1 1-1,-1-1 1,1 1-1,0-1 1,0 1-1,-1-1 1,1 0-1,-2-24 910,2 15-432,0 9 634,-2-12 5650,-13 17 140,12 5-2528,3 2-5462,2 25 1397,1-1-1,14 59 1,1 5-201,22 308-117,-13-98 0,-14-69 0,-7-83 0,-4 103 0,-3-145 0,12 20 36,-1-5-216,-10-128-1082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1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0 532 800,'24'-67'947,"10"-26"3237,-34 93-4110,0 0 1,0-1 0,0 1 0,0 0-1,0-1 1,0 1 0,0-1-1,0 1 1,1 0 0,-1-1 0,0 1-1,0 0 1,0-1 0,0 1-1,0 0 1,1-1 0,-1 1 0,0 0-1,0-1 1,0 1 0,1 0-1,-1 0 1,0-1 0,0 1 0,1 0-1,-1 0 1,0 0 0,1-1-1,-1 1 1,0 0 0,1 0 0,-1 0-1,0 0 1,1 0 0,-1-1-1,1 1 1,-1 0 0,0 0 0,1 0-1,-1 0 1,0 0 0,1 0-1,-1 0 1,0 0 0,1 1 0,-1-1-1,1 0 1,-1 0 0,0 0-1,1 0 1,-1 0 0,0 1 0,1-1-1,-1 0 1,0 0 0,0 0-1,1 1 1,-1-1 0,0 0 0,0 1-1,1-1 1,6 26 2453,-4 84 1639,-3-65-3359,8 63-1,-3-75-809,-2-5-655,2-1 0,1 0-1,9 28 1,-15-55 519,0 1-1,0 0 0,0 0 1,0-1-1,1 1 1,-1 0-1,0-1 1,0 1-1,0 0 1,1-1-1,-1 1 0,0 0 1,0-1-1,1 1 1,-1-1-1,1 1 1,-1-1-1,1 1 1,-1-1-1,1 1 0,-1-1 1,1 1-1,-1-1 1,1 1-1,-1-1 1,1 0-1,0 1 1,-1-1-1,1 0 0,0 0 1,-1 0-1,1 1 1,0-1-1,-1 0 1,1 0-1,0 0 1,-1 0-1,1 0 0,0 0 1,-1 0-1,1 0 1,0 0-1,-1-1 1,1 1-1,0 0 1,-1 0-1,2-1 0,0-1-192,0 0 0,-1 0-1,1 0 1,-1 0-1,1 0 1,-1 0 0,0 0-1,0 0 1,0 0-1,0-1 1,0 1-1,0 0 1,0-4 0,8-46-915,-1-2-1,-4 1 1,-1-75 1,-7 68 1958,-2 0 1,-2 0 0,-4 1-1,-1 1 1,-26-68 0,18 87 954,18 34-1359,0 0 0,0 1-1,0-1 1,1 0-1,0 0 1,0 0-1,0-1 1,1 1 0,-2-6-1,3 9 28,0 20-736,0-15 193,1-1 0,-1 0 1,0 1-1,1-1 0,-1 0 0,1 1 0,0-1 0,0 0 1,0 0-1,0 0 0,0 1 0,0-1 0,1 0 0,-1-1 1,3 5-1,-3-5 107,16 25-2005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4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14 299 304,'-12'-85'2831,"11"55"-1722,2-45 1807,-1 71-2758,1 1 0,0-1 0,-1 0 0,1 1 0,1-1 0,-1 1 0,0-1 1,1 1-1,0 0 0,0 0 0,0-1 0,0 1 0,0 1 0,0-1 0,1 0 0,4-3 0,-4 5 176,1 0 0,-1 0 1,1 0-1,0 0 0,-1 1 0,1 0 0,0-1 0,-1 1 0,1 1 0,0-1 1,-1 0-1,1 1 0,0 0 0,-1 0 0,1 0 0,-1 0 0,1 1 0,-1-1 0,0 1 1,6 3-1,1 6 187,-1-1 1,0 2-1,0-1 0,-1 1 1,0 0-1,-1 1 1,-1-1-1,8 21 0,16 29 816,12 23 390,-24-44-1376,-18-40-337,1 0 0,-1-1-1,1 1 1,-1 0-1,1-1 1,0 1-1,-1 0 1,1-1 0,0 1-1,-1-1 1,1 1-1,0-1 1,0 0-1,-1 1 1,1-1 0,0 0-1,0 1 1,0-1-1,0 0 1,-1 0 0,1 0-1,0 0 1,0 0-1,0 0 1,0 0-1,0 0 1,0 0 0,-1 0-1,1 0 1,0 0-1,0-1 1,0 1-1,0 0 1,-1-1 0,1 1-1,0-1 1,0 1-1,-1-1 1,1 1-1,0-1 1,-1 1 0,1-1-1,-1 0 1,2-1-1,31-32 20,-31 32-12,26-34-36,24-43 0,1 0-22,-31 39 31,-19 32 9,1 0-1,1 0 0,-1 0 1,1 1-1,11-13 0,8-10 6,-20 14-2836,-9 20 1507,-21 25-956,-23 20-2241,11-18 1957,-102 72-4968,90-79 5539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4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51 192,'-2'-21'-770,"-6"-4"4784,8 25-3929,0 0-1,0 0 1,0-1 0,0 1 0,0 0-1,-1 0 1,1 0 0,0 0-1,0-1 1,0 1 0,0 0 0,0 0-1,0 0 1,0 0 0,0-1-1,0 1 1,0 0 0,0 0 0,-1 0-1,1 0 1,0 0 0,0-1-1,0 1 1,0 0 0,0 0 0,-1 0-1,1 0 1,0 0 0,0 0-1,0 0 1,0 0 0,-1 0 0,1 0-1,0 0 1,0 0 0,0 0-1,0 0 1,-1 0 0,1 0 0,0 0-1,0 0 1,0 0 0,-1 0 0,1 0-1,0 0 1,0 0 0,0 0-1,0 0 1,0 0 0,-1 0 0,1 0-1,0 0 1,0 1 0,0-1-1,0 0 1,-4 26 2649,2 144 1961,6 205 1343,5-282-5051,1 46 121,-10 269 538,-3-358-1563,-3 0 1,-14 63 0,-2 12-770,12-83-1531,10-41 2060,-1-1 0,1 1 1,-1 0-1,1-1 0,-1 1 0,1 0 0,-1-1 0,1 1 0,-1-1 1,1 1-1,-1-1 0,0 1 0,0-1 0,1 0 0,-1 1 1,0-1-1,1 0 0,-1 0 0,0 1 0,0-1 0,0 0 1,1 0-1,-1 0 0,0 0 0,0 0 0,0 0 0,1 0 1,-1 0-1,0 0 0,0 0 0,1-1 0,-1 1 0,0 0 0,0 0 1,1-1-1,-1 1 0,0-1 0,0 1 0,1 0 0,-1-1 1,0 0-1,-2-2-251,1 1 0,-1-1 0,1 1 0,0-1 0,0 1 0,1-1 0,-1 0 0,0 0 0,1 0 0,0 0 0,-1 0 0,1-1 0,1 1 0,-1 0 0,0 0 0,1-1 0,-1-3 0,-1-68-3502,2 58 3318,0-49-1438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5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33 992 144,'0'0'395,"-15"0"1582,13 0-2535,1 0 703,1 1-1,-1-1 1,1 0 0,-1 0 0,1 0-1,0 0 1,-1 0 0,1 0-1,-1 0 1,1 0 0,-1 0-1,1 0 1,-1 0 0,1 0-1,-1-1 1,1 1 0,-1 0-1,1 0 1,-1 0 0,1-1 0,-1 1-1,1 0 1,0-1 0,-1 1-1,1 0 1,0-1 0,-1 1-1,1 0 1,0-1 0,-1 1-1,1-1 1,0 1 0,0 0 0,-1-1-1,1 1 1,0-1 0,0 1-1,0-1 1,0 1 0,0-1-1,0 1 1,0-1 0,41-1 6447,19-7-280,60-3-3956,-90 10-1950,0-2 1,-1 0-1,44-13 1,13-3 125,127-28 572,-34 7-15,-21 7-309,-72 14-551,157-16 0,-176 32-134,86-3-15,228-42 1,-123-7-105,-8 6-43,12-4 105,-215 45-35,1 2 1,-1 1-1,1 3 0,85 5 0,-34 0 34,-73-4-41,0-1 0,47-11-1,12-3 10,33 7 54,160 5 0,-176 6-171,-73-3 121,0-2 0,-1 0 1,0-2-1,32-11 1,28-6 1,120-12-29,-76 10-57,-14 4 190,13-21-97,-77 33-25,5 0-16,-1-3 0,0-2 1,93-36-1,29-16-116,-129 46 104,65-16 0,-107 34 33,7-1-16,-1 1 1,1 0-1,0 2 1,-1 0-1,20 2 1,14 0 47,78-12-59,-3-1 10,-119 11 24,0 0 0,1-1-1,-1 0 1,0 0 0,1-1-1,8-3 1,-9 3-3,1 0-1,-1 0 1,0 1 0,1 0 0,-1 0 0,11-1 0,-15 3 6,0-1 0,0 0 0,-1 0 0,1 0 1,0 1-1,0-1 0,0 0 0,0 1 0,-1-1 1,1 1-1,0-1 0,0 1 0,-1-1 0,1 1 0,0 0 1,-1-1-1,1 1 0,-1 0 0,1-1 0,-1 1 1,1 0-1,-1 0 0,1-1 0,-1 1 0,0 0 1,0 0-1,1 0 0,-1 0 0,0 0 0,0 1 1,2 43 560,-5-22-260,0 0 0,-8 23 0,-12 22-16,14-41-243,0 1-1,1-1 0,2 1 1,1 1-1,-2 32 0,6-45-44,-9 228 4,10 51 25,12-169-63,-12-84 26,2-1-1,1 1 1,12 49 0,-9-58-27,-2 0 0,-1 1 1,-2-1-1,-4 52 0,1-6-248,2 55 256,-1-133 16,1 0 0,-1 0 0,0 0 0,1 0-1,-1 0 1,0 0 0,0 0 0,1-1-1,-1 1 1,0 0 0,0 0 0,0-1 0,0 1-1,0-1 1,0 1 0,0-1 0,0 1-1,0-1 1,-1 1 0,1-1 0,0 0 0,0 0-1,0 0 1,0 0 0,0 0 0,-1 0-1,1 0 1,0 0 0,0 0 0,-2-1 0,-6 2-15,-60 13-353,30-7 313,23-5 55,-1-1-1,0 0 1,-23-2-1,-32 2-26,-69 10-89,-184-9 0,150-5-10,-72 21 103,174-10-5,21-2 28,-80 18 1,-263 50-405,277-56 310,-133 12 25,48-16 7,138-12 63,0 3 1,-111 23-1,-31 14-16,-27 8 132,74-19-134,100-21 14,-59 16-1,68-11-3,0-2 0,-1-3 0,0-2 0,-84 2 1,-112 2 41,223-12-58,-2-1 41,0 1 0,0 2 0,0 0 1,0 2-1,0 0 0,-27 10 0,26-6-18,0-2 1,-34 5-1,35-8 18,0 2 0,0 1 1,-31 11-1,-75 23-32,74-25 56,35-9-27,-2-2 0,-30 2 1,4 0-9,-6-1 98,0-3-1,-60-4 0,11-1 421,-31 3-351,135 0-168,1 0 1,-1 0-1,1 1 0,-1-1 1,1 0-1,-1 1 0,1 0 0,-1 0 1,1 0-1,0 0 0,-1 0 1,1 0-1,-4 3 0,-11 5-28,8-7 44,0 0 0,-1 0 0,1-1 0,-16 0 0,-23 2-16,-10-1-501,56-2-132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5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76 336,'0'-3'66,"1"1"0,-1 0 0,0 0 0,0 0 0,1 0 0,-1 0 0,1 0 0,0 0 0,-1 0 0,1 0 0,0 0 1,0 0-1,1 0 0,-1 0 0,0 0 0,0 1 0,1-1 0,-1 1 0,4-3 0,-3-22 1330,-3 17 1282,1 21 3666,1-2-5772,1 0-1,0 0 1,1 0 0,0 0 0,0-1 0,1 1 0,5 9-1,18 51 1311,28 182 426,-45-190-2392,-3 0 0,-2 1-1,-4 84 1,-2-82-2260,1-63 2160,1-1 0,-1 1 0,-1 0 0,1-1 0,0 1 0,0 0 0,-1-1 0,1 1 0,-1 0 1,1-1-1,-1 1 0,1-1 0,-1 1 0,0-1 0,0 1 0,0-1 0,0 0 0,0 1 0,0-1 1,0 0-1,-1 0 0,1 0 0,-2 2 0,-1-2-392,1 1 1,-1-1-1,1 0 0,-1 0 1,0 0-1,1-1 1,-1 1-1,0-1 0,-5 0 1,8 0 432,0 0 0,1 0 0,-1 0 0,0 0 1,1 0-1,-1 0 0,0 0 0,1-1 0,-1 1 1,0 0-1,1 0 0,-1-1 0,0 1 0,1 0 0,-1-1 1,1 1-1,-1 0 0,0-1 0,1 1 0,-1-1 1,1 1-1,-1-1 0,1 1 0,0-1 0,-1 0 0,0 0 1,-3-4-524,-14-15-1023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5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1040,'0'-58'3573,"26"51"-2093,36-7-644,-40 7-634,0 2 0,0 1 0,1 0 0,-1 2 0,1 0 0,0 2 0,42 4 0,-62-4-102,0 1 1,0 0-1,1 0 0,-1 0 0,0 0 1,0 0-1,0 0 0,0 1 0,0 0 1,0-1-1,-1 1 0,1 0 0,0 1 1,-1-1-1,0 0 0,1 1 0,-1-1 1,0 1-1,3 4 0,-2 0 122,1 1-1,-1-1 1,-1 0-1,1 1 1,-1 0-1,-1-1 0,1 1 1,0 10-1,-1 1 150,-1 0 0,-1-1-1,-1 1 1,0 0-1,-1-1 1,-11 35 0,0-17-338,-1-1 1,-2-1 0,-1 0-1,-2-2 1,-1 0 0,-1-1-1,-42 43 1,60-73-787,0 0 0,0 0 0,0-1 0,0 1 0,0-1 0,0 0 0,-1 0-1,1-1 1,0 1 0,-7-3 0,9 1 407,1-1 0,0 1-1,1 0 1,-1-1 0,0 1-1,1-1 1,-1 1 0,1-1-1,0 0 1,0-4 0,0-18-1175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5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25 656,'3'1'187,"-1"-1"1,1 1-1,-1 0 0,1 0 0,-1 0 0,1 0 0,-1 0 0,0 0 0,0 1 0,1-1 0,-1 1 1,0-1-1,0 1 0,-1 0 0,1 0 0,0 0 0,-1 0 0,1 0 0,-1 0 0,1 1 0,-1-1 1,0 0-1,1 5 0,24 70 2234,-21-60-1716,28 81 1406,-23-74-1252,-2 0-1,0 1 0,6 41 0,-14-94-853,-1-6-548,1 0 0,2-1-1,1 1 1,2 0 0,11-46-1,26 8-4405,-40 68 4615,0 0 0,1 0 0,-1 0 0,1 0-1,0 1 1,0-1 0,1 1 0,-1 0 0,1 0 0,-1 0 0,6-3-1,2 4-1204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5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7 752,'24'4'1832,"-20"12"-399,-2 6-232,2 6 187,-2 1-1,-2 42 0,-1-52-1075,0 0 0,1 0 1,1 0-1,1 0 0,1 0 0,1 0 0,0 0 0,1-1 1,9 20-1,-14-36-307,1 0 0,0-1 0,0 1 1,0-1-1,0 1 0,1-1 0,-1 0 1,0 0-1,1 1 0,-1-1 0,0 0 0,1 0 1,0 0-1,-1 0 0,1-1 0,-1 1 1,1 0-1,0-1 0,0 1 0,-1-1 1,1 1-1,0-1 0,0 0 0,-1 0 0,1 0 1,0 0-1,0 0 0,0 0 0,-1 0 1,1-1-1,0 1 0,0-1 0,-1 1 0,1-1 1,0 0-1,-1 0 0,1 1 0,2-3 1,3-1-14,0 0 1,-1 0 0,0-1 0,0 0 0,0 0 0,0 0 0,9-12-1,-8 6-87,-1 1-1,0-1 0,0-1 0,-1 1 1,-1-1-1,0 0 0,0 0 0,-1 0 0,2-17 1,-3 5-71,0 0-1,-2 0 1,-5-45 0,4 65 166,1 0 0,-1 0 0,0 1 0,0-1 0,0 1 0,-1-1 0,1 1 0,-1-1 0,0 1-1,0 0 1,0 0 0,0 0 0,0 0 0,-1 0 0,0 0 0,1 1 0,-1-1 0,0 1 0,0 0 0,0 0-1,-1 0 1,1 0 0,0 0 0,-1 1 0,1 0 0,-1-1 0,0 1 0,-6-1 0,5 2 4,1-1 0,0 1 0,-1 0 0,1 0 0,0 1 0,-1-1 0,1 1 0,0 0 0,-1 0 0,1 0 0,0 1 0,0-1 0,0 1 0,0 0 1,0 0-1,1 1 0,-1-1 0,0 1 0,1-1 0,0 1 0,0 1 0,0-1 0,0 0 0,-4 6 0,-1 5-38,7-11-19,-1 0 0,0 0 1,0 0-1,0 0 0,0 0 0,-1 0 0,1-1 0,-6 5 1,6-6-28,1 1 1,-1-1 0,0 1 0,1 0 0,0-1-1,-1 1 1,1 0 0,0 0 0,0 0 0,0 0 0,0 0-1,0 0 1,1 0 0,-1 0 0,1 0 0,-1 4-1,-1 15-6166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5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52 411 640,'0'0'1454,"0"14"302,0-11-1592,0 1 1,-1-1-1,0 1 1,1-1-1,-1 0 1,-1 1 0,1-1-1,0 0 1,-1 0-1,-1 3 1,0-2 14,1 0 0,0 0 0,0 1 1,1-1-1,-1 0 0,1 1 1,-1 6-1,-8 55 1588,5-38-949,2 0 0,-1 30 0,3-26-288,0-20-410,0 1 1,1-1 0,1 0 0,0 0 0,0 0 0,1 0-1,5 17 1,-6-27-119,0-1 0,0 0 0,1 0 0,-1 1 0,0-1 0,1 0 0,-1 0 0,1 0 0,-1 0 0,1-1-1,0 1 1,-1 0 0,1-1 0,0 1 0,-1-1 0,1 1 0,0-1 0,0 0 0,-1 0 0,1 0 0,0 0 0,0 0 0,0 0 0,-1 0 0,4-1-1,-1 0-40,0 0 0,1 1 0,-1-2 0,0 1 0,1 0 0,-1-1 0,0 0 0,6-3 0,-3-3-104,0 0 0,0-1 0,-1 0 0,0 0 0,-1-1 0,0 1 0,6-17 0,5-8-367,-9 19 266,-1 0 1,0-1 0,-1 1 0,-1-1 0,-1 0 0,0-1 0,1-18-1,-3-120-1306,-2 92 1119,-1 22 307,-3 1 0,-1 0 0,-2 0 0,-13-40 0,9 35 239,8-6 833,4 43 641,1 31-503,-1-12-859,1-1 0,0 0 1,1 1-1,1-1 0,-1 0 0,1 0 0,5 10 0,11 38 464,-2 51 8,5 19-323,-7-69-312,52 182-173,-55-194-404,13 38-660,-23-80 776,0 0-1,0 0 1,1 0-1,-1 0 0,1-1 1,0 1-1,0-1 1,1 0-1,-1 0 1,1 0-1,0 0 1,5 4-1,0 0-3110,-9-18 1982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5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47 624,'1'1'167,"1"1"0,-1-1 0,1 1 0,-1-1 0,0 1 0,0 0 0,0-1 0,0 1 0,0 0 0,0 0 0,0 0 0,-1 0 0,1 0 0,0 3 0,9 33 767,-4-2-97,-5-25-551,1 1-1,0-1 1,1 0 0,4 12-1,-7-22-269,6 14 289,1 1 1,0-2 0,10 16 0,-15-28-281,-1 1 0,1 0 1,0 0-1,1-1 0,-1 1 0,0-1 1,1 0-1,-1 0 0,1 0 0,0 0 1,0 0-1,0 0 0,0-1 0,0 1 1,0-1-1,0 0 0,0 0 0,1 0 1,-1-1-1,6 1 0,-1 0-13,46-6 100,-52 5-108,1-1-1,-1 0 1,1 0-1,-1 0 0,0 0 1,1 0-1,-1-1 1,0 1-1,0-1 1,0 1-1,0-1 0,0 0 1,-1 0-1,1 0 1,0 0-1,-1 0 1,1 0-1,1-4 0,2-5-3,0-1 0,0 0 0,-1 0-1,-1 0 1,0 0 0,-1-1 0,0 1-1,-1-1 1,0-16 0,-1-68 104,0 94-103,0 1 0,-1 0 1,1 0-1,-1-1 0,1 1 1,-1 0-1,0 0 0,1 0 0,-1 0 1,0 0-1,0 0 0,-3-4 1,3 5-4,0-1 0,0 0 0,0 1 1,0-1-1,0 0 0,0 0 1,1 0-1,-1 1 0,0-1 1,1 0-1,0 0 0,-1-3 1,0 4-154,0 1 1,1-1-1,-1 1 1,0 0 0,0 0-1,0-1 1,0 1 0,0 0-1,0 0 1,0 0 0,0 0-1,0 0 1,0 0 0,0 0-1,0 1 1,0-1 0,0 0-1,0 1 1,-1 0 0,2 31-2559,0-8 1459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5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13 400,'1'0'86,"-1"0"0,0-1-1,0 1 1,0-1 0,0 1-1,0 0 1,0-1 0,0 1 0,0-1-1,0 1 1,0-1 0,0 1-1,0 0 1,0-1 0,0 1-1,0-1 1,0 1 0,0 0 0,0-1-1,-1 1 1,1-1 0,0 1-1,0 0 1,0-1 0,-1 1 0,1 0-1,0-1 1,-1 1 0,1 0-1,0-1 1,-1 1 0,-4 0 188,1 1 0,-1 1 0,1-1 0,-1 0 0,1 1 0,0 0 0,0 0 0,-1 0 0,1 1 0,1-1 0,-1 1 0,0 0 0,1 0 0,-6 6 0,-47 56 2648,52-59-2588,-4 5 94,2-1 0,-1 2 0,1-1 0,1 1 0,0 0 0,1 0 0,0 0 1,1 0-1,-3 18 0,3-3 40,1 0 1,1-1-1,4 44 1,-2-62-446,1 0-1,-1 0 1,2 0 0,-1 0 0,1 0 0,0 0 0,1-1 0,-1 1 0,2-1 0,-1 0 0,1 0 0,9 10-1,-10-12-59,1-1 0,-1 0 0,1 0 1,0 0-1,0 0 0,0 0 0,1-1 0,-1 0 0,1-1 0,0 1 0,0-1 0,0 0 0,0 0 0,0-1 0,0 0 0,12 1 0,-12-1-262,1-1 0,-1 0-1,0 0 1,1-1 0,-1 0 0,0 0 0,1-1 0,-1 0 0,0 0 0,0 0-1,0 0 1,0-1 0,-1 0 0,1 0 0,-1-1 0,0 0 0,0 0 0,0 0-1,0 0 1,-1-1 0,0 0 0,0 0 0,0 0 0,4-7 0,-3 4-467,0-1 0,0 0 1,0 0-1,-2 0 0,5-14 1,1-22-1175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3:12:1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1 896,'28'16'748,"-23"-12"-403,1-1 1,-1 0 0,1 0 0,0 0-1,0 0 1,0-1 0,0 0-1,0 0 1,0-1 0,1 0-1,9 1 1,-2-2-13,0 0 1,-1-1-1,1-1 1,-1 0-1,1-1 1,20-6-1,-27 6-252,1 1 0,0 0 0,0 0 0,0 1 0,0 0 0,0 1 0,12 0 0,-11 0-8,-6 0-48,0 1 0,-1-1 0,1 1 0,-1-1 1,1 1-1,-1 0 0,0 0 0,1 0 0,-1 0 1,0 0-1,1 1 0,-1-1 0,0 1 0,0-1 1,0 1-1,-1 0 0,1 0 0,0 0 0,-1 0 1,1 0-1,-1 0 0,1 0 0,-1 1 0,0-1 1,0 0-1,1 5 0,1 1 127,0 1 1,-1 0-1,0-1 1,-1 1-1,0 0 1,0 12-1,-1 6 231,1-10-31,-1 0 0,0 0 1,-2 0-1,0 0 1,-1 0-1,-8 27 0,-21 50 1187,10-29-80,-1-2-1,-48 89 1,-93 142 1214,154-276-2610,0 0 0,-12 37 0,21-51-63,-1 0 0,1 0 0,0 1 0,0-1-1,0 0 1,1 1 0,0-1 0,0 1 0,0-1 0,0 0 0,1 1 0,-1-1 0,1 1 0,0-1 0,0 0 0,1 0-1,-1 0 1,1 0 0,4 6 0,-4-7-34,1-1-1,0 0 1,0 0-1,0 0 1,0 0 0,0 0-1,1-1 1,-1 1-1,0-1 1,1 0-1,-1 0 1,1 0 0,-1-1-1,1 1 1,0-1-1,6 0 1,70-4-839,-65 3 698,22-5-83,-1-2-1,0-1 0,-1-1 1,58-27-1,-33 14 197,27-20-88,-18 8-3806,-65 14-1511,-8 13 594,-10-1 2618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5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55 992,'0'-35'1717,"0"16"3986,1 24-5066,0 1 1,0-1 0,1 1-1,0-1 1,-1 1 0,6 7-1,8 30 1572,8 64 268,24 136-1328,1-19-3498,-47-221 2246,1 27-1301,-2-28 1082,0 0 0,-1 1-1,1-1 1,1 0 0,-1 1 0,0-1 0,0 0-1,1 1 1,-1-1 0,1 0 0,0 0-1,0 1 1,0-1 0,2 4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5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9 160 768,'-8'-65'3122,"38"63"-326,-25 2-2707,1 2-1,-1-1 1,0 1 0,1-1 0,-1 1 0,0 1 0,0-1-1,0 1 1,-1 0 0,1 0 0,0 0 0,5 7 0,37 20 39,-24-20-685,1-2 0,0 0 0,0-2 0,0 0 0,1-2 0,0-1 1,49 0-1,-68-3 443,1-1 1,-1 0-1,0 0 0,0-1 1,0 0-1,7-3 1,-6 2 141,0 1-1,0 0 1,0 0 0,1 1 0,-1-1 0,11 1-1,-17 1 83,1 0-1,-1 0 0,1 0 1,-1 1-1,1-1 0,-1 0 0,1 1 1,-1-1-1,1 1 0,-1 0 1,0-1-1,1 1 0,-1 0 1,0 0-1,0 0 0,1 0 0,-1 0 1,0 0-1,0 0 0,0 0 1,0 1-1,0-1 0,-1 0 1,1 1-1,0-1 0,-1 0 0,1 1 1,0-1-1,-1 1 0,1 2 1,4 56 1710,-4-32-887,0-15-693,1-1 0,1 0 0,0 1 0,0-1 0,1 0 0,1-1 0,0 1 0,13 21 0,-16-31-238,-1 1-1,1 0 1,0-1 0,0 1-1,1-1 1,-1 0 0,0 0-1,1 0 1,-1 0 0,1 0-1,0 0 1,0-1 0,-1 1-1,1-1 1,0 0 0,0 0-1,0 0 1,1 0 0,-1 0-1,0-1 1,0 0 0,0 1-1,0-1 1,1 0 0,-1 0-1,0-1 1,0 1 0,0-1-1,1 0 1,-1 1 0,0-2-1,0 1 1,0 0 0,0 0-1,-1-1 1,1 0 0,0 1-1,4-5 1,17-9-30,-1-2 0,-1 0-1,-1-1 1,0-1 0,-1-1 0,-2-1 0,0-1 0,24-36-1,-33 43 48,-1 0 0,-1 0-1,0 0 1,-1-1 0,0 0-1,-1-1 1,-1 1 0,3-29-1,-7 42 35,0 0-1,-1 1 0,0-1 1,1 0-1,-1 0 0,0 1 0,0-1 1,0 1-1,-1-1 0,1 1 1,-1-1-1,1 1 0,-1 0 0,0-1 1,0 1-1,0 0 0,0 0 1,0 1-1,0-1 0,-1 0 0,1 1 1,0-1-1,-1 1 0,0 0 1,1 0-1,-1 0 0,0 0 0,1 0 1,-6 0-1,-6-2 547,-1 0-1,0 1 1,0 1 0,-17 0 0,22 2-430,1 0 0,0 1 0,-1 0 1,1 0-1,0 1 0,0 0 1,0 1-1,1-1 0,-1 2 1,-13 9-1,-37 16 90,31-17-383,23-9-410,-1-1 0,0-1 0,1 1 0,-1-1 0,0 0 0,0 0 0,-1-1 0,1 0 0,-9 1 0,29-2-9479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5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34 208,'0'0'16,"1"0"0,-1 0-1,1 0 1,-1 0 0,1 0-1,0 0 1,-1 0 0,1-1 0,-1 1-1,1 0 1,-1 0 0,0 0 0,1-1-1,-1 1 1,1 0 0,-1-1 0,1 1-1,-1 0 1,0-1 0,1 1-1,-1 0 1,0-1 0,1 1 0,-1-1-1,0 1 1,1-1 0,-1 1 0,0-1-1,0 1 1,0-1 0,0 1-1,1-1 1,-1 1 0,0-1 0,0 1-1,0-1 1,0 1 0,0-1 0,0 1-1,0-1 1,0 1 0,-1-2 0,1 1 25,0-3 292,0 4-89,0-1-221,0 1 0,0-1 0,0 1 0,0-1 1,0 1-1,0-1 0,0 1 0,0-1 0,0 1 1,1 0-1,-1-1 0,0 1 0,0-1 0,0 1 0,0 0 1,1-1-1,-1 1 0,0-1 0,0 1 0,1 0 0,-1-1 1,0 1-1,1 0 0,-1-1 0,0 1 0,1 0 1,-1 0-1,1-1 0,-1 1 0,0 0 0,1 0 0,-1 0 1,1 0-1,-1 0 0,1-1 0,0 2 229,0-1-1,0 0 0,0 1 1,0-1-1,0 0 1,0 1-1,0-1 1,0 1-1,0 0 0,0-1 1,0 1-1,-1 0 1,1-1-1,0 1 1,0 0-1,-1 0 0,1 0 1,-1 0-1,1 0 1,-1 0-1,1 0 1,-1 0-1,1 0 0,-1 0 1,0 0-1,1 0 1,-1 2-1,7 41 3538,-4-20-2060,13 42 1515,-4-18-856,9 70-1,-11-45-946,-4-28-394,1 52 0,7 103 1130,1-2-461,-15-5-412,0-191-1384,-24-2-17917,19-1 16977,1 0 1,-1 0 0,1 0 0,-8-3 0,-25-20-3441,17 10 2624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6:5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13 185 672,'0'0'106,"-1"0"0,1 0 0,-1 0 1,1 0-1,-1 0 0,1 0 0,0 0 0,-1 0 0,1 0 0,-1 0 0,1 1 0,-1-1 0,1 0 0,0 0 0,-1 0 0,1 0 0,-1 1 0,1-1 0,0 0 0,-1 0 0,1 1 1,0-1-1,-1 0 0,1 1 0,0-1 0,-1 0 0,1 1 0,0-1 0,0 1 0,-1-1 0,1 0 0,0 1 0,0-1 0,0 1 0,0-1 0,0 0 0,0 1 0,-1-1 1,1 1-1,0-1 0,0 1 0,10 24 2197,23 21 770,-16-23-1789,-2 0 0,0 2-1,-2-1 1,13 32-1,8 16 893,-4-28-983,-28-42-1157,-1 0 0,1 0 0,0 0 0,0 0 0,0 0 0,0 0 0,0-1 0,0 1 0,0-1 0,1 1 0,-1-1 0,1 0 0,-1 0 0,1 0 0,3 0 0,2 0-21,1 0 1,0-1-1,0-1 1,0 1-1,-1-2 1,1 1 0,0-1-1,-1 0 1,1-1-1,-1 0 1,0 0 0,0-1-1,0 0 1,0 0-1,-1-1 1,0 0 0,0 0-1,7-7 1,2-4-26,12-9 1,-2-1 0,0-2 1,-2-1-1,34-52 0,-14 9-159,-24 41-184,0-2 0,-3 0 0,20-51 0,-36 82 125,-1 1 1,0 0-1,0 0 1,0-1-1,0 1 1,0 0-1,0-1 1,0 1-1,0 0 1,-1-1-1,1 1 1,0 0-1,-1-1 1,1 1-1,-1 0 1,1 0 0,-1 0-1,0 0 1,1-1-1,-1 1 1,0 0-1,0 0 1,0 0-1,0 1 1,0-1-1,0 0 1,0 0-1,0 0 1,0 1-1,-1-1 1,1 1-1,0-1 1,0 1-1,0-1 1,-1 1-1,1 0 1,-2-1 0,-5-1-687,1 0 1,-1 0 0,0 1 0,0 0 0,-8 1 0,-20 0-1788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0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3123 126 416,'0'0'1249,"-2"-47"861,-1 44-1918,0 1 0,-1 0 0,1 0 0,0 0 1,-1 1-1,1-1 0,-1 1 0,1 0 0,-1 0 0,0 0 0,1 0 0,-1 1 0,-5-1 0,-34-12 2570,34 13-2510,-1-1 1,1-1 0,-1 0 0,1 0 0,-9-4 0,-19-4 508,2 0 103,28 7-615,1 1 1,-1 0 0,1 0 0,-1 1-1,0 0 1,-8-1 0,-257 2 8007,249 2-7719,1 0 0,-31 7 0,30-5 39,1 0-1,-31 0 0,41-3-273,1 0 0,-1 1 1,1 0-1,-15 5 0,-22 4 1067,-62 22 1872,83-28-2934,1 0-1,-45 17 1,48-16-308,0-1 0,-36 4 0,39-6 0,-33 5 0,17-2 0,-67 3 0,93-8 0,0 0 0,0 0 0,0 1 0,0 1 0,-10 3 0,-31 7 0,15-7 0,-1 1 0,1 2 0,0 1 0,-50 22 0,-30 2 0,93-24 0,0-1 0,0-1 0,-48 10 0,64-16 0,0-1 0,1 1 0,-1 1 0,0-1 0,-11 7 0,-24 9 0,-75 27 0,6 1 0,79-35 0,0 2 0,1 1 0,1 1 0,0 2 0,-53 39 0,58-39 0,13-9 0,1 1 0,0 0 0,-13 14 0,-203 208 0,127-100 0,81-104 0,-22 43 0,39-67 0,0 1 0,0-1 0,0 0 0,0 1 0,1 0 0,0-1 0,-2 8 0,3-9 0,-1 1 0,1-1 0,-1 0 0,0 0 0,1 1 0,-1-1 0,0 0 0,-1 0 0,1 0 0,0 0 0,0 0 0,-1-1 0,1 1 0,-3 2 0,2-2 0,0 1 0,0 0 0,1-1 0,-1 1 0,1 0 0,-1 0 0,1 0 0,0-1 0,1 1 0,-1 0 0,0 1 0,0 5 0,-1 37 0,2-43 0,-1 53 0,-1-26 0,2 0 0,4 37 0,-1-58 0,1-1 0,-1 1 0,1-1 0,0 0 0,1-1 0,0 1 0,0-1 0,1 0 0,0 0 0,0 0 0,9 7 0,8 11 0,49 41 0,-66-59 0,1-1 0,0 0 0,0-1 0,1 1 0,-1-1 0,1-1 0,0 0 0,1 0 0,14 5 0,34 17 0,5 12 0,2-3 0,2-3 0,104 36 0,-10-12 0,-94-33 0,-36-12 0,0-2 0,0 0 0,44 6 0,444-3 0,-330-14 0,-181 2 0,66 2 0,-1-4 0,1-3 0,118-23 0,-140 16 0,-27 8 0,0-1 0,0-1 0,-1-2 0,30-13 0,-28 10 0,1 1 0,36-10 0,-39 14 0,-1 0 0,0-2 0,-1-1 0,0-1 0,27-16 0,-22 10 0,1 0 0,0 1 0,38-13 0,-38 16 0,-1 0 0,0-2 0,-1-1 0,-1-1 0,33-27 0,-6-2 0,55-62 0,-85 82 0,-1-2 0,23-40 0,1 0 0,9-22 0,-45 77 0,-1 0 0,0-1 0,6-18 0,-7 18 0,-1 0 0,2 1 0,10-16 0,-11 18 0,-1 0 0,0 0 0,0 0 0,-1 0 0,0-1 0,-1 0 0,0 0 0,-1 0 0,0 0 0,-1 0 0,0 0 0,-1 0 0,0-1 0,-1 1 0,0 0 0,0 0 0,-1 0 0,-1 0 0,0 0 0,-7-17 0,-15-31 0,17 36 0,-2 1 0,-1-1 0,-25-39 0,34 60 0,0-1 0,0 1 0,0 0 0,0-1 0,1 0 0,-1 1 0,1-1 0,0 0 0,0 0 0,0 1 0,0-1 0,0 0 0,0 0 0,1 0 0,-1-3 0,1 2 0,-1 1 0,0 0 0,-1 0 0,1 0 0,-1 0 0,1 0 0,-1 0 0,0 1 0,0-1 0,0 1 0,0-1 0,0 1 0,-1-1 0,1 1 0,-1 0 0,1 0 0,-1 1 0,0-1 0,-5-2 0,0-1 0,-1 1 0,0-1 0,0 2 0,-1-1 0,-13-2 0,-35-2-7,-90 1 1,-39-5-3647,2-19-6042,148 26 5437,-1 1 0,-70 1-1,81 3 2753,-33 0-930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0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0 560,'24'2'2113,"-20"0"-1960,-1 1 0,0-1 0,0 1 0,0 0 0,0 0 0,0 0 0,-1 1 0,1-1 0,-1 0 1,3 7-1,-2-5 16,0 0 1,1 0-1,-1 0 1,1 0 0,0 0-1,6 4 1,2-2 97,0 0 0,0 0 0,21 7 0,-21-10-203,-1 1 1,1 1-1,16 11 1,43 26 284,-60-38-274,1 1-1,-1 0 1,-1 1 0,1 0 0,-1 1-1,-1 0 1,1 1 0,-1 0 0,15 19-1,-14-14-25,0 1-1,-1 1 0,-1-1 0,-1 1 1,0 1-1,0-1 0,-2 1 0,0 1 1,-1-1-1,-1 0 0,2 33 0,-5-12-125,0 115-2479,-2-149 963,-5-4-69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0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67 368,'3'-9'442,"13"-28"-81,-16 36-193,1 0-1,0-1 0,-1 1 0,1 0 1,0 0-1,0 0 0,-1-1 0,1 1 0,0 0 1,0 0-1,1 0 0,-1 0 0,0 0 0,0 1 1,0-1-1,1 0 0,-1 0 0,0 1 1,0-1-1,1 1 0,1-1 0,23 37 4940,-20-22-4249,0 0 1,-1 0 0,0 0-1,-1 1 1,3 17 0,0 1 386,43 217 5398,-35-182-5700,10 105 0,-22-39-1812,-4-90-1714,1-43 2350,0 1 0,0-1-1,0 0 1,-1 0 0,1 0 0,0 0 0,-1 0-1,1 0 1,-1 0 0,1 0 0,-1 0 0,0 0-1,1 0 1,-1 0 0,0 0 0,0 0-1,1-1 1,-1 1 0,0 0 0,0-1 0,0 1-1,0 0 1,0-1 0,0 1 0,0-1-1,0 0 1,0 1 0,0-1 0,-1 0 0,1 1-1,0-1 1,-2 0 0,-46 1-6303,32-2 4870,-20-1-503,6-5 518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0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1 333 816,'-1'-23'774,"3"-37"4804,-2 58-5345,0-1 1,1 1-1,-1-1 1,1 1-1,0 0 1,0-1-1,0 1 1,0 0-1,0 0 1,1 0-1,-1 0 1,0 0-1,1 0 1,0 0-1,-1 0 1,1 0-1,0 1 0,0-1 1,4-2-1,65-43 2155,-24 14-2102,0-4-433,-40 30-111,2 0 1,-1 0-1,1 1 0,13-7 0,14-9-1573,-32 19 1505,0 0 1,0 0 0,1 1-1,-1-1 1,1 1 0,-1 0-1,1 0 1,0 1-1,0 0 1,0-1 0,0 1-1,0 1 1,10-1-1,-9 1 211,-2 0 73,-1-1-1,0 1 0,0 0 1,0 0-1,1 0 0,-1 1 1,0-1-1,0 1 0,0 0 1,0 0-1,0 0 0,0 0 1,0 1-1,0-1 0,0 1 1,0-1-1,-1 1 0,1 0 1,-1 0-1,3 3 0,12 13-1,-12-13 85,0-1 0,-1 2 0,1-1 0,-1 1 0,0-1 0,0 1 0,-1 0 0,0 1 0,3 6 0,35 81 1028,-28-68-314,-1 1 0,-1 0 0,12 47 1,-2 7 1332,-15-64-1666,-1 0-1,-1 0 1,-1 0 0,0 1-1,0 19 1,-3-33-646,0-38-6187,-2-27 3652,-12 17 571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0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19 413 768,'-10'-13'10984,"1"11"-9055,31-8-14877,-8 12 14107,-9 0-1273,0 0 1,0 1 0,0-1 0,-1 1 0,1 1 0,-1-1-1,0 0 1,0 1 0,0 0 0,-1 0 0,5 6 0,33 55 751,-24-36 119,5 26 2917,-22-54-3520,1-1 0,-1 1 0,1 0 0,-1-1 0,1 1 0,-1-1 0,1 1 0,-1 0 0,1-1 1,-1 1-1,1-1 0,-1 1 0,1-1 0,0 0 0,-1 1 0,1-1 0,0 0 0,0 1 1,-1-1-1,1 0 0,0 0 0,0 0 0,-1 0 0,1 0 0,0 1 0,0-1 0,-1-1 0,2 1 1,18-15 1601,13-42-1562,-28 48 22,2-5-193,-1 0 0,0 0 1,-1-1-1,-1 1 1,0-1-1,-1 0 1,-1 0-1,2-26 0,-8 9 286,4 32-244,-1-1 0,1 0 0,0 1 0,0-1 0,0 1-1,-1-1 1,1 1 0,0-1 0,-1 1 0,1 0 0,0-1 0,-1 1 0,1-1-1,-1 1 1,1 0 0,0-1 0,-1 1 0,1 0 0,-1-1 0,1 1-1,-1 0 1,1 0 0,-1-1 0,1 1 0,-1 0 0,0 0 0,-2 1 75,0 0 1,1 0-1,-1 1 0,0-1 1,1 1-1,0-1 1,-1 1-1,1 0 0,0 0 1,0 0-1,0 0 1,0 0-1,1 1 0,-1-1 1,0 0-1,-1 4 1,-7 9 82,1 1 0,1 1 0,0 0 1,1 0-1,0 0 0,2 1 0,0-1 1,-4 33-1,3 8-193,2 82 0,4-126-13,1-7-37,-1 1-1,1-1 1,0 1-1,0 0 1,1-1-1,5 14 1,-7-19-25,1 1 0,0-1-1,0 0 1,0 0 0,0 0 0,1-1 0,-1 1-1,0 0 1,1 0 0,0-1 0,-1 1 0,1 0-1,0-1 1,0 0 0,-1 1 0,1-1 0,0 0-1,0 0 1,1 0 0,-1 0 0,0-1 0,0 1 0,0-1-1,0 1 1,1-1 0,2 1 0,-1-1-155,1 0 0,-1 0-1,1 0 1,-1 0 0,1-1 0,-1 0 0,1 1 0,-1-2 0,0 1 0,1 0 0,-1-1 0,0 0 0,0 0-1,0 0 1,0-1 0,-1 1 0,1-1 0,0 0 0,-1 0 0,0 0 0,0 0 0,0-1 0,4-6 0,5-7-887,-2 0 1,0-1-1,-1 0 1,0 0-1,-2-1 1,10-35 0,-11 21 244,-1 0 0,-2 0 0,0-47 0,-3-213 1322,0 289 2422,3 9-1784,8 16-193,-2 0-1,0 1 1,-1 0-1,5 25 1,-5-19-239,1 1 0,19 41 0,-15-40-413,-1 1 1,-1 1 0,-2-1 0,6 43-1,-9-54-1310,-8-50-2328,0 0 2634,2 11 376,0 0 0,2 0-1,0-1 1,5-20-1,-1-7 222,3-16 522,-8 60-277,0 0 0,0-1-1,0 1 1,0 0 0,1 0-1,0 0 1,-1 0 0,1 1-1,0-1 1,0 0 0,0 1 0,1-1-1,-1 1 1,0 0 0,5-3-1,-5 4-1,0-1-1,0 1 1,0 0-1,0 1 1,0-1-1,0 0 1,0 1-1,0-1 1,0 1-1,1-1 1,-1 1-1,0 0 1,0 0-1,1 0 1,-1 0-1,0 1 1,0-1-1,0 0 1,1 1-1,-1 0 1,0-1-1,0 1 1,0 0-1,0 0 1,0 0-1,0 0 1,2 3 0,5 3 180,-1 1 1,0 0 0,-1 1-1,11 14 1,-14-16-206,1-1 1,0 0 0,0 0-1,1 0 1,9 8 0,-10-12-80,0 1 0,0-1 0,0 0 0,1 0 0,-1-1 1,0 1-1,1-1 0,-1 0 0,1-1 0,0 1 0,-1-1 1,1 0-1,-1-1 0,1 1 0,-1-1 0,1 0 0,-1-1 0,1 1 1,-1-1-1,0 0 0,0 0 0,0-1 0,0 0 0,0 1 1,0-2-1,-1 1 0,0 0 0,1-1 0,4-6 0,1-3-76,-1-1 0,0-1-1,-1 1 1,0-1 0,-1 0-1,-1-1 1,7-28-1,-4-4-31,-2 14 89,-1-1 0,-3 0-1,1-48 1,-4 79 198,-2 4-150,1 0 0,0 0 1,0 1-1,0-1 0,0 0 0,0 1 0,0-1 0,0 1 0,-1-1 0,1 1 0,1 0 0,-1-1 0,0 1 0,0 0 0,0 0 0,0 0 0,0 0 0,1 0 0,-1-1 0,0 1 0,1 0 0,-2 3 0,-11 28 292,10-20-122,-8 24 99,2 0-1,1 1 0,2-1 1,2 2-1,1-1 1,2 0-1,5 55 1,-3-88-343,0 1 1,0 0-1,0-1 1,0 1-1,1-1 1,0 1-1,0-1 1,0 0-1,1 0 1,-1 0 0,1 0-1,0 0 1,0-1-1,0 1 1,1-1-1,-1 0 1,1 0-1,0 0 1,0 0-1,0-1 1,0 1-1,0-1 1,0 0-1,1 0 1,-1-1-1,1 1 1,-1-1-1,1 0 1,0 0-1,0-1 1,-1 0-1,1 1 1,0-1-1,0-1 1,-1 1-1,1-1 1,0 0-1,-1 0 1,1 0-1,-1-1 1,1 1-1,-1-1 1,0 0-1,7-4 1,3-6-406,-1 0 0,0-1-1,0 0 1,-2-1 0,0 0 0,0-1 0,13-25-1,25-35-2319,-22 37-1003,-25 35 2204,-2 8 193,0 15 45,0 2-368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1T14:07:0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92 273 80,'-8'-23'606,"7"-1"-405,0 19-150,0-1 0,1 0 0,0 0 0,0 0 0,0 1 0,1-1 0,-1 0 0,1 0 0,1 1-1,-1-1 1,1 0 0,0 1 0,0 0 0,1-1 0,-1 1 0,5-5 0,13-24 138,-19 33-183,0 0-1,0-1 0,0 1 1,0 0-1,0-1 0,0 1 1,-1 0-1,1-1 0,0 1 1,-1-1-1,1 1 0,-1-1 1,0 1-1,1-3 0,-1 2 6,0 1-1,0-1 1,0 1-1,1-1 1,-1 1-1,1-1 1,-1 1-1,1-1 1,0 1-1,0 0 1,-1-1-1,1 1 1,0 0-1,2-2 1,-2 1 19,0 1 0,0-1 1,0 0-1,0 1 0,0-1 1,0 0-1,0 0 0,-1 1 1,1-1-1,-1 0 0,1 0 1,-1-3-1,7-15 12173,-7 24-10391,1 104 5853,8 53-3269,-4 160-1036,-8-175-2603,3-135-757,-10 264 0,8-169 14,2-67-337,-6-37-3226,0-6-1016,0-6 2771,0-1 0,1 0-1,0 0 1,0-1-1,2 1 1,-1-1-1,-2-21 1,-8-19-1981,7 18 1738,-1-2 501,-4 22 1069,0-6 137,0 1 145,11 18 207,0 0 0,0 1-1,0-1 1,1 0 0,-1 0 0,0 0 0,1 0 0,-1 0 0,0 0 0,1 0 0,0 0 0,-1 0 0,1 0 0,-1 0 0,1-1 0,0 1 0,0-1 0,0 1 1,0 1-1,-1-1 0,1 1 0,0-1 0,0 1 1,0-1-1,-1 1 0,1-1 0,0 1 1,-1-1-1,1 1 0,0-1 0,-1 1 1,1-1-1,0 1 0,-1 0 0,1-1 0,-1 1 1,1 0-1,-1-1 0,1 1 0,-1 0 1,1 0-1,-1-1 0,1 1 0,-1 0 1,0 0-1,1 0 0,-1 0 0,1 0 0,-1 0 1,1 0-1,-1 0 0,0 0 0,1 0 1,-1 0-1,-4 0 4200,5 5-3235,-12 60 2113,11-18-1202,1 0 0,3-1 0,2 1 0,20 87 0,-16-95-1458,-9-33-395,2 1 0,-1-1 0,1 1 0,0-1 0,0 0 0,0 0 0,6 10 1,-7-14 28,21-38-68,-14 21-16,0 0 1,9-29 0,-12 26 27,2 2 0,0-1 1,10-15-1,-11 21-32,-1-1 0,0 1 1,6-23-1,-9 26 13,0 0 0,1 1 0,-1-1-1,2 1 1,-1 0 0,1-1 0,0 1 0,1 1-1,5-8 1,-9 14-36,-1-1 0,1 1 0,-1-1 0,1 1 0,-1-1 0,1 1 0,-1-1 0,1 1 0,-1-1 0,1 0 0,-1 1 0,0-1 0,1 1 0,-1-1 0,0 0 0,0 1 0,0-1 0,1 0 0,-1 1 0,0-1 0,0 0 0,0 0 0,0 1 0,0-1 0,0 0 0,0 1 0,0-1 0,0 0 0,-1-1 0,-18-7-5626,-15 5-1545,18 4 5330,14 0 2143,-9 0-2423,-1 0 328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7F451-AD7A-4A6C-94F0-B64CABB95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2240F2-2D6C-4F55-B72A-FC4FB749B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B91E15-D3F3-439E-A802-6FF02B99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6-56D9-463A-9F37-5371971437E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727F81-9236-4993-9F2B-E8973116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63D0E-5DCE-4190-9B8C-A45E5DEE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7B8F-D59B-43C5-AFB9-58F69A2EA7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37C87-A2E7-4DC3-B7E3-57AEE3BF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4AA2AA-2944-4A78-B2D8-1674BD21E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7DF22-A6E6-46C7-A4AC-ACEE368A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6-56D9-463A-9F37-5371971437E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9E893-DAF3-43B8-ACB2-23409CA8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9C7EA-C76F-4AB9-B425-043DD9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7B8F-D59B-43C5-AFB9-58F69A2EA7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80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5D4B9C-90C7-4DC0-B2A0-98741B07F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7B5972-290C-4DF1-B9E8-7F49E7D95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49908-C336-4DF8-AB9C-E6EAB6D7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6-56D9-463A-9F37-5371971437E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2461C-47F6-4CE2-94CE-B63E1FBB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4E7261-534D-46B3-AB7E-907872AF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7B8F-D59B-43C5-AFB9-58F69A2EA7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588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38CE1-E1B0-45F0-9AF6-59E3D4A9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046AD-17A6-40D7-9315-8412B60EC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4E581-D93C-4670-859D-515E5902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6-56D9-463A-9F37-5371971437E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5BDD53-BA1D-4A36-9F83-F3BFFF0F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A56FC-9603-4331-8209-96EE6596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7B8F-D59B-43C5-AFB9-58F69A2EA7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44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627E6-D76A-4687-A201-5422FDF8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A96876-E84D-42EE-8B83-D1550BE1B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17591-8FE7-4B8A-9283-43EED35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6-56D9-463A-9F37-5371971437E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A8627-170F-4A3C-BA0D-1950F9BD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B6CE6-CB93-4840-87A7-0E236D5F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7B8F-D59B-43C5-AFB9-58F69A2EA7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73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8F47D-D955-477E-A10A-980A971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BE1EA-3DF8-4381-A2D8-5FFADE088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49EFE9-0C20-4F4D-A9E5-B1F8E7837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EDEF7F-CFFB-45CB-9820-C40E1886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6-56D9-463A-9F37-5371971437E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F85A8E-2448-4F95-9BCA-E9E869A2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8C9DDC-FB4E-4E2D-AA37-A9668474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7B8F-D59B-43C5-AFB9-58F69A2EA7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18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9368-A609-45AA-9BCA-A8B06055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782827-8BA3-49B7-915E-AC4A6963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EE9DD1-9336-41F0-8832-5F141C1F2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DBD50A-B29D-47D7-B03A-708E596E4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8BEBD5-192D-40AD-91A4-33327318E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79FED7-AE82-4208-9C62-722DF539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6-56D9-463A-9F37-5371971437E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14C10A-C2E4-4815-B32B-F2CB6829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09DA91-0727-49E2-B219-2F834E23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7B8F-D59B-43C5-AFB9-58F69A2EA7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863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EB61B-0557-4B8E-A8FE-EC6F4DB3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CE1047-E860-440F-9427-A39B476C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6-56D9-463A-9F37-5371971437E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24EBED-BA3C-41FF-86AD-C07CA382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D4FBC8-EC79-4323-BE61-A55372B4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7B8F-D59B-43C5-AFB9-58F69A2EA7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78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2CEBD5-9A44-4B2A-8B9E-83900639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6-56D9-463A-9F37-5371971437E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3A042F-865E-421B-BC28-7F552429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E1A4BF-FF0A-489B-B0CC-950B7DFD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7B8F-D59B-43C5-AFB9-58F69A2EA7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098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939A2-2CE3-42AC-B336-A3BBC113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72043-7C14-4C3B-A27B-274D935B5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5DCB2E-1822-4E1D-9069-087F4C7A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60BCE-65ED-4471-AC34-EBC8ADA1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6-56D9-463A-9F37-5371971437E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BCA3BC-2214-4AD6-B193-43249DC3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CD808B-B78B-44D9-A4B1-CFF24BC3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7B8F-D59B-43C5-AFB9-58F69A2EA7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380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78131-648A-4146-B0C1-93A0C48F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6E0D0B-4E37-4987-9692-375FA676F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ED1DA0-BF5A-45DE-9DC0-4287335F8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48EDEC-7B59-44D5-B0CF-D5DF4CB9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6-56D9-463A-9F37-5371971437E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1B9093-83AF-463B-B777-845B6B3A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CB27B2-12BE-40C0-B417-A243BDD4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7B8F-D59B-43C5-AFB9-58F69A2EA7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78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FB9DCE-7C0C-42A4-B000-9FC36518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DCEDC6-5E01-4E79-BA19-DCAAB834A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C2CAC3-5D5F-474C-879B-7AA948DA7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5CD26-56D9-463A-9F37-5371971437E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472E0B-CB2D-4466-AE7F-CDCE102A1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555706-01A8-4793-9D6D-F69FA0EF7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7B8F-D59B-43C5-AFB9-58F69A2EA7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07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83.xml"/><Relationship Id="rId299" Type="http://schemas.openxmlformats.org/officeDocument/2006/relationships/image" Target="../media/image1069.png"/><Relationship Id="rId21" Type="http://schemas.openxmlformats.org/officeDocument/2006/relationships/image" Target="../media/image932.png"/><Relationship Id="rId63" Type="http://schemas.openxmlformats.org/officeDocument/2006/relationships/image" Target="../media/image953.png"/><Relationship Id="rId159" Type="http://schemas.openxmlformats.org/officeDocument/2006/relationships/customXml" Target="../ink/ink1004.xml"/><Relationship Id="rId170" Type="http://schemas.openxmlformats.org/officeDocument/2006/relationships/image" Target="../media/image1005.png"/><Relationship Id="rId226" Type="http://schemas.openxmlformats.org/officeDocument/2006/relationships/image" Target="../media/image1033.png"/><Relationship Id="rId268" Type="http://schemas.openxmlformats.org/officeDocument/2006/relationships/customXml" Target="../ink/ink1059.xml"/><Relationship Id="rId32" Type="http://schemas.openxmlformats.org/officeDocument/2006/relationships/customXml" Target="../ink/ink940.xml"/><Relationship Id="rId74" Type="http://schemas.openxmlformats.org/officeDocument/2006/relationships/customXml" Target="../ink/ink961.xml"/><Relationship Id="rId128" Type="http://schemas.openxmlformats.org/officeDocument/2006/relationships/image" Target="../media/image984.png"/><Relationship Id="rId5" Type="http://schemas.openxmlformats.org/officeDocument/2006/relationships/image" Target="../media/image924.png"/><Relationship Id="rId181" Type="http://schemas.openxmlformats.org/officeDocument/2006/relationships/customXml" Target="../ink/ink1015.xml"/><Relationship Id="rId237" Type="http://schemas.openxmlformats.org/officeDocument/2006/relationships/customXml" Target="../ink/ink1043.xml"/><Relationship Id="rId279" Type="http://schemas.openxmlformats.org/officeDocument/2006/relationships/image" Target="../media/image1059.png"/><Relationship Id="rId43" Type="http://schemas.openxmlformats.org/officeDocument/2006/relationships/image" Target="../media/image943.png"/><Relationship Id="rId139" Type="http://schemas.openxmlformats.org/officeDocument/2006/relationships/customXml" Target="../ink/ink994.xml"/><Relationship Id="rId290" Type="http://schemas.openxmlformats.org/officeDocument/2006/relationships/customXml" Target="../ink/ink1070.xml"/><Relationship Id="rId304" Type="http://schemas.openxmlformats.org/officeDocument/2006/relationships/customXml" Target="../ink/ink1077.xml"/><Relationship Id="rId85" Type="http://schemas.openxmlformats.org/officeDocument/2006/relationships/image" Target="../media/image964.png"/><Relationship Id="rId150" Type="http://schemas.openxmlformats.org/officeDocument/2006/relationships/image" Target="../media/image995.png"/><Relationship Id="rId192" Type="http://schemas.openxmlformats.org/officeDocument/2006/relationships/image" Target="../media/image1016.png"/><Relationship Id="rId206" Type="http://schemas.openxmlformats.org/officeDocument/2006/relationships/image" Target="../media/image1023.png"/><Relationship Id="rId248" Type="http://schemas.openxmlformats.org/officeDocument/2006/relationships/customXml" Target="../ink/ink1049.xml"/><Relationship Id="rId12" Type="http://schemas.openxmlformats.org/officeDocument/2006/relationships/customXml" Target="../ink/ink930.xml"/><Relationship Id="rId108" Type="http://schemas.openxmlformats.org/officeDocument/2006/relationships/image" Target="../media/image974.png"/><Relationship Id="rId315" Type="http://schemas.openxmlformats.org/officeDocument/2006/relationships/image" Target="../media/image1077.png"/><Relationship Id="rId54" Type="http://schemas.openxmlformats.org/officeDocument/2006/relationships/customXml" Target="../ink/ink951.xml"/><Relationship Id="rId96" Type="http://schemas.openxmlformats.org/officeDocument/2006/relationships/customXml" Target="../ink/ink972.xml"/><Relationship Id="rId161" Type="http://schemas.openxmlformats.org/officeDocument/2006/relationships/customXml" Target="../ink/ink1005.xml"/><Relationship Id="rId217" Type="http://schemas.openxmlformats.org/officeDocument/2006/relationships/customXml" Target="../ink/ink1033.xml"/><Relationship Id="rId259" Type="http://schemas.openxmlformats.org/officeDocument/2006/relationships/image" Target="../media/image1049.png"/><Relationship Id="rId23" Type="http://schemas.openxmlformats.org/officeDocument/2006/relationships/image" Target="../media/image933.png"/><Relationship Id="rId119" Type="http://schemas.openxmlformats.org/officeDocument/2006/relationships/customXml" Target="../ink/ink984.xml"/><Relationship Id="rId270" Type="http://schemas.openxmlformats.org/officeDocument/2006/relationships/customXml" Target="../ink/ink1060.xml"/><Relationship Id="rId65" Type="http://schemas.openxmlformats.org/officeDocument/2006/relationships/image" Target="../media/image954.png"/><Relationship Id="rId130" Type="http://schemas.openxmlformats.org/officeDocument/2006/relationships/image" Target="../media/image985.png"/><Relationship Id="rId172" Type="http://schemas.openxmlformats.org/officeDocument/2006/relationships/image" Target="../media/image1006.png"/><Relationship Id="rId228" Type="http://schemas.openxmlformats.org/officeDocument/2006/relationships/image" Target="../media/image1034.png"/><Relationship Id="rId13" Type="http://schemas.openxmlformats.org/officeDocument/2006/relationships/image" Target="../media/image928.png"/><Relationship Id="rId109" Type="http://schemas.openxmlformats.org/officeDocument/2006/relationships/customXml" Target="../ink/ink979.xml"/><Relationship Id="rId260" Type="http://schemas.openxmlformats.org/officeDocument/2006/relationships/customXml" Target="../ink/ink1055.xml"/><Relationship Id="rId281" Type="http://schemas.openxmlformats.org/officeDocument/2006/relationships/image" Target="../media/image1060.png"/><Relationship Id="rId316" Type="http://schemas.openxmlformats.org/officeDocument/2006/relationships/customXml" Target="../ink/ink1083.xml"/><Relationship Id="rId34" Type="http://schemas.openxmlformats.org/officeDocument/2006/relationships/customXml" Target="../ink/ink941.xml"/><Relationship Id="rId55" Type="http://schemas.openxmlformats.org/officeDocument/2006/relationships/image" Target="../media/image949.png"/><Relationship Id="rId76" Type="http://schemas.openxmlformats.org/officeDocument/2006/relationships/customXml" Target="../ink/ink962.xml"/><Relationship Id="rId97" Type="http://schemas.openxmlformats.org/officeDocument/2006/relationships/image" Target="../media/image969.png"/><Relationship Id="rId120" Type="http://schemas.openxmlformats.org/officeDocument/2006/relationships/image" Target="../media/image980.png"/><Relationship Id="rId141" Type="http://schemas.openxmlformats.org/officeDocument/2006/relationships/customXml" Target="../ink/ink995.xml"/><Relationship Id="rId7" Type="http://schemas.openxmlformats.org/officeDocument/2006/relationships/image" Target="../media/image925.png"/><Relationship Id="rId162" Type="http://schemas.openxmlformats.org/officeDocument/2006/relationships/image" Target="../media/image1001.png"/><Relationship Id="rId183" Type="http://schemas.openxmlformats.org/officeDocument/2006/relationships/customXml" Target="../ink/ink1016.xml"/><Relationship Id="rId218" Type="http://schemas.openxmlformats.org/officeDocument/2006/relationships/image" Target="../media/image1029.png"/><Relationship Id="rId239" Type="http://schemas.openxmlformats.org/officeDocument/2006/relationships/customXml" Target="../ink/ink1044.xml"/><Relationship Id="rId250" Type="http://schemas.openxmlformats.org/officeDocument/2006/relationships/customXml" Target="../ink/ink1050.xml"/><Relationship Id="rId271" Type="http://schemas.openxmlformats.org/officeDocument/2006/relationships/image" Target="../media/image1055.png"/><Relationship Id="rId292" Type="http://schemas.openxmlformats.org/officeDocument/2006/relationships/customXml" Target="../ink/ink1071.xml"/><Relationship Id="rId306" Type="http://schemas.openxmlformats.org/officeDocument/2006/relationships/customXml" Target="../ink/ink1078.xml"/><Relationship Id="rId24" Type="http://schemas.openxmlformats.org/officeDocument/2006/relationships/customXml" Target="../ink/ink936.xml"/><Relationship Id="rId45" Type="http://schemas.openxmlformats.org/officeDocument/2006/relationships/image" Target="../media/image944.png"/><Relationship Id="rId66" Type="http://schemas.openxmlformats.org/officeDocument/2006/relationships/customXml" Target="../ink/ink957.xml"/><Relationship Id="rId87" Type="http://schemas.openxmlformats.org/officeDocument/2006/relationships/image" Target="../media/image3.png"/><Relationship Id="rId110" Type="http://schemas.openxmlformats.org/officeDocument/2006/relationships/image" Target="../media/image975.png"/><Relationship Id="rId131" Type="http://schemas.openxmlformats.org/officeDocument/2006/relationships/customXml" Target="../ink/ink990.xml"/><Relationship Id="rId152" Type="http://schemas.openxmlformats.org/officeDocument/2006/relationships/image" Target="../media/image996.png"/><Relationship Id="rId173" Type="http://schemas.openxmlformats.org/officeDocument/2006/relationships/customXml" Target="../ink/ink1011.xml"/><Relationship Id="rId194" Type="http://schemas.openxmlformats.org/officeDocument/2006/relationships/image" Target="../media/image1017.png"/><Relationship Id="rId208" Type="http://schemas.openxmlformats.org/officeDocument/2006/relationships/image" Target="../media/image1024.png"/><Relationship Id="rId229" Type="http://schemas.openxmlformats.org/officeDocument/2006/relationships/customXml" Target="../ink/ink1039.xml"/><Relationship Id="rId240" Type="http://schemas.openxmlformats.org/officeDocument/2006/relationships/image" Target="../media/image1040.png"/><Relationship Id="rId261" Type="http://schemas.openxmlformats.org/officeDocument/2006/relationships/image" Target="../media/image1050.png"/><Relationship Id="rId14" Type="http://schemas.openxmlformats.org/officeDocument/2006/relationships/customXml" Target="../ink/ink931.xml"/><Relationship Id="rId35" Type="http://schemas.openxmlformats.org/officeDocument/2006/relationships/image" Target="../media/image939.png"/><Relationship Id="rId56" Type="http://schemas.openxmlformats.org/officeDocument/2006/relationships/customXml" Target="../ink/ink952.xml"/><Relationship Id="rId77" Type="http://schemas.openxmlformats.org/officeDocument/2006/relationships/image" Target="../media/image960.png"/><Relationship Id="rId100" Type="http://schemas.openxmlformats.org/officeDocument/2006/relationships/image" Target="../media/image970.png"/><Relationship Id="rId282" Type="http://schemas.openxmlformats.org/officeDocument/2006/relationships/customXml" Target="../ink/ink1066.xml"/><Relationship Id="rId317" Type="http://schemas.openxmlformats.org/officeDocument/2006/relationships/image" Target="../media/image1078.png"/><Relationship Id="rId8" Type="http://schemas.openxmlformats.org/officeDocument/2006/relationships/customXml" Target="../ink/ink928.xml"/><Relationship Id="rId98" Type="http://schemas.openxmlformats.org/officeDocument/2006/relationships/customXml" Target="../ink/ink973.xml"/><Relationship Id="rId121" Type="http://schemas.openxmlformats.org/officeDocument/2006/relationships/customXml" Target="../ink/ink985.xml"/><Relationship Id="rId142" Type="http://schemas.openxmlformats.org/officeDocument/2006/relationships/image" Target="../media/image991.png"/><Relationship Id="rId163" Type="http://schemas.openxmlformats.org/officeDocument/2006/relationships/customXml" Target="../ink/ink1006.xml"/><Relationship Id="rId184" Type="http://schemas.openxmlformats.org/officeDocument/2006/relationships/image" Target="../media/image1012.png"/><Relationship Id="rId219" Type="http://schemas.openxmlformats.org/officeDocument/2006/relationships/customXml" Target="../ink/ink1034.xml"/><Relationship Id="rId230" Type="http://schemas.openxmlformats.org/officeDocument/2006/relationships/image" Target="../media/image1035.png"/><Relationship Id="rId251" Type="http://schemas.openxmlformats.org/officeDocument/2006/relationships/image" Target="../media/image1045.png"/><Relationship Id="rId25" Type="http://schemas.openxmlformats.org/officeDocument/2006/relationships/image" Target="../media/image934.png"/><Relationship Id="rId46" Type="http://schemas.openxmlformats.org/officeDocument/2006/relationships/customXml" Target="../ink/ink947.xml"/><Relationship Id="rId67" Type="http://schemas.openxmlformats.org/officeDocument/2006/relationships/image" Target="../media/image955.png"/><Relationship Id="rId272" Type="http://schemas.openxmlformats.org/officeDocument/2006/relationships/customXml" Target="../ink/ink1061.xml"/><Relationship Id="rId293" Type="http://schemas.openxmlformats.org/officeDocument/2006/relationships/image" Target="../media/image1066.png"/><Relationship Id="rId307" Type="http://schemas.openxmlformats.org/officeDocument/2006/relationships/image" Target="../media/image1073.png"/><Relationship Id="rId88" Type="http://schemas.openxmlformats.org/officeDocument/2006/relationships/customXml" Target="../ink/ink968.xml"/><Relationship Id="rId111" Type="http://schemas.openxmlformats.org/officeDocument/2006/relationships/customXml" Target="../ink/ink980.xml"/><Relationship Id="rId132" Type="http://schemas.openxmlformats.org/officeDocument/2006/relationships/image" Target="../media/image986.png"/><Relationship Id="rId153" Type="http://schemas.openxmlformats.org/officeDocument/2006/relationships/customXml" Target="../ink/ink1001.xml"/><Relationship Id="rId174" Type="http://schemas.openxmlformats.org/officeDocument/2006/relationships/image" Target="../media/image1007.png"/><Relationship Id="rId195" Type="http://schemas.openxmlformats.org/officeDocument/2006/relationships/customXml" Target="../ink/ink1022.xml"/><Relationship Id="rId209" Type="http://schemas.openxmlformats.org/officeDocument/2006/relationships/customXml" Target="../ink/ink1029.xml"/><Relationship Id="rId220" Type="http://schemas.openxmlformats.org/officeDocument/2006/relationships/image" Target="../media/image1030.png"/><Relationship Id="rId241" Type="http://schemas.openxmlformats.org/officeDocument/2006/relationships/customXml" Target="../ink/ink1045.xml"/><Relationship Id="rId15" Type="http://schemas.openxmlformats.org/officeDocument/2006/relationships/image" Target="../media/image929.png"/><Relationship Id="rId36" Type="http://schemas.openxmlformats.org/officeDocument/2006/relationships/customXml" Target="../ink/ink942.xml"/><Relationship Id="rId57" Type="http://schemas.openxmlformats.org/officeDocument/2006/relationships/image" Target="../media/image950.png"/><Relationship Id="rId262" Type="http://schemas.openxmlformats.org/officeDocument/2006/relationships/customXml" Target="../ink/ink1056.xml"/><Relationship Id="rId283" Type="http://schemas.openxmlformats.org/officeDocument/2006/relationships/image" Target="../media/image1061.png"/><Relationship Id="rId78" Type="http://schemas.openxmlformats.org/officeDocument/2006/relationships/customXml" Target="../ink/ink963.xml"/><Relationship Id="rId99" Type="http://schemas.openxmlformats.org/officeDocument/2006/relationships/customXml" Target="../ink/ink974.xml"/><Relationship Id="rId101" Type="http://schemas.openxmlformats.org/officeDocument/2006/relationships/customXml" Target="../ink/ink975.xml"/><Relationship Id="rId122" Type="http://schemas.openxmlformats.org/officeDocument/2006/relationships/image" Target="../media/image981.png"/><Relationship Id="rId143" Type="http://schemas.openxmlformats.org/officeDocument/2006/relationships/customXml" Target="../ink/ink996.xml"/><Relationship Id="rId164" Type="http://schemas.openxmlformats.org/officeDocument/2006/relationships/image" Target="../media/image1002.png"/><Relationship Id="rId185" Type="http://schemas.openxmlformats.org/officeDocument/2006/relationships/customXml" Target="../ink/ink1017.xml"/><Relationship Id="rId9" Type="http://schemas.openxmlformats.org/officeDocument/2006/relationships/image" Target="../media/image926.png"/><Relationship Id="rId210" Type="http://schemas.openxmlformats.org/officeDocument/2006/relationships/image" Target="../media/image1025.png"/><Relationship Id="rId26" Type="http://schemas.openxmlformats.org/officeDocument/2006/relationships/customXml" Target="../ink/ink937.xml"/><Relationship Id="rId231" Type="http://schemas.openxmlformats.org/officeDocument/2006/relationships/customXml" Target="../ink/ink1040.xml"/><Relationship Id="rId252" Type="http://schemas.openxmlformats.org/officeDocument/2006/relationships/customXml" Target="../ink/ink1051.xml"/><Relationship Id="rId273" Type="http://schemas.openxmlformats.org/officeDocument/2006/relationships/image" Target="../media/image1056.png"/><Relationship Id="rId294" Type="http://schemas.openxmlformats.org/officeDocument/2006/relationships/customXml" Target="../ink/ink1072.xml"/><Relationship Id="rId308" Type="http://schemas.openxmlformats.org/officeDocument/2006/relationships/customXml" Target="../ink/ink1079.xml"/><Relationship Id="rId47" Type="http://schemas.openxmlformats.org/officeDocument/2006/relationships/image" Target="../media/image945.png"/><Relationship Id="rId68" Type="http://schemas.openxmlformats.org/officeDocument/2006/relationships/customXml" Target="../ink/ink958.xml"/><Relationship Id="rId89" Type="http://schemas.openxmlformats.org/officeDocument/2006/relationships/image" Target="../media/image965.png"/><Relationship Id="rId112" Type="http://schemas.openxmlformats.org/officeDocument/2006/relationships/image" Target="../media/image976.png"/><Relationship Id="rId133" Type="http://schemas.openxmlformats.org/officeDocument/2006/relationships/customXml" Target="../ink/ink991.xml"/><Relationship Id="rId154" Type="http://schemas.openxmlformats.org/officeDocument/2006/relationships/image" Target="../media/image997.png"/><Relationship Id="rId175" Type="http://schemas.openxmlformats.org/officeDocument/2006/relationships/customXml" Target="../ink/ink1012.xml"/><Relationship Id="rId196" Type="http://schemas.openxmlformats.org/officeDocument/2006/relationships/image" Target="../media/image1018.png"/><Relationship Id="rId200" Type="http://schemas.openxmlformats.org/officeDocument/2006/relationships/image" Target="../media/image1020.png"/><Relationship Id="rId16" Type="http://schemas.openxmlformats.org/officeDocument/2006/relationships/customXml" Target="../ink/ink932.xml"/><Relationship Id="rId221" Type="http://schemas.openxmlformats.org/officeDocument/2006/relationships/customXml" Target="../ink/ink1035.xml"/><Relationship Id="rId242" Type="http://schemas.openxmlformats.org/officeDocument/2006/relationships/customXml" Target="../ink/ink1046.xml"/><Relationship Id="rId263" Type="http://schemas.openxmlformats.org/officeDocument/2006/relationships/image" Target="../media/image1051.png"/><Relationship Id="rId284" Type="http://schemas.openxmlformats.org/officeDocument/2006/relationships/customXml" Target="../ink/ink1067.xml"/><Relationship Id="rId37" Type="http://schemas.openxmlformats.org/officeDocument/2006/relationships/image" Target="../media/image940.png"/><Relationship Id="rId58" Type="http://schemas.openxmlformats.org/officeDocument/2006/relationships/customXml" Target="../ink/ink953.xml"/><Relationship Id="rId79" Type="http://schemas.openxmlformats.org/officeDocument/2006/relationships/image" Target="../media/image961.png"/><Relationship Id="rId102" Type="http://schemas.openxmlformats.org/officeDocument/2006/relationships/image" Target="../media/image971.png"/><Relationship Id="rId123" Type="http://schemas.openxmlformats.org/officeDocument/2006/relationships/customXml" Target="../ink/ink986.xml"/><Relationship Id="rId144" Type="http://schemas.openxmlformats.org/officeDocument/2006/relationships/image" Target="../media/image992.png"/><Relationship Id="rId90" Type="http://schemas.openxmlformats.org/officeDocument/2006/relationships/customXml" Target="../ink/ink969.xml"/><Relationship Id="rId165" Type="http://schemas.openxmlformats.org/officeDocument/2006/relationships/customXml" Target="../ink/ink1007.xml"/><Relationship Id="rId186" Type="http://schemas.openxmlformats.org/officeDocument/2006/relationships/image" Target="../media/image1013.png"/><Relationship Id="rId211" Type="http://schemas.openxmlformats.org/officeDocument/2006/relationships/customXml" Target="../ink/ink1030.xml"/><Relationship Id="rId232" Type="http://schemas.openxmlformats.org/officeDocument/2006/relationships/image" Target="../media/image1036.png"/><Relationship Id="rId253" Type="http://schemas.openxmlformats.org/officeDocument/2006/relationships/image" Target="../media/image1046.png"/><Relationship Id="rId274" Type="http://schemas.openxmlformats.org/officeDocument/2006/relationships/customXml" Target="../ink/ink1062.xml"/><Relationship Id="rId295" Type="http://schemas.openxmlformats.org/officeDocument/2006/relationships/image" Target="../media/image1067.png"/><Relationship Id="rId309" Type="http://schemas.openxmlformats.org/officeDocument/2006/relationships/image" Target="../media/image1074.png"/><Relationship Id="rId27" Type="http://schemas.openxmlformats.org/officeDocument/2006/relationships/image" Target="../media/image935.png"/><Relationship Id="rId48" Type="http://schemas.openxmlformats.org/officeDocument/2006/relationships/customXml" Target="../ink/ink948.xml"/><Relationship Id="rId69" Type="http://schemas.openxmlformats.org/officeDocument/2006/relationships/image" Target="../media/image956.png"/><Relationship Id="rId113" Type="http://schemas.openxmlformats.org/officeDocument/2006/relationships/customXml" Target="../ink/ink981.xml"/><Relationship Id="rId134" Type="http://schemas.openxmlformats.org/officeDocument/2006/relationships/image" Target="../media/image987.png"/><Relationship Id="rId80" Type="http://schemas.openxmlformats.org/officeDocument/2006/relationships/customXml" Target="../ink/ink964.xml"/><Relationship Id="rId155" Type="http://schemas.openxmlformats.org/officeDocument/2006/relationships/customXml" Target="../ink/ink1002.xml"/><Relationship Id="rId176" Type="http://schemas.openxmlformats.org/officeDocument/2006/relationships/image" Target="../media/image1008.png"/><Relationship Id="rId197" Type="http://schemas.openxmlformats.org/officeDocument/2006/relationships/customXml" Target="../ink/ink1023.xml"/><Relationship Id="rId201" Type="http://schemas.openxmlformats.org/officeDocument/2006/relationships/customXml" Target="../ink/ink1025.xml"/><Relationship Id="rId222" Type="http://schemas.openxmlformats.org/officeDocument/2006/relationships/image" Target="../media/image1031.png"/><Relationship Id="rId243" Type="http://schemas.openxmlformats.org/officeDocument/2006/relationships/image" Target="../media/image1041.png"/><Relationship Id="rId264" Type="http://schemas.openxmlformats.org/officeDocument/2006/relationships/customXml" Target="../ink/ink1057.xml"/><Relationship Id="rId285" Type="http://schemas.openxmlformats.org/officeDocument/2006/relationships/image" Target="../media/image1062.png"/><Relationship Id="rId17" Type="http://schemas.openxmlformats.org/officeDocument/2006/relationships/image" Target="../media/image930.png"/><Relationship Id="rId38" Type="http://schemas.openxmlformats.org/officeDocument/2006/relationships/customXml" Target="../ink/ink943.xml"/><Relationship Id="rId59" Type="http://schemas.openxmlformats.org/officeDocument/2006/relationships/image" Target="../media/image951.png"/><Relationship Id="rId103" Type="http://schemas.openxmlformats.org/officeDocument/2006/relationships/customXml" Target="../ink/ink976.xml"/><Relationship Id="rId124" Type="http://schemas.openxmlformats.org/officeDocument/2006/relationships/image" Target="../media/image982.png"/><Relationship Id="rId310" Type="http://schemas.openxmlformats.org/officeDocument/2006/relationships/customXml" Target="../ink/ink1080.xml"/><Relationship Id="rId70" Type="http://schemas.openxmlformats.org/officeDocument/2006/relationships/customXml" Target="../ink/ink959.xml"/><Relationship Id="rId91" Type="http://schemas.openxmlformats.org/officeDocument/2006/relationships/image" Target="../media/image966.png"/><Relationship Id="rId145" Type="http://schemas.openxmlformats.org/officeDocument/2006/relationships/customXml" Target="../ink/ink997.xml"/><Relationship Id="rId166" Type="http://schemas.openxmlformats.org/officeDocument/2006/relationships/image" Target="../media/image1003.png"/><Relationship Id="rId187" Type="http://schemas.openxmlformats.org/officeDocument/2006/relationships/customXml" Target="../ink/ink101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26.png"/><Relationship Id="rId233" Type="http://schemas.openxmlformats.org/officeDocument/2006/relationships/customXml" Target="../ink/ink1041.xml"/><Relationship Id="rId254" Type="http://schemas.openxmlformats.org/officeDocument/2006/relationships/customXml" Target="../ink/ink1052.xml"/><Relationship Id="rId28" Type="http://schemas.openxmlformats.org/officeDocument/2006/relationships/customXml" Target="../ink/ink938.xml"/><Relationship Id="rId49" Type="http://schemas.openxmlformats.org/officeDocument/2006/relationships/image" Target="../media/image946.png"/><Relationship Id="rId114" Type="http://schemas.openxmlformats.org/officeDocument/2006/relationships/image" Target="../media/image977.png"/><Relationship Id="rId275" Type="http://schemas.openxmlformats.org/officeDocument/2006/relationships/image" Target="../media/image1057.png"/><Relationship Id="rId296" Type="http://schemas.openxmlformats.org/officeDocument/2006/relationships/customXml" Target="../ink/ink1073.xml"/><Relationship Id="rId300" Type="http://schemas.openxmlformats.org/officeDocument/2006/relationships/customXml" Target="../ink/ink1075.xml"/><Relationship Id="rId60" Type="http://schemas.openxmlformats.org/officeDocument/2006/relationships/customXml" Target="../ink/ink954.xml"/><Relationship Id="rId81" Type="http://schemas.openxmlformats.org/officeDocument/2006/relationships/image" Target="../media/image962.png"/><Relationship Id="rId135" Type="http://schemas.openxmlformats.org/officeDocument/2006/relationships/customXml" Target="../ink/ink992.xml"/><Relationship Id="rId156" Type="http://schemas.openxmlformats.org/officeDocument/2006/relationships/image" Target="../media/image998.png"/><Relationship Id="rId177" Type="http://schemas.openxmlformats.org/officeDocument/2006/relationships/customXml" Target="../ink/ink1013.xml"/><Relationship Id="rId198" Type="http://schemas.openxmlformats.org/officeDocument/2006/relationships/image" Target="../media/image1019.png"/><Relationship Id="rId202" Type="http://schemas.openxmlformats.org/officeDocument/2006/relationships/image" Target="../media/image1021.png"/><Relationship Id="rId223" Type="http://schemas.openxmlformats.org/officeDocument/2006/relationships/customXml" Target="../ink/ink1036.xml"/><Relationship Id="rId244" Type="http://schemas.openxmlformats.org/officeDocument/2006/relationships/customXml" Target="../ink/ink1047.xml"/><Relationship Id="rId18" Type="http://schemas.openxmlformats.org/officeDocument/2006/relationships/customXml" Target="../ink/ink933.xml"/><Relationship Id="rId39" Type="http://schemas.openxmlformats.org/officeDocument/2006/relationships/image" Target="../media/image941.png"/><Relationship Id="rId265" Type="http://schemas.openxmlformats.org/officeDocument/2006/relationships/image" Target="../media/image1052.png"/><Relationship Id="rId286" Type="http://schemas.openxmlformats.org/officeDocument/2006/relationships/customXml" Target="../ink/ink1068.xml"/><Relationship Id="rId50" Type="http://schemas.openxmlformats.org/officeDocument/2006/relationships/customXml" Target="../ink/ink949.xml"/><Relationship Id="rId104" Type="http://schemas.openxmlformats.org/officeDocument/2006/relationships/image" Target="../media/image972.png"/><Relationship Id="rId125" Type="http://schemas.openxmlformats.org/officeDocument/2006/relationships/customXml" Target="../ink/ink987.xml"/><Relationship Id="rId146" Type="http://schemas.openxmlformats.org/officeDocument/2006/relationships/image" Target="../media/image993.png"/><Relationship Id="rId167" Type="http://schemas.openxmlformats.org/officeDocument/2006/relationships/customXml" Target="../ink/ink1008.xml"/><Relationship Id="rId188" Type="http://schemas.openxmlformats.org/officeDocument/2006/relationships/image" Target="../media/image1014.png"/><Relationship Id="rId311" Type="http://schemas.openxmlformats.org/officeDocument/2006/relationships/image" Target="../media/image1075.png"/><Relationship Id="rId71" Type="http://schemas.openxmlformats.org/officeDocument/2006/relationships/image" Target="../media/image957.png"/><Relationship Id="rId92" Type="http://schemas.openxmlformats.org/officeDocument/2006/relationships/customXml" Target="../ink/ink970.xml"/><Relationship Id="rId213" Type="http://schemas.openxmlformats.org/officeDocument/2006/relationships/customXml" Target="../ink/ink1031.xml"/><Relationship Id="rId234" Type="http://schemas.openxmlformats.org/officeDocument/2006/relationships/image" Target="../media/image1037.png"/><Relationship Id="rId2" Type="http://schemas.openxmlformats.org/officeDocument/2006/relationships/customXml" Target="../ink/ink925.xml"/><Relationship Id="rId29" Type="http://schemas.openxmlformats.org/officeDocument/2006/relationships/image" Target="../media/image936.png"/><Relationship Id="rId255" Type="http://schemas.openxmlformats.org/officeDocument/2006/relationships/image" Target="../media/image1047.png"/><Relationship Id="rId276" Type="http://schemas.openxmlformats.org/officeDocument/2006/relationships/customXml" Target="../ink/ink1063.xml"/><Relationship Id="rId297" Type="http://schemas.openxmlformats.org/officeDocument/2006/relationships/image" Target="../media/image1068.png"/><Relationship Id="rId40" Type="http://schemas.openxmlformats.org/officeDocument/2006/relationships/customXml" Target="../ink/ink944.xml"/><Relationship Id="rId115" Type="http://schemas.openxmlformats.org/officeDocument/2006/relationships/customXml" Target="../ink/ink982.xml"/><Relationship Id="rId136" Type="http://schemas.openxmlformats.org/officeDocument/2006/relationships/image" Target="../media/image988.png"/><Relationship Id="rId157" Type="http://schemas.openxmlformats.org/officeDocument/2006/relationships/customXml" Target="../ink/ink1003.xml"/><Relationship Id="rId178" Type="http://schemas.openxmlformats.org/officeDocument/2006/relationships/image" Target="../media/image1009.png"/><Relationship Id="rId301" Type="http://schemas.openxmlformats.org/officeDocument/2006/relationships/image" Target="../media/image1070.png"/><Relationship Id="rId61" Type="http://schemas.openxmlformats.org/officeDocument/2006/relationships/image" Target="../media/image952.png"/><Relationship Id="rId82" Type="http://schemas.openxmlformats.org/officeDocument/2006/relationships/customXml" Target="../ink/ink965.xml"/><Relationship Id="rId199" Type="http://schemas.openxmlformats.org/officeDocument/2006/relationships/customXml" Target="../ink/ink1024.xml"/><Relationship Id="rId203" Type="http://schemas.openxmlformats.org/officeDocument/2006/relationships/customXml" Target="../ink/ink1026.xml"/><Relationship Id="rId19" Type="http://schemas.openxmlformats.org/officeDocument/2006/relationships/image" Target="../media/image931.png"/><Relationship Id="rId224" Type="http://schemas.openxmlformats.org/officeDocument/2006/relationships/image" Target="../media/image1032.png"/><Relationship Id="rId245" Type="http://schemas.openxmlformats.org/officeDocument/2006/relationships/image" Target="../media/image1042.png"/><Relationship Id="rId266" Type="http://schemas.openxmlformats.org/officeDocument/2006/relationships/customXml" Target="../ink/ink1058.xml"/><Relationship Id="rId287" Type="http://schemas.openxmlformats.org/officeDocument/2006/relationships/image" Target="../media/image1063.png"/><Relationship Id="rId30" Type="http://schemas.openxmlformats.org/officeDocument/2006/relationships/customXml" Target="../ink/ink939.xml"/><Relationship Id="rId105" Type="http://schemas.openxmlformats.org/officeDocument/2006/relationships/customXml" Target="../ink/ink977.xml"/><Relationship Id="rId126" Type="http://schemas.openxmlformats.org/officeDocument/2006/relationships/image" Target="../media/image983.png"/><Relationship Id="rId147" Type="http://schemas.openxmlformats.org/officeDocument/2006/relationships/customXml" Target="../ink/ink998.xml"/><Relationship Id="rId168" Type="http://schemas.openxmlformats.org/officeDocument/2006/relationships/image" Target="../media/image1004.png"/><Relationship Id="rId312" Type="http://schemas.openxmlformats.org/officeDocument/2006/relationships/customXml" Target="../ink/ink1081.xml"/><Relationship Id="rId51" Type="http://schemas.openxmlformats.org/officeDocument/2006/relationships/image" Target="../media/image947.png"/><Relationship Id="rId72" Type="http://schemas.openxmlformats.org/officeDocument/2006/relationships/customXml" Target="../ink/ink960.xml"/><Relationship Id="rId93" Type="http://schemas.openxmlformats.org/officeDocument/2006/relationships/image" Target="../media/image967.png"/><Relationship Id="rId189" Type="http://schemas.openxmlformats.org/officeDocument/2006/relationships/customXml" Target="../ink/ink1019.xml"/><Relationship Id="rId3" Type="http://schemas.openxmlformats.org/officeDocument/2006/relationships/image" Target="../media/image923.png"/><Relationship Id="rId214" Type="http://schemas.openxmlformats.org/officeDocument/2006/relationships/image" Target="../media/image1027.png"/><Relationship Id="rId235" Type="http://schemas.openxmlformats.org/officeDocument/2006/relationships/customXml" Target="../ink/ink1042.xml"/><Relationship Id="rId256" Type="http://schemas.openxmlformats.org/officeDocument/2006/relationships/customXml" Target="../ink/ink1053.xml"/><Relationship Id="rId277" Type="http://schemas.openxmlformats.org/officeDocument/2006/relationships/image" Target="../media/image1058.png"/><Relationship Id="rId298" Type="http://schemas.openxmlformats.org/officeDocument/2006/relationships/customXml" Target="../ink/ink1074.xml"/><Relationship Id="rId116" Type="http://schemas.openxmlformats.org/officeDocument/2006/relationships/image" Target="../media/image978.png"/><Relationship Id="rId137" Type="http://schemas.openxmlformats.org/officeDocument/2006/relationships/customXml" Target="../ink/ink993.xml"/><Relationship Id="rId158" Type="http://schemas.openxmlformats.org/officeDocument/2006/relationships/image" Target="../media/image999.png"/><Relationship Id="rId302" Type="http://schemas.openxmlformats.org/officeDocument/2006/relationships/customXml" Target="../ink/ink1076.xml"/><Relationship Id="rId20" Type="http://schemas.openxmlformats.org/officeDocument/2006/relationships/customXml" Target="../ink/ink934.xml"/><Relationship Id="rId41" Type="http://schemas.openxmlformats.org/officeDocument/2006/relationships/image" Target="../media/image942.png"/><Relationship Id="rId62" Type="http://schemas.openxmlformats.org/officeDocument/2006/relationships/customXml" Target="../ink/ink955.xml"/><Relationship Id="rId83" Type="http://schemas.openxmlformats.org/officeDocument/2006/relationships/image" Target="../media/image963.png"/><Relationship Id="rId179" Type="http://schemas.openxmlformats.org/officeDocument/2006/relationships/customXml" Target="../ink/ink1014.xml"/><Relationship Id="rId190" Type="http://schemas.openxmlformats.org/officeDocument/2006/relationships/image" Target="../media/image1015.png"/><Relationship Id="rId204" Type="http://schemas.openxmlformats.org/officeDocument/2006/relationships/image" Target="../media/image1022.png"/><Relationship Id="rId225" Type="http://schemas.openxmlformats.org/officeDocument/2006/relationships/customXml" Target="../ink/ink1037.xml"/><Relationship Id="rId246" Type="http://schemas.openxmlformats.org/officeDocument/2006/relationships/customXml" Target="../ink/ink1048.xml"/><Relationship Id="rId267" Type="http://schemas.openxmlformats.org/officeDocument/2006/relationships/image" Target="../media/image1053.png"/><Relationship Id="rId288" Type="http://schemas.openxmlformats.org/officeDocument/2006/relationships/customXml" Target="../ink/ink1069.xml"/><Relationship Id="rId106" Type="http://schemas.openxmlformats.org/officeDocument/2006/relationships/image" Target="../media/image973.png"/><Relationship Id="rId127" Type="http://schemas.openxmlformats.org/officeDocument/2006/relationships/customXml" Target="../ink/ink988.xml"/><Relationship Id="rId313" Type="http://schemas.openxmlformats.org/officeDocument/2006/relationships/image" Target="../media/image1076.png"/><Relationship Id="rId10" Type="http://schemas.openxmlformats.org/officeDocument/2006/relationships/customXml" Target="../ink/ink929.xml"/><Relationship Id="rId31" Type="http://schemas.openxmlformats.org/officeDocument/2006/relationships/image" Target="../media/image937.png"/><Relationship Id="rId52" Type="http://schemas.openxmlformats.org/officeDocument/2006/relationships/customXml" Target="../ink/ink950.xml"/><Relationship Id="rId73" Type="http://schemas.openxmlformats.org/officeDocument/2006/relationships/image" Target="../media/image958.png"/><Relationship Id="rId94" Type="http://schemas.openxmlformats.org/officeDocument/2006/relationships/customXml" Target="../ink/ink971.xml"/><Relationship Id="rId148" Type="http://schemas.openxmlformats.org/officeDocument/2006/relationships/image" Target="../media/image994.png"/><Relationship Id="rId169" Type="http://schemas.openxmlformats.org/officeDocument/2006/relationships/customXml" Target="../ink/ink1009.xml"/><Relationship Id="rId4" Type="http://schemas.openxmlformats.org/officeDocument/2006/relationships/customXml" Target="../ink/ink926.xml"/><Relationship Id="rId180" Type="http://schemas.openxmlformats.org/officeDocument/2006/relationships/image" Target="../media/image1010.png"/><Relationship Id="rId215" Type="http://schemas.openxmlformats.org/officeDocument/2006/relationships/customXml" Target="../ink/ink1032.xml"/><Relationship Id="rId236" Type="http://schemas.openxmlformats.org/officeDocument/2006/relationships/image" Target="../media/image1038.png"/><Relationship Id="rId257" Type="http://schemas.openxmlformats.org/officeDocument/2006/relationships/image" Target="../media/image1048.png"/><Relationship Id="rId278" Type="http://schemas.openxmlformats.org/officeDocument/2006/relationships/customXml" Target="../ink/ink1064.xml"/><Relationship Id="rId303" Type="http://schemas.openxmlformats.org/officeDocument/2006/relationships/image" Target="../media/image1071.png"/><Relationship Id="rId42" Type="http://schemas.openxmlformats.org/officeDocument/2006/relationships/customXml" Target="../ink/ink945.xml"/><Relationship Id="rId84" Type="http://schemas.openxmlformats.org/officeDocument/2006/relationships/customXml" Target="../ink/ink966.xml"/><Relationship Id="rId138" Type="http://schemas.openxmlformats.org/officeDocument/2006/relationships/image" Target="../media/image989.png"/><Relationship Id="rId191" Type="http://schemas.openxmlformats.org/officeDocument/2006/relationships/customXml" Target="../ink/ink1020.xml"/><Relationship Id="rId205" Type="http://schemas.openxmlformats.org/officeDocument/2006/relationships/customXml" Target="../ink/ink1027.xml"/><Relationship Id="rId247" Type="http://schemas.openxmlformats.org/officeDocument/2006/relationships/image" Target="../media/image1043.png"/><Relationship Id="rId107" Type="http://schemas.openxmlformats.org/officeDocument/2006/relationships/customXml" Target="../ink/ink978.xml"/><Relationship Id="rId289" Type="http://schemas.openxmlformats.org/officeDocument/2006/relationships/image" Target="../media/image1064.png"/><Relationship Id="rId11" Type="http://schemas.openxmlformats.org/officeDocument/2006/relationships/image" Target="../media/image927.png"/><Relationship Id="rId53" Type="http://schemas.openxmlformats.org/officeDocument/2006/relationships/image" Target="../media/image948.png"/><Relationship Id="rId149" Type="http://schemas.openxmlformats.org/officeDocument/2006/relationships/customXml" Target="../ink/ink999.xml"/><Relationship Id="rId314" Type="http://schemas.openxmlformats.org/officeDocument/2006/relationships/customXml" Target="../ink/ink1082.xml"/><Relationship Id="rId95" Type="http://schemas.openxmlformats.org/officeDocument/2006/relationships/image" Target="../media/image968.png"/><Relationship Id="rId160" Type="http://schemas.openxmlformats.org/officeDocument/2006/relationships/image" Target="../media/image1000.png"/><Relationship Id="rId216" Type="http://schemas.openxmlformats.org/officeDocument/2006/relationships/image" Target="../media/image1028.png"/><Relationship Id="rId258" Type="http://schemas.openxmlformats.org/officeDocument/2006/relationships/customXml" Target="../ink/ink1054.xml"/><Relationship Id="rId22" Type="http://schemas.openxmlformats.org/officeDocument/2006/relationships/customXml" Target="../ink/ink935.xml"/><Relationship Id="rId64" Type="http://schemas.openxmlformats.org/officeDocument/2006/relationships/customXml" Target="../ink/ink956.xml"/><Relationship Id="rId118" Type="http://schemas.openxmlformats.org/officeDocument/2006/relationships/image" Target="../media/image979.png"/><Relationship Id="rId171" Type="http://schemas.openxmlformats.org/officeDocument/2006/relationships/customXml" Target="../ink/ink1010.xml"/><Relationship Id="rId227" Type="http://schemas.openxmlformats.org/officeDocument/2006/relationships/customXml" Target="../ink/ink1038.xml"/><Relationship Id="rId269" Type="http://schemas.openxmlformats.org/officeDocument/2006/relationships/image" Target="../media/image1054.png"/><Relationship Id="rId33" Type="http://schemas.openxmlformats.org/officeDocument/2006/relationships/image" Target="../media/image938.png"/><Relationship Id="rId129" Type="http://schemas.openxmlformats.org/officeDocument/2006/relationships/customXml" Target="../ink/ink989.xml"/><Relationship Id="rId280" Type="http://schemas.openxmlformats.org/officeDocument/2006/relationships/customXml" Target="../ink/ink1065.xml"/><Relationship Id="rId75" Type="http://schemas.openxmlformats.org/officeDocument/2006/relationships/image" Target="../media/image959.png"/><Relationship Id="rId140" Type="http://schemas.openxmlformats.org/officeDocument/2006/relationships/image" Target="../media/image990.png"/><Relationship Id="rId182" Type="http://schemas.openxmlformats.org/officeDocument/2006/relationships/image" Target="../media/image1011.png"/><Relationship Id="rId6" Type="http://schemas.openxmlformats.org/officeDocument/2006/relationships/customXml" Target="../ink/ink927.xml"/><Relationship Id="rId238" Type="http://schemas.openxmlformats.org/officeDocument/2006/relationships/image" Target="../media/image1039.png"/><Relationship Id="rId291" Type="http://schemas.openxmlformats.org/officeDocument/2006/relationships/image" Target="../media/image1065.png"/><Relationship Id="rId305" Type="http://schemas.openxmlformats.org/officeDocument/2006/relationships/image" Target="../media/image1072.png"/><Relationship Id="rId44" Type="http://schemas.openxmlformats.org/officeDocument/2006/relationships/customXml" Target="../ink/ink946.xml"/><Relationship Id="rId86" Type="http://schemas.openxmlformats.org/officeDocument/2006/relationships/customXml" Target="../ink/ink967.xml"/><Relationship Id="rId151" Type="http://schemas.openxmlformats.org/officeDocument/2006/relationships/customXml" Target="../ink/ink1000.xml"/><Relationship Id="rId193" Type="http://schemas.openxmlformats.org/officeDocument/2006/relationships/customXml" Target="../ink/ink1021.xml"/><Relationship Id="rId207" Type="http://schemas.openxmlformats.org/officeDocument/2006/relationships/customXml" Target="../ink/ink1028.xml"/><Relationship Id="rId249" Type="http://schemas.openxmlformats.org/officeDocument/2006/relationships/image" Target="../media/image1044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6.png"/><Relationship Id="rId299" Type="http://schemas.openxmlformats.org/officeDocument/2006/relationships/image" Target="../media/image1226.png"/><Relationship Id="rId21" Type="http://schemas.openxmlformats.org/officeDocument/2006/relationships/image" Target="../media/image1088.png"/><Relationship Id="rId63" Type="http://schemas.openxmlformats.org/officeDocument/2006/relationships/image" Target="../media/image1109.png"/><Relationship Id="rId159" Type="http://schemas.openxmlformats.org/officeDocument/2006/relationships/image" Target="../media/image1157.png"/><Relationship Id="rId324" Type="http://schemas.openxmlformats.org/officeDocument/2006/relationships/customXml" Target="../ink/ink1245.xml"/><Relationship Id="rId366" Type="http://schemas.openxmlformats.org/officeDocument/2006/relationships/customXml" Target="../ink/ink1266.xml"/><Relationship Id="rId170" Type="http://schemas.openxmlformats.org/officeDocument/2006/relationships/customXml" Target="../ink/ink1168.xml"/><Relationship Id="rId226" Type="http://schemas.openxmlformats.org/officeDocument/2006/relationships/customXml" Target="../ink/ink1196.xml"/><Relationship Id="rId433" Type="http://schemas.openxmlformats.org/officeDocument/2006/relationships/image" Target="../media/image1293.png"/><Relationship Id="rId268" Type="http://schemas.openxmlformats.org/officeDocument/2006/relationships/customXml" Target="../ink/ink1217.xml"/><Relationship Id="rId475" Type="http://schemas.openxmlformats.org/officeDocument/2006/relationships/image" Target="../media/image1314.png"/><Relationship Id="rId32" Type="http://schemas.openxmlformats.org/officeDocument/2006/relationships/customXml" Target="../ink/ink1099.xml"/><Relationship Id="rId74" Type="http://schemas.openxmlformats.org/officeDocument/2006/relationships/customXml" Target="../ink/ink1120.xml"/><Relationship Id="rId128" Type="http://schemas.openxmlformats.org/officeDocument/2006/relationships/customXml" Target="../ink/ink1147.xml"/><Relationship Id="rId335" Type="http://schemas.openxmlformats.org/officeDocument/2006/relationships/image" Target="../media/image1244.png"/><Relationship Id="rId377" Type="http://schemas.openxmlformats.org/officeDocument/2006/relationships/image" Target="../media/image1265.png"/><Relationship Id="rId5" Type="http://schemas.openxmlformats.org/officeDocument/2006/relationships/image" Target="../media/image1080.png"/><Relationship Id="rId181" Type="http://schemas.openxmlformats.org/officeDocument/2006/relationships/image" Target="../media/image1168.png"/><Relationship Id="rId237" Type="http://schemas.openxmlformats.org/officeDocument/2006/relationships/image" Target="../media/image1196.png"/><Relationship Id="rId402" Type="http://schemas.openxmlformats.org/officeDocument/2006/relationships/customXml" Target="../ink/ink1284.xml"/><Relationship Id="rId279" Type="http://schemas.openxmlformats.org/officeDocument/2006/relationships/image" Target="../media/image1216.png"/><Relationship Id="rId444" Type="http://schemas.openxmlformats.org/officeDocument/2006/relationships/customXml" Target="../ink/ink1305.xml"/><Relationship Id="rId486" Type="http://schemas.openxmlformats.org/officeDocument/2006/relationships/customXml" Target="../ink/ink1326.xml"/><Relationship Id="rId43" Type="http://schemas.openxmlformats.org/officeDocument/2006/relationships/image" Target="../media/image1099.png"/><Relationship Id="rId139" Type="http://schemas.openxmlformats.org/officeDocument/2006/relationships/image" Target="../media/image1147.png"/><Relationship Id="rId290" Type="http://schemas.openxmlformats.org/officeDocument/2006/relationships/customXml" Target="../ink/ink1228.xml"/><Relationship Id="rId304" Type="http://schemas.openxmlformats.org/officeDocument/2006/relationships/customXml" Target="../ink/ink1235.xml"/><Relationship Id="rId346" Type="http://schemas.openxmlformats.org/officeDocument/2006/relationships/customXml" Target="../ink/ink1256.xml"/><Relationship Id="rId388" Type="http://schemas.openxmlformats.org/officeDocument/2006/relationships/customXml" Target="../ink/ink1277.xml"/><Relationship Id="rId85" Type="http://schemas.openxmlformats.org/officeDocument/2006/relationships/image" Target="../media/image1120.png"/><Relationship Id="rId150" Type="http://schemas.openxmlformats.org/officeDocument/2006/relationships/customXml" Target="../ink/ink1158.xml"/><Relationship Id="rId192" Type="http://schemas.openxmlformats.org/officeDocument/2006/relationships/customXml" Target="../ink/ink1179.xml"/><Relationship Id="rId206" Type="http://schemas.openxmlformats.org/officeDocument/2006/relationships/customXml" Target="../ink/ink1186.xml"/><Relationship Id="rId413" Type="http://schemas.openxmlformats.org/officeDocument/2006/relationships/image" Target="../media/image1283.png"/><Relationship Id="rId248" Type="http://schemas.openxmlformats.org/officeDocument/2006/relationships/customXml" Target="../ink/ink1207.xml"/><Relationship Id="rId455" Type="http://schemas.openxmlformats.org/officeDocument/2006/relationships/image" Target="../media/image1304.png"/><Relationship Id="rId12" Type="http://schemas.openxmlformats.org/officeDocument/2006/relationships/customXml" Target="../ink/ink1089.xml"/><Relationship Id="rId108" Type="http://schemas.openxmlformats.org/officeDocument/2006/relationships/customXml" Target="../ink/ink1137.xml"/><Relationship Id="rId315" Type="http://schemas.openxmlformats.org/officeDocument/2006/relationships/image" Target="../media/image1234.png"/><Relationship Id="rId357" Type="http://schemas.openxmlformats.org/officeDocument/2006/relationships/image" Target="../media/image1255.png"/><Relationship Id="rId54" Type="http://schemas.openxmlformats.org/officeDocument/2006/relationships/customXml" Target="../ink/ink1110.xml"/><Relationship Id="rId96" Type="http://schemas.openxmlformats.org/officeDocument/2006/relationships/customXml" Target="../ink/ink1131.xml"/><Relationship Id="rId161" Type="http://schemas.openxmlformats.org/officeDocument/2006/relationships/image" Target="../media/image1158.png"/><Relationship Id="rId217" Type="http://schemas.openxmlformats.org/officeDocument/2006/relationships/image" Target="../media/image1186.png"/><Relationship Id="rId399" Type="http://schemas.openxmlformats.org/officeDocument/2006/relationships/image" Target="../media/image1276.png"/><Relationship Id="rId259" Type="http://schemas.openxmlformats.org/officeDocument/2006/relationships/image" Target="../media/image1206.png"/><Relationship Id="rId424" Type="http://schemas.openxmlformats.org/officeDocument/2006/relationships/customXml" Target="../ink/ink1295.xml"/><Relationship Id="rId466" Type="http://schemas.openxmlformats.org/officeDocument/2006/relationships/customXml" Target="../ink/ink1316.xml"/><Relationship Id="rId23" Type="http://schemas.openxmlformats.org/officeDocument/2006/relationships/image" Target="../media/image1089.png"/><Relationship Id="rId119" Type="http://schemas.openxmlformats.org/officeDocument/2006/relationships/image" Target="../media/image1137.png"/><Relationship Id="rId270" Type="http://schemas.openxmlformats.org/officeDocument/2006/relationships/customXml" Target="../ink/ink1218.xml"/><Relationship Id="rId326" Type="http://schemas.openxmlformats.org/officeDocument/2006/relationships/customXml" Target="../ink/ink1246.xml"/><Relationship Id="rId65" Type="http://schemas.openxmlformats.org/officeDocument/2006/relationships/image" Target="../media/image1110.png"/><Relationship Id="rId130" Type="http://schemas.openxmlformats.org/officeDocument/2006/relationships/customXml" Target="../ink/ink1148.xml"/><Relationship Id="rId368" Type="http://schemas.openxmlformats.org/officeDocument/2006/relationships/customXml" Target="../ink/ink1267.xml"/><Relationship Id="rId172" Type="http://schemas.openxmlformats.org/officeDocument/2006/relationships/customXml" Target="../ink/ink1169.xml"/><Relationship Id="rId228" Type="http://schemas.openxmlformats.org/officeDocument/2006/relationships/customXml" Target="../ink/ink1197.xml"/><Relationship Id="rId435" Type="http://schemas.openxmlformats.org/officeDocument/2006/relationships/image" Target="../media/image1294.png"/><Relationship Id="rId477" Type="http://schemas.openxmlformats.org/officeDocument/2006/relationships/image" Target="../media/image1315.png"/><Relationship Id="rId281" Type="http://schemas.openxmlformats.org/officeDocument/2006/relationships/image" Target="../media/image1217.png"/><Relationship Id="rId337" Type="http://schemas.openxmlformats.org/officeDocument/2006/relationships/image" Target="../media/image1245.png"/><Relationship Id="rId34" Type="http://schemas.openxmlformats.org/officeDocument/2006/relationships/customXml" Target="../ink/ink1100.xml"/><Relationship Id="rId76" Type="http://schemas.openxmlformats.org/officeDocument/2006/relationships/customXml" Target="../ink/ink1121.xml"/><Relationship Id="rId141" Type="http://schemas.openxmlformats.org/officeDocument/2006/relationships/image" Target="../media/image1148.png"/><Relationship Id="rId379" Type="http://schemas.openxmlformats.org/officeDocument/2006/relationships/image" Target="../media/image1266.png"/><Relationship Id="rId7" Type="http://schemas.openxmlformats.org/officeDocument/2006/relationships/image" Target="../media/image1081.png"/><Relationship Id="rId183" Type="http://schemas.openxmlformats.org/officeDocument/2006/relationships/image" Target="../media/image1169.png"/><Relationship Id="rId239" Type="http://schemas.openxmlformats.org/officeDocument/2006/relationships/image" Target="../media/image1197.png"/><Relationship Id="rId390" Type="http://schemas.openxmlformats.org/officeDocument/2006/relationships/customXml" Target="../ink/ink1278.xml"/><Relationship Id="rId404" Type="http://schemas.openxmlformats.org/officeDocument/2006/relationships/customXml" Target="../ink/ink1285.xml"/><Relationship Id="rId446" Type="http://schemas.openxmlformats.org/officeDocument/2006/relationships/customXml" Target="../ink/ink1306.xml"/><Relationship Id="rId250" Type="http://schemas.openxmlformats.org/officeDocument/2006/relationships/customXml" Target="../ink/ink1208.xml"/><Relationship Id="rId292" Type="http://schemas.openxmlformats.org/officeDocument/2006/relationships/customXml" Target="../ink/ink1229.xml"/><Relationship Id="rId306" Type="http://schemas.openxmlformats.org/officeDocument/2006/relationships/customXml" Target="../ink/ink1236.xml"/><Relationship Id="rId45" Type="http://schemas.openxmlformats.org/officeDocument/2006/relationships/image" Target="../media/image1100.png"/><Relationship Id="rId87" Type="http://schemas.openxmlformats.org/officeDocument/2006/relationships/image" Target="../media/image1121.png"/><Relationship Id="rId110" Type="http://schemas.openxmlformats.org/officeDocument/2006/relationships/customXml" Target="../ink/ink1138.xml"/><Relationship Id="rId348" Type="http://schemas.openxmlformats.org/officeDocument/2006/relationships/customXml" Target="../ink/ink1257.xml"/><Relationship Id="rId152" Type="http://schemas.openxmlformats.org/officeDocument/2006/relationships/customXml" Target="../ink/ink1159.xml"/><Relationship Id="rId194" Type="http://schemas.openxmlformats.org/officeDocument/2006/relationships/customXml" Target="../ink/ink1180.xml"/><Relationship Id="rId208" Type="http://schemas.openxmlformats.org/officeDocument/2006/relationships/customXml" Target="../ink/ink1187.xml"/><Relationship Id="rId415" Type="http://schemas.openxmlformats.org/officeDocument/2006/relationships/image" Target="../media/image1284.png"/><Relationship Id="rId457" Type="http://schemas.openxmlformats.org/officeDocument/2006/relationships/image" Target="../media/image1305.png"/><Relationship Id="rId261" Type="http://schemas.openxmlformats.org/officeDocument/2006/relationships/image" Target="../media/image1207.png"/><Relationship Id="rId14" Type="http://schemas.openxmlformats.org/officeDocument/2006/relationships/customXml" Target="../ink/ink1090.xml"/><Relationship Id="rId56" Type="http://schemas.openxmlformats.org/officeDocument/2006/relationships/customXml" Target="../ink/ink1111.xml"/><Relationship Id="rId317" Type="http://schemas.openxmlformats.org/officeDocument/2006/relationships/image" Target="../media/image1235.png"/><Relationship Id="rId359" Type="http://schemas.openxmlformats.org/officeDocument/2006/relationships/image" Target="../media/image1256.png"/><Relationship Id="rId98" Type="http://schemas.openxmlformats.org/officeDocument/2006/relationships/customXml" Target="../ink/ink1132.xml"/><Relationship Id="rId121" Type="http://schemas.openxmlformats.org/officeDocument/2006/relationships/image" Target="../media/image1138.png"/><Relationship Id="rId163" Type="http://schemas.openxmlformats.org/officeDocument/2006/relationships/image" Target="../media/image1159.png"/><Relationship Id="rId219" Type="http://schemas.openxmlformats.org/officeDocument/2006/relationships/image" Target="../media/image1187.png"/><Relationship Id="rId370" Type="http://schemas.openxmlformats.org/officeDocument/2006/relationships/customXml" Target="../ink/ink1268.xml"/><Relationship Id="rId426" Type="http://schemas.openxmlformats.org/officeDocument/2006/relationships/customXml" Target="../ink/ink1296.xml"/><Relationship Id="rId230" Type="http://schemas.openxmlformats.org/officeDocument/2006/relationships/customXml" Target="../ink/ink1198.xml"/><Relationship Id="rId468" Type="http://schemas.openxmlformats.org/officeDocument/2006/relationships/customXml" Target="../ink/ink1317.xml"/><Relationship Id="rId25" Type="http://schemas.openxmlformats.org/officeDocument/2006/relationships/image" Target="../media/image1090.png"/><Relationship Id="rId67" Type="http://schemas.openxmlformats.org/officeDocument/2006/relationships/image" Target="../media/image1111.png"/><Relationship Id="rId272" Type="http://schemas.openxmlformats.org/officeDocument/2006/relationships/customXml" Target="../ink/ink1219.xml"/><Relationship Id="rId328" Type="http://schemas.openxmlformats.org/officeDocument/2006/relationships/customXml" Target="../ink/ink1247.xml"/><Relationship Id="rId132" Type="http://schemas.openxmlformats.org/officeDocument/2006/relationships/customXml" Target="../ink/ink1149.xml"/><Relationship Id="rId174" Type="http://schemas.openxmlformats.org/officeDocument/2006/relationships/customXml" Target="../ink/ink1170.xml"/><Relationship Id="rId381" Type="http://schemas.openxmlformats.org/officeDocument/2006/relationships/image" Target="../media/image1267.png"/><Relationship Id="rId241" Type="http://schemas.openxmlformats.org/officeDocument/2006/relationships/image" Target="../media/image1198.png"/><Relationship Id="rId437" Type="http://schemas.openxmlformats.org/officeDocument/2006/relationships/image" Target="../media/image1295.png"/><Relationship Id="rId479" Type="http://schemas.openxmlformats.org/officeDocument/2006/relationships/image" Target="../media/image1316.png"/><Relationship Id="rId36" Type="http://schemas.openxmlformats.org/officeDocument/2006/relationships/customXml" Target="../ink/ink1101.xml"/><Relationship Id="rId283" Type="http://schemas.openxmlformats.org/officeDocument/2006/relationships/image" Target="../media/image1218.png"/><Relationship Id="rId339" Type="http://schemas.openxmlformats.org/officeDocument/2006/relationships/image" Target="../media/image1246.png"/><Relationship Id="rId78" Type="http://schemas.openxmlformats.org/officeDocument/2006/relationships/customXml" Target="../ink/ink1122.xml"/><Relationship Id="rId101" Type="http://schemas.openxmlformats.org/officeDocument/2006/relationships/image" Target="../media/image1128.png"/><Relationship Id="rId143" Type="http://schemas.openxmlformats.org/officeDocument/2006/relationships/image" Target="../media/image1149.png"/><Relationship Id="rId185" Type="http://schemas.openxmlformats.org/officeDocument/2006/relationships/image" Target="../media/image1170.png"/><Relationship Id="rId350" Type="http://schemas.openxmlformats.org/officeDocument/2006/relationships/customXml" Target="../ink/ink1258.xml"/><Relationship Id="rId406" Type="http://schemas.openxmlformats.org/officeDocument/2006/relationships/customXml" Target="../ink/ink1286.xml"/><Relationship Id="rId9" Type="http://schemas.openxmlformats.org/officeDocument/2006/relationships/image" Target="../media/image1082.png"/><Relationship Id="rId210" Type="http://schemas.openxmlformats.org/officeDocument/2006/relationships/customXml" Target="../ink/ink1188.xml"/><Relationship Id="rId392" Type="http://schemas.openxmlformats.org/officeDocument/2006/relationships/customXml" Target="../ink/ink1279.xml"/><Relationship Id="rId448" Type="http://schemas.openxmlformats.org/officeDocument/2006/relationships/customXml" Target="../ink/ink1307.xml"/><Relationship Id="rId252" Type="http://schemas.openxmlformats.org/officeDocument/2006/relationships/customXml" Target="../ink/ink1209.xml"/><Relationship Id="rId294" Type="http://schemas.openxmlformats.org/officeDocument/2006/relationships/customXml" Target="../ink/ink1230.xml"/><Relationship Id="rId308" Type="http://schemas.openxmlformats.org/officeDocument/2006/relationships/customXml" Target="../ink/ink1237.xml"/><Relationship Id="rId47" Type="http://schemas.openxmlformats.org/officeDocument/2006/relationships/image" Target="../media/image1101.png"/><Relationship Id="rId89" Type="http://schemas.openxmlformats.org/officeDocument/2006/relationships/image" Target="../media/image1122.png"/><Relationship Id="rId112" Type="http://schemas.openxmlformats.org/officeDocument/2006/relationships/customXml" Target="../ink/ink1139.xml"/><Relationship Id="rId154" Type="http://schemas.openxmlformats.org/officeDocument/2006/relationships/customXml" Target="../ink/ink1160.xml"/><Relationship Id="rId361" Type="http://schemas.openxmlformats.org/officeDocument/2006/relationships/image" Target="../media/image1257.png"/><Relationship Id="rId196" Type="http://schemas.openxmlformats.org/officeDocument/2006/relationships/customXml" Target="../ink/ink1181.xml"/><Relationship Id="rId417" Type="http://schemas.openxmlformats.org/officeDocument/2006/relationships/image" Target="../media/image1285.png"/><Relationship Id="rId459" Type="http://schemas.openxmlformats.org/officeDocument/2006/relationships/image" Target="../media/image1306.png"/><Relationship Id="rId16" Type="http://schemas.openxmlformats.org/officeDocument/2006/relationships/customXml" Target="../ink/ink1091.xml"/><Relationship Id="rId221" Type="http://schemas.openxmlformats.org/officeDocument/2006/relationships/image" Target="../media/image1188.png"/><Relationship Id="rId263" Type="http://schemas.openxmlformats.org/officeDocument/2006/relationships/image" Target="../media/image1208.png"/><Relationship Id="rId319" Type="http://schemas.openxmlformats.org/officeDocument/2006/relationships/image" Target="../media/image1236.png"/><Relationship Id="rId470" Type="http://schemas.openxmlformats.org/officeDocument/2006/relationships/customXml" Target="../ink/ink1318.xml"/><Relationship Id="rId58" Type="http://schemas.openxmlformats.org/officeDocument/2006/relationships/customXml" Target="../ink/ink1112.xml"/><Relationship Id="rId123" Type="http://schemas.openxmlformats.org/officeDocument/2006/relationships/image" Target="../media/image1139.png"/><Relationship Id="rId330" Type="http://schemas.openxmlformats.org/officeDocument/2006/relationships/customXml" Target="../ink/ink1248.xml"/><Relationship Id="rId165" Type="http://schemas.openxmlformats.org/officeDocument/2006/relationships/image" Target="../media/image1160.png"/><Relationship Id="rId372" Type="http://schemas.openxmlformats.org/officeDocument/2006/relationships/customXml" Target="../ink/ink1269.xml"/><Relationship Id="rId428" Type="http://schemas.openxmlformats.org/officeDocument/2006/relationships/customXml" Target="../ink/ink1297.xml"/><Relationship Id="rId232" Type="http://schemas.openxmlformats.org/officeDocument/2006/relationships/customXml" Target="../ink/ink1199.xml"/><Relationship Id="rId274" Type="http://schemas.openxmlformats.org/officeDocument/2006/relationships/customXml" Target="../ink/ink1220.xml"/><Relationship Id="rId481" Type="http://schemas.openxmlformats.org/officeDocument/2006/relationships/image" Target="../media/image1317.png"/><Relationship Id="rId27" Type="http://schemas.openxmlformats.org/officeDocument/2006/relationships/image" Target="../media/image1091.png"/><Relationship Id="rId69" Type="http://schemas.openxmlformats.org/officeDocument/2006/relationships/image" Target="../media/image1112.png"/><Relationship Id="rId134" Type="http://schemas.openxmlformats.org/officeDocument/2006/relationships/customXml" Target="../ink/ink1150.xml"/><Relationship Id="rId80" Type="http://schemas.openxmlformats.org/officeDocument/2006/relationships/customXml" Target="../ink/ink1123.xml"/><Relationship Id="rId176" Type="http://schemas.openxmlformats.org/officeDocument/2006/relationships/customXml" Target="../ink/ink1171.xml"/><Relationship Id="rId341" Type="http://schemas.openxmlformats.org/officeDocument/2006/relationships/image" Target="../media/image1247.png"/><Relationship Id="rId383" Type="http://schemas.openxmlformats.org/officeDocument/2006/relationships/image" Target="../media/image1268.png"/><Relationship Id="rId439" Type="http://schemas.openxmlformats.org/officeDocument/2006/relationships/image" Target="../media/image1296.png"/><Relationship Id="rId201" Type="http://schemas.openxmlformats.org/officeDocument/2006/relationships/image" Target="../media/image1178.png"/><Relationship Id="rId243" Type="http://schemas.openxmlformats.org/officeDocument/2006/relationships/image" Target="../media/image1199.png"/><Relationship Id="rId285" Type="http://schemas.openxmlformats.org/officeDocument/2006/relationships/image" Target="../media/image1219.png"/><Relationship Id="rId450" Type="http://schemas.openxmlformats.org/officeDocument/2006/relationships/customXml" Target="../ink/ink1308.xml"/><Relationship Id="rId38" Type="http://schemas.openxmlformats.org/officeDocument/2006/relationships/customXml" Target="../ink/ink1102.xml"/><Relationship Id="rId103" Type="http://schemas.openxmlformats.org/officeDocument/2006/relationships/image" Target="../media/image1129.png"/><Relationship Id="rId310" Type="http://schemas.openxmlformats.org/officeDocument/2006/relationships/customXml" Target="../ink/ink1238.xml"/><Relationship Id="rId91" Type="http://schemas.openxmlformats.org/officeDocument/2006/relationships/image" Target="../media/image1123.png"/><Relationship Id="rId145" Type="http://schemas.openxmlformats.org/officeDocument/2006/relationships/image" Target="../media/image1150.png"/><Relationship Id="rId187" Type="http://schemas.openxmlformats.org/officeDocument/2006/relationships/image" Target="../media/image1171.png"/><Relationship Id="rId352" Type="http://schemas.openxmlformats.org/officeDocument/2006/relationships/customXml" Target="../ink/ink1259.xml"/><Relationship Id="rId394" Type="http://schemas.openxmlformats.org/officeDocument/2006/relationships/customXml" Target="../ink/ink1280.xml"/><Relationship Id="rId408" Type="http://schemas.openxmlformats.org/officeDocument/2006/relationships/customXml" Target="../ink/ink1287.xml"/><Relationship Id="rId212" Type="http://schemas.openxmlformats.org/officeDocument/2006/relationships/customXml" Target="../ink/ink1189.xml"/><Relationship Id="rId254" Type="http://schemas.openxmlformats.org/officeDocument/2006/relationships/customXml" Target="../ink/ink1210.xml"/><Relationship Id="rId49" Type="http://schemas.openxmlformats.org/officeDocument/2006/relationships/image" Target="../media/image1102.png"/><Relationship Id="rId114" Type="http://schemas.openxmlformats.org/officeDocument/2006/relationships/customXml" Target="../ink/ink1140.xml"/><Relationship Id="rId296" Type="http://schemas.openxmlformats.org/officeDocument/2006/relationships/customXml" Target="../ink/ink1231.xml"/><Relationship Id="rId461" Type="http://schemas.openxmlformats.org/officeDocument/2006/relationships/image" Target="../media/image1307.png"/><Relationship Id="rId60" Type="http://schemas.openxmlformats.org/officeDocument/2006/relationships/customXml" Target="../ink/ink1113.xml"/><Relationship Id="rId156" Type="http://schemas.openxmlformats.org/officeDocument/2006/relationships/customXml" Target="../ink/ink1161.xml"/><Relationship Id="rId198" Type="http://schemas.openxmlformats.org/officeDocument/2006/relationships/customXml" Target="../ink/ink1182.xml"/><Relationship Id="rId321" Type="http://schemas.openxmlformats.org/officeDocument/2006/relationships/image" Target="../media/image1237.png"/><Relationship Id="rId363" Type="http://schemas.openxmlformats.org/officeDocument/2006/relationships/image" Target="../media/image1258.png"/><Relationship Id="rId419" Type="http://schemas.openxmlformats.org/officeDocument/2006/relationships/image" Target="../media/image1286.png"/><Relationship Id="rId223" Type="http://schemas.openxmlformats.org/officeDocument/2006/relationships/image" Target="../media/image1189.png"/><Relationship Id="rId430" Type="http://schemas.openxmlformats.org/officeDocument/2006/relationships/customXml" Target="../ink/ink1298.xml"/><Relationship Id="rId18" Type="http://schemas.openxmlformats.org/officeDocument/2006/relationships/customXml" Target="../ink/ink1092.xml"/><Relationship Id="rId265" Type="http://schemas.openxmlformats.org/officeDocument/2006/relationships/image" Target="../media/image1209.png"/><Relationship Id="rId472" Type="http://schemas.openxmlformats.org/officeDocument/2006/relationships/customXml" Target="../ink/ink1319.xml"/><Relationship Id="rId125" Type="http://schemas.openxmlformats.org/officeDocument/2006/relationships/image" Target="../media/image1140.png"/><Relationship Id="rId167" Type="http://schemas.openxmlformats.org/officeDocument/2006/relationships/image" Target="../media/image1161.png"/><Relationship Id="rId332" Type="http://schemas.openxmlformats.org/officeDocument/2006/relationships/customXml" Target="../ink/ink1249.xml"/><Relationship Id="rId374" Type="http://schemas.openxmlformats.org/officeDocument/2006/relationships/customXml" Target="../ink/ink1270.xml"/><Relationship Id="rId71" Type="http://schemas.openxmlformats.org/officeDocument/2006/relationships/image" Target="../media/image1113.png"/><Relationship Id="rId234" Type="http://schemas.openxmlformats.org/officeDocument/2006/relationships/customXml" Target="../ink/ink1200.xml"/><Relationship Id="rId2" Type="http://schemas.openxmlformats.org/officeDocument/2006/relationships/customXml" Target="../ink/ink1084.xml"/><Relationship Id="rId29" Type="http://schemas.openxmlformats.org/officeDocument/2006/relationships/image" Target="../media/image1092.png"/><Relationship Id="rId276" Type="http://schemas.openxmlformats.org/officeDocument/2006/relationships/customXml" Target="../ink/ink1221.xml"/><Relationship Id="rId441" Type="http://schemas.openxmlformats.org/officeDocument/2006/relationships/image" Target="../media/image1297.png"/><Relationship Id="rId483" Type="http://schemas.openxmlformats.org/officeDocument/2006/relationships/image" Target="../media/image1318.png"/><Relationship Id="rId40" Type="http://schemas.openxmlformats.org/officeDocument/2006/relationships/customXml" Target="../ink/ink1103.xml"/><Relationship Id="rId136" Type="http://schemas.openxmlformats.org/officeDocument/2006/relationships/customXml" Target="../ink/ink1151.xml"/><Relationship Id="rId178" Type="http://schemas.openxmlformats.org/officeDocument/2006/relationships/customXml" Target="../ink/ink1172.xml"/><Relationship Id="rId301" Type="http://schemas.openxmlformats.org/officeDocument/2006/relationships/image" Target="../media/image1227.png"/><Relationship Id="rId343" Type="http://schemas.openxmlformats.org/officeDocument/2006/relationships/image" Target="../media/image1248.png"/><Relationship Id="rId82" Type="http://schemas.openxmlformats.org/officeDocument/2006/relationships/customXml" Target="../ink/ink1124.xml"/><Relationship Id="rId203" Type="http://schemas.openxmlformats.org/officeDocument/2006/relationships/image" Target="../media/image1179.png"/><Relationship Id="rId385" Type="http://schemas.openxmlformats.org/officeDocument/2006/relationships/image" Target="../media/image1269.png"/><Relationship Id="rId245" Type="http://schemas.openxmlformats.org/officeDocument/2006/relationships/image" Target="../media/image1200.png"/><Relationship Id="rId287" Type="http://schemas.openxmlformats.org/officeDocument/2006/relationships/image" Target="../media/image1220.png"/><Relationship Id="rId410" Type="http://schemas.openxmlformats.org/officeDocument/2006/relationships/customXml" Target="../ink/ink1288.xml"/><Relationship Id="rId452" Type="http://schemas.openxmlformats.org/officeDocument/2006/relationships/customXml" Target="../ink/ink1309.xml"/><Relationship Id="rId105" Type="http://schemas.openxmlformats.org/officeDocument/2006/relationships/image" Target="../media/image1130.png"/><Relationship Id="rId147" Type="http://schemas.openxmlformats.org/officeDocument/2006/relationships/image" Target="../media/image1151.png"/><Relationship Id="rId312" Type="http://schemas.openxmlformats.org/officeDocument/2006/relationships/customXml" Target="../ink/ink1239.xml"/><Relationship Id="rId354" Type="http://schemas.openxmlformats.org/officeDocument/2006/relationships/customXml" Target="../ink/ink1260.xml"/><Relationship Id="rId51" Type="http://schemas.openxmlformats.org/officeDocument/2006/relationships/image" Target="../media/image1103.png"/><Relationship Id="rId93" Type="http://schemas.openxmlformats.org/officeDocument/2006/relationships/image" Target="../media/image1124.png"/><Relationship Id="rId189" Type="http://schemas.openxmlformats.org/officeDocument/2006/relationships/image" Target="../media/image1172.png"/><Relationship Id="rId396" Type="http://schemas.openxmlformats.org/officeDocument/2006/relationships/customXml" Target="../ink/ink1281.xml"/><Relationship Id="rId214" Type="http://schemas.openxmlformats.org/officeDocument/2006/relationships/customXml" Target="../ink/ink1190.xml"/><Relationship Id="rId256" Type="http://schemas.openxmlformats.org/officeDocument/2006/relationships/customXml" Target="../ink/ink1211.xml"/><Relationship Id="rId298" Type="http://schemas.openxmlformats.org/officeDocument/2006/relationships/customXml" Target="../ink/ink1232.xml"/><Relationship Id="rId421" Type="http://schemas.openxmlformats.org/officeDocument/2006/relationships/image" Target="../media/image1287.png"/><Relationship Id="rId463" Type="http://schemas.openxmlformats.org/officeDocument/2006/relationships/image" Target="../media/image1308.png"/><Relationship Id="rId116" Type="http://schemas.openxmlformats.org/officeDocument/2006/relationships/customXml" Target="../ink/ink1141.xml"/><Relationship Id="rId137" Type="http://schemas.openxmlformats.org/officeDocument/2006/relationships/image" Target="../media/image1146.png"/><Relationship Id="rId158" Type="http://schemas.openxmlformats.org/officeDocument/2006/relationships/customXml" Target="../ink/ink1162.xml"/><Relationship Id="rId302" Type="http://schemas.openxmlformats.org/officeDocument/2006/relationships/customXml" Target="../ink/ink1234.xml"/><Relationship Id="rId323" Type="http://schemas.openxmlformats.org/officeDocument/2006/relationships/image" Target="../media/image1238.png"/><Relationship Id="rId344" Type="http://schemas.openxmlformats.org/officeDocument/2006/relationships/customXml" Target="../ink/ink1255.xml"/><Relationship Id="rId20" Type="http://schemas.openxmlformats.org/officeDocument/2006/relationships/customXml" Target="../ink/ink1093.xml"/><Relationship Id="rId41" Type="http://schemas.openxmlformats.org/officeDocument/2006/relationships/image" Target="../media/image1098.png"/><Relationship Id="rId62" Type="http://schemas.openxmlformats.org/officeDocument/2006/relationships/customXml" Target="../ink/ink1114.xml"/><Relationship Id="rId83" Type="http://schemas.openxmlformats.org/officeDocument/2006/relationships/image" Target="../media/image1119.png"/><Relationship Id="rId179" Type="http://schemas.openxmlformats.org/officeDocument/2006/relationships/image" Target="../media/image1167.png"/><Relationship Id="rId365" Type="http://schemas.openxmlformats.org/officeDocument/2006/relationships/image" Target="../media/image1259.png"/><Relationship Id="rId386" Type="http://schemas.openxmlformats.org/officeDocument/2006/relationships/customXml" Target="../ink/ink1276.xml"/><Relationship Id="rId190" Type="http://schemas.openxmlformats.org/officeDocument/2006/relationships/customXml" Target="../ink/ink1178.xml"/><Relationship Id="rId204" Type="http://schemas.openxmlformats.org/officeDocument/2006/relationships/customXml" Target="../ink/ink1185.xml"/><Relationship Id="rId225" Type="http://schemas.openxmlformats.org/officeDocument/2006/relationships/image" Target="../media/image1190.png"/><Relationship Id="rId246" Type="http://schemas.openxmlformats.org/officeDocument/2006/relationships/customXml" Target="../ink/ink1206.xml"/><Relationship Id="rId267" Type="http://schemas.openxmlformats.org/officeDocument/2006/relationships/image" Target="../media/image1210.png"/><Relationship Id="rId288" Type="http://schemas.openxmlformats.org/officeDocument/2006/relationships/customXml" Target="../ink/ink1227.xml"/><Relationship Id="rId411" Type="http://schemas.openxmlformats.org/officeDocument/2006/relationships/image" Target="../media/image1282.png"/><Relationship Id="rId432" Type="http://schemas.openxmlformats.org/officeDocument/2006/relationships/customXml" Target="../ink/ink1299.xml"/><Relationship Id="rId453" Type="http://schemas.openxmlformats.org/officeDocument/2006/relationships/image" Target="../media/image1303.png"/><Relationship Id="rId474" Type="http://schemas.openxmlformats.org/officeDocument/2006/relationships/customXml" Target="../ink/ink1320.xml"/><Relationship Id="rId106" Type="http://schemas.openxmlformats.org/officeDocument/2006/relationships/customXml" Target="../ink/ink1136.xml"/><Relationship Id="rId127" Type="http://schemas.openxmlformats.org/officeDocument/2006/relationships/image" Target="../media/image1141.png"/><Relationship Id="rId313" Type="http://schemas.openxmlformats.org/officeDocument/2006/relationships/image" Target="../media/image1233.png"/><Relationship Id="rId10" Type="http://schemas.openxmlformats.org/officeDocument/2006/relationships/customXml" Target="../ink/ink1088.xml"/><Relationship Id="rId31" Type="http://schemas.openxmlformats.org/officeDocument/2006/relationships/image" Target="../media/image1093.png"/><Relationship Id="rId52" Type="http://schemas.openxmlformats.org/officeDocument/2006/relationships/customXml" Target="../ink/ink1109.xml"/><Relationship Id="rId73" Type="http://schemas.openxmlformats.org/officeDocument/2006/relationships/image" Target="../media/image1114.png"/><Relationship Id="rId94" Type="http://schemas.openxmlformats.org/officeDocument/2006/relationships/customXml" Target="../ink/ink1130.xml"/><Relationship Id="rId148" Type="http://schemas.openxmlformats.org/officeDocument/2006/relationships/customXml" Target="../ink/ink1157.xml"/><Relationship Id="rId169" Type="http://schemas.openxmlformats.org/officeDocument/2006/relationships/image" Target="../media/image1162.png"/><Relationship Id="rId334" Type="http://schemas.openxmlformats.org/officeDocument/2006/relationships/customXml" Target="../ink/ink1250.xml"/><Relationship Id="rId355" Type="http://schemas.openxmlformats.org/officeDocument/2006/relationships/image" Target="../media/image1254.png"/><Relationship Id="rId376" Type="http://schemas.openxmlformats.org/officeDocument/2006/relationships/customXml" Target="../ink/ink1271.xml"/><Relationship Id="rId397" Type="http://schemas.openxmlformats.org/officeDocument/2006/relationships/image" Target="../media/image1275.png"/><Relationship Id="rId4" Type="http://schemas.openxmlformats.org/officeDocument/2006/relationships/customXml" Target="../ink/ink1085.xml"/><Relationship Id="rId180" Type="http://schemas.openxmlformats.org/officeDocument/2006/relationships/customXml" Target="../ink/ink1173.xml"/><Relationship Id="rId215" Type="http://schemas.openxmlformats.org/officeDocument/2006/relationships/image" Target="../media/image1185.png"/><Relationship Id="rId236" Type="http://schemas.openxmlformats.org/officeDocument/2006/relationships/customXml" Target="../ink/ink1201.xml"/><Relationship Id="rId257" Type="http://schemas.openxmlformats.org/officeDocument/2006/relationships/image" Target="../media/image1205.png"/><Relationship Id="rId278" Type="http://schemas.openxmlformats.org/officeDocument/2006/relationships/customXml" Target="../ink/ink1222.xml"/><Relationship Id="rId401" Type="http://schemas.openxmlformats.org/officeDocument/2006/relationships/image" Target="../media/image1277.png"/><Relationship Id="rId422" Type="http://schemas.openxmlformats.org/officeDocument/2006/relationships/customXml" Target="../ink/ink1294.xml"/><Relationship Id="rId443" Type="http://schemas.openxmlformats.org/officeDocument/2006/relationships/image" Target="../media/image1298.png"/><Relationship Id="rId464" Type="http://schemas.openxmlformats.org/officeDocument/2006/relationships/customXml" Target="../ink/ink1315.xml"/><Relationship Id="rId303" Type="http://schemas.openxmlformats.org/officeDocument/2006/relationships/image" Target="../media/image1228.png"/><Relationship Id="rId485" Type="http://schemas.openxmlformats.org/officeDocument/2006/relationships/image" Target="../media/image1319.png"/><Relationship Id="rId42" Type="http://schemas.openxmlformats.org/officeDocument/2006/relationships/customXml" Target="../ink/ink1104.xml"/><Relationship Id="rId84" Type="http://schemas.openxmlformats.org/officeDocument/2006/relationships/customXml" Target="../ink/ink1125.xml"/><Relationship Id="rId138" Type="http://schemas.openxmlformats.org/officeDocument/2006/relationships/customXml" Target="../ink/ink1152.xml"/><Relationship Id="rId345" Type="http://schemas.openxmlformats.org/officeDocument/2006/relationships/image" Target="../media/image1249.png"/><Relationship Id="rId387" Type="http://schemas.openxmlformats.org/officeDocument/2006/relationships/image" Target="../media/image1270.png"/><Relationship Id="rId191" Type="http://schemas.openxmlformats.org/officeDocument/2006/relationships/image" Target="../media/image1173.png"/><Relationship Id="rId205" Type="http://schemas.openxmlformats.org/officeDocument/2006/relationships/image" Target="../media/image1180.png"/><Relationship Id="rId247" Type="http://schemas.openxmlformats.org/officeDocument/2006/relationships/image" Target="../media/image1201.png"/><Relationship Id="rId412" Type="http://schemas.openxmlformats.org/officeDocument/2006/relationships/customXml" Target="../ink/ink1289.xml"/><Relationship Id="rId107" Type="http://schemas.openxmlformats.org/officeDocument/2006/relationships/image" Target="../media/image1131.png"/><Relationship Id="rId289" Type="http://schemas.openxmlformats.org/officeDocument/2006/relationships/image" Target="../media/image1221.png"/><Relationship Id="rId454" Type="http://schemas.openxmlformats.org/officeDocument/2006/relationships/customXml" Target="../ink/ink1310.xml"/><Relationship Id="rId11" Type="http://schemas.openxmlformats.org/officeDocument/2006/relationships/image" Target="../media/image1083.png"/><Relationship Id="rId53" Type="http://schemas.openxmlformats.org/officeDocument/2006/relationships/image" Target="../media/image1104.png"/><Relationship Id="rId149" Type="http://schemas.openxmlformats.org/officeDocument/2006/relationships/image" Target="../media/image1152.png"/><Relationship Id="rId314" Type="http://schemas.openxmlformats.org/officeDocument/2006/relationships/customXml" Target="../ink/ink1240.xml"/><Relationship Id="rId356" Type="http://schemas.openxmlformats.org/officeDocument/2006/relationships/customXml" Target="../ink/ink1261.xml"/><Relationship Id="rId398" Type="http://schemas.openxmlformats.org/officeDocument/2006/relationships/customXml" Target="../ink/ink1282.xml"/><Relationship Id="rId95" Type="http://schemas.openxmlformats.org/officeDocument/2006/relationships/image" Target="../media/image1125.png"/><Relationship Id="rId160" Type="http://schemas.openxmlformats.org/officeDocument/2006/relationships/customXml" Target="../ink/ink1163.xml"/><Relationship Id="rId216" Type="http://schemas.openxmlformats.org/officeDocument/2006/relationships/customXml" Target="../ink/ink1191.xml"/><Relationship Id="rId423" Type="http://schemas.openxmlformats.org/officeDocument/2006/relationships/image" Target="../media/image1288.png"/><Relationship Id="rId258" Type="http://schemas.openxmlformats.org/officeDocument/2006/relationships/customXml" Target="../ink/ink1212.xml"/><Relationship Id="rId465" Type="http://schemas.openxmlformats.org/officeDocument/2006/relationships/image" Target="../media/image1309.png"/><Relationship Id="rId22" Type="http://schemas.openxmlformats.org/officeDocument/2006/relationships/customXml" Target="../ink/ink1094.xml"/><Relationship Id="rId64" Type="http://schemas.openxmlformats.org/officeDocument/2006/relationships/customXml" Target="../ink/ink1115.xml"/><Relationship Id="rId118" Type="http://schemas.openxmlformats.org/officeDocument/2006/relationships/customXml" Target="../ink/ink1142.xml"/><Relationship Id="rId325" Type="http://schemas.openxmlformats.org/officeDocument/2006/relationships/image" Target="../media/image1239.png"/><Relationship Id="rId367" Type="http://schemas.openxmlformats.org/officeDocument/2006/relationships/image" Target="../media/image1260.png"/><Relationship Id="rId171" Type="http://schemas.openxmlformats.org/officeDocument/2006/relationships/image" Target="../media/image1163.png"/><Relationship Id="rId227" Type="http://schemas.openxmlformats.org/officeDocument/2006/relationships/image" Target="../media/image1191.png"/><Relationship Id="rId269" Type="http://schemas.openxmlformats.org/officeDocument/2006/relationships/image" Target="../media/image1211.png"/><Relationship Id="rId434" Type="http://schemas.openxmlformats.org/officeDocument/2006/relationships/customXml" Target="../ink/ink1300.xml"/><Relationship Id="rId476" Type="http://schemas.openxmlformats.org/officeDocument/2006/relationships/customXml" Target="../ink/ink1321.xml"/><Relationship Id="rId33" Type="http://schemas.openxmlformats.org/officeDocument/2006/relationships/image" Target="../media/image1094.png"/><Relationship Id="rId129" Type="http://schemas.openxmlformats.org/officeDocument/2006/relationships/image" Target="../media/image1142.png"/><Relationship Id="rId280" Type="http://schemas.openxmlformats.org/officeDocument/2006/relationships/customXml" Target="../ink/ink1223.xml"/><Relationship Id="rId336" Type="http://schemas.openxmlformats.org/officeDocument/2006/relationships/customXml" Target="../ink/ink1251.xml"/><Relationship Id="rId75" Type="http://schemas.openxmlformats.org/officeDocument/2006/relationships/image" Target="../media/image1115.png"/><Relationship Id="rId140" Type="http://schemas.openxmlformats.org/officeDocument/2006/relationships/customXml" Target="../ink/ink1153.xml"/><Relationship Id="rId182" Type="http://schemas.openxmlformats.org/officeDocument/2006/relationships/customXml" Target="../ink/ink1174.xml"/><Relationship Id="rId378" Type="http://schemas.openxmlformats.org/officeDocument/2006/relationships/customXml" Target="../ink/ink1272.xml"/><Relationship Id="rId403" Type="http://schemas.openxmlformats.org/officeDocument/2006/relationships/image" Target="../media/image1278.png"/><Relationship Id="rId6" Type="http://schemas.openxmlformats.org/officeDocument/2006/relationships/customXml" Target="../ink/ink1086.xml"/><Relationship Id="rId238" Type="http://schemas.openxmlformats.org/officeDocument/2006/relationships/customXml" Target="../ink/ink1202.xml"/><Relationship Id="rId445" Type="http://schemas.openxmlformats.org/officeDocument/2006/relationships/image" Target="../media/image1299.png"/><Relationship Id="rId487" Type="http://schemas.openxmlformats.org/officeDocument/2006/relationships/image" Target="../media/image1320.png"/><Relationship Id="rId291" Type="http://schemas.openxmlformats.org/officeDocument/2006/relationships/image" Target="../media/image1222.png"/><Relationship Id="rId305" Type="http://schemas.openxmlformats.org/officeDocument/2006/relationships/image" Target="../media/image1229.png"/><Relationship Id="rId347" Type="http://schemas.openxmlformats.org/officeDocument/2006/relationships/image" Target="../media/image1250.png"/><Relationship Id="rId44" Type="http://schemas.openxmlformats.org/officeDocument/2006/relationships/customXml" Target="../ink/ink1105.xml"/><Relationship Id="rId86" Type="http://schemas.openxmlformats.org/officeDocument/2006/relationships/customXml" Target="../ink/ink1126.xml"/><Relationship Id="rId151" Type="http://schemas.openxmlformats.org/officeDocument/2006/relationships/image" Target="../media/image1153.png"/><Relationship Id="rId389" Type="http://schemas.openxmlformats.org/officeDocument/2006/relationships/image" Target="../media/image1271.png"/><Relationship Id="rId193" Type="http://schemas.openxmlformats.org/officeDocument/2006/relationships/image" Target="../media/image1174.png"/><Relationship Id="rId207" Type="http://schemas.openxmlformats.org/officeDocument/2006/relationships/image" Target="../media/image1181.png"/><Relationship Id="rId249" Type="http://schemas.openxmlformats.org/officeDocument/2006/relationships/image" Target="../media/image1202.png"/><Relationship Id="rId414" Type="http://schemas.openxmlformats.org/officeDocument/2006/relationships/customXml" Target="../ink/ink1290.xml"/><Relationship Id="rId456" Type="http://schemas.openxmlformats.org/officeDocument/2006/relationships/customXml" Target="../ink/ink1311.xml"/><Relationship Id="rId13" Type="http://schemas.openxmlformats.org/officeDocument/2006/relationships/image" Target="../media/image1084.png"/><Relationship Id="rId109" Type="http://schemas.openxmlformats.org/officeDocument/2006/relationships/image" Target="../media/image1132.png"/><Relationship Id="rId260" Type="http://schemas.openxmlformats.org/officeDocument/2006/relationships/customXml" Target="../ink/ink1213.xml"/><Relationship Id="rId316" Type="http://schemas.openxmlformats.org/officeDocument/2006/relationships/customXml" Target="../ink/ink1241.xml"/><Relationship Id="rId55" Type="http://schemas.openxmlformats.org/officeDocument/2006/relationships/image" Target="../media/image1105.png"/><Relationship Id="rId97" Type="http://schemas.openxmlformats.org/officeDocument/2006/relationships/image" Target="../media/image1126.png"/><Relationship Id="rId120" Type="http://schemas.openxmlformats.org/officeDocument/2006/relationships/customXml" Target="../ink/ink1143.xml"/><Relationship Id="rId358" Type="http://schemas.openxmlformats.org/officeDocument/2006/relationships/customXml" Target="../ink/ink1262.xml"/><Relationship Id="rId162" Type="http://schemas.openxmlformats.org/officeDocument/2006/relationships/customXml" Target="../ink/ink1164.xml"/><Relationship Id="rId218" Type="http://schemas.openxmlformats.org/officeDocument/2006/relationships/customXml" Target="../ink/ink1192.xml"/><Relationship Id="rId425" Type="http://schemas.openxmlformats.org/officeDocument/2006/relationships/image" Target="../media/image1289.png"/><Relationship Id="rId467" Type="http://schemas.openxmlformats.org/officeDocument/2006/relationships/image" Target="../media/image1310.png"/><Relationship Id="rId271" Type="http://schemas.openxmlformats.org/officeDocument/2006/relationships/image" Target="../media/image1212.png"/><Relationship Id="rId24" Type="http://schemas.openxmlformats.org/officeDocument/2006/relationships/customXml" Target="../ink/ink1095.xml"/><Relationship Id="rId66" Type="http://schemas.openxmlformats.org/officeDocument/2006/relationships/customXml" Target="../ink/ink1116.xml"/><Relationship Id="rId131" Type="http://schemas.openxmlformats.org/officeDocument/2006/relationships/image" Target="../media/image1143.png"/><Relationship Id="rId327" Type="http://schemas.openxmlformats.org/officeDocument/2006/relationships/image" Target="../media/image1240.png"/><Relationship Id="rId369" Type="http://schemas.openxmlformats.org/officeDocument/2006/relationships/image" Target="../media/image1261.png"/><Relationship Id="rId173" Type="http://schemas.openxmlformats.org/officeDocument/2006/relationships/image" Target="../media/image1164.png"/><Relationship Id="rId229" Type="http://schemas.openxmlformats.org/officeDocument/2006/relationships/image" Target="../media/image1192.png"/><Relationship Id="rId380" Type="http://schemas.openxmlformats.org/officeDocument/2006/relationships/customXml" Target="../ink/ink1273.xml"/><Relationship Id="rId436" Type="http://schemas.openxmlformats.org/officeDocument/2006/relationships/customXml" Target="../ink/ink1301.xml"/><Relationship Id="rId240" Type="http://schemas.openxmlformats.org/officeDocument/2006/relationships/customXml" Target="../ink/ink1203.xml"/><Relationship Id="rId478" Type="http://schemas.openxmlformats.org/officeDocument/2006/relationships/customXml" Target="../ink/ink1322.xml"/><Relationship Id="rId35" Type="http://schemas.openxmlformats.org/officeDocument/2006/relationships/image" Target="../media/image1095.png"/><Relationship Id="rId77" Type="http://schemas.openxmlformats.org/officeDocument/2006/relationships/image" Target="../media/image1116.png"/><Relationship Id="rId100" Type="http://schemas.openxmlformats.org/officeDocument/2006/relationships/customXml" Target="../ink/ink1133.xml"/><Relationship Id="rId282" Type="http://schemas.openxmlformats.org/officeDocument/2006/relationships/customXml" Target="../ink/ink1224.xml"/><Relationship Id="rId338" Type="http://schemas.openxmlformats.org/officeDocument/2006/relationships/customXml" Target="../ink/ink1252.xml"/><Relationship Id="rId8" Type="http://schemas.openxmlformats.org/officeDocument/2006/relationships/customXml" Target="../ink/ink1087.xml"/><Relationship Id="rId142" Type="http://schemas.openxmlformats.org/officeDocument/2006/relationships/customXml" Target="../ink/ink1154.xml"/><Relationship Id="rId184" Type="http://schemas.openxmlformats.org/officeDocument/2006/relationships/customXml" Target="../ink/ink1175.xml"/><Relationship Id="rId391" Type="http://schemas.openxmlformats.org/officeDocument/2006/relationships/image" Target="../media/image1272.png"/><Relationship Id="rId405" Type="http://schemas.openxmlformats.org/officeDocument/2006/relationships/image" Target="../media/image1279.png"/><Relationship Id="rId447" Type="http://schemas.openxmlformats.org/officeDocument/2006/relationships/image" Target="../media/image1300.png"/><Relationship Id="rId251" Type="http://schemas.openxmlformats.org/officeDocument/2006/relationships/image" Target="../media/image1040.png"/><Relationship Id="rId46" Type="http://schemas.openxmlformats.org/officeDocument/2006/relationships/customXml" Target="../ink/ink1106.xml"/><Relationship Id="rId293" Type="http://schemas.openxmlformats.org/officeDocument/2006/relationships/image" Target="../media/image1223.png"/><Relationship Id="rId307" Type="http://schemas.openxmlformats.org/officeDocument/2006/relationships/image" Target="../media/image1230.png"/><Relationship Id="rId349" Type="http://schemas.openxmlformats.org/officeDocument/2006/relationships/image" Target="../media/image1251.png"/><Relationship Id="rId88" Type="http://schemas.openxmlformats.org/officeDocument/2006/relationships/customXml" Target="../ink/ink1127.xml"/><Relationship Id="rId111" Type="http://schemas.openxmlformats.org/officeDocument/2006/relationships/image" Target="../media/image1133.png"/><Relationship Id="rId153" Type="http://schemas.openxmlformats.org/officeDocument/2006/relationships/image" Target="../media/image1154.png"/><Relationship Id="rId195" Type="http://schemas.openxmlformats.org/officeDocument/2006/relationships/image" Target="../media/image1175.png"/><Relationship Id="rId209" Type="http://schemas.openxmlformats.org/officeDocument/2006/relationships/image" Target="../media/image1182.png"/><Relationship Id="rId360" Type="http://schemas.openxmlformats.org/officeDocument/2006/relationships/customXml" Target="../ink/ink1263.xml"/><Relationship Id="rId416" Type="http://schemas.openxmlformats.org/officeDocument/2006/relationships/customXml" Target="../ink/ink1291.xml"/><Relationship Id="rId220" Type="http://schemas.openxmlformats.org/officeDocument/2006/relationships/customXml" Target="../ink/ink1193.xml"/><Relationship Id="rId458" Type="http://schemas.openxmlformats.org/officeDocument/2006/relationships/customXml" Target="../ink/ink1312.xml"/><Relationship Id="rId15" Type="http://schemas.openxmlformats.org/officeDocument/2006/relationships/image" Target="../media/image1085.png"/><Relationship Id="rId57" Type="http://schemas.openxmlformats.org/officeDocument/2006/relationships/image" Target="../media/image1106.png"/><Relationship Id="rId262" Type="http://schemas.openxmlformats.org/officeDocument/2006/relationships/customXml" Target="../ink/ink1214.xml"/><Relationship Id="rId318" Type="http://schemas.openxmlformats.org/officeDocument/2006/relationships/customXml" Target="../ink/ink1242.xml"/><Relationship Id="rId99" Type="http://schemas.openxmlformats.org/officeDocument/2006/relationships/image" Target="../media/image1127.png"/><Relationship Id="rId122" Type="http://schemas.openxmlformats.org/officeDocument/2006/relationships/customXml" Target="../ink/ink1144.xml"/><Relationship Id="rId164" Type="http://schemas.openxmlformats.org/officeDocument/2006/relationships/customXml" Target="../ink/ink1165.xml"/><Relationship Id="rId371" Type="http://schemas.openxmlformats.org/officeDocument/2006/relationships/image" Target="../media/image1262.png"/><Relationship Id="rId427" Type="http://schemas.openxmlformats.org/officeDocument/2006/relationships/image" Target="../media/image1290.png"/><Relationship Id="rId469" Type="http://schemas.openxmlformats.org/officeDocument/2006/relationships/image" Target="../media/image1311.png"/><Relationship Id="rId26" Type="http://schemas.openxmlformats.org/officeDocument/2006/relationships/customXml" Target="../ink/ink1096.xml"/><Relationship Id="rId231" Type="http://schemas.openxmlformats.org/officeDocument/2006/relationships/image" Target="../media/image1193.png"/><Relationship Id="rId273" Type="http://schemas.openxmlformats.org/officeDocument/2006/relationships/image" Target="../media/image1213.png"/><Relationship Id="rId329" Type="http://schemas.openxmlformats.org/officeDocument/2006/relationships/image" Target="../media/image1241.png"/><Relationship Id="rId480" Type="http://schemas.openxmlformats.org/officeDocument/2006/relationships/customXml" Target="../ink/ink1323.xml"/><Relationship Id="rId68" Type="http://schemas.openxmlformats.org/officeDocument/2006/relationships/customXml" Target="../ink/ink1117.xml"/><Relationship Id="rId133" Type="http://schemas.openxmlformats.org/officeDocument/2006/relationships/image" Target="../media/image1144.png"/><Relationship Id="rId175" Type="http://schemas.openxmlformats.org/officeDocument/2006/relationships/image" Target="../media/image1165.png"/><Relationship Id="rId340" Type="http://schemas.openxmlformats.org/officeDocument/2006/relationships/customXml" Target="../ink/ink1253.xml"/><Relationship Id="rId200" Type="http://schemas.openxmlformats.org/officeDocument/2006/relationships/customXml" Target="../ink/ink1183.xml"/><Relationship Id="rId382" Type="http://schemas.openxmlformats.org/officeDocument/2006/relationships/customXml" Target="../ink/ink1274.xml"/><Relationship Id="rId438" Type="http://schemas.openxmlformats.org/officeDocument/2006/relationships/customXml" Target="../ink/ink1302.xml"/><Relationship Id="rId242" Type="http://schemas.openxmlformats.org/officeDocument/2006/relationships/customXml" Target="../ink/ink1204.xml"/><Relationship Id="rId284" Type="http://schemas.openxmlformats.org/officeDocument/2006/relationships/customXml" Target="../ink/ink1225.xml"/><Relationship Id="rId37" Type="http://schemas.openxmlformats.org/officeDocument/2006/relationships/image" Target="../media/image1096.png"/><Relationship Id="rId79" Type="http://schemas.openxmlformats.org/officeDocument/2006/relationships/image" Target="../media/image1117.png"/><Relationship Id="rId102" Type="http://schemas.openxmlformats.org/officeDocument/2006/relationships/customXml" Target="../ink/ink1134.xml"/><Relationship Id="rId144" Type="http://schemas.openxmlformats.org/officeDocument/2006/relationships/customXml" Target="../ink/ink1155.xml"/><Relationship Id="rId90" Type="http://schemas.openxmlformats.org/officeDocument/2006/relationships/customXml" Target="../ink/ink1128.xml"/><Relationship Id="rId186" Type="http://schemas.openxmlformats.org/officeDocument/2006/relationships/customXml" Target="../ink/ink1176.xml"/><Relationship Id="rId351" Type="http://schemas.openxmlformats.org/officeDocument/2006/relationships/image" Target="../media/image1252.png"/><Relationship Id="rId393" Type="http://schemas.openxmlformats.org/officeDocument/2006/relationships/image" Target="../media/image1273.png"/><Relationship Id="rId407" Type="http://schemas.openxmlformats.org/officeDocument/2006/relationships/image" Target="../media/image1280.png"/><Relationship Id="rId449" Type="http://schemas.openxmlformats.org/officeDocument/2006/relationships/image" Target="../media/image1301.png"/><Relationship Id="rId211" Type="http://schemas.openxmlformats.org/officeDocument/2006/relationships/image" Target="../media/image1183.png"/><Relationship Id="rId253" Type="http://schemas.openxmlformats.org/officeDocument/2006/relationships/image" Target="../media/image1203.png"/><Relationship Id="rId295" Type="http://schemas.openxmlformats.org/officeDocument/2006/relationships/image" Target="../media/image1224.png"/><Relationship Id="rId309" Type="http://schemas.openxmlformats.org/officeDocument/2006/relationships/image" Target="../media/image1231.png"/><Relationship Id="rId460" Type="http://schemas.openxmlformats.org/officeDocument/2006/relationships/customXml" Target="../ink/ink1313.xml"/><Relationship Id="rId48" Type="http://schemas.openxmlformats.org/officeDocument/2006/relationships/customXml" Target="../ink/ink1107.xml"/><Relationship Id="rId113" Type="http://schemas.openxmlformats.org/officeDocument/2006/relationships/image" Target="../media/image1134.png"/><Relationship Id="rId320" Type="http://schemas.openxmlformats.org/officeDocument/2006/relationships/customXml" Target="../ink/ink1243.xml"/><Relationship Id="rId155" Type="http://schemas.openxmlformats.org/officeDocument/2006/relationships/image" Target="../media/image1155.png"/><Relationship Id="rId197" Type="http://schemas.openxmlformats.org/officeDocument/2006/relationships/image" Target="../media/image1176.png"/><Relationship Id="rId362" Type="http://schemas.openxmlformats.org/officeDocument/2006/relationships/customXml" Target="../ink/ink1264.xml"/><Relationship Id="rId418" Type="http://schemas.openxmlformats.org/officeDocument/2006/relationships/customXml" Target="../ink/ink1292.xml"/><Relationship Id="rId222" Type="http://schemas.openxmlformats.org/officeDocument/2006/relationships/customXml" Target="../ink/ink1194.xml"/><Relationship Id="rId264" Type="http://schemas.openxmlformats.org/officeDocument/2006/relationships/customXml" Target="../ink/ink1215.xml"/><Relationship Id="rId471" Type="http://schemas.openxmlformats.org/officeDocument/2006/relationships/image" Target="../media/image1312.png"/><Relationship Id="rId17" Type="http://schemas.openxmlformats.org/officeDocument/2006/relationships/image" Target="../media/image1086.png"/><Relationship Id="rId59" Type="http://schemas.openxmlformats.org/officeDocument/2006/relationships/image" Target="../media/image1107.png"/><Relationship Id="rId124" Type="http://schemas.openxmlformats.org/officeDocument/2006/relationships/customXml" Target="../ink/ink1145.xml"/><Relationship Id="rId70" Type="http://schemas.openxmlformats.org/officeDocument/2006/relationships/customXml" Target="../ink/ink1118.xml"/><Relationship Id="rId166" Type="http://schemas.openxmlformats.org/officeDocument/2006/relationships/customXml" Target="../ink/ink1166.xml"/><Relationship Id="rId331" Type="http://schemas.openxmlformats.org/officeDocument/2006/relationships/image" Target="../media/image1242.png"/><Relationship Id="rId373" Type="http://schemas.openxmlformats.org/officeDocument/2006/relationships/image" Target="../media/image1263.png"/><Relationship Id="rId429" Type="http://schemas.openxmlformats.org/officeDocument/2006/relationships/image" Target="../media/image1291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94.png"/><Relationship Id="rId440" Type="http://schemas.openxmlformats.org/officeDocument/2006/relationships/customXml" Target="../ink/ink1303.xml"/><Relationship Id="rId28" Type="http://schemas.openxmlformats.org/officeDocument/2006/relationships/customXml" Target="../ink/ink1097.xml"/><Relationship Id="rId275" Type="http://schemas.openxmlformats.org/officeDocument/2006/relationships/image" Target="../media/image1214.png"/><Relationship Id="rId300" Type="http://schemas.openxmlformats.org/officeDocument/2006/relationships/customXml" Target="../ink/ink1233.xml"/><Relationship Id="rId482" Type="http://schemas.openxmlformats.org/officeDocument/2006/relationships/customXml" Target="../ink/ink1324.xml"/><Relationship Id="rId81" Type="http://schemas.openxmlformats.org/officeDocument/2006/relationships/image" Target="../media/image1118.png"/><Relationship Id="rId135" Type="http://schemas.openxmlformats.org/officeDocument/2006/relationships/image" Target="../media/image1145.png"/><Relationship Id="rId177" Type="http://schemas.openxmlformats.org/officeDocument/2006/relationships/image" Target="../media/image1166.png"/><Relationship Id="rId342" Type="http://schemas.openxmlformats.org/officeDocument/2006/relationships/customXml" Target="../ink/ink1254.xml"/><Relationship Id="rId384" Type="http://schemas.openxmlformats.org/officeDocument/2006/relationships/customXml" Target="../ink/ink1275.xml"/><Relationship Id="rId202" Type="http://schemas.openxmlformats.org/officeDocument/2006/relationships/customXml" Target="../ink/ink1184.xml"/><Relationship Id="rId244" Type="http://schemas.openxmlformats.org/officeDocument/2006/relationships/customXml" Target="../ink/ink1205.xml"/><Relationship Id="rId39" Type="http://schemas.openxmlformats.org/officeDocument/2006/relationships/image" Target="../media/image1097.png"/><Relationship Id="rId286" Type="http://schemas.openxmlformats.org/officeDocument/2006/relationships/customXml" Target="../ink/ink1226.xml"/><Relationship Id="rId451" Type="http://schemas.openxmlformats.org/officeDocument/2006/relationships/image" Target="../media/image1302.png"/><Relationship Id="rId50" Type="http://schemas.openxmlformats.org/officeDocument/2006/relationships/customXml" Target="../ink/ink1108.xml"/><Relationship Id="rId104" Type="http://schemas.openxmlformats.org/officeDocument/2006/relationships/customXml" Target="../ink/ink1135.xml"/><Relationship Id="rId146" Type="http://schemas.openxmlformats.org/officeDocument/2006/relationships/customXml" Target="../ink/ink1156.xml"/><Relationship Id="rId188" Type="http://schemas.openxmlformats.org/officeDocument/2006/relationships/customXml" Target="../ink/ink1177.xml"/><Relationship Id="rId311" Type="http://schemas.openxmlformats.org/officeDocument/2006/relationships/image" Target="../media/image1232.png"/><Relationship Id="rId353" Type="http://schemas.openxmlformats.org/officeDocument/2006/relationships/image" Target="../media/image1253.png"/><Relationship Id="rId395" Type="http://schemas.openxmlformats.org/officeDocument/2006/relationships/image" Target="../media/image1274.png"/><Relationship Id="rId409" Type="http://schemas.openxmlformats.org/officeDocument/2006/relationships/image" Target="../media/image1281.png"/><Relationship Id="rId92" Type="http://schemas.openxmlformats.org/officeDocument/2006/relationships/customXml" Target="../ink/ink1129.xml"/><Relationship Id="rId213" Type="http://schemas.openxmlformats.org/officeDocument/2006/relationships/image" Target="../media/image1184.png"/><Relationship Id="rId420" Type="http://schemas.openxmlformats.org/officeDocument/2006/relationships/customXml" Target="../ink/ink1293.xml"/><Relationship Id="rId255" Type="http://schemas.openxmlformats.org/officeDocument/2006/relationships/image" Target="../media/image1204.png"/><Relationship Id="rId297" Type="http://schemas.openxmlformats.org/officeDocument/2006/relationships/image" Target="../media/image1225.png"/><Relationship Id="rId462" Type="http://schemas.openxmlformats.org/officeDocument/2006/relationships/customXml" Target="../ink/ink1314.xml"/><Relationship Id="rId115" Type="http://schemas.openxmlformats.org/officeDocument/2006/relationships/image" Target="../media/image1135.png"/><Relationship Id="rId157" Type="http://schemas.openxmlformats.org/officeDocument/2006/relationships/image" Target="../media/image1156.png"/><Relationship Id="rId322" Type="http://schemas.openxmlformats.org/officeDocument/2006/relationships/customXml" Target="../ink/ink1244.xml"/><Relationship Id="rId364" Type="http://schemas.openxmlformats.org/officeDocument/2006/relationships/customXml" Target="../ink/ink1265.xml"/><Relationship Id="rId61" Type="http://schemas.openxmlformats.org/officeDocument/2006/relationships/image" Target="../media/image1108.png"/><Relationship Id="rId199" Type="http://schemas.openxmlformats.org/officeDocument/2006/relationships/image" Target="../media/image1177.png"/><Relationship Id="rId19" Type="http://schemas.openxmlformats.org/officeDocument/2006/relationships/image" Target="../media/image1087.png"/><Relationship Id="rId224" Type="http://schemas.openxmlformats.org/officeDocument/2006/relationships/customXml" Target="../ink/ink1195.xml"/><Relationship Id="rId266" Type="http://schemas.openxmlformats.org/officeDocument/2006/relationships/customXml" Target="../ink/ink1216.xml"/><Relationship Id="rId431" Type="http://schemas.openxmlformats.org/officeDocument/2006/relationships/image" Target="../media/image1292.png"/><Relationship Id="rId473" Type="http://schemas.openxmlformats.org/officeDocument/2006/relationships/image" Target="../media/image1313.png"/><Relationship Id="rId30" Type="http://schemas.openxmlformats.org/officeDocument/2006/relationships/customXml" Target="../ink/ink1098.xml"/><Relationship Id="rId126" Type="http://schemas.openxmlformats.org/officeDocument/2006/relationships/customXml" Target="../ink/ink1146.xml"/><Relationship Id="rId168" Type="http://schemas.openxmlformats.org/officeDocument/2006/relationships/customXml" Target="../ink/ink1167.xml"/><Relationship Id="rId333" Type="http://schemas.openxmlformats.org/officeDocument/2006/relationships/image" Target="../media/image1243.png"/><Relationship Id="rId72" Type="http://schemas.openxmlformats.org/officeDocument/2006/relationships/customXml" Target="../ink/ink1119.xml"/><Relationship Id="rId375" Type="http://schemas.openxmlformats.org/officeDocument/2006/relationships/image" Target="../media/image1264.png"/><Relationship Id="rId3" Type="http://schemas.openxmlformats.org/officeDocument/2006/relationships/image" Target="../media/image1079.png"/><Relationship Id="rId235" Type="http://schemas.openxmlformats.org/officeDocument/2006/relationships/image" Target="../media/image1195.png"/><Relationship Id="rId277" Type="http://schemas.openxmlformats.org/officeDocument/2006/relationships/image" Target="../media/image1215.png"/><Relationship Id="rId400" Type="http://schemas.openxmlformats.org/officeDocument/2006/relationships/customXml" Target="../ink/ink1283.xml"/><Relationship Id="rId442" Type="http://schemas.openxmlformats.org/officeDocument/2006/relationships/customXml" Target="../ink/ink1304.xml"/><Relationship Id="rId484" Type="http://schemas.openxmlformats.org/officeDocument/2006/relationships/customXml" Target="../ink/ink1325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8.png"/><Relationship Id="rId21" Type="http://schemas.openxmlformats.org/officeDocument/2006/relationships/image" Target="../media/image1330.png"/><Relationship Id="rId63" Type="http://schemas.openxmlformats.org/officeDocument/2006/relationships/image" Target="../media/image1351.png"/><Relationship Id="rId159" Type="http://schemas.openxmlformats.org/officeDocument/2006/relationships/image" Target="../media/image1399.png"/><Relationship Id="rId170" Type="http://schemas.openxmlformats.org/officeDocument/2006/relationships/customXml" Target="../ink/ink1411.xml"/><Relationship Id="rId226" Type="http://schemas.openxmlformats.org/officeDocument/2006/relationships/customXml" Target="../ink/ink1439.xml"/><Relationship Id="rId268" Type="http://schemas.openxmlformats.org/officeDocument/2006/relationships/customXml" Target="../ink/ink1460.xml"/><Relationship Id="rId32" Type="http://schemas.openxmlformats.org/officeDocument/2006/relationships/customXml" Target="../ink/ink1342.xml"/><Relationship Id="rId74" Type="http://schemas.openxmlformats.org/officeDocument/2006/relationships/customXml" Target="../ink/ink1363.xml"/><Relationship Id="rId128" Type="http://schemas.openxmlformats.org/officeDocument/2006/relationships/customXml" Target="../ink/ink1390.xml"/><Relationship Id="rId5" Type="http://schemas.openxmlformats.org/officeDocument/2006/relationships/image" Target="../media/image1322.png"/><Relationship Id="rId181" Type="http://schemas.openxmlformats.org/officeDocument/2006/relationships/image" Target="../media/image1410.png"/><Relationship Id="rId237" Type="http://schemas.openxmlformats.org/officeDocument/2006/relationships/image" Target="../media/image1438.png"/><Relationship Id="rId279" Type="http://schemas.openxmlformats.org/officeDocument/2006/relationships/image" Target="../media/image1459.png"/><Relationship Id="rId22" Type="http://schemas.openxmlformats.org/officeDocument/2006/relationships/customXml" Target="../ink/ink1337.xml"/><Relationship Id="rId43" Type="http://schemas.openxmlformats.org/officeDocument/2006/relationships/image" Target="../media/image1341.png"/><Relationship Id="rId64" Type="http://schemas.openxmlformats.org/officeDocument/2006/relationships/customXml" Target="../ink/ink1358.xml"/><Relationship Id="rId118" Type="http://schemas.openxmlformats.org/officeDocument/2006/relationships/customXml" Target="../ink/ink1385.xml"/><Relationship Id="rId139" Type="http://schemas.openxmlformats.org/officeDocument/2006/relationships/image" Target="../media/image1389.png"/><Relationship Id="rId85" Type="http://schemas.openxmlformats.org/officeDocument/2006/relationships/image" Target="../media/image1362.png"/><Relationship Id="rId150" Type="http://schemas.openxmlformats.org/officeDocument/2006/relationships/customXml" Target="../ink/ink1401.xml"/><Relationship Id="rId171" Type="http://schemas.openxmlformats.org/officeDocument/2006/relationships/image" Target="../media/image1405.png"/><Relationship Id="rId192" Type="http://schemas.openxmlformats.org/officeDocument/2006/relationships/customXml" Target="../ink/ink1422.xml"/><Relationship Id="rId206" Type="http://schemas.openxmlformats.org/officeDocument/2006/relationships/customXml" Target="../ink/ink1429.xml"/><Relationship Id="rId227" Type="http://schemas.openxmlformats.org/officeDocument/2006/relationships/image" Target="../media/image1433.png"/><Relationship Id="rId248" Type="http://schemas.openxmlformats.org/officeDocument/2006/relationships/customXml" Target="../ink/ink1450.xml"/><Relationship Id="rId269" Type="http://schemas.openxmlformats.org/officeDocument/2006/relationships/image" Target="../media/image1454.png"/><Relationship Id="rId12" Type="http://schemas.openxmlformats.org/officeDocument/2006/relationships/customXml" Target="../ink/ink1332.xml"/><Relationship Id="rId33" Type="http://schemas.openxmlformats.org/officeDocument/2006/relationships/image" Target="../media/image1336.png"/><Relationship Id="rId108" Type="http://schemas.openxmlformats.org/officeDocument/2006/relationships/customXml" Target="../ink/ink1380.xml"/><Relationship Id="rId129" Type="http://schemas.openxmlformats.org/officeDocument/2006/relationships/image" Target="../media/image1384.png"/><Relationship Id="rId280" Type="http://schemas.openxmlformats.org/officeDocument/2006/relationships/customXml" Target="../ink/ink1466.xml"/><Relationship Id="rId54" Type="http://schemas.openxmlformats.org/officeDocument/2006/relationships/customXml" Target="../ink/ink1353.xml"/><Relationship Id="rId75" Type="http://schemas.openxmlformats.org/officeDocument/2006/relationships/image" Target="../media/image1357.png"/><Relationship Id="rId96" Type="http://schemas.openxmlformats.org/officeDocument/2006/relationships/customXml" Target="../ink/ink1374.xml"/><Relationship Id="rId140" Type="http://schemas.openxmlformats.org/officeDocument/2006/relationships/customXml" Target="../ink/ink1396.xml"/><Relationship Id="rId161" Type="http://schemas.openxmlformats.org/officeDocument/2006/relationships/image" Target="../media/image1400.png"/><Relationship Id="rId182" Type="http://schemas.openxmlformats.org/officeDocument/2006/relationships/customXml" Target="../ink/ink1417.xml"/><Relationship Id="rId217" Type="http://schemas.openxmlformats.org/officeDocument/2006/relationships/image" Target="../media/image1428.png"/><Relationship Id="rId6" Type="http://schemas.openxmlformats.org/officeDocument/2006/relationships/customXml" Target="../ink/ink1329.xml"/><Relationship Id="rId238" Type="http://schemas.openxmlformats.org/officeDocument/2006/relationships/customXml" Target="../ink/ink1445.xml"/><Relationship Id="rId259" Type="http://schemas.openxmlformats.org/officeDocument/2006/relationships/image" Target="../media/image1449.png"/><Relationship Id="rId23" Type="http://schemas.openxmlformats.org/officeDocument/2006/relationships/image" Target="../media/image1331.png"/><Relationship Id="rId119" Type="http://schemas.openxmlformats.org/officeDocument/2006/relationships/image" Target="../media/image1379.png"/><Relationship Id="rId270" Type="http://schemas.openxmlformats.org/officeDocument/2006/relationships/customXml" Target="../ink/ink1461.xml"/><Relationship Id="rId44" Type="http://schemas.openxmlformats.org/officeDocument/2006/relationships/customXml" Target="../ink/ink1348.xml"/><Relationship Id="rId65" Type="http://schemas.openxmlformats.org/officeDocument/2006/relationships/image" Target="../media/image1352.png"/><Relationship Id="rId86" Type="http://schemas.openxmlformats.org/officeDocument/2006/relationships/customXml" Target="../ink/ink1369.xml"/><Relationship Id="rId130" Type="http://schemas.openxmlformats.org/officeDocument/2006/relationships/customXml" Target="../ink/ink1391.xml"/><Relationship Id="rId151" Type="http://schemas.openxmlformats.org/officeDocument/2006/relationships/image" Target="../media/image1395.png"/><Relationship Id="rId172" Type="http://schemas.openxmlformats.org/officeDocument/2006/relationships/customXml" Target="../ink/ink1412.xml"/><Relationship Id="rId193" Type="http://schemas.openxmlformats.org/officeDocument/2006/relationships/image" Target="../media/image1416.png"/><Relationship Id="rId207" Type="http://schemas.openxmlformats.org/officeDocument/2006/relationships/image" Target="../media/image1423.png"/><Relationship Id="rId228" Type="http://schemas.openxmlformats.org/officeDocument/2006/relationships/customXml" Target="../ink/ink1440.xml"/><Relationship Id="rId249" Type="http://schemas.openxmlformats.org/officeDocument/2006/relationships/image" Target="../media/image1444.png"/><Relationship Id="rId13" Type="http://schemas.openxmlformats.org/officeDocument/2006/relationships/image" Target="../media/image1326.png"/><Relationship Id="rId109" Type="http://schemas.openxmlformats.org/officeDocument/2006/relationships/image" Target="../media/image1374.png"/><Relationship Id="rId260" Type="http://schemas.openxmlformats.org/officeDocument/2006/relationships/customXml" Target="../ink/ink1456.xml"/><Relationship Id="rId281" Type="http://schemas.openxmlformats.org/officeDocument/2006/relationships/image" Target="../media/image1460.png"/><Relationship Id="rId34" Type="http://schemas.openxmlformats.org/officeDocument/2006/relationships/customXml" Target="../ink/ink1343.xml"/><Relationship Id="rId55" Type="http://schemas.openxmlformats.org/officeDocument/2006/relationships/image" Target="../media/image1347.png"/><Relationship Id="rId76" Type="http://schemas.openxmlformats.org/officeDocument/2006/relationships/customXml" Target="../ink/ink1364.xml"/><Relationship Id="rId97" Type="http://schemas.openxmlformats.org/officeDocument/2006/relationships/image" Target="../media/image1368.png"/><Relationship Id="rId120" Type="http://schemas.openxmlformats.org/officeDocument/2006/relationships/customXml" Target="../ink/ink1386.xml"/><Relationship Id="rId141" Type="http://schemas.openxmlformats.org/officeDocument/2006/relationships/image" Target="../media/image1390.png"/><Relationship Id="rId7" Type="http://schemas.openxmlformats.org/officeDocument/2006/relationships/image" Target="../media/image1323.png"/><Relationship Id="rId162" Type="http://schemas.openxmlformats.org/officeDocument/2006/relationships/customXml" Target="../ink/ink1407.xml"/><Relationship Id="rId183" Type="http://schemas.openxmlformats.org/officeDocument/2006/relationships/image" Target="../media/image1411.png"/><Relationship Id="rId218" Type="http://schemas.openxmlformats.org/officeDocument/2006/relationships/customXml" Target="../ink/ink1435.xml"/><Relationship Id="rId239" Type="http://schemas.openxmlformats.org/officeDocument/2006/relationships/image" Target="../media/image1439.png"/><Relationship Id="rId250" Type="http://schemas.openxmlformats.org/officeDocument/2006/relationships/customXml" Target="../ink/ink1451.xml"/><Relationship Id="rId271" Type="http://schemas.openxmlformats.org/officeDocument/2006/relationships/image" Target="../media/image1455.png"/><Relationship Id="rId24" Type="http://schemas.openxmlformats.org/officeDocument/2006/relationships/customXml" Target="../ink/ink1338.xml"/><Relationship Id="rId45" Type="http://schemas.openxmlformats.org/officeDocument/2006/relationships/image" Target="../media/image1342.png"/><Relationship Id="rId66" Type="http://schemas.openxmlformats.org/officeDocument/2006/relationships/customXml" Target="../ink/ink1359.xml"/><Relationship Id="rId87" Type="http://schemas.openxmlformats.org/officeDocument/2006/relationships/image" Target="../media/image1363.png"/><Relationship Id="rId110" Type="http://schemas.openxmlformats.org/officeDocument/2006/relationships/customXml" Target="../ink/ink1381.xml"/><Relationship Id="rId131" Type="http://schemas.openxmlformats.org/officeDocument/2006/relationships/image" Target="../media/image1385.png"/><Relationship Id="rId152" Type="http://schemas.openxmlformats.org/officeDocument/2006/relationships/customXml" Target="../ink/ink1402.xml"/><Relationship Id="rId173" Type="http://schemas.openxmlformats.org/officeDocument/2006/relationships/image" Target="../media/image1406.png"/><Relationship Id="rId194" Type="http://schemas.openxmlformats.org/officeDocument/2006/relationships/customXml" Target="../ink/ink1423.xml"/><Relationship Id="rId208" Type="http://schemas.openxmlformats.org/officeDocument/2006/relationships/customXml" Target="../ink/ink1430.xml"/><Relationship Id="rId229" Type="http://schemas.openxmlformats.org/officeDocument/2006/relationships/image" Target="../media/image1434.png"/><Relationship Id="rId240" Type="http://schemas.openxmlformats.org/officeDocument/2006/relationships/customXml" Target="../ink/ink1446.xml"/><Relationship Id="rId261" Type="http://schemas.openxmlformats.org/officeDocument/2006/relationships/image" Target="../media/image1450.png"/><Relationship Id="rId14" Type="http://schemas.openxmlformats.org/officeDocument/2006/relationships/customXml" Target="../ink/ink1333.xml"/><Relationship Id="rId35" Type="http://schemas.openxmlformats.org/officeDocument/2006/relationships/image" Target="../media/image1337.png"/><Relationship Id="rId56" Type="http://schemas.openxmlformats.org/officeDocument/2006/relationships/customXml" Target="../ink/ink1354.xml"/><Relationship Id="rId77" Type="http://schemas.openxmlformats.org/officeDocument/2006/relationships/image" Target="../media/image1358.png"/><Relationship Id="rId100" Type="http://schemas.openxmlformats.org/officeDocument/2006/relationships/customXml" Target="../ink/ink1376.xml"/><Relationship Id="rId8" Type="http://schemas.openxmlformats.org/officeDocument/2006/relationships/customXml" Target="../ink/ink1330.xml"/><Relationship Id="rId98" Type="http://schemas.openxmlformats.org/officeDocument/2006/relationships/customXml" Target="../ink/ink1375.xml"/><Relationship Id="rId121" Type="http://schemas.openxmlformats.org/officeDocument/2006/relationships/image" Target="../media/image1380.png"/><Relationship Id="rId142" Type="http://schemas.openxmlformats.org/officeDocument/2006/relationships/customXml" Target="../ink/ink1397.xml"/><Relationship Id="rId163" Type="http://schemas.openxmlformats.org/officeDocument/2006/relationships/image" Target="../media/image1401.png"/><Relationship Id="rId184" Type="http://schemas.openxmlformats.org/officeDocument/2006/relationships/customXml" Target="../ink/ink1418.xml"/><Relationship Id="rId219" Type="http://schemas.openxmlformats.org/officeDocument/2006/relationships/image" Target="../media/image1429.png"/><Relationship Id="rId230" Type="http://schemas.openxmlformats.org/officeDocument/2006/relationships/customXml" Target="../ink/ink1441.xml"/><Relationship Id="rId251" Type="http://schemas.openxmlformats.org/officeDocument/2006/relationships/image" Target="../media/image1445.png"/><Relationship Id="rId25" Type="http://schemas.openxmlformats.org/officeDocument/2006/relationships/image" Target="../media/image1332.png"/><Relationship Id="rId46" Type="http://schemas.openxmlformats.org/officeDocument/2006/relationships/customXml" Target="../ink/ink1349.xml"/><Relationship Id="rId67" Type="http://schemas.openxmlformats.org/officeDocument/2006/relationships/image" Target="../media/image1353.png"/><Relationship Id="rId272" Type="http://schemas.openxmlformats.org/officeDocument/2006/relationships/customXml" Target="../ink/ink1462.xml"/><Relationship Id="rId88" Type="http://schemas.openxmlformats.org/officeDocument/2006/relationships/customXml" Target="../ink/ink1370.xml"/><Relationship Id="rId111" Type="http://schemas.openxmlformats.org/officeDocument/2006/relationships/image" Target="../media/image1375.png"/><Relationship Id="rId132" Type="http://schemas.openxmlformats.org/officeDocument/2006/relationships/customXml" Target="../ink/ink1392.xml"/><Relationship Id="rId153" Type="http://schemas.openxmlformats.org/officeDocument/2006/relationships/image" Target="../media/image1396.png"/><Relationship Id="rId174" Type="http://schemas.openxmlformats.org/officeDocument/2006/relationships/customXml" Target="../ink/ink1413.xml"/><Relationship Id="rId195" Type="http://schemas.openxmlformats.org/officeDocument/2006/relationships/image" Target="../media/image1417.png"/><Relationship Id="rId209" Type="http://schemas.openxmlformats.org/officeDocument/2006/relationships/image" Target="../media/image1424.png"/><Relationship Id="rId220" Type="http://schemas.openxmlformats.org/officeDocument/2006/relationships/customXml" Target="../ink/ink1436.xml"/><Relationship Id="rId241" Type="http://schemas.openxmlformats.org/officeDocument/2006/relationships/image" Target="../media/image1440.png"/><Relationship Id="rId15" Type="http://schemas.openxmlformats.org/officeDocument/2006/relationships/image" Target="../media/image1327.png"/><Relationship Id="rId36" Type="http://schemas.openxmlformats.org/officeDocument/2006/relationships/customXml" Target="../ink/ink1344.xml"/><Relationship Id="rId57" Type="http://schemas.openxmlformats.org/officeDocument/2006/relationships/image" Target="../media/image1348.png"/><Relationship Id="rId262" Type="http://schemas.openxmlformats.org/officeDocument/2006/relationships/customXml" Target="../ink/ink1457.xml"/><Relationship Id="rId78" Type="http://schemas.openxmlformats.org/officeDocument/2006/relationships/customXml" Target="../ink/ink1365.xml"/><Relationship Id="rId99" Type="http://schemas.openxmlformats.org/officeDocument/2006/relationships/image" Target="../media/image1369.png"/><Relationship Id="rId101" Type="http://schemas.openxmlformats.org/officeDocument/2006/relationships/image" Target="../media/image1370.png"/><Relationship Id="rId122" Type="http://schemas.openxmlformats.org/officeDocument/2006/relationships/customXml" Target="../ink/ink1387.xml"/><Relationship Id="rId143" Type="http://schemas.openxmlformats.org/officeDocument/2006/relationships/image" Target="../media/image1391.png"/><Relationship Id="rId164" Type="http://schemas.openxmlformats.org/officeDocument/2006/relationships/customXml" Target="../ink/ink1408.xml"/><Relationship Id="rId185" Type="http://schemas.openxmlformats.org/officeDocument/2006/relationships/image" Target="../media/image1412.png"/><Relationship Id="rId9" Type="http://schemas.openxmlformats.org/officeDocument/2006/relationships/image" Target="../media/image1324.png"/><Relationship Id="rId210" Type="http://schemas.openxmlformats.org/officeDocument/2006/relationships/customXml" Target="../ink/ink1431.xml"/><Relationship Id="rId26" Type="http://schemas.openxmlformats.org/officeDocument/2006/relationships/customXml" Target="../ink/ink1339.xml"/><Relationship Id="rId231" Type="http://schemas.openxmlformats.org/officeDocument/2006/relationships/image" Target="../media/image1435.png"/><Relationship Id="rId252" Type="http://schemas.openxmlformats.org/officeDocument/2006/relationships/customXml" Target="../ink/ink1452.xml"/><Relationship Id="rId273" Type="http://schemas.openxmlformats.org/officeDocument/2006/relationships/image" Target="../media/image1456.png"/><Relationship Id="rId47" Type="http://schemas.openxmlformats.org/officeDocument/2006/relationships/image" Target="../media/image1343.png"/><Relationship Id="rId68" Type="http://schemas.openxmlformats.org/officeDocument/2006/relationships/customXml" Target="../ink/ink1360.xml"/><Relationship Id="rId89" Type="http://schemas.openxmlformats.org/officeDocument/2006/relationships/image" Target="../media/image1364.png"/><Relationship Id="rId112" Type="http://schemas.openxmlformats.org/officeDocument/2006/relationships/customXml" Target="../ink/ink1382.xml"/><Relationship Id="rId133" Type="http://schemas.openxmlformats.org/officeDocument/2006/relationships/image" Target="../media/image1386.png"/><Relationship Id="rId154" Type="http://schemas.openxmlformats.org/officeDocument/2006/relationships/customXml" Target="../ink/ink1403.xml"/><Relationship Id="rId175" Type="http://schemas.openxmlformats.org/officeDocument/2006/relationships/image" Target="../media/image1407.png"/><Relationship Id="rId196" Type="http://schemas.openxmlformats.org/officeDocument/2006/relationships/customXml" Target="../ink/ink1424.xml"/><Relationship Id="rId200" Type="http://schemas.openxmlformats.org/officeDocument/2006/relationships/customXml" Target="../ink/ink1426.xml"/><Relationship Id="rId16" Type="http://schemas.openxmlformats.org/officeDocument/2006/relationships/customXml" Target="../ink/ink1334.xml"/><Relationship Id="rId221" Type="http://schemas.openxmlformats.org/officeDocument/2006/relationships/image" Target="../media/image1430.png"/><Relationship Id="rId242" Type="http://schemas.openxmlformats.org/officeDocument/2006/relationships/customXml" Target="../ink/ink1447.xml"/><Relationship Id="rId263" Type="http://schemas.openxmlformats.org/officeDocument/2006/relationships/image" Target="../media/image1451.png"/><Relationship Id="rId37" Type="http://schemas.openxmlformats.org/officeDocument/2006/relationships/image" Target="../media/image1338.png"/><Relationship Id="rId58" Type="http://schemas.openxmlformats.org/officeDocument/2006/relationships/customXml" Target="../ink/ink1355.xml"/><Relationship Id="rId79" Type="http://schemas.openxmlformats.org/officeDocument/2006/relationships/image" Target="../media/image1359.png"/><Relationship Id="rId102" Type="http://schemas.openxmlformats.org/officeDocument/2006/relationships/customXml" Target="../ink/ink1377.xml"/><Relationship Id="rId123" Type="http://schemas.openxmlformats.org/officeDocument/2006/relationships/image" Target="../media/image1381.png"/><Relationship Id="rId144" Type="http://schemas.openxmlformats.org/officeDocument/2006/relationships/customXml" Target="../ink/ink1398.xml"/><Relationship Id="rId90" Type="http://schemas.openxmlformats.org/officeDocument/2006/relationships/customXml" Target="../ink/ink1371.xml"/><Relationship Id="rId165" Type="http://schemas.openxmlformats.org/officeDocument/2006/relationships/image" Target="../media/image1402.png"/><Relationship Id="rId186" Type="http://schemas.openxmlformats.org/officeDocument/2006/relationships/customXml" Target="../ink/ink1419.xml"/><Relationship Id="rId211" Type="http://schemas.openxmlformats.org/officeDocument/2006/relationships/image" Target="../media/image1425.png"/><Relationship Id="rId232" Type="http://schemas.openxmlformats.org/officeDocument/2006/relationships/customXml" Target="../ink/ink1442.xml"/><Relationship Id="rId253" Type="http://schemas.openxmlformats.org/officeDocument/2006/relationships/image" Target="../media/image1446.png"/><Relationship Id="rId274" Type="http://schemas.openxmlformats.org/officeDocument/2006/relationships/customXml" Target="../ink/ink1463.xml"/><Relationship Id="rId27" Type="http://schemas.openxmlformats.org/officeDocument/2006/relationships/image" Target="../media/image1333.png"/><Relationship Id="rId48" Type="http://schemas.openxmlformats.org/officeDocument/2006/relationships/customXml" Target="../ink/ink1350.xml"/><Relationship Id="rId69" Type="http://schemas.openxmlformats.org/officeDocument/2006/relationships/image" Target="../media/image1354.png"/><Relationship Id="rId113" Type="http://schemas.openxmlformats.org/officeDocument/2006/relationships/image" Target="../media/image1376.png"/><Relationship Id="rId134" Type="http://schemas.openxmlformats.org/officeDocument/2006/relationships/customXml" Target="../ink/ink1393.xml"/><Relationship Id="rId80" Type="http://schemas.openxmlformats.org/officeDocument/2006/relationships/customXml" Target="../ink/ink1366.xml"/><Relationship Id="rId155" Type="http://schemas.openxmlformats.org/officeDocument/2006/relationships/image" Target="../media/image1397.png"/><Relationship Id="rId176" Type="http://schemas.openxmlformats.org/officeDocument/2006/relationships/customXml" Target="../ink/ink1414.xml"/><Relationship Id="rId197" Type="http://schemas.openxmlformats.org/officeDocument/2006/relationships/image" Target="../media/image1418.png"/><Relationship Id="rId201" Type="http://schemas.openxmlformats.org/officeDocument/2006/relationships/image" Target="../media/image1420.png"/><Relationship Id="rId222" Type="http://schemas.openxmlformats.org/officeDocument/2006/relationships/customXml" Target="../ink/ink1437.xml"/><Relationship Id="rId243" Type="http://schemas.openxmlformats.org/officeDocument/2006/relationships/image" Target="../media/image1441.png"/><Relationship Id="rId264" Type="http://schemas.openxmlformats.org/officeDocument/2006/relationships/customXml" Target="../ink/ink1458.xml"/><Relationship Id="rId17" Type="http://schemas.openxmlformats.org/officeDocument/2006/relationships/image" Target="../media/image1328.png"/><Relationship Id="rId38" Type="http://schemas.openxmlformats.org/officeDocument/2006/relationships/customXml" Target="../ink/ink1345.xml"/><Relationship Id="rId59" Type="http://schemas.openxmlformats.org/officeDocument/2006/relationships/image" Target="../media/image1349.png"/><Relationship Id="rId103" Type="http://schemas.openxmlformats.org/officeDocument/2006/relationships/image" Target="../media/image1371.png"/><Relationship Id="rId124" Type="http://schemas.openxmlformats.org/officeDocument/2006/relationships/customXml" Target="../ink/ink1388.xml"/><Relationship Id="rId70" Type="http://schemas.openxmlformats.org/officeDocument/2006/relationships/customXml" Target="../ink/ink1361.xml"/><Relationship Id="rId91" Type="http://schemas.openxmlformats.org/officeDocument/2006/relationships/image" Target="../media/image1365.png"/><Relationship Id="rId145" Type="http://schemas.openxmlformats.org/officeDocument/2006/relationships/image" Target="../media/image1392.png"/><Relationship Id="rId166" Type="http://schemas.openxmlformats.org/officeDocument/2006/relationships/customXml" Target="../ink/ink1409.xml"/><Relationship Id="rId187" Type="http://schemas.openxmlformats.org/officeDocument/2006/relationships/image" Target="../media/image141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32.xml"/><Relationship Id="rId233" Type="http://schemas.openxmlformats.org/officeDocument/2006/relationships/image" Target="../media/image1436.png"/><Relationship Id="rId254" Type="http://schemas.openxmlformats.org/officeDocument/2006/relationships/customXml" Target="../ink/ink1453.xml"/><Relationship Id="rId28" Type="http://schemas.openxmlformats.org/officeDocument/2006/relationships/customXml" Target="../ink/ink1340.xml"/><Relationship Id="rId49" Type="http://schemas.openxmlformats.org/officeDocument/2006/relationships/image" Target="../media/image1344.png"/><Relationship Id="rId114" Type="http://schemas.openxmlformats.org/officeDocument/2006/relationships/customXml" Target="../ink/ink1383.xml"/><Relationship Id="rId275" Type="http://schemas.openxmlformats.org/officeDocument/2006/relationships/image" Target="../media/image1457.png"/><Relationship Id="rId60" Type="http://schemas.openxmlformats.org/officeDocument/2006/relationships/customXml" Target="../ink/ink1356.xml"/><Relationship Id="rId81" Type="http://schemas.openxmlformats.org/officeDocument/2006/relationships/image" Target="../media/image1360.png"/><Relationship Id="rId135" Type="http://schemas.openxmlformats.org/officeDocument/2006/relationships/image" Target="../media/image1387.png"/><Relationship Id="rId156" Type="http://schemas.openxmlformats.org/officeDocument/2006/relationships/customXml" Target="../ink/ink1404.xml"/><Relationship Id="rId177" Type="http://schemas.openxmlformats.org/officeDocument/2006/relationships/image" Target="../media/image1408.png"/><Relationship Id="rId198" Type="http://schemas.openxmlformats.org/officeDocument/2006/relationships/customXml" Target="../ink/ink1425.xml"/><Relationship Id="rId202" Type="http://schemas.openxmlformats.org/officeDocument/2006/relationships/customXml" Target="../ink/ink1427.xml"/><Relationship Id="rId223" Type="http://schemas.openxmlformats.org/officeDocument/2006/relationships/image" Target="../media/image1431.png"/><Relationship Id="rId244" Type="http://schemas.openxmlformats.org/officeDocument/2006/relationships/customXml" Target="../ink/ink1448.xml"/><Relationship Id="rId18" Type="http://schemas.openxmlformats.org/officeDocument/2006/relationships/customXml" Target="../ink/ink1335.xml"/><Relationship Id="rId39" Type="http://schemas.openxmlformats.org/officeDocument/2006/relationships/image" Target="../media/image1339.png"/><Relationship Id="rId265" Type="http://schemas.openxmlformats.org/officeDocument/2006/relationships/image" Target="../media/image1452.png"/><Relationship Id="rId50" Type="http://schemas.openxmlformats.org/officeDocument/2006/relationships/customXml" Target="../ink/ink1351.xml"/><Relationship Id="rId104" Type="http://schemas.openxmlformats.org/officeDocument/2006/relationships/customXml" Target="../ink/ink1378.xml"/><Relationship Id="rId125" Type="http://schemas.openxmlformats.org/officeDocument/2006/relationships/image" Target="../media/image1382.png"/><Relationship Id="rId146" Type="http://schemas.openxmlformats.org/officeDocument/2006/relationships/customXml" Target="../ink/ink1399.xml"/><Relationship Id="rId167" Type="http://schemas.openxmlformats.org/officeDocument/2006/relationships/image" Target="../media/image1403.png"/><Relationship Id="rId188" Type="http://schemas.openxmlformats.org/officeDocument/2006/relationships/customXml" Target="../ink/ink1420.xml"/><Relationship Id="rId71" Type="http://schemas.openxmlformats.org/officeDocument/2006/relationships/image" Target="../media/image1355.png"/><Relationship Id="rId92" Type="http://schemas.openxmlformats.org/officeDocument/2006/relationships/customXml" Target="../ink/ink1372.xml"/><Relationship Id="rId213" Type="http://schemas.openxmlformats.org/officeDocument/2006/relationships/image" Target="../media/image1426.png"/><Relationship Id="rId234" Type="http://schemas.openxmlformats.org/officeDocument/2006/relationships/customXml" Target="../ink/ink1443.xml"/><Relationship Id="rId2" Type="http://schemas.openxmlformats.org/officeDocument/2006/relationships/customXml" Target="../ink/ink1327.xml"/><Relationship Id="rId29" Type="http://schemas.openxmlformats.org/officeDocument/2006/relationships/image" Target="../media/image1334.png"/><Relationship Id="rId255" Type="http://schemas.openxmlformats.org/officeDocument/2006/relationships/image" Target="../media/image1447.png"/><Relationship Id="rId276" Type="http://schemas.openxmlformats.org/officeDocument/2006/relationships/customXml" Target="../ink/ink1464.xml"/><Relationship Id="rId40" Type="http://schemas.openxmlformats.org/officeDocument/2006/relationships/customXml" Target="../ink/ink1346.xml"/><Relationship Id="rId115" Type="http://schemas.openxmlformats.org/officeDocument/2006/relationships/image" Target="../media/image1377.png"/><Relationship Id="rId136" Type="http://schemas.openxmlformats.org/officeDocument/2006/relationships/customXml" Target="../ink/ink1394.xml"/><Relationship Id="rId157" Type="http://schemas.openxmlformats.org/officeDocument/2006/relationships/image" Target="../media/image1398.png"/><Relationship Id="rId178" Type="http://schemas.openxmlformats.org/officeDocument/2006/relationships/customXml" Target="../ink/ink1415.xml"/><Relationship Id="rId61" Type="http://schemas.openxmlformats.org/officeDocument/2006/relationships/image" Target="../media/image1350.png"/><Relationship Id="rId82" Type="http://schemas.openxmlformats.org/officeDocument/2006/relationships/customXml" Target="../ink/ink1367.xml"/><Relationship Id="rId199" Type="http://schemas.openxmlformats.org/officeDocument/2006/relationships/image" Target="../media/image1419.png"/><Relationship Id="rId203" Type="http://schemas.openxmlformats.org/officeDocument/2006/relationships/image" Target="../media/image1421.png"/><Relationship Id="rId19" Type="http://schemas.openxmlformats.org/officeDocument/2006/relationships/image" Target="../media/image1329.png"/><Relationship Id="rId224" Type="http://schemas.openxmlformats.org/officeDocument/2006/relationships/customXml" Target="../ink/ink1438.xml"/><Relationship Id="rId245" Type="http://schemas.openxmlformats.org/officeDocument/2006/relationships/image" Target="../media/image1442.png"/><Relationship Id="rId266" Type="http://schemas.openxmlformats.org/officeDocument/2006/relationships/customXml" Target="../ink/ink1459.xml"/><Relationship Id="rId30" Type="http://schemas.openxmlformats.org/officeDocument/2006/relationships/customXml" Target="../ink/ink1341.xml"/><Relationship Id="rId105" Type="http://schemas.openxmlformats.org/officeDocument/2006/relationships/image" Target="../media/image1372.png"/><Relationship Id="rId126" Type="http://schemas.openxmlformats.org/officeDocument/2006/relationships/customXml" Target="../ink/ink1389.xml"/><Relationship Id="rId147" Type="http://schemas.openxmlformats.org/officeDocument/2006/relationships/image" Target="../media/image1393.png"/><Relationship Id="rId168" Type="http://schemas.openxmlformats.org/officeDocument/2006/relationships/customXml" Target="../ink/ink1410.xml"/><Relationship Id="rId51" Type="http://schemas.openxmlformats.org/officeDocument/2006/relationships/image" Target="../media/image1345.png"/><Relationship Id="rId72" Type="http://schemas.openxmlformats.org/officeDocument/2006/relationships/customXml" Target="../ink/ink1362.xml"/><Relationship Id="rId93" Type="http://schemas.openxmlformats.org/officeDocument/2006/relationships/image" Target="../media/image1366.png"/><Relationship Id="rId189" Type="http://schemas.openxmlformats.org/officeDocument/2006/relationships/image" Target="../media/image1414.png"/><Relationship Id="rId3" Type="http://schemas.openxmlformats.org/officeDocument/2006/relationships/image" Target="../media/image1321.png"/><Relationship Id="rId214" Type="http://schemas.openxmlformats.org/officeDocument/2006/relationships/customXml" Target="../ink/ink1433.xml"/><Relationship Id="rId235" Type="http://schemas.openxmlformats.org/officeDocument/2006/relationships/image" Target="../media/image1437.png"/><Relationship Id="rId256" Type="http://schemas.openxmlformats.org/officeDocument/2006/relationships/customXml" Target="../ink/ink1454.xml"/><Relationship Id="rId277" Type="http://schemas.openxmlformats.org/officeDocument/2006/relationships/image" Target="../media/image1458.png"/><Relationship Id="rId116" Type="http://schemas.openxmlformats.org/officeDocument/2006/relationships/customXml" Target="../ink/ink1384.xml"/><Relationship Id="rId137" Type="http://schemas.openxmlformats.org/officeDocument/2006/relationships/image" Target="../media/image1388.png"/><Relationship Id="rId158" Type="http://schemas.openxmlformats.org/officeDocument/2006/relationships/customXml" Target="../ink/ink1405.xml"/><Relationship Id="rId20" Type="http://schemas.openxmlformats.org/officeDocument/2006/relationships/customXml" Target="../ink/ink1336.xml"/><Relationship Id="rId41" Type="http://schemas.openxmlformats.org/officeDocument/2006/relationships/image" Target="../media/image1340.png"/><Relationship Id="rId62" Type="http://schemas.openxmlformats.org/officeDocument/2006/relationships/customXml" Target="../ink/ink1357.xml"/><Relationship Id="rId83" Type="http://schemas.openxmlformats.org/officeDocument/2006/relationships/image" Target="../media/image1361.png"/><Relationship Id="rId179" Type="http://schemas.openxmlformats.org/officeDocument/2006/relationships/image" Target="../media/image1409.png"/><Relationship Id="rId190" Type="http://schemas.openxmlformats.org/officeDocument/2006/relationships/customXml" Target="../ink/ink1421.xml"/><Relationship Id="rId204" Type="http://schemas.openxmlformats.org/officeDocument/2006/relationships/customXml" Target="../ink/ink1428.xml"/><Relationship Id="rId225" Type="http://schemas.openxmlformats.org/officeDocument/2006/relationships/image" Target="../media/image1432.png"/><Relationship Id="rId246" Type="http://schemas.openxmlformats.org/officeDocument/2006/relationships/customXml" Target="../ink/ink1449.xml"/><Relationship Id="rId267" Type="http://schemas.openxmlformats.org/officeDocument/2006/relationships/image" Target="../media/image1453.png"/><Relationship Id="rId106" Type="http://schemas.openxmlformats.org/officeDocument/2006/relationships/customXml" Target="../ink/ink1379.xml"/><Relationship Id="rId127" Type="http://schemas.openxmlformats.org/officeDocument/2006/relationships/image" Target="../media/image1383.png"/><Relationship Id="rId10" Type="http://schemas.openxmlformats.org/officeDocument/2006/relationships/customXml" Target="../ink/ink1331.xml"/><Relationship Id="rId31" Type="http://schemas.openxmlformats.org/officeDocument/2006/relationships/image" Target="../media/image1335.png"/><Relationship Id="rId52" Type="http://schemas.openxmlformats.org/officeDocument/2006/relationships/customXml" Target="../ink/ink1352.xml"/><Relationship Id="rId73" Type="http://schemas.openxmlformats.org/officeDocument/2006/relationships/image" Target="../media/image1356.png"/><Relationship Id="rId94" Type="http://schemas.openxmlformats.org/officeDocument/2006/relationships/customXml" Target="../ink/ink1373.xml"/><Relationship Id="rId148" Type="http://schemas.openxmlformats.org/officeDocument/2006/relationships/customXml" Target="../ink/ink1400.xml"/><Relationship Id="rId169" Type="http://schemas.openxmlformats.org/officeDocument/2006/relationships/image" Target="../media/image1404.png"/><Relationship Id="rId4" Type="http://schemas.openxmlformats.org/officeDocument/2006/relationships/customXml" Target="../ink/ink1328.xml"/><Relationship Id="rId180" Type="http://schemas.openxmlformats.org/officeDocument/2006/relationships/customXml" Target="../ink/ink1416.xml"/><Relationship Id="rId215" Type="http://schemas.openxmlformats.org/officeDocument/2006/relationships/image" Target="../media/image1427.png"/><Relationship Id="rId236" Type="http://schemas.openxmlformats.org/officeDocument/2006/relationships/customXml" Target="../ink/ink1444.xml"/><Relationship Id="rId257" Type="http://schemas.openxmlformats.org/officeDocument/2006/relationships/image" Target="../media/image1448.png"/><Relationship Id="rId278" Type="http://schemas.openxmlformats.org/officeDocument/2006/relationships/customXml" Target="../ink/ink1465.xml"/><Relationship Id="rId42" Type="http://schemas.openxmlformats.org/officeDocument/2006/relationships/customXml" Target="../ink/ink1347.xml"/><Relationship Id="rId84" Type="http://schemas.openxmlformats.org/officeDocument/2006/relationships/customXml" Target="../ink/ink1368.xml"/><Relationship Id="rId138" Type="http://schemas.openxmlformats.org/officeDocument/2006/relationships/customXml" Target="../ink/ink1395.xml"/><Relationship Id="rId191" Type="http://schemas.openxmlformats.org/officeDocument/2006/relationships/image" Target="../media/image1415.png"/><Relationship Id="rId205" Type="http://schemas.openxmlformats.org/officeDocument/2006/relationships/image" Target="../media/image1422.png"/><Relationship Id="rId247" Type="http://schemas.openxmlformats.org/officeDocument/2006/relationships/image" Target="../media/image1443.png"/><Relationship Id="rId107" Type="http://schemas.openxmlformats.org/officeDocument/2006/relationships/image" Target="../media/image1373.png"/><Relationship Id="rId11" Type="http://schemas.openxmlformats.org/officeDocument/2006/relationships/image" Target="../media/image1325.png"/><Relationship Id="rId53" Type="http://schemas.openxmlformats.org/officeDocument/2006/relationships/image" Target="../media/image1346.png"/><Relationship Id="rId149" Type="http://schemas.openxmlformats.org/officeDocument/2006/relationships/image" Target="../media/image1394.png"/><Relationship Id="rId95" Type="http://schemas.openxmlformats.org/officeDocument/2006/relationships/image" Target="../media/image1367.png"/><Relationship Id="rId160" Type="http://schemas.openxmlformats.org/officeDocument/2006/relationships/customXml" Target="../ink/ink1406.xml"/><Relationship Id="rId216" Type="http://schemas.openxmlformats.org/officeDocument/2006/relationships/customXml" Target="../ink/ink1434.xml"/><Relationship Id="rId258" Type="http://schemas.openxmlformats.org/officeDocument/2006/relationships/customXml" Target="../ink/ink145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18.png"/><Relationship Id="rId21" Type="http://schemas.openxmlformats.org/officeDocument/2006/relationships/image" Target="../media/image1470.png"/><Relationship Id="rId42" Type="http://schemas.openxmlformats.org/officeDocument/2006/relationships/customXml" Target="../ink/ink1487.xml"/><Relationship Id="rId63" Type="http://schemas.openxmlformats.org/officeDocument/2006/relationships/image" Target="../media/image1491.png"/><Relationship Id="rId84" Type="http://schemas.openxmlformats.org/officeDocument/2006/relationships/customXml" Target="../ink/ink1508.xml"/><Relationship Id="rId138" Type="http://schemas.openxmlformats.org/officeDocument/2006/relationships/customXml" Target="../ink/ink1535.xml"/><Relationship Id="rId159" Type="http://schemas.openxmlformats.org/officeDocument/2006/relationships/image" Target="../media/image1539.png"/><Relationship Id="rId170" Type="http://schemas.openxmlformats.org/officeDocument/2006/relationships/customXml" Target="../ink/ink1551.xml"/><Relationship Id="rId107" Type="http://schemas.openxmlformats.org/officeDocument/2006/relationships/image" Target="../media/image1513.png"/><Relationship Id="rId11" Type="http://schemas.openxmlformats.org/officeDocument/2006/relationships/image" Target="../media/image1465.png"/><Relationship Id="rId32" Type="http://schemas.openxmlformats.org/officeDocument/2006/relationships/customXml" Target="../ink/ink1482.xml"/><Relationship Id="rId53" Type="http://schemas.openxmlformats.org/officeDocument/2006/relationships/image" Target="../media/image1486.png"/><Relationship Id="rId74" Type="http://schemas.openxmlformats.org/officeDocument/2006/relationships/customXml" Target="../ink/ink1503.xml"/><Relationship Id="rId128" Type="http://schemas.openxmlformats.org/officeDocument/2006/relationships/customXml" Target="../ink/ink1530.xml"/><Relationship Id="rId149" Type="http://schemas.openxmlformats.org/officeDocument/2006/relationships/image" Target="../media/image1534.png"/><Relationship Id="rId5" Type="http://schemas.openxmlformats.org/officeDocument/2006/relationships/image" Target="../media/image1462.png"/><Relationship Id="rId95" Type="http://schemas.openxmlformats.org/officeDocument/2006/relationships/image" Target="../media/image1507.png"/><Relationship Id="rId160" Type="http://schemas.openxmlformats.org/officeDocument/2006/relationships/customXml" Target="../ink/ink1546.xml"/><Relationship Id="rId22" Type="http://schemas.openxmlformats.org/officeDocument/2006/relationships/customXml" Target="../ink/ink1477.xml"/><Relationship Id="rId43" Type="http://schemas.openxmlformats.org/officeDocument/2006/relationships/image" Target="../media/image1481.png"/><Relationship Id="rId64" Type="http://schemas.openxmlformats.org/officeDocument/2006/relationships/customXml" Target="../ink/ink1498.xml"/><Relationship Id="rId118" Type="http://schemas.openxmlformats.org/officeDocument/2006/relationships/customXml" Target="../ink/ink1525.xml"/><Relationship Id="rId139" Type="http://schemas.openxmlformats.org/officeDocument/2006/relationships/image" Target="../media/image1529.png"/><Relationship Id="rId85" Type="http://schemas.openxmlformats.org/officeDocument/2006/relationships/image" Target="../media/image1502.png"/><Relationship Id="rId150" Type="http://schemas.openxmlformats.org/officeDocument/2006/relationships/customXml" Target="../ink/ink1541.xml"/><Relationship Id="rId171" Type="http://schemas.openxmlformats.org/officeDocument/2006/relationships/image" Target="../media/image1545.png"/><Relationship Id="rId12" Type="http://schemas.openxmlformats.org/officeDocument/2006/relationships/customXml" Target="../ink/ink1472.xml"/><Relationship Id="rId33" Type="http://schemas.openxmlformats.org/officeDocument/2006/relationships/image" Target="../media/image1476.png"/><Relationship Id="rId108" Type="http://schemas.openxmlformats.org/officeDocument/2006/relationships/customXml" Target="../ink/ink1520.xml"/><Relationship Id="rId129" Type="http://schemas.openxmlformats.org/officeDocument/2006/relationships/image" Target="../media/image1524.png"/><Relationship Id="rId54" Type="http://schemas.openxmlformats.org/officeDocument/2006/relationships/customXml" Target="../ink/ink1493.xml"/><Relationship Id="rId70" Type="http://schemas.openxmlformats.org/officeDocument/2006/relationships/customXml" Target="../ink/ink1501.xml"/><Relationship Id="rId75" Type="http://schemas.openxmlformats.org/officeDocument/2006/relationships/image" Target="../media/image1497.png"/><Relationship Id="rId91" Type="http://schemas.openxmlformats.org/officeDocument/2006/relationships/image" Target="../media/image1505.png"/><Relationship Id="rId96" Type="http://schemas.openxmlformats.org/officeDocument/2006/relationships/customXml" Target="../ink/ink1514.xml"/><Relationship Id="rId140" Type="http://schemas.openxmlformats.org/officeDocument/2006/relationships/customXml" Target="../ink/ink1536.xml"/><Relationship Id="rId145" Type="http://schemas.openxmlformats.org/officeDocument/2006/relationships/image" Target="../media/image1532.png"/><Relationship Id="rId161" Type="http://schemas.openxmlformats.org/officeDocument/2006/relationships/image" Target="../media/image1540.png"/><Relationship Id="rId166" Type="http://schemas.openxmlformats.org/officeDocument/2006/relationships/customXml" Target="../ink/ink15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69.xml"/><Relationship Id="rId23" Type="http://schemas.openxmlformats.org/officeDocument/2006/relationships/image" Target="../media/image1471.png"/><Relationship Id="rId28" Type="http://schemas.openxmlformats.org/officeDocument/2006/relationships/customXml" Target="../ink/ink1480.xml"/><Relationship Id="rId49" Type="http://schemas.openxmlformats.org/officeDocument/2006/relationships/image" Target="../media/image1484.png"/><Relationship Id="rId114" Type="http://schemas.openxmlformats.org/officeDocument/2006/relationships/customXml" Target="../ink/ink1523.xml"/><Relationship Id="rId119" Type="http://schemas.openxmlformats.org/officeDocument/2006/relationships/image" Target="../media/image1519.png"/><Relationship Id="rId44" Type="http://schemas.openxmlformats.org/officeDocument/2006/relationships/customXml" Target="../ink/ink1488.xml"/><Relationship Id="rId60" Type="http://schemas.openxmlformats.org/officeDocument/2006/relationships/customXml" Target="../ink/ink1496.xml"/><Relationship Id="rId65" Type="http://schemas.openxmlformats.org/officeDocument/2006/relationships/image" Target="../media/image1492.png"/><Relationship Id="rId81" Type="http://schemas.openxmlformats.org/officeDocument/2006/relationships/image" Target="../media/image1500.png"/><Relationship Id="rId86" Type="http://schemas.openxmlformats.org/officeDocument/2006/relationships/customXml" Target="../ink/ink1509.xml"/><Relationship Id="rId130" Type="http://schemas.openxmlformats.org/officeDocument/2006/relationships/customXml" Target="../ink/ink1531.xml"/><Relationship Id="rId135" Type="http://schemas.openxmlformats.org/officeDocument/2006/relationships/image" Target="../media/image1527.png"/><Relationship Id="rId151" Type="http://schemas.openxmlformats.org/officeDocument/2006/relationships/image" Target="../media/image1535.png"/><Relationship Id="rId156" Type="http://schemas.openxmlformats.org/officeDocument/2006/relationships/customXml" Target="../ink/ink1544.xml"/><Relationship Id="rId13" Type="http://schemas.openxmlformats.org/officeDocument/2006/relationships/image" Target="../media/image1466.png"/><Relationship Id="rId18" Type="http://schemas.openxmlformats.org/officeDocument/2006/relationships/customXml" Target="../ink/ink1475.xml"/><Relationship Id="rId39" Type="http://schemas.openxmlformats.org/officeDocument/2006/relationships/image" Target="../media/image1479.png"/><Relationship Id="rId109" Type="http://schemas.openxmlformats.org/officeDocument/2006/relationships/image" Target="../media/image1514.png"/><Relationship Id="rId34" Type="http://schemas.openxmlformats.org/officeDocument/2006/relationships/customXml" Target="../ink/ink1483.xml"/><Relationship Id="rId50" Type="http://schemas.openxmlformats.org/officeDocument/2006/relationships/customXml" Target="../ink/ink1491.xml"/><Relationship Id="rId55" Type="http://schemas.openxmlformats.org/officeDocument/2006/relationships/image" Target="../media/image1487.png"/><Relationship Id="rId76" Type="http://schemas.openxmlformats.org/officeDocument/2006/relationships/customXml" Target="../ink/ink1504.xml"/><Relationship Id="rId97" Type="http://schemas.openxmlformats.org/officeDocument/2006/relationships/image" Target="../media/image1508.png"/><Relationship Id="rId104" Type="http://schemas.openxmlformats.org/officeDocument/2006/relationships/customXml" Target="../ink/ink1518.xml"/><Relationship Id="rId120" Type="http://schemas.openxmlformats.org/officeDocument/2006/relationships/customXml" Target="../ink/ink1526.xml"/><Relationship Id="rId125" Type="http://schemas.openxmlformats.org/officeDocument/2006/relationships/image" Target="../media/image1522.png"/><Relationship Id="rId141" Type="http://schemas.openxmlformats.org/officeDocument/2006/relationships/image" Target="../media/image1530.png"/><Relationship Id="rId146" Type="http://schemas.openxmlformats.org/officeDocument/2006/relationships/customXml" Target="../ink/ink1539.xml"/><Relationship Id="rId167" Type="http://schemas.openxmlformats.org/officeDocument/2006/relationships/image" Target="../media/image1543.png"/><Relationship Id="rId7" Type="http://schemas.openxmlformats.org/officeDocument/2006/relationships/image" Target="../media/image1463.png"/><Relationship Id="rId71" Type="http://schemas.openxmlformats.org/officeDocument/2006/relationships/image" Target="../media/image1495.png"/><Relationship Id="rId92" Type="http://schemas.openxmlformats.org/officeDocument/2006/relationships/customXml" Target="../ink/ink1512.xml"/><Relationship Id="rId162" Type="http://schemas.openxmlformats.org/officeDocument/2006/relationships/customXml" Target="../ink/ink1547.xml"/><Relationship Id="rId2" Type="http://schemas.openxmlformats.org/officeDocument/2006/relationships/customXml" Target="../ink/ink1467.xml"/><Relationship Id="rId29" Type="http://schemas.openxmlformats.org/officeDocument/2006/relationships/image" Target="../media/image1474.png"/><Relationship Id="rId24" Type="http://schemas.openxmlformats.org/officeDocument/2006/relationships/customXml" Target="../ink/ink1478.xml"/><Relationship Id="rId40" Type="http://schemas.openxmlformats.org/officeDocument/2006/relationships/customXml" Target="../ink/ink1486.xml"/><Relationship Id="rId45" Type="http://schemas.openxmlformats.org/officeDocument/2006/relationships/image" Target="../media/image1482.png"/><Relationship Id="rId66" Type="http://schemas.openxmlformats.org/officeDocument/2006/relationships/customXml" Target="../ink/ink1499.xml"/><Relationship Id="rId87" Type="http://schemas.openxmlformats.org/officeDocument/2006/relationships/image" Target="../media/image1503.png"/><Relationship Id="rId110" Type="http://schemas.openxmlformats.org/officeDocument/2006/relationships/customXml" Target="../ink/ink1521.xml"/><Relationship Id="rId115" Type="http://schemas.openxmlformats.org/officeDocument/2006/relationships/image" Target="../media/image1517.png"/><Relationship Id="rId131" Type="http://schemas.openxmlformats.org/officeDocument/2006/relationships/image" Target="../media/image1525.png"/><Relationship Id="rId136" Type="http://schemas.openxmlformats.org/officeDocument/2006/relationships/customXml" Target="../ink/ink1534.xml"/><Relationship Id="rId157" Type="http://schemas.openxmlformats.org/officeDocument/2006/relationships/image" Target="../media/image1538.png"/><Relationship Id="rId61" Type="http://schemas.openxmlformats.org/officeDocument/2006/relationships/image" Target="../media/image1490.png"/><Relationship Id="rId82" Type="http://schemas.openxmlformats.org/officeDocument/2006/relationships/customXml" Target="../ink/ink1507.xml"/><Relationship Id="rId152" Type="http://schemas.openxmlformats.org/officeDocument/2006/relationships/customXml" Target="../ink/ink1542.xml"/><Relationship Id="rId19" Type="http://schemas.openxmlformats.org/officeDocument/2006/relationships/image" Target="../media/image1469.png"/><Relationship Id="rId14" Type="http://schemas.openxmlformats.org/officeDocument/2006/relationships/customXml" Target="../ink/ink1473.xml"/><Relationship Id="rId30" Type="http://schemas.openxmlformats.org/officeDocument/2006/relationships/customXml" Target="../ink/ink1481.xml"/><Relationship Id="rId35" Type="http://schemas.openxmlformats.org/officeDocument/2006/relationships/image" Target="../media/image1477.png"/><Relationship Id="rId56" Type="http://schemas.openxmlformats.org/officeDocument/2006/relationships/customXml" Target="../ink/ink1494.xml"/><Relationship Id="rId77" Type="http://schemas.openxmlformats.org/officeDocument/2006/relationships/image" Target="../media/image1498.png"/><Relationship Id="rId100" Type="http://schemas.openxmlformats.org/officeDocument/2006/relationships/customXml" Target="../ink/ink1516.xml"/><Relationship Id="rId105" Type="http://schemas.openxmlformats.org/officeDocument/2006/relationships/image" Target="../media/image1512.png"/><Relationship Id="rId126" Type="http://schemas.openxmlformats.org/officeDocument/2006/relationships/customXml" Target="../ink/ink1529.xml"/><Relationship Id="rId147" Type="http://schemas.openxmlformats.org/officeDocument/2006/relationships/image" Target="../media/image1533.png"/><Relationship Id="rId168" Type="http://schemas.openxmlformats.org/officeDocument/2006/relationships/customXml" Target="../ink/ink1550.xml"/><Relationship Id="rId8" Type="http://schemas.openxmlformats.org/officeDocument/2006/relationships/customXml" Target="../ink/ink1470.xml"/><Relationship Id="rId51" Type="http://schemas.openxmlformats.org/officeDocument/2006/relationships/image" Target="../media/image1485.png"/><Relationship Id="rId72" Type="http://schemas.openxmlformats.org/officeDocument/2006/relationships/customXml" Target="../ink/ink1502.xml"/><Relationship Id="rId93" Type="http://schemas.openxmlformats.org/officeDocument/2006/relationships/image" Target="../media/image1506.png"/><Relationship Id="rId98" Type="http://schemas.openxmlformats.org/officeDocument/2006/relationships/customXml" Target="../ink/ink1515.xml"/><Relationship Id="rId121" Type="http://schemas.openxmlformats.org/officeDocument/2006/relationships/image" Target="../media/image1520.png"/><Relationship Id="rId142" Type="http://schemas.openxmlformats.org/officeDocument/2006/relationships/customXml" Target="../ink/ink1537.xml"/><Relationship Id="rId163" Type="http://schemas.openxmlformats.org/officeDocument/2006/relationships/image" Target="../media/image1541.png"/><Relationship Id="rId3" Type="http://schemas.openxmlformats.org/officeDocument/2006/relationships/image" Target="../media/image1461.png"/><Relationship Id="rId25" Type="http://schemas.openxmlformats.org/officeDocument/2006/relationships/image" Target="../media/image1472.png"/><Relationship Id="rId46" Type="http://schemas.openxmlformats.org/officeDocument/2006/relationships/customXml" Target="../ink/ink1489.xml"/><Relationship Id="rId67" Type="http://schemas.openxmlformats.org/officeDocument/2006/relationships/image" Target="../media/image1493.png"/><Relationship Id="rId116" Type="http://schemas.openxmlformats.org/officeDocument/2006/relationships/customXml" Target="../ink/ink1524.xml"/><Relationship Id="rId137" Type="http://schemas.openxmlformats.org/officeDocument/2006/relationships/image" Target="../media/image1528.png"/><Relationship Id="rId158" Type="http://schemas.openxmlformats.org/officeDocument/2006/relationships/customXml" Target="../ink/ink1545.xml"/><Relationship Id="rId20" Type="http://schemas.openxmlformats.org/officeDocument/2006/relationships/customXml" Target="../ink/ink1476.xml"/><Relationship Id="rId41" Type="http://schemas.openxmlformats.org/officeDocument/2006/relationships/image" Target="../media/image1480.png"/><Relationship Id="rId62" Type="http://schemas.openxmlformats.org/officeDocument/2006/relationships/customXml" Target="../ink/ink1497.xml"/><Relationship Id="rId83" Type="http://schemas.openxmlformats.org/officeDocument/2006/relationships/image" Target="../media/image1501.png"/><Relationship Id="rId88" Type="http://schemas.openxmlformats.org/officeDocument/2006/relationships/customXml" Target="../ink/ink1510.xml"/><Relationship Id="rId111" Type="http://schemas.openxmlformats.org/officeDocument/2006/relationships/image" Target="../media/image1515.png"/><Relationship Id="rId132" Type="http://schemas.openxmlformats.org/officeDocument/2006/relationships/customXml" Target="../ink/ink1532.xml"/><Relationship Id="rId153" Type="http://schemas.openxmlformats.org/officeDocument/2006/relationships/image" Target="../media/image1536.png"/><Relationship Id="rId15" Type="http://schemas.openxmlformats.org/officeDocument/2006/relationships/image" Target="../media/image1467.png"/><Relationship Id="rId36" Type="http://schemas.openxmlformats.org/officeDocument/2006/relationships/customXml" Target="../ink/ink1484.xml"/><Relationship Id="rId57" Type="http://schemas.openxmlformats.org/officeDocument/2006/relationships/image" Target="../media/image1488.png"/><Relationship Id="rId106" Type="http://schemas.openxmlformats.org/officeDocument/2006/relationships/customXml" Target="../ink/ink1519.xml"/><Relationship Id="rId127" Type="http://schemas.openxmlformats.org/officeDocument/2006/relationships/image" Target="../media/image1523.png"/><Relationship Id="rId10" Type="http://schemas.openxmlformats.org/officeDocument/2006/relationships/customXml" Target="../ink/ink1471.xml"/><Relationship Id="rId31" Type="http://schemas.openxmlformats.org/officeDocument/2006/relationships/image" Target="../media/image1475.png"/><Relationship Id="rId52" Type="http://schemas.openxmlformats.org/officeDocument/2006/relationships/customXml" Target="../ink/ink1492.xml"/><Relationship Id="rId73" Type="http://schemas.openxmlformats.org/officeDocument/2006/relationships/image" Target="../media/image1496.png"/><Relationship Id="rId78" Type="http://schemas.openxmlformats.org/officeDocument/2006/relationships/customXml" Target="../ink/ink1505.xml"/><Relationship Id="rId94" Type="http://schemas.openxmlformats.org/officeDocument/2006/relationships/customXml" Target="../ink/ink1513.xml"/><Relationship Id="rId99" Type="http://schemas.openxmlformats.org/officeDocument/2006/relationships/image" Target="../media/image1509.png"/><Relationship Id="rId101" Type="http://schemas.openxmlformats.org/officeDocument/2006/relationships/image" Target="../media/image1510.png"/><Relationship Id="rId122" Type="http://schemas.openxmlformats.org/officeDocument/2006/relationships/customXml" Target="../ink/ink1527.xml"/><Relationship Id="rId143" Type="http://schemas.openxmlformats.org/officeDocument/2006/relationships/image" Target="../media/image1531.png"/><Relationship Id="rId148" Type="http://schemas.openxmlformats.org/officeDocument/2006/relationships/customXml" Target="../ink/ink1540.xml"/><Relationship Id="rId164" Type="http://schemas.openxmlformats.org/officeDocument/2006/relationships/customXml" Target="../ink/ink1548.xml"/><Relationship Id="rId169" Type="http://schemas.openxmlformats.org/officeDocument/2006/relationships/image" Target="../media/image1544.png"/><Relationship Id="rId4" Type="http://schemas.openxmlformats.org/officeDocument/2006/relationships/customXml" Target="../ink/ink1468.xml"/><Relationship Id="rId9" Type="http://schemas.openxmlformats.org/officeDocument/2006/relationships/image" Target="../media/image1464.png"/><Relationship Id="rId26" Type="http://schemas.openxmlformats.org/officeDocument/2006/relationships/customXml" Target="../ink/ink1479.xml"/><Relationship Id="rId47" Type="http://schemas.openxmlformats.org/officeDocument/2006/relationships/image" Target="../media/image1483.png"/><Relationship Id="rId68" Type="http://schemas.openxmlformats.org/officeDocument/2006/relationships/customXml" Target="../ink/ink1500.xml"/><Relationship Id="rId89" Type="http://schemas.openxmlformats.org/officeDocument/2006/relationships/image" Target="../media/image1504.png"/><Relationship Id="rId112" Type="http://schemas.openxmlformats.org/officeDocument/2006/relationships/customXml" Target="../ink/ink1522.xml"/><Relationship Id="rId133" Type="http://schemas.openxmlformats.org/officeDocument/2006/relationships/image" Target="../media/image1526.png"/><Relationship Id="rId154" Type="http://schemas.openxmlformats.org/officeDocument/2006/relationships/customXml" Target="../ink/ink1543.xml"/><Relationship Id="rId16" Type="http://schemas.openxmlformats.org/officeDocument/2006/relationships/customXml" Target="../ink/ink1474.xml"/><Relationship Id="rId37" Type="http://schemas.openxmlformats.org/officeDocument/2006/relationships/image" Target="../media/image1478.png"/><Relationship Id="rId58" Type="http://schemas.openxmlformats.org/officeDocument/2006/relationships/customXml" Target="../ink/ink1495.xml"/><Relationship Id="rId79" Type="http://schemas.openxmlformats.org/officeDocument/2006/relationships/image" Target="../media/image1499.png"/><Relationship Id="rId102" Type="http://schemas.openxmlformats.org/officeDocument/2006/relationships/customXml" Target="../ink/ink1517.xml"/><Relationship Id="rId123" Type="http://schemas.openxmlformats.org/officeDocument/2006/relationships/image" Target="../media/image1521.png"/><Relationship Id="rId144" Type="http://schemas.openxmlformats.org/officeDocument/2006/relationships/customXml" Target="../ink/ink1538.xml"/><Relationship Id="rId90" Type="http://schemas.openxmlformats.org/officeDocument/2006/relationships/customXml" Target="../ink/ink1511.xml"/><Relationship Id="rId165" Type="http://schemas.openxmlformats.org/officeDocument/2006/relationships/image" Target="../media/image1542.png"/><Relationship Id="rId27" Type="http://schemas.openxmlformats.org/officeDocument/2006/relationships/image" Target="../media/image1473.png"/><Relationship Id="rId48" Type="http://schemas.openxmlformats.org/officeDocument/2006/relationships/customXml" Target="../ink/ink1490.xml"/><Relationship Id="rId69" Type="http://schemas.openxmlformats.org/officeDocument/2006/relationships/image" Target="../media/image1494.png"/><Relationship Id="rId113" Type="http://schemas.openxmlformats.org/officeDocument/2006/relationships/image" Target="../media/image1516.png"/><Relationship Id="rId134" Type="http://schemas.openxmlformats.org/officeDocument/2006/relationships/customXml" Target="../ink/ink1533.xml"/><Relationship Id="rId80" Type="http://schemas.openxmlformats.org/officeDocument/2006/relationships/customXml" Target="../ink/ink1506.xml"/><Relationship Id="rId155" Type="http://schemas.openxmlformats.org/officeDocument/2006/relationships/image" Target="../media/image1537.png"/><Relationship Id="rId17" Type="http://schemas.openxmlformats.org/officeDocument/2006/relationships/image" Target="../media/image1468.png"/><Relationship Id="rId38" Type="http://schemas.openxmlformats.org/officeDocument/2006/relationships/customXml" Target="../ink/ink1485.xml"/><Relationship Id="rId59" Type="http://schemas.openxmlformats.org/officeDocument/2006/relationships/image" Target="../media/image1489.png"/><Relationship Id="rId103" Type="http://schemas.openxmlformats.org/officeDocument/2006/relationships/image" Target="../media/image1511.png"/><Relationship Id="rId124" Type="http://schemas.openxmlformats.org/officeDocument/2006/relationships/customXml" Target="../ink/ink152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02.png"/><Relationship Id="rId21" Type="http://schemas.openxmlformats.org/officeDocument/2006/relationships/image" Target="../media/image1555.png"/><Relationship Id="rId42" Type="http://schemas.openxmlformats.org/officeDocument/2006/relationships/customXml" Target="../ink/ink1572.xml"/><Relationship Id="rId63" Type="http://schemas.openxmlformats.org/officeDocument/2006/relationships/image" Target="../media/image1575.png"/><Relationship Id="rId84" Type="http://schemas.openxmlformats.org/officeDocument/2006/relationships/customXml" Target="../ink/ink1593.xml"/><Relationship Id="rId138" Type="http://schemas.openxmlformats.org/officeDocument/2006/relationships/customXml" Target="../ink/ink1620.xml"/><Relationship Id="rId159" Type="http://schemas.openxmlformats.org/officeDocument/2006/relationships/image" Target="../media/image1623.png"/><Relationship Id="rId170" Type="http://schemas.openxmlformats.org/officeDocument/2006/relationships/customXml" Target="../ink/ink1636.xml"/><Relationship Id="rId107" Type="http://schemas.openxmlformats.org/officeDocument/2006/relationships/image" Target="../media/image1597.png"/><Relationship Id="rId11" Type="http://schemas.openxmlformats.org/officeDocument/2006/relationships/image" Target="../media/image1550.png"/><Relationship Id="rId32" Type="http://schemas.openxmlformats.org/officeDocument/2006/relationships/customXml" Target="../ink/ink1567.xml"/><Relationship Id="rId53" Type="http://schemas.openxmlformats.org/officeDocument/2006/relationships/image" Target="../media/image1570.png"/><Relationship Id="rId74" Type="http://schemas.openxmlformats.org/officeDocument/2006/relationships/customXml" Target="../ink/ink1588.xml"/><Relationship Id="rId128" Type="http://schemas.openxmlformats.org/officeDocument/2006/relationships/customXml" Target="../ink/ink1615.xml"/><Relationship Id="rId149" Type="http://schemas.openxmlformats.org/officeDocument/2006/relationships/image" Target="../media/image1618.png"/><Relationship Id="rId5" Type="http://schemas.openxmlformats.org/officeDocument/2006/relationships/image" Target="../media/image1547.png"/><Relationship Id="rId95" Type="http://schemas.openxmlformats.org/officeDocument/2006/relationships/image" Target="../media/image1591.png"/><Relationship Id="rId160" Type="http://schemas.openxmlformats.org/officeDocument/2006/relationships/customXml" Target="../ink/ink1631.xml"/><Relationship Id="rId22" Type="http://schemas.openxmlformats.org/officeDocument/2006/relationships/customXml" Target="../ink/ink1562.xml"/><Relationship Id="rId43" Type="http://schemas.openxmlformats.org/officeDocument/2006/relationships/image" Target="../media/image1565.png"/><Relationship Id="rId64" Type="http://schemas.openxmlformats.org/officeDocument/2006/relationships/customXml" Target="../ink/ink1583.xml"/><Relationship Id="rId118" Type="http://schemas.openxmlformats.org/officeDocument/2006/relationships/customXml" Target="../ink/ink1610.xml"/><Relationship Id="rId139" Type="http://schemas.openxmlformats.org/officeDocument/2006/relationships/image" Target="../media/image1613.png"/><Relationship Id="rId85" Type="http://schemas.openxmlformats.org/officeDocument/2006/relationships/image" Target="../media/image1586.png"/><Relationship Id="rId150" Type="http://schemas.openxmlformats.org/officeDocument/2006/relationships/customXml" Target="../ink/ink1626.xml"/><Relationship Id="rId171" Type="http://schemas.openxmlformats.org/officeDocument/2006/relationships/image" Target="../media/image1628.png"/><Relationship Id="rId12" Type="http://schemas.openxmlformats.org/officeDocument/2006/relationships/customXml" Target="../ink/ink1557.xml"/><Relationship Id="rId33" Type="http://schemas.openxmlformats.org/officeDocument/2006/relationships/image" Target="../media/image1561.png"/><Relationship Id="rId108" Type="http://schemas.openxmlformats.org/officeDocument/2006/relationships/customXml" Target="../ink/ink1605.xml"/><Relationship Id="rId129" Type="http://schemas.openxmlformats.org/officeDocument/2006/relationships/image" Target="../media/image1608.png"/><Relationship Id="rId54" Type="http://schemas.openxmlformats.org/officeDocument/2006/relationships/customXml" Target="../ink/ink1578.xml"/><Relationship Id="rId75" Type="http://schemas.openxmlformats.org/officeDocument/2006/relationships/image" Target="../media/image1581.png"/><Relationship Id="rId96" Type="http://schemas.openxmlformats.org/officeDocument/2006/relationships/customXml" Target="../ink/ink1599.xml"/><Relationship Id="rId140" Type="http://schemas.openxmlformats.org/officeDocument/2006/relationships/customXml" Target="../ink/ink1621.xml"/><Relationship Id="rId161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54.xml"/><Relationship Id="rId23" Type="http://schemas.openxmlformats.org/officeDocument/2006/relationships/image" Target="../media/image1556.png"/><Relationship Id="rId28" Type="http://schemas.openxmlformats.org/officeDocument/2006/relationships/customXml" Target="../ink/ink1565.xml"/><Relationship Id="rId49" Type="http://schemas.openxmlformats.org/officeDocument/2006/relationships/image" Target="../media/image1568.png"/><Relationship Id="rId114" Type="http://schemas.openxmlformats.org/officeDocument/2006/relationships/customXml" Target="../ink/ink1608.xml"/><Relationship Id="rId119" Type="http://schemas.openxmlformats.org/officeDocument/2006/relationships/image" Target="../media/image1603.png"/><Relationship Id="rId44" Type="http://schemas.openxmlformats.org/officeDocument/2006/relationships/customXml" Target="../ink/ink1573.xml"/><Relationship Id="rId60" Type="http://schemas.openxmlformats.org/officeDocument/2006/relationships/customXml" Target="../ink/ink1581.xml"/><Relationship Id="rId65" Type="http://schemas.openxmlformats.org/officeDocument/2006/relationships/image" Target="../media/image1576.png"/><Relationship Id="rId81" Type="http://schemas.openxmlformats.org/officeDocument/2006/relationships/image" Target="../media/image1584.png"/><Relationship Id="rId86" Type="http://schemas.openxmlformats.org/officeDocument/2006/relationships/customXml" Target="../ink/ink1594.xml"/><Relationship Id="rId130" Type="http://schemas.openxmlformats.org/officeDocument/2006/relationships/customXml" Target="../ink/ink1616.xml"/><Relationship Id="rId135" Type="http://schemas.openxmlformats.org/officeDocument/2006/relationships/image" Target="../media/image1611.png"/><Relationship Id="rId151" Type="http://schemas.openxmlformats.org/officeDocument/2006/relationships/image" Target="../media/image1619.png"/><Relationship Id="rId156" Type="http://schemas.openxmlformats.org/officeDocument/2006/relationships/customXml" Target="../ink/ink1629.xml"/><Relationship Id="rId172" Type="http://schemas.openxmlformats.org/officeDocument/2006/relationships/customXml" Target="../ink/ink1637.xml"/><Relationship Id="rId13" Type="http://schemas.openxmlformats.org/officeDocument/2006/relationships/image" Target="../media/image1551.png"/><Relationship Id="rId18" Type="http://schemas.openxmlformats.org/officeDocument/2006/relationships/customXml" Target="../ink/ink1560.xml"/><Relationship Id="rId39" Type="http://schemas.openxmlformats.org/officeDocument/2006/relationships/image" Target="../media/image962.png"/><Relationship Id="rId109" Type="http://schemas.openxmlformats.org/officeDocument/2006/relationships/image" Target="../media/image1598.png"/><Relationship Id="rId34" Type="http://schemas.openxmlformats.org/officeDocument/2006/relationships/customXml" Target="../ink/ink1568.xml"/><Relationship Id="rId50" Type="http://schemas.openxmlformats.org/officeDocument/2006/relationships/customXml" Target="../ink/ink1576.xml"/><Relationship Id="rId55" Type="http://schemas.openxmlformats.org/officeDocument/2006/relationships/image" Target="../media/image1571.png"/><Relationship Id="rId76" Type="http://schemas.openxmlformats.org/officeDocument/2006/relationships/customXml" Target="../ink/ink1589.xml"/><Relationship Id="rId97" Type="http://schemas.openxmlformats.org/officeDocument/2006/relationships/image" Target="../media/image1592.png"/><Relationship Id="rId104" Type="http://schemas.openxmlformats.org/officeDocument/2006/relationships/customXml" Target="../ink/ink1603.xml"/><Relationship Id="rId120" Type="http://schemas.openxmlformats.org/officeDocument/2006/relationships/customXml" Target="../ink/ink1611.xml"/><Relationship Id="rId125" Type="http://schemas.openxmlformats.org/officeDocument/2006/relationships/image" Target="../media/image1606.png"/><Relationship Id="rId141" Type="http://schemas.openxmlformats.org/officeDocument/2006/relationships/image" Target="../media/image1614.png"/><Relationship Id="rId146" Type="http://schemas.openxmlformats.org/officeDocument/2006/relationships/customXml" Target="../ink/ink1624.xml"/><Relationship Id="rId167" Type="http://schemas.openxmlformats.org/officeDocument/2006/relationships/image" Target="../media/image1626.png"/><Relationship Id="rId7" Type="http://schemas.openxmlformats.org/officeDocument/2006/relationships/image" Target="../media/image1548.png"/><Relationship Id="rId71" Type="http://schemas.openxmlformats.org/officeDocument/2006/relationships/image" Target="../media/image1579.png"/><Relationship Id="rId92" Type="http://schemas.openxmlformats.org/officeDocument/2006/relationships/customXml" Target="../ink/ink1597.xml"/><Relationship Id="rId162" Type="http://schemas.openxmlformats.org/officeDocument/2006/relationships/customXml" Target="../ink/ink1632.xml"/><Relationship Id="rId2" Type="http://schemas.openxmlformats.org/officeDocument/2006/relationships/customXml" Target="../ink/ink1552.xml"/><Relationship Id="rId29" Type="http://schemas.openxmlformats.org/officeDocument/2006/relationships/image" Target="../media/image1559.png"/><Relationship Id="rId24" Type="http://schemas.openxmlformats.org/officeDocument/2006/relationships/customXml" Target="../ink/ink1563.xml"/><Relationship Id="rId40" Type="http://schemas.openxmlformats.org/officeDocument/2006/relationships/customXml" Target="../ink/ink1571.xml"/><Relationship Id="rId45" Type="http://schemas.openxmlformats.org/officeDocument/2006/relationships/image" Target="../media/image1566.png"/><Relationship Id="rId66" Type="http://schemas.openxmlformats.org/officeDocument/2006/relationships/customXml" Target="../ink/ink1584.xml"/><Relationship Id="rId87" Type="http://schemas.openxmlformats.org/officeDocument/2006/relationships/image" Target="../media/image1587.png"/><Relationship Id="rId110" Type="http://schemas.openxmlformats.org/officeDocument/2006/relationships/customXml" Target="../ink/ink1606.xml"/><Relationship Id="rId115" Type="http://schemas.openxmlformats.org/officeDocument/2006/relationships/image" Target="../media/image1601.png"/><Relationship Id="rId131" Type="http://schemas.openxmlformats.org/officeDocument/2006/relationships/image" Target="../media/image1609.png"/><Relationship Id="rId136" Type="http://schemas.openxmlformats.org/officeDocument/2006/relationships/customXml" Target="../ink/ink1619.xml"/><Relationship Id="rId157" Type="http://schemas.openxmlformats.org/officeDocument/2006/relationships/image" Target="../media/image1622.png"/><Relationship Id="rId61" Type="http://schemas.openxmlformats.org/officeDocument/2006/relationships/image" Target="../media/image1574.png"/><Relationship Id="rId82" Type="http://schemas.openxmlformats.org/officeDocument/2006/relationships/customXml" Target="../ink/ink1592.xml"/><Relationship Id="rId152" Type="http://schemas.openxmlformats.org/officeDocument/2006/relationships/customXml" Target="../ink/ink1627.xml"/><Relationship Id="rId173" Type="http://schemas.openxmlformats.org/officeDocument/2006/relationships/image" Target="../media/image1629.png"/><Relationship Id="rId19" Type="http://schemas.openxmlformats.org/officeDocument/2006/relationships/image" Target="../media/image1554.png"/><Relationship Id="rId14" Type="http://schemas.openxmlformats.org/officeDocument/2006/relationships/customXml" Target="../ink/ink1558.xml"/><Relationship Id="rId30" Type="http://schemas.openxmlformats.org/officeDocument/2006/relationships/customXml" Target="../ink/ink1566.xml"/><Relationship Id="rId35" Type="http://schemas.openxmlformats.org/officeDocument/2006/relationships/image" Target="../media/image1562.png"/><Relationship Id="rId56" Type="http://schemas.openxmlformats.org/officeDocument/2006/relationships/customXml" Target="../ink/ink1579.xml"/><Relationship Id="rId77" Type="http://schemas.openxmlformats.org/officeDocument/2006/relationships/image" Target="../media/image1582.png"/><Relationship Id="rId100" Type="http://schemas.openxmlformats.org/officeDocument/2006/relationships/customXml" Target="../ink/ink1601.xml"/><Relationship Id="rId105" Type="http://schemas.openxmlformats.org/officeDocument/2006/relationships/image" Target="../media/image1596.png"/><Relationship Id="rId126" Type="http://schemas.openxmlformats.org/officeDocument/2006/relationships/customXml" Target="../ink/ink1614.xml"/><Relationship Id="rId147" Type="http://schemas.openxmlformats.org/officeDocument/2006/relationships/image" Target="../media/image1617.png"/><Relationship Id="rId168" Type="http://schemas.openxmlformats.org/officeDocument/2006/relationships/customXml" Target="../ink/ink1635.xml"/><Relationship Id="rId8" Type="http://schemas.openxmlformats.org/officeDocument/2006/relationships/customXml" Target="../ink/ink1555.xml"/><Relationship Id="rId51" Type="http://schemas.openxmlformats.org/officeDocument/2006/relationships/image" Target="../media/image1569.png"/><Relationship Id="rId72" Type="http://schemas.openxmlformats.org/officeDocument/2006/relationships/customXml" Target="../ink/ink1587.xml"/><Relationship Id="rId93" Type="http://schemas.openxmlformats.org/officeDocument/2006/relationships/image" Target="../media/image1590.png"/><Relationship Id="rId98" Type="http://schemas.openxmlformats.org/officeDocument/2006/relationships/customXml" Target="../ink/ink1600.xml"/><Relationship Id="rId121" Type="http://schemas.openxmlformats.org/officeDocument/2006/relationships/image" Target="../media/image1604.png"/><Relationship Id="rId142" Type="http://schemas.openxmlformats.org/officeDocument/2006/relationships/customXml" Target="../ink/ink1622.xml"/><Relationship Id="rId163" Type="http://schemas.openxmlformats.org/officeDocument/2006/relationships/image" Target="../media/image1624.png"/><Relationship Id="rId3" Type="http://schemas.openxmlformats.org/officeDocument/2006/relationships/image" Target="../media/image1546.png"/><Relationship Id="rId25" Type="http://schemas.openxmlformats.org/officeDocument/2006/relationships/image" Target="../media/image1557.png"/><Relationship Id="rId46" Type="http://schemas.openxmlformats.org/officeDocument/2006/relationships/customXml" Target="../ink/ink1574.xml"/><Relationship Id="rId67" Type="http://schemas.openxmlformats.org/officeDocument/2006/relationships/image" Target="../media/image1577.png"/><Relationship Id="rId116" Type="http://schemas.openxmlformats.org/officeDocument/2006/relationships/customXml" Target="../ink/ink1609.xml"/><Relationship Id="rId137" Type="http://schemas.openxmlformats.org/officeDocument/2006/relationships/image" Target="../media/image1612.png"/><Relationship Id="rId158" Type="http://schemas.openxmlformats.org/officeDocument/2006/relationships/customXml" Target="../ink/ink1630.xml"/><Relationship Id="rId20" Type="http://schemas.openxmlformats.org/officeDocument/2006/relationships/customXml" Target="../ink/ink1561.xml"/><Relationship Id="rId41" Type="http://schemas.openxmlformats.org/officeDocument/2006/relationships/image" Target="../media/image1564.png"/><Relationship Id="rId62" Type="http://schemas.openxmlformats.org/officeDocument/2006/relationships/customXml" Target="../ink/ink1582.xml"/><Relationship Id="rId83" Type="http://schemas.openxmlformats.org/officeDocument/2006/relationships/image" Target="../media/image1585.png"/><Relationship Id="rId88" Type="http://schemas.openxmlformats.org/officeDocument/2006/relationships/customXml" Target="../ink/ink1595.xml"/><Relationship Id="rId111" Type="http://schemas.openxmlformats.org/officeDocument/2006/relationships/image" Target="../media/image1599.png"/><Relationship Id="rId132" Type="http://schemas.openxmlformats.org/officeDocument/2006/relationships/customXml" Target="../ink/ink1617.xml"/><Relationship Id="rId153" Type="http://schemas.openxmlformats.org/officeDocument/2006/relationships/image" Target="../media/image1620.png"/><Relationship Id="rId15" Type="http://schemas.openxmlformats.org/officeDocument/2006/relationships/image" Target="../media/image1552.png"/><Relationship Id="rId36" Type="http://schemas.openxmlformats.org/officeDocument/2006/relationships/customXml" Target="../ink/ink1569.xml"/><Relationship Id="rId57" Type="http://schemas.openxmlformats.org/officeDocument/2006/relationships/image" Target="../media/image1572.png"/><Relationship Id="rId106" Type="http://schemas.openxmlformats.org/officeDocument/2006/relationships/customXml" Target="../ink/ink1604.xml"/><Relationship Id="rId127" Type="http://schemas.openxmlformats.org/officeDocument/2006/relationships/image" Target="../media/image1607.png"/><Relationship Id="rId10" Type="http://schemas.openxmlformats.org/officeDocument/2006/relationships/customXml" Target="../ink/ink1556.xml"/><Relationship Id="rId31" Type="http://schemas.openxmlformats.org/officeDocument/2006/relationships/image" Target="../media/image1560.png"/><Relationship Id="rId52" Type="http://schemas.openxmlformats.org/officeDocument/2006/relationships/customXml" Target="../ink/ink1577.xml"/><Relationship Id="rId73" Type="http://schemas.openxmlformats.org/officeDocument/2006/relationships/image" Target="../media/image1580.png"/><Relationship Id="rId78" Type="http://schemas.openxmlformats.org/officeDocument/2006/relationships/customXml" Target="../ink/ink1590.xml"/><Relationship Id="rId94" Type="http://schemas.openxmlformats.org/officeDocument/2006/relationships/customXml" Target="../ink/ink1598.xml"/><Relationship Id="rId99" Type="http://schemas.openxmlformats.org/officeDocument/2006/relationships/image" Target="../media/image1593.png"/><Relationship Id="rId101" Type="http://schemas.openxmlformats.org/officeDocument/2006/relationships/image" Target="../media/image1594.png"/><Relationship Id="rId122" Type="http://schemas.openxmlformats.org/officeDocument/2006/relationships/customXml" Target="../ink/ink1612.xml"/><Relationship Id="rId143" Type="http://schemas.openxmlformats.org/officeDocument/2006/relationships/image" Target="../media/image1615.png"/><Relationship Id="rId148" Type="http://schemas.openxmlformats.org/officeDocument/2006/relationships/customXml" Target="../ink/ink1625.xml"/><Relationship Id="rId164" Type="http://schemas.openxmlformats.org/officeDocument/2006/relationships/customXml" Target="../ink/ink1633.xml"/><Relationship Id="rId169" Type="http://schemas.openxmlformats.org/officeDocument/2006/relationships/image" Target="../media/image1627.png"/><Relationship Id="rId4" Type="http://schemas.openxmlformats.org/officeDocument/2006/relationships/customXml" Target="../ink/ink1553.xml"/><Relationship Id="rId9" Type="http://schemas.openxmlformats.org/officeDocument/2006/relationships/image" Target="../media/image1549.png"/><Relationship Id="rId26" Type="http://schemas.openxmlformats.org/officeDocument/2006/relationships/customXml" Target="../ink/ink1564.xml"/><Relationship Id="rId47" Type="http://schemas.openxmlformats.org/officeDocument/2006/relationships/image" Target="../media/image1567.png"/><Relationship Id="rId68" Type="http://schemas.openxmlformats.org/officeDocument/2006/relationships/customXml" Target="../ink/ink1585.xml"/><Relationship Id="rId89" Type="http://schemas.openxmlformats.org/officeDocument/2006/relationships/image" Target="../media/image1588.png"/><Relationship Id="rId112" Type="http://schemas.openxmlformats.org/officeDocument/2006/relationships/customXml" Target="../ink/ink1607.xml"/><Relationship Id="rId133" Type="http://schemas.openxmlformats.org/officeDocument/2006/relationships/image" Target="../media/image1610.png"/><Relationship Id="rId154" Type="http://schemas.openxmlformats.org/officeDocument/2006/relationships/customXml" Target="../ink/ink1628.xml"/><Relationship Id="rId16" Type="http://schemas.openxmlformats.org/officeDocument/2006/relationships/customXml" Target="../ink/ink1559.xml"/><Relationship Id="rId37" Type="http://schemas.openxmlformats.org/officeDocument/2006/relationships/image" Target="../media/image1563.png"/><Relationship Id="rId58" Type="http://schemas.openxmlformats.org/officeDocument/2006/relationships/customXml" Target="../ink/ink1580.xml"/><Relationship Id="rId79" Type="http://schemas.openxmlformats.org/officeDocument/2006/relationships/image" Target="../media/image1583.png"/><Relationship Id="rId102" Type="http://schemas.openxmlformats.org/officeDocument/2006/relationships/customXml" Target="../ink/ink1602.xml"/><Relationship Id="rId123" Type="http://schemas.openxmlformats.org/officeDocument/2006/relationships/image" Target="../media/image1605.png"/><Relationship Id="rId144" Type="http://schemas.openxmlformats.org/officeDocument/2006/relationships/customXml" Target="../ink/ink1623.xml"/><Relationship Id="rId90" Type="http://schemas.openxmlformats.org/officeDocument/2006/relationships/customXml" Target="../ink/ink1596.xml"/><Relationship Id="rId165" Type="http://schemas.openxmlformats.org/officeDocument/2006/relationships/image" Target="../media/image1625.png"/><Relationship Id="rId27" Type="http://schemas.openxmlformats.org/officeDocument/2006/relationships/image" Target="../media/image1558.png"/><Relationship Id="rId48" Type="http://schemas.openxmlformats.org/officeDocument/2006/relationships/customXml" Target="../ink/ink1575.xml"/><Relationship Id="rId69" Type="http://schemas.openxmlformats.org/officeDocument/2006/relationships/image" Target="../media/image1578.png"/><Relationship Id="rId113" Type="http://schemas.openxmlformats.org/officeDocument/2006/relationships/image" Target="../media/image1600.png"/><Relationship Id="rId134" Type="http://schemas.openxmlformats.org/officeDocument/2006/relationships/customXml" Target="../ink/ink1618.xml"/><Relationship Id="rId80" Type="http://schemas.openxmlformats.org/officeDocument/2006/relationships/customXml" Target="../ink/ink1591.xml"/><Relationship Id="rId155" Type="http://schemas.openxmlformats.org/officeDocument/2006/relationships/image" Target="../media/image1621.png"/><Relationship Id="rId17" Type="http://schemas.openxmlformats.org/officeDocument/2006/relationships/image" Target="../media/image1553.png"/><Relationship Id="rId38" Type="http://schemas.openxmlformats.org/officeDocument/2006/relationships/customXml" Target="../ink/ink1570.xml"/><Relationship Id="rId59" Type="http://schemas.openxmlformats.org/officeDocument/2006/relationships/image" Target="../media/image1573.png"/><Relationship Id="rId103" Type="http://schemas.openxmlformats.org/officeDocument/2006/relationships/image" Target="../media/image1595.png"/><Relationship Id="rId124" Type="http://schemas.openxmlformats.org/officeDocument/2006/relationships/customXml" Target="../ink/ink1613.xml"/><Relationship Id="rId70" Type="http://schemas.openxmlformats.org/officeDocument/2006/relationships/customXml" Target="../ink/ink1586.xml"/><Relationship Id="rId91" Type="http://schemas.openxmlformats.org/officeDocument/2006/relationships/image" Target="../media/image1589.png"/><Relationship Id="rId145" Type="http://schemas.openxmlformats.org/officeDocument/2006/relationships/image" Target="../media/image1616.png"/><Relationship Id="rId166" Type="http://schemas.openxmlformats.org/officeDocument/2006/relationships/customXml" Target="../ink/ink163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.png"/><Relationship Id="rId21" Type="http://schemas.openxmlformats.org/officeDocument/2006/relationships/image" Target="../media/image77.png"/><Relationship Id="rId42" Type="http://schemas.openxmlformats.org/officeDocument/2006/relationships/customXml" Target="../ink/ink88.xml"/><Relationship Id="rId63" Type="http://schemas.openxmlformats.org/officeDocument/2006/relationships/image" Target="../media/image98.png"/><Relationship Id="rId84" Type="http://schemas.openxmlformats.org/officeDocument/2006/relationships/customXml" Target="../ink/ink109.xml"/><Relationship Id="rId138" Type="http://schemas.openxmlformats.org/officeDocument/2006/relationships/customXml" Target="../ink/ink136.xml"/><Relationship Id="rId159" Type="http://schemas.openxmlformats.org/officeDocument/2006/relationships/image" Target="../media/image146.png"/><Relationship Id="rId170" Type="http://schemas.openxmlformats.org/officeDocument/2006/relationships/customXml" Target="../ink/ink152.xml"/><Relationship Id="rId191" Type="http://schemas.openxmlformats.org/officeDocument/2006/relationships/image" Target="../media/image162.png"/><Relationship Id="rId107" Type="http://schemas.openxmlformats.org/officeDocument/2006/relationships/image" Target="../media/image120.png"/><Relationship Id="rId11" Type="http://schemas.openxmlformats.org/officeDocument/2006/relationships/image" Target="../media/image72.png"/><Relationship Id="rId32" Type="http://schemas.openxmlformats.org/officeDocument/2006/relationships/customXml" Target="../ink/ink83.xml"/><Relationship Id="rId53" Type="http://schemas.openxmlformats.org/officeDocument/2006/relationships/image" Target="../media/image93.png"/><Relationship Id="rId74" Type="http://schemas.openxmlformats.org/officeDocument/2006/relationships/customXml" Target="../ink/ink104.xml"/><Relationship Id="rId128" Type="http://schemas.openxmlformats.org/officeDocument/2006/relationships/customXml" Target="../ink/ink131.xml"/><Relationship Id="rId149" Type="http://schemas.openxmlformats.org/officeDocument/2006/relationships/image" Target="../media/image141.png"/><Relationship Id="rId5" Type="http://schemas.openxmlformats.org/officeDocument/2006/relationships/image" Target="../media/image69.png"/><Relationship Id="rId95" Type="http://schemas.openxmlformats.org/officeDocument/2006/relationships/image" Target="../media/image114.png"/><Relationship Id="rId160" Type="http://schemas.openxmlformats.org/officeDocument/2006/relationships/customXml" Target="../ink/ink147.xml"/><Relationship Id="rId181" Type="http://schemas.openxmlformats.org/officeDocument/2006/relationships/image" Target="../media/image157.png"/><Relationship Id="rId22" Type="http://schemas.openxmlformats.org/officeDocument/2006/relationships/customXml" Target="../ink/ink78.xml"/><Relationship Id="rId43" Type="http://schemas.openxmlformats.org/officeDocument/2006/relationships/image" Target="../media/image88.png"/><Relationship Id="rId64" Type="http://schemas.openxmlformats.org/officeDocument/2006/relationships/customXml" Target="../ink/ink99.xml"/><Relationship Id="rId118" Type="http://schemas.openxmlformats.org/officeDocument/2006/relationships/customXml" Target="../ink/ink126.xml"/><Relationship Id="rId139" Type="http://schemas.openxmlformats.org/officeDocument/2006/relationships/image" Target="../media/image136.png"/><Relationship Id="rId85" Type="http://schemas.openxmlformats.org/officeDocument/2006/relationships/image" Target="../media/image109.png"/><Relationship Id="rId150" Type="http://schemas.openxmlformats.org/officeDocument/2006/relationships/customXml" Target="../ink/ink142.xml"/><Relationship Id="rId171" Type="http://schemas.openxmlformats.org/officeDocument/2006/relationships/image" Target="../media/image152.png"/><Relationship Id="rId192" Type="http://schemas.openxmlformats.org/officeDocument/2006/relationships/customXml" Target="../ink/ink163.xml"/><Relationship Id="rId12" Type="http://schemas.openxmlformats.org/officeDocument/2006/relationships/customXml" Target="../ink/ink73.xml"/><Relationship Id="rId33" Type="http://schemas.openxmlformats.org/officeDocument/2006/relationships/image" Target="../media/image83.png"/><Relationship Id="rId108" Type="http://schemas.openxmlformats.org/officeDocument/2006/relationships/customXml" Target="../ink/ink121.xml"/><Relationship Id="rId129" Type="http://schemas.openxmlformats.org/officeDocument/2006/relationships/image" Target="../media/image131.png"/><Relationship Id="rId54" Type="http://schemas.openxmlformats.org/officeDocument/2006/relationships/customXml" Target="../ink/ink94.xml"/><Relationship Id="rId75" Type="http://schemas.openxmlformats.org/officeDocument/2006/relationships/image" Target="../media/image104.png"/><Relationship Id="rId96" Type="http://schemas.openxmlformats.org/officeDocument/2006/relationships/customXml" Target="../ink/ink115.xml"/><Relationship Id="rId140" Type="http://schemas.openxmlformats.org/officeDocument/2006/relationships/customXml" Target="../ink/ink137.xml"/><Relationship Id="rId161" Type="http://schemas.openxmlformats.org/officeDocument/2006/relationships/image" Target="../media/image147.png"/><Relationship Id="rId182" Type="http://schemas.openxmlformats.org/officeDocument/2006/relationships/customXml" Target="../ink/ink158.xml"/><Relationship Id="rId6" Type="http://schemas.openxmlformats.org/officeDocument/2006/relationships/customXml" Target="../ink/ink70.xml"/><Relationship Id="rId23" Type="http://schemas.openxmlformats.org/officeDocument/2006/relationships/image" Target="../media/image78.png"/><Relationship Id="rId119" Type="http://schemas.openxmlformats.org/officeDocument/2006/relationships/image" Target="../media/image126.png"/><Relationship Id="rId44" Type="http://schemas.openxmlformats.org/officeDocument/2006/relationships/customXml" Target="../ink/ink89.xml"/><Relationship Id="rId65" Type="http://schemas.openxmlformats.org/officeDocument/2006/relationships/image" Target="../media/image99.png"/><Relationship Id="rId86" Type="http://schemas.openxmlformats.org/officeDocument/2006/relationships/customXml" Target="../ink/ink110.xml"/><Relationship Id="rId130" Type="http://schemas.openxmlformats.org/officeDocument/2006/relationships/customXml" Target="../ink/ink132.xml"/><Relationship Id="rId151" Type="http://schemas.openxmlformats.org/officeDocument/2006/relationships/image" Target="../media/image142.png"/><Relationship Id="rId172" Type="http://schemas.openxmlformats.org/officeDocument/2006/relationships/customXml" Target="../ink/ink153.xml"/><Relationship Id="rId193" Type="http://schemas.openxmlformats.org/officeDocument/2006/relationships/image" Target="../media/image163.png"/><Relationship Id="rId13" Type="http://schemas.openxmlformats.org/officeDocument/2006/relationships/image" Target="../media/image73.png"/><Relationship Id="rId109" Type="http://schemas.openxmlformats.org/officeDocument/2006/relationships/image" Target="../media/image121.png"/><Relationship Id="rId34" Type="http://schemas.openxmlformats.org/officeDocument/2006/relationships/customXml" Target="../ink/ink84.xml"/><Relationship Id="rId55" Type="http://schemas.openxmlformats.org/officeDocument/2006/relationships/image" Target="../media/image94.png"/><Relationship Id="rId76" Type="http://schemas.openxmlformats.org/officeDocument/2006/relationships/customXml" Target="../ink/ink105.xml"/><Relationship Id="rId97" Type="http://schemas.openxmlformats.org/officeDocument/2006/relationships/image" Target="../media/image115.png"/><Relationship Id="rId120" Type="http://schemas.openxmlformats.org/officeDocument/2006/relationships/customXml" Target="../ink/ink127.xml"/><Relationship Id="rId141" Type="http://schemas.openxmlformats.org/officeDocument/2006/relationships/image" Target="../media/image137.png"/><Relationship Id="rId7" Type="http://schemas.openxmlformats.org/officeDocument/2006/relationships/image" Target="../media/image70.png"/><Relationship Id="rId162" Type="http://schemas.openxmlformats.org/officeDocument/2006/relationships/customXml" Target="../ink/ink148.xml"/><Relationship Id="rId183" Type="http://schemas.openxmlformats.org/officeDocument/2006/relationships/image" Target="../media/image158.png"/><Relationship Id="rId2" Type="http://schemas.openxmlformats.org/officeDocument/2006/relationships/customXml" Target="../ink/ink68.xml"/><Relationship Id="rId29" Type="http://schemas.openxmlformats.org/officeDocument/2006/relationships/image" Target="../media/image81.png"/><Relationship Id="rId24" Type="http://schemas.openxmlformats.org/officeDocument/2006/relationships/customXml" Target="../ink/ink79.xml"/><Relationship Id="rId40" Type="http://schemas.openxmlformats.org/officeDocument/2006/relationships/customXml" Target="../ink/ink87.xml"/><Relationship Id="rId45" Type="http://schemas.openxmlformats.org/officeDocument/2006/relationships/image" Target="../media/image89.png"/><Relationship Id="rId66" Type="http://schemas.openxmlformats.org/officeDocument/2006/relationships/customXml" Target="../ink/ink100.xml"/><Relationship Id="rId87" Type="http://schemas.openxmlformats.org/officeDocument/2006/relationships/image" Target="../media/image110.png"/><Relationship Id="rId110" Type="http://schemas.openxmlformats.org/officeDocument/2006/relationships/customXml" Target="../ink/ink122.xml"/><Relationship Id="rId115" Type="http://schemas.openxmlformats.org/officeDocument/2006/relationships/image" Target="../media/image124.png"/><Relationship Id="rId131" Type="http://schemas.openxmlformats.org/officeDocument/2006/relationships/image" Target="../media/image132.png"/><Relationship Id="rId136" Type="http://schemas.openxmlformats.org/officeDocument/2006/relationships/customXml" Target="../ink/ink135.xml"/><Relationship Id="rId157" Type="http://schemas.openxmlformats.org/officeDocument/2006/relationships/image" Target="../media/image145.png"/><Relationship Id="rId178" Type="http://schemas.openxmlformats.org/officeDocument/2006/relationships/customXml" Target="../ink/ink156.xml"/><Relationship Id="rId61" Type="http://schemas.openxmlformats.org/officeDocument/2006/relationships/image" Target="../media/image97.png"/><Relationship Id="rId82" Type="http://schemas.openxmlformats.org/officeDocument/2006/relationships/customXml" Target="../ink/ink108.xml"/><Relationship Id="rId152" Type="http://schemas.openxmlformats.org/officeDocument/2006/relationships/customXml" Target="../ink/ink143.xml"/><Relationship Id="rId173" Type="http://schemas.openxmlformats.org/officeDocument/2006/relationships/image" Target="../media/image153.png"/><Relationship Id="rId194" Type="http://schemas.openxmlformats.org/officeDocument/2006/relationships/customXml" Target="../ink/ink164.xml"/><Relationship Id="rId199" Type="http://schemas.openxmlformats.org/officeDocument/2006/relationships/image" Target="../media/image166.png"/><Relationship Id="rId203" Type="http://schemas.openxmlformats.org/officeDocument/2006/relationships/image" Target="../media/image168.png"/><Relationship Id="rId19" Type="http://schemas.openxmlformats.org/officeDocument/2006/relationships/image" Target="../media/image76.png"/><Relationship Id="rId14" Type="http://schemas.openxmlformats.org/officeDocument/2006/relationships/customXml" Target="../ink/ink74.xml"/><Relationship Id="rId30" Type="http://schemas.openxmlformats.org/officeDocument/2006/relationships/customXml" Target="../ink/ink82.xml"/><Relationship Id="rId35" Type="http://schemas.openxmlformats.org/officeDocument/2006/relationships/image" Target="../media/image84.png"/><Relationship Id="rId56" Type="http://schemas.openxmlformats.org/officeDocument/2006/relationships/customXml" Target="../ink/ink95.xml"/><Relationship Id="rId77" Type="http://schemas.openxmlformats.org/officeDocument/2006/relationships/image" Target="../media/image105.png"/><Relationship Id="rId100" Type="http://schemas.openxmlformats.org/officeDocument/2006/relationships/customXml" Target="../ink/ink117.xml"/><Relationship Id="rId105" Type="http://schemas.openxmlformats.org/officeDocument/2006/relationships/image" Target="../media/image119.png"/><Relationship Id="rId126" Type="http://schemas.openxmlformats.org/officeDocument/2006/relationships/customXml" Target="../ink/ink130.xml"/><Relationship Id="rId147" Type="http://schemas.openxmlformats.org/officeDocument/2006/relationships/image" Target="../media/image140.png"/><Relationship Id="rId168" Type="http://schemas.openxmlformats.org/officeDocument/2006/relationships/customXml" Target="../ink/ink151.xml"/><Relationship Id="rId8" Type="http://schemas.openxmlformats.org/officeDocument/2006/relationships/customXml" Target="../ink/ink71.xml"/><Relationship Id="rId51" Type="http://schemas.openxmlformats.org/officeDocument/2006/relationships/image" Target="../media/image92.png"/><Relationship Id="rId72" Type="http://schemas.openxmlformats.org/officeDocument/2006/relationships/customXml" Target="../ink/ink103.xml"/><Relationship Id="rId93" Type="http://schemas.openxmlformats.org/officeDocument/2006/relationships/image" Target="../media/image113.png"/><Relationship Id="rId98" Type="http://schemas.openxmlformats.org/officeDocument/2006/relationships/customXml" Target="../ink/ink116.xml"/><Relationship Id="rId121" Type="http://schemas.openxmlformats.org/officeDocument/2006/relationships/image" Target="../media/image127.png"/><Relationship Id="rId142" Type="http://schemas.openxmlformats.org/officeDocument/2006/relationships/customXml" Target="../ink/ink138.xml"/><Relationship Id="rId163" Type="http://schemas.openxmlformats.org/officeDocument/2006/relationships/image" Target="../media/image148.png"/><Relationship Id="rId184" Type="http://schemas.openxmlformats.org/officeDocument/2006/relationships/customXml" Target="../ink/ink159.xml"/><Relationship Id="rId189" Type="http://schemas.openxmlformats.org/officeDocument/2006/relationships/image" Target="../media/image161.png"/><Relationship Id="rId3" Type="http://schemas.openxmlformats.org/officeDocument/2006/relationships/image" Target="../media/image68.png"/><Relationship Id="rId25" Type="http://schemas.openxmlformats.org/officeDocument/2006/relationships/image" Target="../media/image79.png"/><Relationship Id="rId46" Type="http://schemas.openxmlformats.org/officeDocument/2006/relationships/customXml" Target="../ink/ink90.xml"/><Relationship Id="rId67" Type="http://schemas.openxmlformats.org/officeDocument/2006/relationships/image" Target="../media/image100.png"/><Relationship Id="rId116" Type="http://schemas.openxmlformats.org/officeDocument/2006/relationships/customXml" Target="../ink/ink125.xml"/><Relationship Id="rId137" Type="http://schemas.openxmlformats.org/officeDocument/2006/relationships/image" Target="../media/image135.png"/><Relationship Id="rId158" Type="http://schemas.openxmlformats.org/officeDocument/2006/relationships/customXml" Target="../ink/ink146.xml"/><Relationship Id="rId20" Type="http://schemas.openxmlformats.org/officeDocument/2006/relationships/customXml" Target="../ink/ink77.xml"/><Relationship Id="rId41" Type="http://schemas.openxmlformats.org/officeDocument/2006/relationships/image" Target="../media/image87.png"/><Relationship Id="rId62" Type="http://schemas.openxmlformats.org/officeDocument/2006/relationships/customXml" Target="../ink/ink98.xml"/><Relationship Id="rId83" Type="http://schemas.openxmlformats.org/officeDocument/2006/relationships/image" Target="../media/image108.png"/><Relationship Id="rId88" Type="http://schemas.openxmlformats.org/officeDocument/2006/relationships/customXml" Target="../ink/ink111.xml"/><Relationship Id="rId111" Type="http://schemas.openxmlformats.org/officeDocument/2006/relationships/image" Target="../media/image122.png"/><Relationship Id="rId132" Type="http://schemas.openxmlformats.org/officeDocument/2006/relationships/customXml" Target="../ink/ink133.xml"/><Relationship Id="rId153" Type="http://schemas.openxmlformats.org/officeDocument/2006/relationships/image" Target="../media/image143.png"/><Relationship Id="rId174" Type="http://schemas.openxmlformats.org/officeDocument/2006/relationships/customXml" Target="../ink/ink154.xml"/><Relationship Id="rId179" Type="http://schemas.openxmlformats.org/officeDocument/2006/relationships/image" Target="../media/image156.png"/><Relationship Id="rId195" Type="http://schemas.openxmlformats.org/officeDocument/2006/relationships/image" Target="../media/image164.png"/><Relationship Id="rId190" Type="http://schemas.openxmlformats.org/officeDocument/2006/relationships/customXml" Target="../ink/ink162.xml"/><Relationship Id="rId15" Type="http://schemas.openxmlformats.org/officeDocument/2006/relationships/image" Target="../media/image74.png"/><Relationship Id="rId36" Type="http://schemas.openxmlformats.org/officeDocument/2006/relationships/customXml" Target="../ink/ink85.xml"/><Relationship Id="rId57" Type="http://schemas.openxmlformats.org/officeDocument/2006/relationships/image" Target="../media/image95.png"/><Relationship Id="rId106" Type="http://schemas.openxmlformats.org/officeDocument/2006/relationships/customXml" Target="../ink/ink120.xml"/><Relationship Id="rId127" Type="http://schemas.openxmlformats.org/officeDocument/2006/relationships/image" Target="../media/image130.png"/><Relationship Id="rId10" Type="http://schemas.openxmlformats.org/officeDocument/2006/relationships/customXml" Target="../ink/ink72.xml"/><Relationship Id="rId31" Type="http://schemas.openxmlformats.org/officeDocument/2006/relationships/image" Target="../media/image82.png"/><Relationship Id="rId52" Type="http://schemas.openxmlformats.org/officeDocument/2006/relationships/customXml" Target="../ink/ink93.xml"/><Relationship Id="rId73" Type="http://schemas.openxmlformats.org/officeDocument/2006/relationships/image" Target="../media/image103.png"/><Relationship Id="rId78" Type="http://schemas.openxmlformats.org/officeDocument/2006/relationships/customXml" Target="../ink/ink106.xml"/><Relationship Id="rId94" Type="http://schemas.openxmlformats.org/officeDocument/2006/relationships/customXml" Target="../ink/ink114.xml"/><Relationship Id="rId99" Type="http://schemas.openxmlformats.org/officeDocument/2006/relationships/image" Target="../media/image116.png"/><Relationship Id="rId101" Type="http://schemas.openxmlformats.org/officeDocument/2006/relationships/image" Target="../media/image117.png"/><Relationship Id="rId122" Type="http://schemas.openxmlformats.org/officeDocument/2006/relationships/customXml" Target="../ink/ink128.xml"/><Relationship Id="rId143" Type="http://schemas.openxmlformats.org/officeDocument/2006/relationships/image" Target="../media/image138.png"/><Relationship Id="rId148" Type="http://schemas.openxmlformats.org/officeDocument/2006/relationships/customXml" Target="../ink/ink141.xml"/><Relationship Id="rId164" Type="http://schemas.openxmlformats.org/officeDocument/2006/relationships/customXml" Target="../ink/ink149.xml"/><Relationship Id="rId169" Type="http://schemas.openxmlformats.org/officeDocument/2006/relationships/image" Target="../media/image151.png"/><Relationship Id="rId185" Type="http://schemas.openxmlformats.org/officeDocument/2006/relationships/image" Target="../media/image159.png"/><Relationship Id="rId4" Type="http://schemas.openxmlformats.org/officeDocument/2006/relationships/customXml" Target="../ink/ink69.xml"/><Relationship Id="rId9" Type="http://schemas.openxmlformats.org/officeDocument/2006/relationships/image" Target="../media/image71.png"/><Relationship Id="rId180" Type="http://schemas.openxmlformats.org/officeDocument/2006/relationships/customXml" Target="../ink/ink157.xml"/><Relationship Id="rId26" Type="http://schemas.openxmlformats.org/officeDocument/2006/relationships/customXml" Target="../ink/ink80.xml"/><Relationship Id="rId47" Type="http://schemas.openxmlformats.org/officeDocument/2006/relationships/image" Target="../media/image90.png"/><Relationship Id="rId68" Type="http://schemas.openxmlformats.org/officeDocument/2006/relationships/customXml" Target="../ink/ink101.xml"/><Relationship Id="rId89" Type="http://schemas.openxmlformats.org/officeDocument/2006/relationships/image" Target="../media/image111.png"/><Relationship Id="rId112" Type="http://schemas.openxmlformats.org/officeDocument/2006/relationships/customXml" Target="../ink/ink123.xml"/><Relationship Id="rId133" Type="http://schemas.openxmlformats.org/officeDocument/2006/relationships/image" Target="../media/image133.png"/><Relationship Id="rId154" Type="http://schemas.openxmlformats.org/officeDocument/2006/relationships/customXml" Target="../ink/ink144.xml"/><Relationship Id="rId175" Type="http://schemas.openxmlformats.org/officeDocument/2006/relationships/image" Target="../media/image154.png"/><Relationship Id="rId196" Type="http://schemas.openxmlformats.org/officeDocument/2006/relationships/customXml" Target="../ink/ink165.xml"/><Relationship Id="rId200" Type="http://schemas.openxmlformats.org/officeDocument/2006/relationships/customXml" Target="../ink/ink167.xml"/><Relationship Id="rId16" Type="http://schemas.openxmlformats.org/officeDocument/2006/relationships/customXml" Target="../ink/ink75.xml"/><Relationship Id="rId37" Type="http://schemas.openxmlformats.org/officeDocument/2006/relationships/image" Target="../media/image85.png"/><Relationship Id="rId58" Type="http://schemas.openxmlformats.org/officeDocument/2006/relationships/customXml" Target="../ink/ink96.xml"/><Relationship Id="rId79" Type="http://schemas.openxmlformats.org/officeDocument/2006/relationships/image" Target="../media/image106.png"/><Relationship Id="rId102" Type="http://schemas.openxmlformats.org/officeDocument/2006/relationships/customXml" Target="../ink/ink118.xml"/><Relationship Id="rId123" Type="http://schemas.openxmlformats.org/officeDocument/2006/relationships/image" Target="../media/image128.png"/><Relationship Id="rId144" Type="http://schemas.openxmlformats.org/officeDocument/2006/relationships/customXml" Target="../ink/ink139.xml"/><Relationship Id="rId90" Type="http://schemas.openxmlformats.org/officeDocument/2006/relationships/customXml" Target="../ink/ink112.xml"/><Relationship Id="rId165" Type="http://schemas.openxmlformats.org/officeDocument/2006/relationships/image" Target="../media/image149.png"/><Relationship Id="rId186" Type="http://schemas.openxmlformats.org/officeDocument/2006/relationships/customXml" Target="../ink/ink160.xml"/><Relationship Id="rId27" Type="http://schemas.openxmlformats.org/officeDocument/2006/relationships/image" Target="../media/image80.png"/><Relationship Id="rId48" Type="http://schemas.openxmlformats.org/officeDocument/2006/relationships/customXml" Target="../ink/ink91.xml"/><Relationship Id="rId69" Type="http://schemas.openxmlformats.org/officeDocument/2006/relationships/image" Target="../media/image101.png"/><Relationship Id="rId113" Type="http://schemas.openxmlformats.org/officeDocument/2006/relationships/image" Target="../media/image123.png"/><Relationship Id="rId134" Type="http://schemas.openxmlformats.org/officeDocument/2006/relationships/customXml" Target="../ink/ink134.xml"/><Relationship Id="rId80" Type="http://schemas.openxmlformats.org/officeDocument/2006/relationships/customXml" Target="../ink/ink107.xml"/><Relationship Id="rId155" Type="http://schemas.openxmlformats.org/officeDocument/2006/relationships/image" Target="../media/image144.png"/><Relationship Id="rId176" Type="http://schemas.openxmlformats.org/officeDocument/2006/relationships/customXml" Target="../ink/ink155.xml"/><Relationship Id="rId197" Type="http://schemas.openxmlformats.org/officeDocument/2006/relationships/image" Target="../media/image165.png"/><Relationship Id="rId201" Type="http://schemas.openxmlformats.org/officeDocument/2006/relationships/image" Target="../media/image167.png"/><Relationship Id="rId17" Type="http://schemas.openxmlformats.org/officeDocument/2006/relationships/image" Target="../media/image75.png"/><Relationship Id="rId38" Type="http://schemas.openxmlformats.org/officeDocument/2006/relationships/customXml" Target="../ink/ink86.xml"/><Relationship Id="rId59" Type="http://schemas.openxmlformats.org/officeDocument/2006/relationships/image" Target="../media/image96.png"/><Relationship Id="rId103" Type="http://schemas.openxmlformats.org/officeDocument/2006/relationships/image" Target="../media/image118.png"/><Relationship Id="rId124" Type="http://schemas.openxmlformats.org/officeDocument/2006/relationships/customXml" Target="../ink/ink129.xml"/><Relationship Id="rId70" Type="http://schemas.openxmlformats.org/officeDocument/2006/relationships/customXml" Target="../ink/ink102.xml"/><Relationship Id="rId91" Type="http://schemas.openxmlformats.org/officeDocument/2006/relationships/image" Target="../media/image112.png"/><Relationship Id="rId145" Type="http://schemas.openxmlformats.org/officeDocument/2006/relationships/image" Target="../media/image139.png"/><Relationship Id="rId166" Type="http://schemas.openxmlformats.org/officeDocument/2006/relationships/customXml" Target="../ink/ink150.xml"/><Relationship Id="rId18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1.xml"/><Relationship Id="rId49" Type="http://schemas.openxmlformats.org/officeDocument/2006/relationships/image" Target="../media/image91.png"/><Relationship Id="rId114" Type="http://schemas.openxmlformats.org/officeDocument/2006/relationships/customXml" Target="../ink/ink124.xml"/><Relationship Id="rId60" Type="http://schemas.openxmlformats.org/officeDocument/2006/relationships/customXml" Target="../ink/ink97.xml"/><Relationship Id="rId81" Type="http://schemas.openxmlformats.org/officeDocument/2006/relationships/image" Target="../media/image107.png"/><Relationship Id="rId135" Type="http://schemas.openxmlformats.org/officeDocument/2006/relationships/image" Target="../media/image134.png"/><Relationship Id="rId156" Type="http://schemas.openxmlformats.org/officeDocument/2006/relationships/customXml" Target="../ink/ink145.xml"/><Relationship Id="rId177" Type="http://schemas.openxmlformats.org/officeDocument/2006/relationships/image" Target="../media/image155.png"/><Relationship Id="rId198" Type="http://schemas.openxmlformats.org/officeDocument/2006/relationships/customXml" Target="../ink/ink166.xml"/><Relationship Id="rId202" Type="http://schemas.openxmlformats.org/officeDocument/2006/relationships/customXml" Target="../ink/ink168.xml"/><Relationship Id="rId18" Type="http://schemas.openxmlformats.org/officeDocument/2006/relationships/customXml" Target="../ink/ink76.xml"/><Relationship Id="rId39" Type="http://schemas.openxmlformats.org/officeDocument/2006/relationships/image" Target="../media/image86.png"/><Relationship Id="rId50" Type="http://schemas.openxmlformats.org/officeDocument/2006/relationships/customXml" Target="../ink/ink92.xml"/><Relationship Id="rId104" Type="http://schemas.openxmlformats.org/officeDocument/2006/relationships/customXml" Target="../ink/ink119.xml"/><Relationship Id="rId125" Type="http://schemas.openxmlformats.org/officeDocument/2006/relationships/image" Target="../media/image129.png"/><Relationship Id="rId146" Type="http://schemas.openxmlformats.org/officeDocument/2006/relationships/customXml" Target="../ink/ink140.xml"/><Relationship Id="rId167" Type="http://schemas.openxmlformats.org/officeDocument/2006/relationships/image" Target="../media/image150.png"/><Relationship Id="rId188" Type="http://schemas.openxmlformats.org/officeDocument/2006/relationships/customXml" Target="../ink/ink161.xml"/><Relationship Id="rId71" Type="http://schemas.openxmlformats.org/officeDocument/2006/relationships/image" Target="../media/image102.png"/><Relationship Id="rId92" Type="http://schemas.openxmlformats.org/officeDocument/2006/relationships/customXml" Target="../ink/ink11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6.png"/><Relationship Id="rId21" Type="http://schemas.openxmlformats.org/officeDocument/2006/relationships/image" Target="../media/image178.png"/><Relationship Id="rId63" Type="http://schemas.openxmlformats.org/officeDocument/2006/relationships/image" Target="../media/image199.png"/><Relationship Id="rId159" Type="http://schemas.openxmlformats.org/officeDocument/2006/relationships/image" Target="../media/image247.png"/><Relationship Id="rId170" Type="http://schemas.openxmlformats.org/officeDocument/2006/relationships/customXml" Target="../ink/ink253.xml"/><Relationship Id="rId226" Type="http://schemas.openxmlformats.org/officeDocument/2006/relationships/customXml" Target="../ink/ink281.xml"/><Relationship Id="rId268" Type="http://schemas.openxmlformats.org/officeDocument/2006/relationships/customXml" Target="../ink/ink302.xml"/><Relationship Id="rId32" Type="http://schemas.openxmlformats.org/officeDocument/2006/relationships/customXml" Target="../ink/ink184.xml"/><Relationship Id="rId74" Type="http://schemas.openxmlformats.org/officeDocument/2006/relationships/customXml" Target="../ink/ink205.xml"/><Relationship Id="rId128" Type="http://schemas.openxmlformats.org/officeDocument/2006/relationships/customXml" Target="../ink/ink232.xml"/><Relationship Id="rId5" Type="http://schemas.openxmlformats.org/officeDocument/2006/relationships/image" Target="../media/image170.png"/><Relationship Id="rId181" Type="http://schemas.openxmlformats.org/officeDocument/2006/relationships/image" Target="../media/image257.png"/><Relationship Id="rId237" Type="http://schemas.openxmlformats.org/officeDocument/2006/relationships/image" Target="../media/image285.png"/><Relationship Id="rId258" Type="http://schemas.openxmlformats.org/officeDocument/2006/relationships/customXml" Target="../ink/ink297.xml"/><Relationship Id="rId279" Type="http://schemas.openxmlformats.org/officeDocument/2006/relationships/image" Target="../media/image306.png"/><Relationship Id="rId22" Type="http://schemas.openxmlformats.org/officeDocument/2006/relationships/customXml" Target="../ink/ink179.xml"/><Relationship Id="rId43" Type="http://schemas.openxmlformats.org/officeDocument/2006/relationships/image" Target="../media/image189.png"/><Relationship Id="rId64" Type="http://schemas.openxmlformats.org/officeDocument/2006/relationships/customXml" Target="../ink/ink200.xml"/><Relationship Id="rId118" Type="http://schemas.openxmlformats.org/officeDocument/2006/relationships/customXml" Target="../ink/ink227.xml"/><Relationship Id="rId139" Type="http://schemas.openxmlformats.org/officeDocument/2006/relationships/image" Target="../media/image237.png"/><Relationship Id="rId85" Type="http://schemas.openxmlformats.org/officeDocument/2006/relationships/image" Target="../media/image210.png"/><Relationship Id="rId150" Type="http://schemas.openxmlformats.org/officeDocument/2006/relationships/customXml" Target="../ink/ink243.xml"/><Relationship Id="rId171" Type="http://schemas.openxmlformats.org/officeDocument/2006/relationships/image" Target="../media/image253.png"/><Relationship Id="rId192" Type="http://schemas.openxmlformats.org/officeDocument/2006/relationships/customXml" Target="../ink/ink264.xml"/><Relationship Id="rId206" Type="http://schemas.openxmlformats.org/officeDocument/2006/relationships/customXml" Target="../ink/ink271.xml"/><Relationship Id="rId227" Type="http://schemas.openxmlformats.org/officeDocument/2006/relationships/image" Target="../media/image280.png"/><Relationship Id="rId248" Type="http://schemas.openxmlformats.org/officeDocument/2006/relationships/customXml" Target="../ink/ink292.xml"/><Relationship Id="rId269" Type="http://schemas.openxmlformats.org/officeDocument/2006/relationships/image" Target="../media/image301.png"/><Relationship Id="rId12" Type="http://schemas.openxmlformats.org/officeDocument/2006/relationships/customXml" Target="../ink/ink174.xml"/><Relationship Id="rId33" Type="http://schemas.openxmlformats.org/officeDocument/2006/relationships/image" Target="../media/image184.png"/><Relationship Id="rId108" Type="http://schemas.openxmlformats.org/officeDocument/2006/relationships/customXml" Target="../ink/ink222.xml"/><Relationship Id="rId129" Type="http://schemas.openxmlformats.org/officeDocument/2006/relationships/image" Target="../media/image232.png"/><Relationship Id="rId54" Type="http://schemas.openxmlformats.org/officeDocument/2006/relationships/customXml" Target="../ink/ink195.xml"/><Relationship Id="rId75" Type="http://schemas.openxmlformats.org/officeDocument/2006/relationships/image" Target="../media/image205.png"/><Relationship Id="rId96" Type="http://schemas.openxmlformats.org/officeDocument/2006/relationships/customXml" Target="../ink/ink216.xml"/><Relationship Id="rId140" Type="http://schemas.openxmlformats.org/officeDocument/2006/relationships/customXml" Target="../ink/ink238.xml"/><Relationship Id="rId161" Type="http://schemas.openxmlformats.org/officeDocument/2006/relationships/image" Target="../media/image248.png"/><Relationship Id="rId182" Type="http://schemas.openxmlformats.org/officeDocument/2006/relationships/customXml" Target="../ink/ink259.xml"/><Relationship Id="rId217" Type="http://schemas.openxmlformats.org/officeDocument/2006/relationships/image" Target="../media/image275.png"/><Relationship Id="rId6" Type="http://schemas.openxmlformats.org/officeDocument/2006/relationships/customXml" Target="../ink/ink171.xml"/><Relationship Id="rId238" Type="http://schemas.openxmlformats.org/officeDocument/2006/relationships/customXml" Target="../ink/ink287.xml"/><Relationship Id="rId259" Type="http://schemas.openxmlformats.org/officeDocument/2006/relationships/image" Target="../media/image296.png"/><Relationship Id="rId23" Type="http://schemas.openxmlformats.org/officeDocument/2006/relationships/image" Target="../media/image179.png"/><Relationship Id="rId119" Type="http://schemas.openxmlformats.org/officeDocument/2006/relationships/image" Target="../media/image227.png"/><Relationship Id="rId270" Type="http://schemas.openxmlformats.org/officeDocument/2006/relationships/customXml" Target="../ink/ink303.xml"/><Relationship Id="rId44" Type="http://schemas.openxmlformats.org/officeDocument/2006/relationships/customXml" Target="../ink/ink190.xml"/><Relationship Id="rId65" Type="http://schemas.openxmlformats.org/officeDocument/2006/relationships/image" Target="../media/image200.png"/><Relationship Id="rId86" Type="http://schemas.openxmlformats.org/officeDocument/2006/relationships/customXml" Target="../ink/ink211.xml"/><Relationship Id="rId130" Type="http://schemas.openxmlformats.org/officeDocument/2006/relationships/customXml" Target="../ink/ink233.xml"/><Relationship Id="rId151" Type="http://schemas.openxmlformats.org/officeDocument/2006/relationships/image" Target="../media/image243.png"/><Relationship Id="rId172" Type="http://schemas.openxmlformats.org/officeDocument/2006/relationships/customXml" Target="../ink/ink254.xml"/><Relationship Id="rId193" Type="http://schemas.openxmlformats.org/officeDocument/2006/relationships/image" Target="../media/image263.png"/><Relationship Id="rId207" Type="http://schemas.openxmlformats.org/officeDocument/2006/relationships/image" Target="../media/image270.png"/><Relationship Id="rId228" Type="http://schemas.openxmlformats.org/officeDocument/2006/relationships/customXml" Target="../ink/ink282.xml"/><Relationship Id="rId249" Type="http://schemas.openxmlformats.org/officeDocument/2006/relationships/image" Target="../media/image291.png"/><Relationship Id="rId13" Type="http://schemas.openxmlformats.org/officeDocument/2006/relationships/image" Target="../media/image174.png"/><Relationship Id="rId109" Type="http://schemas.openxmlformats.org/officeDocument/2006/relationships/image" Target="../media/image222.png"/><Relationship Id="rId260" Type="http://schemas.openxmlformats.org/officeDocument/2006/relationships/customXml" Target="../ink/ink298.xml"/><Relationship Id="rId34" Type="http://schemas.openxmlformats.org/officeDocument/2006/relationships/customXml" Target="../ink/ink185.xml"/><Relationship Id="rId55" Type="http://schemas.openxmlformats.org/officeDocument/2006/relationships/image" Target="../media/image195.png"/><Relationship Id="rId76" Type="http://schemas.openxmlformats.org/officeDocument/2006/relationships/customXml" Target="../ink/ink206.xml"/><Relationship Id="rId97" Type="http://schemas.openxmlformats.org/officeDocument/2006/relationships/image" Target="../media/image216.png"/><Relationship Id="rId120" Type="http://schemas.openxmlformats.org/officeDocument/2006/relationships/customXml" Target="../ink/ink228.xml"/><Relationship Id="rId141" Type="http://schemas.openxmlformats.org/officeDocument/2006/relationships/image" Target="../media/image238.png"/><Relationship Id="rId7" Type="http://schemas.openxmlformats.org/officeDocument/2006/relationships/image" Target="../media/image171.png"/><Relationship Id="rId162" Type="http://schemas.openxmlformats.org/officeDocument/2006/relationships/customXml" Target="../ink/ink249.xml"/><Relationship Id="rId183" Type="http://schemas.openxmlformats.org/officeDocument/2006/relationships/image" Target="../media/image258.png"/><Relationship Id="rId218" Type="http://schemas.openxmlformats.org/officeDocument/2006/relationships/customXml" Target="../ink/ink277.xml"/><Relationship Id="rId239" Type="http://schemas.openxmlformats.org/officeDocument/2006/relationships/image" Target="../media/image286.png"/><Relationship Id="rId250" Type="http://schemas.openxmlformats.org/officeDocument/2006/relationships/customXml" Target="../ink/ink293.xml"/><Relationship Id="rId271" Type="http://schemas.openxmlformats.org/officeDocument/2006/relationships/image" Target="../media/image302.png"/><Relationship Id="rId24" Type="http://schemas.openxmlformats.org/officeDocument/2006/relationships/customXml" Target="../ink/ink180.xml"/><Relationship Id="rId45" Type="http://schemas.openxmlformats.org/officeDocument/2006/relationships/image" Target="../media/image190.png"/><Relationship Id="rId66" Type="http://schemas.openxmlformats.org/officeDocument/2006/relationships/customXml" Target="../ink/ink201.xml"/><Relationship Id="rId87" Type="http://schemas.openxmlformats.org/officeDocument/2006/relationships/image" Target="../media/image211.png"/><Relationship Id="rId110" Type="http://schemas.openxmlformats.org/officeDocument/2006/relationships/customXml" Target="../ink/ink223.xml"/><Relationship Id="rId131" Type="http://schemas.openxmlformats.org/officeDocument/2006/relationships/image" Target="../media/image233.png"/><Relationship Id="rId152" Type="http://schemas.openxmlformats.org/officeDocument/2006/relationships/customXml" Target="../ink/ink244.xml"/><Relationship Id="rId173" Type="http://schemas.openxmlformats.org/officeDocument/2006/relationships/image" Target="../media/image254.png"/><Relationship Id="rId194" Type="http://schemas.openxmlformats.org/officeDocument/2006/relationships/customXml" Target="../ink/ink265.xml"/><Relationship Id="rId208" Type="http://schemas.openxmlformats.org/officeDocument/2006/relationships/customXml" Target="../ink/ink272.xml"/><Relationship Id="rId229" Type="http://schemas.openxmlformats.org/officeDocument/2006/relationships/image" Target="../media/image281.png"/><Relationship Id="rId240" Type="http://schemas.openxmlformats.org/officeDocument/2006/relationships/customXml" Target="../ink/ink288.xml"/><Relationship Id="rId261" Type="http://schemas.openxmlformats.org/officeDocument/2006/relationships/image" Target="../media/image297.png"/><Relationship Id="rId14" Type="http://schemas.openxmlformats.org/officeDocument/2006/relationships/customXml" Target="../ink/ink175.xml"/><Relationship Id="rId35" Type="http://schemas.openxmlformats.org/officeDocument/2006/relationships/image" Target="../media/image185.png"/><Relationship Id="rId56" Type="http://schemas.openxmlformats.org/officeDocument/2006/relationships/customXml" Target="../ink/ink196.xml"/><Relationship Id="rId77" Type="http://schemas.openxmlformats.org/officeDocument/2006/relationships/image" Target="../media/image206.png"/><Relationship Id="rId100" Type="http://schemas.openxmlformats.org/officeDocument/2006/relationships/customXml" Target="../ink/ink218.xml"/><Relationship Id="rId8" Type="http://schemas.openxmlformats.org/officeDocument/2006/relationships/customXml" Target="../ink/ink172.xml"/><Relationship Id="rId98" Type="http://schemas.openxmlformats.org/officeDocument/2006/relationships/customXml" Target="../ink/ink217.xml"/><Relationship Id="rId121" Type="http://schemas.openxmlformats.org/officeDocument/2006/relationships/image" Target="../media/image228.png"/><Relationship Id="rId142" Type="http://schemas.openxmlformats.org/officeDocument/2006/relationships/customXml" Target="../ink/ink239.xml"/><Relationship Id="rId163" Type="http://schemas.openxmlformats.org/officeDocument/2006/relationships/image" Target="../media/image249.png"/><Relationship Id="rId184" Type="http://schemas.openxmlformats.org/officeDocument/2006/relationships/customXml" Target="../ink/ink260.xml"/><Relationship Id="rId219" Type="http://schemas.openxmlformats.org/officeDocument/2006/relationships/image" Target="../media/image276.png"/><Relationship Id="rId230" Type="http://schemas.openxmlformats.org/officeDocument/2006/relationships/customXml" Target="../ink/ink283.xml"/><Relationship Id="rId251" Type="http://schemas.openxmlformats.org/officeDocument/2006/relationships/image" Target="../media/image292.png"/><Relationship Id="rId25" Type="http://schemas.openxmlformats.org/officeDocument/2006/relationships/image" Target="../media/image180.png"/><Relationship Id="rId46" Type="http://schemas.openxmlformats.org/officeDocument/2006/relationships/customXml" Target="../ink/ink191.xml"/><Relationship Id="rId67" Type="http://schemas.openxmlformats.org/officeDocument/2006/relationships/image" Target="../media/image201.png"/><Relationship Id="rId272" Type="http://schemas.openxmlformats.org/officeDocument/2006/relationships/customXml" Target="../ink/ink304.xml"/><Relationship Id="rId88" Type="http://schemas.openxmlformats.org/officeDocument/2006/relationships/customXml" Target="../ink/ink212.xml"/><Relationship Id="rId111" Type="http://schemas.openxmlformats.org/officeDocument/2006/relationships/image" Target="../media/image223.png"/><Relationship Id="rId132" Type="http://schemas.openxmlformats.org/officeDocument/2006/relationships/customXml" Target="../ink/ink234.xml"/><Relationship Id="rId153" Type="http://schemas.openxmlformats.org/officeDocument/2006/relationships/image" Target="../media/image244.png"/><Relationship Id="rId174" Type="http://schemas.openxmlformats.org/officeDocument/2006/relationships/customXml" Target="../ink/ink255.xml"/><Relationship Id="rId195" Type="http://schemas.openxmlformats.org/officeDocument/2006/relationships/image" Target="../media/image264.png"/><Relationship Id="rId209" Type="http://schemas.openxmlformats.org/officeDocument/2006/relationships/image" Target="../media/image271.png"/><Relationship Id="rId220" Type="http://schemas.openxmlformats.org/officeDocument/2006/relationships/customXml" Target="../ink/ink278.xml"/><Relationship Id="rId241" Type="http://schemas.openxmlformats.org/officeDocument/2006/relationships/image" Target="../media/image287.png"/><Relationship Id="rId15" Type="http://schemas.openxmlformats.org/officeDocument/2006/relationships/image" Target="../media/image175.png"/><Relationship Id="rId36" Type="http://schemas.openxmlformats.org/officeDocument/2006/relationships/customXml" Target="../ink/ink186.xml"/><Relationship Id="rId57" Type="http://schemas.openxmlformats.org/officeDocument/2006/relationships/image" Target="../media/image196.png"/><Relationship Id="rId262" Type="http://schemas.openxmlformats.org/officeDocument/2006/relationships/customXml" Target="../ink/ink299.xml"/><Relationship Id="rId78" Type="http://schemas.openxmlformats.org/officeDocument/2006/relationships/customXml" Target="../ink/ink207.xml"/><Relationship Id="rId99" Type="http://schemas.openxmlformats.org/officeDocument/2006/relationships/image" Target="../media/image217.png"/><Relationship Id="rId101" Type="http://schemas.openxmlformats.org/officeDocument/2006/relationships/image" Target="../media/image218.png"/><Relationship Id="rId122" Type="http://schemas.openxmlformats.org/officeDocument/2006/relationships/customXml" Target="../ink/ink229.xml"/><Relationship Id="rId143" Type="http://schemas.openxmlformats.org/officeDocument/2006/relationships/image" Target="../media/image239.png"/><Relationship Id="rId164" Type="http://schemas.openxmlformats.org/officeDocument/2006/relationships/customXml" Target="../ink/ink250.xml"/><Relationship Id="rId185" Type="http://schemas.openxmlformats.org/officeDocument/2006/relationships/image" Target="../media/image259.png"/><Relationship Id="rId9" Type="http://schemas.openxmlformats.org/officeDocument/2006/relationships/image" Target="../media/image172.png"/><Relationship Id="rId210" Type="http://schemas.openxmlformats.org/officeDocument/2006/relationships/customXml" Target="../ink/ink273.xml"/><Relationship Id="rId26" Type="http://schemas.openxmlformats.org/officeDocument/2006/relationships/customXml" Target="../ink/ink181.xml"/><Relationship Id="rId231" Type="http://schemas.openxmlformats.org/officeDocument/2006/relationships/image" Target="../media/image282.png"/><Relationship Id="rId252" Type="http://schemas.openxmlformats.org/officeDocument/2006/relationships/customXml" Target="../ink/ink294.xml"/><Relationship Id="rId273" Type="http://schemas.openxmlformats.org/officeDocument/2006/relationships/image" Target="../media/image303.png"/><Relationship Id="rId47" Type="http://schemas.openxmlformats.org/officeDocument/2006/relationships/image" Target="../media/image191.png"/><Relationship Id="rId68" Type="http://schemas.openxmlformats.org/officeDocument/2006/relationships/customXml" Target="../ink/ink202.xml"/><Relationship Id="rId89" Type="http://schemas.openxmlformats.org/officeDocument/2006/relationships/image" Target="../media/image212.png"/><Relationship Id="rId112" Type="http://schemas.openxmlformats.org/officeDocument/2006/relationships/customXml" Target="../ink/ink224.xml"/><Relationship Id="rId133" Type="http://schemas.openxmlformats.org/officeDocument/2006/relationships/image" Target="../media/image234.png"/><Relationship Id="rId154" Type="http://schemas.openxmlformats.org/officeDocument/2006/relationships/customXml" Target="../ink/ink245.xml"/><Relationship Id="rId175" Type="http://schemas.openxmlformats.org/officeDocument/2006/relationships/image" Target="../media/image255.png"/><Relationship Id="rId196" Type="http://schemas.openxmlformats.org/officeDocument/2006/relationships/customXml" Target="../ink/ink266.xml"/><Relationship Id="rId200" Type="http://schemas.openxmlformats.org/officeDocument/2006/relationships/customXml" Target="../ink/ink268.xml"/><Relationship Id="rId16" Type="http://schemas.openxmlformats.org/officeDocument/2006/relationships/customXml" Target="../ink/ink176.xml"/><Relationship Id="rId221" Type="http://schemas.openxmlformats.org/officeDocument/2006/relationships/image" Target="../media/image277.png"/><Relationship Id="rId242" Type="http://schemas.openxmlformats.org/officeDocument/2006/relationships/customXml" Target="../ink/ink289.xml"/><Relationship Id="rId263" Type="http://schemas.openxmlformats.org/officeDocument/2006/relationships/image" Target="../media/image298.png"/><Relationship Id="rId37" Type="http://schemas.openxmlformats.org/officeDocument/2006/relationships/image" Target="../media/image186.png"/><Relationship Id="rId58" Type="http://schemas.openxmlformats.org/officeDocument/2006/relationships/customXml" Target="../ink/ink197.xml"/><Relationship Id="rId79" Type="http://schemas.openxmlformats.org/officeDocument/2006/relationships/image" Target="../media/image207.png"/><Relationship Id="rId102" Type="http://schemas.openxmlformats.org/officeDocument/2006/relationships/customXml" Target="../ink/ink219.xml"/><Relationship Id="rId123" Type="http://schemas.openxmlformats.org/officeDocument/2006/relationships/image" Target="../media/image229.png"/><Relationship Id="rId144" Type="http://schemas.openxmlformats.org/officeDocument/2006/relationships/customXml" Target="../ink/ink240.xml"/><Relationship Id="rId90" Type="http://schemas.openxmlformats.org/officeDocument/2006/relationships/customXml" Target="../ink/ink213.xml"/><Relationship Id="rId165" Type="http://schemas.openxmlformats.org/officeDocument/2006/relationships/image" Target="../media/image250.png"/><Relationship Id="rId186" Type="http://schemas.openxmlformats.org/officeDocument/2006/relationships/customXml" Target="../ink/ink261.xml"/><Relationship Id="rId211" Type="http://schemas.openxmlformats.org/officeDocument/2006/relationships/image" Target="../media/image272.png"/><Relationship Id="rId232" Type="http://schemas.openxmlformats.org/officeDocument/2006/relationships/customXml" Target="../ink/ink284.xml"/><Relationship Id="rId253" Type="http://schemas.openxmlformats.org/officeDocument/2006/relationships/image" Target="../media/image293.png"/><Relationship Id="rId274" Type="http://schemas.openxmlformats.org/officeDocument/2006/relationships/customXml" Target="../ink/ink305.xml"/><Relationship Id="rId27" Type="http://schemas.openxmlformats.org/officeDocument/2006/relationships/image" Target="../media/image181.png"/><Relationship Id="rId48" Type="http://schemas.openxmlformats.org/officeDocument/2006/relationships/customXml" Target="../ink/ink192.xml"/><Relationship Id="rId69" Type="http://schemas.openxmlformats.org/officeDocument/2006/relationships/image" Target="../media/image202.png"/><Relationship Id="rId113" Type="http://schemas.openxmlformats.org/officeDocument/2006/relationships/image" Target="../media/image224.png"/><Relationship Id="rId134" Type="http://schemas.openxmlformats.org/officeDocument/2006/relationships/customXml" Target="../ink/ink235.xml"/><Relationship Id="rId80" Type="http://schemas.openxmlformats.org/officeDocument/2006/relationships/customXml" Target="../ink/ink208.xml"/><Relationship Id="rId155" Type="http://schemas.openxmlformats.org/officeDocument/2006/relationships/image" Target="../media/image245.png"/><Relationship Id="rId176" Type="http://schemas.openxmlformats.org/officeDocument/2006/relationships/customXml" Target="../ink/ink256.xml"/><Relationship Id="rId197" Type="http://schemas.openxmlformats.org/officeDocument/2006/relationships/image" Target="../media/image265.png"/><Relationship Id="rId201" Type="http://schemas.openxmlformats.org/officeDocument/2006/relationships/image" Target="../media/image267.png"/><Relationship Id="rId222" Type="http://schemas.openxmlformats.org/officeDocument/2006/relationships/customXml" Target="../ink/ink279.xml"/><Relationship Id="rId243" Type="http://schemas.openxmlformats.org/officeDocument/2006/relationships/image" Target="../media/image288.png"/><Relationship Id="rId264" Type="http://schemas.openxmlformats.org/officeDocument/2006/relationships/customXml" Target="../ink/ink300.xml"/><Relationship Id="rId17" Type="http://schemas.openxmlformats.org/officeDocument/2006/relationships/image" Target="../media/image176.png"/><Relationship Id="rId38" Type="http://schemas.openxmlformats.org/officeDocument/2006/relationships/customXml" Target="../ink/ink187.xml"/><Relationship Id="rId59" Type="http://schemas.openxmlformats.org/officeDocument/2006/relationships/image" Target="../media/image197.png"/><Relationship Id="rId103" Type="http://schemas.openxmlformats.org/officeDocument/2006/relationships/image" Target="../media/image219.png"/><Relationship Id="rId124" Type="http://schemas.openxmlformats.org/officeDocument/2006/relationships/customXml" Target="../ink/ink230.xml"/><Relationship Id="rId70" Type="http://schemas.openxmlformats.org/officeDocument/2006/relationships/customXml" Target="../ink/ink203.xml"/><Relationship Id="rId91" Type="http://schemas.openxmlformats.org/officeDocument/2006/relationships/image" Target="../media/image213.png"/><Relationship Id="rId145" Type="http://schemas.openxmlformats.org/officeDocument/2006/relationships/image" Target="../media/image240.png"/><Relationship Id="rId166" Type="http://schemas.openxmlformats.org/officeDocument/2006/relationships/customXml" Target="../ink/ink251.xml"/><Relationship Id="rId187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74.xml"/><Relationship Id="rId233" Type="http://schemas.openxmlformats.org/officeDocument/2006/relationships/image" Target="../media/image283.png"/><Relationship Id="rId254" Type="http://schemas.openxmlformats.org/officeDocument/2006/relationships/customXml" Target="../ink/ink295.xml"/><Relationship Id="rId28" Type="http://schemas.openxmlformats.org/officeDocument/2006/relationships/customXml" Target="../ink/ink182.xml"/><Relationship Id="rId49" Type="http://schemas.openxmlformats.org/officeDocument/2006/relationships/image" Target="../media/image192.png"/><Relationship Id="rId114" Type="http://schemas.openxmlformats.org/officeDocument/2006/relationships/customXml" Target="../ink/ink225.xml"/><Relationship Id="rId275" Type="http://schemas.openxmlformats.org/officeDocument/2006/relationships/image" Target="../media/image304.png"/><Relationship Id="rId60" Type="http://schemas.openxmlformats.org/officeDocument/2006/relationships/customXml" Target="../ink/ink198.xml"/><Relationship Id="rId81" Type="http://schemas.openxmlformats.org/officeDocument/2006/relationships/image" Target="../media/image208.png"/><Relationship Id="rId135" Type="http://schemas.openxmlformats.org/officeDocument/2006/relationships/image" Target="../media/image235.png"/><Relationship Id="rId156" Type="http://schemas.openxmlformats.org/officeDocument/2006/relationships/customXml" Target="../ink/ink246.xml"/><Relationship Id="rId177" Type="http://schemas.openxmlformats.org/officeDocument/2006/relationships/image" Target="../media/image256.png"/><Relationship Id="rId198" Type="http://schemas.openxmlformats.org/officeDocument/2006/relationships/customXml" Target="../ink/ink267.xml"/><Relationship Id="rId202" Type="http://schemas.openxmlformats.org/officeDocument/2006/relationships/customXml" Target="../ink/ink269.xml"/><Relationship Id="rId223" Type="http://schemas.openxmlformats.org/officeDocument/2006/relationships/image" Target="../media/image278.png"/><Relationship Id="rId244" Type="http://schemas.openxmlformats.org/officeDocument/2006/relationships/customXml" Target="../ink/ink290.xml"/><Relationship Id="rId18" Type="http://schemas.openxmlformats.org/officeDocument/2006/relationships/customXml" Target="../ink/ink177.xml"/><Relationship Id="rId39" Type="http://schemas.openxmlformats.org/officeDocument/2006/relationships/image" Target="../media/image187.png"/><Relationship Id="rId265" Type="http://schemas.openxmlformats.org/officeDocument/2006/relationships/image" Target="../media/image299.png"/><Relationship Id="rId50" Type="http://schemas.openxmlformats.org/officeDocument/2006/relationships/customXml" Target="../ink/ink193.xml"/><Relationship Id="rId104" Type="http://schemas.openxmlformats.org/officeDocument/2006/relationships/customXml" Target="../ink/ink220.xml"/><Relationship Id="rId125" Type="http://schemas.openxmlformats.org/officeDocument/2006/relationships/image" Target="../media/image230.png"/><Relationship Id="rId146" Type="http://schemas.openxmlformats.org/officeDocument/2006/relationships/customXml" Target="../ink/ink241.xml"/><Relationship Id="rId167" Type="http://schemas.openxmlformats.org/officeDocument/2006/relationships/image" Target="../media/image251.png"/><Relationship Id="rId188" Type="http://schemas.openxmlformats.org/officeDocument/2006/relationships/customXml" Target="../ink/ink262.xml"/><Relationship Id="rId71" Type="http://schemas.openxmlformats.org/officeDocument/2006/relationships/image" Target="../media/image203.png"/><Relationship Id="rId92" Type="http://schemas.openxmlformats.org/officeDocument/2006/relationships/customXml" Target="../ink/ink214.xml"/><Relationship Id="rId213" Type="http://schemas.openxmlformats.org/officeDocument/2006/relationships/image" Target="../media/image273.png"/><Relationship Id="rId234" Type="http://schemas.openxmlformats.org/officeDocument/2006/relationships/customXml" Target="../ink/ink285.xml"/><Relationship Id="rId2" Type="http://schemas.openxmlformats.org/officeDocument/2006/relationships/customXml" Target="../ink/ink169.xml"/><Relationship Id="rId29" Type="http://schemas.openxmlformats.org/officeDocument/2006/relationships/image" Target="../media/image182.png"/><Relationship Id="rId255" Type="http://schemas.openxmlformats.org/officeDocument/2006/relationships/image" Target="../media/image294.png"/><Relationship Id="rId276" Type="http://schemas.openxmlformats.org/officeDocument/2006/relationships/customXml" Target="../ink/ink306.xml"/><Relationship Id="rId40" Type="http://schemas.openxmlformats.org/officeDocument/2006/relationships/customXml" Target="../ink/ink188.xml"/><Relationship Id="rId115" Type="http://schemas.openxmlformats.org/officeDocument/2006/relationships/image" Target="../media/image225.png"/><Relationship Id="rId136" Type="http://schemas.openxmlformats.org/officeDocument/2006/relationships/customXml" Target="../ink/ink236.xml"/><Relationship Id="rId157" Type="http://schemas.openxmlformats.org/officeDocument/2006/relationships/image" Target="../media/image246.png"/><Relationship Id="rId178" Type="http://schemas.openxmlformats.org/officeDocument/2006/relationships/customXml" Target="../ink/ink257.xml"/><Relationship Id="rId61" Type="http://schemas.openxmlformats.org/officeDocument/2006/relationships/image" Target="../media/image198.png"/><Relationship Id="rId82" Type="http://schemas.openxmlformats.org/officeDocument/2006/relationships/customXml" Target="../ink/ink209.xml"/><Relationship Id="rId199" Type="http://schemas.openxmlformats.org/officeDocument/2006/relationships/image" Target="../media/image266.png"/><Relationship Id="rId203" Type="http://schemas.openxmlformats.org/officeDocument/2006/relationships/image" Target="../media/image268.png"/><Relationship Id="rId19" Type="http://schemas.openxmlformats.org/officeDocument/2006/relationships/image" Target="../media/image177.png"/><Relationship Id="rId224" Type="http://schemas.openxmlformats.org/officeDocument/2006/relationships/customXml" Target="../ink/ink280.xml"/><Relationship Id="rId245" Type="http://schemas.openxmlformats.org/officeDocument/2006/relationships/image" Target="../media/image289.png"/><Relationship Id="rId266" Type="http://schemas.openxmlformats.org/officeDocument/2006/relationships/customXml" Target="../ink/ink301.xml"/><Relationship Id="rId30" Type="http://schemas.openxmlformats.org/officeDocument/2006/relationships/customXml" Target="../ink/ink183.xml"/><Relationship Id="rId105" Type="http://schemas.openxmlformats.org/officeDocument/2006/relationships/image" Target="../media/image220.png"/><Relationship Id="rId126" Type="http://schemas.openxmlformats.org/officeDocument/2006/relationships/customXml" Target="../ink/ink231.xml"/><Relationship Id="rId147" Type="http://schemas.openxmlformats.org/officeDocument/2006/relationships/image" Target="../media/image241.png"/><Relationship Id="rId168" Type="http://schemas.openxmlformats.org/officeDocument/2006/relationships/customXml" Target="../ink/ink252.xml"/><Relationship Id="rId51" Type="http://schemas.openxmlformats.org/officeDocument/2006/relationships/image" Target="../media/image193.png"/><Relationship Id="rId72" Type="http://schemas.openxmlformats.org/officeDocument/2006/relationships/customXml" Target="../ink/ink204.xml"/><Relationship Id="rId93" Type="http://schemas.openxmlformats.org/officeDocument/2006/relationships/image" Target="../media/image214.png"/><Relationship Id="rId189" Type="http://schemas.openxmlformats.org/officeDocument/2006/relationships/image" Target="../media/image261.png"/><Relationship Id="rId3" Type="http://schemas.openxmlformats.org/officeDocument/2006/relationships/image" Target="../media/image169.png"/><Relationship Id="rId214" Type="http://schemas.openxmlformats.org/officeDocument/2006/relationships/customXml" Target="../ink/ink275.xml"/><Relationship Id="rId235" Type="http://schemas.openxmlformats.org/officeDocument/2006/relationships/image" Target="../media/image284.png"/><Relationship Id="rId256" Type="http://schemas.openxmlformats.org/officeDocument/2006/relationships/customXml" Target="../ink/ink296.xml"/><Relationship Id="rId277" Type="http://schemas.openxmlformats.org/officeDocument/2006/relationships/image" Target="../media/image305.png"/><Relationship Id="rId116" Type="http://schemas.openxmlformats.org/officeDocument/2006/relationships/customXml" Target="../ink/ink226.xml"/><Relationship Id="rId137" Type="http://schemas.openxmlformats.org/officeDocument/2006/relationships/image" Target="../media/image236.png"/><Relationship Id="rId158" Type="http://schemas.openxmlformats.org/officeDocument/2006/relationships/customXml" Target="../ink/ink247.xml"/><Relationship Id="rId20" Type="http://schemas.openxmlformats.org/officeDocument/2006/relationships/customXml" Target="../ink/ink178.xml"/><Relationship Id="rId41" Type="http://schemas.openxmlformats.org/officeDocument/2006/relationships/image" Target="../media/image188.png"/><Relationship Id="rId62" Type="http://schemas.openxmlformats.org/officeDocument/2006/relationships/customXml" Target="../ink/ink199.xml"/><Relationship Id="rId83" Type="http://schemas.openxmlformats.org/officeDocument/2006/relationships/image" Target="../media/image209.png"/><Relationship Id="rId179" Type="http://schemas.openxmlformats.org/officeDocument/2006/relationships/image" Target="../media/image3.png"/><Relationship Id="rId190" Type="http://schemas.openxmlformats.org/officeDocument/2006/relationships/customXml" Target="../ink/ink263.xml"/><Relationship Id="rId204" Type="http://schemas.openxmlformats.org/officeDocument/2006/relationships/customXml" Target="../ink/ink270.xml"/><Relationship Id="rId225" Type="http://schemas.openxmlformats.org/officeDocument/2006/relationships/image" Target="../media/image279.png"/><Relationship Id="rId246" Type="http://schemas.openxmlformats.org/officeDocument/2006/relationships/customXml" Target="../ink/ink291.xml"/><Relationship Id="rId267" Type="http://schemas.openxmlformats.org/officeDocument/2006/relationships/image" Target="../media/image300.png"/><Relationship Id="rId106" Type="http://schemas.openxmlformats.org/officeDocument/2006/relationships/customXml" Target="../ink/ink221.xml"/><Relationship Id="rId127" Type="http://schemas.openxmlformats.org/officeDocument/2006/relationships/image" Target="../media/image231.png"/><Relationship Id="rId10" Type="http://schemas.openxmlformats.org/officeDocument/2006/relationships/customXml" Target="../ink/ink173.xml"/><Relationship Id="rId31" Type="http://schemas.openxmlformats.org/officeDocument/2006/relationships/image" Target="../media/image183.png"/><Relationship Id="rId52" Type="http://schemas.openxmlformats.org/officeDocument/2006/relationships/customXml" Target="../ink/ink194.xml"/><Relationship Id="rId73" Type="http://schemas.openxmlformats.org/officeDocument/2006/relationships/image" Target="../media/image204.png"/><Relationship Id="rId94" Type="http://schemas.openxmlformats.org/officeDocument/2006/relationships/customXml" Target="../ink/ink215.xml"/><Relationship Id="rId148" Type="http://schemas.openxmlformats.org/officeDocument/2006/relationships/customXml" Target="../ink/ink242.xml"/><Relationship Id="rId169" Type="http://schemas.openxmlformats.org/officeDocument/2006/relationships/image" Target="../media/image252.png"/><Relationship Id="rId4" Type="http://schemas.openxmlformats.org/officeDocument/2006/relationships/customXml" Target="../ink/ink170.xml"/><Relationship Id="rId180" Type="http://schemas.openxmlformats.org/officeDocument/2006/relationships/customXml" Target="../ink/ink258.xml"/><Relationship Id="rId215" Type="http://schemas.openxmlformats.org/officeDocument/2006/relationships/image" Target="../media/image274.png"/><Relationship Id="rId236" Type="http://schemas.openxmlformats.org/officeDocument/2006/relationships/customXml" Target="../ink/ink286.xml"/><Relationship Id="rId257" Type="http://schemas.openxmlformats.org/officeDocument/2006/relationships/image" Target="../media/image295.png"/><Relationship Id="rId278" Type="http://schemas.openxmlformats.org/officeDocument/2006/relationships/customXml" Target="../ink/ink307.xml"/><Relationship Id="rId42" Type="http://schemas.openxmlformats.org/officeDocument/2006/relationships/customXml" Target="../ink/ink189.xml"/><Relationship Id="rId84" Type="http://schemas.openxmlformats.org/officeDocument/2006/relationships/customXml" Target="../ink/ink210.xml"/><Relationship Id="rId138" Type="http://schemas.openxmlformats.org/officeDocument/2006/relationships/customXml" Target="../ink/ink237.xml"/><Relationship Id="rId191" Type="http://schemas.openxmlformats.org/officeDocument/2006/relationships/image" Target="../media/image262.png"/><Relationship Id="rId205" Type="http://schemas.openxmlformats.org/officeDocument/2006/relationships/image" Target="../media/image269.png"/><Relationship Id="rId247" Type="http://schemas.openxmlformats.org/officeDocument/2006/relationships/image" Target="../media/image290.png"/><Relationship Id="rId107" Type="http://schemas.openxmlformats.org/officeDocument/2006/relationships/image" Target="../media/image221.png"/><Relationship Id="rId11" Type="http://schemas.openxmlformats.org/officeDocument/2006/relationships/image" Target="../media/image173.png"/><Relationship Id="rId53" Type="http://schemas.openxmlformats.org/officeDocument/2006/relationships/image" Target="../media/image194.png"/><Relationship Id="rId149" Type="http://schemas.openxmlformats.org/officeDocument/2006/relationships/image" Target="../media/image242.png"/><Relationship Id="rId95" Type="http://schemas.openxmlformats.org/officeDocument/2006/relationships/image" Target="../media/image215.png"/><Relationship Id="rId160" Type="http://schemas.openxmlformats.org/officeDocument/2006/relationships/customXml" Target="../ink/ink248.xml"/><Relationship Id="rId216" Type="http://schemas.openxmlformats.org/officeDocument/2006/relationships/customXml" Target="../ink/ink27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4.png"/><Relationship Id="rId21" Type="http://schemas.openxmlformats.org/officeDocument/2006/relationships/image" Target="../media/image316.png"/><Relationship Id="rId42" Type="http://schemas.openxmlformats.org/officeDocument/2006/relationships/customXml" Target="../ink/ink328.xml"/><Relationship Id="rId63" Type="http://schemas.openxmlformats.org/officeDocument/2006/relationships/image" Target="../media/image337.png"/><Relationship Id="rId84" Type="http://schemas.openxmlformats.org/officeDocument/2006/relationships/customXml" Target="../ink/ink349.xml"/><Relationship Id="rId16" Type="http://schemas.openxmlformats.org/officeDocument/2006/relationships/customXml" Target="../ink/ink315.xml"/><Relationship Id="rId107" Type="http://schemas.openxmlformats.org/officeDocument/2006/relationships/image" Target="../media/image359.png"/><Relationship Id="rId11" Type="http://schemas.openxmlformats.org/officeDocument/2006/relationships/image" Target="../media/image311.png"/><Relationship Id="rId32" Type="http://schemas.openxmlformats.org/officeDocument/2006/relationships/customXml" Target="../ink/ink323.xml"/><Relationship Id="rId37" Type="http://schemas.openxmlformats.org/officeDocument/2006/relationships/image" Target="../media/image324.png"/><Relationship Id="rId53" Type="http://schemas.openxmlformats.org/officeDocument/2006/relationships/image" Target="../media/image332.png"/><Relationship Id="rId58" Type="http://schemas.openxmlformats.org/officeDocument/2006/relationships/customXml" Target="../ink/ink336.xml"/><Relationship Id="rId74" Type="http://schemas.openxmlformats.org/officeDocument/2006/relationships/customXml" Target="../ink/ink344.xml"/><Relationship Id="rId79" Type="http://schemas.openxmlformats.org/officeDocument/2006/relationships/image" Target="../media/image345.png"/><Relationship Id="rId102" Type="http://schemas.openxmlformats.org/officeDocument/2006/relationships/customXml" Target="../ink/ink358.xml"/><Relationship Id="rId123" Type="http://schemas.openxmlformats.org/officeDocument/2006/relationships/image" Target="../media/image367.png"/><Relationship Id="rId128" Type="http://schemas.openxmlformats.org/officeDocument/2006/relationships/customXml" Target="../ink/ink371.xml"/><Relationship Id="rId5" Type="http://schemas.openxmlformats.org/officeDocument/2006/relationships/image" Target="../media/image308.png"/><Relationship Id="rId90" Type="http://schemas.openxmlformats.org/officeDocument/2006/relationships/customXml" Target="../ink/ink352.xml"/><Relationship Id="rId95" Type="http://schemas.openxmlformats.org/officeDocument/2006/relationships/image" Target="../media/image353.png"/><Relationship Id="rId22" Type="http://schemas.openxmlformats.org/officeDocument/2006/relationships/customXml" Target="../ink/ink318.xml"/><Relationship Id="rId27" Type="http://schemas.openxmlformats.org/officeDocument/2006/relationships/image" Target="../media/image319.png"/><Relationship Id="rId43" Type="http://schemas.openxmlformats.org/officeDocument/2006/relationships/image" Target="../media/image327.png"/><Relationship Id="rId48" Type="http://schemas.openxmlformats.org/officeDocument/2006/relationships/customXml" Target="../ink/ink331.xml"/><Relationship Id="rId64" Type="http://schemas.openxmlformats.org/officeDocument/2006/relationships/customXml" Target="../ink/ink339.xml"/><Relationship Id="rId69" Type="http://schemas.openxmlformats.org/officeDocument/2006/relationships/image" Target="../media/image340.png"/><Relationship Id="rId113" Type="http://schemas.openxmlformats.org/officeDocument/2006/relationships/image" Target="../media/image362.png"/><Relationship Id="rId118" Type="http://schemas.openxmlformats.org/officeDocument/2006/relationships/customXml" Target="../ink/ink366.xml"/><Relationship Id="rId134" Type="http://schemas.openxmlformats.org/officeDocument/2006/relationships/customXml" Target="../ink/ink374.xml"/><Relationship Id="rId80" Type="http://schemas.openxmlformats.org/officeDocument/2006/relationships/customXml" Target="../ink/ink347.xml"/><Relationship Id="rId85" Type="http://schemas.openxmlformats.org/officeDocument/2006/relationships/image" Target="../media/image348.png"/><Relationship Id="rId12" Type="http://schemas.openxmlformats.org/officeDocument/2006/relationships/customXml" Target="../ink/ink313.xml"/><Relationship Id="rId17" Type="http://schemas.openxmlformats.org/officeDocument/2006/relationships/image" Target="../media/image314.png"/><Relationship Id="rId33" Type="http://schemas.openxmlformats.org/officeDocument/2006/relationships/image" Target="../media/image322.png"/><Relationship Id="rId38" Type="http://schemas.openxmlformats.org/officeDocument/2006/relationships/customXml" Target="../ink/ink326.xml"/><Relationship Id="rId59" Type="http://schemas.openxmlformats.org/officeDocument/2006/relationships/image" Target="../media/image335.png"/><Relationship Id="rId103" Type="http://schemas.openxmlformats.org/officeDocument/2006/relationships/image" Target="../media/image357.png"/><Relationship Id="rId108" Type="http://schemas.openxmlformats.org/officeDocument/2006/relationships/customXml" Target="../ink/ink361.xml"/><Relationship Id="rId124" Type="http://schemas.openxmlformats.org/officeDocument/2006/relationships/customXml" Target="../ink/ink369.xml"/><Relationship Id="rId129" Type="http://schemas.openxmlformats.org/officeDocument/2006/relationships/image" Target="../media/image370.png"/><Relationship Id="rId54" Type="http://schemas.openxmlformats.org/officeDocument/2006/relationships/customXml" Target="../ink/ink334.xml"/><Relationship Id="rId70" Type="http://schemas.openxmlformats.org/officeDocument/2006/relationships/customXml" Target="../ink/ink342.xml"/><Relationship Id="rId75" Type="http://schemas.openxmlformats.org/officeDocument/2006/relationships/image" Target="../media/image343.png"/><Relationship Id="rId91" Type="http://schemas.openxmlformats.org/officeDocument/2006/relationships/image" Target="../media/image351.png"/><Relationship Id="rId96" Type="http://schemas.openxmlformats.org/officeDocument/2006/relationships/customXml" Target="../ink/ink3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0.xml"/><Relationship Id="rId23" Type="http://schemas.openxmlformats.org/officeDocument/2006/relationships/image" Target="../media/image317.png"/><Relationship Id="rId28" Type="http://schemas.openxmlformats.org/officeDocument/2006/relationships/customXml" Target="../ink/ink321.xml"/><Relationship Id="rId49" Type="http://schemas.openxmlformats.org/officeDocument/2006/relationships/image" Target="../media/image330.png"/><Relationship Id="rId114" Type="http://schemas.openxmlformats.org/officeDocument/2006/relationships/customXml" Target="../ink/ink364.xml"/><Relationship Id="rId119" Type="http://schemas.openxmlformats.org/officeDocument/2006/relationships/image" Target="../media/image365.png"/><Relationship Id="rId44" Type="http://schemas.openxmlformats.org/officeDocument/2006/relationships/customXml" Target="../ink/ink329.xml"/><Relationship Id="rId60" Type="http://schemas.openxmlformats.org/officeDocument/2006/relationships/customXml" Target="../ink/ink337.xml"/><Relationship Id="rId65" Type="http://schemas.openxmlformats.org/officeDocument/2006/relationships/image" Target="../media/image338.png"/><Relationship Id="rId81" Type="http://schemas.openxmlformats.org/officeDocument/2006/relationships/image" Target="../media/image346.png"/><Relationship Id="rId86" Type="http://schemas.openxmlformats.org/officeDocument/2006/relationships/customXml" Target="../ink/ink350.xml"/><Relationship Id="rId130" Type="http://schemas.openxmlformats.org/officeDocument/2006/relationships/customXml" Target="../ink/ink372.xml"/><Relationship Id="rId135" Type="http://schemas.openxmlformats.org/officeDocument/2006/relationships/image" Target="../media/image373.png"/><Relationship Id="rId13" Type="http://schemas.openxmlformats.org/officeDocument/2006/relationships/image" Target="../media/image312.png"/><Relationship Id="rId18" Type="http://schemas.openxmlformats.org/officeDocument/2006/relationships/customXml" Target="../ink/ink316.xml"/><Relationship Id="rId39" Type="http://schemas.openxmlformats.org/officeDocument/2006/relationships/image" Target="../media/image325.png"/><Relationship Id="rId109" Type="http://schemas.openxmlformats.org/officeDocument/2006/relationships/image" Target="../media/image360.png"/><Relationship Id="rId34" Type="http://schemas.openxmlformats.org/officeDocument/2006/relationships/customXml" Target="../ink/ink324.xml"/><Relationship Id="rId50" Type="http://schemas.openxmlformats.org/officeDocument/2006/relationships/customXml" Target="../ink/ink332.xml"/><Relationship Id="rId55" Type="http://schemas.openxmlformats.org/officeDocument/2006/relationships/image" Target="../media/image333.png"/><Relationship Id="rId76" Type="http://schemas.openxmlformats.org/officeDocument/2006/relationships/customXml" Target="../ink/ink345.xml"/><Relationship Id="rId97" Type="http://schemas.openxmlformats.org/officeDocument/2006/relationships/image" Target="../media/image354.png"/><Relationship Id="rId104" Type="http://schemas.openxmlformats.org/officeDocument/2006/relationships/customXml" Target="../ink/ink359.xml"/><Relationship Id="rId120" Type="http://schemas.openxmlformats.org/officeDocument/2006/relationships/customXml" Target="../ink/ink367.xml"/><Relationship Id="rId125" Type="http://schemas.openxmlformats.org/officeDocument/2006/relationships/image" Target="../media/image368.png"/><Relationship Id="rId7" Type="http://schemas.openxmlformats.org/officeDocument/2006/relationships/image" Target="../media/image309.png"/><Relationship Id="rId71" Type="http://schemas.openxmlformats.org/officeDocument/2006/relationships/image" Target="../media/image341.png"/><Relationship Id="rId92" Type="http://schemas.openxmlformats.org/officeDocument/2006/relationships/customXml" Target="../ink/ink353.xml"/><Relationship Id="rId2" Type="http://schemas.openxmlformats.org/officeDocument/2006/relationships/customXml" Target="../ink/ink308.xml"/><Relationship Id="rId29" Type="http://schemas.openxmlformats.org/officeDocument/2006/relationships/image" Target="../media/image320.png"/><Relationship Id="rId24" Type="http://schemas.openxmlformats.org/officeDocument/2006/relationships/customXml" Target="../ink/ink319.xml"/><Relationship Id="rId40" Type="http://schemas.openxmlformats.org/officeDocument/2006/relationships/customXml" Target="../ink/ink327.xml"/><Relationship Id="rId45" Type="http://schemas.openxmlformats.org/officeDocument/2006/relationships/image" Target="../media/image328.png"/><Relationship Id="rId66" Type="http://schemas.openxmlformats.org/officeDocument/2006/relationships/customXml" Target="../ink/ink340.xml"/><Relationship Id="rId87" Type="http://schemas.openxmlformats.org/officeDocument/2006/relationships/image" Target="../media/image349.png"/><Relationship Id="rId110" Type="http://schemas.openxmlformats.org/officeDocument/2006/relationships/customXml" Target="../ink/ink362.xml"/><Relationship Id="rId115" Type="http://schemas.openxmlformats.org/officeDocument/2006/relationships/image" Target="../media/image363.png"/><Relationship Id="rId131" Type="http://schemas.openxmlformats.org/officeDocument/2006/relationships/image" Target="../media/image371.png"/><Relationship Id="rId61" Type="http://schemas.openxmlformats.org/officeDocument/2006/relationships/image" Target="../media/image336.png"/><Relationship Id="rId82" Type="http://schemas.openxmlformats.org/officeDocument/2006/relationships/customXml" Target="../ink/ink348.xml"/><Relationship Id="rId19" Type="http://schemas.openxmlformats.org/officeDocument/2006/relationships/image" Target="../media/image315.png"/><Relationship Id="rId14" Type="http://schemas.openxmlformats.org/officeDocument/2006/relationships/customXml" Target="../ink/ink314.xml"/><Relationship Id="rId30" Type="http://schemas.openxmlformats.org/officeDocument/2006/relationships/customXml" Target="../ink/ink322.xml"/><Relationship Id="rId35" Type="http://schemas.openxmlformats.org/officeDocument/2006/relationships/image" Target="../media/image323.png"/><Relationship Id="rId56" Type="http://schemas.openxmlformats.org/officeDocument/2006/relationships/customXml" Target="../ink/ink335.xml"/><Relationship Id="rId77" Type="http://schemas.openxmlformats.org/officeDocument/2006/relationships/image" Target="../media/image344.png"/><Relationship Id="rId100" Type="http://schemas.openxmlformats.org/officeDocument/2006/relationships/customXml" Target="../ink/ink357.xml"/><Relationship Id="rId105" Type="http://schemas.openxmlformats.org/officeDocument/2006/relationships/image" Target="../media/image358.png"/><Relationship Id="rId126" Type="http://schemas.openxmlformats.org/officeDocument/2006/relationships/customXml" Target="../ink/ink370.xml"/><Relationship Id="rId8" Type="http://schemas.openxmlformats.org/officeDocument/2006/relationships/customXml" Target="../ink/ink311.xml"/><Relationship Id="rId51" Type="http://schemas.openxmlformats.org/officeDocument/2006/relationships/image" Target="../media/image331.png"/><Relationship Id="rId72" Type="http://schemas.openxmlformats.org/officeDocument/2006/relationships/customXml" Target="../ink/ink343.xml"/><Relationship Id="rId93" Type="http://schemas.openxmlformats.org/officeDocument/2006/relationships/image" Target="../media/image352.png"/><Relationship Id="rId98" Type="http://schemas.openxmlformats.org/officeDocument/2006/relationships/customXml" Target="../ink/ink356.xml"/><Relationship Id="rId121" Type="http://schemas.openxmlformats.org/officeDocument/2006/relationships/image" Target="../media/image366.png"/><Relationship Id="rId3" Type="http://schemas.openxmlformats.org/officeDocument/2006/relationships/image" Target="../media/image307.png"/><Relationship Id="rId25" Type="http://schemas.openxmlformats.org/officeDocument/2006/relationships/image" Target="../media/image318.png"/><Relationship Id="rId46" Type="http://schemas.openxmlformats.org/officeDocument/2006/relationships/customXml" Target="../ink/ink330.xml"/><Relationship Id="rId67" Type="http://schemas.openxmlformats.org/officeDocument/2006/relationships/image" Target="../media/image339.png"/><Relationship Id="rId116" Type="http://schemas.openxmlformats.org/officeDocument/2006/relationships/customXml" Target="../ink/ink365.xml"/><Relationship Id="rId20" Type="http://schemas.openxmlformats.org/officeDocument/2006/relationships/customXml" Target="../ink/ink317.xml"/><Relationship Id="rId41" Type="http://schemas.openxmlformats.org/officeDocument/2006/relationships/image" Target="../media/image326.png"/><Relationship Id="rId62" Type="http://schemas.openxmlformats.org/officeDocument/2006/relationships/customXml" Target="../ink/ink338.xml"/><Relationship Id="rId83" Type="http://schemas.openxmlformats.org/officeDocument/2006/relationships/image" Target="../media/image347.png"/><Relationship Id="rId88" Type="http://schemas.openxmlformats.org/officeDocument/2006/relationships/customXml" Target="../ink/ink351.xml"/><Relationship Id="rId111" Type="http://schemas.openxmlformats.org/officeDocument/2006/relationships/image" Target="../media/image361.png"/><Relationship Id="rId132" Type="http://schemas.openxmlformats.org/officeDocument/2006/relationships/customXml" Target="../ink/ink373.xml"/><Relationship Id="rId15" Type="http://schemas.openxmlformats.org/officeDocument/2006/relationships/image" Target="../media/image313.png"/><Relationship Id="rId36" Type="http://schemas.openxmlformats.org/officeDocument/2006/relationships/customXml" Target="../ink/ink325.xml"/><Relationship Id="rId57" Type="http://schemas.openxmlformats.org/officeDocument/2006/relationships/image" Target="../media/image334.png"/><Relationship Id="rId106" Type="http://schemas.openxmlformats.org/officeDocument/2006/relationships/customXml" Target="../ink/ink360.xml"/><Relationship Id="rId127" Type="http://schemas.openxmlformats.org/officeDocument/2006/relationships/image" Target="../media/image369.png"/><Relationship Id="rId10" Type="http://schemas.openxmlformats.org/officeDocument/2006/relationships/customXml" Target="../ink/ink312.xml"/><Relationship Id="rId31" Type="http://schemas.openxmlformats.org/officeDocument/2006/relationships/image" Target="../media/image321.png"/><Relationship Id="rId52" Type="http://schemas.openxmlformats.org/officeDocument/2006/relationships/customXml" Target="../ink/ink333.xml"/><Relationship Id="rId73" Type="http://schemas.openxmlformats.org/officeDocument/2006/relationships/image" Target="../media/image342.png"/><Relationship Id="rId78" Type="http://schemas.openxmlformats.org/officeDocument/2006/relationships/customXml" Target="../ink/ink346.xml"/><Relationship Id="rId94" Type="http://schemas.openxmlformats.org/officeDocument/2006/relationships/customXml" Target="../ink/ink354.xml"/><Relationship Id="rId99" Type="http://schemas.openxmlformats.org/officeDocument/2006/relationships/image" Target="../media/image355.png"/><Relationship Id="rId101" Type="http://schemas.openxmlformats.org/officeDocument/2006/relationships/image" Target="../media/image356.png"/><Relationship Id="rId122" Type="http://schemas.openxmlformats.org/officeDocument/2006/relationships/customXml" Target="../ink/ink368.xml"/><Relationship Id="rId4" Type="http://schemas.openxmlformats.org/officeDocument/2006/relationships/customXml" Target="../ink/ink309.xml"/><Relationship Id="rId9" Type="http://schemas.openxmlformats.org/officeDocument/2006/relationships/image" Target="../media/image310.png"/><Relationship Id="rId26" Type="http://schemas.openxmlformats.org/officeDocument/2006/relationships/customXml" Target="../ink/ink320.xml"/><Relationship Id="rId47" Type="http://schemas.openxmlformats.org/officeDocument/2006/relationships/image" Target="../media/image329.png"/><Relationship Id="rId68" Type="http://schemas.openxmlformats.org/officeDocument/2006/relationships/customXml" Target="../ink/ink341.xml"/><Relationship Id="rId89" Type="http://schemas.openxmlformats.org/officeDocument/2006/relationships/image" Target="../media/image350.png"/><Relationship Id="rId112" Type="http://schemas.openxmlformats.org/officeDocument/2006/relationships/customXml" Target="../ink/ink363.xml"/><Relationship Id="rId133" Type="http://schemas.openxmlformats.org/officeDocument/2006/relationships/image" Target="../media/image37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1.png"/><Relationship Id="rId21" Type="http://schemas.openxmlformats.org/officeDocument/2006/relationships/image" Target="../media/image383.png"/><Relationship Id="rId63" Type="http://schemas.openxmlformats.org/officeDocument/2006/relationships/image" Target="../media/image404.png"/><Relationship Id="rId159" Type="http://schemas.openxmlformats.org/officeDocument/2006/relationships/image" Target="../media/image452.png"/><Relationship Id="rId170" Type="http://schemas.openxmlformats.org/officeDocument/2006/relationships/customXml" Target="../ink/ink459.xml"/><Relationship Id="rId226" Type="http://schemas.openxmlformats.org/officeDocument/2006/relationships/customXml" Target="../ink/ink487.xml"/><Relationship Id="rId107" Type="http://schemas.openxmlformats.org/officeDocument/2006/relationships/image" Target="../media/image426.png"/><Relationship Id="rId11" Type="http://schemas.openxmlformats.org/officeDocument/2006/relationships/image" Target="../media/image378.png"/><Relationship Id="rId32" Type="http://schemas.openxmlformats.org/officeDocument/2006/relationships/customXml" Target="../ink/ink390.xml"/><Relationship Id="rId53" Type="http://schemas.openxmlformats.org/officeDocument/2006/relationships/image" Target="../media/image399.png"/><Relationship Id="rId74" Type="http://schemas.openxmlformats.org/officeDocument/2006/relationships/customXml" Target="../ink/ink411.xml"/><Relationship Id="rId128" Type="http://schemas.openxmlformats.org/officeDocument/2006/relationships/customXml" Target="../ink/ink438.xml"/><Relationship Id="rId149" Type="http://schemas.openxmlformats.org/officeDocument/2006/relationships/image" Target="../media/image447.png"/><Relationship Id="rId5" Type="http://schemas.openxmlformats.org/officeDocument/2006/relationships/image" Target="../media/image375.png"/><Relationship Id="rId95" Type="http://schemas.openxmlformats.org/officeDocument/2006/relationships/image" Target="../media/image420.png"/><Relationship Id="rId160" Type="http://schemas.openxmlformats.org/officeDocument/2006/relationships/customXml" Target="../ink/ink454.xml"/><Relationship Id="rId181" Type="http://schemas.openxmlformats.org/officeDocument/2006/relationships/image" Target="../media/image463.png"/><Relationship Id="rId216" Type="http://schemas.openxmlformats.org/officeDocument/2006/relationships/customXml" Target="../ink/ink482.xml"/><Relationship Id="rId237" Type="http://schemas.openxmlformats.org/officeDocument/2006/relationships/image" Target="../media/image491.png"/><Relationship Id="rId258" Type="http://schemas.openxmlformats.org/officeDocument/2006/relationships/customXml" Target="../ink/ink503.xml"/><Relationship Id="rId22" Type="http://schemas.openxmlformats.org/officeDocument/2006/relationships/customXml" Target="../ink/ink385.xml"/><Relationship Id="rId43" Type="http://schemas.openxmlformats.org/officeDocument/2006/relationships/image" Target="../media/image394.png"/><Relationship Id="rId64" Type="http://schemas.openxmlformats.org/officeDocument/2006/relationships/customXml" Target="../ink/ink406.xml"/><Relationship Id="rId118" Type="http://schemas.openxmlformats.org/officeDocument/2006/relationships/customXml" Target="../ink/ink433.xml"/><Relationship Id="rId139" Type="http://schemas.openxmlformats.org/officeDocument/2006/relationships/image" Target="../media/image442.png"/><Relationship Id="rId85" Type="http://schemas.openxmlformats.org/officeDocument/2006/relationships/image" Target="../media/image415.png"/><Relationship Id="rId150" Type="http://schemas.openxmlformats.org/officeDocument/2006/relationships/customXml" Target="../ink/ink449.xml"/><Relationship Id="rId171" Type="http://schemas.openxmlformats.org/officeDocument/2006/relationships/image" Target="../media/image458.png"/><Relationship Id="rId192" Type="http://schemas.openxmlformats.org/officeDocument/2006/relationships/customXml" Target="../ink/ink470.xml"/><Relationship Id="rId206" Type="http://schemas.openxmlformats.org/officeDocument/2006/relationships/customXml" Target="../ink/ink477.xml"/><Relationship Id="rId227" Type="http://schemas.openxmlformats.org/officeDocument/2006/relationships/image" Target="../media/image486.png"/><Relationship Id="rId248" Type="http://schemas.openxmlformats.org/officeDocument/2006/relationships/customXml" Target="../ink/ink498.xml"/><Relationship Id="rId12" Type="http://schemas.openxmlformats.org/officeDocument/2006/relationships/customXml" Target="../ink/ink380.xml"/><Relationship Id="rId33" Type="http://schemas.openxmlformats.org/officeDocument/2006/relationships/image" Target="../media/image389.png"/><Relationship Id="rId108" Type="http://schemas.openxmlformats.org/officeDocument/2006/relationships/customXml" Target="../ink/ink428.xml"/><Relationship Id="rId129" Type="http://schemas.openxmlformats.org/officeDocument/2006/relationships/image" Target="../media/image437.png"/><Relationship Id="rId54" Type="http://schemas.openxmlformats.org/officeDocument/2006/relationships/customXml" Target="../ink/ink401.xml"/><Relationship Id="rId75" Type="http://schemas.openxmlformats.org/officeDocument/2006/relationships/image" Target="../media/image410.png"/><Relationship Id="rId96" Type="http://schemas.openxmlformats.org/officeDocument/2006/relationships/customXml" Target="../ink/ink422.xml"/><Relationship Id="rId140" Type="http://schemas.openxmlformats.org/officeDocument/2006/relationships/customXml" Target="../ink/ink444.xml"/><Relationship Id="rId161" Type="http://schemas.openxmlformats.org/officeDocument/2006/relationships/image" Target="../media/image453.png"/><Relationship Id="rId182" Type="http://schemas.openxmlformats.org/officeDocument/2006/relationships/customXml" Target="../ink/ink465.xml"/><Relationship Id="rId217" Type="http://schemas.openxmlformats.org/officeDocument/2006/relationships/image" Target="../media/image481.png"/><Relationship Id="rId6" Type="http://schemas.openxmlformats.org/officeDocument/2006/relationships/customXml" Target="../ink/ink377.xml"/><Relationship Id="rId238" Type="http://schemas.openxmlformats.org/officeDocument/2006/relationships/customXml" Target="../ink/ink493.xml"/><Relationship Id="rId259" Type="http://schemas.openxmlformats.org/officeDocument/2006/relationships/image" Target="../media/image502.png"/><Relationship Id="rId23" Type="http://schemas.openxmlformats.org/officeDocument/2006/relationships/image" Target="../media/image384.png"/><Relationship Id="rId119" Type="http://schemas.openxmlformats.org/officeDocument/2006/relationships/image" Target="../media/image432.png"/><Relationship Id="rId44" Type="http://schemas.openxmlformats.org/officeDocument/2006/relationships/customXml" Target="../ink/ink396.xml"/><Relationship Id="rId65" Type="http://schemas.openxmlformats.org/officeDocument/2006/relationships/image" Target="../media/image405.png"/><Relationship Id="rId86" Type="http://schemas.openxmlformats.org/officeDocument/2006/relationships/customXml" Target="../ink/ink417.xml"/><Relationship Id="rId130" Type="http://schemas.openxmlformats.org/officeDocument/2006/relationships/customXml" Target="../ink/ink439.xml"/><Relationship Id="rId151" Type="http://schemas.openxmlformats.org/officeDocument/2006/relationships/image" Target="../media/image448.png"/><Relationship Id="rId172" Type="http://schemas.openxmlformats.org/officeDocument/2006/relationships/customXml" Target="../ink/ink460.xml"/><Relationship Id="rId193" Type="http://schemas.openxmlformats.org/officeDocument/2006/relationships/image" Target="../media/image469.png"/><Relationship Id="rId207" Type="http://schemas.openxmlformats.org/officeDocument/2006/relationships/image" Target="../media/image476.png"/><Relationship Id="rId228" Type="http://schemas.openxmlformats.org/officeDocument/2006/relationships/customXml" Target="../ink/ink488.xml"/><Relationship Id="rId249" Type="http://schemas.openxmlformats.org/officeDocument/2006/relationships/image" Target="../media/image497.png"/><Relationship Id="rId13" Type="http://schemas.openxmlformats.org/officeDocument/2006/relationships/image" Target="../media/image379.png"/><Relationship Id="rId109" Type="http://schemas.openxmlformats.org/officeDocument/2006/relationships/image" Target="../media/image427.png"/><Relationship Id="rId260" Type="http://schemas.openxmlformats.org/officeDocument/2006/relationships/customXml" Target="../ink/ink504.xml"/><Relationship Id="rId34" Type="http://schemas.openxmlformats.org/officeDocument/2006/relationships/customXml" Target="../ink/ink391.xml"/><Relationship Id="rId55" Type="http://schemas.openxmlformats.org/officeDocument/2006/relationships/image" Target="../media/image400.png"/><Relationship Id="rId76" Type="http://schemas.openxmlformats.org/officeDocument/2006/relationships/customXml" Target="../ink/ink412.xml"/><Relationship Id="rId97" Type="http://schemas.openxmlformats.org/officeDocument/2006/relationships/image" Target="../media/image421.png"/><Relationship Id="rId120" Type="http://schemas.openxmlformats.org/officeDocument/2006/relationships/customXml" Target="../ink/ink434.xml"/><Relationship Id="rId141" Type="http://schemas.openxmlformats.org/officeDocument/2006/relationships/image" Target="../media/image443.png"/><Relationship Id="rId7" Type="http://schemas.openxmlformats.org/officeDocument/2006/relationships/image" Target="../media/image376.png"/><Relationship Id="rId162" Type="http://schemas.openxmlformats.org/officeDocument/2006/relationships/customXml" Target="../ink/ink455.xml"/><Relationship Id="rId183" Type="http://schemas.openxmlformats.org/officeDocument/2006/relationships/image" Target="../media/image464.png"/><Relationship Id="rId218" Type="http://schemas.openxmlformats.org/officeDocument/2006/relationships/customXml" Target="../ink/ink483.xml"/><Relationship Id="rId239" Type="http://schemas.openxmlformats.org/officeDocument/2006/relationships/image" Target="../media/image492.png"/><Relationship Id="rId250" Type="http://schemas.openxmlformats.org/officeDocument/2006/relationships/customXml" Target="../ink/ink499.xml"/><Relationship Id="rId24" Type="http://schemas.openxmlformats.org/officeDocument/2006/relationships/customXml" Target="../ink/ink386.xml"/><Relationship Id="rId45" Type="http://schemas.openxmlformats.org/officeDocument/2006/relationships/image" Target="../media/image395.png"/><Relationship Id="rId66" Type="http://schemas.openxmlformats.org/officeDocument/2006/relationships/customXml" Target="../ink/ink407.xml"/><Relationship Id="rId87" Type="http://schemas.openxmlformats.org/officeDocument/2006/relationships/image" Target="../media/image416.png"/><Relationship Id="rId110" Type="http://schemas.openxmlformats.org/officeDocument/2006/relationships/customXml" Target="../ink/ink429.xml"/><Relationship Id="rId131" Type="http://schemas.openxmlformats.org/officeDocument/2006/relationships/image" Target="../media/image438.png"/><Relationship Id="rId152" Type="http://schemas.openxmlformats.org/officeDocument/2006/relationships/customXml" Target="../ink/ink450.xml"/><Relationship Id="rId173" Type="http://schemas.openxmlformats.org/officeDocument/2006/relationships/image" Target="../media/image459.png"/><Relationship Id="rId194" Type="http://schemas.openxmlformats.org/officeDocument/2006/relationships/customXml" Target="../ink/ink471.xml"/><Relationship Id="rId208" Type="http://schemas.openxmlformats.org/officeDocument/2006/relationships/customXml" Target="../ink/ink478.xml"/><Relationship Id="rId229" Type="http://schemas.openxmlformats.org/officeDocument/2006/relationships/image" Target="../media/image487.png"/><Relationship Id="rId240" Type="http://schemas.openxmlformats.org/officeDocument/2006/relationships/customXml" Target="../ink/ink494.xml"/><Relationship Id="rId261" Type="http://schemas.openxmlformats.org/officeDocument/2006/relationships/image" Target="../media/image503.png"/><Relationship Id="rId14" Type="http://schemas.openxmlformats.org/officeDocument/2006/relationships/customXml" Target="../ink/ink381.xml"/><Relationship Id="rId35" Type="http://schemas.openxmlformats.org/officeDocument/2006/relationships/image" Target="../media/image390.png"/><Relationship Id="rId56" Type="http://schemas.openxmlformats.org/officeDocument/2006/relationships/customXml" Target="../ink/ink402.xml"/><Relationship Id="rId77" Type="http://schemas.openxmlformats.org/officeDocument/2006/relationships/image" Target="../media/image411.png"/><Relationship Id="rId100" Type="http://schemas.openxmlformats.org/officeDocument/2006/relationships/customXml" Target="../ink/ink424.xml"/><Relationship Id="rId8" Type="http://schemas.openxmlformats.org/officeDocument/2006/relationships/customXml" Target="../ink/ink378.xml"/><Relationship Id="rId98" Type="http://schemas.openxmlformats.org/officeDocument/2006/relationships/customXml" Target="../ink/ink423.xml"/><Relationship Id="rId121" Type="http://schemas.openxmlformats.org/officeDocument/2006/relationships/image" Target="../media/image433.png"/><Relationship Id="rId142" Type="http://schemas.openxmlformats.org/officeDocument/2006/relationships/customXml" Target="../ink/ink445.xml"/><Relationship Id="rId163" Type="http://schemas.openxmlformats.org/officeDocument/2006/relationships/image" Target="../media/image454.png"/><Relationship Id="rId184" Type="http://schemas.openxmlformats.org/officeDocument/2006/relationships/customXml" Target="../ink/ink466.xml"/><Relationship Id="rId219" Type="http://schemas.openxmlformats.org/officeDocument/2006/relationships/image" Target="../media/image482.png"/><Relationship Id="rId230" Type="http://schemas.openxmlformats.org/officeDocument/2006/relationships/customXml" Target="../ink/ink489.xml"/><Relationship Id="rId251" Type="http://schemas.openxmlformats.org/officeDocument/2006/relationships/image" Target="../media/image498.png"/><Relationship Id="rId25" Type="http://schemas.openxmlformats.org/officeDocument/2006/relationships/image" Target="../media/image385.png"/><Relationship Id="rId46" Type="http://schemas.openxmlformats.org/officeDocument/2006/relationships/customXml" Target="../ink/ink397.xml"/><Relationship Id="rId67" Type="http://schemas.openxmlformats.org/officeDocument/2006/relationships/image" Target="../media/image406.png"/><Relationship Id="rId88" Type="http://schemas.openxmlformats.org/officeDocument/2006/relationships/customXml" Target="../ink/ink418.xml"/><Relationship Id="rId111" Type="http://schemas.openxmlformats.org/officeDocument/2006/relationships/image" Target="../media/image428.png"/><Relationship Id="rId132" Type="http://schemas.openxmlformats.org/officeDocument/2006/relationships/customXml" Target="../ink/ink440.xml"/><Relationship Id="rId153" Type="http://schemas.openxmlformats.org/officeDocument/2006/relationships/image" Target="../media/image449.png"/><Relationship Id="rId174" Type="http://schemas.openxmlformats.org/officeDocument/2006/relationships/customXml" Target="../ink/ink461.xml"/><Relationship Id="rId195" Type="http://schemas.openxmlformats.org/officeDocument/2006/relationships/image" Target="../media/image470.png"/><Relationship Id="rId209" Type="http://schemas.openxmlformats.org/officeDocument/2006/relationships/image" Target="../media/image477.png"/><Relationship Id="rId220" Type="http://schemas.openxmlformats.org/officeDocument/2006/relationships/customXml" Target="../ink/ink484.xml"/><Relationship Id="rId241" Type="http://schemas.openxmlformats.org/officeDocument/2006/relationships/image" Target="../media/image493.png"/><Relationship Id="rId15" Type="http://schemas.openxmlformats.org/officeDocument/2006/relationships/image" Target="../media/image380.png"/><Relationship Id="rId36" Type="http://schemas.openxmlformats.org/officeDocument/2006/relationships/customXml" Target="../ink/ink392.xml"/><Relationship Id="rId57" Type="http://schemas.openxmlformats.org/officeDocument/2006/relationships/image" Target="../media/image401.png"/><Relationship Id="rId262" Type="http://schemas.openxmlformats.org/officeDocument/2006/relationships/customXml" Target="../ink/ink505.xml"/><Relationship Id="rId78" Type="http://schemas.openxmlformats.org/officeDocument/2006/relationships/customXml" Target="../ink/ink413.xml"/><Relationship Id="rId99" Type="http://schemas.openxmlformats.org/officeDocument/2006/relationships/image" Target="../media/image422.png"/><Relationship Id="rId101" Type="http://schemas.openxmlformats.org/officeDocument/2006/relationships/image" Target="../media/image423.png"/><Relationship Id="rId122" Type="http://schemas.openxmlformats.org/officeDocument/2006/relationships/customXml" Target="../ink/ink435.xml"/><Relationship Id="rId143" Type="http://schemas.openxmlformats.org/officeDocument/2006/relationships/image" Target="../media/image444.png"/><Relationship Id="rId164" Type="http://schemas.openxmlformats.org/officeDocument/2006/relationships/customXml" Target="../ink/ink456.xml"/><Relationship Id="rId185" Type="http://schemas.openxmlformats.org/officeDocument/2006/relationships/image" Target="../media/image465.png"/><Relationship Id="rId9" Type="http://schemas.openxmlformats.org/officeDocument/2006/relationships/image" Target="../media/image377.png"/><Relationship Id="rId210" Type="http://schemas.openxmlformats.org/officeDocument/2006/relationships/customXml" Target="../ink/ink479.xml"/><Relationship Id="rId26" Type="http://schemas.openxmlformats.org/officeDocument/2006/relationships/customXml" Target="../ink/ink387.xml"/><Relationship Id="rId231" Type="http://schemas.openxmlformats.org/officeDocument/2006/relationships/image" Target="../media/image488.png"/><Relationship Id="rId252" Type="http://schemas.openxmlformats.org/officeDocument/2006/relationships/customXml" Target="../ink/ink500.xml"/><Relationship Id="rId47" Type="http://schemas.openxmlformats.org/officeDocument/2006/relationships/image" Target="../media/image396.png"/><Relationship Id="rId68" Type="http://schemas.openxmlformats.org/officeDocument/2006/relationships/customXml" Target="../ink/ink408.xml"/><Relationship Id="rId89" Type="http://schemas.openxmlformats.org/officeDocument/2006/relationships/image" Target="../media/image417.png"/><Relationship Id="rId112" Type="http://schemas.openxmlformats.org/officeDocument/2006/relationships/customXml" Target="../ink/ink430.xml"/><Relationship Id="rId133" Type="http://schemas.openxmlformats.org/officeDocument/2006/relationships/image" Target="../media/image439.png"/><Relationship Id="rId154" Type="http://schemas.openxmlformats.org/officeDocument/2006/relationships/customXml" Target="../ink/ink451.xml"/><Relationship Id="rId175" Type="http://schemas.openxmlformats.org/officeDocument/2006/relationships/image" Target="../media/image460.png"/><Relationship Id="rId196" Type="http://schemas.openxmlformats.org/officeDocument/2006/relationships/customXml" Target="../ink/ink472.xml"/><Relationship Id="rId200" Type="http://schemas.openxmlformats.org/officeDocument/2006/relationships/customXml" Target="../ink/ink474.xml"/><Relationship Id="rId16" Type="http://schemas.openxmlformats.org/officeDocument/2006/relationships/customXml" Target="../ink/ink382.xml"/><Relationship Id="rId221" Type="http://schemas.openxmlformats.org/officeDocument/2006/relationships/image" Target="../media/image483.png"/><Relationship Id="rId242" Type="http://schemas.openxmlformats.org/officeDocument/2006/relationships/customXml" Target="../ink/ink495.xml"/><Relationship Id="rId263" Type="http://schemas.openxmlformats.org/officeDocument/2006/relationships/image" Target="../media/image504.png"/><Relationship Id="rId37" Type="http://schemas.openxmlformats.org/officeDocument/2006/relationships/image" Target="../media/image391.png"/><Relationship Id="rId58" Type="http://schemas.openxmlformats.org/officeDocument/2006/relationships/customXml" Target="../ink/ink403.xml"/><Relationship Id="rId79" Type="http://schemas.openxmlformats.org/officeDocument/2006/relationships/image" Target="../media/image412.png"/><Relationship Id="rId102" Type="http://schemas.openxmlformats.org/officeDocument/2006/relationships/customXml" Target="../ink/ink425.xml"/><Relationship Id="rId123" Type="http://schemas.openxmlformats.org/officeDocument/2006/relationships/image" Target="../media/image434.png"/><Relationship Id="rId144" Type="http://schemas.openxmlformats.org/officeDocument/2006/relationships/customXml" Target="../ink/ink446.xml"/><Relationship Id="rId90" Type="http://schemas.openxmlformats.org/officeDocument/2006/relationships/customXml" Target="../ink/ink419.xml"/><Relationship Id="rId165" Type="http://schemas.openxmlformats.org/officeDocument/2006/relationships/image" Target="../media/image455.png"/><Relationship Id="rId186" Type="http://schemas.openxmlformats.org/officeDocument/2006/relationships/customXml" Target="../ink/ink467.xml"/><Relationship Id="rId211" Type="http://schemas.openxmlformats.org/officeDocument/2006/relationships/image" Target="../media/image478.png"/><Relationship Id="rId232" Type="http://schemas.openxmlformats.org/officeDocument/2006/relationships/customXml" Target="../ink/ink490.xml"/><Relationship Id="rId253" Type="http://schemas.openxmlformats.org/officeDocument/2006/relationships/image" Target="../media/image499.png"/><Relationship Id="rId27" Type="http://schemas.openxmlformats.org/officeDocument/2006/relationships/image" Target="../media/image386.png"/><Relationship Id="rId48" Type="http://schemas.openxmlformats.org/officeDocument/2006/relationships/customXml" Target="../ink/ink398.xml"/><Relationship Id="rId69" Type="http://schemas.openxmlformats.org/officeDocument/2006/relationships/image" Target="../media/image407.png"/><Relationship Id="rId113" Type="http://schemas.openxmlformats.org/officeDocument/2006/relationships/image" Target="../media/image429.png"/><Relationship Id="rId134" Type="http://schemas.openxmlformats.org/officeDocument/2006/relationships/customXml" Target="../ink/ink441.xml"/><Relationship Id="rId80" Type="http://schemas.openxmlformats.org/officeDocument/2006/relationships/customXml" Target="../ink/ink414.xml"/><Relationship Id="rId155" Type="http://schemas.openxmlformats.org/officeDocument/2006/relationships/image" Target="../media/image450.png"/><Relationship Id="rId176" Type="http://schemas.openxmlformats.org/officeDocument/2006/relationships/customXml" Target="../ink/ink462.xml"/><Relationship Id="rId197" Type="http://schemas.openxmlformats.org/officeDocument/2006/relationships/image" Target="../media/image471.png"/><Relationship Id="rId201" Type="http://schemas.openxmlformats.org/officeDocument/2006/relationships/image" Target="../media/image473.png"/><Relationship Id="rId222" Type="http://schemas.openxmlformats.org/officeDocument/2006/relationships/customXml" Target="../ink/ink485.xml"/><Relationship Id="rId243" Type="http://schemas.openxmlformats.org/officeDocument/2006/relationships/image" Target="../media/image494.png"/><Relationship Id="rId264" Type="http://schemas.openxmlformats.org/officeDocument/2006/relationships/customXml" Target="../ink/ink506.xml"/><Relationship Id="rId17" Type="http://schemas.openxmlformats.org/officeDocument/2006/relationships/image" Target="../media/image381.png"/><Relationship Id="rId38" Type="http://schemas.openxmlformats.org/officeDocument/2006/relationships/customXml" Target="../ink/ink393.xml"/><Relationship Id="rId59" Type="http://schemas.openxmlformats.org/officeDocument/2006/relationships/image" Target="../media/image402.png"/><Relationship Id="rId103" Type="http://schemas.openxmlformats.org/officeDocument/2006/relationships/image" Target="../media/image424.png"/><Relationship Id="rId124" Type="http://schemas.openxmlformats.org/officeDocument/2006/relationships/customXml" Target="../ink/ink436.xml"/><Relationship Id="rId70" Type="http://schemas.openxmlformats.org/officeDocument/2006/relationships/customXml" Target="../ink/ink409.xml"/><Relationship Id="rId91" Type="http://schemas.openxmlformats.org/officeDocument/2006/relationships/image" Target="../media/image418.png"/><Relationship Id="rId145" Type="http://schemas.openxmlformats.org/officeDocument/2006/relationships/image" Target="../media/image445.png"/><Relationship Id="rId166" Type="http://schemas.openxmlformats.org/officeDocument/2006/relationships/customXml" Target="../ink/ink457.xml"/><Relationship Id="rId187" Type="http://schemas.openxmlformats.org/officeDocument/2006/relationships/image" Target="../media/image46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80.xml"/><Relationship Id="rId233" Type="http://schemas.openxmlformats.org/officeDocument/2006/relationships/image" Target="../media/image489.png"/><Relationship Id="rId254" Type="http://schemas.openxmlformats.org/officeDocument/2006/relationships/customXml" Target="../ink/ink501.xml"/><Relationship Id="rId28" Type="http://schemas.openxmlformats.org/officeDocument/2006/relationships/customXml" Target="../ink/ink388.xml"/><Relationship Id="rId49" Type="http://schemas.openxmlformats.org/officeDocument/2006/relationships/image" Target="../media/image397.png"/><Relationship Id="rId114" Type="http://schemas.openxmlformats.org/officeDocument/2006/relationships/customXml" Target="../ink/ink431.xml"/><Relationship Id="rId60" Type="http://schemas.openxmlformats.org/officeDocument/2006/relationships/customXml" Target="../ink/ink404.xml"/><Relationship Id="rId81" Type="http://schemas.openxmlformats.org/officeDocument/2006/relationships/image" Target="../media/image413.png"/><Relationship Id="rId135" Type="http://schemas.openxmlformats.org/officeDocument/2006/relationships/image" Target="../media/image440.png"/><Relationship Id="rId156" Type="http://schemas.openxmlformats.org/officeDocument/2006/relationships/customXml" Target="../ink/ink452.xml"/><Relationship Id="rId177" Type="http://schemas.openxmlformats.org/officeDocument/2006/relationships/image" Target="../media/image461.png"/><Relationship Id="rId198" Type="http://schemas.openxmlformats.org/officeDocument/2006/relationships/customXml" Target="../ink/ink473.xml"/><Relationship Id="rId202" Type="http://schemas.openxmlformats.org/officeDocument/2006/relationships/customXml" Target="../ink/ink475.xml"/><Relationship Id="rId223" Type="http://schemas.openxmlformats.org/officeDocument/2006/relationships/image" Target="../media/image484.png"/><Relationship Id="rId244" Type="http://schemas.openxmlformats.org/officeDocument/2006/relationships/customXml" Target="../ink/ink496.xml"/><Relationship Id="rId18" Type="http://schemas.openxmlformats.org/officeDocument/2006/relationships/customXml" Target="../ink/ink383.xml"/><Relationship Id="rId39" Type="http://schemas.openxmlformats.org/officeDocument/2006/relationships/image" Target="../media/image392.png"/><Relationship Id="rId265" Type="http://schemas.openxmlformats.org/officeDocument/2006/relationships/image" Target="../media/image505.png"/><Relationship Id="rId50" Type="http://schemas.openxmlformats.org/officeDocument/2006/relationships/customXml" Target="../ink/ink399.xml"/><Relationship Id="rId104" Type="http://schemas.openxmlformats.org/officeDocument/2006/relationships/customXml" Target="../ink/ink426.xml"/><Relationship Id="rId125" Type="http://schemas.openxmlformats.org/officeDocument/2006/relationships/image" Target="../media/image435.png"/><Relationship Id="rId146" Type="http://schemas.openxmlformats.org/officeDocument/2006/relationships/customXml" Target="../ink/ink447.xml"/><Relationship Id="rId167" Type="http://schemas.openxmlformats.org/officeDocument/2006/relationships/image" Target="../media/image456.png"/><Relationship Id="rId188" Type="http://schemas.openxmlformats.org/officeDocument/2006/relationships/customXml" Target="../ink/ink468.xml"/><Relationship Id="rId71" Type="http://schemas.openxmlformats.org/officeDocument/2006/relationships/image" Target="../media/image408.png"/><Relationship Id="rId92" Type="http://schemas.openxmlformats.org/officeDocument/2006/relationships/customXml" Target="../ink/ink420.xml"/><Relationship Id="rId213" Type="http://schemas.openxmlformats.org/officeDocument/2006/relationships/image" Target="../media/image479.png"/><Relationship Id="rId234" Type="http://schemas.openxmlformats.org/officeDocument/2006/relationships/customXml" Target="../ink/ink491.xml"/><Relationship Id="rId2" Type="http://schemas.openxmlformats.org/officeDocument/2006/relationships/customXml" Target="../ink/ink375.xml"/><Relationship Id="rId29" Type="http://schemas.openxmlformats.org/officeDocument/2006/relationships/image" Target="../media/image387.png"/><Relationship Id="rId255" Type="http://schemas.openxmlformats.org/officeDocument/2006/relationships/image" Target="../media/image500.png"/><Relationship Id="rId40" Type="http://schemas.openxmlformats.org/officeDocument/2006/relationships/customXml" Target="../ink/ink394.xml"/><Relationship Id="rId115" Type="http://schemas.openxmlformats.org/officeDocument/2006/relationships/image" Target="../media/image430.png"/><Relationship Id="rId136" Type="http://schemas.openxmlformats.org/officeDocument/2006/relationships/customXml" Target="../ink/ink442.xml"/><Relationship Id="rId157" Type="http://schemas.openxmlformats.org/officeDocument/2006/relationships/image" Target="../media/image451.png"/><Relationship Id="rId178" Type="http://schemas.openxmlformats.org/officeDocument/2006/relationships/customXml" Target="../ink/ink463.xml"/><Relationship Id="rId61" Type="http://schemas.openxmlformats.org/officeDocument/2006/relationships/image" Target="../media/image403.png"/><Relationship Id="rId82" Type="http://schemas.openxmlformats.org/officeDocument/2006/relationships/customXml" Target="../ink/ink415.xml"/><Relationship Id="rId199" Type="http://schemas.openxmlformats.org/officeDocument/2006/relationships/image" Target="../media/image472.png"/><Relationship Id="rId203" Type="http://schemas.openxmlformats.org/officeDocument/2006/relationships/image" Target="../media/image474.png"/><Relationship Id="rId19" Type="http://schemas.openxmlformats.org/officeDocument/2006/relationships/image" Target="../media/image382.png"/><Relationship Id="rId224" Type="http://schemas.openxmlformats.org/officeDocument/2006/relationships/customXml" Target="../ink/ink486.xml"/><Relationship Id="rId245" Type="http://schemas.openxmlformats.org/officeDocument/2006/relationships/image" Target="../media/image495.png"/><Relationship Id="rId266" Type="http://schemas.openxmlformats.org/officeDocument/2006/relationships/customXml" Target="../ink/ink507.xml"/><Relationship Id="rId30" Type="http://schemas.openxmlformats.org/officeDocument/2006/relationships/customXml" Target="../ink/ink389.xml"/><Relationship Id="rId105" Type="http://schemas.openxmlformats.org/officeDocument/2006/relationships/image" Target="../media/image425.png"/><Relationship Id="rId126" Type="http://schemas.openxmlformats.org/officeDocument/2006/relationships/customXml" Target="../ink/ink437.xml"/><Relationship Id="rId147" Type="http://schemas.openxmlformats.org/officeDocument/2006/relationships/image" Target="../media/image446.png"/><Relationship Id="rId168" Type="http://schemas.openxmlformats.org/officeDocument/2006/relationships/customXml" Target="../ink/ink458.xml"/><Relationship Id="rId51" Type="http://schemas.openxmlformats.org/officeDocument/2006/relationships/image" Target="../media/image398.png"/><Relationship Id="rId72" Type="http://schemas.openxmlformats.org/officeDocument/2006/relationships/customXml" Target="../ink/ink410.xml"/><Relationship Id="rId93" Type="http://schemas.openxmlformats.org/officeDocument/2006/relationships/image" Target="../media/image419.png"/><Relationship Id="rId189" Type="http://schemas.openxmlformats.org/officeDocument/2006/relationships/image" Target="../media/image467.png"/><Relationship Id="rId3" Type="http://schemas.openxmlformats.org/officeDocument/2006/relationships/image" Target="../media/image374.png"/><Relationship Id="rId214" Type="http://schemas.openxmlformats.org/officeDocument/2006/relationships/customXml" Target="../ink/ink481.xml"/><Relationship Id="rId235" Type="http://schemas.openxmlformats.org/officeDocument/2006/relationships/image" Target="../media/image490.png"/><Relationship Id="rId256" Type="http://schemas.openxmlformats.org/officeDocument/2006/relationships/customXml" Target="../ink/ink502.xml"/><Relationship Id="rId116" Type="http://schemas.openxmlformats.org/officeDocument/2006/relationships/customXml" Target="../ink/ink432.xml"/><Relationship Id="rId137" Type="http://schemas.openxmlformats.org/officeDocument/2006/relationships/image" Target="../media/image441.png"/><Relationship Id="rId158" Type="http://schemas.openxmlformats.org/officeDocument/2006/relationships/customXml" Target="../ink/ink453.xml"/><Relationship Id="rId20" Type="http://schemas.openxmlformats.org/officeDocument/2006/relationships/customXml" Target="../ink/ink384.xml"/><Relationship Id="rId41" Type="http://schemas.openxmlformats.org/officeDocument/2006/relationships/image" Target="../media/image393.png"/><Relationship Id="rId62" Type="http://schemas.openxmlformats.org/officeDocument/2006/relationships/customXml" Target="../ink/ink405.xml"/><Relationship Id="rId83" Type="http://schemas.openxmlformats.org/officeDocument/2006/relationships/image" Target="../media/image414.png"/><Relationship Id="rId179" Type="http://schemas.openxmlformats.org/officeDocument/2006/relationships/image" Target="../media/image462.png"/><Relationship Id="rId190" Type="http://schemas.openxmlformats.org/officeDocument/2006/relationships/customXml" Target="../ink/ink469.xml"/><Relationship Id="rId204" Type="http://schemas.openxmlformats.org/officeDocument/2006/relationships/customXml" Target="../ink/ink476.xml"/><Relationship Id="rId225" Type="http://schemas.openxmlformats.org/officeDocument/2006/relationships/image" Target="../media/image485.png"/><Relationship Id="rId246" Type="http://schemas.openxmlformats.org/officeDocument/2006/relationships/customXml" Target="../ink/ink497.xml"/><Relationship Id="rId267" Type="http://schemas.openxmlformats.org/officeDocument/2006/relationships/image" Target="../media/image506.png"/><Relationship Id="rId106" Type="http://schemas.openxmlformats.org/officeDocument/2006/relationships/customXml" Target="../ink/ink427.xml"/><Relationship Id="rId127" Type="http://schemas.openxmlformats.org/officeDocument/2006/relationships/image" Target="../media/image436.png"/><Relationship Id="rId10" Type="http://schemas.openxmlformats.org/officeDocument/2006/relationships/customXml" Target="../ink/ink379.xml"/><Relationship Id="rId31" Type="http://schemas.openxmlformats.org/officeDocument/2006/relationships/image" Target="../media/image388.png"/><Relationship Id="rId52" Type="http://schemas.openxmlformats.org/officeDocument/2006/relationships/customXml" Target="../ink/ink400.xml"/><Relationship Id="rId73" Type="http://schemas.openxmlformats.org/officeDocument/2006/relationships/image" Target="../media/image409.png"/><Relationship Id="rId94" Type="http://schemas.openxmlformats.org/officeDocument/2006/relationships/customXml" Target="../ink/ink421.xml"/><Relationship Id="rId148" Type="http://schemas.openxmlformats.org/officeDocument/2006/relationships/customXml" Target="../ink/ink448.xml"/><Relationship Id="rId169" Type="http://schemas.openxmlformats.org/officeDocument/2006/relationships/image" Target="../media/image457.png"/><Relationship Id="rId4" Type="http://schemas.openxmlformats.org/officeDocument/2006/relationships/customXml" Target="../ink/ink376.xml"/><Relationship Id="rId180" Type="http://schemas.openxmlformats.org/officeDocument/2006/relationships/customXml" Target="../ink/ink464.xml"/><Relationship Id="rId215" Type="http://schemas.openxmlformats.org/officeDocument/2006/relationships/image" Target="../media/image480.png"/><Relationship Id="rId236" Type="http://schemas.openxmlformats.org/officeDocument/2006/relationships/customXml" Target="../ink/ink492.xml"/><Relationship Id="rId257" Type="http://schemas.openxmlformats.org/officeDocument/2006/relationships/image" Target="../media/image501.png"/><Relationship Id="rId42" Type="http://schemas.openxmlformats.org/officeDocument/2006/relationships/customXml" Target="../ink/ink395.xml"/><Relationship Id="rId84" Type="http://schemas.openxmlformats.org/officeDocument/2006/relationships/customXml" Target="../ink/ink416.xml"/><Relationship Id="rId138" Type="http://schemas.openxmlformats.org/officeDocument/2006/relationships/customXml" Target="../ink/ink443.xml"/><Relationship Id="rId191" Type="http://schemas.openxmlformats.org/officeDocument/2006/relationships/image" Target="../media/image468.png"/><Relationship Id="rId205" Type="http://schemas.openxmlformats.org/officeDocument/2006/relationships/image" Target="../media/image475.png"/><Relationship Id="rId247" Type="http://schemas.openxmlformats.org/officeDocument/2006/relationships/image" Target="../media/image49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4.png"/><Relationship Id="rId21" Type="http://schemas.openxmlformats.org/officeDocument/2006/relationships/image" Target="../media/image516.png"/><Relationship Id="rId42" Type="http://schemas.openxmlformats.org/officeDocument/2006/relationships/customXml" Target="../ink/ink528.xml"/><Relationship Id="rId63" Type="http://schemas.openxmlformats.org/officeDocument/2006/relationships/image" Target="../media/image537.png"/><Relationship Id="rId84" Type="http://schemas.openxmlformats.org/officeDocument/2006/relationships/customXml" Target="../ink/ink549.xml"/><Relationship Id="rId138" Type="http://schemas.openxmlformats.org/officeDocument/2006/relationships/customXml" Target="../ink/ink576.xml"/><Relationship Id="rId159" Type="http://schemas.openxmlformats.org/officeDocument/2006/relationships/image" Target="../media/image585.png"/><Relationship Id="rId170" Type="http://schemas.openxmlformats.org/officeDocument/2006/relationships/customXml" Target="../ink/ink592.xml"/><Relationship Id="rId107" Type="http://schemas.openxmlformats.org/officeDocument/2006/relationships/image" Target="../media/image559.png"/><Relationship Id="rId11" Type="http://schemas.openxmlformats.org/officeDocument/2006/relationships/image" Target="../media/image511.png"/><Relationship Id="rId32" Type="http://schemas.openxmlformats.org/officeDocument/2006/relationships/customXml" Target="../ink/ink523.xml"/><Relationship Id="rId53" Type="http://schemas.openxmlformats.org/officeDocument/2006/relationships/image" Target="../media/image532.png"/><Relationship Id="rId74" Type="http://schemas.openxmlformats.org/officeDocument/2006/relationships/customXml" Target="../ink/ink544.xml"/><Relationship Id="rId128" Type="http://schemas.openxmlformats.org/officeDocument/2006/relationships/customXml" Target="../ink/ink571.xml"/><Relationship Id="rId149" Type="http://schemas.openxmlformats.org/officeDocument/2006/relationships/image" Target="../media/image580.png"/><Relationship Id="rId5" Type="http://schemas.openxmlformats.org/officeDocument/2006/relationships/image" Target="../media/image508.png"/><Relationship Id="rId95" Type="http://schemas.openxmlformats.org/officeDocument/2006/relationships/image" Target="../media/image553.png"/><Relationship Id="rId160" Type="http://schemas.openxmlformats.org/officeDocument/2006/relationships/customXml" Target="../ink/ink587.xml"/><Relationship Id="rId22" Type="http://schemas.openxmlformats.org/officeDocument/2006/relationships/customXml" Target="../ink/ink518.xml"/><Relationship Id="rId43" Type="http://schemas.openxmlformats.org/officeDocument/2006/relationships/image" Target="../media/image527.png"/><Relationship Id="rId64" Type="http://schemas.openxmlformats.org/officeDocument/2006/relationships/customXml" Target="../ink/ink539.xml"/><Relationship Id="rId118" Type="http://schemas.openxmlformats.org/officeDocument/2006/relationships/customXml" Target="../ink/ink566.xml"/><Relationship Id="rId139" Type="http://schemas.openxmlformats.org/officeDocument/2006/relationships/image" Target="../media/image575.png"/><Relationship Id="rId85" Type="http://schemas.openxmlformats.org/officeDocument/2006/relationships/image" Target="../media/image548.png"/><Relationship Id="rId150" Type="http://schemas.openxmlformats.org/officeDocument/2006/relationships/customXml" Target="../ink/ink582.xml"/><Relationship Id="rId171" Type="http://schemas.openxmlformats.org/officeDocument/2006/relationships/image" Target="../media/image591.png"/><Relationship Id="rId12" Type="http://schemas.openxmlformats.org/officeDocument/2006/relationships/customXml" Target="../ink/ink513.xml"/><Relationship Id="rId33" Type="http://schemas.openxmlformats.org/officeDocument/2006/relationships/image" Target="../media/image522.png"/><Relationship Id="rId108" Type="http://schemas.openxmlformats.org/officeDocument/2006/relationships/customXml" Target="../ink/ink561.xml"/><Relationship Id="rId129" Type="http://schemas.openxmlformats.org/officeDocument/2006/relationships/image" Target="../media/image570.png"/><Relationship Id="rId54" Type="http://schemas.openxmlformats.org/officeDocument/2006/relationships/customXml" Target="../ink/ink534.xml"/><Relationship Id="rId75" Type="http://schemas.openxmlformats.org/officeDocument/2006/relationships/image" Target="../media/image543.png"/><Relationship Id="rId96" Type="http://schemas.openxmlformats.org/officeDocument/2006/relationships/customXml" Target="../ink/ink555.xml"/><Relationship Id="rId140" Type="http://schemas.openxmlformats.org/officeDocument/2006/relationships/customXml" Target="../ink/ink577.xml"/><Relationship Id="rId161" Type="http://schemas.openxmlformats.org/officeDocument/2006/relationships/image" Target="../media/image586.png"/><Relationship Id="rId6" Type="http://schemas.openxmlformats.org/officeDocument/2006/relationships/customXml" Target="../ink/ink510.xml"/><Relationship Id="rId23" Type="http://schemas.openxmlformats.org/officeDocument/2006/relationships/image" Target="../media/image517.png"/><Relationship Id="rId28" Type="http://schemas.openxmlformats.org/officeDocument/2006/relationships/customXml" Target="../ink/ink521.xml"/><Relationship Id="rId49" Type="http://schemas.openxmlformats.org/officeDocument/2006/relationships/image" Target="../media/image530.png"/><Relationship Id="rId114" Type="http://schemas.openxmlformats.org/officeDocument/2006/relationships/customXml" Target="../ink/ink564.xml"/><Relationship Id="rId119" Type="http://schemas.openxmlformats.org/officeDocument/2006/relationships/image" Target="../media/image565.png"/><Relationship Id="rId44" Type="http://schemas.openxmlformats.org/officeDocument/2006/relationships/customXml" Target="../ink/ink529.xml"/><Relationship Id="rId60" Type="http://schemas.openxmlformats.org/officeDocument/2006/relationships/customXml" Target="../ink/ink537.xml"/><Relationship Id="rId65" Type="http://schemas.openxmlformats.org/officeDocument/2006/relationships/image" Target="../media/image538.png"/><Relationship Id="rId81" Type="http://schemas.openxmlformats.org/officeDocument/2006/relationships/image" Target="../media/image546.png"/><Relationship Id="rId86" Type="http://schemas.openxmlformats.org/officeDocument/2006/relationships/customXml" Target="../ink/ink550.xml"/><Relationship Id="rId130" Type="http://schemas.openxmlformats.org/officeDocument/2006/relationships/customXml" Target="../ink/ink572.xml"/><Relationship Id="rId135" Type="http://schemas.openxmlformats.org/officeDocument/2006/relationships/image" Target="../media/image573.png"/><Relationship Id="rId151" Type="http://schemas.openxmlformats.org/officeDocument/2006/relationships/image" Target="../media/image581.png"/><Relationship Id="rId156" Type="http://schemas.openxmlformats.org/officeDocument/2006/relationships/customXml" Target="../ink/ink585.xml"/><Relationship Id="rId177" Type="http://schemas.openxmlformats.org/officeDocument/2006/relationships/image" Target="../media/image594.png"/><Relationship Id="rId172" Type="http://schemas.openxmlformats.org/officeDocument/2006/relationships/customXml" Target="../ink/ink593.xml"/><Relationship Id="rId13" Type="http://schemas.openxmlformats.org/officeDocument/2006/relationships/image" Target="../media/image512.png"/><Relationship Id="rId18" Type="http://schemas.openxmlformats.org/officeDocument/2006/relationships/customXml" Target="../ink/ink516.xml"/><Relationship Id="rId39" Type="http://schemas.openxmlformats.org/officeDocument/2006/relationships/image" Target="../media/image525.png"/><Relationship Id="rId109" Type="http://schemas.openxmlformats.org/officeDocument/2006/relationships/image" Target="../media/image560.png"/><Relationship Id="rId34" Type="http://schemas.openxmlformats.org/officeDocument/2006/relationships/customXml" Target="../ink/ink524.xml"/><Relationship Id="rId50" Type="http://schemas.openxmlformats.org/officeDocument/2006/relationships/customXml" Target="../ink/ink532.xml"/><Relationship Id="rId55" Type="http://schemas.openxmlformats.org/officeDocument/2006/relationships/image" Target="../media/image533.png"/><Relationship Id="rId76" Type="http://schemas.openxmlformats.org/officeDocument/2006/relationships/customXml" Target="../ink/ink545.xml"/><Relationship Id="rId97" Type="http://schemas.openxmlformats.org/officeDocument/2006/relationships/image" Target="../media/image554.png"/><Relationship Id="rId104" Type="http://schemas.openxmlformats.org/officeDocument/2006/relationships/customXml" Target="../ink/ink559.xml"/><Relationship Id="rId120" Type="http://schemas.openxmlformats.org/officeDocument/2006/relationships/customXml" Target="../ink/ink567.xml"/><Relationship Id="rId125" Type="http://schemas.openxmlformats.org/officeDocument/2006/relationships/image" Target="../media/image568.png"/><Relationship Id="rId141" Type="http://schemas.openxmlformats.org/officeDocument/2006/relationships/image" Target="../media/image576.png"/><Relationship Id="rId146" Type="http://schemas.openxmlformats.org/officeDocument/2006/relationships/customXml" Target="../ink/ink580.xml"/><Relationship Id="rId167" Type="http://schemas.openxmlformats.org/officeDocument/2006/relationships/image" Target="../media/image589.png"/><Relationship Id="rId7" Type="http://schemas.openxmlformats.org/officeDocument/2006/relationships/image" Target="../media/image509.png"/><Relationship Id="rId71" Type="http://schemas.openxmlformats.org/officeDocument/2006/relationships/image" Target="../media/image541.png"/><Relationship Id="rId92" Type="http://schemas.openxmlformats.org/officeDocument/2006/relationships/customXml" Target="../ink/ink553.xml"/><Relationship Id="rId162" Type="http://schemas.openxmlformats.org/officeDocument/2006/relationships/customXml" Target="../ink/ink588.xml"/><Relationship Id="rId2" Type="http://schemas.openxmlformats.org/officeDocument/2006/relationships/customXml" Target="../ink/ink508.xml"/><Relationship Id="rId29" Type="http://schemas.openxmlformats.org/officeDocument/2006/relationships/image" Target="../media/image520.png"/><Relationship Id="rId24" Type="http://schemas.openxmlformats.org/officeDocument/2006/relationships/customXml" Target="../ink/ink519.xml"/><Relationship Id="rId40" Type="http://schemas.openxmlformats.org/officeDocument/2006/relationships/customXml" Target="../ink/ink527.xml"/><Relationship Id="rId45" Type="http://schemas.openxmlformats.org/officeDocument/2006/relationships/image" Target="../media/image528.png"/><Relationship Id="rId66" Type="http://schemas.openxmlformats.org/officeDocument/2006/relationships/customXml" Target="../ink/ink540.xml"/><Relationship Id="rId87" Type="http://schemas.openxmlformats.org/officeDocument/2006/relationships/image" Target="../media/image549.png"/><Relationship Id="rId110" Type="http://schemas.openxmlformats.org/officeDocument/2006/relationships/customXml" Target="../ink/ink562.xml"/><Relationship Id="rId115" Type="http://schemas.openxmlformats.org/officeDocument/2006/relationships/image" Target="../media/image563.png"/><Relationship Id="rId131" Type="http://schemas.openxmlformats.org/officeDocument/2006/relationships/image" Target="../media/image571.png"/><Relationship Id="rId136" Type="http://schemas.openxmlformats.org/officeDocument/2006/relationships/customXml" Target="../ink/ink575.xml"/><Relationship Id="rId157" Type="http://schemas.openxmlformats.org/officeDocument/2006/relationships/image" Target="../media/image584.png"/><Relationship Id="rId61" Type="http://schemas.openxmlformats.org/officeDocument/2006/relationships/image" Target="../media/image536.png"/><Relationship Id="rId82" Type="http://schemas.openxmlformats.org/officeDocument/2006/relationships/customXml" Target="../ink/ink548.xml"/><Relationship Id="rId152" Type="http://schemas.openxmlformats.org/officeDocument/2006/relationships/customXml" Target="../ink/ink583.xml"/><Relationship Id="rId173" Type="http://schemas.openxmlformats.org/officeDocument/2006/relationships/image" Target="../media/image592.png"/><Relationship Id="rId19" Type="http://schemas.openxmlformats.org/officeDocument/2006/relationships/image" Target="../media/image515.png"/><Relationship Id="rId14" Type="http://schemas.openxmlformats.org/officeDocument/2006/relationships/customXml" Target="../ink/ink514.xml"/><Relationship Id="rId30" Type="http://schemas.openxmlformats.org/officeDocument/2006/relationships/customXml" Target="../ink/ink522.xml"/><Relationship Id="rId35" Type="http://schemas.openxmlformats.org/officeDocument/2006/relationships/image" Target="../media/image523.png"/><Relationship Id="rId56" Type="http://schemas.openxmlformats.org/officeDocument/2006/relationships/customXml" Target="../ink/ink535.xml"/><Relationship Id="rId77" Type="http://schemas.openxmlformats.org/officeDocument/2006/relationships/image" Target="../media/image544.png"/><Relationship Id="rId100" Type="http://schemas.openxmlformats.org/officeDocument/2006/relationships/customXml" Target="../ink/ink557.xml"/><Relationship Id="rId105" Type="http://schemas.openxmlformats.org/officeDocument/2006/relationships/image" Target="../media/image558.png"/><Relationship Id="rId126" Type="http://schemas.openxmlformats.org/officeDocument/2006/relationships/customXml" Target="../ink/ink570.xml"/><Relationship Id="rId147" Type="http://schemas.openxmlformats.org/officeDocument/2006/relationships/image" Target="../media/image579.png"/><Relationship Id="rId168" Type="http://schemas.openxmlformats.org/officeDocument/2006/relationships/customXml" Target="../ink/ink591.xml"/><Relationship Id="rId8" Type="http://schemas.openxmlformats.org/officeDocument/2006/relationships/customXml" Target="../ink/ink511.xml"/><Relationship Id="rId51" Type="http://schemas.openxmlformats.org/officeDocument/2006/relationships/image" Target="../media/image531.png"/><Relationship Id="rId72" Type="http://schemas.openxmlformats.org/officeDocument/2006/relationships/customXml" Target="../ink/ink543.xml"/><Relationship Id="rId93" Type="http://schemas.openxmlformats.org/officeDocument/2006/relationships/image" Target="../media/image552.png"/><Relationship Id="rId98" Type="http://schemas.openxmlformats.org/officeDocument/2006/relationships/customXml" Target="../ink/ink556.xml"/><Relationship Id="rId121" Type="http://schemas.openxmlformats.org/officeDocument/2006/relationships/image" Target="../media/image566.png"/><Relationship Id="rId142" Type="http://schemas.openxmlformats.org/officeDocument/2006/relationships/customXml" Target="../ink/ink578.xml"/><Relationship Id="rId163" Type="http://schemas.openxmlformats.org/officeDocument/2006/relationships/image" Target="../media/image587.png"/><Relationship Id="rId3" Type="http://schemas.openxmlformats.org/officeDocument/2006/relationships/image" Target="../media/image507.png"/><Relationship Id="rId25" Type="http://schemas.openxmlformats.org/officeDocument/2006/relationships/image" Target="../media/image518.png"/><Relationship Id="rId46" Type="http://schemas.openxmlformats.org/officeDocument/2006/relationships/customXml" Target="../ink/ink530.xml"/><Relationship Id="rId67" Type="http://schemas.openxmlformats.org/officeDocument/2006/relationships/image" Target="../media/image539.png"/><Relationship Id="rId116" Type="http://schemas.openxmlformats.org/officeDocument/2006/relationships/customXml" Target="../ink/ink565.xml"/><Relationship Id="rId137" Type="http://schemas.openxmlformats.org/officeDocument/2006/relationships/image" Target="../media/image574.png"/><Relationship Id="rId158" Type="http://schemas.openxmlformats.org/officeDocument/2006/relationships/customXml" Target="../ink/ink586.xml"/><Relationship Id="rId20" Type="http://schemas.openxmlformats.org/officeDocument/2006/relationships/customXml" Target="../ink/ink517.xml"/><Relationship Id="rId41" Type="http://schemas.openxmlformats.org/officeDocument/2006/relationships/image" Target="../media/image526.png"/><Relationship Id="rId62" Type="http://schemas.openxmlformats.org/officeDocument/2006/relationships/customXml" Target="../ink/ink538.xml"/><Relationship Id="rId83" Type="http://schemas.openxmlformats.org/officeDocument/2006/relationships/image" Target="../media/image547.png"/><Relationship Id="rId88" Type="http://schemas.openxmlformats.org/officeDocument/2006/relationships/customXml" Target="../ink/ink551.xml"/><Relationship Id="rId111" Type="http://schemas.openxmlformats.org/officeDocument/2006/relationships/image" Target="../media/image561.png"/><Relationship Id="rId132" Type="http://schemas.openxmlformats.org/officeDocument/2006/relationships/customXml" Target="../ink/ink573.xml"/><Relationship Id="rId153" Type="http://schemas.openxmlformats.org/officeDocument/2006/relationships/image" Target="../media/image582.png"/><Relationship Id="rId174" Type="http://schemas.openxmlformats.org/officeDocument/2006/relationships/customXml" Target="../ink/ink594.xml"/><Relationship Id="rId15" Type="http://schemas.openxmlformats.org/officeDocument/2006/relationships/image" Target="../media/image513.png"/><Relationship Id="rId36" Type="http://schemas.openxmlformats.org/officeDocument/2006/relationships/customXml" Target="../ink/ink525.xml"/><Relationship Id="rId57" Type="http://schemas.openxmlformats.org/officeDocument/2006/relationships/image" Target="../media/image534.png"/><Relationship Id="rId106" Type="http://schemas.openxmlformats.org/officeDocument/2006/relationships/customXml" Target="../ink/ink560.xml"/><Relationship Id="rId127" Type="http://schemas.openxmlformats.org/officeDocument/2006/relationships/image" Target="../media/image569.png"/><Relationship Id="rId10" Type="http://schemas.openxmlformats.org/officeDocument/2006/relationships/customXml" Target="../ink/ink512.xml"/><Relationship Id="rId31" Type="http://schemas.openxmlformats.org/officeDocument/2006/relationships/image" Target="../media/image521.png"/><Relationship Id="rId52" Type="http://schemas.openxmlformats.org/officeDocument/2006/relationships/customXml" Target="../ink/ink533.xml"/><Relationship Id="rId73" Type="http://schemas.openxmlformats.org/officeDocument/2006/relationships/image" Target="../media/image542.png"/><Relationship Id="rId78" Type="http://schemas.openxmlformats.org/officeDocument/2006/relationships/customXml" Target="../ink/ink546.xml"/><Relationship Id="rId94" Type="http://schemas.openxmlformats.org/officeDocument/2006/relationships/customXml" Target="../ink/ink554.xml"/><Relationship Id="rId99" Type="http://schemas.openxmlformats.org/officeDocument/2006/relationships/image" Target="../media/image555.png"/><Relationship Id="rId101" Type="http://schemas.openxmlformats.org/officeDocument/2006/relationships/image" Target="../media/image556.png"/><Relationship Id="rId122" Type="http://schemas.openxmlformats.org/officeDocument/2006/relationships/customXml" Target="../ink/ink568.xml"/><Relationship Id="rId143" Type="http://schemas.openxmlformats.org/officeDocument/2006/relationships/image" Target="../media/image577.png"/><Relationship Id="rId148" Type="http://schemas.openxmlformats.org/officeDocument/2006/relationships/customXml" Target="../ink/ink581.xml"/><Relationship Id="rId164" Type="http://schemas.openxmlformats.org/officeDocument/2006/relationships/customXml" Target="../ink/ink589.xml"/><Relationship Id="rId169" Type="http://schemas.openxmlformats.org/officeDocument/2006/relationships/image" Target="../media/image590.png"/><Relationship Id="rId4" Type="http://schemas.openxmlformats.org/officeDocument/2006/relationships/customXml" Target="../ink/ink509.xml"/><Relationship Id="rId9" Type="http://schemas.openxmlformats.org/officeDocument/2006/relationships/image" Target="../media/image510.png"/><Relationship Id="rId26" Type="http://schemas.openxmlformats.org/officeDocument/2006/relationships/customXml" Target="../ink/ink520.xml"/><Relationship Id="rId47" Type="http://schemas.openxmlformats.org/officeDocument/2006/relationships/image" Target="../media/image529.png"/><Relationship Id="rId68" Type="http://schemas.openxmlformats.org/officeDocument/2006/relationships/customXml" Target="../ink/ink541.xml"/><Relationship Id="rId89" Type="http://schemas.openxmlformats.org/officeDocument/2006/relationships/image" Target="../media/image550.png"/><Relationship Id="rId112" Type="http://schemas.openxmlformats.org/officeDocument/2006/relationships/customXml" Target="../ink/ink563.xml"/><Relationship Id="rId133" Type="http://schemas.openxmlformats.org/officeDocument/2006/relationships/image" Target="../media/image572.png"/><Relationship Id="rId154" Type="http://schemas.openxmlformats.org/officeDocument/2006/relationships/customXml" Target="../ink/ink584.xml"/><Relationship Id="rId175" Type="http://schemas.openxmlformats.org/officeDocument/2006/relationships/image" Target="../media/image593.png"/><Relationship Id="rId16" Type="http://schemas.openxmlformats.org/officeDocument/2006/relationships/customXml" Target="../ink/ink515.xml"/><Relationship Id="rId37" Type="http://schemas.openxmlformats.org/officeDocument/2006/relationships/image" Target="../media/image524.png"/><Relationship Id="rId58" Type="http://schemas.openxmlformats.org/officeDocument/2006/relationships/customXml" Target="../ink/ink536.xml"/><Relationship Id="rId79" Type="http://schemas.openxmlformats.org/officeDocument/2006/relationships/image" Target="../media/image545.png"/><Relationship Id="rId102" Type="http://schemas.openxmlformats.org/officeDocument/2006/relationships/customXml" Target="../ink/ink558.xml"/><Relationship Id="rId123" Type="http://schemas.openxmlformats.org/officeDocument/2006/relationships/image" Target="../media/image567.png"/><Relationship Id="rId144" Type="http://schemas.openxmlformats.org/officeDocument/2006/relationships/customXml" Target="../ink/ink579.xml"/><Relationship Id="rId90" Type="http://schemas.openxmlformats.org/officeDocument/2006/relationships/customXml" Target="../ink/ink552.xml"/><Relationship Id="rId165" Type="http://schemas.openxmlformats.org/officeDocument/2006/relationships/image" Target="../media/image588.png"/><Relationship Id="rId27" Type="http://schemas.openxmlformats.org/officeDocument/2006/relationships/image" Target="../media/image519.png"/><Relationship Id="rId48" Type="http://schemas.openxmlformats.org/officeDocument/2006/relationships/customXml" Target="../ink/ink531.xml"/><Relationship Id="rId69" Type="http://schemas.openxmlformats.org/officeDocument/2006/relationships/image" Target="../media/image540.png"/><Relationship Id="rId113" Type="http://schemas.openxmlformats.org/officeDocument/2006/relationships/image" Target="../media/image562.png"/><Relationship Id="rId134" Type="http://schemas.openxmlformats.org/officeDocument/2006/relationships/customXml" Target="../ink/ink574.xml"/><Relationship Id="rId80" Type="http://schemas.openxmlformats.org/officeDocument/2006/relationships/customXml" Target="../ink/ink547.xml"/><Relationship Id="rId155" Type="http://schemas.openxmlformats.org/officeDocument/2006/relationships/image" Target="../media/image583.png"/><Relationship Id="rId176" Type="http://schemas.openxmlformats.org/officeDocument/2006/relationships/customXml" Target="../ink/ink595.xml"/><Relationship Id="rId17" Type="http://schemas.openxmlformats.org/officeDocument/2006/relationships/image" Target="../media/image514.png"/><Relationship Id="rId38" Type="http://schemas.openxmlformats.org/officeDocument/2006/relationships/customXml" Target="../ink/ink526.xml"/><Relationship Id="rId59" Type="http://schemas.openxmlformats.org/officeDocument/2006/relationships/image" Target="../media/image535.png"/><Relationship Id="rId103" Type="http://schemas.openxmlformats.org/officeDocument/2006/relationships/image" Target="../media/image557.png"/><Relationship Id="rId124" Type="http://schemas.openxmlformats.org/officeDocument/2006/relationships/customXml" Target="../ink/ink569.xml"/><Relationship Id="rId70" Type="http://schemas.openxmlformats.org/officeDocument/2006/relationships/customXml" Target="../ink/ink542.xml"/><Relationship Id="rId91" Type="http://schemas.openxmlformats.org/officeDocument/2006/relationships/image" Target="../media/image551.png"/><Relationship Id="rId145" Type="http://schemas.openxmlformats.org/officeDocument/2006/relationships/image" Target="../media/image578.png"/><Relationship Id="rId166" Type="http://schemas.openxmlformats.org/officeDocument/2006/relationships/customXml" Target="../ink/ink59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1.png"/><Relationship Id="rId299" Type="http://schemas.openxmlformats.org/officeDocument/2006/relationships/image" Target="../media/image742.png"/><Relationship Id="rId21" Type="http://schemas.openxmlformats.org/officeDocument/2006/relationships/image" Target="../media/image604.png"/><Relationship Id="rId63" Type="http://schemas.openxmlformats.org/officeDocument/2006/relationships/image" Target="../media/image625.png"/><Relationship Id="rId159" Type="http://schemas.openxmlformats.org/officeDocument/2006/relationships/image" Target="../media/image672.png"/><Relationship Id="rId324" Type="http://schemas.openxmlformats.org/officeDocument/2006/relationships/customXml" Target="../ink/ink757.xml"/><Relationship Id="rId170" Type="http://schemas.openxmlformats.org/officeDocument/2006/relationships/customXml" Target="../ink/ink680.xml"/><Relationship Id="rId226" Type="http://schemas.openxmlformats.org/officeDocument/2006/relationships/customXml" Target="../ink/ink708.xml"/><Relationship Id="rId268" Type="http://schemas.openxmlformats.org/officeDocument/2006/relationships/customXml" Target="../ink/ink729.xml"/><Relationship Id="rId32" Type="http://schemas.openxmlformats.org/officeDocument/2006/relationships/customXml" Target="../ink/ink611.xml"/><Relationship Id="rId74" Type="http://schemas.openxmlformats.org/officeDocument/2006/relationships/customXml" Target="../ink/ink632.xml"/><Relationship Id="rId128" Type="http://schemas.openxmlformats.org/officeDocument/2006/relationships/customXml" Target="../ink/ink659.xml"/><Relationship Id="rId5" Type="http://schemas.openxmlformats.org/officeDocument/2006/relationships/image" Target="../media/image596.png"/><Relationship Id="rId181" Type="http://schemas.openxmlformats.org/officeDocument/2006/relationships/image" Target="../media/image683.png"/><Relationship Id="rId237" Type="http://schemas.openxmlformats.org/officeDocument/2006/relationships/image" Target="../media/image711.png"/><Relationship Id="rId279" Type="http://schemas.openxmlformats.org/officeDocument/2006/relationships/image" Target="../media/image732.png"/><Relationship Id="rId43" Type="http://schemas.openxmlformats.org/officeDocument/2006/relationships/image" Target="../media/image615.png"/><Relationship Id="rId139" Type="http://schemas.openxmlformats.org/officeDocument/2006/relationships/image" Target="../media/image662.png"/><Relationship Id="rId290" Type="http://schemas.openxmlformats.org/officeDocument/2006/relationships/customXml" Target="../ink/ink740.xml"/><Relationship Id="rId304" Type="http://schemas.openxmlformats.org/officeDocument/2006/relationships/customXml" Target="../ink/ink747.xml"/><Relationship Id="rId85" Type="http://schemas.openxmlformats.org/officeDocument/2006/relationships/image" Target="../media/image3.png"/><Relationship Id="rId150" Type="http://schemas.openxmlformats.org/officeDocument/2006/relationships/customXml" Target="../ink/ink670.xml"/><Relationship Id="rId192" Type="http://schemas.openxmlformats.org/officeDocument/2006/relationships/customXml" Target="../ink/ink691.xml"/><Relationship Id="rId206" Type="http://schemas.openxmlformats.org/officeDocument/2006/relationships/customXml" Target="../ink/ink698.xml"/><Relationship Id="rId248" Type="http://schemas.openxmlformats.org/officeDocument/2006/relationships/customXml" Target="../ink/ink719.xml"/><Relationship Id="rId12" Type="http://schemas.openxmlformats.org/officeDocument/2006/relationships/customXml" Target="../ink/ink601.xml"/><Relationship Id="rId108" Type="http://schemas.openxmlformats.org/officeDocument/2006/relationships/customXml" Target="../ink/ink649.xml"/><Relationship Id="rId315" Type="http://schemas.openxmlformats.org/officeDocument/2006/relationships/image" Target="../media/image750.png"/><Relationship Id="rId54" Type="http://schemas.openxmlformats.org/officeDocument/2006/relationships/customXml" Target="../ink/ink622.xml"/><Relationship Id="rId96" Type="http://schemas.openxmlformats.org/officeDocument/2006/relationships/customXml" Target="../ink/ink643.xml"/><Relationship Id="rId161" Type="http://schemas.openxmlformats.org/officeDocument/2006/relationships/image" Target="../media/image673.png"/><Relationship Id="rId217" Type="http://schemas.openxmlformats.org/officeDocument/2006/relationships/image" Target="../media/image701.png"/><Relationship Id="rId259" Type="http://schemas.openxmlformats.org/officeDocument/2006/relationships/image" Target="../media/image722.png"/><Relationship Id="rId23" Type="http://schemas.openxmlformats.org/officeDocument/2006/relationships/image" Target="../media/image605.png"/><Relationship Id="rId119" Type="http://schemas.openxmlformats.org/officeDocument/2006/relationships/image" Target="../media/image652.png"/><Relationship Id="rId270" Type="http://schemas.openxmlformats.org/officeDocument/2006/relationships/customXml" Target="../ink/ink730.xml"/><Relationship Id="rId326" Type="http://schemas.openxmlformats.org/officeDocument/2006/relationships/customXml" Target="../ink/ink758.xml"/><Relationship Id="rId65" Type="http://schemas.openxmlformats.org/officeDocument/2006/relationships/image" Target="../media/image626.png"/><Relationship Id="rId130" Type="http://schemas.openxmlformats.org/officeDocument/2006/relationships/customXml" Target="../ink/ink660.xml"/><Relationship Id="rId172" Type="http://schemas.openxmlformats.org/officeDocument/2006/relationships/customXml" Target="../ink/ink681.xml"/><Relationship Id="rId228" Type="http://schemas.openxmlformats.org/officeDocument/2006/relationships/customXml" Target="../ink/ink709.xml"/><Relationship Id="rId281" Type="http://schemas.openxmlformats.org/officeDocument/2006/relationships/image" Target="../media/image733.png"/><Relationship Id="rId34" Type="http://schemas.openxmlformats.org/officeDocument/2006/relationships/customXml" Target="../ink/ink612.xml"/><Relationship Id="rId76" Type="http://schemas.openxmlformats.org/officeDocument/2006/relationships/customXml" Target="../ink/ink633.xml"/><Relationship Id="rId141" Type="http://schemas.openxmlformats.org/officeDocument/2006/relationships/image" Target="../media/image663.png"/><Relationship Id="rId7" Type="http://schemas.openxmlformats.org/officeDocument/2006/relationships/image" Target="../media/image597.png"/><Relationship Id="rId162" Type="http://schemas.openxmlformats.org/officeDocument/2006/relationships/customXml" Target="../ink/ink676.xml"/><Relationship Id="rId183" Type="http://schemas.openxmlformats.org/officeDocument/2006/relationships/image" Target="../media/image684.png"/><Relationship Id="rId218" Type="http://schemas.openxmlformats.org/officeDocument/2006/relationships/customXml" Target="../ink/ink704.xml"/><Relationship Id="rId239" Type="http://schemas.openxmlformats.org/officeDocument/2006/relationships/image" Target="../media/image712.png"/><Relationship Id="rId250" Type="http://schemas.openxmlformats.org/officeDocument/2006/relationships/customXml" Target="../ink/ink720.xml"/><Relationship Id="rId271" Type="http://schemas.openxmlformats.org/officeDocument/2006/relationships/image" Target="../media/image728.png"/><Relationship Id="rId292" Type="http://schemas.openxmlformats.org/officeDocument/2006/relationships/customXml" Target="../ink/ink741.xml"/><Relationship Id="rId306" Type="http://schemas.openxmlformats.org/officeDocument/2006/relationships/customXml" Target="../ink/ink748.xml"/><Relationship Id="rId24" Type="http://schemas.openxmlformats.org/officeDocument/2006/relationships/customXml" Target="../ink/ink607.xml"/><Relationship Id="rId45" Type="http://schemas.openxmlformats.org/officeDocument/2006/relationships/image" Target="../media/image616.png"/><Relationship Id="rId66" Type="http://schemas.openxmlformats.org/officeDocument/2006/relationships/customXml" Target="../ink/ink628.xml"/><Relationship Id="rId87" Type="http://schemas.openxmlformats.org/officeDocument/2006/relationships/image" Target="../media/image636.png"/><Relationship Id="rId110" Type="http://schemas.openxmlformats.org/officeDocument/2006/relationships/customXml" Target="../ink/ink650.xml"/><Relationship Id="rId131" Type="http://schemas.openxmlformats.org/officeDocument/2006/relationships/image" Target="../media/image658.png"/><Relationship Id="rId327" Type="http://schemas.openxmlformats.org/officeDocument/2006/relationships/image" Target="../media/image756.png"/><Relationship Id="rId152" Type="http://schemas.openxmlformats.org/officeDocument/2006/relationships/customXml" Target="../ink/ink671.xml"/><Relationship Id="rId173" Type="http://schemas.openxmlformats.org/officeDocument/2006/relationships/image" Target="../media/image679.png"/><Relationship Id="rId194" Type="http://schemas.openxmlformats.org/officeDocument/2006/relationships/customXml" Target="../ink/ink692.xml"/><Relationship Id="rId208" Type="http://schemas.openxmlformats.org/officeDocument/2006/relationships/customXml" Target="../ink/ink699.xml"/><Relationship Id="rId229" Type="http://schemas.openxmlformats.org/officeDocument/2006/relationships/image" Target="../media/image707.png"/><Relationship Id="rId240" Type="http://schemas.openxmlformats.org/officeDocument/2006/relationships/customXml" Target="../ink/ink715.xml"/><Relationship Id="rId261" Type="http://schemas.openxmlformats.org/officeDocument/2006/relationships/image" Target="../media/image723.png"/><Relationship Id="rId14" Type="http://schemas.openxmlformats.org/officeDocument/2006/relationships/customXml" Target="../ink/ink602.xml"/><Relationship Id="rId35" Type="http://schemas.openxmlformats.org/officeDocument/2006/relationships/image" Target="../media/image611.png"/><Relationship Id="rId56" Type="http://schemas.openxmlformats.org/officeDocument/2006/relationships/customXml" Target="../ink/ink623.xml"/><Relationship Id="rId77" Type="http://schemas.openxmlformats.org/officeDocument/2006/relationships/image" Target="../media/image632.png"/><Relationship Id="rId100" Type="http://schemas.openxmlformats.org/officeDocument/2006/relationships/customXml" Target="../ink/ink645.xml"/><Relationship Id="rId282" Type="http://schemas.openxmlformats.org/officeDocument/2006/relationships/customXml" Target="../ink/ink736.xml"/><Relationship Id="rId317" Type="http://schemas.openxmlformats.org/officeDocument/2006/relationships/image" Target="../media/image751.png"/><Relationship Id="rId8" Type="http://schemas.openxmlformats.org/officeDocument/2006/relationships/customXml" Target="../ink/ink599.xml"/><Relationship Id="rId98" Type="http://schemas.openxmlformats.org/officeDocument/2006/relationships/customXml" Target="../ink/ink644.xml"/><Relationship Id="rId121" Type="http://schemas.openxmlformats.org/officeDocument/2006/relationships/image" Target="../media/image653.png"/><Relationship Id="rId142" Type="http://schemas.openxmlformats.org/officeDocument/2006/relationships/customXml" Target="../ink/ink666.xml"/><Relationship Id="rId163" Type="http://schemas.openxmlformats.org/officeDocument/2006/relationships/image" Target="../media/image674.png"/><Relationship Id="rId184" Type="http://schemas.openxmlformats.org/officeDocument/2006/relationships/customXml" Target="../ink/ink687.xml"/><Relationship Id="rId219" Type="http://schemas.openxmlformats.org/officeDocument/2006/relationships/image" Target="../media/image702.png"/><Relationship Id="rId230" Type="http://schemas.openxmlformats.org/officeDocument/2006/relationships/customXml" Target="../ink/ink710.xml"/><Relationship Id="rId251" Type="http://schemas.openxmlformats.org/officeDocument/2006/relationships/image" Target="../media/image718.png"/><Relationship Id="rId25" Type="http://schemas.openxmlformats.org/officeDocument/2006/relationships/image" Target="../media/image606.png"/><Relationship Id="rId46" Type="http://schemas.openxmlformats.org/officeDocument/2006/relationships/customXml" Target="../ink/ink618.xml"/><Relationship Id="rId67" Type="http://schemas.openxmlformats.org/officeDocument/2006/relationships/image" Target="../media/image627.png"/><Relationship Id="rId272" Type="http://schemas.openxmlformats.org/officeDocument/2006/relationships/customXml" Target="../ink/ink731.xml"/><Relationship Id="rId293" Type="http://schemas.openxmlformats.org/officeDocument/2006/relationships/image" Target="../media/image739.png"/><Relationship Id="rId307" Type="http://schemas.openxmlformats.org/officeDocument/2006/relationships/image" Target="../media/image746.png"/><Relationship Id="rId88" Type="http://schemas.openxmlformats.org/officeDocument/2006/relationships/customXml" Target="../ink/ink639.xml"/><Relationship Id="rId111" Type="http://schemas.openxmlformats.org/officeDocument/2006/relationships/image" Target="../media/image648.png"/><Relationship Id="rId132" Type="http://schemas.openxmlformats.org/officeDocument/2006/relationships/customXml" Target="../ink/ink661.xml"/><Relationship Id="rId153" Type="http://schemas.openxmlformats.org/officeDocument/2006/relationships/image" Target="../media/image669.png"/><Relationship Id="rId174" Type="http://schemas.openxmlformats.org/officeDocument/2006/relationships/customXml" Target="../ink/ink682.xml"/><Relationship Id="rId195" Type="http://schemas.openxmlformats.org/officeDocument/2006/relationships/image" Target="../media/image690.png"/><Relationship Id="rId209" Type="http://schemas.openxmlformats.org/officeDocument/2006/relationships/image" Target="../media/image697.png"/><Relationship Id="rId220" Type="http://schemas.openxmlformats.org/officeDocument/2006/relationships/customXml" Target="../ink/ink705.xml"/><Relationship Id="rId241" Type="http://schemas.openxmlformats.org/officeDocument/2006/relationships/image" Target="../media/image713.png"/><Relationship Id="rId15" Type="http://schemas.openxmlformats.org/officeDocument/2006/relationships/image" Target="../media/image601.png"/><Relationship Id="rId36" Type="http://schemas.openxmlformats.org/officeDocument/2006/relationships/customXml" Target="../ink/ink613.xml"/><Relationship Id="rId57" Type="http://schemas.openxmlformats.org/officeDocument/2006/relationships/image" Target="../media/image622.png"/><Relationship Id="rId262" Type="http://schemas.openxmlformats.org/officeDocument/2006/relationships/customXml" Target="../ink/ink726.xml"/><Relationship Id="rId283" Type="http://schemas.openxmlformats.org/officeDocument/2006/relationships/image" Target="../media/image734.png"/><Relationship Id="rId318" Type="http://schemas.openxmlformats.org/officeDocument/2006/relationships/customXml" Target="../ink/ink754.xml"/><Relationship Id="rId78" Type="http://schemas.openxmlformats.org/officeDocument/2006/relationships/customXml" Target="../ink/ink634.xml"/><Relationship Id="rId99" Type="http://schemas.openxmlformats.org/officeDocument/2006/relationships/image" Target="../media/image642.png"/><Relationship Id="rId101" Type="http://schemas.openxmlformats.org/officeDocument/2006/relationships/image" Target="../media/image643.png"/><Relationship Id="rId122" Type="http://schemas.openxmlformats.org/officeDocument/2006/relationships/customXml" Target="../ink/ink656.xml"/><Relationship Id="rId143" Type="http://schemas.openxmlformats.org/officeDocument/2006/relationships/image" Target="../media/image664.png"/><Relationship Id="rId164" Type="http://schemas.openxmlformats.org/officeDocument/2006/relationships/customXml" Target="../ink/ink677.xml"/><Relationship Id="rId185" Type="http://schemas.openxmlformats.org/officeDocument/2006/relationships/image" Target="../media/image685.png"/><Relationship Id="rId9" Type="http://schemas.openxmlformats.org/officeDocument/2006/relationships/image" Target="../media/image598.png"/><Relationship Id="rId210" Type="http://schemas.openxmlformats.org/officeDocument/2006/relationships/customXml" Target="../ink/ink700.xml"/><Relationship Id="rId26" Type="http://schemas.openxmlformats.org/officeDocument/2006/relationships/customXml" Target="../ink/ink608.xml"/><Relationship Id="rId231" Type="http://schemas.openxmlformats.org/officeDocument/2006/relationships/image" Target="../media/image708.png"/><Relationship Id="rId252" Type="http://schemas.openxmlformats.org/officeDocument/2006/relationships/customXml" Target="../ink/ink721.xml"/><Relationship Id="rId273" Type="http://schemas.openxmlformats.org/officeDocument/2006/relationships/image" Target="../media/image729.png"/><Relationship Id="rId294" Type="http://schemas.openxmlformats.org/officeDocument/2006/relationships/customXml" Target="../ink/ink742.xml"/><Relationship Id="rId308" Type="http://schemas.openxmlformats.org/officeDocument/2006/relationships/customXml" Target="../ink/ink749.xml"/><Relationship Id="rId47" Type="http://schemas.openxmlformats.org/officeDocument/2006/relationships/image" Target="../media/image617.png"/><Relationship Id="rId68" Type="http://schemas.openxmlformats.org/officeDocument/2006/relationships/customXml" Target="../ink/ink629.xml"/><Relationship Id="rId89" Type="http://schemas.openxmlformats.org/officeDocument/2006/relationships/image" Target="../media/image637.png"/><Relationship Id="rId112" Type="http://schemas.openxmlformats.org/officeDocument/2006/relationships/customXml" Target="../ink/ink651.xml"/><Relationship Id="rId133" Type="http://schemas.openxmlformats.org/officeDocument/2006/relationships/image" Target="../media/image659.png"/><Relationship Id="rId154" Type="http://schemas.openxmlformats.org/officeDocument/2006/relationships/customXml" Target="../ink/ink672.xml"/><Relationship Id="rId175" Type="http://schemas.openxmlformats.org/officeDocument/2006/relationships/image" Target="../media/image680.png"/><Relationship Id="rId196" Type="http://schemas.openxmlformats.org/officeDocument/2006/relationships/customXml" Target="../ink/ink693.xml"/><Relationship Id="rId200" Type="http://schemas.openxmlformats.org/officeDocument/2006/relationships/customXml" Target="../ink/ink695.xml"/><Relationship Id="rId16" Type="http://schemas.openxmlformats.org/officeDocument/2006/relationships/customXml" Target="../ink/ink603.xml"/><Relationship Id="rId221" Type="http://schemas.openxmlformats.org/officeDocument/2006/relationships/image" Target="../media/image703.png"/><Relationship Id="rId242" Type="http://schemas.openxmlformats.org/officeDocument/2006/relationships/customXml" Target="../ink/ink716.xml"/><Relationship Id="rId263" Type="http://schemas.openxmlformats.org/officeDocument/2006/relationships/image" Target="../media/image724.png"/><Relationship Id="rId284" Type="http://schemas.openxmlformats.org/officeDocument/2006/relationships/customXml" Target="../ink/ink737.xml"/><Relationship Id="rId319" Type="http://schemas.openxmlformats.org/officeDocument/2006/relationships/image" Target="../media/image752.png"/><Relationship Id="rId37" Type="http://schemas.openxmlformats.org/officeDocument/2006/relationships/image" Target="../media/image612.png"/><Relationship Id="rId58" Type="http://schemas.openxmlformats.org/officeDocument/2006/relationships/customXml" Target="../ink/ink624.xml"/><Relationship Id="rId79" Type="http://schemas.openxmlformats.org/officeDocument/2006/relationships/image" Target="../media/image633.png"/><Relationship Id="rId102" Type="http://schemas.openxmlformats.org/officeDocument/2006/relationships/customXml" Target="../ink/ink646.xml"/><Relationship Id="rId123" Type="http://schemas.openxmlformats.org/officeDocument/2006/relationships/image" Target="../media/image654.png"/><Relationship Id="rId144" Type="http://schemas.openxmlformats.org/officeDocument/2006/relationships/customXml" Target="../ink/ink667.xml"/><Relationship Id="rId90" Type="http://schemas.openxmlformats.org/officeDocument/2006/relationships/customXml" Target="../ink/ink640.xml"/><Relationship Id="rId165" Type="http://schemas.openxmlformats.org/officeDocument/2006/relationships/image" Target="../media/image675.png"/><Relationship Id="rId186" Type="http://schemas.openxmlformats.org/officeDocument/2006/relationships/customXml" Target="../ink/ink688.xml"/><Relationship Id="rId211" Type="http://schemas.openxmlformats.org/officeDocument/2006/relationships/image" Target="../media/image698.png"/><Relationship Id="rId232" Type="http://schemas.openxmlformats.org/officeDocument/2006/relationships/customXml" Target="../ink/ink711.xml"/><Relationship Id="rId253" Type="http://schemas.openxmlformats.org/officeDocument/2006/relationships/image" Target="../media/image719.png"/><Relationship Id="rId274" Type="http://schemas.openxmlformats.org/officeDocument/2006/relationships/customXml" Target="../ink/ink732.xml"/><Relationship Id="rId295" Type="http://schemas.openxmlformats.org/officeDocument/2006/relationships/image" Target="../media/image740.png"/><Relationship Id="rId309" Type="http://schemas.openxmlformats.org/officeDocument/2006/relationships/image" Target="../media/image747.png"/><Relationship Id="rId27" Type="http://schemas.openxmlformats.org/officeDocument/2006/relationships/image" Target="../media/image607.png"/><Relationship Id="rId48" Type="http://schemas.openxmlformats.org/officeDocument/2006/relationships/customXml" Target="../ink/ink619.xml"/><Relationship Id="rId69" Type="http://schemas.openxmlformats.org/officeDocument/2006/relationships/image" Target="../media/image628.png"/><Relationship Id="rId113" Type="http://schemas.openxmlformats.org/officeDocument/2006/relationships/image" Target="../media/image649.png"/><Relationship Id="rId134" Type="http://schemas.openxmlformats.org/officeDocument/2006/relationships/customXml" Target="../ink/ink662.xml"/><Relationship Id="rId320" Type="http://schemas.openxmlformats.org/officeDocument/2006/relationships/customXml" Target="../ink/ink755.xml"/><Relationship Id="rId80" Type="http://schemas.openxmlformats.org/officeDocument/2006/relationships/customXml" Target="../ink/ink635.xml"/><Relationship Id="rId155" Type="http://schemas.openxmlformats.org/officeDocument/2006/relationships/image" Target="../media/image670.png"/><Relationship Id="rId176" Type="http://schemas.openxmlformats.org/officeDocument/2006/relationships/customXml" Target="../ink/ink683.xml"/><Relationship Id="rId197" Type="http://schemas.openxmlformats.org/officeDocument/2006/relationships/image" Target="../media/image691.png"/><Relationship Id="rId201" Type="http://schemas.openxmlformats.org/officeDocument/2006/relationships/image" Target="../media/image693.png"/><Relationship Id="rId222" Type="http://schemas.openxmlformats.org/officeDocument/2006/relationships/customXml" Target="../ink/ink706.xml"/><Relationship Id="rId243" Type="http://schemas.openxmlformats.org/officeDocument/2006/relationships/image" Target="../media/image714.png"/><Relationship Id="rId264" Type="http://schemas.openxmlformats.org/officeDocument/2006/relationships/customXml" Target="../ink/ink727.xml"/><Relationship Id="rId285" Type="http://schemas.openxmlformats.org/officeDocument/2006/relationships/image" Target="../media/image735.png"/><Relationship Id="rId17" Type="http://schemas.openxmlformats.org/officeDocument/2006/relationships/image" Target="../media/image602.png"/><Relationship Id="rId38" Type="http://schemas.openxmlformats.org/officeDocument/2006/relationships/customXml" Target="../ink/ink614.xml"/><Relationship Id="rId59" Type="http://schemas.openxmlformats.org/officeDocument/2006/relationships/image" Target="../media/image623.png"/><Relationship Id="rId103" Type="http://schemas.openxmlformats.org/officeDocument/2006/relationships/image" Target="../media/image644.png"/><Relationship Id="rId124" Type="http://schemas.openxmlformats.org/officeDocument/2006/relationships/customXml" Target="../ink/ink657.xml"/><Relationship Id="rId310" Type="http://schemas.openxmlformats.org/officeDocument/2006/relationships/customXml" Target="../ink/ink750.xml"/><Relationship Id="rId70" Type="http://schemas.openxmlformats.org/officeDocument/2006/relationships/customXml" Target="../ink/ink630.xml"/><Relationship Id="rId91" Type="http://schemas.openxmlformats.org/officeDocument/2006/relationships/image" Target="../media/image638.png"/><Relationship Id="rId145" Type="http://schemas.openxmlformats.org/officeDocument/2006/relationships/image" Target="../media/image665.png"/><Relationship Id="rId166" Type="http://schemas.openxmlformats.org/officeDocument/2006/relationships/customXml" Target="../ink/ink678.xml"/><Relationship Id="rId187" Type="http://schemas.openxmlformats.org/officeDocument/2006/relationships/image" Target="../media/image68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01.xml"/><Relationship Id="rId233" Type="http://schemas.openxmlformats.org/officeDocument/2006/relationships/image" Target="../media/image709.png"/><Relationship Id="rId254" Type="http://schemas.openxmlformats.org/officeDocument/2006/relationships/customXml" Target="../ink/ink722.xml"/><Relationship Id="rId28" Type="http://schemas.openxmlformats.org/officeDocument/2006/relationships/customXml" Target="../ink/ink609.xml"/><Relationship Id="rId49" Type="http://schemas.openxmlformats.org/officeDocument/2006/relationships/image" Target="../media/image618.png"/><Relationship Id="rId114" Type="http://schemas.openxmlformats.org/officeDocument/2006/relationships/customXml" Target="../ink/ink652.xml"/><Relationship Id="rId275" Type="http://schemas.openxmlformats.org/officeDocument/2006/relationships/image" Target="../media/image730.png"/><Relationship Id="rId296" Type="http://schemas.openxmlformats.org/officeDocument/2006/relationships/customXml" Target="../ink/ink743.xml"/><Relationship Id="rId300" Type="http://schemas.openxmlformats.org/officeDocument/2006/relationships/customXml" Target="../ink/ink745.xml"/><Relationship Id="rId60" Type="http://schemas.openxmlformats.org/officeDocument/2006/relationships/customXml" Target="../ink/ink625.xml"/><Relationship Id="rId81" Type="http://schemas.openxmlformats.org/officeDocument/2006/relationships/image" Target="../media/image634.png"/><Relationship Id="rId135" Type="http://schemas.openxmlformats.org/officeDocument/2006/relationships/image" Target="../media/image660.png"/><Relationship Id="rId156" Type="http://schemas.openxmlformats.org/officeDocument/2006/relationships/customXml" Target="../ink/ink673.xml"/><Relationship Id="rId177" Type="http://schemas.openxmlformats.org/officeDocument/2006/relationships/image" Target="../media/image681.png"/><Relationship Id="rId198" Type="http://schemas.openxmlformats.org/officeDocument/2006/relationships/customXml" Target="../ink/ink694.xml"/><Relationship Id="rId321" Type="http://schemas.openxmlformats.org/officeDocument/2006/relationships/image" Target="../media/image753.png"/><Relationship Id="rId202" Type="http://schemas.openxmlformats.org/officeDocument/2006/relationships/customXml" Target="../ink/ink696.xml"/><Relationship Id="rId223" Type="http://schemas.openxmlformats.org/officeDocument/2006/relationships/image" Target="../media/image704.png"/><Relationship Id="rId244" Type="http://schemas.openxmlformats.org/officeDocument/2006/relationships/customXml" Target="../ink/ink717.xml"/><Relationship Id="rId18" Type="http://schemas.openxmlformats.org/officeDocument/2006/relationships/customXml" Target="../ink/ink604.xml"/><Relationship Id="rId39" Type="http://schemas.openxmlformats.org/officeDocument/2006/relationships/image" Target="../media/image613.png"/><Relationship Id="rId265" Type="http://schemas.openxmlformats.org/officeDocument/2006/relationships/image" Target="../media/image725.png"/><Relationship Id="rId286" Type="http://schemas.openxmlformats.org/officeDocument/2006/relationships/customXml" Target="../ink/ink738.xml"/><Relationship Id="rId50" Type="http://schemas.openxmlformats.org/officeDocument/2006/relationships/customXml" Target="../ink/ink620.xml"/><Relationship Id="rId104" Type="http://schemas.openxmlformats.org/officeDocument/2006/relationships/customXml" Target="../ink/ink647.xml"/><Relationship Id="rId125" Type="http://schemas.openxmlformats.org/officeDocument/2006/relationships/image" Target="../media/image655.png"/><Relationship Id="rId146" Type="http://schemas.openxmlformats.org/officeDocument/2006/relationships/customXml" Target="../ink/ink668.xml"/><Relationship Id="rId167" Type="http://schemas.openxmlformats.org/officeDocument/2006/relationships/image" Target="../media/image676.png"/><Relationship Id="rId188" Type="http://schemas.openxmlformats.org/officeDocument/2006/relationships/customXml" Target="../ink/ink689.xml"/><Relationship Id="rId311" Type="http://schemas.openxmlformats.org/officeDocument/2006/relationships/image" Target="../media/image748.png"/><Relationship Id="rId71" Type="http://schemas.openxmlformats.org/officeDocument/2006/relationships/image" Target="../media/image629.png"/><Relationship Id="rId92" Type="http://schemas.openxmlformats.org/officeDocument/2006/relationships/customXml" Target="../ink/ink641.xml"/><Relationship Id="rId213" Type="http://schemas.openxmlformats.org/officeDocument/2006/relationships/image" Target="../media/image699.png"/><Relationship Id="rId234" Type="http://schemas.openxmlformats.org/officeDocument/2006/relationships/customXml" Target="../ink/ink712.xml"/><Relationship Id="rId2" Type="http://schemas.openxmlformats.org/officeDocument/2006/relationships/customXml" Target="../ink/ink596.xml"/><Relationship Id="rId29" Type="http://schemas.openxmlformats.org/officeDocument/2006/relationships/image" Target="../media/image608.png"/><Relationship Id="rId255" Type="http://schemas.openxmlformats.org/officeDocument/2006/relationships/image" Target="../media/image720.png"/><Relationship Id="rId276" Type="http://schemas.openxmlformats.org/officeDocument/2006/relationships/customXml" Target="../ink/ink733.xml"/><Relationship Id="rId297" Type="http://schemas.openxmlformats.org/officeDocument/2006/relationships/image" Target="../media/image741.png"/><Relationship Id="rId40" Type="http://schemas.openxmlformats.org/officeDocument/2006/relationships/customXml" Target="../ink/ink615.xml"/><Relationship Id="rId115" Type="http://schemas.openxmlformats.org/officeDocument/2006/relationships/image" Target="../media/image650.png"/><Relationship Id="rId136" Type="http://schemas.openxmlformats.org/officeDocument/2006/relationships/customXml" Target="../ink/ink663.xml"/><Relationship Id="rId157" Type="http://schemas.openxmlformats.org/officeDocument/2006/relationships/image" Target="../media/image671.png"/><Relationship Id="rId178" Type="http://schemas.openxmlformats.org/officeDocument/2006/relationships/customXml" Target="../ink/ink684.xml"/><Relationship Id="rId301" Type="http://schemas.openxmlformats.org/officeDocument/2006/relationships/image" Target="../media/image743.png"/><Relationship Id="rId322" Type="http://schemas.openxmlformats.org/officeDocument/2006/relationships/customXml" Target="../ink/ink756.xml"/><Relationship Id="rId61" Type="http://schemas.openxmlformats.org/officeDocument/2006/relationships/image" Target="../media/image624.png"/><Relationship Id="rId82" Type="http://schemas.openxmlformats.org/officeDocument/2006/relationships/customXml" Target="../ink/ink636.xml"/><Relationship Id="rId199" Type="http://schemas.openxmlformats.org/officeDocument/2006/relationships/image" Target="../media/image692.png"/><Relationship Id="rId203" Type="http://schemas.openxmlformats.org/officeDocument/2006/relationships/image" Target="../media/image694.png"/><Relationship Id="rId19" Type="http://schemas.openxmlformats.org/officeDocument/2006/relationships/image" Target="../media/image603.png"/><Relationship Id="rId224" Type="http://schemas.openxmlformats.org/officeDocument/2006/relationships/customXml" Target="../ink/ink707.xml"/><Relationship Id="rId245" Type="http://schemas.openxmlformats.org/officeDocument/2006/relationships/image" Target="../media/image715.png"/><Relationship Id="rId266" Type="http://schemas.openxmlformats.org/officeDocument/2006/relationships/customXml" Target="../ink/ink728.xml"/><Relationship Id="rId287" Type="http://schemas.openxmlformats.org/officeDocument/2006/relationships/image" Target="../media/image736.png"/><Relationship Id="rId30" Type="http://schemas.openxmlformats.org/officeDocument/2006/relationships/customXml" Target="../ink/ink610.xml"/><Relationship Id="rId105" Type="http://schemas.openxmlformats.org/officeDocument/2006/relationships/image" Target="../media/image645.png"/><Relationship Id="rId126" Type="http://schemas.openxmlformats.org/officeDocument/2006/relationships/customXml" Target="../ink/ink658.xml"/><Relationship Id="rId147" Type="http://schemas.openxmlformats.org/officeDocument/2006/relationships/image" Target="../media/image666.png"/><Relationship Id="rId168" Type="http://schemas.openxmlformats.org/officeDocument/2006/relationships/customXml" Target="../ink/ink679.xml"/><Relationship Id="rId312" Type="http://schemas.openxmlformats.org/officeDocument/2006/relationships/customXml" Target="../ink/ink751.xml"/><Relationship Id="rId51" Type="http://schemas.openxmlformats.org/officeDocument/2006/relationships/image" Target="../media/image619.png"/><Relationship Id="rId72" Type="http://schemas.openxmlformats.org/officeDocument/2006/relationships/customXml" Target="../ink/ink631.xml"/><Relationship Id="rId93" Type="http://schemas.openxmlformats.org/officeDocument/2006/relationships/image" Target="../media/image639.png"/><Relationship Id="rId189" Type="http://schemas.openxmlformats.org/officeDocument/2006/relationships/image" Target="../media/image687.png"/><Relationship Id="rId3" Type="http://schemas.openxmlformats.org/officeDocument/2006/relationships/image" Target="../media/image595.png"/><Relationship Id="rId214" Type="http://schemas.openxmlformats.org/officeDocument/2006/relationships/customXml" Target="../ink/ink702.xml"/><Relationship Id="rId235" Type="http://schemas.openxmlformats.org/officeDocument/2006/relationships/image" Target="../media/image710.png"/><Relationship Id="rId256" Type="http://schemas.openxmlformats.org/officeDocument/2006/relationships/customXml" Target="../ink/ink723.xml"/><Relationship Id="rId277" Type="http://schemas.openxmlformats.org/officeDocument/2006/relationships/image" Target="../media/image731.png"/><Relationship Id="rId298" Type="http://schemas.openxmlformats.org/officeDocument/2006/relationships/customXml" Target="../ink/ink744.xml"/><Relationship Id="rId116" Type="http://schemas.openxmlformats.org/officeDocument/2006/relationships/customXml" Target="../ink/ink653.xml"/><Relationship Id="rId137" Type="http://schemas.openxmlformats.org/officeDocument/2006/relationships/image" Target="../media/image661.png"/><Relationship Id="rId158" Type="http://schemas.openxmlformats.org/officeDocument/2006/relationships/customXml" Target="../ink/ink674.xml"/><Relationship Id="rId302" Type="http://schemas.openxmlformats.org/officeDocument/2006/relationships/customXml" Target="../ink/ink746.xml"/><Relationship Id="rId323" Type="http://schemas.openxmlformats.org/officeDocument/2006/relationships/image" Target="../media/image754.png"/><Relationship Id="rId20" Type="http://schemas.openxmlformats.org/officeDocument/2006/relationships/customXml" Target="../ink/ink605.xml"/><Relationship Id="rId41" Type="http://schemas.openxmlformats.org/officeDocument/2006/relationships/image" Target="../media/image614.png"/><Relationship Id="rId62" Type="http://schemas.openxmlformats.org/officeDocument/2006/relationships/customXml" Target="../ink/ink626.xml"/><Relationship Id="rId83" Type="http://schemas.openxmlformats.org/officeDocument/2006/relationships/image" Target="../media/image635.png"/><Relationship Id="rId179" Type="http://schemas.openxmlformats.org/officeDocument/2006/relationships/image" Target="../media/image682.png"/><Relationship Id="rId190" Type="http://schemas.openxmlformats.org/officeDocument/2006/relationships/customXml" Target="../ink/ink690.xml"/><Relationship Id="rId204" Type="http://schemas.openxmlformats.org/officeDocument/2006/relationships/customXml" Target="../ink/ink697.xml"/><Relationship Id="rId225" Type="http://schemas.openxmlformats.org/officeDocument/2006/relationships/image" Target="../media/image705.png"/><Relationship Id="rId246" Type="http://schemas.openxmlformats.org/officeDocument/2006/relationships/customXml" Target="../ink/ink718.xml"/><Relationship Id="rId267" Type="http://schemas.openxmlformats.org/officeDocument/2006/relationships/image" Target="../media/image726.png"/><Relationship Id="rId288" Type="http://schemas.openxmlformats.org/officeDocument/2006/relationships/customXml" Target="../ink/ink739.xml"/><Relationship Id="rId106" Type="http://schemas.openxmlformats.org/officeDocument/2006/relationships/customXml" Target="../ink/ink648.xml"/><Relationship Id="rId127" Type="http://schemas.openxmlformats.org/officeDocument/2006/relationships/image" Target="../media/image656.png"/><Relationship Id="rId313" Type="http://schemas.openxmlformats.org/officeDocument/2006/relationships/image" Target="../media/image749.png"/><Relationship Id="rId10" Type="http://schemas.openxmlformats.org/officeDocument/2006/relationships/customXml" Target="../ink/ink600.xml"/><Relationship Id="rId31" Type="http://schemas.openxmlformats.org/officeDocument/2006/relationships/image" Target="../media/image609.png"/><Relationship Id="rId52" Type="http://schemas.openxmlformats.org/officeDocument/2006/relationships/customXml" Target="../ink/ink621.xml"/><Relationship Id="rId73" Type="http://schemas.openxmlformats.org/officeDocument/2006/relationships/image" Target="../media/image630.png"/><Relationship Id="rId94" Type="http://schemas.openxmlformats.org/officeDocument/2006/relationships/customXml" Target="../ink/ink642.xml"/><Relationship Id="rId148" Type="http://schemas.openxmlformats.org/officeDocument/2006/relationships/customXml" Target="../ink/ink669.xml"/><Relationship Id="rId169" Type="http://schemas.openxmlformats.org/officeDocument/2006/relationships/image" Target="../media/image677.png"/><Relationship Id="rId4" Type="http://schemas.openxmlformats.org/officeDocument/2006/relationships/customXml" Target="../ink/ink597.xml"/><Relationship Id="rId180" Type="http://schemas.openxmlformats.org/officeDocument/2006/relationships/customXml" Target="../ink/ink685.xml"/><Relationship Id="rId215" Type="http://schemas.openxmlformats.org/officeDocument/2006/relationships/image" Target="../media/image700.png"/><Relationship Id="rId236" Type="http://schemas.openxmlformats.org/officeDocument/2006/relationships/customXml" Target="../ink/ink713.xml"/><Relationship Id="rId257" Type="http://schemas.openxmlformats.org/officeDocument/2006/relationships/image" Target="../media/image721.png"/><Relationship Id="rId278" Type="http://schemas.openxmlformats.org/officeDocument/2006/relationships/customXml" Target="../ink/ink734.xml"/><Relationship Id="rId303" Type="http://schemas.openxmlformats.org/officeDocument/2006/relationships/image" Target="../media/image744.png"/><Relationship Id="rId42" Type="http://schemas.openxmlformats.org/officeDocument/2006/relationships/customXml" Target="../ink/ink616.xml"/><Relationship Id="rId84" Type="http://schemas.openxmlformats.org/officeDocument/2006/relationships/customXml" Target="../ink/ink637.xml"/><Relationship Id="rId138" Type="http://schemas.openxmlformats.org/officeDocument/2006/relationships/customXml" Target="../ink/ink664.xml"/><Relationship Id="rId191" Type="http://schemas.openxmlformats.org/officeDocument/2006/relationships/image" Target="../media/image688.png"/><Relationship Id="rId205" Type="http://schemas.openxmlformats.org/officeDocument/2006/relationships/image" Target="../media/image695.png"/><Relationship Id="rId247" Type="http://schemas.openxmlformats.org/officeDocument/2006/relationships/image" Target="../media/image716.png"/><Relationship Id="rId107" Type="http://schemas.openxmlformats.org/officeDocument/2006/relationships/image" Target="../media/image646.png"/><Relationship Id="rId289" Type="http://schemas.openxmlformats.org/officeDocument/2006/relationships/image" Target="../media/image737.png"/><Relationship Id="rId11" Type="http://schemas.openxmlformats.org/officeDocument/2006/relationships/image" Target="../media/image599.png"/><Relationship Id="rId53" Type="http://schemas.openxmlformats.org/officeDocument/2006/relationships/image" Target="../media/image620.png"/><Relationship Id="rId149" Type="http://schemas.openxmlformats.org/officeDocument/2006/relationships/image" Target="../media/image667.png"/><Relationship Id="rId314" Type="http://schemas.openxmlformats.org/officeDocument/2006/relationships/customXml" Target="../ink/ink752.xml"/><Relationship Id="rId95" Type="http://schemas.openxmlformats.org/officeDocument/2006/relationships/image" Target="../media/image640.png"/><Relationship Id="rId160" Type="http://schemas.openxmlformats.org/officeDocument/2006/relationships/customXml" Target="../ink/ink675.xml"/><Relationship Id="rId216" Type="http://schemas.openxmlformats.org/officeDocument/2006/relationships/customXml" Target="../ink/ink703.xml"/><Relationship Id="rId258" Type="http://schemas.openxmlformats.org/officeDocument/2006/relationships/customXml" Target="../ink/ink724.xml"/><Relationship Id="rId22" Type="http://schemas.openxmlformats.org/officeDocument/2006/relationships/customXml" Target="../ink/ink606.xml"/><Relationship Id="rId64" Type="http://schemas.openxmlformats.org/officeDocument/2006/relationships/customXml" Target="../ink/ink627.xml"/><Relationship Id="rId118" Type="http://schemas.openxmlformats.org/officeDocument/2006/relationships/customXml" Target="../ink/ink654.xml"/><Relationship Id="rId325" Type="http://schemas.openxmlformats.org/officeDocument/2006/relationships/image" Target="../media/image755.png"/><Relationship Id="rId171" Type="http://schemas.openxmlformats.org/officeDocument/2006/relationships/image" Target="../media/image678.png"/><Relationship Id="rId227" Type="http://schemas.openxmlformats.org/officeDocument/2006/relationships/image" Target="../media/image706.png"/><Relationship Id="rId269" Type="http://schemas.openxmlformats.org/officeDocument/2006/relationships/image" Target="../media/image727.png"/><Relationship Id="rId33" Type="http://schemas.openxmlformats.org/officeDocument/2006/relationships/image" Target="../media/image610.png"/><Relationship Id="rId129" Type="http://schemas.openxmlformats.org/officeDocument/2006/relationships/image" Target="../media/image657.png"/><Relationship Id="rId280" Type="http://schemas.openxmlformats.org/officeDocument/2006/relationships/customXml" Target="../ink/ink735.xml"/><Relationship Id="rId75" Type="http://schemas.openxmlformats.org/officeDocument/2006/relationships/image" Target="../media/image631.png"/><Relationship Id="rId140" Type="http://schemas.openxmlformats.org/officeDocument/2006/relationships/customXml" Target="../ink/ink665.xml"/><Relationship Id="rId182" Type="http://schemas.openxmlformats.org/officeDocument/2006/relationships/customXml" Target="../ink/ink686.xml"/><Relationship Id="rId6" Type="http://schemas.openxmlformats.org/officeDocument/2006/relationships/customXml" Target="../ink/ink598.xml"/><Relationship Id="rId238" Type="http://schemas.openxmlformats.org/officeDocument/2006/relationships/customXml" Target="../ink/ink714.xml"/><Relationship Id="rId291" Type="http://schemas.openxmlformats.org/officeDocument/2006/relationships/image" Target="../media/image738.png"/><Relationship Id="rId305" Type="http://schemas.openxmlformats.org/officeDocument/2006/relationships/image" Target="../media/image745.png"/><Relationship Id="rId44" Type="http://schemas.openxmlformats.org/officeDocument/2006/relationships/customXml" Target="../ink/ink617.xml"/><Relationship Id="rId86" Type="http://schemas.openxmlformats.org/officeDocument/2006/relationships/customXml" Target="../ink/ink638.xml"/><Relationship Id="rId151" Type="http://schemas.openxmlformats.org/officeDocument/2006/relationships/image" Target="../media/image668.png"/><Relationship Id="rId193" Type="http://schemas.openxmlformats.org/officeDocument/2006/relationships/image" Target="../media/image689.png"/><Relationship Id="rId207" Type="http://schemas.openxmlformats.org/officeDocument/2006/relationships/image" Target="../media/image696.png"/><Relationship Id="rId249" Type="http://schemas.openxmlformats.org/officeDocument/2006/relationships/image" Target="../media/image717.png"/><Relationship Id="rId13" Type="http://schemas.openxmlformats.org/officeDocument/2006/relationships/image" Target="../media/image600.png"/><Relationship Id="rId109" Type="http://schemas.openxmlformats.org/officeDocument/2006/relationships/image" Target="../media/image647.png"/><Relationship Id="rId260" Type="http://schemas.openxmlformats.org/officeDocument/2006/relationships/customXml" Target="../ink/ink725.xml"/><Relationship Id="rId316" Type="http://schemas.openxmlformats.org/officeDocument/2006/relationships/customXml" Target="../ink/ink753.xml"/><Relationship Id="rId55" Type="http://schemas.openxmlformats.org/officeDocument/2006/relationships/image" Target="../media/image621.png"/><Relationship Id="rId97" Type="http://schemas.openxmlformats.org/officeDocument/2006/relationships/image" Target="../media/image641.png"/><Relationship Id="rId120" Type="http://schemas.openxmlformats.org/officeDocument/2006/relationships/customXml" Target="../ink/ink65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4.png"/><Relationship Id="rId21" Type="http://schemas.openxmlformats.org/officeDocument/2006/relationships/image" Target="../media/image766.png"/><Relationship Id="rId42" Type="http://schemas.openxmlformats.org/officeDocument/2006/relationships/customXml" Target="../ink/ink779.xml"/><Relationship Id="rId63" Type="http://schemas.openxmlformats.org/officeDocument/2006/relationships/image" Target="../media/image787.png"/><Relationship Id="rId84" Type="http://schemas.openxmlformats.org/officeDocument/2006/relationships/customXml" Target="../ink/ink800.xml"/><Relationship Id="rId138" Type="http://schemas.openxmlformats.org/officeDocument/2006/relationships/customXml" Target="../ink/ink827.xml"/><Relationship Id="rId159" Type="http://schemas.openxmlformats.org/officeDocument/2006/relationships/image" Target="../media/image835.png"/><Relationship Id="rId170" Type="http://schemas.openxmlformats.org/officeDocument/2006/relationships/customXml" Target="../ink/ink843.xml"/><Relationship Id="rId191" Type="http://schemas.openxmlformats.org/officeDocument/2006/relationships/image" Target="../media/image851.png"/><Relationship Id="rId205" Type="http://schemas.openxmlformats.org/officeDocument/2006/relationships/image" Target="../media/image858.png"/><Relationship Id="rId107" Type="http://schemas.openxmlformats.org/officeDocument/2006/relationships/image" Target="../media/image809.png"/><Relationship Id="rId11" Type="http://schemas.openxmlformats.org/officeDocument/2006/relationships/image" Target="../media/image761.png"/><Relationship Id="rId32" Type="http://schemas.openxmlformats.org/officeDocument/2006/relationships/customXml" Target="../ink/ink774.xml"/><Relationship Id="rId53" Type="http://schemas.openxmlformats.org/officeDocument/2006/relationships/image" Target="../media/image782.png"/><Relationship Id="rId74" Type="http://schemas.openxmlformats.org/officeDocument/2006/relationships/customXml" Target="../ink/ink795.xml"/><Relationship Id="rId128" Type="http://schemas.openxmlformats.org/officeDocument/2006/relationships/customXml" Target="../ink/ink822.xml"/><Relationship Id="rId149" Type="http://schemas.openxmlformats.org/officeDocument/2006/relationships/image" Target="../media/image830.png"/><Relationship Id="rId5" Type="http://schemas.openxmlformats.org/officeDocument/2006/relationships/image" Target="../media/image758.png"/><Relationship Id="rId95" Type="http://schemas.openxmlformats.org/officeDocument/2006/relationships/image" Target="../media/image803.png"/><Relationship Id="rId160" Type="http://schemas.openxmlformats.org/officeDocument/2006/relationships/customXml" Target="../ink/ink838.xml"/><Relationship Id="rId181" Type="http://schemas.openxmlformats.org/officeDocument/2006/relationships/image" Target="../media/image846.png"/><Relationship Id="rId22" Type="http://schemas.openxmlformats.org/officeDocument/2006/relationships/customXml" Target="../ink/ink769.xml"/><Relationship Id="rId43" Type="http://schemas.openxmlformats.org/officeDocument/2006/relationships/image" Target="../media/image777.png"/><Relationship Id="rId64" Type="http://schemas.openxmlformats.org/officeDocument/2006/relationships/customXml" Target="../ink/ink790.xml"/><Relationship Id="rId118" Type="http://schemas.openxmlformats.org/officeDocument/2006/relationships/customXml" Target="../ink/ink817.xml"/><Relationship Id="rId139" Type="http://schemas.openxmlformats.org/officeDocument/2006/relationships/image" Target="../media/image825.png"/><Relationship Id="rId85" Type="http://schemas.openxmlformats.org/officeDocument/2006/relationships/image" Target="../media/image798.png"/><Relationship Id="rId150" Type="http://schemas.openxmlformats.org/officeDocument/2006/relationships/customXml" Target="../ink/ink833.xml"/><Relationship Id="rId171" Type="http://schemas.openxmlformats.org/officeDocument/2006/relationships/image" Target="../media/image841.png"/><Relationship Id="rId192" Type="http://schemas.openxmlformats.org/officeDocument/2006/relationships/customXml" Target="../ink/ink854.xml"/><Relationship Id="rId206" Type="http://schemas.openxmlformats.org/officeDocument/2006/relationships/customXml" Target="../ink/ink861.xml"/><Relationship Id="rId12" Type="http://schemas.openxmlformats.org/officeDocument/2006/relationships/customXml" Target="../ink/ink764.xml"/><Relationship Id="rId33" Type="http://schemas.openxmlformats.org/officeDocument/2006/relationships/image" Target="../media/image772.png"/><Relationship Id="rId108" Type="http://schemas.openxmlformats.org/officeDocument/2006/relationships/customXml" Target="../ink/ink812.xml"/><Relationship Id="rId129" Type="http://schemas.openxmlformats.org/officeDocument/2006/relationships/image" Target="../media/image820.png"/><Relationship Id="rId54" Type="http://schemas.openxmlformats.org/officeDocument/2006/relationships/customXml" Target="../ink/ink785.xml"/><Relationship Id="rId75" Type="http://schemas.openxmlformats.org/officeDocument/2006/relationships/image" Target="../media/image793.png"/><Relationship Id="rId96" Type="http://schemas.openxmlformats.org/officeDocument/2006/relationships/customXml" Target="../ink/ink806.xml"/><Relationship Id="rId140" Type="http://schemas.openxmlformats.org/officeDocument/2006/relationships/customXml" Target="../ink/ink828.xml"/><Relationship Id="rId161" Type="http://schemas.openxmlformats.org/officeDocument/2006/relationships/image" Target="../media/image836.png"/><Relationship Id="rId182" Type="http://schemas.openxmlformats.org/officeDocument/2006/relationships/customXml" Target="../ink/ink849.xml"/><Relationship Id="rId6" Type="http://schemas.openxmlformats.org/officeDocument/2006/relationships/customXml" Target="../ink/ink761.xml"/><Relationship Id="rId23" Type="http://schemas.openxmlformats.org/officeDocument/2006/relationships/image" Target="../media/image767.png"/><Relationship Id="rId119" Type="http://schemas.openxmlformats.org/officeDocument/2006/relationships/image" Target="../media/image815.png"/><Relationship Id="rId44" Type="http://schemas.openxmlformats.org/officeDocument/2006/relationships/customXml" Target="../ink/ink780.xml"/><Relationship Id="rId65" Type="http://schemas.openxmlformats.org/officeDocument/2006/relationships/image" Target="../media/image788.png"/><Relationship Id="rId86" Type="http://schemas.openxmlformats.org/officeDocument/2006/relationships/customXml" Target="../ink/ink801.xml"/><Relationship Id="rId130" Type="http://schemas.openxmlformats.org/officeDocument/2006/relationships/customXml" Target="../ink/ink823.xml"/><Relationship Id="rId151" Type="http://schemas.openxmlformats.org/officeDocument/2006/relationships/image" Target="../media/image831.png"/><Relationship Id="rId172" Type="http://schemas.openxmlformats.org/officeDocument/2006/relationships/customXml" Target="../ink/ink844.xml"/><Relationship Id="rId193" Type="http://schemas.openxmlformats.org/officeDocument/2006/relationships/image" Target="../media/image852.png"/><Relationship Id="rId207" Type="http://schemas.openxmlformats.org/officeDocument/2006/relationships/image" Target="../media/image859.png"/><Relationship Id="rId13" Type="http://schemas.openxmlformats.org/officeDocument/2006/relationships/image" Target="../media/image762.png"/><Relationship Id="rId109" Type="http://schemas.openxmlformats.org/officeDocument/2006/relationships/image" Target="../media/image810.png"/><Relationship Id="rId34" Type="http://schemas.openxmlformats.org/officeDocument/2006/relationships/customXml" Target="../ink/ink775.xml"/><Relationship Id="rId55" Type="http://schemas.openxmlformats.org/officeDocument/2006/relationships/image" Target="../media/image783.png"/><Relationship Id="rId76" Type="http://schemas.openxmlformats.org/officeDocument/2006/relationships/customXml" Target="../ink/ink796.xml"/><Relationship Id="rId97" Type="http://schemas.openxmlformats.org/officeDocument/2006/relationships/image" Target="../media/image804.png"/><Relationship Id="rId120" Type="http://schemas.openxmlformats.org/officeDocument/2006/relationships/customXml" Target="../ink/ink818.xml"/><Relationship Id="rId141" Type="http://schemas.openxmlformats.org/officeDocument/2006/relationships/image" Target="../media/image826.png"/><Relationship Id="rId7" Type="http://schemas.openxmlformats.org/officeDocument/2006/relationships/image" Target="../media/image759.png"/><Relationship Id="rId162" Type="http://schemas.openxmlformats.org/officeDocument/2006/relationships/customXml" Target="../ink/ink839.xml"/><Relationship Id="rId183" Type="http://schemas.openxmlformats.org/officeDocument/2006/relationships/image" Target="../media/image847.png"/><Relationship Id="rId24" Type="http://schemas.openxmlformats.org/officeDocument/2006/relationships/customXml" Target="../ink/ink770.xml"/><Relationship Id="rId45" Type="http://schemas.openxmlformats.org/officeDocument/2006/relationships/image" Target="../media/image778.png"/><Relationship Id="rId66" Type="http://schemas.openxmlformats.org/officeDocument/2006/relationships/customXml" Target="../ink/ink791.xml"/><Relationship Id="rId87" Type="http://schemas.openxmlformats.org/officeDocument/2006/relationships/image" Target="../media/image799.png"/><Relationship Id="rId110" Type="http://schemas.openxmlformats.org/officeDocument/2006/relationships/customXml" Target="../ink/ink813.xml"/><Relationship Id="rId131" Type="http://schemas.openxmlformats.org/officeDocument/2006/relationships/image" Target="../media/image821.png"/><Relationship Id="rId61" Type="http://schemas.openxmlformats.org/officeDocument/2006/relationships/image" Target="../media/image786.png"/><Relationship Id="rId82" Type="http://schemas.openxmlformats.org/officeDocument/2006/relationships/customXml" Target="../ink/ink799.xml"/><Relationship Id="rId152" Type="http://schemas.openxmlformats.org/officeDocument/2006/relationships/customXml" Target="../ink/ink834.xml"/><Relationship Id="rId173" Type="http://schemas.openxmlformats.org/officeDocument/2006/relationships/image" Target="../media/image842.png"/><Relationship Id="rId194" Type="http://schemas.openxmlformats.org/officeDocument/2006/relationships/customXml" Target="../ink/ink855.xml"/><Relationship Id="rId199" Type="http://schemas.openxmlformats.org/officeDocument/2006/relationships/image" Target="../media/image855.png"/><Relationship Id="rId203" Type="http://schemas.openxmlformats.org/officeDocument/2006/relationships/image" Target="../media/image857.png"/><Relationship Id="rId208" Type="http://schemas.openxmlformats.org/officeDocument/2006/relationships/customXml" Target="../ink/ink862.xml"/><Relationship Id="rId19" Type="http://schemas.openxmlformats.org/officeDocument/2006/relationships/image" Target="../media/image765.png"/><Relationship Id="rId14" Type="http://schemas.openxmlformats.org/officeDocument/2006/relationships/customXml" Target="../ink/ink765.xml"/><Relationship Id="rId30" Type="http://schemas.openxmlformats.org/officeDocument/2006/relationships/customXml" Target="../ink/ink773.xml"/><Relationship Id="rId35" Type="http://schemas.openxmlformats.org/officeDocument/2006/relationships/image" Target="../media/image773.png"/><Relationship Id="rId56" Type="http://schemas.openxmlformats.org/officeDocument/2006/relationships/customXml" Target="../ink/ink786.xml"/><Relationship Id="rId77" Type="http://schemas.openxmlformats.org/officeDocument/2006/relationships/image" Target="../media/image794.png"/><Relationship Id="rId100" Type="http://schemas.openxmlformats.org/officeDocument/2006/relationships/customXml" Target="../ink/ink808.xml"/><Relationship Id="rId105" Type="http://schemas.openxmlformats.org/officeDocument/2006/relationships/image" Target="../media/image808.png"/><Relationship Id="rId126" Type="http://schemas.openxmlformats.org/officeDocument/2006/relationships/customXml" Target="../ink/ink821.xml"/><Relationship Id="rId147" Type="http://schemas.openxmlformats.org/officeDocument/2006/relationships/image" Target="../media/image829.png"/><Relationship Id="rId168" Type="http://schemas.openxmlformats.org/officeDocument/2006/relationships/customXml" Target="../ink/ink842.xml"/><Relationship Id="rId8" Type="http://schemas.openxmlformats.org/officeDocument/2006/relationships/customXml" Target="../ink/ink762.xml"/><Relationship Id="rId51" Type="http://schemas.openxmlformats.org/officeDocument/2006/relationships/image" Target="../media/image781.png"/><Relationship Id="rId72" Type="http://schemas.openxmlformats.org/officeDocument/2006/relationships/customXml" Target="../ink/ink794.xml"/><Relationship Id="rId93" Type="http://schemas.openxmlformats.org/officeDocument/2006/relationships/image" Target="../media/image802.png"/><Relationship Id="rId98" Type="http://schemas.openxmlformats.org/officeDocument/2006/relationships/customXml" Target="../ink/ink807.xml"/><Relationship Id="rId121" Type="http://schemas.openxmlformats.org/officeDocument/2006/relationships/image" Target="../media/image816.png"/><Relationship Id="rId142" Type="http://schemas.openxmlformats.org/officeDocument/2006/relationships/customXml" Target="../ink/ink829.xml"/><Relationship Id="rId163" Type="http://schemas.openxmlformats.org/officeDocument/2006/relationships/image" Target="../media/image837.png"/><Relationship Id="rId184" Type="http://schemas.openxmlformats.org/officeDocument/2006/relationships/customXml" Target="../ink/ink850.xml"/><Relationship Id="rId189" Type="http://schemas.openxmlformats.org/officeDocument/2006/relationships/image" Target="../media/image850.png"/><Relationship Id="rId3" Type="http://schemas.openxmlformats.org/officeDocument/2006/relationships/image" Target="../media/image757.png"/><Relationship Id="rId25" Type="http://schemas.openxmlformats.org/officeDocument/2006/relationships/image" Target="../media/image768.png"/><Relationship Id="rId46" Type="http://schemas.openxmlformats.org/officeDocument/2006/relationships/customXml" Target="../ink/ink781.xml"/><Relationship Id="rId67" Type="http://schemas.openxmlformats.org/officeDocument/2006/relationships/image" Target="../media/image789.png"/><Relationship Id="rId116" Type="http://schemas.openxmlformats.org/officeDocument/2006/relationships/customXml" Target="../ink/ink816.xml"/><Relationship Id="rId137" Type="http://schemas.openxmlformats.org/officeDocument/2006/relationships/image" Target="../media/image824.png"/><Relationship Id="rId158" Type="http://schemas.openxmlformats.org/officeDocument/2006/relationships/customXml" Target="../ink/ink837.xml"/><Relationship Id="rId20" Type="http://schemas.openxmlformats.org/officeDocument/2006/relationships/customXml" Target="../ink/ink768.xml"/><Relationship Id="rId41" Type="http://schemas.openxmlformats.org/officeDocument/2006/relationships/image" Target="../media/image776.png"/><Relationship Id="rId62" Type="http://schemas.openxmlformats.org/officeDocument/2006/relationships/customXml" Target="../ink/ink789.xml"/><Relationship Id="rId83" Type="http://schemas.openxmlformats.org/officeDocument/2006/relationships/image" Target="../media/image797.png"/><Relationship Id="rId88" Type="http://schemas.openxmlformats.org/officeDocument/2006/relationships/customXml" Target="../ink/ink802.xml"/><Relationship Id="rId111" Type="http://schemas.openxmlformats.org/officeDocument/2006/relationships/image" Target="../media/image811.png"/><Relationship Id="rId132" Type="http://schemas.openxmlformats.org/officeDocument/2006/relationships/customXml" Target="../ink/ink824.xml"/><Relationship Id="rId153" Type="http://schemas.openxmlformats.org/officeDocument/2006/relationships/image" Target="../media/image832.png"/><Relationship Id="rId174" Type="http://schemas.openxmlformats.org/officeDocument/2006/relationships/customXml" Target="../ink/ink845.xml"/><Relationship Id="rId179" Type="http://schemas.openxmlformats.org/officeDocument/2006/relationships/image" Target="../media/image845.png"/><Relationship Id="rId195" Type="http://schemas.openxmlformats.org/officeDocument/2006/relationships/image" Target="../media/image853.png"/><Relationship Id="rId209" Type="http://schemas.openxmlformats.org/officeDocument/2006/relationships/image" Target="../media/image860.png"/><Relationship Id="rId190" Type="http://schemas.openxmlformats.org/officeDocument/2006/relationships/customXml" Target="../ink/ink853.xml"/><Relationship Id="rId204" Type="http://schemas.openxmlformats.org/officeDocument/2006/relationships/customXml" Target="../ink/ink860.xml"/><Relationship Id="rId15" Type="http://schemas.openxmlformats.org/officeDocument/2006/relationships/image" Target="../media/image763.png"/><Relationship Id="rId36" Type="http://schemas.openxmlformats.org/officeDocument/2006/relationships/customXml" Target="../ink/ink776.xml"/><Relationship Id="rId57" Type="http://schemas.openxmlformats.org/officeDocument/2006/relationships/image" Target="../media/image784.png"/><Relationship Id="rId106" Type="http://schemas.openxmlformats.org/officeDocument/2006/relationships/customXml" Target="../ink/ink811.xml"/><Relationship Id="rId127" Type="http://schemas.openxmlformats.org/officeDocument/2006/relationships/image" Target="../media/image819.png"/><Relationship Id="rId10" Type="http://schemas.openxmlformats.org/officeDocument/2006/relationships/customXml" Target="../ink/ink763.xml"/><Relationship Id="rId31" Type="http://schemas.openxmlformats.org/officeDocument/2006/relationships/image" Target="../media/image771.png"/><Relationship Id="rId52" Type="http://schemas.openxmlformats.org/officeDocument/2006/relationships/customXml" Target="../ink/ink784.xml"/><Relationship Id="rId73" Type="http://schemas.openxmlformats.org/officeDocument/2006/relationships/image" Target="../media/image792.png"/><Relationship Id="rId78" Type="http://schemas.openxmlformats.org/officeDocument/2006/relationships/customXml" Target="../ink/ink797.xml"/><Relationship Id="rId94" Type="http://schemas.openxmlformats.org/officeDocument/2006/relationships/customXml" Target="../ink/ink805.xml"/><Relationship Id="rId99" Type="http://schemas.openxmlformats.org/officeDocument/2006/relationships/image" Target="../media/image805.png"/><Relationship Id="rId101" Type="http://schemas.openxmlformats.org/officeDocument/2006/relationships/image" Target="../media/image806.png"/><Relationship Id="rId122" Type="http://schemas.openxmlformats.org/officeDocument/2006/relationships/customXml" Target="../ink/ink819.xml"/><Relationship Id="rId143" Type="http://schemas.openxmlformats.org/officeDocument/2006/relationships/image" Target="../media/image827.png"/><Relationship Id="rId148" Type="http://schemas.openxmlformats.org/officeDocument/2006/relationships/customXml" Target="../ink/ink832.xml"/><Relationship Id="rId164" Type="http://schemas.openxmlformats.org/officeDocument/2006/relationships/customXml" Target="../ink/ink840.xml"/><Relationship Id="rId169" Type="http://schemas.openxmlformats.org/officeDocument/2006/relationships/image" Target="../media/image840.png"/><Relationship Id="rId185" Type="http://schemas.openxmlformats.org/officeDocument/2006/relationships/image" Target="../media/image848.png"/><Relationship Id="rId4" Type="http://schemas.openxmlformats.org/officeDocument/2006/relationships/customXml" Target="../ink/ink760.xml"/><Relationship Id="rId9" Type="http://schemas.openxmlformats.org/officeDocument/2006/relationships/image" Target="../media/image760.png"/><Relationship Id="rId180" Type="http://schemas.openxmlformats.org/officeDocument/2006/relationships/customXml" Target="../ink/ink848.xml"/><Relationship Id="rId26" Type="http://schemas.openxmlformats.org/officeDocument/2006/relationships/customXml" Target="../ink/ink771.xml"/><Relationship Id="rId47" Type="http://schemas.openxmlformats.org/officeDocument/2006/relationships/image" Target="../media/image779.png"/><Relationship Id="rId68" Type="http://schemas.openxmlformats.org/officeDocument/2006/relationships/customXml" Target="../ink/ink792.xml"/><Relationship Id="rId89" Type="http://schemas.openxmlformats.org/officeDocument/2006/relationships/image" Target="../media/image800.png"/><Relationship Id="rId112" Type="http://schemas.openxmlformats.org/officeDocument/2006/relationships/customXml" Target="../ink/ink814.xml"/><Relationship Id="rId133" Type="http://schemas.openxmlformats.org/officeDocument/2006/relationships/image" Target="../media/image822.png"/><Relationship Id="rId154" Type="http://schemas.openxmlformats.org/officeDocument/2006/relationships/customXml" Target="../ink/ink835.xml"/><Relationship Id="rId175" Type="http://schemas.openxmlformats.org/officeDocument/2006/relationships/image" Target="../media/image843.png"/><Relationship Id="rId196" Type="http://schemas.openxmlformats.org/officeDocument/2006/relationships/customXml" Target="../ink/ink856.xml"/><Relationship Id="rId200" Type="http://schemas.openxmlformats.org/officeDocument/2006/relationships/customXml" Target="../ink/ink858.xml"/><Relationship Id="rId16" Type="http://schemas.openxmlformats.org/officeDocument/2006/relationships/customXml" Target="../ink/ink766.xml"/><Relationship Id="rId37" Type="http://schemas.openxmlformats.org/officeDocument/2006/relationships/image" Target="../media/image774.png"/><Relationship Id="rId58" Type="http://schemas.openxmlformats.org/officeDocument/2006/relationships/customXml" Target="../ink/ink787.xml"/><Relationship Id="rId79" Type="http://schemas.openxmlformats.org/officeDocument/2006/relationships/image" Target="../media/image795.png"/><Relationship Id="rId102" Type="http://schemas.openxmlformats.org/officeDocument/2006/relationships/customXml" Target="../ink/ink809.xml"/><Relationship Id="rId123" Type="http://schemas.openxmlformats.org/officeDocument/2006/relationships/image" Target="../media/image817.png"/><Relationship Id="rId144" Type="http://schemas.openxmlformats.org/officeDocument/2006/relationships/customXml" Target="../ink/ink830.xml"/><Relationship Id="rId90" Type="http://schemas.openxmlformats.org/officeDocument/2006/relationships/customXml" Target="../ink/ink803.xml"/><Relationship Id="rId165" Type="http://schemas.openxmlformats.org/officeDocument/2006/relationships/image" Target="../media/image838.png"/><Relationship Id="rId186" Type="http://schemas.openxmlformats.org/officeDocument/2006/relationships/customXml" Target="../ink/ink851.xml"/><Relationship Id="rId27" Type="http://schemas.openxmlformats.org/officeDocument/2006/relationships/image" Target="../media/image769.png"/><Relationship Id="rId48" Type="http://schemas.openxmlformats.org/officeDocument/2006/relationships/customXml" Target="../ink/ink782.xml"/><Relationship Id="rId69" Type="http://schemas.openxmlformats.org/officeDocument/2006/relationships/image" Target="../media/image790.png"/><Relationship Id="rId113" Type="http://schemas.openxmlformats.org/officeDocument/2006/relationships/image" Target="../media/image812.png"/><Relationship Id="rId134" Type="http://schemas.openxmlformats.org/officeDocument/2006/relationships/customXml" Target="../ink/ink825.xml"/><Relationship Id="rId80" Type="http://schemas.openxmlformats.org/officeDocument/2006/relationships/customXml" Target="../ink/ink798.xml"/><Relationship Id="rId155" Type="http://schemas.openxmlformats.org/officeDocument/2006/relationships/image" Target="../media/image833.png"/><Relationship Id="rId176" Type="http://schemas.openxmlformats.org/officeDocument/2006/relationships/customXml" Target="../ink/ink846.xml"/><Relationship Id="rId197" Type="http://schemas.openxmlformats.org/officeDocument/2006/relationships/image" Target="../media/image854.png"/><Relationship Id="rId201" Type="http://schemas.openxmlformats.org/officeDocument/2006/relationships/image" Target="../media/image856.png"/><Relationship Id="rId17" Type="http://schemas.openxmlformats.org/officeDocument/2006/relationships/image" Target="../media/image764.png"/><Relationship Id="rId38" Type="http://schemas.openxmlformats.org/officeDocument/2006/relationships/customXml" Target="../ink/ink777.xml"/><Relationship Id="rId59" Type="http://schemas.openxmlformats.org/officeDocument/2006/relationships/image" Target="../media/image785.png"/><Relationship Id="rId103" Type="http://schemas.openxmlformats.org/officeDocument/2006/relationships/image" Target="../media/image807.png"/><Relationship Id="rId124" Type="http://schemas.openxmlformats.org/officeDocument/2006/relationships/customXml" Target="../ink/ink820.xml"/><Relationship Id="rId70" Type="http://schemas.openxmlformats.org/officeDocument/2006/relationships/customXml" Target="../ink/ink793.xml"/><Relationship Id="rId91" Type="http://schemas.openxmlformats.org/officeDocument/2006/relationships/image" Target="../media/image801.png"/><Relationship Id="rId145" Type="http://schemas.openxmlformats.org/officeDocument/2006/relationships/image" Target="../media/image828.png"/><Relationship Id="rId166" Type="http://schemas.openxmlformats.org/officeDocument/2006/relationships/customXml" Target="../ink/ink841.xml"/><Relationship Id="rId187" Type="http://schemas.openxmlformats.org/officeDocument/2006/relationships/image" Target="../media/image849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772.xml"/><Relationship Id="rId49" Type="http://schemas.openxmlformats.org/officeDocument/2006/relationships/image" Target="../media/image780.png"/><Relationship Id="rId114" Type="http://schemas.openxmlformats.org/officeDocument/2006/relationships/customXml" Target="../ink/ink815.xml"/><Relationship Id="rId60" Type="http://schemas.openxmlformats.org/officeDocument/2006/relationships/customXml" Target="../ink/ink788.xml"/><Relationship Id="rId81" Type="http://schemas.openxmlformats.org/officeDocument/2006/relationships/image" Target="../media/image796.png"/><Relationship Id="rId135" Type="http://schemas.openxmlformats.org/officeDocument/2006/relationships/image" Target="../media/image823.png"/><Relationship Id="rId156" Type="http://schemas.openxmlformats.org/officeDocument/2006/relationships/customXml" Target="../ink/ink836.xml"/><Relationship Id="rId177" Type="http://schemas.openxmlformats.org/officeDocument/2006/relationships/image" Target="../media/image844.png"/><Relationship Id="rId198" Type="http://schemas.openxmlformats.org/officeDocument/2006/relationships/customXml" Target="../ink/ink857.xml"/><Relationship Id="rId202" Type="http://schemas.openxmlformats.org/officeDocument/2006/relationships/customXml" Target="../ink/ink859.xml"/><Relationship Id="rId18" Type="http://schemas.openxmlformats.org/officeDocument/2006/relationships/customXml" Target="../ink/ink767.xml"/><Relationship Id="rId39" Type="http://schemas.openxmlformats.org/officeDocument/2006/relationships/image" Target="../media/image775.png"/><Relationship Id="rId50" Type="http://schemas.openxmlformats.org/officeDocument/2006/relationships/customXml" Target="../ink/ink783.xml"/><Relationship Id="rId104" Type="http://schemas.openxmlformats.org/officeDocument/2006/relationships/customXml" Target="../ink/ink810.xml"/><Relationship Id="rId125" Type="http://schemas.openxmlformats.org/officeDocument/2006/relationships/image" Target="../media/image818.png"/><Relationship Id="rId146" Type="http://schemas.openxmlformats.org/officeDocument/2006/relationships/customXml" Target="../ink/ink831.xml"/><Relationship Id="rId167" Type="http://schemas.openxmlformats.org/officeDocument/2006/relationships/image" Target="../media/image839.png"/><Relationship Id="rId188" Type="http://schemas.openxmlformats.org/officeDocument/2006/relationships/customXml" Target="../ink/ink852.xml"/><Relationship Id="rId71" Type="http://schemas.openxmlformats.org/officeDocument/2006/relationships/image" Target="../media/image791.png"/><Relationship Id="rId92" Type="http://schemas.openxmlformats.org/officeDocument/2006/relationships/customXml" Target="../ink/ink804.xml"/><Relationship Id="rId2" Type="http://schemas.openxmlformats.org/officeDocument/2006/relationships/customXml" Target="../ink/ink759.xml"/><Relationship Id="rId29" Type="http://schemas.openxmlformats.org/officeDocument/2006/relationships/image" Target="../media/image770.png"/><Relationship Id="rId40" Type="http://schemas.openxmlformats.org/officeDocument/2006/relationships/customXml" Target="../ink/ink778.xml"/><Relationship Id="rId115" Type="http://schemas.openxmlformats.org/officeDocument/2006/relationships/image" Target="../media/image813.png"/><Relationship Id="rId136" Type="http://schemas.openxmlformats.org/officeDocument/2006/relationships/customXml" Target="../ink/ink826.xml"/><Relationship Id="rId157" Type="http://schemas.openxmlformats.org/officeDocument/2006/relationships/image" Target="../media/image834.png"/><Relationship Id="rId178" Type="http://schemas.openxmlformats.org/officeDocument/2006/relationships/customXml" Target="../ink/ink84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75.xml"/><Relationship Id="rId117" Type="http://schemas.openxmlformats.org/officeDocument/2006/relationships/image" Target="../media/image918.png"/><Relationship Id="rId21" Type="http://schemas.openxmlformats.org/officeDocument/2006/relationships/image" Target="../media/image870.png"/><Relationship Id="rId42" Type="http://schemas.openxmlformats.org/officeDocument/2006/relationships/customXml" Target="../ink/ink883.xml"/><Relationship Id="rId47" Type="http://schemas.openxmlformats.org/officeDocument/2006/relationships/image" Target="../media/image883.png"/><Relationship Id="rId63" Type="http://schemas.openxmlformats.org/officeDocument/2006/relationships/image" Target="../media/image891.png"/><Relationship Id="rId68" Type="http://schemas.openxmlformats.org/officeDocument/2006/relationships/customXml" Target="../ink/ink896.xml"/><Relationship Id="rId84" Type="http://schemas.openxmlformats.org/officeDocument/2006/relationships/customXml" Target="../ink/ink904.xml"/><Relationship Id="rId89" Type="http://schemas.openxmlformats.org/officeDocument/2006/relationships/image" Target="../media/image904.png"/><Relationship Id="rId112" Type="http://schemas.openxmlformats.org/officeDocument/2006/relationships/customXml" Target="../ink/ink918.xml"/><Relationship Id="rId16" Type="http://schemas.openxmlformats.org/officeDocument/2006/relationships/customXml" Target="../ink/ink870.xml"/><Relationship Id="rId107" Type="http://schemas.openxmlformats.org/officeDocument/2006/relationships/image" Target="../media/image913.png"/><Relationship Id="rId11" Type="http://schemas.openxmlformats.org/officeDocument/2006/relationships/image" Target="../media/image865.png"/><Relationship Id="rId32" Type="http://schemas.openxmlformats.org/officeDocument/2006/relationships/customXml" Target="../ink/ink878.xml"/><Relationship Id="rId37" Type="http://schemas.openxmlformats.org/officeDocument/2006/relationships/image" Target="../media/image878.png"/><Relationship Id="rId53" Type="http://schemas.openxmlformats.org/officeDocument/2006/relationships/image" Target="../media/image886.png"/><Relationship Id="rId58" Type="http://schemas.openxmlformats.org/officeDocument/2006/relationships/customXml" Target="../ink/ink891.xml"/><Relationship Id="rId74" Type="http://schemas.openxmlformats.org/officeDocument/2006/relationships/customXml" Target="../ink/ink899.xml"/><Relationship Id="rId79" Type="http://schemas.openxmlformats.org/officeDocument/2006/relationships/image" Target="../media/image899.png"/><Relationship Id="rId102" Type="http://schemas.openxmlformats.org/officeDocument/2006/relationships/customXml" Target="../ink/ink913.xml"/><Relationship Id="rId123" Type="http://schemas.openxmlformats.org/officeDocument/2006/relationships/image" Target="../media/image921.png"/><Relationship Id="rId5" Type="http://schemas.openxmlformats.org/officeDocument/2006/relationships/image" Target="../media/image862.png"/><Relationship Id="rId90" Type="http://schemas.openxmlformats.org/officeDocument/2006/relationships/customXml" Target="../ink/ink907.xml"/><Relationship Id="rId95" Type="http://schemas.openxmlformats.org/officeDocument/2006/relationships/image" Target="../media/image907.png"/><Relationship Id="rId22" Type="http://schemas.openxmlformats.org/officeDocument/2006/relationships/customXml" Target="../ink/ink873.xml"/><Relationship Id="rId27" Type="http://schemas.openxmlformats.org/officeDocument/2006/relationships/image" Target="../media/image873.png"/><Relationship Id="rId43" Type="http://schemas.openxmlformats.org/officeDocument/2006/relationships/image" Target="../media/image881.png"/><Relationship Id="rId48" Type="http://schemas.openxmlformats.org/officeDocument/2006/relationships/customXml" Target="../ink/ink886.xml"/><Relationship Id="rId64" Type="http://schemas.openxmlformats.org/officeDocument/2006/relationships/customXml" Target="../ink/ink894.xml"/><Relationship Id="rId69" Type="http://schemas.openxmlformats.org/officeDocument/2006/relationships/image" Target="../media/image894.png"/><Relationship Id="rId113" Type="http://schemas.openxmlformats.org/officeDocument/2006/relationships/image" Target="../media/image916.png"/><Relationship Id="rId118" Type="http://schemas.openxmlformats.org/officeDocument/2006/relationships/customXml" Target="../ink/ink921.xml"/><Relationship Id="rId80" Type="http://schemas.openxmlformats.org/officeDocument/2006/relationships/customXml" Target="../ink/ink902.xml"/><Relationship Id="rId85" Type="http://schemas.openxmlformats.org/officeDocument/2006/relationships/image" Target="../media/image902.png"/><Relationship Id="rId12" Type="http://schemas.openxmlformats.org/officeDocument/2006/relationships/customXml" Target="../ink/ink868.xml"/><Relationship Id="rId17" Type="http://schemas.openxmlformats.org/officeDocument/2006/relationships/image" Target="../media/image868.png"/><Relationship Id="rId33" Type="http://schemas.openxmlformats.org/officeDocument/2006/relationships/image" Target="../media/image876.png"/><Relationship Id="rId38" Type="http://schemas.openxmlformats.org/officeDocument/2006/relationships/customXml" Target="../ink/ink881.xml"/><Relationship Id="rId59" Type="http://schemas.openxmlformats.org/officeDocument/2006/relationships/image" Target="../media/image889.png"/><Relationship Id="rId103" Type="http://schemas.openxmlformats.org/officeDocument/2006/relationships/image" Target="../media/image911.png"/><Relationship Id="rId108" Type="http://schemas.openxmlformats.org/officeDocument/2006/relationships/customXml" Target="../ink/ink916.xml"/><Relationship Id="rId124" Type="http://schemas.openxmlformats.org/officeDocument/2006/relationships/customXml" Target="../ink/ink924.xml"/><Relationship Id="rId54" Type="http://schemas.openxmlformats.org/officeDocument/2006/relationships/customXml" Target="../ink/ink889.xml"/><Relationship Id="rId70" Type="http://schemas.openxmlformats.org/officeDocument/2006/relationships/customXml" Target="../ink/ink897.xml"/><Relationship Id="rId75" Type="http://schemas.openxmlformats.org/officeDocument/2006/relationships/image" Target="../media/image897.png"/><Relationship Id="rId91" Type="http://schemas.openxmlformats.org/officeDocument/2006/relationships/image" Target="../media/image905.png"/><Relationship Id="rId96" Type="http://schemas.openxmlformats.org/officeDocument/2006/relationships/customXml" Target="../ink/ink9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5.xml"/><Relationship Id="rId23" Type="http://schemas.openxmlformats.org/officeDocument/2006/relationships/image" Target="../media/image871.png"/><Relationship Id="rId28" Type="http://schemas.openxmlformats.org/officeDocument/2006/relationships/customXml" Target="../ink/ink876.xml"/><Relationship Id="rId49" Type="http://schemas.openxmlformats.org/officeDocument/2006/relationships/image" Target="../media/image884.png"/><Relationship Id="rId114" Type="http://schemas.openxmlformats.org/officeDocument/2006/relationships/customXml" Target="../ink/ink919.xml"/><Relationship Id="rId119" Type="http://schemas.openxmlformats.org/officeDocument/2006/relationships/image" Target="../media/image919.png"/><Relationship Id="rId44" Type="http://schemas.openxmlformats.org/officeDocument/2006/relationships/customXml" Target="../ink/ink884.xml"/><Relationship Id="rId60" Type="http://schemas.openxmlformats.org/officeDocument/2006/relationships/customXml" Target="../ink/ink892.xml"/><Relationship Id="rId65" Type="http://schemas.openxmlformats.org/officeDocument/2006/relationships/image" Target="../media/image892.png"/><Relationship Id="rId81" Type="http://schemas.openxmlformats.org/officeDocument/2006/relationships/image" Target="../media/image900.png"/><Relationship Id="rId86" Type="http://schemas.openxmlformats.org/officeDocument/2006/relationships/customXml" Target="../ink/ink905.xml"/><Relationship Id="rId13" Type="http://schemas.openxmlformats.org/officeDocument/2006/relationships/image" Target="../media/image866.png"/><Relationship Id="rId18" Type="http://schemas.openxmlformats.org/officeDocument/2006/relationships/customXml" Target="../ink/ink871.xml"/><Relationship Id="rId39" Type="http://schemas.openxmlformats.org/officeDocument/2006/relationships/image" Target="../media/image879.png"/><Relationship Id="rId109" Type="http://schemas.openxmlformats.org/officeDocument/2006/relationships/image" Target="../media/image914.png"/><Relationship Id="rId34" Type="http://schemas.openxmlformats.org/officeDocument/2006/relationships/customXml" Target="../ink/ink879.xml"/><Relationship Id="rId50" Type="http://schemas.openxmlformats.org/officeDocument/2006/relationships/customXml" Target="../ink/ink887.xml"/><Relationship Id="rId55" Type="http://schemas.openxmlformats.org/officeDocument/2006/relationships/image" Target="../media/image887.png"/><Relationship Id="rId76" Type="http://schemas.openxmlformats.org/officeDocument/2006/relationships/customXml" Target="../ink/ink900.xml"/><Relationship Id="rId97" Type="http://schemas.openxmlformats.org/officeDocument/2006/relationships/image" Target="../media/image908.png"/><Relationship Id="rId104" Type="http://schemas.openxmlformats.org/officeDocument/2006/relationships/customXml" Target="../ink/ink914.xml"/><Relationship Id="rId120" Type="http://schemas.openxmlformats.org/officeDocument/2006/relationships/customXml" Target="../ink/ink922.xml"/><Relationship Id="rId125" Type="http://schemas.openxmlformats.org/officeDocument/2006/relationships/image" Target="../media/image922.png"/><Relationship Id="rId7" Type="http://schemas.openxmlformats.org/officeDocument/2006/relationships/image" Target="../media/image863.png"/><Relationship Id="rId71" Type="http://schemas.openxmlformats.org/officeDocument/2006/relationships/image" Target="../media/image895.png"/><Relationship Id="rId92" Type="http://schemas.openxmlformats.org/officeDocument/2006/relationships/customXml" Target="../ink/ink908.xml"/><Relationship Id="rId2" Type="http://schemas.openxmlformats.org/officeDocument/2006/relationships/customXml" Target="../ink/ink863.xml"/><Relationship Id="rId29" Type="http://schemas.openxmlformats.org/officeDocument/2006/relationships/image" Target="../media/image874.png"/><Relationship Id="rId24" Type="http://schemas.openxmlformats.org/officeDocument/2006/relationships/customXml" Target="../ink/ink874.xml"/><Relationship Id="rId40" Type="http://schemas.openxmlformats.org/officeDocument/2006/relationships/customXml" Target="../ink/ink882.xml"/><Relationship Id="rId45" Type="http://schemas.openxmlformats.org/officeDocument/2006/relationships/image" Target="../media/image882.png"/><Relationship Id="rId66" Type="http://schemas.openxmlformats.org/officeDocument/2006/relationships/customXml" Target="../ink/ink895.xml"/><Relationship Id="rId87" Type="http://schemas.openxmlformats.org/officeDocument/2006/relationships/image" Target="../media/image903.png"/><Relationship Id="rId110" Type="http://schemas.openxmlformats.org/officeDocument/2006/relationships/customXml" Target="../ink/ink917.xml"/><Relationship Id="rId115" Type="http://schemas.openxmlformats.org/officeDocument/2006/relationships/image" Target="../media/image917.png"/><Relationship Id="rId61" Type="http://schemas.openxmlformats.org/officeDocument/2006/relationships/image" Target="../media/image890.png"/><Relationship Id="rId82" Type="http://schemas.openxmlformats.org/officeDocument/2006/relationships/customXml" Target="../ink/ink903.xml"/><Relationship Id="rId19" Type="http://schemas.openxmlformats.org/officeDocument/2006/relationships/image" Target="../media/image869.png"/><Relationship Id="rId14" Type="http://schemas.openxmlformats.org/officeDocument/2006/relationships/customXml" Target="../ink/ink869.xml"/><Relationship Id="rId30" Type="http://schemas.openxmlformats.org/officeDocument/2006/relationships/customXml" Target="../ink/ink877.xml"/><Relationship Id="rId35" Type="http://schemas.openxmlformats.org/officeDocument/2006/relationships/image" Target="../media/image877.png"/><Relationship Id="rId56" Type="http://schemas.openxmlformats.org/officeDocument/2006/relationships/customXml" Target="../ink/ink890.xml"/><Relationship Id="rId77" Type="http://schemas.openxmlformats.org/officeDocument/2006/relationships/image" Target="../media/image898.png"/><Relationship Id="rId100" Type="http://schemas.openxmlformats.org/officeDocument/2006/relationships/customXml" Target="../ink/ink912.xml"/><Relationship Id="rId105" Type="http://schemas.openxmlformats.org/officeDocument/2006/relationships/image" Target="../media/image912.png"/><Relationship Id="rId8" Type="http://schemas.openxmlformats.org/officeDocument/2006/relationships/customXml" Target="../ink/ink866.xml"/><Relationship Id="rId51" Type="http://schemas.openxmlformats.org/officeDocument/2006/relationships/image" Target="../media/image885.png"/><Relationship Id="rId72" Type="http://schemas.openxmlformats.org/officeDocument/2006/relationships/customXml" Target="../ink/ink898.xml"/><Relationship Id="rId93" Type="http://schemas.openxmlformats.org/officeDocument/2006/relationships/image" Target="../media/image906.png"/><Relationship Id="rId98" Type="http://schemas.openxmlformats.org/officeDocument/2006/relationships/customXml" Target="../ink/ink911.xml"/><Relationship Id="rId121" Type="http://schemas.openxmlformats.org/officeDocument/2006/relationships/image" Target="../media/image920.png"/><Relationship Id="rId3" Type="http://schemas.openxmlformats.org/officeDocument/2006/relationships/image" Target="../media/image861.png"/><Relationship Id="rId25" Type="http://schemas.openxmlformats.org/officeDocument/2006/relationships/image" Target="../media/image872.png"/><Relationship Id="rId46" Type="http://schemas.openxmlformats.org/officeDocument/2006/relationships/customXml" Target="../ink/ink885.xml"/><Relationship Id="rId67" Type="http://schemas.openxmlformats.org/officeDocument/2006/relationships/image" Target="../media/image893.png"/><Relationship Id="rId116" Type="http://schemas.openxmlformats.org/officeDocument/2006/relationships/customXml" Target="../ink/ink920.xml"/><Relationship Id="rId20" Type="http://schemas.openxmlformats.org/officeDocument/2006/relationships/customXml" Target="../ink/ink872.xml"/><Relationship Id="rId41" Type="http://schemas.openxmlformats.org/officeDocument/2006/relationships/image" Target="../media/image880.png"/><Relationship Id="rId62" Type="http://schemas.openxmlformats.org/officeDocument/2006/relationships/customXml" Target="../ink/ink893.xml"/><Relationship Id="rId83" Type="http://schemas.openxmlformats.org/officeDocument/2006/relationships/image" Target="../media/image901.png"/><Relationship Id="rId88" Type="http://schemas.openxmlformats.org/officeDocument/2006/relationships/customXml" Target="../ink/ink906.xml"/><Relationship Id="rId111" Type="http://schemas.openxmlformats.org/officeDocument/2006/relationships/image" Target="../media/image915.png"/><Relationship Id="rId15" Type="http://schemas.openxmlformats.org/officeDocument/2006/relationships/image" Target="../media/image867.png"/><Relationship Id="rId36" Type="http://schemas.openxmlformats.org/officeDocument/2006/relationships/customXml" Target="../ink/ink880.xml"/><Relationship Id="rId57" Type="http://schemas.openxmlformats.org/officeDocument/2006/relationships/image" Target="../media/image888.png"/><Relationship Id="rId106" Type="http://schemas.openxmlformats.org/officeDocument/2006/relationships/customXml" Target="../ink/ink915.xml"/><Relationship Id="rId10" Type="http://schemas.openxmlformats.org/officeDocument/2006/relationships/customXml" Target="../ink/ink867.xml"/><Relationship Id="rId31" Type="http://schemas.openxmlformats.org/officeDocument/2006/relationships/image" Target="../media/image875.png"/><Relationship Id="rId52" Type="http://schemas.openxmlformats.org/officeDocument/2006/relationships/customXml" Target="../ink/ink888.xml"/><Relationship Id="rId73" Type="http://schemas.openxmlformats.org/officeDocument/2006/relationships/image" Target="../media/image896.png"/><Relationship Id="rId78" Type="http://schemas.openxmlformats.org/officeDocument/2006/relationships/customXml" Target="../ink/ink901.xml"/><Relationship Id="rId94" Type="http://schemas.openxmlformats.org/officeDocument/2006/relationships/customXml" Target="../ink/ink909.xml"/><Relationship Id="rId99" Type="http://schemas.openxmlformats.org/officeDocument/2006/relationships/image" Target="../media/image909.png"/><Relationship Id="rId101" Type="http://schemas.openxmlformats.org/officeDocument/2006/relationships/image" Target="../media/image910.png"/><Relationship Id="rId122" Type="http://schemas.openxmlformats.org/officeDocument/2006/relationships/customXml" Target="../ink/ink923.xml"/><Relationship Id="rId4" Type="http://schemas.openxmlformats.org/officeDocument/2006/relationships/customXml" Target="../ink/ink864.xml"/><Relationship Id="rId9" Type="http://schemas.openxmlformats.org/officeDocument/2006/relationships/image" Target="../media/image8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EE089F06-B10E-4209-9190-93D716BEE01F}"/>
              </a:ext>
            </a:extLst>
          </p:cNvPr>
          <p:cNvGrpSpPr/>
          <p:nvPr/>
        </p:nvGrpSpPr>
        <p:grpSpPr>
          <a:xfrm>
            <a:off x="4957394" y="2432843"/>
            <a:ext cx="1978200" cy="1776600"/>
            <a:chOff x="4957394" y="2432843"/>
            <a:chExt cx="1978200" cy="17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AD7299CA-32F6-47B7-9754-61BEEBBF1B89}"/>
                    </a:ext>
                  </a:extLst>
                </p14:cNvPr>
                <p14:cNvContentPartPr/>
                <p14:nvPr/>
              </p14:nvContentPartPr>
              <p14:xfrm>
                <a:off x="5032994" y="2686643"/>
                <a:ext cx="185400" cy="127872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AD7299CA-32F6-47B7-9754-61BEEBBF1B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24354" y="2677643"/>
                  <a:ext cx="203040" cy="12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91EE2FAE-9D37-40C7-82F7-5B9700D6E1DC}"/>
                    </a:ext>
                  </a:extLst>
                </p14:cNvPr>
                <p14:cNvContentPartPr/>
                <p14:nvPr/>
              </p14:nvContentPartPr>
              <p14:xfrm>
                <a:off x="4957394" y="2432843"/>
                <a:ext cx="1978200" cy="177660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91EE2FAE-9D37-40C7-82F7-5B9700D6E1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8394" y="2423843"/>
                  <a:ext cx="1995840" cy="17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FE97A61B-D4C1-4D40-A77E-F3E7ACBB1337}"/>
                    </a:ext>
                  </a:extLst>
                </p14:cNvPr>
                <p14:cNvContentPartPr/>
                <p14:nvPr/>
              </p14:nvContentPartPr>
              <p14:xfrm>
                <a:off x="5860274" y="2816243"/>
                <a:ext cx="2880" cy="28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FE97A61B-D4C1-4D40-A77E-F3E7ACBB13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51634" y="2807243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B8A1AA1F-8E3A-4018-8DAB-B58069F963E8}"/>
                    </a:ext>
                  </a:extLst>
                </p14:cNvPr>
                <p14:cNvContentPartPr/>
                <p14:nvPr/>
              </p14:nvContentPartPr>
              <p14:xfrm>
                <a:off x="5557514" y="2815883"/>
                <a:ext cx="303120" cy="4384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B8A1AA1F-8E3A-4018-8DAB-B58069F963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48514" y="2806883"/>
                  <a:ext cx="3207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A5FF9321-CE68-462B-AC39-CB3B189C9E2E}"/>
                    </a:ext>
                  </a:extLst>
                </p14:cNvPr>
                <p14:cNvContentPartPr/>
                <p14:nvPr/>
              </p14:nvContentPartPr>
              <p14:xfrm>
                <a:off x="5753354" y="3517163"/>
                <a:ext cx="74160" cy="48960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A5FF9321-CE68-462B-AC39-CB3B189C9E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44354" y="3508163"/>
                  <a:ext cx="918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D99439A1-C4E4-4255-9EC9-7993A435698E}"/>
                    </a:ext>
                  </a:extLst>
                </p14:cNvPr>
                <p14:cNvContentPartPr/>
                <p14:nvPr/>
              </p14:nvContentPartPr>
              <p14:xfrm>
                <a:off x="5740754" y="3906323"/>
                <a:ext cx="197280" cy="10404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D99439A1-C4E4-4255-9EC9-7993A43569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2114" y="3897683"/>
                  <a:ext cx="214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473CCB6-4E9A-4AD3-9F8C-E450264905DC}"/>
                    </a:ext>
                  </a:extLst>
                </p14:cNvPr>
                <p14:cNvContentPartPr/>
                <p14:nvPr/>
              </p14:nvContentPartPr>
              <p14:xfrm>
                <a:off x="5607194" y="3554963"/>
                <a:ext cx="219960" cy="4464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473CCB6-4E9A-4AD3-9F8C-E450264905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98554" y="3545963"/>
                  <a:ext cx="23760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0473FD8-E39F-40F3-84B1-3BDEEFEEE5EA}"/>
              </a:ext>
            </a:extLst>
          </p:cNvPr>
          <p:cNvGrpSpPr/>
          <p:nvPr/>
        </p:nvGrpSpPr>
        <p:grpSpPr>
          <a:xfrm>
            <a:off x="1423274" y="1160603"/>
            <a:ext cx="3330000" cy="1083960"/>
            <a:chOff x="1423274" y="1160603"/>
            <a:chExt cx="3330000" cy="10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5FFF3B25-9900-4CE5-9709-90A9A810F143}"/>
                    </a:ext>
                  </a:extLst>
                </p14:cNvPr>
                <p14:cNvContentPartPr/>
                <p14:nvPr/>
              </p14:nvContentPartPr>
              <p14:xfrm>
                <a:off x="1477634" y="1384883"/>
                <a:ext cx="93960" cy="83196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5FFF3B25-9900-4CE5-9709-90A9A810F1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8634" y="1376243"/>
                  <a:ext cx="111600" cy="8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7E8EDC48-3C80-4E42-9B93-D0F126B4BC1A}"/>
                    </a:ext>
                  </a:extLst>
                </p14:cNvPr>
                <p14:cNvContentPartPr/>
                <p14:nvPr/>
              </p14:nvContentPartPr>
              <p14:xfrm>
                <a:off x="1423274" y="1303163"/>
                <a:ext cx="388080" cy="13788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7E8EDC48-3C80-4E42-9B93-D0F126B4BC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14634" y="1294163"/>
                  <a:ext cx="405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7D80B752-E12B-4D57-A60D-372917A478C2}"/>
                    </a:ext>
                  </a:extLst>
                </p14:cNvPr>
                <p14:cNvContentPartPr/>
                <p14:nvPr/>
              </p14:nvContentPartPr>
              <p14:xfrm>
                <a:off x="1447754" y="1676483"/>
                <a:ext cx="384480" cy="1137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7D80B752-E12B-4D57-A60D-372917A478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39114" y="1667483"/>
                  <a:ext cx="402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31694E4A-031F-44A6-BAC0-D38CC76299F4}"/>
                    </a:ext>
                  </a:extLst>
                </p14:cNvPr>
                <p14:cNvContentPartPr/>
                <p14:nvPr/>
              </p14:nvContentPartPr>
              <p14:xfrm>
                <a:off x="1565114" y="2091203"/>
                <a:ext cx="294480" cy="153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31694E4A-031F-44A6-BAC0-D38CC76299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56114" y="2082203"/>
                  <a:ext cx="312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7A54003-CB32-446E-A5EA-5B6B3F00A2B5}"/>
                    </a:ext>
                  </a:extLst>
                </p14:cNvPr>
                <p14:cNvContentPartPr/>
                <p14:nvPr/>
              </p14:nvContentPartPr>
              <p14:xfrm>
                <a:off x="1988474" y="1705283"/>
                <a:ext cx="224280" cy="4129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7A54003-CB32-446E-A5EA-5B6B3F00A2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9834" y="1696283"/>
                  <a:ext cx="2419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855E925D-B0B0-464C-97C7-F359E23366C9}"/>
                    </a:ext>
                  </a:extLst>
                </p14:cNvPr>
                <p14:cNvContentPartPr/>
                <p14:nvPr/>
              </p14:nvContentPartPr>
              <p14:xfrm>
                <a:off x="2366474" y="1293443"/>
                <a:ext cx="149400" cy="76284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855E925D-B0B0-464C-97C7-F359E23366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57474" y="1284803"/>
                  <a:ext cx="16704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E99BB65E-2A7E-4459-96A0-1E6E1B64DA76}"/>
                    </a:ext>
                  </a:extLst>
                </p14:cNvPr>
                <p14:cNvContentPartPr/>
                <p14:nvPr/>
              </p14:nvContentPartPr>
              <p14:xfrm>
                <a:off x="2388434" y="1700243"/>
                <a:ext cx="375840" cy="2894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E99BB65E-2A7E-4459-96A0-1E6E1B64DA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9794" y="1691603"/>
                  <a:ext cx="393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72D3A0D2-A004-45BA-B928-C39C1EFD8716}"/>
                    </a:ext>
                  </a:extLst>
                </p14:cNvPr>
                <p14:cNvContentPartPr/>
                <p14:nvPr/>
              </p14:nvContentPartPr>
              <p14:xfrm>
                <a:off x="2857514" y="1724363"/>
                <a:ext cx="196560" cy="28080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72D3A0D2-A004-45BA-B928-C39C1EFD87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48874" y="1715363"/>
                  <a:ext cx="214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8AE01EB-ADC4-4EDE-B131-B8AA795E4FD3}"/>
                    </a:ext>
                  </a:extLst>
                </p14:cNvPr>
                <p14:cNvContentPartPr/>
                <p14:nvPr/>
              </p14:nvContentPartPr>
              <p14:xfrm>
                <a:off x="3271514" y="1658483"/>
                <a:ext cx="210600" cy="27828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8AE01EB-ADC4-4EDE-B131-B8AA795E4F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62514" y="1649843"/>
                  <a:ext cx="228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573CF746-3F06-4D64-828A-ECF648D5165D}"/>
                    </a:ext>
                  </a:extLst>
                </p14:cNvPr>
                <p14:cNvContentPartPr/>
                <p14:nvPr/>
              </p14:nvContentPartPr>
              <p14:xfrm>
                <a:off x="3466994" y="1160603"/>
                <a:ext cx="207360" cy="68688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573CF746-3F06-4D64-828A-ECF648D516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8354" y="1151963"/>
                  <a:ext cx="22500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C9110572-B7A3-4D87-8D10-B673399C05E1}"/>
                    </a:ext>
                  </a:extLst>
                </p14:cNvPr>
                <p14:cNvContentPartPr/>
                <p14:nvPr/>
              </p14:nvContentPartPr>
              <p14:xfrm>
                <a:off x="3520994" y="1532483"/>
                <a:ext cx="435960" cy="2775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C9110572-B7A3-4D87-8D10-B673399C05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12354" y="1523843"/>
                  <a:ext cx="453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A1EEEF76-86C9-4544-A5E6-8569443EB8A2}"/>
                    </a:ext>
                  </a:extLst>
                </p14:cNvPr>
                <p14:cNvContentPartPr/>
                <p14:nvPr/>
              </p14:nvContentPartPr>
              <p14:xfrm>
                <a:off x="4099514" y="1412603"/>
                <a:ext cx="653760" cy="4183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A1EEEF76-86C9-4544-A5E6-8569443EB8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0514" y="1403963"/>
                  <a:ext cx="671400" cy="43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2BB162D9-86E4-4C1D-89F0-CAAE5C23C225}"/>
              </a:ext>
            </a:extLst>
          </p:cNvPr>
          <p:cNvGrpSpPr/>
          <p:nvPr/>
        </p:nvGrpSpPr>
        <p:grpSpPr>
          <a:xfrm>
            <a:off x="8121794" y="954323"/>
            <a:ext cx="3681720" cy="1220760"/>
            <a:chOff x="8121794" y="954323"/>
            <a:chExt cx="3681720" cy="12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40E4748C-739F-4764-B71C-0EE85976C89A}"/>
                    </a:ext>
                  </a:extLst>
                </p14:cNvPr>
                <p14:cNvContentPartPr/>
                <p14:nvPr/>
              </p14:nvContentPartPr>
              <p14:xfrm>
                <a:off x="8121794" y="954323"/>
                <a:ext cx="699480" cy="87444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40E4748C-739F-4764-B71C-0EE85976C8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13154" y="945683"/>
                  <a:ext cx="71712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3BA4C2A2-BBC6-4311-AC79-23F776D9ECC3}"/>
                    </a:ext>
                  </a:extLst>
                </p14:cNvPr>
                <p14:cNvContentPartPr/>
                <p14:nvPr/>
              </p14:nvContentPartPr>
              <p14:xfrm>
                <a:off x="8863034" y="1528883"/>
                <a:ext cx="497880" cy="37224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3BA4C2A2-BBC6-4311-AC79-23F776D9EC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54034" y="1519883"/>
                  <a:ext cx="5155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032F26A9-3F37-46DC-B354-14B7C8C61E11}"/>
                    </a:ext>
                  </a:extLst>
                </p14:cNvPr>
                <p14:cNvContentPartPr/>
                <p14:nvPr/>
              </p14:nvContentPartPr>
              <p14:xfrm>
                <a:off x="9399794" y="1598363"/>
                <a:ext cx="190440" cy="57672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032F26A9-3F37-46DC-B354-14B7C8C61E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90794" y="1589363"/>
                  <a:ext cx="2080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C51515C6-8C4F-4512-96FF-9A23FCCD8008}"/>
                    </a:ext>
                  </a:extLst>
                </p14:cNvPr>
                <p14:cNvContentPartPr/>
                <p14:nvPr/>
              </p14:nvContentPartPr>
              <p14:xfrm>
                <a:off x="9631274" y="1618163"/>
                <a:ext cx="188640" cy="23616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C51515C6-8C4F-4512-96FF-9A23FCCD80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22274" y="1609523"/>
                  <a:ext cx="206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DE12E294-CF31-44AD-AA39-6DD83296E552}"/>
                    </a:ext>
                  </a:extLst>
                </p14:cNvPr>
                <p14:cNvContentPartPr/>
                <p14:nvPr/>
              </p14:nvContentPartPr>
              <p14:xfrm>
                <a:off x="9844034" y="1546523"/>
                <a:ext cx="234360" cy="30816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DE12E294-CF31-44AD-AA39-6DD83296E5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35034" y="1537523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82A04CF1-A777-497A-A98C-9B15E79D1BB7}"/>
                    </a:ext>
                  </a:extLst>
                </p14:cNvPr>
                <p14:cNvContentPartPr/>
                <p14:nvPr/>
              </p14:nvContentPartPr>
              <p14:xfrm>
                <a:off x="10008914" y="1177523"/>
                <a:ext cx="216000" cy="62208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82A04CF1-A777-497A-A98C-9B15E79D1B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99914" y="1168523"/>
                  <a:ext cx="23364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3FCDD1D8-B59B-414D-8C4B-96F3B7E8759A}"/>
                    </a:ext>
                  </a:extLst>
                </p14:cNvPr>
                <p14:cNvContentPartPr/>
                <p14:nvPr/>
              </p14:nvContentPartPr>
              <p14:xfrm>
                <a:off x="10063634" y="1551203"/>
                <a:ext cx="403920" cy="30312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3FCDD1D8-B59B-414D-8C4B-96F3B7E875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54634" y="1542203"/>
                  <a:ext cx="4215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62528D63-C21F-42B6-BB01-0C79C2823C58}"/>
                    </a:ext>
                  </a:extLst>
                </p14:cNvPr>
                <p14:cNvContentPartPr/>
                <p14:nvPr/>
              </p14:nvContentPartPr>
              <p14:xfrm>
                <a:off x="10416434" y="1593683"/>
                <a:ext cx="449640" cy="2566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62528D63-C21F-42B6-BB01-0C79C2823C5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07794" y="1584683"/>
                  <a:ext cx="4672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3C4B4485-798D-4841-8AE7-E36963DBF240}"/>
                    </a:ext>
                  </a:extLst>
                </p14:cNvPr>
                <p14:cNvContentPartPr/>
                <p14:nvPr/>
              </p14:nvContentPartPr>
              <p14:xfrm>
                <a:off x="10888034" y="1546523"/>
                <a:ext cx="68040" cy="26388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3C4B4485-798D-4841-8AE7-E36963DBF2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79394" y="1537523"/>
                  <a:ext cx="85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00D6838-11F2-40F1-BBD3-FA5B57FB4AE2}"/>
                    </a:ext>
                  </a:extLst>
                </p14:cNvPr>
                <p14:cNvContentPartPr/>
                <p14:nvPr/>
              </p14:nvContentPartPr>
              <p14:xfrm>
                <a:off x="10965794" y="1605203"/>
                <a:ext cx="197280" cy="27972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00D6838-11F2-40F1-BBD3-FA5B57FB4A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56794" y="1596563"/>
                  <a:ext cx="214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4EF5B7E2-940D-4F49-8D2D-F860B2599D57}"/>
                    </a:ext>
                  </a:extLst>
                </p14:cNvPr>
                <p14:cNvContentPartPr/>
                <p14:nvPr/>
              </p14:nvContentPartPr>
              <p14:xfrm>
                <a:off x="11205554" y="1534283"/>
                <a:ext cx="243000" cy="35064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4EF5B7E2-940D-4F49-8D2D-F860B2599D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96914" y="1525283"/>
                  <a:ext cx="2606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3990F74-2FE4-4B02-9DDE-04047E0D0208}"/>
                    </a:ext>
                  </a:extLst>
                </p14:cNvPr>
                <p14:cNvContentPartPr/>
                <p14:nvPr/>
              </p14:nvContentPartPr>
              <p14:xfrm>
                <a:off x="11433074" y="1139003"/>
                <a:ext cx="70200" cy="56052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3990F74-2FE4-4B02-9DDE-04047E0D02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24434" y="1130003"/>
                  <a:ext cx="8784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EABF61C-EEE8-47FE-9371-7446EC5A8255}"/>
                    </a:ext>
                  </a:extLst>
                </p14:cNvPr>
                <p14:cNvContentPartPr/>
                <p14:nvPr/>
              </p14:nvContentPartPr>
              <p14:xfrm>
                <a:off x="11372954" y="1421603"/>
                <a:ext cx="430560" cy="3171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EABF61C-EEE8-47FE-9371-7446EC5A82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63954" y="1412603"/>
                  <a:ext cx="44820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AAABB6C-13D0-4EB3-B09A-D40330B116C7}"/>
              </a:ext>
            </a:extLst>
          </p:cNvPr>
          <p:cNvGrpSpPr/>
          <p:nvPr/>
        </p:nvGrpSpPr>
        <p:grpSpPr>
          <a:xfrm>
            <a:off x="7876994" y="2292803"/>
            <a:ext cx="2712960" cy="705600"/>
            <a:chOff x="7876994" y="2292803"/>
            <a:chExt cx="2712960" cy="70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FEF77477-296F-43F6-9DC3-9D234C0B8C3A}"/>
                    </a:ext>
                  </a:extLst>
                </p14:cNvPr>
                <p14:cNvContentPartPr/>
                <p14:nvPr/>
              </p14:nvContentPartPr>
              <p14:xfrm>
                <a:off x="8508434" y="2391083"/>
                <a:ext cx="45360" cy="52812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FEF77477-296F-43F6-9DC3-9D234C0B8C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99434" y="2382443"/>
                  <a:ext cx="6300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2F9D4EF6-5564-481F-8A56-220CAC06FD07}"/>
                    </a:ext>
                  </a:extLst>
                </p14:cNvPr>
                <p14:cNvContentPartPr/>
                <p14:nvPr/>
              </p14:nvContentPartPr>
              <p14:xfrm>
                <a:off x="7876994" y="2292803"/>
                <a:ext cx="797040" cy="70560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2F9D4EF6-5564-481F-8A56-220CAC06FD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67994" y="2283803"/>
                  <a:ext cx="81468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BA3ADA19-A9D6-4888-8C2F-C35A61A7EAEB}"/>
                    </a:ext>
                  </a:extLst>
                </p14:cNvPr>
                <p14:cNvContentPartPr/>
                <p14:nvPr/>
              </p14:nvContentPartPr>
              <p14:xfrm>
                <a:off x="8808674" y="2726603"/>
                <a:ext cx="21240" cy="13788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BA3ADA19-A9D6-4888-8C2F-C35A61A7EA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00034" y="2717603"/>
                  <a:ext cx="38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BE8DB98E-9564-4671-9F55-426230DBF4DD}"/>
                    </a:ext>
                  </a:extLst>
                </p14:cNvPr>
                <p14:cNvContentPartPr/>
                <p14:nvPr/>
              </p14:nvContentPartPr>
              <p14:xfrm>
                <a:off x="8814794" y="2514923"/>
                <a:ext cx="42120" cy="6840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BE8DB98E-9564-4671-9F55-426230DBF4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06154" y="2505923"/>
                  <a:ext cx="59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3AA9A659-524C-4411-B05D-51A1034584C6}"/>
                    </a:ext>
                  </a:extLst>
                </p14:cNvPr>
                <p14:cNvContentPartPr/>
                <p14:nvPr/>
              </p14:nvContentPartPr>
              <p14:xfrm>
                <a:off x="8988674" y="2638403"/>
                <a:ext cx="255240" cy="25704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3AA9A659-524C-4411-B05D-51A1034584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79674" y="2629403"/>
                  <a:ext cx="2728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B9854564-DA2B-4251-A369-8AC39172C018}"/>
                    </a:ext>
                  </a:extLst>
                </p14:cNvPr>
                <p14:cNvContentPartPr/>
                <p14:nvPr/>
              </p14:nvContentPartPr>
              <p14:xfrm>
                <a:off x="9308354" y="2460563"/>
                <a:ext cx="139680" cy="45108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B9854564-DA2B-4251-A369-8AC39172C0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99354" y="2451563"/>
                  <a:ext cx="1573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A482802E-2B2B-477F-ACFC-3555F5A946AF}"/>
                    </a:ext>
                  </a:extLst>
                </p14:cNvPr>
                <p14:cNvContentPartPr/>
                <p14:nvPr/>
              </p14:nvContentPartPr>
              <p14:xfrm>
                <a:off x="9543794" y="2654603"/>
                <a:ext cx="300600" cy="25020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A482802E-2B2B-477F-ACFC-3555F5A946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34794" y="2645963"/>
                  <a:ext cx="318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58CF0952-87E2-4E22-8FB1-172DE71865BC}"/>
                    </a:ext>
                  </a:extLst>
                </p14:cNvPr>
                <p14:cNvContentPartPr/>
                <p14:nvPr/>
              </p14:nvContentPartPr>
              <p14:xfrm>
                <a:off x="9925394" y="2603123"/>
                <a:ext cx="61920" cy="25056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58CF0952-87E2-4E22-8FB1-172DE71865B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16394" y="2594123"/>
                  <a:ext cx="79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76DD16E9-65CF-4C30-87A1-172B7DE3CBD3}"/>
                    </a:ext>
                  </a:extLst>
                </p14:cNvPr>
                <p14:cNvContentPartPr/>
                <p14:nvPr/>
              </p14:nvContentPartPr>
              <p14:xfrm>
                <a:off x="10107554" y="2726243"/>
                <a:ext cx="482400" cy="18900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76DD16E9-65CF-4C30-87A1-172B7DE3CB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98554" y="2717603"/>
                  <a:ext cx="5000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4B09CEF7-053A-43BF-8B1C-EB073A4BADA4}"/>
              </a:ext>
            </a:extLst>
          </p:cNvPr>
          <p:cNvGrpSpPr/>
          <p:nvPr/>
        </p:nvGrpSpPr>
        <p:grpSpPr>
          <a:xfrm>
            <a:off x="3454754" y="4259843"/>
            <a:ext cx="8700840" cy="2008080"/>
            <a:chOff x="3454754" y="4259843"/>
            <a:chExt cx="8700840" cy="20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81765A68-C341-4489-B9E2-ACC1FACAC55C}"/>
                    </a:ext>
                  </a:extLst>
                </p14:cNvPr>
                <p14:cNvContentPartPr/>
                <p14:nvPr/>
              </p14:nvContentPartPr>
              <p14:xfrm>
                <a:off x="3454754" y="5203043"/>
                <a:ext cx="205200" cy="82764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81765A68-C341-4489-B9E2-ACC1FACAC55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45754" y="5194403"/>
                  <a:ext cx="22284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5DF7BA32-DA38-4716-8339-7C03A91541E5}"/>
                    </a:ext>
                  </a:extLst>
                </p14:cNvPr>
                <p14:cNvContentPartPr/>
                <p14:nvPr/>
              </p14:nvContentPartPr>
              <p14:xfrm>
                <a:off x="3501554" y="5031323"/>
                <a:ext cx="556560" cy="90468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5DF7BA32-DA38-4716-8339-7C03A91541E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554" y="5022683"/>
                  <a:ext cx="57420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97EC5EF2-DC58-46F3-AF95-2C952F67E6E0}"/>
                    </a:ext>
                  </a:extLst>
                </p14:cNvPr>
                <p14:cNvContentPartPr/>
                <p14:nvPr/>
              </p14:nvContentPartPr>
              <p14:xfrm>
                <a:off x="4227674" y="5588243"/>
                <a:ext cx="277560" cy="37944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97EC5EF2-DC58-46F3-AF95-2C952F67E6E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18674" y="5579243"/>
                  <a:ext cx="295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FDBE7B36-2CB5-48CA-B5CC-6A6C185F3568}"/>
                    </a:ext>
                  </a:extLst>
                </p14:cNvPr>
                <p14:cNvContentPartPr/>
                <p14:nvPr/>
              </p14:nvContentPartPr>
              <p14:xfrm>
                <a:off x="4707914" y="5479883"/>
                <a:ext cx="363600" cy="78804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FDBE7B36-2CB5-48CA-B5CC-6A6C185F35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99274" y="5471243"/>
                  <a:ext cx="38124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65ED2427-3CF5-467E-A056-BB356F0AACA7}"/>
                    </a:ext>
                  </a:extLst>
                </p14:cNvPr>
                <p14:cNvContentPartPr/>
                <p14:nvPr/>
              </p14:nvContentPartPr>
              <p14:xfrm>
                <a:off x="5211194" y="5545763"/>
                <a:ext cx="194040" cy="31500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65ED2427-3CF5-467E-A056-BB356F0AAC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02194" y="5537123"/>
                  <a:ext cx="211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C7EEEB44-2D8D-4F69-97FD-C115A769539B}"/>
                    </a:ext>
                  </a:extLst>
                </p14:cNvPr>
                <p14:cNvContentPartPr/>
                <p14:nvPr/>
              </p14:nvContentPartPr>
              <p14:xfrm>
                <a:off x="5432954" y="5516603"/>
                <a:ext cx="173160" cy="31464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C7EEEB44-2D8D-4F69-97FD-C115A76953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24314" y="5507963"/>
                  <a:ext cx="1908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F7DF57BE-76BF-4130-9246-ACB2D0745A75}"/>
                    </a:ext>
                  </a:extLst>
                </p14:cNvPr>
                <p14:cNvContentPartPr/>
                <p14:nvPr/>
              </p14:nvContentPartPr>
              <p14:xfrm>
                <a:off x="5724914" y="5505443"/>
                <a:ext cx="156600" cy="32292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F7DF57BE-76BF-4130-9246-ACB2D0745A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15914" y="5496803"/>
                  <a:ext cx="1742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3795D3D4-AA55-49AB-9F27-FE8F763234B0}"/>
                    </a:ext>
                  </a:extLst>
                </p14:cNvPr>
                <p14:cNvContentPartPr/>
                <p14:nvPr/>
              </p14:nvContentPartPr>
              <p14:xfrm>
                <a:off x="5967554" y="5532083"/>
                <a:ext cx="34920" cy="24984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3795D3D4-AA55-49AB-9F27-FE8F763234B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58554" y="5523083"/>
                  <a:ext cx="52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642AD2A5-C1E8-4141-8631-81F6848AAB92}"/>
                    </a:ext>
                  </a:extLst>
                </p14:cNvPr>
                <p14:cNvContentPartPr/>
                <p14:nvPr/>
              </p14:nvContentPartPr>
              <p14:xfrm>
                <a:off x="6060794" y="5419763"/>
                <a:ext cx="705600" cy="40032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642AD2A5-C1E8-4141-8631-81F6848AAB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52154" y="5410763"/>
                  <a:ext cx="7232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5BF6C2C6-4724-4E57-93F5-EE00BB137EC8}"/>
                    </a:ext>
                  </a:extLst>
                </p14:cNvPr>
                <p14:cNvContentPartPr/>
                <p14:nvPr/>
              </p14:nvContentPartPr>
              <p14:xfrm>
                <a:off x="6934874" y="5433443"/>
                <a:ext cx="38520" cy="3560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5BF6C2C6-4724-4E57-93F5-EE00BB137EC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26234" y="5424803"/>
                  <a:ext cx="561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BB7FCF2E-1B92-4387-AD11-5CC8B955EB78}"/>
                    </a:ext>
                  </a:extLst>
                </p14:cNvPr>
                <p14:cNvContentPartPr/>
                <p14:nvPr/>
              </p14:nvContentPartPr>
              <p14:xfrm>
                <a:off x="7076714" y="5390243"/>
                <a:ext cx="625680" cy="37116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BB7FCF2E-1B92-4387-AD11-5CC8B955EB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67714" y="5381603"/>
                  <a:ext cx="6433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08D328CA-5E45-4E5A-B137-0978DB7DF7B9}"/>
                    </a:ext>
                  </a:extLst>
                </p14:cNvPr>
                <p14:cNvContentPartPr/>
                <p14:nvPr/>
              </p14:nvContentPartPr>
              <p14:xfrm>
                <a:off x="7945754" y="4826483"/>
                <a:ext cx="29880" cy="74736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08D328CA-5E45-4E5A-B137-0978DB7DF7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37114" y="4817483"/>
                  <a:ext cx="4752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8799C00D-160B-494A-B55D-EE107157F740}"/>
                    </a:ext>
                  </a:extLst>
                </p14:cNvPr>
                <p14:cNvContentPartPr/>
                <p14:nvPr/>
              </p14:nvContentPartPr>
              <p14:xfrm>
                <a:off x="7854674" y="5319323"/>
                <a:ext cx="488880" cy="25344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8799C00D-160B-494A-B55D-EE107157F74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46034" y="5310683"/>
                  <a:ext cx="506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F6E4D91C-8737-447F-A456-56EA34FB80A0}"/>
                    </a:ext>
                  </a:extLst>
                </p14:cNvPr>
                <p14:cNvContentPartPr/>
                <p14:nvPr/>
              </p14:nvContentPartPr>
              <p14:xfrm>
                <a:off x="8473154" y="5280443"/>
                <a:ext cx="122040" cy="24876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F6E4D91C-8737-447F-A456-56EA34FB80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64514" y="5271443"/>
                  <a:ext cx="1396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EE2C0A8C-4176-4DDD-BD56-A752407C02CF}"/>
                    </a:ext>
                  </a:extLst>
                </p14:cNvPr>
                <p14:cNvContentPartPr/>
                <p14:nvPr/>
              </p14:nvContentPartPr>
              <p14:xfrm>
                <a:off x="8854394" y="5425883"/>
                <a:ext cx="99000" cy="1800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EE2C0A8C-4176-4DDD-BD56-A752407C02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45394" y="5417243"/>
                  <a:ext cx="116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1DEEC4EC-FFEB-4059-B779-5E3CD4834E12}"/>
                    </a:ext>
                  </a:extLst>
                </p14:cNvPr>
                <p14:cNvContentPartPr/>
                <p14:nvPr/>
              </p14:nvContentPartPr>
              <p14:xfrm>
                <a:off x="8856914" y="4838363"/>
                <a:ext cx="1156320" cy="60588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1DEEC4EC-FFEB-4059-B779-5E3CD4834E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47914" y="4829363"/>
                  <a:ext cx="117396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74EAC097-11F1-426D-A9AB-829469C9273E}"/>
                    </a:ext>
                  </a:extLst>
                </p14:cNvPr>
                <p14:cNvContentPartPr/>
                <p14:nvPr/>
              </p14:nvContentPartPr>
              <p14:xfrm>
                <a:off x="9825674" y="4807043"/>
                <a:ext cx="217440" cy="28404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74EAC097-11F1-426D-A9AB-829469C927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16674" y="4798043"/>
                  <a:ext cx="235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1C88CD53-C934-4EBF-89F4-AE13BE840FE1}"/>
                    </a:ext>
                  </a:extLst>
                </p14:cNvPr>
                <p14:cNvContentPartPr/>
                <p14:nvPr/>
              </p14:nvContentPartPr>
              <p14:xfrm>
                <a:off x="10229954" y="4532003"/>
                <a:ext cx="51840" cy="57276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1C88CD53-C934-4EBF-89F4-AE13BE840FE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20954" y="4523003"/>
                  <a:ext cx="694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5931CE5-F7B3-49AC-B0A1-A7B523D4BD95}"/>
                    </a:ext>
                  </a:extLst>
                </p14:cNvPr>
                <p14:cNvContentPartPr/>
                <p14:nvPr/>
              </p14:nvContentPartPr>
              <p14:xfrm>
                <a:off x="10247954" y="4438043"/>
                <a:ext cx="379080" cy="57852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5931CE5-F7B3-49AC-B0A1-A7B523D4BD9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38954" y="4429043"/>
                  <a:ext cx="3967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5FA30AD6-DDEF-4A8C-9EE8-DB0DF7C6F204}"/>
                    </a:ext>
                  </a:extLst>
                </p14:cNvPr>
                <p14:cNvContentPartPr/>
                <p14:nvPr/>
              </p14:nvContentPartPr>
              <p14:xfrm>
                <a:off x="10593554" y="4683203"/>
                <a:ext cx="197640" cy="23796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5FA30AD6-DDEF-4A8C-9EE8-DB0DF7C6F2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84914" y="4674563"/>
                  <a:ext cx="215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B9E47EA1-C15F-4152-9D43-11290B5721AA}"/>
                    </a:ext>
                  </a:extLst>
                </p14:cNvPr>
                <p14:cNvContentPartPr/>
                <p14:nvPr/>
              </p14:nvContentPartPr>
              <p14:xfrm>
                <a:off x="10797674" y="4652243"/>
                <a:ext cx="187200" cy="65052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B9E47EA1-C15F-4152-9D43-11290B5721A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88674" y="4643603"/>
                  <a:ext cx="20484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7F834092-648F-4991-A3F5-BBA2A8D36480}"/>
                    </a:ext>
                  </a:extLst>
                </p14:cNvPr>
                <p14:cNvContentPartPr/>
                <p14:nvPr/>
              </p14:nvContentPartPr>
              <p14:xfrm>
                <a:off x="11075594" y="4697243"/>
                <a:ext cx="214200" cy="21600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7F834092-648F-4991-A3F5-BBA2A8D3648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66594" y="4688603"/>
                  <a:ext cx="231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F013A96D-8E1E-4AA8-AA4B-BD8C39C95ABB}"/>
                    </a:ext>
                  </a:extLst>
                </p14:cNvPr>
                <p14:cNvContentPartPr/>
                <p14:nvPr/>
              </p14:nvContentPartPr>
              <p14:xfrm>
                <a:off x="11337314" y="4574843"/>
                <a:ext cx="9000" cy="5832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F013A96D-8E1E-4AA8-AA4B-BD8C39C95A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28674" y="4566203"/>
                  <a:ext cx="26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067638C9-3010-48CC-ACF5-65F1CC8E93A3}"/>
                    </a:ext>
                  </a:extLst>
                </p14:cNvPr>
                <p14:cNvContentPartPr/>
                <p14:nvPr/>
              </p14:nvContentPartPr>
              <p14:xfrm>
                <a:off x="11393834" y="4574843"/>
                <a:ext cx="142200" cy="28908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067638C9-3010-48CC-ACF5-65F1CC8E93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85194" y="4566203"/>
                  <a:ext cx="1598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765C82F9-5923-401F-90DA-59571B4EC863}"/>
                    </a:ext>
                  </a:extLst>
                </p14:cNvPr>
                <p14:cNvContentPartPr/>
                <p14:nvPr/>
              </p14:nvContentPartPr>
              <p14:xfrm>
                <a:off x="11577434" y="4259843"/>
                <a:ext cx="469440" cy="53748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765C82F9-5923-401F-90DA-59571B4EC8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568794" y="4250843"/>
                  <a:ext cx="48708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D6B3058B-748D-4FEA-A104-F67F9984B274}"/>
                    </a:ext>
                  </a:extLst>
                </p14:cNvPr>
                <p14:cNvContentPartPr/>
                <p14:nvPr/>
              </p14:nvContentPartPr>
              <p14:xfrm>
                <a:off x="11966594" y="4565123"/>
                <a:ext cx="189000" cy="22176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D6B3058B-748D-4FEA-A104-F67F9984B27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57594" y="4556483"/>
                  <a:ext cx="206640" cy="23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850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09A595C-AE24-4E7A-B243-F8CFCAA6839C}"/>
                  </a:ext>
                </a:extLst>
              </p14:cNvPr>
              <p14:cNvContentPartPr/>
              <p14:nvPr/>
            </p14:nvContentPartPr>
            <p14:xfrm>
              <a:off x="744175" y="587963"/>
              <a:ext cx="216720" cy="5349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09A595C-AE24-4E7A-B243-F8CFCAA683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535" y="578963"/>
                <a:ext cx="23436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428D2795-63FC-4EB1-AE13-EE35B2F0E984}"/>
                  </a:ext>
                </a:extLst>
              </p14:cNvPr>
              <p14:cNvContentPartPr/>
              <p14:nvPr/>
            </p14:nvContentPartPr>
            <p14:xfrm>
              <a:off x="974575" y="843563"/>
              <a:ext cx="50760" cy="20628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428D2795-63FC-4EB1-AE13-EE35B2F0E9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935" y="834563"/>
                <a:ext cx="68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8FDE028-2D5D-48C7-B901-C9943723AD08}"/>
                  </a:ext>
                </a:extLst>
              </p14:cNvPr>
              <p14:cNvContentPartPr/>
              <p14:nvPr/>
            </p14:nvContentPartPr>
            <p14:xfrm>
              <a:off x="1050175" y="879563"/>
              <a:ext cx="508680" cy="2804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8FDE028-2D5D-48C7-B901-C9943723AD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1175" y="870923"/>
                <a:ext cx="5263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4E58B50-65E4-466B-B5C2-605116C9308B}"/>
                  </a:ext>
                </a:extLst>
              </p14:cNvPr>
              <p14:cNvContentPartPr/>
              <p14:nvPr/>
            </p14:nvContentPartPr>
            <p14:xfrm>
              <a:off x="536095" y="448643"/>
              <a:ext cx="50760" cy="7642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4E58B50-65E4-466B-B5C2-605116C930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095" y="439643"/>
                <a:ext cx="6840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07210E9-49AD-48BC-B30C-23F7B1D86664}"/>
                  </a:ext>
                </a:extLst>
              </p14:cNvPr>
              <p14:cNvContentPartPr/>
              <p14:nvPr/>
            </p14:nvContentPartPr>
            <p14:xfrm>
              <a:off x="617095" y="440723"/>
              <a:ext cx="1305000" cy="7524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07210E9-49AD-48BC-B30C-23F7B1D866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455" y="432083"/>
                <a:ext cx="132264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F9DD2BD-B399-4897-8B5D-B0C91EFC8645}"/>
                  </a:ext>
                </a:extLst>
              </p14:cNvPr>
              <p14:cNvContentPartPr/>
              <p14:nvPr/>
            </p14:nvContentPartPr>
            <p14:xfrm>
              <a:off x="1806175" y="608123"/>
              <a:ext cx="1299240" cy="2707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F9DD2BD-B399-4897-8B5D-B0C91EFC86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7175" y="599483"/>
                <a:ext cx="13168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7F572B2-D798-4BDD-9DCC-CD5321D459CC}"/>
                  </a:ext>
                </a:extLst>
              </p14:cNvPr>
              <p14:cNvContentPartPr/>
              <p14:nvPr/>
            </p14:nvContentPartPr>
            <p14:xfrm>
              <a:off x="3242575" y="350003"/>
              <a:ext cx="1616400" cy="6282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7F572B2-D798-4BDD-9DCC-CD5321D459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3575" y="341363"/>
                <a:ext cx="16340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F5C0415-8208-4F3D-AE2B-440611B70C99}"/>
                  </a:ext>
                </a:extLst>
              </p14:cNvPr>
              <p14:cNvContentPartPr/>
              <p14:nvPr/>
            </p14:nvContentPartPr>
            <p14:xfrm>
              <a:off x="3508255" y="584723"/>
              <a:ext cx="57960" cy="2250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F5C0415-8208-4F3D-AE2B-440611B70C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99615" y="575723"/>
                <a:ext cx="756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4B39E825-BF94-4DF3-9896-195F2116B42E}"/>
                  </a:ext>
                </a:extLst>
              </p14:cNvPr>
              <p14:cNvContentPartPr/>
              <p14:nvPr/>
            </p14:nvContentPartPr>
            <p14:xfrm>
              <a:off x="3468295" y="695243"/>
              <a:ext cx="253080" cy="19944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4B39E825-BF94-4DF3-9896-195F2116B4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59655" y="686243"/>
                <a:ext cx="270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C2FF1A28-8D1A-4B0C-BA51-7B57E383C64A}"/>
                  </a:ext>
                </a:extLst>
              </p14:cNvPr>
              <p14:cNvContentPartPr/>
              <p14:nvPr/>
            </p14:nvContentPartPr>
            <p14:xfrm>
              <a:off x="3709135" y="716483"/>
              <a:ext cx="57960" cy="324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C2FF1A28-8D1A-4B0C-BA51-7B57E383C64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0495" y="707483"/>
                <a:ext cx="756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1E098EEE-4726-4300-9D0D-B579C3C996EF}"/>
                  </a:ext>
                </a:extLst>
              </p14:cNvPr>
              <p14:cNvContentPartPr/>
              <p14:nvPr/>
            </p14:nvContentPartPr>
            <p14:xfrm>
              <a:off x="3803815" y="568523"/>
              <a:ext cx="614880" cy="25812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1E098EEE-4726-4300-9D0D-B579C3C996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94815" y="559523"/>
                <a:ext cx="632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805DA44B-CD42-4701-90B5-5797C1CC8219}"/>
                  </a:ext>
                </a:extLst>
              </p14:cNvPr>
              <p14:cNvContentPartPr/>
              <p14:nvPr/>
            </p14:nvContentPartPr>
            <p14:xfrm>
              <a:off x="4865815" y="388163"/>
              <a:ext cx="1529640" cy="21060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805DA44B-CD42-4701-90B5-5797C1CC82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57175" y="379163"/>
                <a:ext cx="15472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A573DC88-E0BA-47F4-8FD4-54FA99E15F00}"/>
                  </a:ext>
                </a:extLst>
              </p14:cNvPr>
              <p14:cNvContentPartPr/>
              <p14:nvPr/>
            </p14:nvContentPartPr>
            <p14:xfrm>
              <a:off x="6545575" y="359003"/>
              <a:ext cx="55440" cy="31212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A573DC88-E0BA-47F4-8FD4-54FA99E15F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36575" y="350363"/>
                <a:ext cx="73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B0D0037A-0DF3-4800-B072-F5EDCA138D2F}"/>
                  </a:ext>
                </a:extLst>
              </p14:cNvPr>
              <p14:cNvContentPartPr/>
              <p14:nvPr/>
            </p14:nvContentPartPr>
            <p14:xfrm>
              <a:off x="6502375" y="144083"/>
              <a:ext cx="1992960" cy="64800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B0D0037A-0DF3-4800-B072-F5EDCA138D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93375" y="135443"/>
                <a:ext cx="201060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15DFADE5-91ED-4DBF-B1D0-FC78AA8EAE68}"/>
                  </a:ext>
                </a:extLst>
              </p14:cNvPr>
              <p14:cNvContentPartPr/>
              <p14:nvPr/>
            </p14:nvContentPartPr>
            <p14:xfrm>
              <a:off x="6795415" y="493283"/>
              <a:ext cx="457560" cy="19044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15DFADE5-91ED-4DBF-B1D0-FC78AA8EAE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86415" y="484283"/>
                <a:ext cx="4752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D7B41AB0-28F7-4A2D-BD13-89700C463235}"/>
                  </a:ext>
                </a:extLst>
              </p14:cNvPr>
              <p14:cNvContentPartPr/>
              <p14:nvPr/>
            </p14:nvContentPartPr>
            <p14:xfrm>
              <a:off x="7222375" y="440003"/>
              <a:ext cx="389160" cy="15192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D7B41AB0-28F7-4A2D-BD13-89700C46323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13375" y="431363"/>
                <a:ext cx="4068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C80FDB3C-33AF-4C54-9999-351542024405}"/>
                  </a:ext>
                </a:extLst>
              </p14:cNvPr>
              <p14:cNvContentPartPr/>
              <p14:nvPr/>
            </p14:nvContentPartPr>
            <p14:xfrm>
              <a:off x="7622335" y="334163"/>
              <a:ext cx="239040" cy="24624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C80FDB3C-33AF-4C54-9999-3515420244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13335" y="325523"/>
                <a:ext cx="256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A7EF1C7A-B4A9-43F3-BBFB-56D50F5E8BAF}"/>
                  </a:ext>
                </a:extLst>
              </p14:cNvPr>
              <p14:cNvContentPartPr/>
              <p14:nvPr/>
            </p14:nvContentPartPr>
            <p14:xfrm>
              <a:off x="7860655" y="400043"/>
              <a:ext cx="195480" cy="16848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A7EF1C7A-B4A9-43F3-BBFB-56D50F5E8BA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51655" y="391403"/>
                <a:ext cx="2131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042039A4-DD33-45EC-9CEC-E39DFEEB5CA9}"/>
                  </a:ext>
                </a:extLst>
              </p14:cNvPr>
              <p14:cNvContentPartPr/>
              <p14:nvPr/>
            </p14:nvContentPartPr>
            <p14:xfrm>
              <a:off x="8058295" y="382043"/>
              <a:ext cx="93600" cy="15444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042039A4-DD33-45EC-9CEC-E39DFEEB5CA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49655" y="373043"/>
                <a:ext cx="1112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AD5132BF-33E2-4163-944A-D64E3048B1C0}"/>
                  </a:ext>
                </a:extLst>
              </p14:cNvPr>
              <p14:cNvContentPartPr/>
              <p14:nvPr/>
            </p14:nvContentPartPr>
            <p14:xfrm>
              <a:off x="4711735" y="826283"/>
              <a:ext cx="194040" cy="50112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AD5132BF-33E2-4163-944A-D64E3048B1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2735" y="817643"/>
                <a:ext cx="21168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3C8C1B54-B955-4F23-B73F-5B9D06EEF2E7}"/>
                  </a:ext>
                </a:extLst>
              </p14:cNvPr>
              <p14:cNvContentPartPr/>
              <p14:nvPr/>
            </p14:nvContentPartPr>
            <p14:xfrm>
              <a:off x="4993975" y="1291403"/>
              <a:ext cx="1739880" cy="10368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3C8C1B54-B955-4F23-B73F-5B9D06EEF2E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84975" y="1282403"/>
                <a:ext cx="17575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9AFA1C75-A27D-4FF9-9690-A6043474F551}"/>
                  </a:ext>
                </a:extLst>
              </p14:cNvPr>
              <p14:cNvContentPartPr/>
              <p14:nvPr/>
            </p14:nvContentPartPr>
            <p14:xfrm>
              <a:off x="6640255" y="1199603"/>
              <a:ext cx="97920" cy="12924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9AFA1C75-A27D-4FF9-9690-A6043474F5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31255" y="1190963"/>
                <a:ext cx="1155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813762B9-3069-49DF-8CA4-DA02D6470E84}"/>
                  </a:ext>
                </a:extLst>
              </p14:cNvPr>
              <p14:cNvContentPartPr/>
              <p14:nvPr/>
            </p14:nvContentPartPr>
            <p14:xfrm>
              <a:off x="6805495" y="1006643"/>
              <a:ext cx="75960" cy="52272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813762B9-3069-49DF-8CA4-DA02D6470E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96495" y="998003"/>
                <a:ext cx="9360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709D1DF3-8817-4878-ACD9-F6D50DCD84F7}"/>
                  </a:ext>
                </a:extLst>
              </p14:cNvPr>
              <p14:cNvContentPartPr/>
              <p14:nvPr/>
            </p14:nvContentPartPr>
            <p14:xfrm>
              <a:off x="6840055" y="785243"/>
              <a:ext cx="1902600" cy="66240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709D1DF3-8817-4878-ACD9-F6D50DCD84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31415" y="776603"/>
                <a:ext cx="192024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432B3A4E-FCBA-489E-8F59-6D7EED77F809}"/>
                  </a:ext>
                </a:extLst>
              </p14:cNvPr>
              <p14:cNvContentPartPr/>
              <p14:nvPr/>
            </p14:nvContentPartPr>
            <p14:xfrm>
              <a:off x="7128415" y="1183763"/>
              <a:ext cx="149040" cy="16092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432B3A4E-FCBA-489E-8F59-6D7EED77F80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19415" y="1174763"/>
                <a:ext cx="1666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DF427671-579C-4F23-A1BE-757AC290B745}"/>
                  </a:ext>
                </a:extLst>
              </p14:cNvPr>
              <p14:cNvContentPartPr/>
              <p14:nvPr/>
            </p14:nvContentPartPr>
            <p14:xfrm>
              <a:off x="7341895" y="1183763"/>
              <a:ext cx="136440" cy="75600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DF427671-579C-4F23-A1BE-757AC290B74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33255" y="1175123"/>
                <a:ext cx="1540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DE5073A9-D4DE-4C7F-BF87-63CBE9001612}"/>
                  </a:ext>
                </a:extLst>
              </p14:cNvPr>
              <p14:cNvContentPartPr/>
              <p14:nvPr/>
            </p14:nvContentPartPr>
            <p14:xfrm>
              <a:off x="7532695" y="1106363"/>
              <a:ext cx="223560" cy="14904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DE5073A9-D4DE-4C7F-BF87-63CBE900161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23695" y="1097723"/>
                <a:ext cx="241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F968976C-DC54-4F08-9307-F698F542BF00}"/>
                  </a:ext>
                </a:extLst>
              </p14:cNvPr>
              <p14:cNvContentPartPr/>
              <p14:nvPr/>
            </p14:nvContentPartPr>
            <p14:xfrm>
              <a:off x="7816015" y="879563"/>
              <a:ext cx="72720" cy="284760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F968976C-DC54-4F08-9307-F698F542BF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07375" y="870923"/>
                <a:ext cx="903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FA084345-649C-4917-968A-EF414A576945}"/>
                  </a:ext>
                </a:extLst>
              </p14:cNvPr>
              <p14:cNvContentPartPr/>
              <p14:nvPr/>
            </p14:nvContentPartPr>
            <p14:xfrm>
              <a:off x="7796575" y="1073243"/>
              <a:ext cx="196920" cy="15624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FA084345-649C-4917-968A-EF414A5769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87935" y="1064603"/>
                <a:ext cx="214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0A570049-976A-4749-A10C-8848074F5936}"/>
                  </a:ext>
                </a:extLst>
              </p14:cNvPr>
              <p14:cNvContentPartPr/>
              <p14:nvPr/>
            </p14:nvContentPartPr>
            <p14:xfrm>
              <a:off x="8112295" y="949403"/>
              <a:ext cx="169560" cy="263520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0A570049-976A-4749-A10C-8848074F59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03655" y="940403"/>
                <a:ext cx="1872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242BF8CF-4B68-496B-B704-502AC182CE66}"/>
                  </a:ext>
                </a:extLst>
              </p14:cNvPr>
              <p14:cNvContentPartPr/>
              <p14:nvPr/>
            </p14:nvContentPartPr>
            <p14:xfrm>
              <a:off x="8359975" y="1048763"/>
              <a:ext cx="109440" cy="120600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242BF8CF-4B68-496B-B704-502AC182CE6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51335" y="1040123"/>
                <a:ext cx="1270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BBABF2A0-0AD2-4EB1-A0F6-172BAB1D8550}"/>
                  </a:ext>
                </a:extLst>
              </p14:cNvPr>
              <p14:cNvContentPartPr/>
              <p14:nvPr/>
            </p14:nvContentPartPr>
            <p14:xfrm>
              <a:off x="8500375" y="905843"/>
              <a:ext cx="109440" cy="255960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BBABF2A0-0AD2-4EB1-A0F6-172BAB1D855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91735" y="897203"/>
                <a:ext cx="1270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4BA6503D-7379-4106-888A-54631B7595E1}"/>
                  </a:ext>
                </a:extLst>
              </p14:cNvPr>
              <p14:cNvContentPartPr/>
              <p14:nvPr/>
            </p14:nvContentPartPr>
            <p14:xfrm>
              <a:off x="4170295" y="884243"/>
              <a:ext cx="263520" cy="1001160"/>
            </p14:xfrm>
          </p:contentPart>
        </mc:Choice>
        <mc:Fallback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4BA6503D-7379-4106-888A-54631B7595E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61295" y="875603"/>
                <a:ext cx="281160" cy="10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8EA2AE3E-4BC8-46AE-B0F3-4831E819C776}"/>
                  </a:ext>
                </a:extLst>
              </p14:cNvPr>
              <p14:cNvContentPartPr/>
              <p14:nvPr/>
            </p14:nvContentPartPr>
            <p14:xfrm>
              <a:off x="4468015" y="1854083"/>
              <a:ext cx="910080" cy="58680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8EA2AE3E-4BC8-46AE-B0F3-4831E819C77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59375" y="1845083"/>
                <a:ext cx="9277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FE6879B7-995A-4AEC-AF45-C7580A7EE549}"/>
                  </a:ext>
                </a:extLst>
              </p14:cNvPr>
              <p14:cNvContentPartPr/>
              <p14:nvPr/>
            </p14:nvContentPartPr>
            <p14:xfrm>
              <a:off x="5292775" y="1780643"/>
              <a:ext cx="117000" cy="148680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FE6879B7-995A-4AEC-AF45-C7580A7EE54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84135" y="1771643"/>
                <a:ext cx="1346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C667AC67-04F9-4CFF-BA1F-8BB9D596D0D7}"/>
                  </a:ext>
                </a:extLst>
              </p14:cNvPr>
              <p14:cNvContentPartPr/>
              <p14:nvPr/>
            </p14:nvContentPartPr>
            <p14:xfrm>
              <a:off x="5467375" y="1710083"/>
              <a:ext cx="86400" cy="417960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C667AC67-04F9-4CFF-BA1F-8BB9D596D0D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58375" y="1701083"/>
                <a:ext cx="1040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FA61F234-70DA-4AB0-B469-64631DE8C220}"/>
                  </a:ext>
                </a:extLst>
              </p14:cNvPr>
              <p14:cNvContentPartPr/>
              <p14:nvPr/>
            </p14:nvContentPartPr>
            <p14:xfrm>
              <a:off x="5470255" y="1619363"/>
              <a:ext cx="2265480" cy="529920"/>
            </p14:xfrm>
          </p:contentPart>
        </mc:Choice>
        <mc:Fallback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FA61F234-70DA-4AB0-B469-64631DE8C22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61255" y="1610723"/>
                <a:ext cx="228312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408F2486-08E4-4E43-8BEA-F1F56295D635}"/>
                  </a:ext>
                </a:extLst>
              </p14:cNvPr>
              <p14:cNvContentPartPr/>
              <p14:nvPr/>
            </p14:nvContentPartPr>
            <p14:xfrm>
              <a:off x="5753935" y="1759763"/>
              <a:ext cx="73080" cy="382680"/>
            </p14:xfrm>
          </p:contentPart>
        </mc:Choice>
        <mc:Fallback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408F2486-08E4-4E43-8BEA-F1F56295D63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44935" y="1750763"/>
                <a:ext cx="907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836B2F4E-42ED-4021-BD19-2581E15CB936}"/>
                  </a:ext>
                </a:extLst>
              </p14:cNvPr>
              <p14:cNvContentPartPr/>
              <p14:nvPr/>
            </p14:nvContentPartPr>
            <p14:xfrm>
              <a:off x="5734135" y="1935443"/>
              <a:ext cx="268200" cy="99360"/>
            </p14:xfrm>
          </p:contentPart>
        </mc:Choice>
        <mc:Fallback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836B2F4E-42ED-4021-BD19-2581E15CB93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25495" y="1926443"/>
                <a:ext cx="2858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D250ED76-D808-42C6-8FAA-9DA5637CA799}"/>
                  </a:ext>
                </a:extLst>
              </p14:cNvPr>
              <p14:cNvContentPartPr/>
              <p14:nvPr/>
            </p14:nvContentPartPr>
            <p14:xfrm>
              <a:off x="5944375" y="1866323"/>
              <a:ext cx="15120" cy="5040"/>
            </p14:xfrm>
          </p:contentPart>
        </mc:Choice>
        <mc:Fallback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D250ED76-D808-42C6-8FAA-9DA5637CA79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35735" y="1857323"/>
                <a:ext cx="32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D592CD9F-313A-4514-999A-2AA9091B2FF9}"/>
                  </a:ext>
                </a:extLst>
              </p14:cNvPr>
              <p14:cNvContentPartPr/>
              <p14:nvPr/>
            </p14:nvContentPartPr>
            <p14:xfrm>
              <a:off x="6046255" y="1935803"/>
              <a:ext cx="180720" cy="361080"/>
            </p14:xfrm>
          </p:contentPart>
        </mc:Choice>
        <mc:Fallback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D592CD9F-313A-4514-999A-2AA9091B2FF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37615" y="1926803"/>
                <a:ext cx="1983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30F8A619-0340-4802-A892-8D8B6AD792DA}"/>
                  </a:ext>
                </a:extLst>
              </p14:cNvPr>
              <p14:cNvContentPartPr/>
              <p14:nvPr/>
            </p14:nvContentPartPr>
            <p14:xfrm>
              <a:off x="6241375" y="1881803"/>
              <a:ext cx="179280" cy="107280"/>
            </p14:xfrm>
          </p:contentPart>
        </mc:Choice>
        <mc:Fallback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30F8A619-0340-4802-A892-8D8B6AD792D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232375" y="1873163"/>
                <a:ext cx="1969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278B680F-62E1-4EA7-81B4-F1429A7E9630}"/>
                  </a:ext>
                </a:extLst>
              </p14:cNvPr>
              <p14:cNvContentPartPr/>
              <p14:nvPr/>
            </p14:nvContentPartPr>
            <p14:xfrm>
              <a:off x="1082575" y="1126163"/>
              <a:ext cx="360" cy="36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278B680F-62E1-4EA7-81B4-F1429A7E963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73935" y="11175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C6DD873C-C726-4FA2-B291-D6828C0F618F}"/>
                  </a:ext>
                </a:extLst>
              </p14:cNvPr>
              <p14:cNvContentPartPr/>
              <p14:nvPr/>
            </p14:nvContentPartPr>
            <p14:xfrm>
              <a:off x="999775" y="1126163"/>
              <a:ext cx="83160" cy="891360"/>
            </p14:xfrm>
          </p:contentPart>
        </mc:Choice>
        <mc:Fallback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C6DD873C-C726-4FA2-B291-D6828C0F618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91135" y="1117523"/>
                <a:ext cx="100800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C51712D6-59C3-4E64-93D1-957506E4029B}"/>
                  </a:ext>
                </a:extLst>
              </p14:cNvPr>
              <p14:cNvContentPartPr/>
              <p14:nvPr/>
            </p14:nvContentPartPr>
            <p14:xfrm>
              <a:off x="942175" y="1935443"/>
              <a:ext cx="201240" cy="20484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C51712D6-59C3-4E64-93D1-957506E4029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3535" y="1926443"/>
                <a:ext cx="2188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Entrada de lápiz 50">
                <a:extLst>
                  <a:ext uri="{FF2B5EF4-FFF2-40B4-BE49-F238E27FC236}">
                    <a16:creationId xmlns:a16="http://schemas.microsoft.com/office/drawing/2014/main" id="{4BCBD5CD-965D-415D-BDC0-EE418629C80D}"/>
                  </a:ext>
                </a:extLst>
              </p14:cNvPr>
              <p14:cNvContentPartPr/>
              <p14:nvPr/>
            </p14:nvContentPartPr>
            <p14:xfrm>
              <a:off x="332695" y="2095283"/>
              <a:ext cx="2198520" cy="757440"/>
            </p14:xfrm>
          </p:contentPart>
        </mc:Choice>
        <mc:Fallback>
          <p:pic>
            <p:nvPicPr>
              <p:cNvPr id="51" name="Entrada de lápiz 50">
                <a:extLst>
                  <a:ext uri="{FF2B5EF4-FFF2-40B4-BE49-F238E27FC236}">
                    <a16:creationId xmlns:a16="http://schemas.microsoft.com/office/drawing/2014/main" id="{4BCBD5CD-965D-415D-BDC0-EE418629C80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695" y="2086643"/>
                <a:ext cx="221616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B64F82E9-882C-45E9-98A5-AF23A1A40823}"/>
                  </a:ext>
                </a:extLst>
              </p14:cNvPr>
              <p14:cNvContentPartPr/>
              <p14:nvPr/>
            </p14:nvContentPartPr>
            <p14:xfrm>
              <a:off x="971695" y="2167643"/>
              <a:ext cx="56520" cy="556560"/>
            </p14:xfrm>
          </p:contentPart>
        </mc:Choice>
        <mc:Fallback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B64F82E9-882C-45E9-98A5-AF23A1A4082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3055" y="2159003"/>
                <a:ext cx="7416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02E86C89-B924-4D62-A824-4D8B23D350CA}"/>
                  </a:ext>
                </a:extLst>
              </p14:cNvPr>
              <p14:cNvContentPartPr/>
              <p14:nvPr/>
            </p14:nvContentPartPr>
            <p14:xfrm>
              <a:off x="927415" y="2481203"/>
              <a:ext cx="165600" cy="111600"/>
            </p14:xfrm>
          </p:contentPart>
        </mc:Choice>
        <mc:Fallback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02E86C89-B924-4D62-A824-4D8B23D350C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18415" y="2472563"/>
                <a:ext cx="1832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31D37F31-143C-4356-A5A7-2E602AAB9247}"/>
                  </a:ext>
                </a:extLst>
              </p14:cNvPr>
              <p14:cNvContentPartPr/>
              <p14:nvPr/>
            </p14:nvContentPartPr>
            <p14:xfrm>
              <a:off x="1172575" y="2472923"/>
              <a:ext cx="6120" cy="504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31D37F31-143C-4356-A5A7-2E602AAB924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3935" y="2463923"/>
                <a:ext cx="23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D79058B0-E8F7-4A66-81E3-EDDD2C1F887F}"/>
                  </a:ext>
                </a:extLst>
              </p14:cNvPr>
              <p14:cNvContentPartPr/>
              <p14:nvPr/>
            </p14:nvContentPartPr>
            <p14:xfrm>
              <a:off x="945055" y="2494163"/>
              <a:ext cx="190440" cy="48960"/>
            </p14:xfrm>
          </p:contentPart>
        </mc:Choice>
        <mc:Fallback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D79058B0-E8F7-4A66-81E3-EDDD2C1F887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36415" y="2485163"/>
                <a:ext cx="2080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Entrada de lápiz 55">
                <a:extLst>
                  <a:ext uri="{FF2B5EF4-FFF2-40B4-BE49-F238E27FC236}">
                    <a16:creationId xmlns:a16="http://schemas.microsoft.com/office/drawing/2014/main" id="{D193D9C5-9FC1-4669-A725-3E94DB98C993}"/>
                  </a:ext>
                </a:extLst>
              </p14:cNvPr>
              <p14:cNvContentPartPr/>
              <p14:nvPr/>
            </p14:nvContentPartPr>
            <p14:xfrm>
              <a:off x="1185895" y="2493443"/>
              <a:ext cx="102240" cy="149040"/>
            </p14:xfrm>
          </p:contentPart>
        </mc:Choice>
        <mc:Fallback>
          <p:pic>
            <p:nvPicPr>
              <p:cNvPr id="56" name="Entrada de lápiz 55">
                <a:extLst>
                  <a:ext uri="{FF2B5EF4-FFF2-40B4-BE49-F238E27FC236}">
                    <a16:creationId xmlns:a16="http://schemas.microsoft.com/office/drawing/2014/main" id="{D193D9C5-9FC1-4669-A725-3E94DB98C99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77255" y="2484803"/>
                <a:ext cx="119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7302B8A1-E810-4FC9-8E0F-0B92F2EB404E}"/>
                  </a:ext>
                </a:extLst>
              </p14:cNvPr>
              <p14:cNvContentPartPr/>
              <p14:nvPr/>
            </p14:nvContentPartPr>
            <p14:xfrm>
              <a:off x="1197775" y="2420003"/>
              <a:ext cx="28440" cy="41040"/>
            </p14:xfrm>
          </p:contentPart>
        </mc:Choice>
        <mc:Fallback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7302B8A1-E810-4FC9-8E0F-0B92F2EB404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89135" y="2411003"/>
                <a:ext cx="460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AD48C758-9EC1-4217-8EC9-EA2A4AB0C65E}"/>
                  </a:ext>
                </a:extLst>
              </p14:cNvPr>
              <p14:cNvContentPartPr/>
              <p14:nvPr/>
            </p14:nvContentPartPr>
            <p14:xfrm>
              <a:off x="1330615" y="2465363"/>
              <a:ext cx="170280" cy="151920"/>
            </p14:xfrm>
          </p:contentPart>
        </mc:Choice>
        <mc:Fallback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AD48C758-9EC1-4217-8EC9-EA2A4AB0C65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321975" y="2456363"/>
                <a:ext cx="1879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C4F84479-1BFF-4687-93AA-5E1B0D335991}"/>
                  </a:ext>
                </a:extLst>
              </p14:cNvPr>
              <p14:cNvContentPartPr/>
              <p14:nvPr/>
            </p14:nvContentPartPr>
            <p14:xfrm>
              <a:off x="1521415" y="2374283"/>
              <a:ext cx="563040" cy="261720"/>
            </p14:xfrm>
          </p:contentPart>
        </mc:Choice>
        <mc:Fallback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C4F84479-1BFF-4687-93AA-5E1B0D33599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512415" y="2365283"/>
                <a:ext cx="5806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1" name="Entrada de lápiz 60">
                <a:extLst>
                  <a:ext uri="{FF2B5EF4-FFF2-40B4-BE49-F238E27FC236}">
                    <a16:creationId xmlns:a16="http://schemas.microsoft.com/office/drawing/2014/main" id="{96228A7C-763C-4D3E-84FE-252145439D68}"/>
                  </a:ext>
                </a:extLst>
              </p14:cNvPr>
              <p14:cNvContentPartPr/>
              <p14:nvPr/>
            </p14:nvContentPartPr>
            <p14:xfrm>
              <a:off x="1230175" y="2851283"/>
              <a:ext cx="53640" cy="735840"/>
            </p14:xfrm>
          </p:contentPart>
        </mc:Choice>
        <mc:Fallback>
          <p:pic>
            <p:nvPicPr>
              <p:cNvPr id="61" name="Entrada de lápiz 60">
                <a:extLst>
                  <a:ext uri="{FF2B5EF4-FFF2-40B4-BE49-F238E27FC236}">
                    <a16:creationId xmlns:a16="http://schemas.microsoft.com/office/drawing/2014/main" id="{96228A7C-763C-4D3E-84FE-252145439D6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221535" y="2842283"/>
                <a:ext cx="7128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2" name="Entrada de lápiz 61">
                <a:extLst>
                  <a:ext uri="{FF2B5EF4-FFF2-40B4-BE49-F238E27FC236}">
                    <a16:creationId xmlns:a16="http://schemas.microsoft.com/office/drawing/2014/main" id="{95A56211-65DA-47E4-9BC6-B0F21AA432BA}"/>
                  </a:ext>
                </a:extLst>
              </p14:cNvPr>
              <p14:cNvContentPartPr/>
              <p14:nvPr/>
            </p14:nvContentPartPr>
            <p14:xfrm>
              <a:off x="1200295" y="3479123"/>
              <a:ext cx="205920" cy="138600"/>
            </p14:xfrm>
          </p:contentPart>
        </mc:Choice>
        <mc:Fallback>
          <p:pic>
            <p:nvPicPr>
              <p:cNvPr id="62" name="Entrada de lápiz 61">
                <a:extLst>
                  <a:ext uri="{FF2B5EF4-FFF2-40B4-BE49-F238E27FC236}">
                    <a16:creationId xmlns:a16="http://schemas.microsoft.com/office/drawing/2014/main" id="{95A56211-65DA-47E4-9BC6-B0F21AA432B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91655" y="3470123"/>
                <a:ext cx="223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91B6EBFF-7F06-41F2-AF9A-5BEA44917258}"/>
                  </a:ext>
                </a:extLst>
              </p14:cNvPr>
              <p14:cNvContentPartPr/>
              <p14:nvPr/>
            </p14:nvContentPartPr>
            <p14:xfrm>
              <a:off x="388135" y="3831563"/>
              <a:ext cx="43200" cy="577440"/>
            </p14:xfrm>
          </p:contentPart>
        </mc:Choice>
        <mc:Fallback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91B6EBFF-7F06-41F2-AF9A-5BEA4491725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79495" y="3822923"/>
                <a:ext cx="6084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4" name="Entrada de lápiz 63">
                <a:extLst>
                  <a:ext uri="{FF2B5EF4-FFF2-40B4-BE49-F238E27FC236}">
                    <a16:creationId xmlns:a16="http://schemas.microsoft.com/office/drawing/2014/main" id="{5C6EC59A-23A9-4E58-BBD1-0E780B0CAE16}"/>
                  </a:ext>
                </a:extLst>
              </p14:cNvPr>
              <p14:cNvContentPartPr/>
              <p14:nvPr/>
            </p14:nvContentPartPr>
            <p14:xfrm>
              <a:off x="383815" y="3488123"/>
              <a:ext cx="2147040" cy="882360"/>
            </p14:xfrm>
          </p:contentPart>
        </mc:Choice>
        <mc:Fallback>
          <p:pic>
            <p:nvPicPr>
              <p:cNvPr id="64" name="Entrada de lápiz 63">
                <a:extLst>
                  <a:ext uri="{FF2B5EF4-FFF2-40B4-BE49-F238E27FC236}">
                    <a16:creationId xmlns:a16="http://schemas.microsoft.com/office/drawing/2014/main" id="{5C6EC59A-23A9-4E58-BBD1-0E780B0CAE1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75175" y="3479123"/>
                <a:ext cx="216468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5" name="Entrada de lápiz 64">
                <a:extLst>
                  <a:ext uri="{FF2B5EF4-FFF2-40B4-BE49-F238E27FC236}">
                    <a16:creationId xmlns:a16="http://schemas.microsoft.com/office/drawing/2014/main" id="{7953CD0F-9724-42E6-948B-A96B6347E889}"/>
                  </a:ext>
                </a:extLst>
              </p14:cNvPr>
              <p14:cNvContentPartPr/>
              <p14:nvPr/>
            </p14:nvContentPartPr>
            <p14:xfrm>
              <a:off x="639415" y="3895283"/>
              <a:ext cx="55080" cy="312120"/>
            </p14:xfrm>
          </p:contentPart>
        </mc:Choice>
        <mc:Fallback>
          <p:pic>
            <p:nvPicPr>
              <p:cNvPr id="65" name="Entrada de lápiz 64">
                <a:extLst>
                  <a:ext uri="{FF2B5EF4-FFF2-40B4-BE49-F238E27FC236}">
                    <a16:creationId xmlns:a16="http://schemas.microsoft.com/office/drawing/2014/main" id="{7953CD0F-9724-42E6-948B-A96B6347E88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30415" y="3886283"/>
                <a:ext cx="727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23C41FFE-04B0-457E-95AF-775D650B037C}"/>
                  </a:ext>
                </a:extLst>
              </p14:cNvPr>
              <p14:cNvContentPartPr/>
              <p14:nvPr/>
            </p14:nvContentPartPr>
            <p14:xfrm>
              <a:off x="658495" y="3906083"/>
              <a:ext cx="141120" cy="215280"/>
            </p14:xfrm>
          </p:contentPart>
        </mc:Choice>
        <mc:Fallback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23C41FFE-04B0-457E-95AF-775D650B037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49855" y="3897443"/>
                <a:ext cx="1587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91B64B4F-C09E-4DFB-BAF0-2858A27BD6E5}"/>
                  </a:ext>
                </a:extLst>
              </p14:cNvPr>
              <p14:cNvContentPartPr/>
              <p14:nvPr/>
            </p14:nvContentPartPr>
            <p14:xfrm>
              <a:off x="809335" y="4008683"/>
              <a:ext cx="97920" cy="143640"/>
            </p14:xfrm>
          </p:contentPart>
        </mc:Choice>
        <mc:Fallback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91B64B4F-C09E-4DFB-BAF0-2858A27BD6E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00335" y="3999683"/>
                <a:ext cx="1155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8638A7A7-90C6-4F02-9DF4-28D712251BA6}"/>
                  </a:ext>
                </a:extLst>
              </p14:cNvPr>
              <p14:cNvContentPartPr/>
              <p14:nvPr/>
            </p14:nvContentPartPr>
            <p14:xfrm>
              <a:off x="964495" y="4006163"/>
              <a:ext cx="87480" cy="147600"/>
            </p14:xfrm>
          </p:contentPart>
        </mc:Choice>
        <mc:Fallback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8638A7A7-90C6-4F02-9DF4-28D712251BA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5495" y="3997163"/>
                <a:ext cx="1051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9" name="Entrada de lápiz 68">
                <a:extLst>
                  <a:ext uri="{FF2B5EF4-FFF2-40B4-BE49-F238E27FC236}">
                    <a16:creationId xmlns:a16="http://schemas.microsoft.com/office/drawing/2014/main" id="{57B57632-2897-4BBA-A4B3-D026882B1B22}"/>
                  </a:ext>
                </a:extLst>
              </p14:cNvPr>
              <p14:cNvContentPartPr/>
              <p14:nvPr/>
            </p14:nvContentPartPr>
            <p14:xfrm>
              <a:off x="1103815" y="3791243"/>
              <a:ext cx="144720" cy="328680"/>
            </p14:xfrm>
          </p:contentPart>
        </mc:Choice>
        <mc:Fallback>
          <p:pic>
            <p:nvPicPr>
              <p:cNvPr id="69" name="Entrada de lápiz 68">
                <a:extLst>
                  <a:ext uri="{FF2B5EF4-FFF2-40B4-BE49-F238E27FC236}">
                    <a16:creationId xmlns:a16="http://schemas.microsoft.com/office/drawing/2014/main" id="{57B57632-2897-4BBA-A4B3-D026882B1B2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94815" y="3782603"/>
                <a:ext cx="1623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0" name="Entrada de lápiz 69">
                <a:extLst>
                  <a:ext uri="{FF2B5EF4-FFF2-40B4-BE49-F238E27FC236}">
                    <a16:creationId xmlns:a16="http://schemas.microsoft.com/office/drawing/2014/main" id="{C1D1BA99-46EE-4CB5-9B3D-DEDFA414F69C}"/>
                  </a:ext>
                </a:extLst>
              </p14:cNvPr>
              <p14:cNvContentPartPr/>
              <p14:nvPr/>
            </p14:nvContentPartPr>
            <p14:xfrm>
              <a:off x="1327735" y="3943523"/>
              <a:ext cx="100800" cy="119880"/>
            </p14:xfrm>
          </p:contentPart>
        </mc:Choice>
        <mc:Fallback>
          <p:pic>
            <p:nvPicPr>
              <p:cNvPr id="70" name="Entrada de lápiz 69">
                <a:extLst>
                  <a:ext uri="{FF2B5EF4-FFF2-40B4-BE49-F238E27FC236}">
                    <a16:creationId xmlns:a16="http://schemas.microsoft.com/office/drawing/2014/main" id="{C1D1BA99-46EE-4CB5-9B3D-DEDFA414F69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319095" y="3934523"/>
                <a:ext cx="1184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1" name="Entrada de lápiz 70">
                <a:extLst>
                  <a:ext uri="{FF2B5EF4-FFF2-40B4-BE49-F238E27FC236}">
                    <a16:creationId xmlns:a16="http://schemas.microsoft.com/office/drawing/2014/main" id="{6CD97833-1E66-42AF-A59E-E891EFD40A60}"/>
                  </a:ext>
                </a:extLst>
              </p14:cNvPr>
              <p14:cNvContentPartPr/>
              <p14:nvPr/>
            </p14:nvContentPartPr>
            <p14:xfrm>
              <a:off x="1525015" y="3893483"/>
              <a:ext cx="122040" cy="198720"/>
            </p14:xfrm>
          </p:contentPart>
        </mc:Choice>
        <mc:Fallback>
          <p:pic>
            <p:nvPicPr>
              <p:cNvPr id="71" name="Entrada de lápiz 70">
                <a:extLst>
                  <a:ext uri="{FF2B5EF4-FFF2-40B4-BE49-F238E27FC236}">
                    <a16:creationId xmlns:a16="http://schemas.microsoft.com/office/drawing/2014/main" id="{6CD97833-1E66-42AF-A59E-E891EFD40A6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516375" y="3884843"/>
                <a:ext cx="1396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178331F6-2D9E-4EC2-8CD5-6F5F6C118B09}"/>
                  </a:ext>
                </a:extLst>
              </p14:cNvPr>
              <p14:cNvContentPartPr/>
              <p14:nvPr/>
            </p14:nvContentPartPr>
            <p14:xfrm>
              <a:off x="1708975" y="3743723"/>
              <a:ext cx="57600" cy="264600"/>
            </p14:xfrm>
          </p:contentPart>
        </mc:Choice>
        <mc:Fallback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178331F6-2D9E-4EC2-8CD5-6F5F6C118B0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699975" y="3735083"/>
                <a:ext cx="752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B97897EA-F17A-4DDB-A8B5-1A5AE96E7A79}"/>
                  </a:ext>
                </a:extLst>
              </p14:cNvPr>
              <p14:cNvContentPartPr/>
              <p14:nvPr/>
            </p14:nvContentPartPr>
            <p14:xfrm>
              <a:off x="1683775" y="3828683"/>
              <a:ext cx="348840" cy="168120"/>
            </p14:xfrm>
          </p:contentPart>
        </mc:Choice>
        <mc:Fallback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B97897EA-F17A-4DDB-A8B5-1A5AE96E7A7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675135" y="3819683"/>
                <a:ext cx="3664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5" name="Entrada de lápiz 74">
                <a:extLst>
                  <a:ext uri="{FF2B5EF4-FFF2-40B4-BE49-F238E27FC236}">
                    <a16:creationId xmlns:a16="http://schemas.microsoft.com/office/drawing/2014/main" id="{B78A85B3-2484-4025-855A-6FB3AB59CB2B}"/>
                  </a:ext>
                </a:extLst>
              </p14:cNvPr>
              <p14:cNvContentPartPr/>
              <p14:nvPr/>
            </p14:nvContentPartPr>
            <p14:xfrm>
              <a:off x="1258255" y="4226483"/>
              <a:ext cx="55080" cy="407520"/>
            </p14:xfrm>
          </p:contentPart>
        </mc:Choice>
        <mc:Fallback>
          <p:pic>
            <p:nvPicPr>
              <p:cNvPr id="75" name="Entrada de lápiz 74">
                <a:extLst>
                  <a:ext uri="{FF2B5EF4-FFF2-40B4-BE49-F238E27FC236}">
                    <a16:creationId xmlns:a16="http://schemas.microsoft.com/office/drawing/2014/main" id="{B78A85B3-2484-4025-855A-6FB3AB59CB2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249615" y="4217483"/>
                <a:ext cx="727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6" name="Entrada de lápiz 75">
                <a:extLst>
                  <a:ext uri="{FF2B5EF4-FFF2-40B4-BE49-F238E27FC236}">
                    <a16:creationId xmlns:a16="http://schemas.microsoft.com/office/drawing/2014/main" id="{D197AEF7-62F6-48A5-8E35-5BDE5969368F}"/>
                  </a:ext>
                </a:extLst>
              </p14:cNvPr>
              <p14:cNvContentPartPr/>
              <p14:nvPr/>
            </p14:nvContentPartPr>
            <p14:xfrm>
              <a:off x="1215415" y="4526003"/>
              <a:ext cx="255960" cy="201960"/>
            </p14:xfrm>
          </p:contentPart>
        </mc:Choice>
        <mc:Fallback>
          <p:pic>
            <p:nvPicPr>
              <p:cNvPr id="76" name="Entrada de lápiz 75">
                <a:extLst>
                  <a:ext uri="{FF2B5EF4-FFF2-40B4-BE49-F238E27FC236}">
                    <a16:creationId xmlns:a16="http://schemas.microsoft.com/office/drawing/2014/main" id="{D197AEF7-62F6-48A5-8E35-5BDE5969368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206415" y="4517363"/>
                <a:ext cx="2736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8" name="Entrada de lápiz 77">
                <a:extLst>
                  <a:ext uri="{FF2B5EF4-FFF2-40B4-BE49-F238E27FC236}">
                    <a16:creationId xmlns:a16="http://schemas.microsoft.com/office/drawing/2014/main" id="{530F251F-DC44-4EA8-ADFA-55852CACB5DF}"/>
                  </a:ext>
                </a:extLst>
              </p14:cNvPr>
              <p14:cNvContentPartPr/>
              <p14:nvPr/>
            </p14:nvContentPartPr>
            <p14:xfrm>
              <a:off x="462295" y="4710683"/>
              <a:ext cx="1236600" cy="731880"/>
            </p14:xfrm>
          </p:contentPart>
        </mc:Choice>
        <mc:Fallback>
          <p:pic>
            <p:nvPicPr>
              <p:cNvPr id="78" name="Entrada de lápiz 77">
                <a:extLst>
                  <a:ext uri="{FF2B5EF4-FFF2-40B4-BE49-F238E27FC236}">
                    <a16:creationId xmlns:a16="http://schemas.microsoft.com/office/drawing/2014/main" id="{530F251F-DC44-4EA8-ADFA-55852CACB5D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53655" y="4701683"/>
                <a:ext cx="125424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9" name="Entrada de lápiz 78">
                <a:extLst>
                  <a:ext uri="{FF2B5EF4-FFF2-40B4-BE49-F238E27FC236}">
                    <a16:creationId xmlns:a16="http://schemas.microsoft.com/office/drawing/2014/main" id="{887197F1-C525-4252-A76E-C643C40F7DFD}"/>
                  </a:ext>
                </a:extLst>
              </p14:cNvPr>
              <p14:cNvContentPartPr/>
              <p14:nvPr/>
            </p14:nvContentPartPr>
            <p14:xfrm>
              <a:off x="1478575" y="4666763"/>
              <a:ext cx="176040" cy="254520"/>
            </p14:xfrm>
          </p:contentPart>
        </mc:Choice>
        <mc:Fallback>
          <p:pic>
            <p:nvPicPr>
              <p:cNvPr id="79" name="Entrada de lápiz 78">
                <a:extLst>
                  <a:ext uri="{FF2B5EF4-FFF2-40B4-BE49-F238E27FC236}">
                    <a16:creationId xmlns:a16="http://schemas.microsoft.com/office/drawing/2014/main" id="{887197F1-C525-4252-A76E-C643C40F7DF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469575" y="4657763"/>
                <a:ext cx="1936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80" name="Entrada de lápiz 79">
                <a:extLst>
                  <a:ext uri="{FF2B5EF4-FFF2-40B4-BE49-F238E27FC236}">
                    <a16:creationId xmlns:a16="http://schemas.microsoft.com/office/drawing/2014/main" id="{98081C2F-9A25-4431-99AC-3403A7EABFDA}"/>
                  </a:ext>
                </a:extLst>
              </p14:cNvPr>
              <p14:cNvContentPartPr/>
              <p14:nvPr/>
            </p14:nvContentPartPr>
            <p14:xfrm>
              <a:off x="736975" y="5014883"/>
              <a:ext cx="73080" cy="312480"/>
            </p14:xfrm>
          </p:contentPart>
        </mc:Choice>
        <mc:Fallback>
          <p:pic>
            <p:nvPicPr>
              <p:cNvPr id="80" name="Entrada de lápiz 79">
                <a:extLst>
                  <a:ext uri="{FF2B5EF4-FFF2-40B4-BE49-F238E27FC236}">
                    <a16:creationId xmlns:a16="http://schemas.microsoft.com/office/drawing/2014/main" id="{98081C2F-9A25-4431-99AC-3403A7EABFD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27975" y="5005883"/>
                <a:ext cx="907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81" name="Entrada de lápiz 80">
                <a:extLst>
                  <a:ext uri="{FF2B5EF4-FFF2-40B4-BE49-F238E27FC236}">
                    <a16:creationId xmlns:a16="http://schemas.microsoft.com/office/drawing/2014/main" id="{C1A9942D-E562-433F-AE4D-57C5BD226BD6}"/>
                  </a:ext>
                </a:extLst>
              </p14:cNvPr>
              <p14:cNvContentPartPr/>
              <p14:nvPr/>
            </p14:nvContentPartPr>
            <p14:xfrm>
              <a:off x="693775" y="5134043"/>
              <a:ext cx="229680" cy="201960"/>
            </p14:xfrm>
          </p:contentPart>
        </mc:Choice>
        <mc:Fallback>
          <p:pic>
            <p:nvPicPr>
              <p:cNvPr id="81" name="Entrada de lápiz 80">
                <a:extLst>
                  <a:ext uri="{FF2B5EF4-FFF2-40B4-BE49-F238E27FC236}">
                    <a16:creationId xmlns:a16="http://schemas.microsoft.com/office/drawing/2014/main" id="{C1A9942D-E562-433F-AE4D-57C5BD226BD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84775" y="5125043"/>
                <a:ext cx="2473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37749FB5-2175-4EB4-8371-614E63ACCF20}"/>
                  </a:ext>
                </a:extLst>
              </p14:cNvPr>
              <p14:cNvContentPartPr/>
              <p14:nvPr/>
            </p14:nvContentPartPr>
            <p14:xfrm>
              <a:off x="910495" y="5043323"/>
              <a:ext cx="474120" cy="304560"/>
            </p14:xfrm>
          </p:contentPart>
        </mc:Choice>
        <mc:Fallback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37749FB5-2175-4EB4-8371-614E63ACCF2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01495" y="5034683"/>
                <a:ext cx="49176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3" name="Entrada de lápiz 82">
                <a:extLst>
                  <a:ext uri="{FF2B5EF4-FFF2-40B4-BE49-F238E27FC236}">
                    <a16:creationId xmlns:a16="http://schemas.microsoft.com/office/drawing/2014/main" id="{45286C0E-7041-45DF-B53C-E10B7EFEEB9F}"/>
                  </a:ext>
                </a:extLst>
              </p14:cNvPr>
              <p14:cNvContentPartPr/>
              <p14:nvPr/>
            </p14:nvContentPartPr>
            <p14:xfrm>
              <a:off x="1002295" y="5433923"/>
              <a:ext cx="82080" cy="484560"/>
            </p14:xfrm>
          </p:contentPart>
        </mc:Choice>
        <mc:Fallback>
          <p:pic>
            <p:nvPicPr>
              <p:cNvPr id="83" name="Entrada de lápiz 82">
                <a:extLst>
                  <a:ext uri="{FF2B5EF4-FFF2-40B4-BE49-F238E27FC236}">
                    <a16:creationId xmlns:a16="http://schemas.microsoft.com/office/drawing/2014/main" id="{45286C0E-7041-45DF-B53C-E10B7EFEEB9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93655" y="5424923"/>
                <a:ext cx="9972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4" name="Entrada de lápiz 83">
                <a:extLst>
                  <a:ext uri="{FF2B5EF4-FFF2-40B4-BE49-F238E27FC236}">
                    <a16:creationId xmlns:a16="http://schemas.microsoft.com/office/drawing/2014/main" id="{65EBC797-0AE3-476F-9D64-B0465CC51E6C}"/>
                  </a:ext>
                </a:extLst>
              </p14:cNvPr>
              <p14:cNvContentPartPr/>
              <p14:nvPr/>
            </p14:nvContentPartPr>
            <p14:xfrm>
              <a:off x="162055" y="6037643"/>
              <a:ext cx="71280" cy="569520"/>
            </p14:xfrm>
          </p:contentPart>
        </mc:Choice>
        <mc:Fallback>
          <p:pic>
            <p:nvPicPr>
              <p:cNvPr id="84" name="Entrada de lápiz 83">
                <a:extLst>
                  <a:ext uri="{FF2B5EF4-FFF2-40B4-BE49-F238E27FC236}">
                    <a16:creationId xmlns:a16="http://schemas.microsoft.com/office/drawing/2014/main" id="{65EBC797-0AE3-476F-9D64-B0465CC51E6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53415" y="6028643"/>
                <a:ext cx="8892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5" name="Entrada de lápiz 84">
                <a:extLst>
                  <a:ext uri="{FF2B5EF4-FFF2-40B4-BE49-F238E27FC236}">
                    <a16:creationId xmlns:a16="http://schemas.microsoft.com/office/drawing/2014/main" id="{0B66F4EF-90AB-4322-B6BF-98AE75DC5715}"/>
                  </a:ext>
                </a:extLst>
              </p14:cNvPr>
              <p14:cNvContentPartPr/>
              <p14:nvPr/>
            </p14:nvContentPartPr>
            <p14:xfrm>
              <a:off x="142975" y="5712203"/>
              <a:ext cx="1540800" cy="707400"/>
            </p14:xfrm>
          </p:contentPart>
        </mc:Choice>
        <mc:Fallback>
          <p:pic>
            <p:nvPicPr>
              <p:cNvPr id="85" name="Entrada de lápiz 84">
                <a:extLst>
                  <a:ext uri="{FF2B5EF4-FFF2-40B4-BE49-F238E27FC236}">
                    <a16:creationId xmlns:a16="http://schemas.microsoft.com/office/drawing/2014/main" id="{0B66F4EF-90AB-4322-B6BF-98AE75DC571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34335" y="5703203"/>
                <a:ext cx="155844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6" name="Entrada de lápiz 85">
                <a:extLst>
                  <a:ext uri="{FF2B5EF4-FFF2-40B4-BE49-F238E27FC236}">
                    <a16:creationId xmlns:a16="http://schemas.microsoft.com/office/drawing/2014/main" id="{BDFDBFE1-76F5-4DAE-87C7-F3AD10DAC004}"/>
                  </a:ext>
                </a:extLst>
              </p14:cNvPr>
              <p14:cNvContentPartPr/>
              <p14:nvPr/>
            </p14:nvContentPartPr>
            <p14:xfrm>
              <a:off x="877375" y="5585123"/>
              <a:ext cx="271080" cy="221400"/>
            </p14:xfrm>
          </p:contentPart>
        </mc:Choice>
        <mc:Fallback>
          <p:pic>
            <p:nvPicPr>
              <p:cNvPr id="86" name="Entrada de lápiz 85">
                <a:extLst>
                  <a:ext uri="{FF2B5EF4-FFF2-40B4-BE49-F238E27FC236}">
                    <a16:creationId xmlns:a16="http://schemas.microsoft.com/office/drawing/2014/main" id="{BDFDBFE1-76F5-4DAE-87C7-F3AD10DAC00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68375" y="5576123"/>
                <a:ext cx="2887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7" name="Entrada de lápiz 86">
                <a:extLst>
                  <a:ext uri="{FF2B5EF4-FFF2-40B4-BE49-F238E27FC236}">
                    <a16:creationId xmlns:a16="http://schemas.microsoft.com/office/drawing/2014/main" id="{A2FD44BB-87DC-48D1-A8F7-BBB2AC6D7B0C}"/>
                  </a:ext>
                </a:extLst>
              </p14:cNvPr>
              <p14:cNvContentPartPr/>
              <p14:nvPr/>
            </p14:nvContentPartPr>
            <p14:xfrm>
              <a:off x="1636975" y="5093363"/>
              <a:ext cx="759600" cy="472680"/>
            </p14:xfrm>
          </p:contentPart>
        </mc:Choice>
        <mc:Fallback>
          <p:pic>
            <p:nvPicPr>
              <p:cNvPr id="87" name="Entrada de lápiz 86">
                <a:extLst>
                  <a:ext uri="{FF2B5EF4-FFF2-40B4-BE49-F238E27FC236}">
                    <a16:creationId xmlns:a16="http://schemas.microsoft.com/office/drawing/2014/main" id="{A2FD44BB-87DC-48D1-A8F7-BBB2AC6D7B0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628335" y="5084723"/>
                <a:ext cx="77724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8" name="Entrada de lápiz 87">
                <a:extLst>
                  <a:ext uri="{FF2B5EF4-FFF2-40B4-BE49-F238E27FC236}">
                    <a16:creationId xmlns:a16="http://schemas.microsoft.com/office/drawing/2014/main" id="{103BEAE6-8C6C-4CAA-8D24-41BDE2B30FF3}"/>
                  </a:ext>
                </a:extLst>
              </p14:cNvPr>
              <p14:cNvContentPartPr/>
              <p14:nvPr/>
            </p14:nvContentPartPr>
            <p14:xfrm>
              <a:off x="2252575" y="5450483"/>
              <a:ext cx="154080" cy="118440"/>
            </p14:xfrm>
          </p:contentPart>
        </mc:Choice>
        <mc:Fallback>
          <p:pic>
            <p:nvPicPr>
              <p:cNvPr id="88" name="Entrada de lápiz 87">
                <a:extLst>
                  <a:ext uri="{FF2B5EF4-FFF2-40B4-BE49-F238E27FC236}">
                    <a16:creationId xmlns:a16="http://schemas.microsoft.com/office/drawing/2014/main" id="{103BEAE6-8C6C-4CAA-8D24-41BDE2B30FF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243935" y="5441483"/>
                <a:ext cx="1717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9" name="Entrada de lápiz 88">
                <a:extLst>
                  <a:ext uri="{FF2B5EF4-FFF2-40B4-BE49-F238E27FC236}">
                    <a16:creationId xmlns:a16="http://schemas.microsoft.com/office/drawing/2014/main" id="{4F1ED899-71FA-4D33-9178-6D6E4554EC5B}"/>
                  </a:ext>
                </a:extLst>
              </p14:cNvPr>
              <p14:cNvContentPartPr/>
              <p14:nvPr/>
            </p14:nvContentPartPr>
            <p14:xfrm>
              <a:off x="1820575" y="5725883"/>
              <a:ext cx="198720" cy="398160"/>
            </p14:xfrm>
          </p:contentPart>
        </mc:Choice>
        <mc:Fallback>
          <p:pic>
            <p:nvPicPr>
              <p:cNvPr id="89" name="Entrada de lápiz 88">
                <a:extLst>
                  <a:ext uri="{FF2B5EF4-FFF2-40B4-BE49-F238E27FC236}">
                    <a16:creationId xmlns:a16="http://schemas.microsoft.com/office/drawing/2014/main" id="{4F1ED899-71FA-4D33-9178-6D6E4554EC5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811935" y="5716883"/>
                <a:ext cx="21636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0" name="Entrada de lápiz 89">
                <a:extLst>
                  <a:ext uri="{FF2B5EF4-FFF2-40B4-BE49-F238E27FC236}">
                    <a16:creationId xmlns:a16="http://schemas.microsoft.com/office/drawing/2014/main" id="{98241D0E-C5ED-4D6A-B0C0-B68B19079415}"/>
                  </a:ext>
                </a:extLst>
              </p14:cNvPr>
              <p14:cNvContentPartPr/>
              <p14:nvPr/>
            </p14:nvContentPartPr>
            <p14:xfrm>
              <a:off x="1806175" y="5387123"/>
              <a:ext cx="1573200" cy="671760"/>
            </p14:xfrm>
          </p:contentPart>
        </mc:Choice>
        <mc:Fallback>
          <p:pic>
            <p:nvPicPr>
              <p:cNvPr id="90" name="Entrada de lápiz 89">
                <a:extLst>
                  <a:ext uri="{FF2B5EF4-FFF2-40B4-BE49-F238E27FC236}">
                    <a16:creationId xmlns:a16="http://schemas.microsoft.com/office/drawing/2014/main" id="{98241D0E-C5ED-4D6A-B0C0-B68B1907941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797535" y="5378123"/>
                <a:ext cx="159084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2" name="Entrada de lápiz 91">
                <a:extLst>
                  <a:ext uri="{FF2B5EF4-FFF2-40B4-BE49-F238E27FC236}">
                    <a16:creationId xmlns:a16="http://schemas.microsoft.com/office/drawing/2014/main" id="{ADB80EAE-7492-4BC2-94A8-7CBBA3536103}"/>
                  </a:ext>
                </a:extLst>
              </p14:cNvPr>
              <p14:cNvContentPartPr/>
              <p14:nvPr/>
            </p14:nvContentPartPr>
            <p14:xfrm>
              <a:off x="373735" y="6140243"/>
              <a:ext cx="190440" cy="213120"/>
            </p14:xfrm>
          </p:contentPart>
        </mc:Choice>
        <mc:Fallback>
          <p:pic>
            <p:nvPicPr>
              <p:cNvPr id="92" name="Entrada de lápiz 91">
                <a:extLst>
                  <a:ext uri="{FF2B5EF4-FFF2-40B4-BE49-F238E27FC236}">
                    <a16:creationId xmlns:a16="http://schemas.microsoft.com/office/drawing/2014/main" id="{ADB80EAE-7492-4BC2-94A8-7CBBA353610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65095" y="6131243"/>
                <a:ext cx="2080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3" name="Entrada de lápiz 92">
                <a:extLst>
                  <a:ext uri="{FF2B5EF4-FFF2-40B4-BE49-F238E27FC236}">
                    <a16:creationId xmlns:a16="http://schemas.microsoft.com/office/drawing/2014/main" id="{DFA76214-407A-43F8-A7C4-7B66213FF173}"/>
                  </a:ext>
                </a:extLst>
              </p14:cNvPr>
              <p14:cNvContentPartPr/>
              <p14:nvPr/>
            </p14:nvContentPartPr>
            <p14:xfrm>
              <a:off x="564175" y="6124763"/>
              <a:ext cx="97920" cy="132120"/>
            </p14:xfrm>
          </p:contentPart>
        </mc:Choice>
        <mc:Fallback>
          <p:pic>
            <p:nvPicPr>
              <p:cNvPr id="93" name="Entrada de lápiz 92">
                <a:extLst>
                  <a:ext uri="{FF2B5EF4-FFF2-40B4-BE49-F238E27FC236}">
                    <a16:creationId xmlns:a16="http://schemas.microsoft.com/office/drawing/2014/main" id="{DFA76214-407A-43F8-A7C4-7B66213FF17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55175" y="6116123"/>
                <a:ext cx="1155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5" name="Entrada de lápiz 94">
                <a:extLst>
                  <a:ext uri="{FF2B5EF4-FFF2-40B4-BE49-F238E27FC236}">
                    <a16:creationId xmlns:a16="http://schemas.microsoft.com/office/drawing/2014/main" id="{B002012F-810D-4E4C-A297-7E4DF28B1A54}"/>
                  </a:ext>
                </a:extLst>
              </p14:cNvPr>
              <p14:cNvContentPartPr/>
              <p14:nvPr/>
            </p14:nvContentPartPr>
            <p14:xfrm>
              <a:off x="506575" y="6123683"/>
              <a:ext cx="134640" cy="195480"/>
            </p14:xfrm>
          </p:contentPart>
        </mc:Choice>
        <mc:Fallback>
          <p:pic>
            <p:nvPicPr>
              <p:cNvPr id="95" name="Entrada de lápiz 94">
                <a:extLst>
                  <a:ext uri="{FF2B5EF4-FFF2-40B4-BE49-F238E27FC236}">
                    <a16:creationId xmlns:a16="http://schemas.microsoft.com/office/drawing/2014/main" id="{B002012F-810D-4E4C-A297-7E4DF28B1A5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97575" y="6115043"/>
                <a:ext cx="1522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89666F43-E384-49FB-AE77-0E78917C9825}"/>
                  </a:ext>
                </a:extLst>
              </p14:cNvPr>
              <p14:cNvContentPartPr/>
              <p14:nvPr/>
            </p14:nvContentPartPr>
            <p14:xfrm>
              <a:off x="707455" y="5918123"/>
              <a:ext cx="156960" cy="315000"/>
            </p14:xfrm>
          </p:contentPart>
        </mc:Choice>
        <mc:Fallback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89666F43-E384-49FB-AE77-0E78917C982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98815" y="5909123"/>
                <a:ext cx="1746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7" name="Entrada de lápiz 96">
                <a:extLst>
                  <a:ext uri="{FF2B5EF4-FFF2-40B4-BE49-F238E27FC236}">
                    <a16:creationId xmlns:a16="http://schemas.microsoft.com/office/drawing/2014/main" id="{867127A3-BA89-406F-AAD7-566AE5B21940}"/>
                  </a:ext>
                </a:extLst>
              </p14:cNvPr>
              <p14:cNvContentPartPr/>
              <p14:nvPr/>
            </p14:nvContentPartPr>
            <p14:xfrm>
              <a:off x="884575" y="6004163"/>
              <a:ext cx="282240" cy="403200"/>
            </p14:xfrm>
          </p:contentPart>
        </mc:Choice>
        <mc:Fallback>
          <p:pic>
            <p:nvPicPr>
              <p:cNvPr id="97" name="Entrada de lápiz 96">
                <a:extLst>
                  <a:ext uri="{FF2B5EF4-FFF2-40B4-BE49-F238E27FC236}">
                    <a16:creationId xmlns:a16="http://schemas.microsoft.com/office/drawing/2014/main" id="{867127A3-BA89-406F-AAD7-566AE5B2194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75935" y="5995523"/>
                <a:ext cx="29988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8" name="Entrada de lápiz 97">
                <a:extLst>
                  <a:ext uri="{FF2B5EF4-FFF2-40B4-BE49-F238E27FC236}">
                    <a16:creationId xmlns:a16="http://schemas.microsoft.com/office/drawing/2014/main" id="{E9B4DD42-09D1-4203-9688-5770B7387E0F}"/>
                  </a:ext>
                </a:extLst>
              </p14:cNvPr>
              <p14:cNvContentPartPr/>
              <p14:nvPr/>
            </p14:nvContentPartPr>
            <p14:xfrm>
              <a:off x="1140175" y="6000923"/>
              <a:ext cx="124560" cy="159840"/>
            </p14:xfrm>
          </p:contentPart>
        </mc:Choice>
        <mc:Fallback>
          <p:pic>
            <p:nvPicPr>
              <p:cNvPr id="98" name="Entrada de lápiz 97">
                <a:extLst>
                  <a:ext uri="{FF2B5EF4-FFF2-40B4-BE49-F238E27FC236}">
                    <a16:creationId xmlns:a16="http://schemas.microsoft.com/office/drawing/2014/main" id="{E9B4DD42-09D1-4203-9688-5770B7387E0F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31535" y="5992283"/>
                <a:ext cx="1422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3C8F3B84-9658-4ED0-9A27-0BE405881AC1}"/>
                  </a:ext>
                </a:extLst>
              </p14:cNvPr>
              <p14:cNvContentPartPr/>
              <p14:nvPr/>
            </p14:nvContentPartPr>
            <p14:xfrm>
              <a:off x="2177695" y="5753603"/>
              <a:ext cx="193320" cy="291600"/>
            </p14:xfrm>
          </p:contentPart>
        </mc:Choice>
        <mc:Fallback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3C8F3B84-9658-4ED0-9A27-0BE405881AC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169055" y="5744603"/>
                <a:ext cx="2109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01" name="Entrada de lápiz 100">
                <a:extLst>
                  <a:ext uri="{FF2B5EF4-FFF2-40B4-BE49-F238E27FC236}">
                    <a16:creationId xmlns:a16="http://schemas.microsoft.com/office/drawing/2014/main" id="{42AC5FAB-D70E-48B1-A29E-CE232D8E8F44}"/>
                  </a:ext>
                </a:extLst>
              </p14:cNvPr>
              <p14:cNvContentPartPr/>
              <p14:nvPr/>
            </p14:nvContentPartPr>
            <p14:xfrm>
              <a:off x="2427535" y="5854763"/>
              <a:ext cx="196200" cy="137880"/>
            </p14:xfrm>
          </p:contentPart>
        </mc:Choice>
        <mc:Fallback>
          <p:pic>
            <p:nvPicPr>
              <p:cNvPr id="101" name="Entrada de lápiz 100">
                <a:extLst>
                  <a:ext uri="{FF2B5EF4-FFF2-40B4-BE49-F238E27FC236}">
                    <a16:creationId xmlns:a16="http://schemas.microsoft.com/office/drawing/2014/main" id="{42AC5FAB-D70E-48B1-A29E-CE232D8E8F44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418535" y="5846123"/>
                <a:ext cx="2138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02" name="Entrada de lápiz 101">
                <a:extLst>
                  <a:ext uri="{FF2B5EF4-FFF2-40B4-BE49-F238E27FC236}">
                    <a16:creationId xmlns:a16="http://schemas.microsoft.com/office/drawing/2014/main" id="{BD186435-D8D2-44DF-8BBB-D3B1AE152F56}"/>
                  </a:ext>
                </a:extLst>
              </p14:cNvPr>
              <p14:cNvContentPartPr/>
              <p14:nvPr/>
            </p14:nvContentPartPr>
            <p14:xfrm>
              <a:off x="2593495" y="5639483"/>
              <a:ext cx="140760" cy="319320"/>
            </p14:xfrm>
          </p:contentPart>
        </mc:Choice>
        <mc:Fallback>
          <p:pic>
            <p:nvPicPr>
              <p:cNvPr id="102" name="Entrada de lápiz 101">
                <a:extLst>
                  <a:ext uri="{FF2B5EF4-FFF2-40B4-BE49-F238E27FC236}">
                    <a16:creationId xmlns:a16="http://schemas.microsoft.com/office/drawing/2014/main" id="{BD186435-D8D2-44DF-8BBB-D3B1AE152F5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584855" y="5630843"/>
                <a:ext cx="1584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03" name="Entrada de lápiz 102">
                <a:extLst>
                  <a:ext uri="{FF2B5EF4-FFF2-40B4-BE49-F238E27FC236}">
                    <a16:creationId xmlns:a16="http://schemas.microsoft.com/office/drawing/2014/main" id="{5A17B6AC-7B62-4774-B089-7910E54295D2}"/>
                  </a:ext>
                </a:extLst>
              </p14:cNvPr>
              <p14:cNvContentPartPr/>
              <p14:nvPr/>
            </p14:nvContentPartPr>
            <p14:xfrm>
              <a:off x="2741455" y="5749283"/>
              <a:ext cx="142200" cy="116280"/>
            </p14:xfrm>
          </p:contentPart>
        </mc:Choice>
        <mc:Fallback>
          <p:pic>
            <p:nvPicPr>
              <p:cNvPr id="103" name="Entrada de lápiz 102">
                <a:extLst>
                  <a:ext uri="{FF2B5EF4-FFF2-40B4-BE49-F238E27FC236}">
                    <a16:creationId xmlns:a16="http://schemas.microsoft.com/office/drawing/2014/main" id="{5A17B6AC-7B62-4774-B089-7910E54295D2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732815" y="5740283"/>
                <a:ext cx="1598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04" name="Entrada de lápiz 103">
                <a:extLst>
                  <a:ext uri="{FF2B5EF4-FFF2-40B4-BE49-F238E27FC236}">
                    <a16:creationId xmlns:a16="http://schemas.microsoft.com/office/drawing/2014/main" id="{8B8D145A-F933-4785-B725-42BDF0538D76}"/>
                  </a:ext>
                </a:extLst>
              </p14:cNvPr>
              <p14:cNvContentPartPr/>
              <p14:nvPr/>
            </p14:nvContentPartPr>
            <p14:xfrm>
              <a:off x="2852335" y="5590523"/>
              <a:ext cx="151920" cy="270360"/>
            </p14:xfrm>
          </p:contentPart>
        </mc:Choice>
        <mc:Fallback>
          <p:pic>
            <p:nvPicPr>
              <p:cNvPr id="104" name="Entrada de lápiz 103">
                <a:extLst>
                  <a:ext uri="{FF2B5EF4-FFF2-40B4-BE49-F238E27FC236}">
                    <a16:creationId xmlns:a16="http://schemas.microsoft.com/office/drawing/2014/main" id="{8B8D145A-F933-4785-B725-42BDF0538D7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843695" y="5581523"/>
                <a:ext cx="1695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6" name="Entrada de lápiz 105">
                <a:extLst>
                  <a:ext uri="{FF2B5EF4-FFF2-40B4-BE49-F238E27FC236}">
                    <a16:creationId xmlns:a16="http://schemas.microsoft.com/office/drawing/2014/main" id="{D92F61C6-8C6E-4815-BAA0-0A83F8C53ADB}"/>
                  </a:ext>
                </a:extLst>
              </p14:cNvPr>
              <p14:cNvContentPartPr/>
              <p14:nvPr/>
            </p14:nvContentPartPr>
            <p14:xfrm>
              <a:off x="5645935" y="2724203"/>
              <a:ext cx="115560" cy="3565080"/>
            </p14:xfrm>
          </p:contentPart>
        </mc:Choice>
        <mc:Fallback>
          <p:pic>
            <p:nvPicPr>
              <p:cNvPr id="106" name="Entrada de lápiz 105">
                <a:extLst>
                  <a:ext uri="{FF2B5EF4-FFF2-40B4-BE49-F238E27FC236}">
                    <a16:creationId xmlns:a16="http://schemas.microsoft.com/office/drawing/2014/main" id="{D92F61C6-8C6E-4815-BAA0-0A83F8C53AD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637295" y="2715203"/>
                <a:ext cx="133200" cy="358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upo 176">
            <a:extLst>
              <a:ext uri="{FF2B5EF4-FFF2-40B4-BE49-F238E27FC236}">
                <a16:creationId xmlns:a16="http://schemas.microsoft.com/office/drawing/2014/main" id="{60BE8B00-922F-49A6-88AC-80322B4E74D5}"/>
              </a:ext>
            </a:extLst>
          </p:cNvPr>
          <p:cNvGrpSpPr/>
          <p:nvPr/>
        </p:nvGrpSpPr>
        <p:grpSpPr>
          <a:xfrm>
            <a:off x="5672215" y="2533043"/>
            <a:ext cx="3988080" cy="4268880"/>
            <a:chOff x="5672215" y="2533043"/>
            <a:chExt cx="3988080" cy="426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3E1B9B2B-D263-4BB5-939A-6B29C6EBE00E}"/>
                    </a:ext>
                  </a:extLst>
                </p14:cNvPr>
                <p14:cNvContentPartPr/>
                <p14:nvPr/>
              </p14:nvContentPartPr>
              <p14:xfrm>
                <a:off x="5672215" y="2533043"/>
                <a:ext cx="3980520" cy="375588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3E1B9B2B-D263-4BB5-939A-6B29C6EBE00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663215" y="2524403"/>
                  <a:ext cx="3998160" cy="37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73DD4375-E692-4B0B-8403-A082C1D48501}"/>
                    </a:ext>
                  </a:extLst>
                </p14:cNvPr>
                <p14:cNvContentPartPr/>
                <p14:nvPr/>
              </p14:nvContentPartPr>
              <p14:xfrm>
                <a:off x="5730175" y="6217643"/>
                <a:ext cx="3930120" cy="58428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73DD4375-E692-4B0B-8403-A082C1D4850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721175" y="6208643"/>
                  <a:ext cx="394776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20F7FD66-6894-45ED-BE5C-C2A533D2D355}"/>
                    </a:ext>
                  </a:extLst>
                </p14:cNvPr>
                <p14:cNvContentPartPr/>
                <p14:nvPr/>
              </p14:nvContentPartPr>
              <p14:xfrm>
                <a:off x="5927455" y="3011483"/>
                <a:ext cx="270360" cy="39852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20F7FD66-6894-45ED-BE5C-C2A533D2D35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918455" y="3002843"/>
                  <a:ext cx="2880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0F221284-CA13-4040-B4D0-004C42E5FB70}"/>
                    </a:ext>
                  </a:extLst>
                </p14:cNvPr>
                <p14:cNvContentPartPr/>
                <p14:nvPr/>
              </p14:nvContentPartPr>
              <p14:xfrm>
                <a:off x="6199975" y="3191483"/>
                <a:ext cx="44640" cy="20628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0F221284-CA13-4040-B4D0-004C42E5FB7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191335" y="3182843"/>
                  <a:ext cx="62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03095F0F-F3E7-4E67-900E-334D2BC3AD37}"/>
                    </a:ext>
                  </a:extLst>
                </p14:cNvPr>
                <p14:cNvContentPartPr/>
                <p14:nvPr/>
              </p14:nvContentPartPr>
              <p14:xfrm>
                <a:off x="6255775" y="3162683"/>
                <a:ext cx="207360" cy="24732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03095F0F-F3E7-4E67-900E-334D2BC3AD3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47135" y="3154043"/>
                  <a:ext cx="225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0634F836-2DFC-4658-B1BF-5DA0E13F1660}"/>
                    </a:ext>
                  </a:extLst>
                </p14:cNvPr>
                <p14:cNvContentPartPr/>
                <p14:nvPr/>
              </p14:nvContentPartPr>
              <p14:xfrm>
                <a:off x="6495535" y="3203723"/>
                <a:ext cx="173160" cy="25524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0634F836-2DFC-4658-B1BF-5DA0E13F166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486535" y="3194723"/>
                  <a:ext cx="190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6FB58DB2-9062-40E1-8242-2907DE11C5C7}"/>
                    </a:ext>
                  </a:extLst>
                </p14:cNvPr>
                <p14:cNvContentPartPr/>
                <p14:nvPr/>
              </p14:nvContentPartPr>
              <p14:xfrm>
                <a:off x="6214015" y="3663083"/>
                <a:ext cx="172080" cy="25200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6FB58DB2-9062-40E1-8242-2907DE11C5C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205015" y="3654443"/>
                  <a:ext cx="189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7573FD92-2815-4130-A0D2-A4FBB3A19A25}"/>
                    </a:ext>
                  </a:extLst>
                </p14:cNvPr>
                <p14:cNvContentPartPr/>
                <p14:nvPr/>
              </p14:nvContentPartPr>
              <p14:xfrm>
                <a:off x="6419935" y="3758483"/>
                <a:ext cx="137880" cy="14544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7573FD92-2815-4130-A0D2-A4FBB3A19A2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411295" y="3749483"/>
                  <a:ext cx="155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A2BA3DB4-86C0-4C8F-A489-CA6C3822DF6A}"/>
                    </a:ext>
                  </a:extLst>
                </p14:cNvPr>
                <p14:cNvContentPartPr/>
                <p14:nvPr/>
              </p14:nvContentPartPr>
              <p14:xfrm>
                <a:off x="6589855" y="3713843"/>
                <a:ext cx="216000" cy="17964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A2BA3DB4-86C0-4C8F-A489-CA6C3822DF6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581215" y="3704843"/>
                  <a:ext cx="233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B1C0089B-1AF7-4365-B21A-BBD95666A18B}"/>
                    </a:ext>
                  </a:extLst>
                </p14:cNvPr>
                <p14:cNvContentPartPr/>
                <p14:nvPr/>
              </p14:nvContentPartPr>
              <p14:xfrm>
                <a:off x="6895855" y="3484883"/>
                <a:ext cx="119160" cy="45252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B1C0089B-1AF7-4365-B21A-BBD95666A18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886855" y="3476243"/>
                  <a:ext cx="1368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B4DE8E36-0CE3-440D-B000-6AF70CC4D283}"/>
                    </a:ext>
                  </a:extLst>
                </p14:cNvPr>
                <p14:cNvContentPartPr/>
                <p14:nvPr/>
              </p14:nvContentPartPr>
              <p14:xfrm>
                <a:off x="7068655" y="3751283"/>
                <a:ext cx="154080" cy="23328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B4DE8E36-0CE3-440D-B000-6AF70CC4D28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59655" y="3742643"/>
                  <a:ext cx="171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36831316-6E3D-4F52-8F8D-3F13BEF3BDA6}"/>
                    </a:ext>
                  </a:extLst>
                </p14:cNvPr>
                <p14:cNvContentPartPr/>
                <p14:nvPr/>
              </p14:nvContentPartPr>
              <p14:xfrm>
                <a:off x="7284295" y="3759203"/>
                <a:ext cx="173160" cy="17676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36831316-6E3D-4F52-8F8D-3F13BEF3BDA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75655" y="3750203"/>
                  <a:ext cx="190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BA31CFF6-8CEB-454C-881F-ED377676B750}"/>
                    </a:ext>
                  </a:extLst>
                </p14:cNvPr>
                <p14:cNvContentPartPr/>
                <p14:nvPr/>
              </p14:nvContentPartPr>
              <p14:xfrm>
                <a:off x="7557535" y="3730043"/>
                <a:ext cx="47520" cy="18036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BA31CFF6-8CEB-454C-881F-ED377676B75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548895" y="3721403"/>
                  <a:ext cx="65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A9C98E86-EE23-4B75-B021-0432CEFF0442}"/>
                    </a:ext>
                  </a:extLst>
                </p14:cNvPr>
                <p14:cNvContentPartPr/>
                <p14:nvPr/>
              </p14:nvContentPartPr>
              <p14:xfrm>
                <a:off x="7727455" y="3570923"/>
                <a:ext cx="25920" cy="42444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A9C98E86-EE23-4B75-B021-0432CEFF044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718815" y="3562283"/>
                  <a:ext cx="435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BCC92BB6-8729-487B-91EE-18F8B98272F0}"/>
                    </a:ext>
                  </a:extLst>
                </p14:cNvPr>
                <p14:cNvContentPartPr/>
                <p14:nvPr/>
              </p14:nvContentPartPr>
              <p14:xfrm>
                <a:off x="7747975" y="3634643"/>
                <a:ext cx="1240920" cy="7164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BCC92BB6-8729-487B-91EE-18F8B98272F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739335" y="3626003"/>
                  <a:ext cx="1258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D36F5E8C-272F-4D6D-A850-5425FF669442}"/>
                    </a:ext>
                  </a:extLst>
                </p14:cNvPr>
                <p14:cNvContentPartPr/>
                <p14:nvPr/>
              </p14:nvContentPartPr>
              <p14:xfrm>
                <a:off x="7719895" y="3705203"/>
                <a:ext cx="1307880" cy="23868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D36F5E8C-272F-4D6D-A850-5425FF66944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711255" y="3696563"/>
                  <a:ext cx="1325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7B0E94AC-3192-4B66-BEA3-E220ABA81110}"/>
                    </a:ext>
                  </a:extLst>
                </p14:cNvPr>
                <p14:cNvContentPartPr/>
                <p14:nvPr/>
              </p14:nvContentPartPr>
              <p14:xfrm>
                <a:off x="6207535" y="4309643"/>
                <a:ext cx="328320" cy="24552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7B0E94AC-3192-4B66-BEA3-E220ABA8111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98535" y="4301003"/>
                  <a:ext cx="345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C3C15CCB-4AF5-4C9F-99A3-E7441C6B873A}"/>
                    </a:ext>
                  </a:extLst>
                </p14:cNvPr>
                <p14:cNvContentPartPr/>
                <p14:nvPr/>
              </p14:nvContentPartPr>
              <p14:xfrm>
                <a:off x="6593095" y="4284083"/>
                <a:ext cx="145080" cy="17748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C3C15CCB-4AF5-4C9F-99A3-E7441C6B873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584095" y="4275083"/>
                  <a:ext cx="162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3BBA0B87-A2A3-4D28-B10C-64F6AD444C18}"/>
                    </a:ext>
                  </a:extLst>
                </p14:cNvPr>
                <p14:cNvContentPartPr/>
                <p14:nvPr/>
              </p14:nvContentPartPr>
              <p14:xfrm>
                <a:off x="6798295" y="4109123"/>
                <a:ext cx="52200" cy="40968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3BBA0B87-A2A3-4D28-B10C-64F6AD444C1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89655" y="4100123"/>
                  <a:ext cx="69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5FAC8C23-0D00-4D05-B0BD-80023661E107}"/>
                    </a:ext>
                  </a:extLst>
                </p14:cNvPr>
                <p14:cNvContentPartPr/>
                <p14:nvPr/>
              </p14:nvContentPartPr>
              <p14:xfrm>
                <a:off x="6419935" y="4340243"/>
                <a:ext cx="108360" cy="6372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5FAC8C23-0D00-4D05-B0BD-80023661E10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411295" y="4331603"/>
                  <a:ext cx="126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766C2506-16D8-4F8F-AABB-7D812B517692}"/>
                    </a:ext>
                  </a:extLst>
                </p14:cNvPr>
                <p14:cNvContentPartPr/>
                <p14:nvPr/>
              </p14:nvContentPartPr>
              <p14:xfrm>
                <a:off x="6754735" y="4218563"/>
                <a:ext cx="209160" cy="3780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766C2506-16D8-4F8F-AABB-7D812B51769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746095" y="4209923"/>
                  <a:ext cx="226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0FB7957A-3BC0-4AD0-A816-7296E2B8AC4E}"/>
                    </a:ext>
                  </a:extLst>
                </p14:cNvPr>
                <p14:cNvContentPartPr/>
                <p14:nvPr/>
              </p14:nvContentPartPr>
              <p14:xfrm>
                <a:off x="7003495" y="4280843"/>
                <a:ext cx="65520" cy="18036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0FB7957A-3BC0-4AD0-A816-7296E2B8AC4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994855" y="4272203"/>
                  <a:ext cx="83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DDE48575-1FA7-4DE1-9BA1-CFDEC3DE0F94}"/>
                    </a:ext>
                  </a:extLst>
                </p14:cNvPr>
                <p14:cNvContentPartPr/>
                <p14:nvPr/>
              </p14:nvContentPartPr>
              <p14:xfrm>
                <a:off x="7079095" y="4223963"/>
                <a:ext cx="137880" cy="31140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DDE48575-1FA7-4DE1-9BA1-CFDEC3DE0F9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070095" y="4214963"/>
                  <a:ext cx="155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800BBEA8-57FF-4A5B-A135-5BBA9A3DE83B}"/>
                    </a:ext>
                  </a:extLst>
                </p14:cNvPr>
                <p14:cNvContentPartPr/>
                <p14:nvPr/>
              </p14:nvContentPartPr>
              <p14:xfrm>
                <a:off x="7309495" y="4350683"/>
                <a:ext cx="90360" cy="15156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800BBEA8-57FF-4A5B-A135-5BBA9A3DE83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300855" y="4341683"/>
                  <a:ext cx="108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524ADC66-E9C1-45B8-BE29-6E27010005B0}"/>
                    </a:ext>
                  </a:extLst>
                </p14:cNvPr>
                <p14:cNvContentPartPr/>
                <p14:nvPr/>
              </p14:nvContentPartPr>
              <p14:xfrm>
                <a:off x="7488775" y="4281563"/>
                <a:ext cx="120600" cy="281520"/>
              </p14:xfrm>
            </p:contentPart>
          </mc:Choice>
          <mc:Fallback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524ADC66-E9C1-45B8-BE29-6E27010005B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480135" y="4272563"/>
                  <a:ext cx="1382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CEC48CB2-0040-4896-810B-A9AB7234A01C}"/>
                    </a:ext>
                  </a:extLst>
                </p14:cNvPr>
                <p14:cNvContentPartPr/>
                <p14:nvPr/>
              </p14:nvContentPartPr>
              <p14:xfrm>
                <a:off x="7752655" y="4394243"/>
                <a:ext cx="360" cy="9360"/>
              </p14:xfrm>
            </p:contentPart>
          </mc:Choice>
          <mc:Fallback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CEC48CB2-0040-4896-810B-A9AB7234A01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743655" y="4385603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D9DE6EC7-B179-4CD7-824B-E4E988DD7145}"/>
                    </a:ext>
                  </a:extLst>
                </p14:cNvPr>
                <p14:cNvContentPartPr/>
                <p14:nvPr/>
              </p14:nvContentPartPr>
              <p14:xfrm>
                <a:off x="7763095" y="4513763"/>
                <a:ext cx="360" cy="1260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D9DE6EC7-B179-4CD7-824B-E4E988DD714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754095" y="4505123"/>
                  <a:ext cx="18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5B47C0C2-2E66-48D9-A599-753D3CBF346B}"/>
                    </a:ext>
                  </a:extLst>
                </p14:cNvPr>
                <p14:cNvContentPartPr/>
                <p14:nvPr/>
              </p14:nvContentPartPr>
              <p14:xfrm>
                <a:off x="7863535" y="4186523"/>
                <a:ext cx="44640" cy="32040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5B47C0C2-2E66-48D9-A599-753D3CBF346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54535" y="4177523"/>
                  <a:ext cx="622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1A7B358F-6C32-4913-A8CE-42EC7158ED9B}"/>
                    </a:ext>
                  </a:extLst>
                </p14:cNvPr>
                <p14:cNvContentPartPr/>
                <p14:nvPr/>
              </p14:nvContentPartPr>
              <p14:xfrm>
                <a:off x="7866415" y="4120643"/>
                <a:ext cx="1235520" cy="36936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1A7B358F-6C32-4913-A8CE-42EC7158ED9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57415" y="4111643"/>
                  <a:ext cx="12531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8A96CEFA-7790-452B-A266-2F31D5B37FE1}"/>
                    </a:ext>
                  </a:extLst>
                </p14:cNvPr>
                <p14:cNvContentPartPr/>
                <p14:nvPr/>
              </p14:nvContentPartPr>
              <p14:xfrm>
                <a:off x="6269455" y="4720763"/>
                <a:ext cx="108360" cy="35172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8A96CEFA-7790-452B-A266-2F31D5B37FE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260455" y="4712123"/>
                  <a:ext cx="1260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291FBA92-ADF8-4E48-A7D4-89282BCACACD}"/>
                    </a:ext>
                  </a:extLst>
                </p14:cNvPr>
                <p14:cNvContentPartPr/>
                <p14:nvPr/>
              </p14:nvContentPartPr>
              <p14:xfrm>
                <a:off x="6171895" y="4933163"/>
                <a:ext cx="331200" cy="124200"/>
              </p14:xfrm>
            </p:contentPart>
          </mc:Choice>
          <mc:Fallback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291FBA92-ADF8-4E48-A7D4-89282BCACAC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163255" y="4924163"/>
                  <a:ext cx="348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76927D59-4680-4FCD-8A89-D765A5589552}"/>
                    </a:ext>
                  </a:extLst>
                </p14:cNvPr>
                <p14:cNvContentPartPr/>
                <p14:nvPr/>
              </p14:nvContentPartPr>
              <p14:xfrm>
                <a:off x="6474655" y="4870883"/>
                <a:ext cx="20880" cy="9360"/>
              </p14:xfrm>
            </p:contentPart>
          </mc:Choice>
          <mc:Fallback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76927D59-4680-4FCD-8A89-D765A558955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66015" y="4862243"/>
                  <a:ext cx="38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A33ED317-C005-4A10-A101-077AE4EDB628}"/>
                    </a:ext>
                  </a:extLst>
                </p14:cNvPr>
                <p14:cNvContentPartPr/>
                <p14:nvPr/>
              </p14:nvContentPartPr>
              <p14:xfrm>
                <a:off x="6575095" y="4920923"/>
                <a:ext cx="127080" cy="290880"/>
              </p14:xfrm>
            </p:contentPart>
          </mc:Choice>
          <mc:Fallback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A33ED317-C005-4A10-A101-077AE4EDB62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66455" y="4911923"/>
                  <a:ext cx="1447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513A5BD4-5E4C-4DAE-8B45-066FA0C6A979}"/>
                    </a:ext>
                  </a:extLst>
                </p14:cNvPr>
                <p14:cNvContentPartPr/>
                <p14:nvPr/>
              </p14:nvContentPartPr>
              <p14:xfrm>
                <a:off x="6755455" y="4894283"/>
                <a:ext cx="151200" cy="126000"/>
              </p14:xfrm>
            </p:contentPart>
          </mc:Choice>
          <mc:Fallback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513A5BD4-5E4C-4DAE-8B45-066FA0C6A97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746815" y="4885283"/>
                  <a:ext cx="168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0C4139EF-79CE-4D59-9440-73097AFDED98}"/>
                    </a:ext>
                  </a:extLst>
                </p14:cNvPr>
                <p14:cNvContentPartPr/>
                <p14:nvPr/>
              </p14:nvContentPartPr>
              <p14:xfrm>
                <a:off x="7043455" y="4868003"/>
                <a:ext cx="75600" cy="10188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0C4139EF-79CE-4D59-9440-73097AFDED9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34815" y="4859003"/>
                  <a:ext cx="93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3B922F96-B92A-4906-A187-68AC6F416533}"/>
                    </a:ext>
                  </a:extLst>
                </p14:cNvPr>
                <p14:cNvContentPartPr/>
                <p14:nvPr/>
              </p14:nvContentPartPr>
              <p14:xfrm>
                <a:off x="7291855" y="4731923"/>
                <a:ext cx="43200" cy="381240"/>
              </p14:xfrm>
            </p:contentPart>
          </mc:Choice>
          <mc:Fallback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3B922F96-B92A-4906-A187-68AC6F41653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82855" y="4722923"/>
                  <a:ext cx="608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13C0712B-783A-4FFC-BFE0-C4787BEAE842}"/>
                    </a:ext>
                  </a:extLst>
                </p14:cNvPr>
                <p14:cNvContentPartPr/>
                <p14:nvPr/>
              </p14:nvContentPartPr>
              <p14:xfrm>
                <a:off x="7241455" y="4686563"/>
                <a:ext cx="1792440" cy="352800"/>
              </p14:xfrm>
            </p:contentPart>
          </mc:Choice>
          <mc:Fallback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13C0712B-783A-4FFC-BFE0-C4787BEAE84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32815" y="4677563"/>
                  <a:ext cx="18100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7B007934-59D3-4BD1-A61C-E2FD8EA4113A}"/>
                    </a:ext>
                  </a:extLst>
                </p14:cNvPr>
                <p14:cNvContentPartPr/>
                <p14:nvPr/>
              </p14:nvContentPartPr>
              <p14:xfrm>
                <a:off x="6031495" y="5417003"/>
                <a:ext cx="1124640" cy="1126440"/>
              </p14:xfrm>
            </p:contentPart>
          </mc:Choice>
          <mc:Fallback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7B007934-59D3-4BD1-A61C-E2FD8EA4113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22855" y="5408363"/>
                  <a:ext cx="1142280" cy="11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6EB86A68-03BD-4A4B-9BD8-B7C7AEA879D1}"/>
                    </a:ext>
                  </a:extLst>
                </p14:cNvPr>
                <p14:cNvContentPartPr/>
                <p14:nvPr/>
              </p14:nvContentPartPr>
              <p14:xfrm>
                <a:off x="6121855" y="5339963"/>
                <a:ext cx="62640" cy="245520"/>
              </p14:xfrm>
            </p:contentPart>
          </mc:Choice>
          <mc:Fallback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6EB86A68-03BD-4A4B-9BD8-B7C7AEA879D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12855" y="5331323"/>
                  <a:ext cx="80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32FB2538-117E-4032-855C-3ADAF72B42BC}"/>
                    </a:ext>
                  </a:extLst>
                </p14:cNvPr>
                <p14:cNvContentPartPr/>
                <p14:nvPr/>
              </p14:nvContentPartPr>
              <p14:xfrm>
                <a:off x="6129055" y="5320163"/>
                <a:ext cx="148680" cy="208080"/>
              </p14:xfrm>
            </p:contentPart>
          </mc:Choice>
          <mc:Fallback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32FB2538-117E-4032-855C-3ADAF72B42B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20415" y="5311163"/>
                  <a:ext cx="166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697E52A5-07B8-42F1-AC08-162CC2248DBF}"/>
                    </a:ext>
                  </a:extLst>
                </p14:cNvPr>
                <p14:cNvContentPartPr/>
                <p14:nvPr/>
              </p14:nvContentPartPr>
              <p14:xfrm>
                <a:off x="6329935" y="5445443"/>
                <a:ext cx="263160" cy="123480"/>
              </p14:xfrm>
            </p:contentPart>
          </mc:Choice>
          <mc:Fallback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697E52A5-07B8-42F1-AC08-162CC2248DB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21295" y="5436803"/>
                  <a:ext cx="280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4A82AA4C-3F7A-4BDF-897D-8CF100B48FB1}"/>
                    </a:ext>
                  </a:extLst>
                </p14:cNvPr>
                <p14:cNvContentPartPr/>
                <p14:nvPr/>
              </p14:nvContentPartPr>
              <p14:xfrm>
                <a:off x="6681295" y="5330963"/>
                <a:ext cx="106920" cy="231120"/>
              </p14:xfrm>
            </p:contentPart>
          </mc:Choice>
          <mc:Fallback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4A82AA4C-3F7A-4BDF-897D-8CF100B48FB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72655" y="5321963"/>
                  <a:ext cx="124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9727EB07-ACA2-4AC1-9149-4404D07E5C8E}"/>
                    </a:ext>
                  </a:extLst>
                </p14:cNvPr>
                <p14:cNvContentPartPr/>
                <p14:nvPr/>
              </p14:nvContentPartPr>
              <p14:xfrm>
                <a:off x="6827815" y="5424563"/>
                <a:ext cx="78480" cy="96840"/>
              </p14:xfrm>
            </p:contentPart>
          </mc:Choice>
          <mc:Fallback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9727EB07-ACA2-4AC1-9149-4404D07E5C8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19175" y="5415923"/>
                  <a:ext cx="96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18371C34-C3BB-497E-9CFD-C8D37EAA268D}"/>
                    </a:ext>
                  </a:extLst>
                </p14:cNvPr>
                <p14:cNvContentPartPr/>
                <p14:nvPr/>
              </p14:nvContentPartPr>
              <p14:xfrm>
                <a:off x="6995935" y="5253923"/>
                <a:ext cx="257040" cy="274320"/>
              </p14:xfrm>
            </p:contentPart>
          </mc:Choice>
          <mc:Fallback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18371C34-C3BB-497E-9CFD-C8D37EAA268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6935" y="5244923"/>
                  <a:ext cx="274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72041710-9041-4A2C-BDD0-8E55CE516855}"/>
                    </a:ext>
                  </a:extLst>
                </p14:cNvPr>
                <p14:cNvContentPartPr/>
                <p14:nvPr/>
              </p14:nvContentPartPr>
              <p14:xfrm>
                <a:off x="7198615" y="5359763"/>
                <a:ext cx="294480" cy="124560"/>
              </p14:xfrm>
            </p:contentPart>
          </mc:Choice>
          <mc:Fallback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72041710-9041-4A2C-BDD0-8E55CE51685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89975" y="5350763"/>
                  <a:ext cx="312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844C1EE9-2D26-4477-A7B3-0FABF83208CE}"/>
                    </a:ext>
                  </a:extLst>
                </p14:cNvPr>
                <p14:cNvContentPartPr/>
                <p14:nvPr/>
              </p14:nvContentPartPr>
              <p14:xfrm>
                <a:off x="7129135" y="5355083"/>
                <a:ext cx="2305080" cy="1192680"/>
              </p14:xfrm>
            </p:contentPart>
          </mc:Choice>
          <mc:Fallback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844C1EE9-2D26-4477-A7B3-0FABF83208C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20495" y="5346443"/>
                  <a:ext cx="2322720" cy="12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4A340921-F654-443F-99FD-26321114E6F8}"/>
                    </a:ext>
                  </a:extLst>
                </p14:cNvPr>
                <p14:cNvContentPartPr/>
                <p14:nvPr/>
              </p14:nvContentPartPr>
              <p14:xfrm>
                <a:off x="6300415" y="5708963"/>
                <a:ext cx="225000" cy="186120"/>
              </p14:xfrm>
            </p:contentPart>
          </mc:Choice>
          <mc:Fallback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4A340921-F654-443F-99FD-26321114E6F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291775" y="5699963"/>
                  <a:ext cx="242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36AA6038-3A03-46BB-B626-4822D6658C7B}"/>
                    </a:ext>
                  </a:extLst>
                </p14:cNvPr>
                <p14:cNvContentPartPr/>
                <p14:nvPr/>
              </p14:nvContentPartPr>
              <p14:xfrm>
                <a:off x="6631255" y="5588723"/>
                <a:ext cx="120240" cy="281160"/>
              </p14:xfrm>
            </p:contentPart>
          </mc:Choice>
          <mc:Fallback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36AA6038-3A03-46BB-B626-4822D6658C7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622615" y="5579723"/>
                  <a:ext cx="137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89052BC8-E517-4338-98D5-E4D57113AB7F}"/>
                    </a:ext>
                  </a:extLst>
                </p14:cNvPr>
                <p14:cNvContentPartPr/>
                <p14:nvPr/>
              </p14:nvContentPartPr>
              <p14:xfrm>
                <a:off x="6848695" y="5762243"/>
                <a:ext cx="15120" cy="6552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89052BC8-E517-4338-98D5-E4D57113AB7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839695" y="5753243"/>
                  <a:ext cx="32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7AA25658-9FC6-44A5-87A1-6D455EC56A11}"/>
                    </a:ext>
                  </a:extLst>
                </p14:cNvPr>
                <p14:cNvContentPartPr/>
                <p14:nvPr/>
              </p14:nvContentPartPr>
              <p14:xfrm>
                <a:off x="6855895" y="5688083"/>
                <a:ext cx="256320" cy="392040"/>
              </p14:xfrm>
            </p:contentPart>
          </mc:Choice>
          <mc:Fallback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7AA25658-9FC6-44A5-87A1-6D455EC56A1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847255" y="5679083"/>
                  <a:ext cx="2739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4C562C66-A502-48A9-B785-5D66877E7CBD}"/>
                    </a:ext>
                  </a:extLst>
                </p14:cNvPr>
                <p14:cNvContentPartPr/>
                <p14:nvPr/>
              </p14:nvContentPartPr>
              <p14:xfrm>
                <a:off x="7143895" y="5724443"/>
                <a:ext cx="149040" cy="140040"/>
              </p14:xfrm>
            </p:contentPart>
          </mc:Choice>
          <mc:Fallback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4C562C66-A502-48A9-B785-5D66877E7CB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135255" y="5715803"/>
                  <a:ext cx="166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B5FBD570-03AB-4BAB-93C2-E2790A2AB05D}"/>
                    </a:ext>
                  </a:extLst>
                </p14:cNvPr>
                <p14:cNvContentPartPr/>
                <p14:nvPr/>
              </p14:nvContentPartPr>
              <p14:xfrm>
                <a:off x="7532695" y="5711843"/>
                <a:ext cx="18000" cy="14400"/>
              </p14:xfrm>
            </p:contentPart>
          </mc:Choice>
          <mc:Fallback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B5FBD570-03AB-4BAB-93C2-E2790A2AB05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523695" y="5703203"/>
                  <a:ext cx="35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4E87D9F2-AA58-4926-A48C-A6803F46BFEF}"/>
                    </a:ext>
                  </a:extLst>
                </p14:cNvPr>
                <p14:cNvContentPartPr/>
                <p14:nvPr/>
              </p14:nvContentPartPr>
              <p14:xfrm>
                <a:off x="7532695" y="5807603"/>
                <a:ext cx="360" cy="41040"/>
              </p14:xfrm>
            </p:contentPart>
          </mc:Choice>
          <mc:Fallback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4E87D9F2-AA58-4926-A48C-A6803F46BFE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523695" y="5798603"/>
                  <a:ext cx="18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C31E76AA-7641-4A80-89CB-422A0419749F}"/>
                    </a:ext>
                  </a:extLst>
                </p14:cNvPr>
                <p14:cNvContentPartPr/>
                <p14:nvPr/>
              </p14:nvContentPartPr>
              <p14:xfrm>
                <a:off x="7702255" y="5684123"/>
                <a:ext cx="71280" cy="263160"/>
              </p14:xfrm>
            </p:contentPart>
          </mc:Choice>
          <mc:Fallback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C31E76AA-7641-4A80-89CB-422A0419749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693615" y="5675123"/>
                  <a:ext cx="88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03CBAE9C-34E9-4A14-B9AA-9B1E60949E5A}"/>
                    </a:ext>
                  </a:extLst>
                </p14:cNvPr>
                <p14:cNvContentPartPr/>
                <p14:nvPr/>
              </p14:nvContentPartPr>
              <p14:xfrm>
                <a:off x="7618375" y="5585123"/>
                <a:ext cx="1375920" cy="354240"/>
              </p14:xfrm>
            </p:contentPart>
          </mc:Choice>
          <mc:Fallback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03CBAE9C-34E9-4A14-B9AA-9B1E60949E5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09375" y="5576123"/>
                  <a:ext cx="13935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0BC7CD02-AF77-410C-9A4F-2ED5B670C2D9}"/>
                    </a:ext>
                  </a:extLst>
                </p14:cNvPr>
                <p14:cNvContentPartPr/>
                <p14:nvPr/>
              </p14:nvContentPartPr>
              <p14:xfrm>
                <a:off x="6355135" y="6112523"/>
                <a:ext cx="145080" cy="150840"/>
              </p14:xfrm>
            </p:contentPart>
          </mc:Choice>
          <mc:Fallback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0BC7CD02-AF77-410C-9A4F-2ED5B670C2D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46135" y="6103883"/>
                  <a:ext cx="162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17A45BE1-4E22-4CDD-B23D-08114D956397}"/>
                    </a:ext>
                  </a:extLst>
                </p14:cNvPr>
                <p14:cNvContentPartPr/>
                <p14:nvPr/>
              </p14:nvContentPartPr>
              <p14:xfrm>
                <a:off x="6553135" y="6170843"/>
                <a:ext cx="130320" cy="133560"/>
              </p14:xfrm>
            </p:contentPart>
          </mc:Choice>
          <mc:Fallback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17A45BE1-4E22-4CDD-B23D-08114D9563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44135" y="6161843"/>
                  <a:ext cx="147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A268FED3-FAFA-4303-B593-1A0921503ACF}"/>
                    </a:ext>
                  </a:extLst>
                </p14:cNvPr>
                <p14:cNvContentPartPr/>
                <p14:nvPr/>
              </p14:nvContentPartPr>
              <p14:xfrm>
                <a:off x="6737815" y="6077963"/>
                <a:ext cx="103680" cy="254880"/>
              </p14:xfrm>
            </p:contentPart>
          </mc:Choice>
          <mc:Fallback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A268FED3-FAFA-4303-B593-1A0921503AC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728815" y="6069323"/>
                  <a:ext cx="121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08D3F74D-E133-4C46-B9B9-4472AC82EFC3}"/>
                    </a:ext>
                  </a:extLst>
                </p14:cNvPr>
                <p14:cNvContentPartPr/>
                <p14:nvPr/>
              </p14:nvContentPartPr>
              <p14:xfrm>
                <a:off x="6851215" y="6231323"/>
                <a:ext cx="102600" cy="81720"/>
              </p14:xfrm>
            </p:contentPart>
          </mc:Choice>
          <mc:Fallback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08D3F74D-E133-4C46-B9B9-4472AC82EFC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842575" y="6222683"/>
                  <a:ext cx="120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2F102C35-AB14-4F58-AC6E-206D83DE7766}"/>
                    </a:ext>
                  </a:extLst>
                </p14:cNvPr>
                <p14:cNvContentPartPr/>
                <p14:nvPr/>
              </p14:nvContentPartPr>
              <p14:xfrm>
                <a:off x="6978655" y="6188483"/>
                <a:ext cx="179280" cy="158040"/>
              </p14:xfrm>
            </p:contentPart>
          </mc:Choice>
          <mc:Fallback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2F102C35-AB14-4F58-AC6E-206D83DE776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969655" y="6179843"/>
                  <a:ext cx="196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3C7E71DD-1A8A-44AF-9CFA-8D76E20B6549}"/>
                    </a:ext>
                  </a:extLst>
                </p14:cNvPr>
                <p14:cNvContentPartPr/>
                <p14:nvPr/>
              </p14:nvContentPartPr>
              <p14:xfrm>
                <a:off x="7427575" y="6200723"/>
                <a:ext cx="32760" cy="107640"/>
              </p14:xfrm>
            </p:contentPart>
          </mc:Choice>
          <mc:Fallback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3C7E71DD-1A8A-44AF-9CFA-8D76E20B654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418935" y="6192083"/>
                  <a:ext cx="50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DD0F2498-7F5C-4024-83A1-3A103D290835}"/>
                    </a:ext>
                  </a:extLst>
                </p14:cNvPr>
                <p14:cNvContentPartPr/>
                <p14:nvPr/>
              </p14:nvContentPartPr>
              <p14:xfrm>
                <a:off x="7629895" y="6135563"/>
                <a:ext cx="18360" cy="206280"/>
              </p14:xfrm>
            </p:contentPart>
          </mc:Choice>
          <mc:Fallback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DD0F2498-7F5C-4024-83A1-3A103D29083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621255" y="6126923"/>
                  <a:ext cx="36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F285DF6D-360A-4D13-BB7D-28190BF015A4}"/>
                    </a:ext>
                  </a:extLst>
                </p14:cNvPr>
                <p14:cNvContentPartPr/>
                <p14:nvPr/>
              </p14:nvContentPartPr>
              <p14:xfrm>
                <a:off x="7579855" y="5928923"/>
                <a:ext cx="1507680" cy="412920"/>
              </p14:xfrm>
            </p:contentPart>
          </mc:Choice>
          <mc:Fallback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F285DF6D-360A-4D13-BB7D-28190BF015A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570855" y="5920283"/>
                  <a:ext cx="1525320" cy="43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78" name="Entrada de lápiz 177">
                <a:extLst>
                  <a:ext uri="{FF2B5EF4-FFF2-40B4-BE49-F238E27FC236}">
                    <a16:creationId xmlns:a16="http://schemas.microsoft.com/office/drawing/2014/main" id="{E0973263-6F88-4488-B8DE-81BC11AB3F97}"/>
                  </a:ext>
                </a:extLst>
              </p14:cNvPr>
              <p14:cNvContentPartPr/>
              <p14:nvPr/>
            </p14:nvContentPartPr>
            <p14:xfrm>
              <a:off x="794575" y="2378963"/>
              <a:ext cx="8280" cy="53280"/>
            </p14:xfrm>
          </p:contentPart>
        </mc:Choice>
        <mc:Fallback>
          <p:pic>
            <p:nvPicPr>
              <p:cNvPr id="178" name="Entrada de lápiz 177">
                <a:extLst>
                  <a:ext uri="{FF2B5EF4-FFF2-40B4-BE49-F238E27FC236}">
                    <a16:creationId xmlns:a16="http://schemas.microsoft.com/office/drawing/2014/main" id="{E0973263-6F88-4488-B8DE-81BC11AB3F97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40575" y="2271323"/>
                <a:ext cx="1159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79" name="Entrada de lápiz 178">
                <a:extLst>
                  <a:ext uri="{FF2B5EF4-FFF2-40B4-BE49-F238E27FC236}">
                    <a16:creationId xmlns:a16="http://schemas.microsoft.com/office/drawing/2014/main" id="{7BFF1EEA-738F-46E3-B059-8D9826CC0392}"/>
                  </a:ext>
                </a:extLst>
              </p14:cNvPr>
              <p14:cNvContentPartPr/>
              <p14:nvPr/>
            </p14:nvContentPartPr>
            <p14:xfrm>
              <a:off x="646615" y="2268443"/>
              <a:ext cx="1613520" cy="632520"/>
            </p14:xfrm>
          </p:contentPart>
        </mc:Choice>
        <mc:Fallback>
          <p:pic>
            <p:nvPicPr>
              <p:cNvPr id="179" name="Entrada de lápiz 178">
                <a:extLst>
                  <a:ext uri="{FF2B5EF4-FFF2-40B4-BE49-F238E27FC236}">
                    <a16:creationId xmlns:a16="http://schemas.microsoft.com/office/drawing/2014/main" id="{7BFF1EEA-738F-46E3-B059-8D9826CC0392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92975" y="2160803"/>
                <a:ext cx="1721160" cy="8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365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A3F3D9C8-346A-4066-946B-8842EC82ED88}"/>
              </a:ext>
            </a:extLst>
          </p:cNvPr>
          <p:cNvGrpSpPr/>
          <p:nvPr/>
        </p:nvGrpSpPr>
        <p:grpSpPr>
          <a:xfrm>
            <a:off x="352135" y="67403"/>
            <a:ext cx="3369600" cy="1297440"/>
            <a:chOff x="352135" y="67403"/>
            <a:chExt cx="3369600" cy="12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2AF0FDE1-F81C-4F37-8F32-67C5BD7655E0}"/>
                    </a:ext>
                  </a:extLst>
                </p14:cNvPr>
                <p14:cNvContentPartPr/>
                <p14:nvPr/>
              </p14:nvContentPartPr>
              <p14:xfrm>
                <a:off x="352135" y="324803"/>
                <a:ext cx="282240" cy="69192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2AF0FDE1-F81C-4F37-8F32-67C5BD7655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3135" y="316163"/>
                  <a:ext cx="2998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F78EFC6B-1981-4946-B7DC-DB9021D51E1A}"/>
                    </a:ext>
                  </a:extLst>
                </p14:cNvPr>
                <p14:cNvContentPartPr/>
                <p14:nvPr/>
              </p14:nvContentPartPr>
              <p14:xfrm>
                <a:off x="658135" y="754643"/>
                <a:ext cx="192960" cy="31536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F78EFC6B-1981-4946-B7DC-DB9021D51E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135" y="745643"/>
                  <a:ext cx="2106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A5A0797D-5BEE-45D3-A50A-E10053D2CA04}"/>
                    </a:ext>
                  </a:extLst>
                </p14:cNvPr>
                <p14:cNvContentPartPr/>
                <p14:nvPr/>
              </p14:nvContentPartPr>
              <p14:xfrm>
                <a:off x="934615" y="733043"/>
                <a:ext cx="43560" cy="27108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A5A0797D-5BEE-45D3-A50A-E10053D2CA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5615" y="724043"/>
                  <a:ext cx="61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326F9679-692B-4F57-ACBC-3EFD65EC2A0C}"/>
                    </a:ext>
                  </a:extLst>
                </p14:cNvPr>
                <p14:cNvContentPartPr/>
                <p14:nvPr/>
              </p14:nvContentPartPr>
              <p14:xfrm>
                <a:off x="1022095" y="698843"/>
                <a:ext cx="145080" cy="29232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326F9679-692B-4F57-ACBC-3EFD65EC2A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3095" y="690203"/>
                  <a:ext cx="162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6B81FB38-547F-4EE8-91DC-72A9EAB7705B}"/>
                    </a:ext>
                  </a:extLst>
                </p14:cNvPr>
                <p14:cNvContentPartPr/>
                <p14:nvPr/>
              </p14:nvContentPartPr>
              <p14:xfrm>
                <a:off x="1197055" y="682283"/>
                <a:ext cx="221760" cy="68256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6B81FB38-547F-4EE8-91DC-72A9EAB770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88415" y="673643"/>
                  <a:ext cx="23940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D7F6FCF5-428F-4A5B-8D32-A70DCA2F6CD3}"/>
                    </a:ext>
                  </a:extLst>
                </p14:cNvPr>
                <p14:cNvContentPartPr/>
                <p14:nvPr/>
              </p14:nvContentPartPr>
              <p14:xfrm>
                <a:off x="1550935" y="666443"/>
                <a:ext cx="108360" cy="26784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D7F6FCF5-428F-4A5B-8D32-A70DCA2F6C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1935" y="657443"/>
                  <a:ext cx="126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F77F1EE8-A1F5-4E88-9E5D-AE0DF61C8388}"/>
                    </a:ext>
                  </a:extLst>
                </p14:cNvPr>
                <p14:cNvContentPartPr/>
                <p14:nvPr/>
              </p14:nvContentPartPr>
              <p14:xfrm>
                <a:off x="1734175" y="592283"/>
                <a:ext cx="126000" cy="3135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F77F1EE8-A1F5-4E88-9E5D-AE0DF61C83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25175" y="583283"/>
                  <a:ext cx="1436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F366CFC8-F716-4385-AA1E-910F99E9678B}"/>
                    </a:ext>
                  </a:extLst>
                </p14:cNvPr>
                <p14:cNvContentPartPr/>
                <p14:nvPr/>
              </p14:nvContentPartPr>
              <p14:xfrm>
                <a:off x="1960255" y="290243"/>
                <a:ext cx="217440" cy="64260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F366CFC8-F716-4385-AA1E-910F99E967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51255" y="281603"/>
                  <a:ext cx="2350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910D9B04-418A-43E2-AD32-1FB2C17BCDA8}"/>
                    </a:ext>
                  </a:extLst>
                </p14:cNvPr>
                <p14:cNvContentPartPr/>
                <p14:nvPr/>
              </p14:nvContentPartPr>
              <p14:xfrm>
                <a:off x="2036935" y="546923"/>
                <a:ext cx="192600" cy="300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910D9B04-418A-43E2-AD32-1FB2C17BCD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27935" y="538283"/>
                  <a:ext cx="210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7D223C93-B2B5-4F67-994E-28A76A191E4D}"/>
                    </a:ext>
                  </a:extLst>
                </p14:cNvPr>
                <p14:cNvContentPartPr/>
                <p14:nvPr/>
              </p14:nvContentPartPr>
              <p14:xfrm>
                <a:off x="2284975" y="548723"/>
                <a:ext cx="326880" cy="3117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7D223C93-B2B5-4F67-994E-28A76A191E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76335" y="540083"/>
                  <a:ext cx="3445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7EB2974-361B-4FB0-98C7-10CA864BF9DA}"/>
                    </a:ext>
                  </a:extLst>
                </p14:cNvPr>
                <p14:cNvContentPartPr/>
                <p14:nvPr/>
              </p14:nvContentPartPr>
              <p14:xfrm>
                <a:off x="2695735" y="350003"/>
                <a:ext cx="136440" cy="44820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7EB2974-361B-4FB0-98C7-10CA864BF9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87095" y="341363"/>
                  <a:ext cx="1540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BA87ADAA-F136-4D62-8B6D-015BB33B6033}"/>
                    </a:ext>
                  </a:extLst>
                </p14:cNvPr>
                <p14:cNvContentPartPr/>
                <p14:nvPr/>
              </p14:nvContentPartPr>
              <p14:xfrm>
                <a:off x="2848375" y="522083"/>
                <a:ext cx="178560" cy="30960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BA87ADAA-F136-4D62-8B6D-015BB33B60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9735" y="513083"/>
                  <a:ext cx="196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2AEECEC-4CF3-4056-9D59-5B1957CEE176}"/>
                    </a:ext>
                  </a:extLst>
                </p14:cNvPr>
                <p14:cNvContentPartPr/>
                <p14:nvPr/>
              </p14:nvContentPartPr>
              <p14:xfrm>
                <a:off x="3076975" y="469523"/>
                <a:ext cx="222840" cy="34992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2AEECEC-4CF3-4056-9D59-5B1957CEE1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67975" y="460883"/>
                  <a:ext cx="240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EEDA5621-FB30-4F85-9D67-6882C5BE1B6A}"/>
                    </a:ext>
                  </a:extLst>
                </p14:cNvPr>
                <p14:cNvContentPartPr/>
                <p14:nvPr/>
              </p14:nvContentPartPr>
              <p14:xfrm>
                <a:off x="3407815" y="67403"/>
                <a:ext cx="118800" cy="72144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EEDA5621-FB30-4F85-9D67-6882C5BE1B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99175" y="58403"/>
                  <a:ext cx="13644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1F43B069-6C5E-4124-8AE1-490144C67255}"/>
                    </a:ext>
                  </a:extLst>
                </p14:cNvPr>
                <p14:cNvContentPartPr/>
                <p14:nvPr/>
              </p14:nvContentPartPr>
              <p14:xfrm>
                <a:off x="3360655" y="416243"/>
                <a:ext cx="361080" cy="39348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1F43B069-6C5E-4124-8AE1-490144C672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51655" y="407243"/>
                  <a:ext cx="37872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5B7BFA2-02A7-40BC-9904-D0329B136DE5}"/>
              </a:ext>
            </a:extLst>
          </p:cNvPr>
          <p:cNvGrpSpPr/>
          <p:nvPr/>
        </p:nvGrpSpPr>
        <p:grpSpPr>
          <a:xfrm>
            <a:off x="4052575" y="247403"/>
            <a:ext cx="3149640" cy="654840"/>
            <a:chOff x="4052575" y="247403"/>
            <a:chExt cx="3149640" cy="6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BE0903C-2E94-44DC-9A44-568F711BF66E}"/>
                    </a:ext>
                  </a:extLst>
                </p14:cNvPr>
                <p14:cNvContentPartPr/>
                <p14:nvPr/>
              </p14:nvContentPartPr>
              <p14:xfrm>
                <a:off x="4052575" y="629723"/>
                <a:ext cx="777240" cy="8388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BE0903C-2E94-44DC-9A44-568F711BF6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43575" y="620723"/>
                  <a:ext cx="794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C39D75F7-44FC-4C27-8517-46F4D9849F13}"/>
                    </a:ext>
                  </a:extLst>
                </p14:cNvPr>
                <p14:cNvContentPartPr/>
                <p14:nvPr/>
              </p14:nvContentPartPr>
              <p14:xfrm>
                <a:off x="4682215" y="548363"/>
                <a:ext cx="125640" cy="2901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C39D75F7-44FC-4C27-8517-46F4D9849F1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73215" y="539723"/>
                  <a:ext cx="1432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41364570-7D9D-449A-AB7D-7952A7E8A082}"/>
                    </a:ext>
                  </a:extLst>
                </p14:cNvPr>
                <p14:cNvContentPartPr/>
                <p14:nvPr/>
              </p14:nvContentPartPr>
              <p14:xfrm>
                <a:off x="5171815" y="276203"/>
                <a:ext cx="285480" cy="62604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41364570-7D9D-449A-AB7D-7952A7E8A0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63175" y="267203"/>
                  <a:ext cx="30312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531CC2A1-1BB9-4763-A068-C553D033A88D}"/>
                    </a:ext>
                  </a:extLst>
                </p14:cNvPr>
                <p14:cNvContentPartPr/>
                <p14:nvPr/>
              </p14:nvContentPartPr>
              <p14:xfrm>
                <a:off x="5397895" y="247403"/>
                <a:ext cx="108720" cy="60768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531CC2A1-1BB9-4763-A068-C553D033A8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88895" y="238403"/>
                  <a:ext cx="1263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DF7754B1-4706-4B72-A692-D3B264D7E26C}"/>
                    </a:ext>
                  </a:extLst>
                </p14:cNvPr>
                <p14:cNvContentPartPr/>
                <p14:nvPr/>
              </p14:nvContentPartPr>
              <p14:xfrm>
                <a:off x="5331655" y="560603"/>
                <a:ext cx="321840" cy="13968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DF7754B1-4706-4B72-A692-D3B264D7E2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23015" y="551603"/>
                  <a:ext cx="339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BEB5F1C8-A1DB-4A75-B30E-0EA315B94BC9}"/>
                    </a:ext>
                  </a:extLst>
                </p14:cNvPr>
                <p14:cNvContentPartPr/>
                <p14:nvPr/>
              </p14:nvContentPartPr>
              <p14:xfrm>
                <a:off x="5625415" y="563483"/>
                <a:ext cx="568800" cy="32868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BEB5F1C8-A1DB-4A75-B30E-0EA315B94B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16775" y="554843"/>
                  <a:ext cx="586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19A9B2EB-AD51-4257-A1CD-04D2D50A995F}"/>
                    </a:ext>
                  </a:extLst>
                </p14:cNvPr>
                <p14:cNvContentPartPr/>
                <p14:nvPr/>
              </p14:nvContentPartPr>
              <p14:xfrm>
                <a:off x="6261895" y="531803"/>
                <a:ext cx="25560" cy="2448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19A9B2EB-AD51-4257-A1CD-04D2D50A99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53255" y="522803"/>
                  <a:ext cx="43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CDF8B712-105B-4A0E-A80D-F8BEF1F01E75}"/>
                    </a:ext>
                  </a:extLst>
                </p14:cNvPr>
                <p14:cNvContentPartPr/>
                <p14:nvPr/>
              </p14:nvContentPartPr>
              <p14:xfrm>
                <a:off x="6319495" y="601283"/>
                <a:ext cx="101160" cy="22464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CDF8B712-105B-4A0E-A80D-F8BEF1F01E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10855" y="592643"/>
                  <a:ext cx="118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452E41CD-CD46-4D1B-93A0-EA7B9B929245}"/>
                    </a:ext>
                  </a:extLst>
                </p14:cNvPr>
                <p14:cNvContentPartPr/>
                <p14:nvPr/>
              </p14:nvContentPartPr>
              <p14:xfrm>
                <a:off x="6492655" y="486443"/>
                <a:ext cx="709560" cy="3477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452E41CD-CD46-4D1B-93A0-EA7B9B9292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83655" y="477443"/>
                  <a:ext cx="72720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7AF4575-0B9C-440E-BDC7-ABCC011E9945}"/>
              </a:ext>
            </a:extLst>
          </p:cNvPr>
          <p:cNvGrpSpPr/>
          <p:nvPr/>
        </p:nvGrpSpPr>
        <p:grpSpPr>
          <a:xfrm>
            <a:off x="7347295" y="473483"/>
            <a:ext cx="561960" cy="332640"/>
            <a:chOff x="7347295" y="473483"/>
            <a:chExt cx="56196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2943C76F-86D8-4B50-817D-C71AE70026B6}"/>
                    </a:ext>
                  </a:extLst>
                </p14:cNvPr>
                <p14:cNvContentPartPr/>
                <p14:nvPr/>
              </p14:nvContentPartPr>
              <p14:xfrm>
                <a:off x="7347295" y="522803"/>
                <a:ext cx="534960" cy="13284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2943C76F-86D8-4B50-817D-C71AE70026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38655" y="513803"/>
                  <a:ext cx="552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B667EF82-2C66-47BF-A629-61D021A0B15F}"/>
                    </a:ext>
                  </a:extLst>
                </p14:cNvPr>
                <p14:cNvContentPartPr/>
                <p14:nvPr/>
              </p14:nvContentPartPr>
              <p14:xfrm>
                <a:off x="7748335" y="473483"/>
                <a:ext cx="160920" cy="33264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B667EF82-2C66-47BF-A629-61D021A0B1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39335" y="464483"/>
                  <a:ext cx="17856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DD9D98E-D461-41D0-9D43-261BF1777BE1}"/>
              </a:ext>
            </a:extLst>
          </p:cNvPr>
          <p:cNvGrpSpPr/>
          <p:nvPr/>
        </p:nvGrpSpPr>
        <p:grpSpPr>
          <a:xfrm>
            <a:off x="8327215" y="150923"/>
            <a:ext cx="1012680" cy="676440"/>
            <a:chOff x="8327215" y="150923"/>
            <a:chExt cx="1012680" cy="67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206B5F30-ACE5-48C2-A239-9F391ADF3ADE}"/>
                    </a:ext>
                  </a:extLst>
                </p14:cNvPr>
                <p14:cNvContentPartPr/>
                <p14:nvPr/>
              </p14:nvContentPartPr>
              <p14:xfrm>
                <a:off x="8327215" y="150923"/>
                <a:ext cx="485640" cy="66420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206B5F30-ACE5-48C2-A239-9F391ADF3A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18575" y="142283"/>
                  <a:ext cx="5032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9B35A015-3B6A-4358-850F-5831B0386D75}"/>
                    </a:ext>
                  </a:extLst>
                </p14:cNvPr>
                <p14:cNvContentPartPr/>
                <p14:nvPr/>
              </p14:nvContentPartPr>
              <p14:xfrm>
                <a:off x="8566255" y="535403"/>
                <a:ext cx="146880" cy="24660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9B35A015-3B6A-4358-850F-5831B0386D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57615" y="526403"/>
                  <a:ext cx="164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B550F38B-8206-4BB5-BB39-332781C714A5}"/>
                    </a:ext>
                  </a:extLst>
                </p14:cNvPr>
                <p14:cNvContentPartPr/>
                <p14:nvPr/>
              </p14:nvContentPartPr>
              <p14:xfrm>
                <a:off x="8788375" y="498323"/>
                <a:ext cx="140760" cy="27108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B550F38B-8206-4BB5-BB39-332781C71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79375" y="489683"/>
                  <a:ext cx="158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F5FB1514-7E09-4305-AE9B-3E4482A60739}"/>
                    </a:ext>
                  </a:extLst>
                </p14:cNvPr>
                <p14:cNvContentPartPr/>
                <p14:nvPr/>
              </p14:nvContentPartPr>
              <p14:xfrm>
                <a:off x="8910415" y="174683"/>
                <a:ext cx="199080" cy="6526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F5FB1514-7E09-4305-AE9B-3E4482A607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01415" y="165683"/>
                  <a:ext cx="21672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DCD64AC3-EE23-4020-A13D-AE600FE00E9E}"/>
                    </a:ext>
                  </a:extLst>
                </p14:cNvPr>
                <p14:cNvContentPartPr/>
                <p14:nvPr/>
              </p14:nvContentPartPr>
              <p14:xfrm>
                <a:off x="9120655" y="519563"/>
                <a:ext cx="128880" cy="19980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DCD64AC3-EE23-4020-A13D-AE600FE00E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11655" y="510923"/>
                  <a:ext cx="146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46D36AD-6C37-4AB8-A0D7-02CAFC407306}"/>
                    </a:ext>
                  </a:extLst>
                </p14:cNvPr>
                <p14:cNvContentPartPr/>
                <p14:nvPr/>
              </p14:nvContentPartPr>
              <p14:xfrm>
                <a:off x="9263575" y="510563"/>
                <a:ext cx="76320" cy="24840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46D36AD-6C37-4AB8-A0D7-02CAFC40730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54575" y="501563"/>
                  <a:ext cx="9396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B5E6885A-C69F-4CEF-9051-555232559849}"/>
              </a:ext>
            </a:extLst>
          </p:cNvPr>
          <p:cNvGrpSpPr/>
          <p:nvPr/>
        </p:nvGrpSpPr>
        <p:grpSpPr>
          <a:xfrm>
            <a:off x="1255375" y="1401203"/>
            <a:ext cx="8001360" cy="1215720"/>
            <a:chOff x="1255375" y="1401203"/>
            <a:chExt cx="8001360" cy="12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D707750-FC87-46DF-BD34-9F74E2EC822E}"/>
                    </a:ext>
                  </a:extLst>
                </p14:cNvPr>
                <p14:cNvContentPartPr/>
                <p14:nvPr/>
              </p14:nvContentPartPr>
              <p14:xfrm>
                <a:off x="1255375" y="1653923"/>
                <a:ext cx="196920" cy="78732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D707750-FC87-46DF-BD34-9F74E2EC822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46735" y="1645283"/>
                  <a:ext cx="214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E4E676D2-407B-4868-9DC4-59963D82FF7B}"/>
                    </a:ext>
                  </a:extLst>
                </p14:cNvPr>
                <p14:cNvContentPartPr/>
                <p14:nvPr/>
              </p14:nvContentPartPr>
              <p14:xfrm>
                <a:off x="1331335" y="1624043"/>
                <a:ext cx="1871640" cy="72216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E4E676D2-407B-4868-9DC4-59963D82FF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22335" y="1615403"/>
                  <a:ext cx="188928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5F6331D3-FC05-4195-8420-CC0DDAA4476F}"/>
                    </a:ext>
                  </a:extLst>
                </p14:cNvPr>
                <p14:cNvContentPartPr/>
                <p14:nvPr/>
              </p14:nvContentPartPr>
              <p14:xfrm>
                <a:off x="1643455" y="1815563"/>
                <a:ext cx="324360" cy="30960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5F6331D3-FC05-4195-8420-CC0DDAA447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34815" y="1806563"/>
                  <a:ext cx="342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AD8FCF7F-4ACD-4C02-8CCB-494BC837B21C}"/>
                    </a:ext>
                  </a:extLst>
                </p14:cNvPr>
                <p14:cNvContentPartPr/>
                <p14:nvPr/>
              </p14:nvContentPartPr>
              <p14:xfrm>
                <a:off x="1957015" y="1910963"/>
                <a:ext cx="194040" cy="21744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AD8FCF7F-4ACD-4C02-8CCB-494BC837B21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48375" y="1902323"/>
                  <a:ext cx="211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A3B318BD-C00D-4065-841E-970B448968C1}"/>
                    </a:ext>
                  </a:extLst>
                </p14:cNvPr>
                <p14:cNvContentPartPr/>
                <p14:nvPr/>
              </p14:nvContentPartPr>
              <p14:xfrm>
                <a:off x="2190295" y="1902323"/>
                <a:ext cx="163080" cy="18576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A3B318BD-C00D-4065-841E-970B448968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81655" y="1893683"/>
                  <a:ext cx="180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BA62F612-8FB2-4FB2-9EED-28F41E136EDD}"/>
                    </a:ext>
                  </a:extLst>
                </p14:cNvPr>
                <p14:cNvContentPartPr/>
                <p14:nvPr/>
              </p14:nvContentPartPr>
              <p14:xfrm>
                <a:off x="2345815" y="1919243"/>
                <a:ext cx="213120" cy="46332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BA62F612-8FB2-4FB2-9EED-28F41E136E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36815" y="1910243"/>
                  <a:ext cx="2307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13D1C465-14C9-4FFA-9C05-C232F012DAE5}"/>
                    </a:ext>
                  </a:extLst>
                </p14:cNvPr>
                <p14:cNvContentPartPr/>
                <p14:nvPr/>
              </p14:nvContentPartPr>
              <p14:xfrm>
                <a:off x="2630935" y="1775243"/>
                <a:ext cx="77040" cy="30456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13D1C465-14C9-4FFA-9C05-C232F012DA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21935" y="1766603"/>
                  <a:ext cx="946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55774084-8FCD-44CF-A9D2-1BCEA8BEC9F3}"/>
                    </a:ext>
                  </a:extLst>
                </p14:cNvPr>
                <p14:cNvContentPartPr/>
                <p14:nvPr/>
              </p14:nvContentPartPr>
              <p14:xfrm>
                <a:off x="2579095" y="1832483"/>
                <a:ext cx="222840" cy="11556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55774084-8FCD-44CF-A9D2-1BCEA8BEC9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70455" y="1823843"/>
                  <a:ext cx="240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B472C653-E50A-4722-9B14-FA2955FF084F}"/>
                    </a:ext>
                  </a:extLst>
                </p14:cNvPr>
                <p14:cNvContentPartPr/>
                <p14:nvPr/>
              </p14:nvContentPartPr>
              <p14:xfrm>
                <a:off x="2779615" y="1877483"/>
                <a:ext cx="152640" cy="21384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B472C653-E50A-4722-9B14-FA2955FF084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70975" y="1868483"/>
                  <a:ext cx="170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4D07785-7ABB-4534-88E4-4EB13CD0395F}"/>
                    </a:ext>
                  </a:extLst>
                </p14:cNvPr>
                <p14:cNvContentPartPr/>
                <p14:nvPr/>
              </p14:nvContentPartPr>
              <p14:xfrm>
                <a:off x="3198655" y="1827443"/>
                <a:ext cx="689760" cy="21168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4D07785-7ABB-4534-88E4-4EB13CD0395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89655" y="1818803"/>
                  <a:ext cx="707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A26F3545-93E5-46BD-A508-E6C650164202}"/>
                    </a:ext>
                  </a:extLst>
                </p14:cNvPr>
                <p14:cNvContentPartPr/>
                <p14:nvPr/>
              </p14:nvContentPartPr>
              <p14:xfrm>
                <a:off x="3956815" y="1801523"/>
                <a:ext cx="110160" cy="28656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A26F3545-93E5-46BD-A508-E6C65016420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47815" y="1792883"/>
                  <a:ext cx="127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00D5D7CD-02A6-4ADB-8C32-90982AD76F90}"/>
                    </a:ext>
                  </a:extLst>
                </p14:cNvPr>
                <p14:cNvContentPartPr/>
                <p14:nvPr/>
              </p14:nvContentPartPr>
              <p14:xfrm>
                <a:off x="4102255" y="1648163"/>
                <a:ext cx="255960" cy="9864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00D5D7CD-02A6-4ADB-8C32-90982AD76F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93255" y="1639523"/>
                  <a:ext cx="273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8E9E1390-79EE-4366-BB6F-81053B80DAF8}"/>
                    </a:ext>
                  </a:extLst>
                </p14:cNvPr>
                <p14:cNvContentPartPr/>
                <p14:nvPr/>
              </p14:nvContentPartPr>
              <p14:xfrm>
                <a:off x="4455415" y="1480403"/>
                <a:ext cx="428760" cy="7776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8E9E1390-79EE-4366-BB6F-81053B80DAF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46415" y="1471403"/>
                  <a:ext cx="446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15412A94-E193-41F1-9154-E6D450514375}"/>
                    </a:ext>
                  </a:extLst>
                </p14:cNvPr>
                <p14:cNvContentPartPr/>
                <p14:nvPr/>
              </p14:nvContentPartPr>
              <p14:xfrm>
                <a:off x="5063815" y="1410923"/>
                <a:ext cx="366840" cy="792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15412A94-E193-41F1-9154-E6D4505143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55175" y="1401923"/>
                  <a:ext cx="384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55E0F6C6-58CC-441B-BA55-F90B16830D4B}"/>
                    </a:ext>
                  </a:extLst>
                </p14:cNvPr>
                <p14:cNvContentPartPr/>
                <p14:nvPr/>
              </p14:nvContentPartPr>
              <p14:xfrm>
                <a:off x="5625415" y="1401203"/>
                <a:ext cx="205560" cy="8712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55E0F6C6-58CC-441B-BA55-F90B16830D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16415" y="1392563"/>
                  <a:ext cx="223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8503C1EA-487E-45A6-9CD9-8C3CAB1BEAB7}"/>
                    </a:ext>
                  </a:extLst>
                </p14:cNvPr>
                <p14:cNvContentPartPr/>
                <p14:nvPr/>
              </p14:nvContentPartPr>
              <p14:xfrm>
                <a:off x="5883895" y="1533323"/>
                <a:ext cx="235080" cy="12276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8503C1EA-487E-45A6-9CD9-8C3CAB1BEA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74895" y="1524683"/>
                  <a:ext cx="252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3723C39A-5316-4D65-9251-EEE8D23DE7F0}"/>
                    </a:ext>
                  </a:extLst>
                </p14:cNvPr>
                <p14:cNvContentPartPr/>
                <p14:nvPr/>
              </p14:nvContentPartPr>
              <p14:xfrm>
                <a:off x="6222295" y="1718003"/>
                <a:ext cx="57960" cy="9864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3723C39A-5316-4D65-9251-EEE8D23DE7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13295" y="1709003"/>
                  <a:ext cx="75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9FEE77C9-2E62-4D74-9F13-C7C5D313F760}"/>
                    </a:ext>
                  </a:extLst>
                </p14:cNvPr>
                <p14:cNvContentPartPr/>
                <p14:nvPr/>
              </p14:nvContentPartPr>
              <p14:xfrm>
                <a:off x="6355135" y="1931123"/>
                <a:ext cx="360" cy="14400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9FEE77C9-2E62-4D74-9F13-C7C5D313F76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46135" y="1922483"/>
                  <a:ext cx="18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0FD86035-1AEC-4252-A9A2-883E91B3C366}"/>
                    </a:ext>
                  </a:extLst>
                </p14:cNvPr>
                <p14:cNvContentPartPr/>
                <p14:nvPr/>
              </p14:nvContentPartPr>
              <p14:xfrm>
                <a:off x="5959135" y="2185283"/>
                <a:ext cx="365400" cy="25920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0FD86035-1AEC-4252-A9A2-883E91B3C3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50495" y="2176643"/>
                  <a:ext cx="383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5F70D79A-3C26-45A0-813C-C9D1B8B44BE0}"/>
                    </a:ext>
                  </a:extLst>
                </p14:cNvPr>
                <p14:cNvContentPartPr/>
                <p14:nvPr/>
              </p14:nvContentPartPr>
              <p14:xfrm>
                <a:off x="5430295" y="2501723"/>
                <a:ext cx="371160" cy="957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5F70D79A-3C26-45A0-813C-C9D1B8B44BE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21655" y="2492723"/>
                  <a:ext cx="388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205586C2-6868-4D6C-A4F6-BEA59310C7EA}"/>
                    </a:ext>
                  </a:extLst>
                </p14:cNvPr>
                <p14:cNvContentPartPr/>
                <p14:nvPr/>
              </p14:nvContentPartPr>
              <p14:xfrm>
                <a:off x="4840975" y="2571203"/>
                <a:ext cx="467280" cy="3528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205586C2-6868-4D6C-A4F6-BEA59310C7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31975" y="2562563"/>
                  <a:ext cx="484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DD222D0A-17E8-4CFB-B043-9FCA33E0CA73}"/>
                    </a:ext>
                  </a:extLst>
                </p14:cNvPr>
                <p14:cNvContentPartPr/>
                <p14:nvPr/>
              </p14:nvContentPartPr>
              <p14:xfrm>
                <a:off x="4079935" y="2374643"/>
                <a:ext cx="613440" cy="24228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DD222D0A-17E8-4CFB-B043-9FCA33E0CA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71295" y="2365643"/>
                  <a:ext cx="6310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3493ABF0-DFE9-4AB7-BB1C-1F90256F9B64}"/>
                    </a:ext>
                  </a:extLst>
                </p14:cNvPr>
                <p14:cNvContentPartPr/>
                <p14:nvPr/>
              </p14:nvContentPartPr>
              <p14:xfrm>
                <a:off x="3876175" y="2177723"/>
                <a:ext cx="226440" cy="1486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3493ABF0-DFE9-4AB7-BB1C-1F90256F9B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67535" y="2169083"/>
                  <a:ext cx="244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32A24C35-7A9B-47D2-94A7-65ADE9999394}"/>
                    </a:ext>
                  </a:extLst>
                </p14:cNvPr>
                <p14:cNvContentPartPr/>
                <p14:nvPr/>
              </p14:nvContentPartPr>
              <p14:xfrm>
                <a:off x="4217455" y="1878203"/>
                <a:ext cx="335880" cy="29484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32A24C35-7A9B-47D2-94A7-65ADE99993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08455" y="1869563"/>
                  <a:ext cx="353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EBC9346D-87E9-4C42-9799-197C72EEF9D9}"/>
                    </a:ext>
                  </a:extLst>
                </p14:cNvPr>
                <p14:cNvContentPartPr/>
                <p14:nvPr/>
              </p14:nvContentPartPr>
              <p14:xfrm>
                <a:off x="4620655" y="1894763"/>
                <a:ext cx="80280" cy="17280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EBC9346D-87E9-4C42-9799-197C72EEF9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12015" y="1886123"/>
                  <a:ext cx="97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DF12DFA-C1CB-481C-9A91-67997B43FE08}"/>
                    </a:ext>
                  </a:extLst>
                </p14:cNvPr>
                <p14:cNvContentPartPr/>
                <p14:nvPr/>
              </p14:nvContentPartPr>
              <p14:xfrm>
                <a:off x="4753855" y="1813403"/>
                <a:ext cx="343080" cy="27468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DF12DFA-C1CB-481C-9A91-67997B43FE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44855" y="1804403"/>
                  <a:ext cx="360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53FAF663-C440-438E-8AA9-1D4320440F22}"/>
                    </a:ext>
                  </a:extLst>
                </p14:cNvPr>
                <p14:cNvContentPartPr/>
                <p14:nvPr/>
              </p14:nvContentPartPr>
              <p14:xfrm>
                <a:off x="4724695" y="2169083"/>
                <a:ext cx="252720" cy="27972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53FAF663-C440-438E-8AA9-1D4320440F2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15695" y="2160083"/>
                  <a:ext cx="270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3888EBA5-5DAE-4ACF-B745-56BE7E922415}"/>
                    </a:ext>
                  </a:extLst>
                </p14:cNvPr>
                <p14:cNvContentPartPr/>
                <p14:nvPr/>
              </p14:nvContentPartPr>
              <p14:xfrm>
                <a:off x="4980295" y="2300483"/>
                <a:ext cx="122400" cy="12924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3888EBA5-5DAE-4ACF-B745-56BE7E92241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71295" y="2291483"/>
                  <a:ext cx="140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4C4239E7-8F75-4FBA-83F8-0DB3D294D046}"/>
                    </a:ext>
                  </a:extLst>
                </p14:cNvPr>
                <p14:cNvContentPartPr/>
                <p14:nvPr/>
              </p14:nvContentPartPr>
              <p14:xfrm>
                <a:off x="5134735" y="2235323"/>
                <a:ext cx="177480" cy="18540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4C4239E7-8F75-4FBA-83F8-0DB3D294D0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26095" y="2226683"/>
                  <a:ext cx="195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6511256D-8DED-4C59-8603-0CBF605F8229}"/>
                    </a:ext>
                  </a:extLst>
                </p14:cNvPr>
                <p14:cNvContentPartPr/>
                <p14:nvPr/>
              </p14:nvContentPartPr>
              <p14:xfrm>
                <a:off x="5352175" y="2185283"/>
                <a:ext cx="25560" cy="1692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6511256D-8DED-4C59-8603-0CBF605F822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43175" y="2176643"/>
                  <a:ext cx="43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4E00EA8B-4A44-4C7F-A55C-413C39E08CCE}"/>
                    </a:ext>
                  </a:extLst>
                </p14:cNvPr>
                <p14:cNvContentPartPr/>
                <p14:nvPr/>
              </p14:nvContentPartPr>
              <p14:xfrm>
                <a:off x="5365135" y="2170163"/>
                <a:ext cx="140760" cy="19296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4E00EA8B-4A44-4C7F-A55C-413C39E08CC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56495" y="2161523"/>
                  <a:ext cx="158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507D85A5-1557-4839-B815-1539778BC29B}"/>
                    </a:ext>
                  </a:extLst>
                </p14:cNvPr>
                <p14:cNvContentPartPr/>
                <p14:nvPr/>
              </p14:nvContentPartPr>
              <p14:xfrm>
                <a:off x="5541535" y="2214083"/>
                <a:ext cx="264240" cy="19368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507D85A5-1557-4839-B815-1539778BC2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32895" y="2205443"/>
                  <a:ext cx="281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41150A0A-1A2E-46F7-92E8-2BA7240A01E1}"/>
                    </a:ext>
                  </a:extLst>
                </p14:cNvPr>
                <p14:cNvContentPartPr/>
                <p14:nvPr/>
              </p14:nvContentPartPr>
              <p14:xfrm>
                <a:off x="6329935" y="1923563"/>
                <a:ext cx="699120" cy="9576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41150A0A-1A2E-46F7-92E8-2BA7240A01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21295" y="1914923"/>
                  <a:ext cx="716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CEBF71A5-D107-4276-AE16-BE7D0FACD5DA}"/>
                    </a:ext>
                  </a:extLst>
                </p14:cNvPr>
                <p14:cNvContentPartPr/>
                <p14:nvPr/>
              </p14:nvContentPartPr>
              <p14:xfrm>
                <a:off x="6928255" y="1841843"/>
                <a:ext cx="117000" cy="20448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CEBF71A5-D107-4276-AE16-BE7D0FACD5D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19615" y="1833203"/>
                  <a:ext cx="134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0918F189-DD90-4A60-9C12-AC2A42A38054}"/>
                    </a:ext>
                  </a:extLst>
                </p14:cNvPr>
                <p14:cNvContentPartPr/>
                <p14:nvPr/>
              </p14:nvContentPartPr>
              <p14:xfrm>
                <a:off x="7097815" y="1473923"/>
                <a:ext cx="63360" cy="59688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0918F189-DD90-4A60-9C12-AC2A42A3805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88815" y="1465283"/>
                  <a:ext cx="810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1A1BFC97-AE0F-4B98-AD61-9166A85090D6}"/>
                    </a:ext>
                  </a:extLst>
                </p14:cNvPr>
                <p14:cNvContentPartPr/>
                <p14:nvPr/>
              </p14:nvContentPartPr>
              <p14:xfrm>
                <a:off x="7125895" y="1451603"/>
                <a:ext cx="2130840" cy="67392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1A1BFC97-AE0F-4B98-AD61-9166A85090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7255" y="1442963"/>
                  <a:ext cx="214848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35E88042-5749-4A27-9F98-E4781EA67492}"/>
                    </a:ext>
                  </a:extLst>
                </p14:cNvPr>
                <p14:cNvContentPartPr/>
                <p14:nvPr/>
              </p14:nvContentPartPr>
              <p14:xfrm>
                <a:off x="7280695" y="1770203"/>
                <a:ext cx="307080" cy="24084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35E88042-5749-4A27-9F98-E4781EA6749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71695" y="1761563"/>
                  <a:ext cx="324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DE647760-BD37-4F48-859E-A2BB02DFF338}"/>
                    </a:ext>
                  </a:extLst>
                </p14:cNvPr>
                <p14:cNvContentPartPr/>
                <p14:nvPr/>
              </p14:nvContentPartPr>
              <p14:xfrm>
                <a:off x="7655095" y="1796483"/>
                <a:ext cx="130320" cy="16848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DE647760-BD37-4F48-859E-A2BB02DFF33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46455" y="1787483"/>
                  <a:ext cx="147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5904F08D-AF45-4947-B705-867F7A820C46}"/>
                    </a:ext>
                  </a:extLst>
                </p14:cNvPr>
                <p14:cNvContentPartPr/>
                <p14:nvPr/>
              </p14:nvContentPartPr>
              <p14:xfrm>
                <a:off x="7870735" y="1751123"/>
                <a:ext cx="201960" cy="32544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5904F08D-AF45-4947-B705-867F7A820C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61735" y="1742123"/>
                  <a:ext cx="2196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81B38D30-7089-426A-A872-9C364608A810}"/>
                    </a:ext>
                  </a:extLst>
                </p14:cNvPr>
                <p14:cNvContentPartPr/>
                <p14:nvPr/>
              </p14:nvContentPartPr>
              <p14:xfrm>
                <a:off x="8011135" y="1736003"/>
                <a:ext cx="247320" cy="54504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81B38D30-7089-426A-A872-9C364608A8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02495" y="1727363"/>
                  <a:ext cx="2649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E74542ED-D69B-48A7-988C-3170CEB5EB20}"/>
                    </a:ext>
                  </a:extLst>
                </p14:cNvPr>
                <p14:cNvContentPartPr/>
                <p14:nvPr/>
              </p14:nvContentPartPr>
              <p14:xfrm>
                <a:off x="8364295" y="1660403"/>
                <a:ext cx="123120" cy="27072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E74542ED-D69B-48A7-988C-3170CEB5EB2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55295" y="1651763"/>
                  <a:ext cx="1407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E3E5EED8-F843-49F9-92A7-8D964B5F8EDB}"/>
                    </a:ext>
                  </a:extLst>
                </p14:cNvPr>
                <p14:cNvContentPartPr/>
                <p14:nvPr/>
              </p14:nvContentPartPr>
              <p14:xfrm>
                <a:off x="8368615" y="1769843"/>
                <a:ext cx="291960" cy="15840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E3E5EED8-F843-49F9-92A7-8D964B5F8ED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59975" y="1760843"/>
                  <a:ext cx="30960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72" name="Entrada de lápiz 171">
                <a:extLst>
                  <a:ext uri="{FF2B5EF4-FFF2-40B4-BE49-F238E27FC236}">
                    <a16:creationId xmlns:a16="http://schemas.microsoft.com/office/drawing/2014/main" id="{55077A62-BC0E-4EC7-8F69-D8F4573DE470}"/>
                  </a:ext>
                </a:extLst>
              </p14:cNvPr>
              <p14:cNvContentPartPr/>
              <p14:nvPr/>
            </p14:nvContentPartPr>
            <p14:xfrm>
              <a:off x="4297375" y="4152323"/>
              <a:ext cx="241200" cy="563040"/>
            </p14:xfrm>
          </p:contentPart>
        </mc:Choice>
        <mc:Fallback>
          <p:pic>
            <p:nvPicPr>
              <p:cNvPr id="172" name="Entrada de lápiz 171">
                <a:extLst>
                  <a:ext uri="{FF2B5EF4-FFF2-40B4-BE49-F238E27FC236}">
                    <a16:creationId xmlns:a16="http://schemas.microsoft.com/office/drawing/2014/main" id="{55077A62-BC0E-4EC7-8F69-D8F4573DE47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288375" y="4143323"/>
                <a:ext cx="25884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73" name="Entrada de lápiz 172">
                <a:extLst>
                  <a:ext uri="{FF2B5EF4-FFF2-40B4-BE49-F238E27FC236}">
                    <a16:creationId xmlns:a16="http://schemas.microsoft.com/office/drawing/2014/main" id="{2E96CCD2-7262-4663-A074-BAF4A60C1072}"/>
                  </a:ext>
                </a:extLst>
              </p14:cNvPr>
              <p14:cNvContentPartPr/>
              <p14:nvPr/>
            </p14:nvContentPartPr>
            <p14:xfrm>
              <a:off x="1999855" y="5807603"/>
              <a:ext cx="19440" cy="36720"/>
            </p14:xfrm>
          </p:contentPart>
        </mc:Choice>
        <mc:Fallback>
          <p:pic>
            <p:nvPicPr>
              <p:cNvPr id="173" name="Entrada de lápiz 172">
                <a:extLst>
                  <a:ext uri="{FF2B5EF4-FFF2-40B4-BE49-F238E27FC236}">
                    <a16:creationId xmlns:a16="http://schemas.microsoft.com/office/drawing/2014/main" id="{2E96CCD2-7262-4663-A074-BAF4A60C107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91215" y="5798603"/>
                <a:ext cx="370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75" name="Entrada de lápiz 174">
                <a:extLst>
                  <a:ext uri="{FF2B5EF4-FFF2-40B4-BE49-F238E27FC236}">
                    <a16:creationId xmlns:a16="http://schemas.microsoft.com/office/drawing/2014/main" id="{C07574FA-290C-4BB0-A9C8-0C26685B1197}"/>
                  </a:ext>
                </a:extLst>
              </p14:cNvPr>
              <p14:cNvContentPartPr/>
              <p14:nvPr/>
            </p14:nvContentPartPr>
            <p14:xfrm>
              <a:off x="1291015" y="3352043"/>
              <a:ext cx="7389720" cy="707040"/>
            </p14:xfrm>
          </p:contentPart>
        </mc:Choice>
        <mc:Fallback>
          <p:pic>
            <p:nvPicPr>
              <p:cNvPr id="175" name="Entrada de lápiz 174">
                <a:extLst>
                  <a:ext uri="{FF2B5EF4-FFF2-40B4-BE49-F238E27FC236}">
                    <a16:creationId xmlns:a16="http://schemas.microsoft.com/office/drawing/2014/main" id="{C07574FA-290C-4BB0-A9C8-0C26685B119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237015" y="3244043"/>
                <a:ext cx="749736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76" name="Entrada de lápiz 175">
                <a:extLst>
                  <a:ext uri="{FF2B5EF4-FFF2-40B4-BE49-F238E27FC236}">
                    <a16:creationId xmlns:a16="http://schemas.microsoft.com/office/drawing/2014/main" id="{1EE9F292-3D47-4CB7-9FC9-A9C585268755}"/>
                  </a:ext>
                </a:extLst>
              </p14:cNvPr>
              <p14:cNvContentPartPr/>
              <p14:nvPr/>
            </p14:nvContentPartPr>
            <p14:xfrm>
              <a:off x="1755775" y="3507923"/>
              <a:ext cx="7264800" cy="2398320"/>
            </p14:xfrm>
          </p:contentPart>
        </mc:Choice>
        <mc:Fallback>
          <p:pic>
            <p:nvPicPr>
              <p:cNvPr id="176" name="Entrada de lápiz 175">
                <a:extLst>
                  <a:ext uri="{FF2B5EF4-FFF2-40B4-BE49-F238E27FC236}">
                    <a16:creationId xmlns:a16="http://schemas.microsoft.com/office/drawing/2014/main" id="{1EE9F292-3D47-4CB7-9FC9-A9C58526875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701775" y="3399923"/>
                <a:ext cx="7372440" cy="26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77" name="Entrada de lápiz 176">
                <a:extLst>
                  <a:ext uri="{FF2B5EF4-FFF2-40B4-BE49-F238E27FC236}">
                    <a16:creationId xmlns:a16="http://schemas.microsoft.com/office/drawing/2014/main" id="{3244EFC6-2E21-4C48-95D2-2AE8F108E055}"/>
                  </a:ext>
                </a:extLst>
              </p14:cNvPr>
              <p14:cNvContentPartPr/>
              <p14:nvPr/>
            </p14:nvContentPartPr>
            <p14:xfrm>
              <a:off x="967375" y="4748483"/>
              <a:ext cx="579600" cy="57960"/>
            </p14:xfrm>
          </p:contentPart>
        </mc:Choice>
        <mc:Fallback>
          <p:pic>
            <p:nvPicPr>
              <p:cNvPr id="177" name="Entrada de lápiz 176">
                <a:extLst>
                  <a:ext uri="{FF2B5EF4-FFF2-40B4-BE49-F238E27FC236}">
                    <a16:creationId xmlns:a16="http://schemas.microsoft.com/office/drawing/2014/main" id="{3244EFC6-2E21-4C48-95D2-2AE8F108E05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13375" y="4640483"/>
                <a:ext cx="6872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78" name="Entrada de lápiz 177">
                <a:extLst>
                  <a:ext uri="{FF2B5EF4-FFF2-40B4-BE49-F238E27FC236}">
                    <a16:creationId xmlns:a16="http://schemas.microsoft.com/office/drawing/2014/main" id="{457CDC81-0B2E-48AB-918A-6E894787CD9F}"/>
                  </a:ext>
                </a:extLst>
              </p14:cNvPr>
              <p14:cNvContentPartPr/>
              <p14:nvPr/>
            </p14:nvContentPartPr>
            <p14:xfrm>
              <a:off x="5397535" y="4208123"/>
              <a:ext cx="81000" cy="597960"/>
            </p14:xfrm>
          </p:contentPart>
        </mc:Choice>
        <mc:Fallback>
          <p:pic>
            <p:nvPicPr>
              <p:cNvPr id="178" name="Entrada de lápiz 177">
                <a:extLst>
                  <a:ext uri="{FF2B5EF4-FFF2-40B4-BE49-F238E27FC236}">
                    <a16:creationId xmlns:a16="http://schemas.microsoft.com/office/drawing/2014/main" id="{457CDC81-0B2E-48AB-918A-6E894787CD9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343895" y="4100123"/>
                <a:ext cx="18864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79" name="Entrada de lápiz 178">
                <a:extLst>
                  <a:ext uri="{FF2B5EF4-FFF2-40B4-BE49-F238E27FC236}">
                    <a16:creationId xmlns:a16="http://schemas.microsoft.com/office/drawing/2014/main" id="{B2B37A5F-0747-4B9F-988C-4719D258DE03}"/>
                  </a:ext>
                </a:extLst>
              </p14:cNvPr>
              <p14:cNvContentPartPr/>
              <p14:nvPr/>
            </p14:nvContentPartPr>
            <p14:xfrm>
              <a:off x="5227975" y="4103723"/>
              <a:ext cx="430200" cy="361800"/>
            </p14:xfrm>
          </p:contentPart>
        </mc:Choice>
        <mc:Fallback>
          <p:pic>
            <p:nvPicPr>
              <p:cNvPr id="179" name="Entrada de lápiz 178">
                <a:extLst>
                  <a:ext uri="{FF2B5EF4-FFF2-40B4-BE49-F238E27FC236}">
                    <a16:creationId xmlns:a16="http://schemas.microsoft.com/office/drawing/2014/main" id="{B2B37A5F-0747-4B9F-988C-4719D258DE0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173975" y="3996083"/>
                <a:ext cx="53784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80" name="Entrada de lápiz 179">
                <a:extLst>
                  <a:ext uri="{FF2B5EF4-FFF2-40B4-BE49-F238E27FC236}">
                    <a16:creationId xmlns:a16="http://schemas.microsoft.com/office/drawing/2014/main" id="{BDF86A97-CD4D-43E0-8004-F351C5CDB74B}"/>
                  </a:ext>
                </a:extLst>
              </p14:cNvPr>
              <p14:cNvContentPartPr/>
              <p14:nvPr/>
            </p14:nvContentPartPr>
            <p14:xfrm>
              <a:off x="5391775" y="4317203"/>
              <a:ext cx="83520" cy="523440"/>
            </p14:xfrm>
          </p:contentPart>
        </mc:Choice>
        <mc:Fallback>
          <p:pic>
            <p:nvPicPr>
              <p:cNvPr id="180" name="Entrada de lápiz 179">
                <a:extLst>
                  <a:ext uri="{FF2B5EF4-FFF2-40B4-BE49-F238E27FC236}">
                    <a16:creationId xmlns:a16="http://schemas.microsoft.com/office/drawing/2014/main" id="{BDF86A97-CD4D-43E0-8004-F351C5CDB74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337775" y="4209563"/>
                <a:ext cx="191160" cy="73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upo 205">
            <a:extLst>
              <a:ext uri="{FF2B5EF4-FFF2-40B4-BE49-F238E27FC236}">
                <a16:creationId xmlns:a16="http://schemas.microsoft.com/office/drawing/2014/main" id="{4D0CD605-0ADA-4264-BDD3-ECE37CA746AC}"/>
              </a:ext>
            </a:extLst>
          </p:cNvPr>
          <p:cNvGrpSpPr/>
          <p:nvPr/>
        </p:nvGrpSpPr>
        <p:grpSpPr>
          <a:xfrm>
            <a:off x="603775" y="2964683"/>
            <a:ext cx="8717040" cy="3216960"/>
            <a:chOff x="603775" y="2964683"/>
            <a:chExt cx="8717040" cy="321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BD074CAB-7399-4A81-9C24-A0268BCDB93C}"/>
                    </a:ext>
                  </a:extLst>
                </p14:cNvPr>
                <p14:cNvContentPartPr/>
                <p14:nvPr/>
              </p14:nvContentPartPr>
              <p14:xfrm>
                <a:off x="603775" y="3694043"/>
                <a:ext cx="133200" cy="59688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BD074CAB-7399-4A81-9C24-A0268BCDB93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5135" y="3685043"/>
                  <a:ext cx="15084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0882FD1A-7DD2-4AB6-BF3E-AD6A2792987C}"/>
                    </a:ext>
                  </a:extLst>
                </p14:cNvPr>
                <p14:cNvContentPartPr/>
                <p14:nvPr/>
              </p14:nvContentPartPr>
              <p14:xfrm>
                <a:off x="631855" y="3408563"/>
                <a:ext cx="2282760" cy="90900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0882FD1A-7DD2-4AB6-BF3E-AD6A2792987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3215" y="3399923"/>
                  <a:ext cx="230040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E75072A4-F3B8-4275-BAB0-569CC0B46936}"/>
                    </a:ext>
                  </a:extLst>
                </p14:cNvPr>
                <p14:cNvContentPartPr/>
                <p14:nvPr/>
              </p14:nvContentPartPr>
              <p14:xfrm>
                <a:off x="843535" y="3866123"/>
                <a:ext cx="189000" cy="29268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E75072A4-F3B8-4275-BAB0-569CC0B4693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4895" y="3857483"/>
                  <a:ext cx="206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BF964125-56B6-43B8-9870-CAE0BD0E5A74}"/>
                    </a:ext>
                  </a:extLst>
                </p14:cNvPr>
                <p14:cNvContentPartPr/>
                <p14:nvPr/>
              </p14:nvContentPartPr>
              <p14:xfrm>
                <a:off x="1114975" y="3753803"/>
                <a:ext cx="7920" cy="28080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BF964125-56B6-43B8-9870-CAE0BD0E5A7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6335" y="3744803"/>
                  <a:ext cx="25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E04FF6F2-587F-442F-8D72-AAE10DED6EDC}"/>
                    </a:ext>
                  </a:extLst>
                </p14:cNvPr>
                <p14:cNvContentPartPr/>
                <p14:nvPr/>
              </p14:nvContentPartPr>
              <p14:xfrm>
                <a:off x="1230175" y="3828683"/>
                <a:ext cx="57960" cy="16848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E04FF6F2-587F-442F-8D72-AAE10DED6E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21535" y="3819683"/>
                  <a:ext cx="75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671F8ED8-4C9C-46DD-A298-9711F8884C40}"/>
                    </a:ext>
                  </a:extLst>
                </p14:cNvPr>
                <p14:cNvContentPartPr/>
                <p14:nvPr/>
              </p14:nvContentPartPr>
              <p14:xfrm>
                <a:off x="1367335" y="3880883"/>
                <a:ext cx="119160" cy="16272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671F8ED8-4C9C-46DD-A298-9711F8884C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58335" y="3872243"/>
                  <a:ext cx="136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4B06F962-249C-48AF-9A74-88CA8929FBB6}"/>
                    </a:ext>
                  </a:extLst>
                </p14:cNvPr>
                <p14:cNvContentPartPr/>
                <p14:nvPr/>
              </p14:nvContentPartPr>
              <p14:xfrm>
                <a:off x="1647415" y="3799523"/>
                <a:ext cx="159840" cy="21852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4B06F962-249C-48AF-9A74-88CA8929FBB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38775" y="3790883"/>
                  <a:ext cx="177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9F73FD6A-3CAC-495D-BA43-AEB1069F40AA}"/>
                    </a:ext>
                  </a:extLst>
                </p14:cNvPr>
                <p14:cNvContentPartPr/>
                <p14:nvPr/>
              </p14:nvContentPartPr>
              <p14:xfrm>
                <a:off x="1939375" y="3618083"/>
                <a:ext cx="54000" cy="39024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9F73FD6A-3CAC-495D-BA43-AEB1069F40A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30735" y="3609443"/>
                  <a:ext cx="716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21D17B75-D6ED-4D18-B45C-4098D5107090}"/>
                    </a:ext>
                  </a:extLst>
                </p14:cNvPr>
                <p14:cNvContentPartPr/>
                <p14:nvPr/>
              </p14:nvContentPartPr>
              <p14:xfrm>
                <a:off x="1892215" y="3775403"/>
                <a:ext cx="140760" cy="2448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21D17B75-D6ED-4D18-B45C-4098D510709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83215" y="3766763"/>
                  <a:ext cx="158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C821A2BC-14C3-4122-9C38-B20E43EB8AE9}"/>
                    </a:ext>
                  </a:extLst>
                </p14:cNvPr>
                <p14:cNvContentPartPr/>
                <p14:nvPr/>
              </p14:nvContentPartPr>
              <p14:xfrm>
                <a:off x="2076535" y="3734723"/>
                <a:ext cx="214920" cy="21456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C821A2BC-14C3-4122-9C38-B20E43EB8AE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67535" y="3725723"/>
                  <a:ext cx="232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4ECA2AB0-0300-4BA1-82D8-3D5D891CEB33}"/>
                    </a:ext>
                  </a:extLst>
                </p14:cNvPr>
                <p14:cNvContentPartPr/>
                <p14:nvPr/>
              </p14:nvContentPartPr>
              <p14:xfrm>
                <a:off x="2851975" y="3811763"/>
                <a:ext cx="1154520" cy="8208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4ECA2AB0-0300-4BA1-82D8-3D5D891CEB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42975" y="3803123"/>
                  <a:ext cx="117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6121903A-38D5-4A5F-B75A-223676B2C401}"/>
                    </a:ext>
                  </a:extLst>
                </p14:cNvPr>
                <p14:cNvContentPartPr/>
                <p14:nvPr/>
              </p14:nvContentPartPr>
              <p14:xfrm>
                <a:off x="3871855" y="3746963"/>
                <a:ext cx="163440" cy="19008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6121903A-38D5-4A5F-B75A-223676B2C40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62855" y="3737963"/>
                  <a:ext cx="181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D1087E8C-3548-44BB-9D4D-361D39D02ED9}"/>
                    </a:ext>
                  </a:extLst>
                </p14:cNvPr>
                <p14:cNvContentPartPr/>
                <p14:nvPr/>
              </p14:nvContentPartPr>
              <p14:xfrm>
                <a:off x="4167055" y="3893483"/>
                <a:ext cx="198360" cy="14868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D1087E8C-3548-44BB-9D4D-361D39D02ED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58415" y="3884843"/>
                  <a:ext cx="216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86F171B6-DA39-4B55-A842-B092BB89EE92}"/>
                    </a:ext>
                  </a:extLst>
                </p14:cNvPr>
                <p14:cNvContentPartPr/>
                <p14:nvPr/>
              </p14:nvContentPartPr>
              <p14:xfrm>
                <a:off x="4188295" y="3454643"/>
                <a:ext cx="82800" cy="32868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86F171B6-DA39-4B55-A842-B092BB89EE9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79655" y="3446003"/>
                  <a:ext cx="100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E86CF96E-1CF7-4C2F-967A-44405A1D9F5F}"/>
                    </a:ext>
                  </a:extLst>
                </p14:cNvPr>
                <p14:cNvContentPartPr/>
                <p14:nvPr/>
              </p14:nvContentPartPr>
              <p14:xfrm>
                <a:off x="4475935" y="3174923"/>
                <a:ext cx="415440" cy="18180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E86CF96E-1CF7-4C2F-967A-44405A1D9F5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67295" y="3165923"/>
                  <a:ext cx="433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D8802C2F-9EA7-45EB-9135-B30DAF498599}"/>
                    </a:ext>
                  </a:extLst>
                </p14:cNvPr>
                <p14:cNvContentPartPr/>
                <p14:nvPr/>
              </p14:nvContentPartPr>
              <p14:xfrm>
                <a:off x="5089015" y="3132443"/>
                <a:ext cx="270720" cy="2304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D8802C2F-9EA7-45EB-9135-B30DAF49859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80375" y="3123803"/>
                  <a:ext cx="288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1E175B2E-8425-4689-90A5-27ED54E36B81}"/>
                    </a:ext>
                  </a:extLst>
                </p14:cNvPr>
                <p14:cNvContentPartPr/>
                <p14:nvPr/>
              </p14:nvContentPartPr>
              <p14:xfrm>
                <a:off x="5620735" y="3154403"/>
                <a:ext cx="228240" cy="1800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1E175B2E-8425-4689-90A5-27ED54E36B8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611735" y="3145403"/>
                  <a:ext cx="245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3CD6720B-0167-4E45-9419-58F836BA2CA5}"/>
                    </a:ext>
                  </a:extLst>
                </p14:cNvPr>
                <p14:cNvContentPartPr/>
                <p14:nvPr/>
              </p14:nvContentPartPr>
              <p14:xfrm>
                <a:off x="6036175" y="3179603"/>
                <a:ext cx="261720" cy="7920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3CD6720B-0167-4E45-9419-58F836BA2CA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27175" y="3170603"/>
                  <a:ext cx="279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24875504-9553-4A37-B836-CE84F276F7B7}"/>
                    </a:ext>
                  </a:extLst>
                </p14:cNvPr>
                <p14:cNvContentPartPr/>
                <p14:nvPr/>
              </p14:nvContentPartPr>
              <p14:xfrm>
                <a:off x="6485095" y="3339803"/>
                <a:ext cx="149760" cy="27576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24875504-9553-4A37-B836-CE84F276F7B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476455" y="3331163"/>
                  <a:ext cx="1674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D2F2F274-C4A2-4CD5-B7B5-F92CBBCB88E5}"/>
                    </a:ext>
                  </a:extLst>
                </p14:cNvPr>
                <p14:cNvContentPartPr/>
                <p14:nvPr/>
              </p14:nvContentPartPr>
              <p14:xfrm>
                <a:off x="6251815" y="3766403"/>
                <a:ext cx="281160" cy="18180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D2F2F274-C4A2-4CD5-B7B5-F92CBBCB88E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42815" y="3757763"/>
                  <a:ext cx="298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AC7E8C92-7739-489F-BA31-BAA176AE4BE3}"/>
                    </a:ext>
                  </a:extLst>
                </p14:cNvPr>
                <p14:cNvContentPartPr/>
                <p14:nvPr/>
              </p14:nvContentPartPr>
              <p14:xfrm>
                <a:off x="5650615" y="4041803"/>
                <a:ext cx="436320" cy="10332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AC7E8C92-7739-489F-BA31-BAA176AE4BE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41615" y="4033163"/>
                  <a:ext cx="453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11D39A6A-C002-4EFB-B16F-AEECB9BE2F3F}"/>
                    </a:ext>
                  </a:extLst>
                </p14:cNvPr>
                <p14:cNvContentPartPr/>
                <p14:nvPr/>
              </p14:nvContentPartPr>
              <p14:xfrm>
                <a:off x="4808215" y="4157003"/>
                <a:ext cx="709560" cy="7452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11D39A6A-C002-4EFB-B16F-AEECB9BE2F3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99575" y="4148003"/>
                  <a:ext cx="727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AC114242-95B2-4C95-B27E-3884B87B688C}"/>
                    </a:ext>
                  </a:extLst>
                </p14:cNvPr>
                <p14:cNvContentPartPr/>
                <p14:nvPr/>
              </p14:nvContentPartPr>
              <p14:xfrm>
                <a:off x="4487815" y="4087163"/>
                <a:ext cx="198360" cy="6228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AC114242-95B2-4C95-B27E-3884B87B688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78815" y="4078523"/>
                  <a:ext cx="216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6493208F-6FBF-4C61-A43B-D93683F315C7}"/>
                    </a:ext>
                  </a:extLst>
                </p14:cNvPr>
                <p14:cNvContentPartPr/>
                <p14:nvPr/>
              </p14:nvContentPartPr>
              <p14:xfrm>
                <a:off x="4548655" y="3483443"/>
                <a:ext cx="198000" cy="42372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6493208F-6FBF-4C61-A43B-D93683F315C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539655" y="3474803"/>
                  <a:ext cx="2156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94079816-2A57-4E31-8DDC-76C20BEE2FA9}"/>
                    </a:ext>
                  </a:extLst>
                </p14:cNvPr>
                <p14:cNvContentPartPr/>
                <p14:nvPr/>
              </p14:nvContentPartPr>
              <p14:xfrm>
                <a:off x="4883815" y="3484163"/>
                <a:ext cx="43200" cy="33660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94079816-2A57-4E31-8DDC-76C20BEE2F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74815" y="3475163"/>
                  <a:ext cx="608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D5F37435-A277-4E70-8955-3B3677B87B54}"/>
                    </a:ext>
                  </a:extLst>
                </p14:cNvPr>
                <p14:cNvContentPartPr/>
                <p14:nvPr/>
              </p14:nvContentPartPr>
              <p14:xfrm>
                <a:off x="5036095" y="3643643"/>
                <a:ext cx="133200" cy="57600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D5F37435-A277-4E70-8955-3B3677B87B5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27095" y="3635003"/>
                  <a:ext cx="1508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90118CB0-AA25-4CA4-97D1-B3020FEFD648}"/>
                    </a:ext>
                  </a:extLst>
                </p14:cNvPr>
                <p14:cNvContentPartPr/>
                <p14:nvPr/>
              </p14:nvContentPartPr>
              <p14:xfrm>
                <a:off x="5254255" y="3689363"/>
                <a:ext cx="118800" cy="25560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90118CB0-AA25-4CA4-97D1-B3020FEFD6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245615" y="3680363"/>
                  <a:ext cx="136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EAA7EB2E-E153-4925-A15B-0794FD742B8F}"/>
                    </a:ext>
                  </a:extLst>
                </p14:cNvPr>
                <p14:cNvContentPartPr/>
                <p14:nvPr/>
              </p14:nvContentPartPr>
              <p14:xfrm>
                <a:off x="5409775" y="3515483"/>
                <a:ext cx="65520" cy="39528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EAA7EB2E-E153-4925-A15B-0794FD742B8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00775" y="3506483"/>
                  <a:ext cx="831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82118923-5614-494F-ADDD-F7F37132DFEC}"/>
                    </a:ext>
                  </a:extLst>
                </p14:cNvPr>
                <p14:cNvContentPartPr/>
                <p14:nvPr/>
              </p14:nvContentPartPr>
              <p14:xfrm>
                <a:off x="5532175" y="3445643"/>
                <a:ext cx="360" cy="46188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82118923-5614-494F-ADDD-F7F37132DFE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23535" y="3437003"/>
                  <a:ext cx="180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9D068C9F-76A3-420C-A2DE-31DFC9965665}"/>
                    </a:ext>
                  </a:extLst>
                </p14:cNvPr>
                <p14:cNvContentPartPr/>
                <p14:nvPr/>
              </p14:nvContentPartPr>
              <p14:xfrm>
                <a:off x="5653135" y="3646523"/>
                <a:ext cx="268200" cy="17136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9D068C9F-76A3-420C-A2DE-31DFC996566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44135" y="3637523"/>
                  <a:ext cx="285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818F6ED5-885E-4E9E-9531-B3A60956B167}"/>
                    </a:ext>
                  </a:extLst>
                </p14:cNvPr>
                <p14:cNvContentPartPr/>
                <p14:nvPr/>
              </p14:nvContentPartPr>
              <p14:xfrm>
                <a:off x="6601735" y="3560843"/>
                <a:ext cx="758520" cy="5076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818F6ED5-885E-4E9E-9531-B3A60956B16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92735" y="3551843"/>
                  <a:ext cx="776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D17F704F-77D2-4DC7-A12B-BE805AFEF3FF}"/>
                    </a:ext>
                  </a:extLst>
                </p14:cNvPr>
                <p14:cNvContentPartPr/>
                <p14:nvPr/>
              </p14:nvContentPartPr>
              <p14:xfrm>
                <a:off x="7259095" y="3470483"/>
                <a:ext cx="83160" cy="14076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D17F704F-77D2-4DC7-A12B-BE805AFEF3F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50455" y="3461483"/>
                  <a:ext cx="100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A0E4E043-0908-452D-B9BA-F4AECBE81C94}"/>
                    </a:ext>
                  </a:extLst>
                </p14:cNvPr>
                <p14:cNvContentPartPr/>
                <p14:nvPr/>
              </p14:nvContentPartPr>
              <p14:xfrm>
                <a:off x="7353775" y="3093203"/>
                <a:ext cx="111960" cy="72360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A0E4E043-0908-452D-B9BA-F4AECBE81C9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45135" y="3084563"/>
                  <a:ext cx="12960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4E405A1C-8C39-4A5D-A6AC-8D159A116260}"/>
                    </a:ext>
                  </a:extLst>
                </p14:cNvPr>
                <p14:cNvContentPartPr/>
                <p14:nvPr/>
              </p14:nvContentPartPr>
              <p14:xfrm>
                <a:off x="7316695" y="2964683"/>
                <a:ext cx="2004120" cy="83088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4E405A1C-8C39-4A5D-A6AC-8D159A11626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08055" y="2956043"/>
                  <a:ext cx="202176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31E90EEC-F840-4ABA-9C23-4F7DB027C62B}"/>
                    </a:ext>
                  </a:extLst>
                </p14:cNvPr>
                <p14:cNvContentPartPr/>
                <p14:nvPr/>
              </p14:nvContentPartPr>
              <p14:xfrm>
                <a:off x="7697215" y="3244403"/>
                <a:ext cx="223920" cy="33876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31E90EEC-F840-4ABA-9C23-4F7DB027C62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688215" y="3235763"/>
                  <a:ext cx="2415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5E730EDC-B029-45D4-A955-915F772CB4CA}"/>
                    </a:ext>
                  </a:extLst>
                </p14:cNvPr>
                <p14:cNvContentPartPr/>
                <p14:nvPr/>
              </p14:nvContentPartPr>
              <p14:xfrm>
                <a:off x="8048215" y="3433763"/>
                <a:ext cx="10800" cy="2160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5E730EDC-B029-45D4-A955-915F772CB4C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39215" y="3424763"/>
                  <a:ext cx="28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6A266D29-05F0-426A-8657-4682C32B2779}"/>
                    </a:ext>
                  </a:extLst>
                </p14:cNvPr>
                <p14:cNvContentPartPr/>
                <p14:nvPr/>
              </p14:nvContentPartPr>
              <p14:xfrm>
                <a:off x="8058295" y="3363923"/>
                <a:ext cx="25560" cy="936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6A266D29-05F0-426A-8657-4682C32B277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49655" y="3355283"/>
                  <a:ext cx="43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36C1928E-3C7E-4D69-8E34-02E670405C6D}"/>
                    </a:ext>
                  </a:extLst>
                </p14:cNvPr>
                <p14:cNvContentPartPr/>
                <p14:nvPr/>
              </p14:nvContentPartPr>
              <p14:xfrm>
                <a:off x="8241535" y="3334763"/>
                <a:ext cx="177480" cy="19584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36C1928E-3C7E-4D69-8E34-02E670405C6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32895" y="3326123"/>
                  <a:ext cx="195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603D4DA0-0EA1-477C-9461-2EF63D8E71B8}"/>
                    </a:ext>
                  </a:extLst>
                </p14:cNvPr>
                <p14:cNvContentPartPr/>
                <p14:nvPr/>
              </p14:nvContentPartPr>
              <p14:xfrm>
                <a:off x="8533855" y="3299483"/>
                <a:ext cx="276840" cy="25956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603D4DA0-0EA1-477C-9461-2EF63D8E71B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25215" y="3290843"/>
                  <a:ext cx="294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1540FDAB-1865-41F2-A849-6C9986D2C6D5}"/>
                    </a:ext>
                  </a:extLst>
                </p14:cNvPr>
                <p14:cNvContentPartPr/>
                <p14:nvPr/>
              </p14:nvContentPartPr>
              <p14:xfrm>
                <a:off x="8008255" y="3380483"/>
                <a:ext cx="40320" cy="12744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1540FDAB-1865-41F2-A849-6C9986D2C6D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99255" y="3371843"/>
                  <a:ext cx="57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AF7B0320-0F8B-43D7-97DF-B1AF08F354C4}"/>
                    </a:ext>
                  </a:extLst>
                </p14:cNvPr>
                <p14:cNvContentPartPr/>
                <p14:nvPr/>
              </p14:nvContentPartPr>
              <p14:xfrm>
                <a:off x="8039575" y="3232523"/>
                <a:ext cx="61920" cy="5148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AF7B0320-0F8B-43D7-97DF-B1AF08F354C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30935" y="3223523"/>
                  <a:ext cx="79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E13704C3-BADE-4768-95E1-AD8BB414A0F2}"/>
                    </a:ext>
                  </a:extLst>
                </p14:cNvPr>
                <p14:cNvContentPartPr/>
                <p14:nvPr/>
              </p14:nvContentPartPr>
              <p14:xfrm>
                <a:off x="7168735" y="3442763"/>
                <a:ext cx="220680" cy="34992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E13704C3-BADE-4768-95E1-AD8BB414A0F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60095" y="3433763"/>
                  <a:ext cx="238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4C5D9124-D13A-4C90-B4EC-E00C5A0A9F85}"/>
                    </a:ext>
                  </a:extLst>
                </p14:cNvPr>
                <p14:cNvContentPartPr/>
                <p14:nvPr/>
              </p14:nvContentPartPr>
              <p14:xfrm>
                <a:off x="7183855" y="3780083"/>
                <a:ext cx="360" cy="1260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4C5D9124-D13A-4C90-B4EC-E00C5A0A9F8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175215" y="3771443"/>
                  <a:ext cx="18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14A6330F-3C2E-4A8D-BAD7-DB8F06E3CB69}"/>
                    </a:ext>
                  </a:extLst>
                </p14:cNvPr>
                <p14:cNvContentPartPr/>
                <p14:nvPr/>
              </p14:nvContentPartPr>
              <p14:xfrm>
                <a:off x="762175" y="5424203"/>
                <a:ext cx="65520" cy="708840"/>
              </p14:xfrm>
            </p:contentPart>
          </mc:Choice>
          <mc:Fallback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14A6330F-3C2E-4A8D-BAD7-DB8F06E3CB6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3175" y="5415563"/>
                  <a:ext cx="8316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FEA31072-EA5A-40EB-8306-02BCCE039C9C}"/>
                    </a:ext>
                  </a:extLst>
                </p14:cNvPr>
                <p14:cNvContentPartPr/>
                <p14:nvPr/>
              </p14:nvContentPartPr>
              <p14:xfrm>
                <a:off x="837415" y="5265083"/>
                <a:ext cx="2293560" cy="91656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FEA31072-EA5A-40EB-8306-02BCCE039C9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8415" y="5256083"/>
                  <a:ext cx="2311200" cy="9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FCE48137-286F-4C69-A6B9-A17B8C9E7B5F}"/>
                    </a:ext>
                  </a:extLst>
                </p14:cNvPr>
                <p14:cNvContentPartPr/>
                <p14:nvPr/>
              </p14:nvContentPartPr>
              <p14:xfrm>
                <a:off x="1010215" y="5766563"/>
                <a:ext cx="34200" cy="15912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FCE48137-286F-4C69-A6B9-A17B8C9E7B5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01215" y="5757923"/>
                  <a:ext cx="51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C8C56607-DA46-4A49-8C84-7C7F7E328DBD}"/>
                    </a:ext>
                  </a:extLst>
                </p14:cNvPr>
                <p14:cNvContentPartPr/>
                <p14:nvPr/>
              </p14:nvContentPartPr>
              <p14:xfrm>
                <a:off x="998335" y="5630123"/>
                <a:ext cx="42840" cy="7920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C8C56607-DA46-4A49-8C84-7C7F7E328DB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89695" y="5621483"/>
                  <a:ext cx="60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7A229531-86E1-4A64-AC12-EF8FC0879562}"/>
                    </a:ext>
                  </a:extLst>
                </p14:cNvPr>
                <p14:cNvContentPartPr/>
                <p14:nvPr/>
              </p14:nvContentPartPr>
              <p14:xfrm>
                <a:off x="1140175" y="5690963"/>
                <a:ext cx="180720" cy="260640"/>
              </p14:xfrm>
            </p:contentPart>
          </mc:Choice>
          <mc:Fallback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7A229531-86E1-4A64-AC12-EF8FC087956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31535" y="5682323"/>
                  <a:ext cx="198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94510255-3B24-4175-950C-8EC93C2F1F84}"/>
                    </a:ext>
                  </a:extLst>
                </p14:cNvPr>
                <p14:cNvContentPartPr/>
                <p14:nvPr/>
              </p14:nvContentPartPr>
              <p14:xfrm>
                <a:off x="1500535" y="5525003"/>
                <a:ext cx="52560" cy="26172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94510255-3B24-4175-950C-8EC93C2F1F8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491895" y="5516363"/>
                  <a:ext cx="70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5444E3BA-3F5C-45D4-ABC3-622F6BDEDD64}"/>
                    </a:ext>
                  </a:extLst>
                </p14:cNvPr>
                <p14:cNvContentPartPr/>
                <p14:nvPr/>
              </p14:nvContentPartPr>
              <p14:xfrm>
                <a:off x="1409455" y="5647043"/>
                <a:ext cx="267480" cy="120240"/>
              </p14:xfrm>
            </p:contentPart>
          </mc:Choice>
          <mc:Fallback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5444E3BA-3F5C-45D4-ABC3-622F6BDEDD6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400815" y="5638403"/>
                  <a:ext cx="285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EB6B3CD0-AC73-4278-A3E0-C675781DCA4B}"/>
                    </a:ext>
                  </a:extLst>
                </p14:cNvPr>
                <p14:cNvContentPartPr/>
                <p14:nvPr/>
              </p14:nvContentPartPr>
              <p14:xfrm>
                <a:off x="1672975" y="5601683"/>
                <a:ext cx="317160" cy="300600"/>
              </p14:xfrm>
            </p:contentPart>
          </mc:Choice>
          <mc:Fallback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EB6B3CD0-AC73-4278-A3E0-C675781DCA4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663975" y="5593043"/>
                  <a:ext cx="3348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86D80C5A-165F-4EF3-891F-D25D54CC6C82}"/>
                    </a:ext>
                  </a:extLst>
                </p14:cNvPr>
                <p14:cNvContentPartPr/>
                <p14:nvPr/>
              </p14:nvContentPartPr>
              <p14:xfrm>
                <a:off x="2036935" y="5692763"/>
                <a:ext cx="103680" cy="226080"/>
              </p14:xfrm>
            </p:contentPart>
          </mc:Choice>
          <mc:Fallback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86D80C5A-165F-4EF3-891F-D25D54CC6C8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27935" y="5683763"/>
                  <a:ext cx="121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E44BD041-EB97-47EC-A562-7A4A67B3A63E}"/>
                    </a:ext>
                  </a:extLst>
                </p14:cNvPr>
                <p14:cNvContentPartPr/>
                <p14:nvPr/>
              </p14:nvContentPartPr>
              <p14:xfrm>
                <a:off x="2255455" y="5610683"/>
                <a:ext cx="55080" cy="230760"/>
              </p14:xfrm>
            </p:contentPart>
          </mc:Choice>
          <mc:Fallback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E44BD041-EB97-47EC-A562-7A4A67B3A6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246815" y="5602043"/>
                  <a:ext cx="727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0F1B8AAE-1D9C-4D9B-A62D-71574BA39E99}"/>
                    </a:ext>
                  </a:extLst>
                </p14:cNvPr>
                <p14:cNvContentPartPr/>
                <p14:nvPr/>
              </p14:nvContentPartPr>
              <p14:xfrm>
                <a:off x="2396575" y="5642723"/>
                <a:ext cx="144360" cy="22716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0F1B8AAE-1D9C-4D9B-A62D-71574BA39E9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387935" y="5633723"/>
                  <a:ext cx="162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742E3A0A-A873-4ADC-A877-D28515FF104C}"/>
                    </a:ext>
                  </a:extLst>
                </p14:cNvPr>
                <p14:cNvContentPartPr/>
                <p14:nvPr/>
              </p14:nvContentPartPr>
              <p14:xfrm>
                <a:off x="2651455" y="5413043"/>
                <a:ext cx="321840" cy="443520"/>
              </p14:xfrm>
            </p:contentPart>
          </mc:Choice>
          <mc:Fallback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742E3A0A-A873-4ADC-A877-D28515FF104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42455" y="5404043"/>
                  <a:ext cx="3394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88D925C7-6C86-47C0-B11B-2C1505EF4C24}"/>
                    </a:ext>
                  </a:extLst>
                </p14:cNvPr>
                <p14:cNvContentPartPr/>
                <p14:nvPr/>
              </p14:nvContentPartPr>
              <p14:xfrm>
                <a:off x="3107575" y="5392883"/>
                <a:ext cx="1028520" cy="299880"/>
              </p14:xfrm>
            </p:contentPart>
          </mc:Choice>
          <mc:Fallback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88D925C7-6C86-47C0-B11B-2C1505EF4C2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098935" y="5384243"/>
                  <a:ext cx="10461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6FE30E31-53E9-4078-A1A3-6781172290D3}"/>
                    </a:ext>
                  </a:extLst>
                </p14:cNvPr>
                <p14:cNvContentPartPr/>
                <p14:nvPr/>
              </p14:nvContentPartPr>
              <p14:xfrm>
                <a:off x="4069855" y="5359763"/>
                <a:ext cx="123840" cy="201600"/>
              </p14:xfrm>
            </p:contentPart>
          </mc:Choice>
          <mc:Fallback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6FE30E31-53E9-4078-A1A3-6781172290D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60855" y="5350763"/>
                  <a:ext cx="141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3855AF98-96E6-4D9B-AD1B-440FC081CD6A}"/>
                    </a:ext>
                  </a:extLst>
                </p14:cNvPr>
                <p14:cNvContentPartPr/>
                <p14:nvPr/>
              </p14:nvContentPartPr>
              <p14:xfrm>
                <a:off x="4425895" y="5610683"/>
                <a:ext cx="260280" cy="357480"/>
              </p14:xfrm>
            </p:contentPart>
          </mc:Choice>
          <mc:Fallback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3855AF98-96E6-4D9B-AD1B-440FC081CD6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416895" y="5602043"/>
                  <a:ext cx="2779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6FD013BD-F996-4500-99E5-0285882A488A}"/>
                    </a:ext>
                  </a:extLst>
                </p14:cNvPr>
                <p14:cNvContentPartPr/>
                <p14:nvPr/>
              </p14:nvContentPartPr>
              <p14:xfrm>
                <a:off x="4360375" y="5087243"/>
                <a:ext cx="285840" cy="408960"/>
              </p14:xfrm>
            </p:contentPart>
          </mc:Choice>
          <mc:Fallback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6FD013BD-F996-4500-99E5-0285882A488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351735" y="5078603"/>
                  <a:ext cx="3034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5B3A528D-D7C9-4B35-9313-E6B80DC255C2}"/>
                    </a:ext>
                  </a:extLst>
                </p14:cNvPr>
                <p14:cNvContentPartPr/>
                <p14:nvPr/>
              </p14:nvContentPartPr>
              <p14:xfrm>
                <a:off x="5001895" y="4796723"/>
                <a:ext cx="637200" cy="222840"/>
              </p14:xfrm>
            </p:contentPart>
          </mc:Choice>
          <mc:Fallback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5B3A528D-D7C9-4B35-9313-E6B80DC255C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93255" y="4788083"/>
                  <a:ext cx="654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627B5623-B40B-46AD-B486-408999D651A1}"/>
                    </a:ext>
                  </a:extLst>
                </p14:cNvPr>
                <p14:cNvContentPartPr/>
                <p14:nvPr/>
              </p14:nvContentPartPr>
              <p14:xfrm>
                <a:off x="5891095" y="4796723"/>
                <a:ext cx="385200" cy="54720"/>
              </p14:xfrm>
            </p:contentPart>
          </mc:Choice>
          <mc:Fallback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627B5623-B40B-46AD-B486-408999D651A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82455" y="4788083"/>
                  <a:ext cx="402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5ADEDCC2-C23D-441F-ABCC-B65FD799EA02}"/>
                    </a:ext>
                  </a:extLst>
                </p14:cNvPr>
                <p14:cNvContentPartPr/>
                <p14:nvPr/>
              </p14:nvContentPartPr>
              <p14:xfrm>
                <a:off x="6412735" y="4893923"/>
                <a:ext cx="285480" cy="219240"/>
              </p14:xfrm>
            </p:contentPart>
          </mc:Choice>
          <mc:Fallback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5ADEDCC2-C23D-441F-ABCC-B65FD799EA0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403735" y="4885283"/>
                  <a:ext cx="303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46E3BE16-A571-4A5D-B1C2-4B202CDC1A69}"/>
                    </a:ext>
                  </a:extLst>
                </p14:cNvPr>
                <p14:cNvContentPartPr/>
                <p14:nvPr/>
              </p14:nvContentPartPr>
              <p14:xfrm>
                <a:off x="6770215" y="5196323"/>
                <a:ext cx="39240" cy="271080"/>
              </p14:xfrm>
            </p:contentPart>
          </mc:Choice>
          <mc:Fallback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46E3BE16-A571-4A5D-B1C2-4B202CDC1A6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61575" y="5187323"/>
                  <a:ext cx="56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FB1C7192-33ED-4B53-AC22-937378BA04E5}"/>
                    </a:ext>
                  </a:extLst>
                </p14:cNvPr>
                <p14:cNvContentPartPr/>
                <p14:nvPr/>
              </p14:nvContentPartPr>
              <p14:xfrm>
                <a:off x="5768695" y="5651723"/>
                <a:ext cx="982800" cy="422640"/>
              </p14:xfrm>
            </p:contentPart>
          </mc:Choice>
          <mc:Fallback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FB1C7192-33ED-4B53-AC22-937378BA04E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59695" y="5642723"/>
                  <a:ext cx="10004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6B78A764-AE52-4749-A0F9-679B29597328}"/>
                    </a:ext>
                  </a:extLst>
                </p14:cNvPr>
                <p14:cNvContentPartPr/>
                <p14:nvPr/>
              </p14:nvContentPartPr>
              <p14:xfrm>
                <a:off x="5041855" y="6061043"/>
                <a:ext cx="591120" cy="70560"/>
              </p14:xfrm>
            </p:contentPart>
          </mc:Choice>
          <mc:Fallback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6B78A764-AE52-4749-A0F9-679B2959732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032855" y="6052043"/>
                  <a:ext cx="608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719DC463-47F3-42B6-AABD-30F60338E4D4}"/>
                    </a:ext>
                  </a:extLst>
                </p14:cNvPr>
                <p14:cNvContentPartPr/>
                <p14:nvPr/>
              </p14:nvContentPartPr>
              <p14:xfrm>
                <a:off x="4801015" y="5925683"/>
                <a:ext cx="140760" cy="54720"/>
              </p14:xfrm>
            </p:contentPart>
          </mc:Choice>
          <mc:Fallback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719DC463-47F3-42B6-AABD-30F60338E4D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792015" y="5916683"/>
                  <a:ext cx="158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B1D6BF2B-50B6-4A44-8D3B-0A92BACA8A7A}"/>
                    </a:ext>
                  </a:extLst>
                </p14:cNvPr>
                <p14:cNvContentPartPr/>
                <p14:nvPr/>
              </p14:nvContentPartPr>
              <p14:xfrm>
                <a:off x="4833415" y="5289923"/>
                <a:ext cx="18000" cy="513360"/>
              </p14:xfrm>
            </p:contentPart>
          </mc:Choice>
          <mc:Fallback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B1D6BF2B-50B6-4A44-8D3B-0A92BACA8A7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24775" y="5281283"/>
                  <a:ext cx="3564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C71AF0F3-F826-4532-BE90-99BE17CBAD08}"/>
                    </a:ext>
                  </a:extLst>
                </p14:cNvPr>
                <p14:cNvContentPartPr/>
                <p14:nvPr/>
              </p14:nvContentPartPr>
              <p14:xfrm>
                <a:off x="4843855" y="5324843"/>
                <a:ext cx="483480" cy="334440"/>
              </p14:xfrm>
            </p:contentPart>
          </mc:Choice>
          <mc:Fallback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C71AF0F3-F826-4532-BE90-99BE17CBAD0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834855" y="5315843"/>
                  <a:ext cx="501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70C65FB3-7E62-49FE-B5C3-6876F70F8541}"/>
                    </a:ext>
                  </a:extLst>
                </p14:cNvPr>
                <p14:cNvContentPartPr/>
                <p14:nvPr/>
              </p14:nvContentPartPr>
              <p14:xfrm>
                <a:off x="5375935" y="5426723"/>
                <a:ext cx="127080" cy="45576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70C65FB3-7E62-49FE-B5C3-6876F70F854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367295" y="5418083"/>
                  <a:ext cx="1447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1922C502-B15B-44CB-B58A-D5C302E5B5A2}"/>
                    </a:ext>
                  </a:extLst>
                </p14:cNvPr>
                <p14:cNvContentPartPr/>
                <p14:nvPr/>
              </p14:nvContentPartPr>
              <p14:xfrm>
                <a:off x="5538295" y="5498723"/>
                <a:ext cx="9000" cy="38160"/>
              </p14:xfrm>
            </p:contentPart>
          </mc:Choice>
          <mc:Fallback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1922C502-B15B-44CB-B58A-D5C302E5B5A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529295" y="5490083"/>
                  <a:ext cx="26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F8E6380F-D8BA-4461-8826-542EF9B3EA4E}"/>
                    </a:ext>
                  </a:extLst>
                </p14:cNvPr>
                <p14:cNvContentPartPr/>
                <p14:nvPr/>
              </p14:nvContentPartPr>
              <p14:xfrm>
                <a:off x="5585095" y="5364083"/>
                <a:ext cx="96480" cy="295560"/>
              </p14:xfrm>
            </p:contentPart>
          </mc:Choice>
          <mc:Fallback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F8E6380F-D8BA-4461-8826-542EF9B3EA4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576095" y="5355443"/>
                  <a:ext cx="1141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AF26C7A7-4843-4440-9EA8-AA0072685D78}"/>
                    </a:ext>
                  </a:extLst>
                </p14:cNvPr>
                <p14:cNvContentPartPr/>
                <p14:nvPr/>
              </p14:nvContentPartPr>
              <p14:xfrm>
                <a:off x="5751055" y="5168603"/>
                <a:ext cx="93600" cy="432720"/>
              </p14:xfrm>
            </p:contentPart>
          </mc:Choice>
          <mc:Fallback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AF26C7A7-4843-4440-9EA8-AA0072685D7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742055" y="5159603"/>
                  <a:ext cx="1112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EDC261D9-E1C6-4014-A6CF-759F4DBEB8E7}"/>
                    </a:ext>
                  </a:extLst>
                </p14:cNvPr>
                <p14:cNvContentPartPr/>
                <p14:nvPr/>
              </p14:nvContentPartPr>
              <p14:xfrm>
                <a:off x="5768335" y="5342843"/>
                <a:ext cx="338760" cy="136800"/>
              </p14:xfrm>
            </p:contentPart>
          </mc:Choice>
          <mc:Fallback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EDC261D9-E1C6-4014-A6CF-759F4DBEB8E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59695" y="5334203"/>
                  <a:ext cx="356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2A306C75-9FC2-45D3-B12B-75058C6A3D13}"/>
                    </a:ext>
                  </a:extLst>
                </p14:cNvPr>
                <p14:cNvContentPartPr/>
                <p14:nvPr/>
              </p14:nvContentPartPr>
              <p14:xfrm>
                <a:off x="6205375" y="5348963"/>
                <a:ext cx="132480" cy="187920"/>
              </p14:xfrm>
            </p:contentPart>
          </mc:Choice>
          <mc:Fallback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2A306C75-9FC2-45D3-B12B-75058C6A3D1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196735" y="5340323"/>
                  <a:ext cx="150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558BDAF3-0EC6-4E3F-BFBA-A542F03CB132}"/>
                    </a:ext>
                  </a:extLst>
                </p14:cNvPr>
                <p14:cNvContentPartPr/>
                <p14:nvPr/>
              </p14:nvContentPartPr>
              <p14:xfrm>
                <a:off x="6747895" y="3751283"/>
                <a:ext cx="1972800" cy="1546560"/>
              </p14:xfrm>
            </p:contentPart>
          </mc:Choice>
          <mc:Fallback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558BDAF3-0EC6-4E3F-BFBA-A542F03CB13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738895" y="3742643"/>
                  <a:ext cx="1990440" cy="15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ADBA5E13-7275-468F-9526-E3E80F51D9A6}"/>
                    </a:ext>
                  </a:extLst>
                </p14:cNvPr>
                <p14:cNvContentPartPr/>
                <p14:nvPr/>
              </p14:nvContentPartPr>
              <p14:xfrm>
                <a:off x="8273935" y="3751283"/>
                <a:ext cx="183600" cy="233280"/>
              </p14:xfrm>
            </p:contentPart>
          </mc:Choice>
          <mc:Fallback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ADBA5E13-7275-468F-9526-E3E80F51D9A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265295" y="3742643"/>
                  <a:ext cx="201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9D24B792-1AD4-4420-A77A-705EAF80AB8C}"/>
                    </a:ext>
                  </a:extLst>
                </p14:cNvPr>
                <p14:cNvContentPartPr/>
                <p14:nvPr/>
              </p14:nvContentPartPr>
              <p14:xfrm>
                <a:off x="8274295" y="3804203"/>
                <a:ext cx="374040" cy="176040"/>
              </p14:xfrm>
            </p:contentPart>
          </mc:Choice>
          <mc:Fallback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9D24B792-1AD4-4420-A77A-705EAF80AB8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265295" y="3795563"/>
                  <a:ext cx="391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D4F1CB96-C4F6-4850-9BB5-6683FDA97168}"/>
                    </a:ext>
                  </a:extLst>
                </p14:cNvPr>
                <p14:cNvContentPartPr/>
                <p14:nvPr/>
              </p14:nvContentPartPr>
              <p14:xfrm>
                <a:off x="5818735" y="4267163"/>
                <a:ext cx="45000" cy="304560"/>
              </p14:xfrm>
            </p:contentPart>
          </mc:Choice>
          <mc:Fallback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D4F1CB96-C4F6-4850-9BB5-6683FDA9716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810095" y="4258523"/>
                  <a:ext cx="626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02C57104-A645-45B8-BB8F-997669D00E78}"/>
                    </a:ext>
                  </a:extLst>
                </p14:cNvPr>
                <p14:cNvContentPartPr/>
                <p14:nvPr/>
              </p14:nvContentPartPr>
              <p14:xfrm>
                <a:off x="5851495" y="4284443"/>
                <a:ext cx="298800" cy="223200"/>
              </p14:xfrm>
            </p:contentPart>
          </mc:Choice>
          <mc:Fallback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02C57104-A645-45B8-BB8F-997669D00E7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842495" y="4275443"/>
                  <a:ext cx="316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40A67270-6721-4046-A424-10D2A799F9D5}"/>
                    </a:ext>
                  </a:extLst>
                </p14:cNvPr>
                <p14:cNvContentPartPr/>
                <p14:nvPr/>
              </p14:nvContentPartPr>
              <p14:xfrm>
                <a:off x="6237055" y="4132523"/>
                <a:ext cx="226440" cy="316800"/>
              </p14:xfrm>
            </p:contentPart>
          </mc:Choice>
          <mc:Fallback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40A67270-6721-4046-A424-10D2A799F9D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228055" y="4123883"/>
                  <a:ext cx="2440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CA4316D1-AD01-4254-8A89-441ECC48FFF9}"/>
                    </a:ext>
                  </a:extLst>
                </p14:cNvPr>
                <p14:cNvContentPartPr/>
                <p14:nvPr/>
              </p14:nvContentPartPr>
              <p14:xfrm>
                <a:off x="6527935" y="4280843"/>
                <a:ext cx="141120" cy="140400"/>
              </p14:xfrm>
            </p:contentPart>
          </mc:Choice>
          <mc:Fallback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CA4316D1-AD01-4254-8A89-441ECC48FFF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8935" y="4272203"/>
                  <a:ext cx="158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02861EBB-B035-4177-8575-819AE6201587}"/>
                    </a:ext>
                  </a:extLst>
                </p14:cNvPr>
                <p14:cNvContentPartPr/>
                <p14:nvPr/>
              </p14:nvContentPartPr>
              <p14:xfrm>
                <a:off x="6690295" y="4214243"/>
                <a:ext cx="149040" cy="230400"/>
              </p14:xfrm>
            </p:contentPart>
          </mc:Choice>
          <mc:Fallback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02861EBB-B035-4177-8575-819AE620158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81655" y="420560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523FFAAD-DB87-41E6-8287-F09944B6E4C4}"/>
                    </a:ext>
                  </a:extLst>
                </p14:cNvPr>
                <p14:cNvContentPartPr/>
                <p14:nvPr/>
              </p14:nvContentPartPr>
              <p14:xfrm>
                <a:off x="6815935" y="4123523"/>
                <a:ext cx="263160" cy="235440"/>
              </p14:xfrm>
            </p:contentPart>
          </mc:Choice>
          <mc:Fallback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523FFAAD-DB87-41E6-8287-F09944B6E4C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807295" y="4114883"/>
                  <a:ext cx="280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725BAD1B-0D8B-48FB-AC5E-D6296023BEEB}"/>
                    </a:ext>
                  </a:extLst>
                </p14:cNvPr>
                <p14:cNvContentPartPr/>
                <p14:nvPr/>
              </p14:nvContentPartPr>
              <p14:xfrm>
                <a:off x="6628735" y="4608803"/>
                <a:ext cx="163440" cy="226800"/>
              </p14:xfrm>
            </p:contentPart>
          </mc:Choice>
          <mc:Fallback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725BAD1B-0D8B-48FB-AC5E-D6296023BEE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620095" y="4600163"/>
                  <a:ext cx="181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936AD063-FF15-4C63-914A-6F2EDD42B83E}"/>
                    </a:ext>
                  </a:extLst>
                </p14:cNvPr>
                <p14:cNvContentPartPr/>
                <p14:nvPr/>
              </p14:nvContentPartPr>
              <p14:xfrm>
                <a:off x="6841135" y="4623923"/>
                <a:ext cx="47520" cy="94320"/>
              </p14:xfrm>
            </p:contentPart>
          </mc:Choice>
          <mc:Fallback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936AD063-FF15-4C63-914A-6F2EDD42B83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32495" y="4614923"/>
                  <a:ext cx="65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5EEB0560-7D49-4E1D-9484-635DE9D25A8B}"/>
                    </a:ext>
                  </a:extLst>
                </p14:cNvPr>
                <p14:cNvContentPartPr/>
                <p14:nvPr/>
              </p14:nvContentPartPr>
              <p14:xfrm>
                <a:off x="6870655" y="4566323"/>
                <a:ext cx="281160" cy="141480"/>
              </p14:xfrm>
            </p:contentPart>
          </mc:Choice>
          <mc:Fallback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5EEB0560-7D49-4E1D-9484-635DE9D25A8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62015" y="4557683"/>
                  <a:ext cx="298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79FE98C8-F6FA-454D-92C8-BD0C55CF264B}"/>
                    </a:ext>
                  </a:extLst>
                </p14:cNvPr>
                <p14:cNvContentPartPr/>
                <p14:nvPr/>
              </p14:nvContentPartPr>
              <p14:xfrm>
                <a:off x="7244335" y="4517003"/>
                <a:ext cx="110880" cy="106920"/>
              </p14:xfrm>
            </p:contentPart>
          </mc:Choice>
          <mc:Fallback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79FE98C8-F6FA-454D-92C8-BD0C55CF264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235695" y="4508003"/>
                  <a:ext cx="128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5E236C2F-E5F7-4188-8B54-960C2888BDF7}"/>
                    </a:ext>
                  </a:extLst>
                </p14:cNvPr>
                <p14:cNvContentPartPr/>
                <p14:nvPr/>
              </p14:nvContentPartPr>
              <p14:xfrm>
                <a:off x="7216255" y="4415483"/>
                <a:ext cx="38880" cy="45720"/>
              </p14:xfrm>
            </p:contentPart>
          </mc:Choice>
          <mc:Fallback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5E236C2F-E5F7-4188-8B54-960C2888BDF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207615" y="4406843"/>
                  <a:ext cx="56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634EA71E-4A88-4F98-8F76-D04042561DB3}"/>
                    </a:ext>
                  </a:extLst>
                </p14:cNvPr>
                <p14:cNvContentPartPr/>
                <p14:nvPr/>
              </p14:nvContentPartPr>
              <p14:xfrm>
                <a:off x="7319935" y="4407923"/>
                <a:ext cx="428760" cy="187560"/>
              </p14:xfrm>
            </p:contentPart>
          </mc:Choice>
          <mc:Fallback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634EA71E-4A88-4F98-8F76-D04042561DB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310935" y="4399283"/>
                  <a:ext cx="446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82973FCE-0FB3-4FD7-A9DB-09C7236FF898}"/>
                    </a:ext>
                  </a:extLst>
                </p14:cNvPr>
                <p14:cNvContentPartPr/>
                <p14:nvPr/>
              </p14:nvContentPartPr>
              <p14:xfrm>
                <a:off x="7747615" y="4312523"/>
                <a:ext cx="324360" cy="170280"/>
              </p14:xfrm>
            </p:contentPart>
          </mc:Choice>
          <mc:Fallback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82973FCE-0FB3-4FD7-A9DB-09C7236FF89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38975" y="4303523"/>
                  <a:ext cx="342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2E469FAB-6C3C-414C-8DF2-82A778653A50}"/>
                    </a:ext>
                  </a:extLst>
                </p14:cNvPr>
                <p14:cNvContentPartPr/>
                <p14:nvPr/>
              </p14:nvContentPartPr>
              <p14:xfrm>
                <a:off x="6956335" y="4908683"/>
                <a:ext cx="69840" cy="139320"/>
              </p14:xfrm>
            </p:contentPart>
          </mc:Choice>
          <mc:Fallback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2E469FAB-6C3C-414C-8DF2-82A778653A5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947695" y="4900043"/>
                  <a:ext cx="87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151DD483-BD44-46D8-881C-B692972836D5}"/>
                    </a:ext>
                  </a:extLst>
                </p14:cNvPr>
                <p14:cNvContentPartPr/>
                <p14:nvPr/>
              </p14:nvContentPartPr>
              <p14:xfrm>
                <a:off x="6872455" y="4801043"/>
                <a:ext cx="42120" cy="57960"/>
              </p14:xfrm>
            </p:contentPart>
          </mc:Choice>
          <mc:Fallback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151DD483-BD44-46D8-881C-B692972836D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863815" y="4792403"/>
                  <a:ext cx="59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591D8455-ADEE-4269-B4AB-0D14754D703A}"/>
                    </a:ext>
                  </a:extLst>
                </p14:cNvPr>
                <p14:cNvContentPartPr/>
                <p14:nvPr/>
              </p14:nvContentPartPr>
              <p14:xfrm>
                <a:off x="7079095" y="4767923"/>
                <a:ext cx="369360" cy="177840"/>
              </p14:xfrm>
            </p:contentPart>
          </mc:Choice>
          <mc:Fallback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591D8455-ADEE-4269-B4AB-0D14754D703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070095" y="4759283"/>
                  <a:ext cx="387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8A7362F6-2B53-487F-B97C-9EEC9043943B}"/>
                    </a:ext>
                  </a:extLst>
                </p14:cNvPr>
                <p14:cNvContentPartPr/>
                <p14:nvPr/>
              </p14:nvContentPartPr>
              <p14:xfrm>
                <a:off x="7497055" y="4760363"/>
                <a:ext cx="141840" cy="340920"/>
              </p14:xfrm>
            </p:contentPart>
          </mc:Choice>
          <mc:Fallback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8A7362F6-2B53-487F-B97C-9EEC9043943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488415" y="4751723"/>
                  <a:ext cx="1594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9538F9CE-3EDF-40B4-B3F4-876263B615CB}"/>
                    </a:ext>
                  </a:extLst>
                </p14:cNvPr>
                <p14:cNvContentPartPr/>
                <p14:nvPr/>
              </p14:nvContentPartPr>
              <p14:xfrm>
                <a:off x="7695055" y="4637963"/>
                <a:ext cx="100800" cy="204840"/>
              </p14:xfrm>
            </p:contentPart>
          </mc:Choice>
          <mc:Fallback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9538F9CE-3EDF-40B4-B3F4-876263B615C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686055" y="4629323"/>
                  <a:ext cx="118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21A154AD-3C82-4260-B81E-C27E6CE0D210}"/>
                    </a:ext>
                  </a:extLst>
                </p14:cNvPr>
                <p14:cNvContentPartPr/>
                <p14:nvPr/>
              </p14:nvContentPartPr>
              <p14:xfrm>
                <a:off x="7787935" y="4736243"/>
                <a:ext cx="55080" cy="29160"/>
              </p14:xfrm>
            </p:contentPart>
          </mc:Choice>
          <mc:Fallback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21A154AD-3C82-4260-B81E-C27E6CE0D21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779295" y="4727603"/>
                  <a:ext cx="72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80BC178B-9742-4B1B-B298-5F131B038075}"/>
                    </a:ext>
                  </a:extLst>
                </p14:cNvPr>
                <p14:cNvContentPartPr/>
                <p14:nvPr/>
              </p14:nvContentPartPr>
              <p14:xfrm>
                <a:off x="7881175" y="4637963"/>
                <a:ext cx="235080" cy="145440"/>
              </p14:xfrm>
            </p:contentPart>
          </mc:Choice>
          <mc:Fallback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80BC178B-9742-4B1B-B298-5F131B03807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872535" y="4629323"/>
                  <a:ext cx="252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A732F257-517B-4647-80FB-0E081998A8FE}"/>
                    </a:ext>
                  </a:extLst>
                </p14:cNvPr>
                <p14:cNvContentPartPr/>
                <p14:nvPr/>
              </p14:nvContentPartPr>
              <p14:xfrm>
                <a:off x="8141095" y="4592603"/>
                <a:ext cx="93600" cy="119520"/>
              </p14:xfrm>
            </p:contentPart>
          </mc:Choice>
          <mc:Fallback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A732F257-517B-4647-80FB-0E081998A8F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132455" y="4583603"/>
                  <a:ext cx="111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22812B99-E2FD-4F2C-8357-B1995FFC6595}"/>
                    </a:ext>
                  </a:extLst>
                </p14:cNvPr>
                <p14:cNvContentPartPr/>
                <p14:nvPr/>
              </p14:nvContentPartPr>
              <p14:xfrm>
                <a:off x="8226775" y="4472723"/>
                <a:ext cx="135360" cy="132840"/>
              </p14:xfrm>
            </p:contentPart>
          </mc:Choice>
          <mc:Fallback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22812B99-E2FD-4F2C-8357-B1995FFC659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218135" y="4464083"/>
                  <a:ext cx="153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CB4BAD0E-1060-4FB6-ABE4-952C315E94D0}"/>
                    </a:ext>
                  </a:extLst>
                </p14:cNvPr>
                <p14:cNvContentPartPr/>
                <p14:nvPr/>
              </p14:nvContentPartPr>
              <p14:xfrm>
                <a:off x="8246215" y="4321883"/>
                <a:ext cx="24120" cy="65520"/>
              </p14:xfrm>
            </p:contentPart>
          </mc:Choice>
          <mc:Fallback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CB4BAD0E-1060-4FB6-ABE4-952C315E94D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237215" y="4312883"/>
                  <a:ext cx="41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0ACC5694-6B25-4012-9BD4-3847D24EA570}"/>
                    </a:ext>
                  </a:extLst>
                </p14:cNvPr>
                <p14:cNvContentPartPr/>
                <p14:nvPr/>
              </p14:nvContentPartPr>
              <p14:xfrm>
                <a:off x="8313895" y="4423043"/>
                <a:ext cx="208440" cy="125640"/>
              </p14:xfrm>
            </p:contentPart>
          </mc:Choice>
          <mc:Fallback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0ACC5694-6B25-4012-9BD4-3847D24EA57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05255" y="4414403"/>
                  <a:ext cx="2260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o 214">
            <a:extLst>
              <a:ext uri="{FF2B5EF4-FFF2-40B4-BE49-F238E27FC236}">
                <a16:creationId xmlns:a16="http://schemas.microsoft.com/office/drawing/2014/main" id="{08260DB2-9064-46A1-A179-B38002B21327}"/>
              </a:ext>
            </a:extLst>
          </p:cNvPr>
          <p:cNvGrpSpPr/>
          <p:nvPr/>
        </p:nvGrpSpPr>
        <p:grpSpPr>
          <a:xfrm>
            <a:off x="9947575" y="2060003"/>
            <a:ext cx="1909440" cy="511920"/>
            <a:chOff x="9947575" y="2060003"/>
            <a:chExt cx="1909440" cy="51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F7CBAA00-E666-4ECD-9B9A-43AFB3C188DE}"/>
                    </a:ext>
                  </a:extLst>
                </p14:cNvPr>
                <p14:cNvContentPartPr/>
                <p14:nvPr/>
              </p14:nvContentPartPr>
              <p14:xfrm>
                <a:off x="9947575" y="2185283"/>
                <a:ext cx="321840" cy="386640"/>
              </p14:xfrm>
            </p:contentPart>
          </mc:Choice>
          <mc:Fallback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F7CBAA00-E666-4ECD-9B9A-43AFB3C188D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938935" y="2176643"/>
                  <a:ext cx="3394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4D4668C6-AB71-4247-82C5-D556840DE2A9}"/>
                    </a:ext>
                  </a:extLst>
                </p14:cNvPr>
                <p14:cNvContentPartPr/>
                <p14:nvPr/>
              </p14:nvContentPartPr>
              <p14:xfrm>
                <a:off x="10346815" y="2378963"/>
                <a:ext cx="151200" cy="144000"/>
              </p14:xfrm>
            </p:contentPart>
          </mc:Choice>
          <mc:Fallback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4D4668C6-AB71-4247-82C5-D556840DE2A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337815" y="2370323"/>
                  <a:ext cx="168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9BA1641B-B490-4B45-80CF-0A9FC8519DA8}"/>
                    </a:ext>
                  </a:extLst>
                </p14:cNvPr>
                <p14:cNvContentPartPr/>
                <p14:nvPr/>
              </p14:nvContentPartPr>
              <p14:xfrm>
                <a:off x="10581535" y="2366723"/>
                <a:ext cx="147960" cy="173160"/>
              </p14:xfrm>
            </p:contentPart>
          </mc:Choice>
          <mc:Fallback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9BA1641B-B490-4B45-80CF-0A9FC8519DA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572895" y="2357723"/>
                  <a:ext cx="165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6B45641F-ECAE-41CB-B1DA-1208473A4A84}"/>
                    </a:ext>
                  </a:extLst>
                </p14:cNvPr>
                <p14:cNvContentPartPr/>
                <p14:nvPr/>
              </p14:nvContentPartPr>
              <p14:xfrm>
                <a:off x="10333495" y="2354843"/>
                <a:ext cx="126000" cy="41040"/>
              </p14:xfrm>
            </p:contentPart>
          </mc:Choice>
          <mc:Fallback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6B45641F-ECAE-41CB-B1DA-1208473A4A8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324855" y="2346203"/>
                  <a:ext cx="143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D8D624A6-1A1E-46BC-A1D9-92186717156A}"/>
                    </a:ext>
                  </a:extLst>
                </p14:cNvPr>
                <p14:cNvContentPartPr/>
                <p14:nvPr/>
              </p14:nvContentPartPr>
              <p14:xfrm>
                <a:off x="10779535" y="2060003"/>
                <a:ext cx="236880" cy="451800"/>
              </p14:xfrm>
            </p:contentPart>
          </mc:Choice>
          <mc:Fallback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D8D624A6-1A1E-46BC-A1D9-92186717156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770895" y="2051003"/>
                  <a:ext cx="2545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993B06B7-F144-48F4-9E13-101CD907200E}"/>
                    </a:ext>
                  </a:extLst>
                </p14:cNvPr>
                <p14:cNvContentPartPr/>
                <p14:nvPr/>
              </p14:nvContentPartPr>
              <p14:xfrm>
                <a:off x="11085175" y="2251163"/>
                <a:ext cx="136800" cy="234720"/>
              </p14:xfrm>
            </p:contentPart>
          </mc:Choice>
          <mc:Fallback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993B06B7-F144-48F4-9E13-101CD907200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076535" y="2242163"/>
                  <a:ext cx="154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C20E289A-E54E-441A-A856-B9C9A28986F6}"/>
                    </a:ext>
                  </a:extLst>
                </p14:cNvPr>
                <p14:cNvContentPartPr/>
                <p14:nvPr/>
              </p14:nvContentPartPr>
              <p14:xfrm>
                <a:off x="11430775" y="2214083"/>
                <a:ext cx="183960" cy="248040"/>
              </p14:xfrm>
            </p:contentPart>
          </mc:Choice>
          <mc:Fallback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C20E289A-E54E-441A-A856-B9C9A28986F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422135" y="2205443"/>
                  <a:ext cx="201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71A19F10-CBB7-4E78-B571-FFF6190816CC}"/>
                    </a:ext>
                  </a:extLst>
                </p14:cNvPr>
                <p14:cNvContentPartPr/>
                <p14:nvPr/>
              </p14:nvContentPartPr>
              <p14:xfrm>
                <a:off x="11692855" y="2227763"/>
                <a:ext cx="164160" cy="211680"/>
              </p14:xfrm>
            </p:contentPart>
          </mc:Choice>
          <mc:Fallback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71A19F10-CBB7-4E78-B571-FFF6190816C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684215" y="2219123"/>
                  <a:ext cx="18180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upo 246">
            <a:extLst>
              <a:ext uri="{FF2B5EF4-FFF2-40B4-BE49-F238E27FC236}">
                <a16:creationId xmlns:a16="http://schemas.microsoft.com/office/drawing/2014/main" id="{CE497358-0508-433B-99B7-0A71354206EF}"/>
              </a:ext>
            </a:extLst>
          </p:cNvPr>
          <p:cNvGrpSpPr/>
          <p:nvPr/>
        </p:nvGrpSpPr>
        <p:grpSpPr>
          <a:xfrm>
            <a:off x="9562015" y="2803403"/>
            <a:ext cx="2012760" cy="524520"/>
            <a:chOff x="9562015" y="2803403"/>
            <a:chExt cx="2012760" cy="5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B3991ED8-EA80-4780-8642-CDA21C16FE52}"/>
                    </a:ext>
                  </a:extLst>
                </p14:cNvPr>
                <p14:cNvContentPartPr/>
                <p14:nvPr/>
              </p14:nvContentPartPr>
              <p14:xfrm>
                <a:off x="9562015" y="3080963"/>
                <a:ext cx="34560" cy="246960"/>
              </p14:xfrm>
            </p:contentPart>
          </mc:Choice>
          <mc:Fallback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B3991ED8-EA80-4780-8642-CDA21C16FE5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553375" y="3072323"/>
                  <a:ext cx="52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1279DC6B-524C-423A-A4CF-C9E37616A590}"/>
                    </a:ext>
                  </a:extLst>
                </p14:cNvPr>
                <p14:cNvContentPartPr/>
                <p14:nvPr/>
              </p14:nvContentPartPr>
              <p14:xfrm>
                <a:off x="9584335" y="2941643"/>
                <a:ext cx="54000" cy="90360"/>
              </p14:xfrm>
            </p:contentPart>
          </mc:Choice>
          <mc:Fallback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1279DC6B-524C-423A-A4CF-C9E37616A59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575335" y="2932643"/>
                  <a:ext cx="71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F52AC94A-F226-41AE-9346-D188667C8EE9}"/>
                    </a:ext>
                  </a:extLst>
                </p14:cNvPr>
                <p14:cNvContentPartPr/>
                <p14:nvPr/>
              </p14:nvContentPartPr>
              <p14:xfrm>
                <a:off x="9717535" y="3043163"/>
                <a:ext cx="191160" cy="220680"/>
              </p14:xfrm>
            </p:contentPart>
          </mc:Choice>
          <mc:Fallback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F52AC94A-F226-41AE-9346-D188667C8EE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708535" y="3034523"/>
                  <a:ext cx="208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B7CB9C64-84C8-48BD-A549-13BB63A64C0A}"/>
                    </a:ext>
                  </a:extLst>
                </p14:cNvPr>
                <p14:cNvContentPartPr/>
                <p14:nvPr/>
              </p14:nvContentPartPr>
              <p14:xfrm>
                <a:off x="10030735" y="2908523"/>
                <a:ext cx="25920" cy="349920"/>
              </p14:xfrm>
            </p:contentPart>
          </mc:Choice>
          <mc:Fallback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B7CB9C64-84C8-48BD-A549-13BB63A64C0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021735" y="2899883"/>
                  <a:ext cx="435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EEC06B3C-19FC-4F1E-B313-107631D27374}"/>
                    </a:ext>
                  </a:extLst>
                </p14:cNvPr>
                <p14:cNvContentPartPr/>
                <p14:nvPr/>
              </p14:nvContentPartPr>
              <p14:xfrm>
                <a:off x="9964495" y="3011483"/>
                <a:ext cx="189000" cy="115200"/>
              </p14:xfrm>
            </p:contentPart>
          </mc:Choice>
          <mc:Fallback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EEC06B3C-19FC-4F1E-B313-107631D2737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955855" y="3002843"/>
                  <a:ext cx="206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5A9AF384-7F08-4E46-87B7-C036365C6C6F}"/>
                    </a:ext>
                  </a:extLst>
                </p14:cNvPr>
                <p14:cNvContentPartPr/>
                <p14:nvPr/>
              </p14:nvContentPartPr>
              <p14:xfrm>
                <a:off x="10113535" y="3043163"/>
                <a:ext cx="123120" cy="235800"/>
              </p14:xfrm>
            </p:contentPart>
          </mc:Choice>
          <mc:Fallback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5A9AF384-7F08-4E46-87B7-C036365C6C6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104535" y="3034523"/>
                  <a:ext cx="140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9D6C234D-C229-428A-8588-68DA1BD97E6A}"/>
                    </a:ext>
                  </a:extLst>
                </p14:cNvPr>
                <p14:cNvContentPartPr/>
                <p14:nvPr/>
              </p14:nvContentPartPr>
              <p14:xfrm>
                <a:off x="10326295" y="3023723"/>
                <a:ext cx="198360" cy="225720"/>
              </p14:xfrm>
            </p:contentPart>
          </mc:Choice>
          <mc:Fallback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9D6C234D-C229-428A-8588-68DA1BD97E6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317295" y="3014723"/>
                  <a:ext cx="216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490AA408-4853-4975-950B-27D7C9B67096}"/>
                    </a:ext>
                  </a:extLst>
                </p14:cNvPr>
                <p14:cNvContentPartPr/>
                <p14:nvPr/>
              </p14:nvContentPartPr>
              <p14:xfrm>
                <a:off x="10504855" y="3023723"/>
                <a:ext cx="142200" cy="193680"/>
              </p14:xfrm>
            </p:contentPart>
          </mc:Choice>
          <mc:Fallback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490AA408-4853-4975-950B-27D7C9B6709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496215" y="3014723"/>
                  <a:ext cx="159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309E2DC7-A294-4E45-94BA-2F156DE47558}"/>
                    </a:ext>
                  </a:extLst>
                </p14:cNvPr>
                <p14:cNvContentPartPr/>
                <p14:nvPr/>
              </p14:nvContentPartPr>
              <p14:xfrm>
                <a:off x="10739935" y="3035603"/>
                <a:ext cx="72720" cy="151560"/>
              </p14:xfrm>
            </p:contentPart>
          </mc:Choice>
          <mc:Fallback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309E2DC7-A294-4E45-94BA-2F156DE4755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730935" y="3026963"/>
                  <a:ext cx="90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92071CBA-FF31-4D8A-849E-443A3BAF80F8}"/>
                    </a:ext>
                  </a:extLst>
                </p14:cNvPr>
                <p14:cNvContentPartPr/>
                <p14:nvPr/>
              </p14:nvContentPartPr>
              <p14:xfrm>
                <a:off x="10936855" y="3040283"/>
                <a:ext cx="137160" cy="195840"/>
              </p14:xfrm>
            </p:contentPart>
          </mc:Choice>
          <mc:Fallback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92071CBA-FF31-4D8A-849E-443A3BAF80F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928215" y="3031283"/>
                  <a:ext cx="154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C88FF904-E11A-48D1-9A8B-49C74F3A62DD}"/>
                    </a:ext>
                  </a:extLst>
                </p14:cNvPr>
                <p14:cNvContentPartPr/>
                <p14:nvPr/>
              </p14:nvContentPartPr>
              <p14:xfrm>
                <a:off x="11160775" y="2803403"/>
                <a:ext cx="170280" cy="402120"/>
              </p14:xfrm>
            </p:contentPart>
          </mc:Choice>
          <mc:Fallback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C88FF904-E11A-48D1-9A8B-49C74F3A62D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152135" y="2794763"/>
                  <a:ext cx="1879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E7DDBE1C-4BB3-4657-8AF0-78BD1D3BA6FC}"/>
                    </a:ext>
                  </a:extLst>
                </p14:cNvPr>
                <p14:cNvContentPartPr/>
                <p14:nvPr/>
              </p14:nvContentPartPr>
              <p14:xfrm>
                <a:off x="11369215" y="2914643"/>
                <a:ext cx="205560" cy="207360"/>
              </p14:xfrm>
            </p:contentPart>
          </mc:Choice>
          <mc:Fallback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E7DDBE1C-4BB3-4657-8AF0-78BD1D3BA6F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360215" y="2905643"/>
                  <a:ext cx="223200" cy="22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28" name="Entrada de lápiz 227">
                <a:extLst>
                  <a:ext uri="{FF2B5EF4-FFF2-40B4-BE49-F238E27FC236}">
                    <a16:creationId xmlns:a16="http://schemas.microsoft.com/office/drawing/2014/main" id="{71210752-CB31-4264-946E-7945D24EB268}"/>
                  </a:ext>
                </a:extLst>
              </p14:cNvPr>
              <p14:cNvContentPartPr/>
              <p14:nvPr/>
            </p14:nvContentPartPr>
            <p14:xfrm>
              <a:off x="9581455" y="3589643"/>
              <a:ext cx="129240" cy="235440"/>
            </p14:xfrm>
          </p:contentPart>
        </mc:Choice>
        <mc:Fallback>
          <p:pic>
            <p:nvPicPr>
              <p:cNvPr id="228" name="Entrada de lápiz 227">
                <a:extLst>
                  <a:ext uri="{FF2B5EF4-FFF2-40B4-BE49-F238E27FC236}">
                    <a16:creationId xmlns:a16="http://schemas.microsoft.com/office/drawing/2014/main" id="{71210752-CB31-4264-946E-7945D24EB268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9572455" y="3580643"/>
                <a:ext cx="1468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29" name="Entrada de lápiz 228">
                <a:extLst>
                  <a:ext uri="{FF2B5EF4-FFF2-40B4-BE49-F238E27FC236}">
                    <a16:creationId xmlns:a16="http://schemas.microsoft.com/office/drawing/2014/main" id="{FAB3DCE7-1B03-4931-97AD-8A8C820BDC9F}"/>
                  </a:ext>
                </a:extLst>
              </p14:cNvPr>
              <p14:cNvContentPartPr/>
              <p14:nvPr/>
            </p14:nvContentPartPr>
            <p14:xfrm>
              <a:off x="9687295" y="3665603"/>
              <a:ext cx="181440" cy="169560"/>
            </p14:xfrm>
          </p:contentPart>
        </mc:Choice>
        <mc:Fallback>
          <p:pic>
            <p:nvPicPr>
              <p:cNvPr id="229" name="Entrada de lápiz 228">
                <a:extLst>
                  <a:ext uri="{FF2B5EF4-FFF2-40B4-BE49-F238E27FC236}">
                    <a16:creationId xmlns:a16="http://schemas.microsoft.com/office/drawing/2014/main" id="{FAB3DCE7-1B03-4931-97AD-8A8C820BDC9F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9678295" y="3656963"/>
                <a:ext cx="1990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230" name="Entrada de lápiz 229">
                <a:extLst>
                  <a:ext uri="{FF2B5EF4-FFF2-40B4-BE49-F238E27FC236}">
                    <a16:creationId xmlns:a16="http://schemas.microsoft.com/office/drawing/2014/main" id="{BAA2A43E-B8F0-42AF-A835-C74D34A652FE}"/>
                  </a:ext>
                </a:extLst>
              </p14:cNvPr>
              <p14:cNvContentPartPr/>
              <p14:nvPr/>
            </p14:nvContentPartPr>
            <p14:xfrm>
              <a:off x="9961255" y="3654803"/>
              <a:ext cx="135000" cy="495360"/>
            </p14:xfrm>
          </p:contentPart>
        </mc:Choice>
        <mc:Fallback>
          <p:pic>
            <p:nvPicPr>
              <p:cNvPr id="230" name="Entrada de lápiz 229">
                <a:extLst>
                  <a:ext uri="{FF2B5EF4-FFF2-40B4-BE49-F238E27FC236}">
                    <a16:creationId xmlns:a16="http://schemas.microsoft.com/office/drawing/2014/main" id="{BAA2A43E-B8F0-42AF-A835-C74D34A652FE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9952255" y="3646163"/>
                <a:ext cx="15264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231" name="Entrada de lápiz 230">
                <a:extLst>
                  <a:ext uri="{FF2B5EF4-FFF2-40B4-BE49-F238E27FC236}">
                    <a16:creationId xmlns:a16="http://schemas.microsoft.com/office/drawing/2014/main" id="{9427A320-0224-4773-A037-56CCB1D47179}"/>
                  </a:ext>
                </a:extLst>
              </p14:cNvPr>
              <p14:cNvContentPartPr/>
              <p14:nvPr/>
            </p14:nvContentPartPr>
            <p14:xfrm>
              <a:off x="10228735" y="3717803"/>
              <a:ext cx="40320" cy="123120"/>
            </p14:xfrm>
          </p:contentPart>
        </mc:Choice>
        <mc:Fallback>
          <p:pic>
            <p:nvPicPr>
              <p:cNvPr id="231" name="Entrada de lápiz 230">
                <a:extLst>
                  <a:ext uri="{FF2B5EF4-FFF2-40B4-BE49-F238E27FC236}">
                    <a16:creationId xmlns:a16="http://schemas.microsoft.com/office/drawing/2014/main" id="{9427A320-0224-4773-A037-56CCB1D47179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10219735" y="3709163"/>
                <a:ext cx="579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232" name="Entrada de lápiz 231">
                <a:extLst>
                  <a:ext uri="{FF2B5EF4-FFF2-40B4-BE49-F238E27FC236}">
                    <a16:creationId xmlns:a16="http://schemas.microsoft.com/office/drawing/2014/main" id="{7EA0416C-C1DF-4119-8AF9-964F965640A7}"/>
                  </a:ext>
                </a:extLst>
              </p14:cNvPr>
              <p14:cNvContentPartPr/>
              <p14:nvPr/>
            </p14:nvContentPartPr>
            <p14:xfrm>
              <a:off x="10235935" y="3606203"/>
              <a:ext cx="32760" cy="50400"/>
            </p14:xfrm>
          </p:contentPart>
        </mc:Choice>
        <mc:Fallback>
          <p:pic>
            <p:nvPicPr>
              <p:cNvPr id="232" name="Entrada de lápiz 231">
                <a:extLst>
                  <a:ext uri="{FF2B5EF4-FFF2-40B4-BE49-F238E27FC236}">
                    <a16:creationId xmlns:a16="http://schemas.microsoft.com/office/drawing/2014/main" id="{7EA0416C-C1DF-4119-8AF9-964F965640A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10227295" y="3597203"/>
                <a:ext cx="504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233" name="Entrada de lápiz 232">
                <a:extLst>
                  <a:ext uri="{FF2B5EF4-FFF2-40B4-BE49-F238E27FC236}">
                    <a16:creationId xmlns:a16="http://schemas.microsoft.com/office/drawing/2014/main" id="{0FC1C12B-56D7-4595-A551-73DD685FF192}"/>
                  </a:ext>
                </a:extLst>
              </p14:cNvPr>
              <p14:cNvContentPartPr/>
              <p14:nvPr/>
            </p14:nvContentPartPr>
            <p14:xfrm>
              <a:off x="10358335" y="3627803"/>
              <a:ext cx="69480" cy="184320"/>
            </p14:xfrm>
          </p:contentPart>
        </mc:Choice>
        <mc:Fallback>
          <p:pic>
            <p:nvPicPr>
              <p:cNvPr id="233" name="Entrada de lápiz 232">
                <a:extLst>
                  <a:ext uri="{FF2B5EF4-FFF2-40B4-BE49-F238E27FC236}">
                    <a16:creationId xmlns:a16="http://schemas.microsoft.com/office/drawing/2014/main" id="{0FC1C12B-56D7-4595-A551-73DD685FF192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10349335" y="3619163"/>
                <a:ext cx="871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34" name="Entrada de lápiz 233">
                <a:extLst>
                  <a:ext uri="{FF2B5EF4-FFF2-40B4-BE49-F238E27FC236}">
                    <a16:creationId xmlns:a16="http://schemas.microsoft.com/office/drawing/2014/main" id="{D7726693-A680-40E9-8192-F32480950101}"/>
                  </a:ext>
                </a:extLst>
              </p14:cNvPr>
              <p14:cNvContentPartPr/>
              <p14:nvPr/>
            </p14:nvContentPartPr>
            <p14:xfrm>
              <a:off x="10646695" y="3511163"/>
              <a:ext cx="20880" cy="255600"/>
            </p14:xfrm>
          </p:contentPart>
        </mc:Choice>
        <mc:Fallback>
          <p:pic>
            <p:nvPicPr>
              <p:cNvPr id="234" name="Entrada de lápiz 233">
                <a:extLst>
                  <a:ext uri="{FF2B5EF4-FFF2-40B4-BE49-F238E27FC236}">
                    <a16:creationId xmlns:a16="http://schemas.microsoft.com/office/drawing/2014/main" id="{D7726693-A680-40E9-8192-F32480950101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10638055" y="3502523"/>
                <a:ext cx="38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35" name="Entrada de lápiz 234">
                <a:extLst>
                  <a:ext uri="{FF2B5EF4-FFF2-40B4-BE49-F238E27FC236}">
                    <a16:creationId xmlns:a16="http://schemas.microsoft.com/office/drawing/2014/main" id="{17FA82B3-8529-43EC-A3D9-EEE71C5C4375}"/>
                  </a:ext>
                </a:extLst>
              </p14:cNvPr>
              <p14:cNvContentPartPr/>
              <p14:nvPr/>
            </p14:nvContentPartPr>
            <p14:xfrm>
              <a:off x="10621495" y="3577403"/>
              <a:ext cx="218880" cy="193680"/>
            </p14:xfrm>
          </p:contentPart>
        </mc:Choice>
        <mc:Fallback>
          <p:pic>
            <p:nvPicPr>
              <p:cNvPr id="235" name="Entrada de lápiz 234">
                <a:extLst>
                  <a:ext uri="{FF2B5EF4-FFF2-40B4-BE49-F238E27FC236}">
                    <a16:creationId xmlns:a16="http://schemas.microsoft.com/office/drawing/2014/main" id="{17FA82B3-8529-43EC-A3D9-EEE71C5C4375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10612855" y="3568403"/>
                <a:ext cx="2365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36" name="Entrada de lápiz 235">
                <a:extLst>
                  <a:ext uri="{FF2B5EF4-FFF2-40B4-BE49-F238E27FC236}">
                    <a16:creationId xmlns:a16="http://schemas.microsoft.com/office/drawing/2014/main" id="{2F003F6F-3AEB-43C4-8990-634F55867B67}"/>
                  </a:ext>
                </a:extLst>
              </p14:cNvPr>
              <p14:cNvContentPartPr/>
              <p14:nvPr/>
            </p14:nvContentPartPr>
            <p14:xfrm>
              <a:off x="10926415" y="3615203"/>
              <a:ext cx="169560" cy="94320"/>
            </p14:xfrm>
          </p:contentPart>
        </mc:Choice>
        <mc:Fallback>
          <p:pic>
            <p:nvPicPr>
              <p:cNvPr id="236" name="Entrada de lápiz 235">
                <a:extLst>
                  <a:ext uri="{FF2B5EF4-FFF2-40B4-BE49-F238E27FC236}">
                    <a16:creationId xmlns:a16="http://schemas.microsoft.com/office/drawing/2014/main" id="{2F003F6F-3AEB-43C4-8990-634F55867B67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10917775" y="3606203"/>
                <a:ext cx="1872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37" name="Entrada de lápiz 236">
                <a:extLst>
                  <a:ext uri="{FF2B5EF4-FFF2-40B4-BE49-F238E27FC236}">
                    <a16:creationId xmlns:a16="http://schemas.microsoft.com/office/drawing/2014/main" id="{1D47E88D-B3D7-4F39-8432-248B131C8E51}"/>
                  </a:ext>
                </a:extLst>
              </p14:cNvPr>
              <p14:cNvContentPartPr/>
              <p14:nvPr/>
            </p14:nvContentPartPr>
            <p14:xfrm>
              <a:off x="11341135" y="3499643"/>
              <a:ext cx="151200" cy="177840"/>
            </p14:xfrm>
          </p:contentPart>
        </mc:Choice>
        <mc:Fallback>
          <p:pic>
            <p:nvPicPr>
              <p:cNvPr id="237" name="Entrada de lápiz 236">
                <a:extLst>
                  <a:ext uri="{FF2B5EF4-FFF2-40B4-BE49-F238E27FC236}">
                    <a16:creationId xmlns:a16="http://schemas.microsoft.com/office/drawing/2014/main" id="{1D47E88D-B3D7-4F39-8432-248B131C8E51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11332135" y="3491003"/>
                <a:ext cx="1688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38" name="Entrada de lápiz 237">
                <a:extLst>
                  <a:ext uri="{FF2B5EF4-FFF2-40B4-BE49-F238E27FC236}">
                    <a16:creationId xmlns:a16="http://schemas.microsoft.com/office/drawing/2014/main" id="{90544779-BA77-4CC7-B712-2E4219137560}"/>
                  </a:ext>
                </a:extLst>
              </p14:cNvPr>
              <p14:cNvContentPartPr/>
              <p14:nvPr/>
            </p14:nvContentPartPr>
            <p14:xfrm>
              <a:off x="11553895" y="3495683"/>
              <a:ext cx="128880" cy="160560"/>
            </p14:xfrm>
          </p:contentPart>
        </mc:Choice>
        <mc:Fallback>
          <p:pic>
            <p:nvPicPr>
              <p:cNvPr id="238" name="Entrada de lápiz 237">
                <a:extLst>
                  <a:ext uri="{FF2B5EF4-FFF2-40B4-BE49-F238E27FC236}">
                    <a16:creationId xmlns:a16="http://schemas.microsoft.com/office/drawing/2014/main" id="{90544779-BA77-4CC7-B712-2E4219137560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1544895" y="3486683"/>
                <a:ext cx="14652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upo 251">
            <a:extLst>
              <a:ext uri="{FF2B5EF4-FFF2-40B4-BE49-F238E27FC236}">
                <a16:creationId xmlns:a16="http://schemas.microsoft.com/office/drawing/2014/main" id="{FB29960A-245C-4EA5-A1E3-75FDFC728130}"/>
              </a:ext>
            </a:extLst>
          </p:cNvPr>
          <p:cNvGrpSpPr/>
          <p:nvPr/>
        </p:nvGrpSpPr>
        <p:grpSpPr>
          <a:xfrm>
            <a:off x="9611335" y="4108403"/>
            <a:ext cx="1950840" cy="596160"/>
            <a:chOff x="9611335" y="4108403"/>
            <a:chExt cx="1950840" cy="59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28B0ABE5-71A5-49CE-ADBA-C5FF25175DB5}"/>
                    </a:ext>
                  </a:extLst>
                </p14:cNvPr>
                <p14:cNvContentPartPr/>
                <p14:nvPr/>
              </p14:nvContentPartPr>
              <p14:xfrm>
                <a:off x="9611335" y="4238723"/>
                <a:ext cx="369360" cy="345240"/>
              </p14:xfrm>
            </p:contentPart>
          </mc:Choice>
          <mc:Fallback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28B0ABE5-71A5-49CE-ADBA-C5FF25175DB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602695" y="4229723"/>
                  <a:ext cx="3870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F9969621-D5FB-43B6-99AF-4F59A7AC3D6A}"/>
                    </a:ext>
                  </a:extLst>
                </p14:cNvPr>
                <p14:cNvContentPartPr/>
                <p14:nvPr/>
              </p14:nvContentPartPr>
              <p14:xfrm>
                <a:off x="10001215" y="4317203"/>
                <a:ext cx="62280" cy="29160"/>
              </p14:xfrm>
            </p:contentPart>
          </mc:Choice>
          <mc:Fallback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F9969621-D5FB-43B6-99AF-4F59A7AC3D6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992215" y="4308563"/>
                  <a:ext cx="79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320A4AD5-2689-431E-9318-187C3B840E5D}"/>
                    </a:ext>
                  </a:extLst>
                </p14:cNvPr>
                <p14:cNvContentPartPr/>
                <p14:nvPr/>
              </p14:nvContentPartPr>
              <p14:xfrm>
                <a:off x="10138375" y="4280123"/>
                <a:ext cx="152640" cy="206280"/>
              </p14:xfrm>
            </p:contentPart>
          </mc:Choice>
          <mc:Fallback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320A4AD5-2689-431E-9318-187C3B840E5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129735" y="4271483"/>
                  <a:ext cx="170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4287AD5F-E28B-4529-83F8-865833A935B1}"/>
                    </a:ext>
                  </a:extLst>
                </p14:cNvPr>
                <p14:cNvContentPartPr/>
                <p14:nvPr/>
              </p14:nvContentPartPr>
              <p14:xfrm>
                <a:off x="10336375" y="4263923"/>
                <a:ext cx="226440" cy="175680"/>
              </p14:xfrm>
            </p:contentPart>
          </mc:Choice>
          <mc:Fallback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4287AD5F-E28B-4529-83F8-865833A935B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327735" y="4255283"/>
                  <a:ext cx="244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3A94BB20-4A01-4C9C-8C9D-27807B765873}"/>
                    </a:ext>
                  </a:extLst>
                </p14:cNvPr>
                <p14:cNvContentPartPr/>
                <p14:nvPr/>
              </p14:nvContentPartPr>
              <p14:xfrm>
                <a:off x="10645615" y="4295963"/>
                <a:ext cx="178560" cy="408600"/>
              </p14:xfrm>
            </p:contentPart>
          </mc:Choice>
          <mc:Fallback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3A94BB20-4A01-4C9C-8C9D-27807B76587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636975" y="4287323"/>
                  <a:ext cx="1962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AAD3B82A-E60C-4C4F-AD0A-7ECA758B0B24}"/>
                    </a:ext>
                  </a:extLst>
                </p14:cNvPr>
                <p14:cNvContentPartPr/>
                <p14:nvPr/>
              </p14:nvContentPartPr>
              <p14:xfrm>
                <a:off x="11002375" y="4111283"/>
                <a:ext cx="274320" cy="268920"/>
              </p14:xfrm>
            </p:contentPart>
          </mc:Choice>
          <mc:Fallback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AAD3B82A-E60C-4C4F-AD0A-7ECA758B0B2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993375" y="4102643"/>
                  <a:ext cx="291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EF1B3D3F-6F11-4821-BD8B-50F3082D5A7A}"/>
                    </a:ext>
                  </a:extLst>
                </p14:cNvPr>
                <p14:cNvContentPartPr/>
                <p14:nvPr/>
              </p14:nvContentPartPr>
              <p14:xfrm>
                <a:off x="11376415" y="4108403"/>
                <a:ext cx="185760" cy="187920"/>
              </p14:xfrm>
            </p:contentPart>
          </mc:Choice>
          <mc:Fallback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EF1B3D3F-6F11-4821-BD8B-50F3082D5A7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367775" y="4099763"/>
                  <a:ext cx="20340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5CF53D15-A0A1-4032-85AE-4CC2E47FD1FA}"/>
              </a:ext>
            </a:extLst>
          </p:cNvPr>
          <p:cNvGrpSpPr/>
          <p:nvPr/>
        </p:nvGrpSpPr>
        <p:grpSpPr>
          <a:xfrm>
            <a:off x="9432775" y="4870883"/>
            <a:ext cx="1458000" cy="510120"/>
            <a:chOff x="9432775" y="4870883"/>
            <a:chExt cx="1458000" cy="51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53" name="Entrada de lápiz 252">
                  <a:extLst>
                    <a:ext uri="{FF2B5EF4-FFF2-40B4-BE49-F238E27FC236}">
                      <a16:creationId xmlns:a16="http://schemas.microsoft.com/office/drawing/2014/main" id="{E73D4F47-8BD4-4985-A7D3-E64463B32985}"/>
                    </a:ext>
                  </a:extLst>
                </p14:cNvPr>
                <p14:cNvContentPartPr/>
                <p14:nvPr/>
              </p14:nvContentPartPr>
              <p14:xfrm>
                <a:off x="9432775" y="5121443"/>
                <a:ext cx="184680" cy="259560"/>
              </p14:xfrm>
            </p:contentPart>
          </mc:Choice>
          <mc:Fallback>
            <p:pic>
              <p:nvPicPr>
                <p:cNvPr id="253" name="Entrada de lápiz 252">
                  <a:extLst>
                    <a:ext uri="{FF2B5EF4-FFF2-40B4-BE49-F238E27FC236}">
                      <a16:creationId xmlns:a16="http://schemas.microsoft.com/office/drawing/2014/main" id="{E73D4F47-8BD4-4985-A7D3-E64463B3298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423775" y="5112803"/>
                  <a:ext cx="202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FC495A83-3163-4C81-A036-2F6388F4BF6E}"/>
                    </a:ext>
                  </a:extLst>
                </p14:cNvPr>
                <p14:cNvContentPartPr/>
                <p14:nvPr/>
              </p14:nvContentPartPr>
              <p14:xfrm>
                <a:off x="9724735" y="4981043"/>
                <a:ext cx="15120" cy="272160"/>
              </p14:xfrm>
            </p:contentPart>
          </mc:Choice>
          <mc:Fallback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FC495A83-3163-4C81-A036-2F6388F4BF6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716095" y="4972403"/>
                  <a:ext cx="32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1403A8E4-8C12-4660-B491-1F3AE33390D4}"/>
                    </a:ext>
                  </a:extLst>
                </p14:cNvPr>
                <p14:cNvContentPartPr/>
                <p14:nvPr/>
              </p14:nvContentPartPr>
              <p14:xfrm>
                <a:off x="9815095" y="5081123"/>
                <a:ext cx="86040" cy="176040"/>
              </p14:xfrm>
            </p:contentPart>
          </mc:Choice>
          <mc:Fallback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1403A8E4-8C12-4660-B491-1F3AE33390D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806095" y="5072483"/>
                  <a:ext cx="103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7A1CAFAC-4C2B-4685-A933-83ED2DD576B3}"/>
                    </a:ext>
                  </a:extLst>
                </p14:cNvPr>
                <p14:cNvContentPartPr/>
                <p14:nvPr/>
              </p14:nvContentPartPr>
              <p14:xfrm>
                <a:off x="9940375" y="5081123"/>
                <a:ext cx="140760" cy="152280"/>
              </p14:xfrm>
            </p:contentPart>
          </mc:Choice>
          <mc:Fallback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7A1CAFAC-4C2B-4685-A933-83ED2DD576B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931735" y="5072123"/>
                  <a:ext cx="158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C72616D3-1D57-490A-9EED-888F6535B94B}"/>
                    </a:ext>
                  </a:extLst>
                </p14:cNvPr>
                <p14:cNvContentPartPr/>
                <p14:nvPr/>
              </p14:nvContentPartPr>
              <p14:xfrm>
                <a:off x="10203535" y="5052683"/>
                <a:ext cx="173160" cy="168840"/>
              </p14:xfrm>
            </p:contentPart>
          </mc:Choice>
          <mc:Fallback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C72616D3-1D57-490A-9EED-888F6535B94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194535" y="5044043"/>
                  <a:ext cx="190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58" name="Entrada de lápiz 257">
                  <a:extLst>
                    <a:ext uri="{FF2B5EF4-FFF2-40B4-BE49-F238E27FC236}">
                      <a16:creationId xmlns:a16="http://schemas.microsoft.com/office/drawing/2014/main" id="{67A429AC-8771-4B3B-BB62-E658ED08FEA7}"/>
                    </a:ext>
                  </a:extLst>
                </p14:cNvPr>
                <p14:cNvContentPartPr/>
                <p14:nvPr/>
              </p14:nvContentPartPr>
              <p14:xfrm>
                <a:off x="10484335" y="4870883"/>
                <a:ext cx="158400" cy="303840"/>
              </p14:xfrm>
            </p:contentPart>
          </mc:Choice>
          <mc:Fallback>
            <p:pic>
              <p:nvPicPr>
                <p:cNvPr id="258" name="Entrada de lápiz 257">
                  <a:extLst>
                    <a:ext uri="{FF2B5EF4-FFF2-40B4-BE49-F238E27FC236}">
                      <a16:creationId xmlns:a16="http://schemas.microsoft.com/office/drawing/2014/main" id="{67A429AC-8771-4B3B-BB62-E658ED08FEA7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75335" y="4861883"/>
                  <a:ext cx="176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29438D36-B8E8-4297-8664-5EEF03109EF9}"/>
                    </a:ext>
                  </a:extLst>
                </p14:cNvPr>
                <p14:cNvContentPartPr/>
                <p14:nvPr/>
              </p14:nvContentPartPr>
              <p14:xfrm>
                <a:off x="10736695" y="4990403"/>
                <a:ext cx="154080" cy="192600"/>
              </p14:xfrm>
            </p:contentPart>
          </mc:Choice>
          <mc:Fallback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29438D36-B8E8-4297-8664-5EEF03109EF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728055" y="4981763"/>
                  <a:ext cx="1717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upo 270">
            <a:extLst>
              <a:ext uri="{FF2B5EF4-FFF2-40B4-BE49-F238E27FC236}">
                <a16:creationId xmlns:a16="http://schemas.microsoft.com/office/drawing/2014/main" id="{118783E9-4FB8-400C-9E5F-A7C75B4DB45D}"/>
              </a:ext>
            </a:extLst>
          </p:cNvPr>
          <p:cNvGrpSpPr/>
          <p:nvPr/>
        </p:nvGrpSpPr>
        <p:grpSpPr>
          <a:xfrm>
            <a:off x="11128015" y="4538243"/>
            <a:ext cx="1155960" cy="774360"/>
            <a:chOff x="11128015" y="4538243"/>
            <a:chExt cx="1155960" cy="77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D6D0581D-1A70-4028-A9F6-D8640CF612C3}"/>
                    </a:ext>
                  </a:extLst>
                </p14:cNvPr>
                <p14:cNvContentPartPr/>
                <p14:nvPr/>
              </p14:nvContentPartPr>
              <p14:xfrm>
                <a:off x="11128015" y="4799243"/>
                <a:ext cx="115560" cy="380880"/>
              </p14:xfrm>
            </p:contentPart>
          </mc:Choice>
          <mc:Fallback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D6D0581D-1A70-4028-A9F6-D8640CF612C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119375" y="4790243"/>
                  <a:ext cx="1332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4AF5A209-C16A-4E96-8C40-4D8B766B118D}"/>
                    </a:ext>
                  </a:extLst>
                </p14:cNvPr>
                <p14:cNvContentPartPr/>
                <p14:nvPr/>
              </p14:nvContentPartPr>
              <p14:xfrm>
                <a:off x="11283535" y="4839203"/>
                <a:ext cx="28440" cy="290880"/>
              </p14:xfrm>
            </p:contentPart>
          </mc:Choice>
          <mc:Fallback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4AF5A209-C16A-4E96-8C40-4D8B766B118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274535" y="4830563"/>
                  <a:ext cx="46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88A69877-8B59-45C2-8BD0-C9B218E7866F}"/>
                    </a:ext>
                  </a:extLst>
                </p14:cNvPr>
                <p14:cNvContentPartPr/>
                <p14:nvPr/>
              </p14:nvContentPartPr>
              <p14:xfrm>
                <a:off x="11156455" y="4928483"/>
                <a:ext cx="232200" cy="107640"/>
              </p14:xfrm>
            </p:contentPart>
          </mc:Choice>
          <mc:Fallback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88A69877-8B59-45C2-8BD0-C9B218E7866F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147455" y="4919483"/>
                  <a:ext cx="249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3C91C663-2A09-4E94-A6C9-D5F422CA7FBE}"/>
                    </a:ext>
                  </a:extLst>
                </p14:cNvPr>
                <p14:cNvContentPartPr/>
                <p14:nvPr/>
              </p14:nvContentPartPr>
              <p14:xfrm>
                <a:off x="11391175" y="4801403"/>
                <a:ext cx="35640" cy="295920"/>
              </p14:xfrm>
            </p:contentPart>
          </mc:Choice>
          <mc:Fallback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3C91C663-2A09-4E94-A6C9-D5F422CA7FB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382535" y="4792403"/>
                  <a:ext cx="532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21431A9D-55B3-4440-93E9-20C58AAA6C64}"/>
                    </a:ext>
                  </a:extLst>
                </p14:cNvPr>
                <p14:cNvContentPartPr/>
                <p14:nvPr/>
              </p14:nvContentPartPr>
              <p14:xfrm>
                <a:off x="11455255" y="4920923"/>
                <a:ext cx="119520" cy="391680"/>
              </p14:xfrm>
            </p:contentPart>
          </mc:Choice>
          <mc:Fallback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21431A9D-55B3-4440-93E9-20C58AAA6C6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446255" y="4911923"/>
                  <a:ext cx="1371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7DCDBE4B-D0FE-4827-BD04-6AEB19E93D60}"/>
                    </a:ext>
                  </a:extLst>
                </p14:cNvPr>
                <p14:cNvContentPartPr/>
                <p14:nvPr/>
              </p14:nvContentPartPr>
              <p14:xfrm>
                <a:off x="11658295" y="4886363"/>
                <a:ext cx="119520" cy="140760"/>
              </p14:xfrm>
            </p:contentPart>
          </mc:Choice>
          <mc:Fallback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7DCDBE4B-D0FE-4827-BD04-6AEB19E93D6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649655" y="4877723"/>
                  <a:ext cx="137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8E1E06B0-1312-4969-8920-A510FAB81212}"/>
                    </a:ext>
                  </a:extLst>
                </p14:cNvPr>
                <p14:cNvContentPartPr/>
                <p14:nvPr/>
              </p14:nvContentPartPr>
              <p14:xfrm>
                <a:off x="11891935" y="4538243"/>
                <a:ext cx="136440" cy="407520"/>
              </p14:xfrm>
            </p:contentPart>
          </mc:Choice>
          <mc:Fallback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8E1E06B0-1312-4969-8920-A510FAB8121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883295" y="4529243"/>
                  <a:ext cx="1540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4252FA3A-8DA1-4342-9B9E-40F3A45E103D}"/>
                    </a:ext>
                  </a:extLst>
                </p14:cNvPr>
                <p14:cNvContentPartPr/>
                <p14:nvPr/>
              </p14:nvContentPartPr>
              <p14:xfrm>
                <a:off x="12010015" y="4690883"/>
                <a:ext cx="273960" cy="233280"/>
              </p14:xfrm>
            </p:contentPart>
          </mc:Choice>
          <mc:Fallback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4252FA3A-8DA1-4342-9B9E-40F3A45E103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2001375" y="4682243"/>
                  <a:ext cx="29160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1C7C37FB-F898-44B8-B24C-D4264DCB5794}"/>
              </a:ext>
            </a:extLst>
          </p:cNvPr>
          <p:cNvGrpSpPr/>
          <p:nvPr/>
        </p:nvGrpSpPr>
        <p:grpSpPr>
          <a:xfrm>
            <a:off x="9551935" y="5754323"/>
            <a:ext cx="518760" cy="257760"/>
            <a:chOff x="9551935" y="5754323"/>
            <a:chExt cx="51876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68" name="Entrada de lápiz 267">
                  <a:extLst>
                    <a:ext uri="{FF2B5EF4-FFF2-40B4-BE49-F238E27FC236}">
                      <a16:creationId xmlns:a16="http://schemas.microsoft.com/office/drawing/2014/main" id="{C56A2F37-7F3A-4FAD-A6B9-521DA9D3AC93}"/>
                    </a:ext>
                  </a:extLst>
                </p14:cNvPr>
                <p14:cNvContentPartPr/>
                <p14:nvPr/>
              </p14:nvContentPartPr>
              <p14:xfrm>
                <a:off x="9551935" y="5786003"/>
                <a:ext cx="216000" cy="226080"/>
              </p14:xfrm>
            </p:contentPart>
          </mc:Choice>
          <mc:Fallback>
            <p:pic>
              <p:nvPicPr>
                <p:cNvPr id="268" name="Entrada de lápiz 267">
                  <a:extLst>
                    <a:ext uri="{FF2B5EF4-FFF2-40B4-BE49-F238E27FC236}">
                      <a16:creationId xmlns:a16="http://schemas.microsoft.com/office/drawing/2014/main" id="{C56A2F37-7F3A-4FAD-A6B9-521DA9D3AC9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543295" y="5777363"/>
                  <a:ext cx="233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CF4712CA-A1C2-4B1B-B873-1E76EE82122A}"/>
                    </a:ext>
                  </a:extLst>
                </p14:cNvPr>
                <p14:cNvContentPartPr/>
                <p14:nvPr/>
              </p14:nvContentPartPr>
              <p14:xfrm>
                <a:off x="9882775" y="5754323"/>
                <a:ext cx="187920" cy="181800"/>
              </p14:xfrm>
            </p:contentPart>
          </mc:Choice>
          <mc:Fallback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CF4712CA-A1C2-4B1B-B873-1E76EE82122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874135" y="5745323"/>
                  <a:ext cx="2055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upo 277">
            <a:extLst>
              <a:ext uri="{FF2B5EF4-FFF2-40B4-BE49-F238E27FC236}">
                <a16:creationId xmlns:a16="http://schemas.microsoft.com/office/drawing/2014/main" id="{EECDEB80-4BE3-4D37-A36A-2ECD718CD574}"/>
              </a:ext>
            </a:extLst>
          </p:cNvPr>
          <p:cNvGrpSpPr/>
          <p:nvPr/>
        </p:nvGrpSpPr>
        <p:grpSpPr>
          <a:xfrm>
            <a:off x="10383895" y="5440403"/>
            <a:ext cx="1136160" cy="429480"/>
            <a:chOff x="10383895" y="5440403"/>
            <a:chExt cx="113616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678CEFA9-774F-44A2-B283-B93BBBDD43D9}"/>
                    </a:ext>
                  </a:extLst>
                </p14:cNvPr>
                <p14:cNvContentPartPr/>
                <p14:nvPr/>
              </p14:nvContentPartPr>
              <p14:xfrm>
                <a:off x="10383895" y="5479283"/>
                <a:ext cx="25560" cy="390600"/>
              </p14:xfrm>
            </p:contentPart>
          </mc:Choice>
          <mc:Fallback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678CEFA9-774F-44A2-B283-B93BBBDD43D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374895" y="5470283"/>
                  <a:ext cx="432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74" name="Entrada de lápiz 273">
                  <a:extLst>
                    <a:ext uri="{FF2B5EF4-FFF2-40B4-BE49-F238E27FC236}">
                      <a16:creationId xmlns:a16="http://schemas.microsoft.com/office/drawing/2014/main" id="{2C7D33D4-94CD-403F-917D-8FB33931111D}"/>
                    </a:ext>
                  </a:extLst>
                </p14:cNvPr>
                <p14:cNvContentPartPr/>
                <p14:nvPr/>
              </p14:nvContentPartPr>
              <p14:xfrm>
                <a:off x="10451575" y="5521403"/>
                <a:ext cx="309240" cy="303480"/>
              </p14:xfrm>
            </p:contentPart>
          </mc:Choice>
          <mc:Fallback>
            <p:pic>
              <p:nvPicPr>
                <p:cNvPr id="274" name="Entrada de lápiz 273">
                  <a:extLst>
                    <a:ext uri="{FF2B5EF4-FFF2-40B4-BE49-F238E27FC236}">
                      <a16:creationId xmlns:a16="http://schemas.microsoft.com/office/drawing/2014/main" id="{2C7D33D4-94CD-403F-917D-8FB33931111D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442575" y="5512403"/>
                  <a:ext cx="326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75" name="Entrada de lápiz 274">
                  <a:extLst>
                    <a:ext uri="{FF2B5EF4-FFF2-40B4-BE49-F238E27FC236}">
                      <a16:creationId xmlns:a16="http://schemas.microsoft.com/office/drawing/2014/main" id="{EA4855C1-1DA1-43A0-BABB-A961404C5848}"/>
                    </a:ext>
                  </a:extLst>
                </p14:cNvPr>
                <p14:cNvContentPartPr/>
                <p14:nvPr/>
              </p14:nvContentPartPr>
              <p14:xfrm>
                <a:off x="10699975" y="5582243"/>
                <a:ext cx="108360" cy="29160"/>
              </p14:xfrm>
            </p:contentPart>
          </mc:Choice>
          <mc:Fallback>
            <p:pic>
              <p:nvPicPr>
                <p:cNvPr id="275" name="Entrada de lápiz 274">
                  <a:extLst>
                    <a:ext uri="{FF2B5EF4-FFF2-40B4-BE49-F238E27FC236}">
                      <a16:creationId xmlns:a16="http://schemas.microsoft.com/office/drawing/2014/main" id="{EA4855C1-1DA1-43A0-BABB-A961404C584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690975" y="5573243"/>
                  <a:ext cx="126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76" name="Entrada de lápiz 275">
                  <a:extLst>
                    <a:ext uri="{FF2B5EF4-FFF2-40B4-BE49-F238E27FC236}">
                      <a16:creationId xmlns:a16="http://schemas.microsoft.com/office/drawing/2014/main" id="{869C9A76-91FF-4173-A1EC-4F0AC478BC7D}"/>
                    </a:ext>
                  </a:extLst>
                </p14:cNvPr>
                <p14:cNvContentPartPr/>
                <p14:nvPr/>
              </p14:nvContentPartPr>
              <p14:xfrm>
                <a:off x="10877095" y="5536523"/>
                <a:ext cx="158400" cy="168480"/>
              </p14:xfrm>
            </p:contentPart>
          </mc:Choice>
          <mc:Fallback>
            <p:pic>
              <p:nvPicPr>
                <p:cNvPr id="276" name="Entrada de lápiz 275">
                  <a:extLst>
                    <a:ext uri="{FF2B5EF4-FFF2-40B4-BE49-F238E27FC236}">
                      <a16:creationId xmlns:a16="http://schemas.microsoft.com/office/drawing/2014/main" id="{869C9A76-91FF-4173-A1EC-4F0AC478BC7D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868455" y="5527883"/>
                  <a:ext cx="176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77" name="Entrada de lápiz 276">
                  <a:extLst>
                    <a:ext uri="{FF2B5EF4-FFF2-40B4-BE49-F238E27FC236}">
                      <a16:creationId xmlns:a16="http://schemas.microsoft.com/office/drawing/2014/main" id="{E2BCC2C6-D857-4C57-930F-1F1C6E9D37C7}"/>
                    </a:ext>
                  </a:extLst>
                </p14:cNvPr>
                <p14:cNvContentPartPr/>
                <p14:nvPr/>
              </p14:nvContentPartPr>
              <p14:xfrm>
                <a:off x="11120815" y="5440403"/>
                <a:ext cx="399240" cy="211680"/>
              </p14:xfrm>
            </p:contentPart>
          </mc:Choice>
          <mc:Fallback>
            <p:pic>
              <p:nvPicPr>
                <p:cNvPr id="277" name="Entrada de lápiz 276">
                  <a:extLst>
                    <a:ext uri="{FF2B5EF4-FFF2-40B4-BE49-F238E27FC236}">
                      <a16:creationId xmlns:a16="http://schemas.microsoft.com/office/drawing/2014/main" id="{E2BCC2C6-D857-4C57-930F-1F1C6E9D37C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1112175" y="5431763"/>
                  <a:ext cx="416880" cy="22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184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531115F-4F6B-47DE-AC9C-98964B0CADC9}"/>
                  </a:ext>
                </a:extLst>
              </p14:cNvPr>
              <p14:cNvContentPartPr/>
              <p14:nvPr/>
            </p14:nvContentPartPr>
            <p14:xfrm>
              <a:off x="624655" y="827003"/>
              <a:ext cx="390240" cy="6332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531115F-4F6B-47DE-AC9C-98964B0CAD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55" y="818363"/>
                <a:ext cx="40788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34C9956-D925-4539-A28A-8FFB634CCDC2}"/>
                  </a:ext>
                </a:extLst>
              </p14:cNvPr>
              <p14:cNvContentPartPr/>
              <p14:nvPr/>
            </p14:nvContentPartPr>
            <p14:xfrm>
              <a:off x="1107775" y="1229123"/>
              <a:ext cx="147960" cy="2512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34C9956-D925-4539-A28A-8FFB634CCD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8775" y="1220483"/>
                <a:ext cx="165600" cy="26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o 28">
            <a:extLst>
              <a:ext uri="{FF2B5EF4-FFF2-40B4-BE49-F238E27FC236}">
                <a16:creationId xmlns:a16="http://schemas.microsoft.com/office/drawing/2014/main" id="{8FB07E79-3F80-4ECB-85CB-B5C4E4E813E4}"/>
              </a:ext>
            </a:extLst>
          </p:cNvPr>
          <p:cNvGrpSpPr/>
          <p:nvPr/>
        </p:nvGrpSpPr>
        <p:grpSpPr>
          <a:xfrm>
            <a:off x="1828495" y="805403"/>
            <a:ext cx="2454480" cy="720720"/>
            <a:chOff x="1828495" y="805403"/>
            <a:chExt cx="2454480" cy="72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C70353ED-3C55-49EA-89B8-94D597F9C8DA}"/>
                    </a:ext>
                  </a:extLst>
                </p14:cNvPr>
                <p14:cNvContentPartPr/>
                <p14:nvPr/>
              </p14:nvContentPartPr>
              <p14:xfrm>
                <a:off x="1845055" y="1114283"/>
                <a:ext cx="22680" cy="21096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C70353ED-3C55-49EA-89B8-94D597F9C8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6055" y="1105283"/>
                  <a:ext cx="40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12750F95-DDCF-4C05-B06F-9DAB2F0DB26A}"/>
                    </a:ext>
                  </a:extLst>
                </p14:cNvPr>
                <p14:cNvContentPartPr/>
                <p14:nvPr/>
              </p14:nvContentPartPr>
              <p14:xfrm>
                <a:off x="1828495" y="908363"/>
                <a:ext cx="46080" cy="3816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12750F95-DDCF-4C05-B06F-9DAB2F0DB2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19855" y="899723"/>
                  <a:ext cx="63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E3C5A1CF-E186-414E-8802-2F94AE2EFCFE}"/>
                    </a:ext>
                  </a:extLst>
                </p14:cNvPr>
                <p14:cNvContentPartPr/>
                <p14:nvPr/>
              </p14:nvContentPartPr>
              <p14:xfrm>
                <a:off x="1952695" y="1080803"/>
                <a:ext cx="167400" cy="32112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E3C5A1CF-E186-414E-8802-2F94AE2EF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4055" y="1072163"/>
                  <a:ext cx="1850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D164BAFC-B35F-4345-B624-AEC2EF71C061}"/>
                    </a:ext>
                  </a:extLst>
                </p14:cNvPr>
                <p14:cNvContentPartPr/>
                <p14:nvPr/>
              </p14:nvContentPartPr>
              <p14:xfrm>
                <a:off x="2245375" y="805403"/>
                <a:ext cx="69120" cy="72072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D164BAFC-B35F-4345-B624-AEC2EF71C0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36375" y="796763"/>
                  <a:ext cx="8676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D458D30-9F23-4821-8DE2-B90A1A6F61AE}"/>
                    </a:ext>
                  </a:extLst>
                </p14:cNvPr>
                <p14:cNvContentPartPr/>
                <p14:nvPr/>
              </p14:nvContentPartPr>
              <p14:xfrm>
                <a:off x="2254735" y="1154963"/>
                <a:ext cx="383760" cy="33012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D458D30-9F23-4821-8DE2-B90A1A6F61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46095" y="1146323"/>
                  <a:ext cx="401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CCF5A909-E30C-4A49-B3D0-A056FCB28ED9}"/>
                    </a:ext>
                  </a:extLst>
                </p14:cNvPr>
                <p14:cNvContentPartPr/>
                <p14:nvPr/>
              </p14:nvContentPartPr>
              <p14:xfrm>
                <a:off x="2799055" y="1147403"/>
                <a:ext cx="187920" cy="306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CCF5A909-E30C-4A49-B3D0-A056FCB28E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90415" y="1138763"/>
                  <a:ext cx="2055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3EBE8634-07A3-4211-A74A-0C713FC2792E}"/>
                    </a:ext>
                  </a:extLst>
                </p14:cNvPr>
                <p14:cNvContentPartPr/>
                <p14:nvPr/>
              </p14:nvContentPartPr>
              <p14:xfrm>
                <a:off x="2979055" y="1212563"/>
                <a:ext cx="173520" cy="2599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3EBE8634-07A3-4211-A74A-0C713FC279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0415" y="1203923"/>
                  <a:ext cx="191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7D6375D2-4E01-4602-9408-22E90F1A43A0}"/>
                    </a:ext>
                  </a:extLst>
                </p14:cNvPr>
                <p14:cNvContentPartPr/>
                <p14:nvPr/>
              </p14:nvContentPartPr>
              <p14:xfrm>
                <a:off x="3270655" y="1200323"/>
                <a:ext cx="115560" cy="28944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7D6375D2-4E01-4602-9408-22E90F1A43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61655" y="1191683"/>
                  <a:ext cx="133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1CFCCDA-EE64-4765-94F9-128F17920AAD}"/>
                    </a:ext>
                  </a:extLst>
                </p14:cNvPr>
                <p14:cNvContentPartPr/>
                <p14:nvPr/>
              </p14:nvContentPartPr>
              <p14:xfrm>
                <a:off x="3443455" y="1262603"/>
                <a:ext cx="110160" cy="23472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1CFCCDA-EE64-4765-94F9-128F17920A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34455" y="1253603"/>
                  <a:ext cx="127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355411BD-3F68-45FF-B4D4-1C97EEFE91FA}"/>
                    </a:ext>
                  </a:extLst>
                </p14:cNvPr>
                <p14:cNvContentPartPr/>
                <p14:nvPr/>
              </p14:nvContentPartPr>
              <p14:xfrm>
                <a:off x="3763855" y="846443"/>
                <a:ext cx="286200" cy="62532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355411BD-3F68-45FF-B4D4-1C97EEFE91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54855" y="837443"/>
                  <a:ext cx="30384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4EEEE891-F9D7-455E-BFB3-D2904876AF3A}"/>
                    </a:ext>
                  </a:extLst>
                </p14:cNvPr>
                <p14:cNvContentPartPr/>
                <p14:nvPr/>
              </p14:nvContentPartPr>
              <p14:xfrm>
                <a:off x="4063735" y="1240283"/>
                <a:ext cx="219240" cy="20736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4EEEE891-F9D7-455E-BFB3-D2904876AF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55095" y="1231643"/>
                  <a:ext cx="23688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1914C0D-28C0-47CD-9F26-51D1D7546C2C}"/>
              </a:ext>
            </a:extLst>
          </p:cNvPr>
          <p:cNvGrpSpPr/>
          <p:nvPr/>
        </p:nvGrpSpPr>
        <p:grpSpPr>
          <a:xfrm>
            <a:off x="4731175" y="790283"/>
            <a:ext cx="1523880" cy="944640"/>
            <a:chOff x="4731175" y="790283"/>
            <a:chExt cx="1523880" cy="94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88279E06-5BC7-4C19-9160-E70755722145}"/>
                    </a:ext>
                  </a:extLst>
                </p14:cNvPr>
                <p14:cNvContentPartPr/>
                <p14:nvPr/>
              </p14:nvContentPartPr>
              <p14:xfrm>
                <a:off x="4731175" y="1139843"/>
                <a:ext cx="92520" cy="59508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88279E06-5BC7-4C19-9160-E707557221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2175" y="1131203"/>
                  <a:ext cx="11016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65BED9D6-EDAD-4C95-BE49-B50458FD6618}"/>
                    </a:ext>
                  </a:extLst>
                </p14:cNvPr>
                <p14:cNvContentPartPr/>
                <p14:nvPr/>
              </p14:nvContentPartPr>
              <p14:xfrm>
                <a:off x="4801015" y="1160003"/>
                <a:ext cx="167400" cy="31212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65BED9D6-EDAD-4C95-BE49-B50458FD66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92015" y="1151003"/>
                  <a:ext cx="1850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886A0B3F-0471-4B57-9100-EA0A62A32C1B}"/>
                    </a:ext>
                  </a:extLst>
                </p14:cNvPr>
                <p14:cNvContentPartPr/>
                <p14:nvPr/>
              </p14:nvContentPartPr>
              <p14:xfrm>
                <a:off x="5113855" y="1168643"/>
                <a:ext cx="219240" cy="23832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886A0B3F-0471-4B57-9100-EA0A62A32C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05215" y="1160003"/>
                  <a:ext cx="236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69B3CDC3-CD50-47EA-A0AE-60DA27E1FDCF}"/>
                    </a:ext>
                  </a:extLst>
                </p14:cNvPr>
                <p14:cNvContentPartPr/>
                <p14:nvPr/>
              </p14:nvContentPartPr>
              <p14:xfrm>
                <a:off x="5359375" y="1126523"/>
                <a:ext cx="154440" cy="26352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69B3CDC3-CD50-47EA-A0AE-60DA27E1FD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50735" y="1117523"/>
                  <a:ext cx="172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01248ECF-FBA1-4DCD-8764-BBA4CA1A9C3A}"/>
                    </a:ext>
                  </a:extLst>
                </p14:cNvPr>
                <p14:cNvContentPartPr/>
                <p14:nvPr/>
              </p14:nvContentPartPr>
              <p14:xfrm>
                <a:off x="5672575" y="790283"/>
                <a:ext cx="582480" cy="57960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01248ECF-FBA1-4DCD-8764-BBA4CA1A9C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3575" y="781643"/>
                  <a:ext cx="600120" cy="59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9D26B23-AD12-4D8E-9495-5A675CB2A374}"/>
              </a:ext>
            </a:extLst>
          </p:cNvPr>
          <p:cNvGrpSpPr/>
          <p:nvPr/>
        </p:nvGrpSpPr>
        <p:grpSpPr>
          <a:xfrm>
            <a:off x="6644575" y="680483"/>
            <a:ext cx="1812960" cy="1117440"/>
            <a:chOff x="6644575" y="680483"/>
            <a:chExt cx="1812960" cy="11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3E98C219-902E-4457-92FE-712F5BAD859B}"/>
                    </a:ext>
                  </a:extLst>
                </p14:cNvPr>
                <p14:cNvContentPartPr/>
                <p14:nvPr/>
              </p14:nvContentPartPr>
              <p14:xfrm>
                <a:off x="6644575" y="978563"/>
                <a:ext cx="179280" cy="36288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3E98C219-902E-4457-92FE-712F5BAD85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35935" y="969923"/>
                  <a:ext cx="196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9302235-D0BE-42D3-B256-042F61D1970B}"/>
                    </a:ext>
                  </a:extLst>
                </p14:cNvPr>
                <p14:cNvContentPartPr/>
                <p14:nvPr/>
              </p14:nvContentPartPr>
              <p14:xfrm>
                <a:off x="6772375" y="1036883"/>
                <a:ext cx="178920" cy="25164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9302235-D0BE-42D3-B256-042F61D197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63735" y="1027883"/>
                  <a:ext cx="196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958AD222-CD4F-490B-98E3-E22EA96E6A99}"/>
                    </a:ext>
                  </a:extLst>
                </p14:cNvPr>
                <p14:cNvContentPartPr/>
                <p14:nvPr/>
              </p14:nvContentPartPr>
              <p14:xfrm>
                <a:off x="6970015" y="998723"/>
                <a:ext cx="297360" cy="799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958AD222-CD4F-490B-98E3-E22EA96E6A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61375" y="990083"/>
                  <a:ext cx="3150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897C194D-F5FF-4D8F-92AE-E1239C0E7B0C}"/>
                    </a:ext>
                  </a:extLst>
                </p14:cNvPr>
                <p14:cNvContentPartPr/>
                <p14:nvPr/>
              </p14:nvContentPartPr>
              <p14:xfrm>
                <a:off x="7346215" y="1106723"/>
                <a:ext cx="31320" cy="13212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897C194D-F5FF-4D8F-92AE-E1239C0E7B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37575" y="1097723"/>
                  <a:ext cx="48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3DAE69CE-828E-458B-8DC3-D64771B80002}"/>
                    </a:ext>
                  </a:extLst>
                </p14:cNvPr>
                <p14:cNvContentPartPr/>
                <p14:nvPr/>
              </p14:nvContentPartPr>
              <p14:xfrm>
                <a:off x="7449895" y="958403"/>
                <a:ext cx="114840" cy="40428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3DAE69CE-828E-458B-8DC3-D64771B800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40895" y="949403"/>
                  <a:ext cx="132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578CDDFF-E8C7-4BF3-8E1B-EC74A64FE8AE}"/>
                    </a:ext>
                  </a:extLst>
                </p14:cNvPr>
                <p14:cNvContentPartPr/>
                <p14:nvPr/>
              </p14:nvContentPartPr>
              <p14:xfrm>
                <a:off x="7752655" y="680483"/>
                <a:ext cx="43560" cy="589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578CDDFF-E8C7-4BF3-8E1B-EC74A64FE8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43655" y="671843"/>
                  <a:ext cx="6120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07C067CB-1D1D-4715-9173-71E4BB06ABC9}"/>
                    </a:ext>
                  </a:extLst>
                </p14:cNvPr>
                <p14:cNvContentPartPr/>
                <p14:nvPr/>
              </p14:nvContentPartPr>
              <p14:xfrm>
                <a:off x="7752655" y="936083"/>
                <a:ext cx="384480" cy="30240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07C067CB-1D1D-4715-9173-71E4BB06AB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43655" y="927443"/>
                  <a:ext cx="4021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DF36CFBD-6C91-42CA-BD31-50F4DFB99E15}"/>
                    </a:ext>
                  </a:extLst>
                </p14:cNvPr>
                <p14:cNvContentPartPr/>
                <p14:nvPr/>
              </p14:nvContentPartPr>
              <p14:xfrm>
                <a:off x="8245855" y="920603"/>
                <a:ext cx="211680" cy="32976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DF36CFBD-6C91-42CA-BD31-50F4DFB99E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37215" y="911603"/>
                  <a:ext cx="22932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8E69503-5D9A-4595-B61C-CE90411FCCCC}"/>
              </a:ext>
            </a:extLst>
          </p:cNvPr>
          <p:cNvGrpSpPr/>
          <p:nvPr/>
        </p:nvGrpSpPr>
        <p:grpSpPr>
          <a:xfrm>
            <a:off x="8727535" y="618203"/>
            <a:ext cx="1839960" cy="677160"/>
            <a:chOff x="8727535" y="618203"/>
            <a:chExt cx="183996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DD276BDE-ACA8-43FC-A3D7-43163BDD7038}"/>
                    </a:ext>
                  </a:extLst>
                </p14:cNvPr>
                <p14:cNvContentPartPr/>
                <p14:nvPr/>
              </p14:nvContentPartPr>
              <p14:xfrm>
                <a:off x="8727535" y="895763"/>
                <a:ext cx="267480" cy="30924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DD276BDE-ACA8-43FC-A3D7-43163BDD703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18535" y="886763"/>
                  <a:ext cx="2851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F823AF97-0B51-493E-AAB4-C73A73EB2596}"/>
                    </a:ext>
                  </a:extLst>
                </p14:cNvPr>
                <p14:cNvContentPartPr/>
                <p14:nvPr/>
              </p14:nvContentPartPr>
              <p14:xfrm>
                <a:off x="9051175" y="920603"/>
                <a:ext cx="199440" cy="31356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F823AF97-0B51-493E-AAB4-C73A73EB25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42535" y="911603"/>
                  <a:ext cx="2170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A72160BC-E44D-4893-A6AC-ADEE6C85C355}"/>
                    </a:ext>
                  </a:extLst>
                </p14:cNvPr>
                <p14:cNvContentPartPr/>
                <p14:nvPr/>
              </p14:nvContentPartPr>
              <p14:xfrm>
                <a:off x="9494335" y="618203"/>
                <a:ext cx="317160" cy="67716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A72160BC-E44D-4893-A6AC-ADEE6C85C3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85695" y="609203"/>
                  <a:ext cx="33480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7F61AD27-5214-4A55-A1C5-EDF8A2DBB6AC}"/>
                    </a:ext>
                  </a:extLst>
                </p14:cNvPr>
                <p14:cNvContentPartPr/>
                <p14:nvPr/>
              </p14:nvContentPartPr>
              <p14:xfrm>
                <a:off x="9915535" y="991523"/>
                <a:ext cx="18000" cy="16380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7F61AD27-5214-4A55-A1C5-EDF8A2DBB6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06535" y="982883"/>
                  <a:ext cx="35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B5DF2A1F-B8FA-481A-8437-6682F514334B}"/>
                    </a:ext>
                  </a:extLst>
                </p14:cNvPr>
                <p14:cNvContentPartPr/>
                <p14:nvPr/>
              </p14:nvContentPartPr>
              <p14:xfrm>
                <a:off x="9993295" y="937163"/>
                <a:ext cx="574200" cy="28044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B5DF2A1F-B8FA-481A-8437-6682F51433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4295" y="928163"/>
                  <a:ext cx="59184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D438E88A-6A0B-4837-AFC6-E9A5E1C2E77A}"/>
              </a:ext>
            </a:extLst>
          </p:cNvPr>
          <p:cNvGrpSpPr/>
          <p:nvPr/>
        </p:nvGrpSpPr>
        <p:grpSpPr>
          <a:xfrm>
            <a:off x="1122175" y="2096003"/>
            <a:ext cx="1094040" cy="571320"/>
            <a:chOff x="1122175" y="2096003"/>
            <a:chExt cx="1094040" cy="57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2FB298DE-A78D-4521-82A1-EE2679974D64}"/>
                    </a:ext>
                  </a:extLst>
                </p14:cNvPr>
                <p14:cNvContentPartPr/>
                <p14:nvPr/>
              </p14:nvContentPartPr>
              <p14:xfrm>
                <a:off x="1122175" y="2096003"/>
                <a:ext cx="71640" cy="57132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2FB298DE-A78D-4521-82A1-EE2679974D6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3175" y="2087363"/>
                  <a:ext cx="8928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0684C4C9-1156-4A04-B979-D0B259589FF0}"/>
                    </a:ext>
                  </a:extLst>
                </p14:cNvPr>
                <p14:cNvContentPartPr/>
                <p14:nvPr/>
              </p14:nvContentPartPr>
              <p14:xfrm>
                <a:off x="1239535" y="2116523"/>
                <a:ext cx="156960" cy="25956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0684C4C9-1156-4A04-B979-D0B259589F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30535" y="2107523"/>
                  <a:ext cx="174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B0117793-DD33-4BC4-B4AE-00EE5DB58355}"/>
                    </a:ext>
                  </a:extLst>
                </p14:cNvPr>
                <p14:cNvContentPartPr/>
                <p14:nvPr/>
              </p14:nvContentPartPr>
              <p14:xfrm>
                <a:off x="1527895" y="2108243"/>
                <a:ext cx="214200" cy="29664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B0117793-DD33-4BC4-B4AE-00EE5DB5835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18895" y="2099603"/>
                  <a:ext cx="2318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1A673013-9BDB-4950-9550-DD4471275182}"/>
                    </a:ext>
                  </a:extLst>
                </p14:cNvPr>
                <p14:cNvContentPartPr/>
                <p14:nvPr/>
              </p14:nvContentPartPr>
              <p14:xfrm>
                <a:off x="1867015" y="2115803"/>
                <a:ext cx="126000" cy="30780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1A673013-9BDB-4950-9550-DD447127518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58375" y="2107163"/>
                  <a:ext cx="1436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7CF5F408-4B2D-4574-8576-1088A437E55F}"/>
                    </a:ext>
                  </a:extLst>
                </p14:cNvPr>
                <p14:cNvContentPartPr/>
                <p14:nvPr/>
              </p14:nvContentPartPr>
              <p14:xfrm>
                <a:off x="2021455" y="2128043"/>
                <a:ext cx="194760" cy="31356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7CF5F408-4B2D-4574-8576-1088A437E5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12455" y="2119043"/>
                  <a:ext cx="21240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97543FC-92F7-4CFA-8561-D67019D544DC}"/>
              </a:ext>
            </a:extLst>
          </p:cNvPr>
          <p:cNvGrpSpPr/>
          <p:nvPr/>
        </p:nvGrpSpPr>
        <p:grpSpPr>
          <a:xfrm>
            <a:off x="2720575" y="2075123"/>
            <a:ext cx="920880" cy="553680"/>
            <a:chOff x="2720575" y="2075123"/>
            <a:chExt cx="92088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8BFC0608-EE06-4B31-92F8-803A1716152A}"/>
                    </a:ext>
                  </a:extLst>
                </p14:cNvPr>
                <p14:cNvContentPartPr/>
                <p14:nvPr/>
              </p14:nvContentPartPr>
              <p14:xfrm>
                <a:off x="2720575" y="2149643"/>
                <a:ext cx="269640" cy="4791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8BFC0608-EE06-4B31-92F8-803A171615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11935" y="2140643"/>
                  <a:ext cx="28728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48B0002F-AB2F-4462-8196-9B9337204AC9}"/>
                    </a:ext>
                  </a:extLst>
                </p14:cNvPr>
                <p14:cNvContentPartPr/>
                <p14:nvPr/>
              </p14:nvContentPartPr>
              <p14:xfrm>
                <a:off x="3047815" y="2075123"/>
                <a:ext cx="593640" cy="37836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48B0002F-AB2F-4462-8196-9B9337204A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38815" y="2066483"/>
                  <a:ext cx="611280" cy="39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74A9F40-2352-45C8-B954-5CA7DFFE5435}"/>
              </a:ext>
            </a:extLst>
          </p:cNvPr>
          <p:cNvGrpSpPr/>
          <p:nvPr/>
        </p:nvGrpSpPr>
        <p:grpSpPr>
          <a:xfrm>
            <a:off x="4142215" y="2070443"/>
            <a:ext cx="647640" cy="396720"/>
            <a:chOff x="4142215" y="2070443"/>
            <a:chExt cx="64764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01DC8CA7-08AD-4EB6-82F5-6326AD696F39}"/>
                    </a:ext>
                  </a:extLst>
                </p14:cNvPr>
                <p14:cNvContentPartPr/>
                <p14:nvPr/>
              </p14:nvContentPartPr>
              <p14:xfrm>
                <a:off x="4142215" y="2070443"/>
                <a:ext cx="339120" cy="39672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01DC8CA7-08AD-4EB6-82F5-6326AD696F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33215" y="2061803"/>
                  <a:ext cx="3567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E90715AC-EDE8-4024-9D61-D092B789A934}"/>
                    </a:ext>
                  </a:extLst>
                </p14:cNvPr>
                <p14:cNvContentPartPr/>
                <p14:nvPr/>
              </p14:nvContentPartPr>
              <p14:xfrm>
                <a:off x="4570615" y="2121203"/>
                <a:ext cx="219240" cy="30672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E90715AC-EDE8-4024-9D61-D092B789A9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61615" y="2112563"/>
                  <a:ext cx="23688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B44B3D33-8B6D-463B-9875-183B6233BDE9}"/>
              </a:ext>
            </a:extLst>
          </p:cNvPr>
          <p:cNvGrpSpPr/>
          <p:nvPr/>
        </p:nvGrpSpPr>
        <p:grpSpPr>
          <a:xfrm>
            <a:off x="5206015" y="1739243"/>
            <a:ext cx="1549800" cy="657360"/>
            <a:chOff x="5206015" y="1739243"/>
            <a:chExt cx="1549800" cy="65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51600A75-7657-4E7B-B9C8-E8F1FDB4A71C}"/>
                    </a:ext>
                  </a:extLst>
                </p14:cNvPr>
                <p14:cNvContentPartPr/>
                <p14:nvPr/>
              </p14:nvContentPartPr>
              <p14:xfrm>
                <a:off x="5206015" y="2067203"/>
                <a:ext cx="134640" cy="29916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51600A75-7657-4E7B-B9C8-E8F1FDB4A71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97015" y="2058563"/>
                  <a:ext cx="1522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B4276E2D-B540-42AC-A1D6-601ADE22696E}"/>
                    </a:ext>
                  </a:extLst>
                </p14:cNvPr>
                <p14:cNvContentPartPr/>
                <p14:nvPr/>
              </p14:nvContentPartPr>
              <p14:xfrm>
                <a:off x="5454415" y="1774163"/>
                <a:ext cx="99000" cy="62244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B4276E2D-B540-42AC-A1D6-601ADE2269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45775" y="1765523"/>
                  <a:ext cx="11664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575AB919-84B2-41FA-B052-8F27A8CBC747}"/>
                    </a:ext>
                  </a:extLst>
                </p14:cNvPr>
                <p14:cNvContentPartPr/>
                <p14:nvPr/>
              </p14:nvContentPartPr>
              <p14:xfrm>
                <a:off x="5582575" y="2161163"/>
                <a:ext cx="13680" cy="1198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575AB919-84B2-41FA-B052-8F27A8CBC74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73575" y="2152523"/>
                  <a:ext cx="31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94417FF8-9079-4DCD-83E7-A2078E604B19}"/>
                    </a:ext>
                  </a:extLst>
                </p14:cNvPr>
                <p14:cNvContentPartPr/>
                <p14:nvPr/>
              </p14:nvContentPartPr>
              <p14:xfrm>
                <a:off x="5656735" y="2019323"/>
                <a:ext cx="498240" cy="33768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94417FF8-9079-4DCD-83E7-A2078E604B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48095" y="2010683"/>
                  <a:ext cx="515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AA0368B9-B2D2-40DA-8C70-244A8E7A86BA}"/>
                    </a:ext>
                  </a:extLst>
                </p14:cNvPr>
                <p14:cNvContentPartPr/>
                <p14:nvPr/>
              </p14:nvContentPartPr>
              <p14:xfrm>
                <a:off x="6301855" y="1739243"/>
                <a:ext cx="76680" cy="3985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AA0368B9-B2D2-40DA-8C70-244A8E7A86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93215" y="1730603"/>
                  <a:ext cx="943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0AF4D90E-A779-4B94-A5C3-850A114F66B7}"/>
                    </a:ext>
                  </a:extLst>
                </p14:cNvPr>
                <p14:cNvContentPartPr/>
                <p14:nvPr/>
              </p14:nvContentPartPr>
              <p14:xfrm>
                <a:off x="6272335" y="2000243"/>
                <a:ext cx="483480" cy="28872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0AF4D90E-A779-4B94-A5C3-850A114F66B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63695" y="1991243"/>
                  <a:ext cx="501120" cy="30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A3457177-0D84-4224-9B22-A20E52FA7C13}"/>
                  </a:ext>
                </a:extLst>
              </p14:cNvPr>
              <p14:cNvContentPartPr/>
              <p14:nvPr/>
            </p14:nvContentPartPr>
            <p14:xfrm>
              <a:off x="7219495" y="1727003"/>
              <a:ext cx="392040" cy="492120"/>
            </p14:xfrm>
          </p:contentPart>
        </mc:Choice>
        <mc:Fallback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A3457177-0D84-4224-9B22-A20E52FA7C1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10495" y="1718003"/>
                <a:ext cx="409680" cy="50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upo 86">
            <a:extLst>
              <a:ext uri="{FF2B5EF4-FFF2-40B4-BE49-F238E27FC236}">
                <a16:creationId xmlns:a16="http://schemas.microsoft.com/office/drawing/2014/main" id="{47961675-5F00-46BF-B9D3-08D3F5385B85}"/>
              </a:ext>
            </a:extLst>
          </p:cNvPr>
          <p:cNvGrpSpPr/>
          <p:nvPr/>
        </p:nvGrpSpPr>
        <p:grpSpPr>
          <a:xfrm>
            <a:off x="7923655" y="1722323"/>
            <a:ext cx="1322640" cy="885600"/>
            <a:chOff x="7923655" y="1722323"/>
            <a:chExt cx="1322640" cy="88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E81EDC18-A7EC-4A57-A534-6F5A745CAE4C}"/>
                    </a:ext>
                  </a:extLst>
                </p14:cNvPr>
                <p14:cNvContentPartPr/>
                <p14:nvPr/>
              </p14:nvContentPartPr>
              <p14:xfrm>
                <a:off x="7923655" y="1935803"/>
                <a:ext cx="92160" cy="67212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E81EDC18-A7EC-4A57-A534-6F5A745CAE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15015" y="1926803"/>
                  <a:ext cx="10980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AF82FEAD-F817-4F2F-BC0D-25557BEF7C14}"/>
                    </a:ext>
                  </a:extLst>
                </p14:cNvPr>
                <p14:cNvContentPartPr/>
                <p14:nvPr/>
              </p14:nvContentPartPr>
              <p14:xfrm>
                <a:off x="7983055" y="1899083"/>
                <a:ext cx="180360" cy="31248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AF82FEAD-F817-4F2F-BC0D-25557BEF7C1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74415" y="1890083"/>
                  <a:ext cx="1980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9EE45C52-C592-4D25-BE5B-AFCA2395F5C3}"/>
                    </a:ext>
                  </a:extLst>
                </p14:cNvPr>
                <p14:cNvContentPartPr/>
                <p14:nvPr/>
              </p14:nvContentPartPr>
              <p14:xfrm>
                <a:off x="8226775" y="1914563"/>
                <a:ext cx="180720" cy="25128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9EE45C52-C592-4D25-BE5B-AFCA2395F5C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17775" y="1905923"/>
                  <a:ext cx="198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46EFA907-9F99-41B1-8C66-372C91D1C1C3}"/>
                    </a:ext>
                  </a:extLst>
                </p14:cNvPr>
                <p14:cNvContentPartPr/>
                <p14:nvPr/>
              </p14:nvContentPartPr>
              <p14:xfrm>
                <a:off x="8434855" y="1923203"/>
                <a:ext cx="225360" cy="30816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46EFA907-9F99-41B1-8C66-372C91D1C1C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25855" y="1914563"/>
                  <a:ext cx="243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B8CBA280-58E8-402A-880A-5056371DE42B}"/>
                    </a:ext>
                  </a:extLst>
                </p14:cNvPr>
                <p14:cNvContentPartPr/>
                <p14:nvPr/>
              </p14:nvContentPartPr>
              <p14:xfrm>
                <a:off x="8814295" y="1722323"/>
                <a:ext cx="213840" cy="46332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B8CBA280-58E8-402A-880A-5056371DE4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05655" y="1713323"/>
                  <a:ext cx="2314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C82895EA-0C5D-4D51-B26C-42B5A450C9F1}"/>
                    </a:ext>
                  </a:extLst>
                </p14:cNvPr>
                <p14:cNvContentPartPr/>
                <p14:nvPr/>
              </p14:nvContentPartPr>
              <p14:xfrm>
                <a:off x="9108415" y="1960283"/>
                <a:ext cx="137880" cy="21420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C82895EA-0C5D-4D51-B26C-42B5A450C9F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99775" y="1951283"/>
                  <a:ext cx="15552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D7756B7A-43D2-4CDE-BE00-F12BCFD02C4D}"/>
              </a:ext>
            </a:extLst>
          </p:cNvPr>
          <p:cNvGrpSpPr/>
          <p:nvPr/>
        </p:nvGrpSpPr>
        <p:grpSpPr>
          <a:xfrm>
            <a:off x="9727615" y="1427483"/>
            <a:ext cx="2012760" cy="1026720"/>
            <a:chOff x="9727615" y="1427483"/>
            <a:chExt cx="2012760" cy="10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705EBCDE-238D-4E6B-96A7-511CBB3C996D}"/>
                    </a:ext>
                  </a:extLst>
                </p14:cNvPr>
                <p14:cNvContentPartPr/>
                <p14:nvPr/>
              </p14:nvContentPartPr>
              <p14:xfrm>
                <a:off x="9727615" y="1820963"/>
                <a:ext cx="152640" cy="25524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705EBCDE-238D-4E6B-96A7-511CBB3C996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18975" y="1811963"/>
                  <a:ext cx="170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447114AF-76A6-4BCC-AD75-23139A6333F9}"/>
                    </a:ext>
                  </a:extLst>
                </p14:cNvPr>
                <p14:cNvContentPartPr/>
                <p14:nvPr/>
              </p14:nvContentPartPr>
              <p14:xfrm>
                <a:off x="10022815" y="1530443"/>
                <a:ext cx="64080" cy="53172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447114AF-76A6-4BCC-AD75-23139A6333F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14175" y="1521443"/>
                  <a:ext cx="817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5F186F6E-E27F-4E27-92DF-2D07744C6F24}"/>
                    </a:ext>
                  </a:extLst>
                </p14:cNvPr>
                <p14:cNvContentPartPr/>
                <p14:nvPr/>
              </p14:nvContentPartPr>
              <p14:xfrm>
                <a:off x="10227655" y="1787483"/>
                <a:ext cx="196200" cy="66672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5F186F6E-E27F-4E27-92DF-2D07744C6F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18655" y="1778843"/>
                  <a:ext cx="21384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EB7DC80B-D3BA-435D-993F-5AA8B8DD29CA}"/>
                    </a:ext>
                  </a:extLst>
                </p14:cNvPr>
                <p14:cNvContentPartPr/>
                <p14:nvPr/>
              </p14:nvContentPartPr>
              <p14:xfrm>
                <a:off x="10559215" y="1714403"/>
                <a:ext cx="344520" cy="25884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EB7DC80B-D3BA-435D-993F-5AA8B8DD29C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50575" y="1705403"/>
                  <a:ext cx="362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9F904456-501D-4BA8-803C-57CEEE130F67}"/>
                    </a:ext>
                  </a:extLst>
                </p14:cNvPr>
                <p14:cNvContentPartPr/>
                <p14:nvPr/>
              </p14:nvContentPartPr>
              <p14:xfrm>
                <a:off x="11070775" y="1427483"/>
                <a:ext cx="35640" cy="3204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9F904456-501D-4BA8-803C-57CEEE130F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61775" y="1418483"/>
                  <a:ext cx="53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6FC41B8F-3A2E-4F8A-AB24-38B7969D5791}"/>
                    </a:ext>
                  </a:extLst>
                </p14:cNvPr>
                <p14:cNvContentPartPr/>
                <p14:nvPr/>
              </p14:nvContentPartPr>
              <p14:xfrm>
                <a:off x="11021095" y="1459163"/>
                <a:ext cx="596880" cy="50580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6FC41B8F-3A2E-4F8A-AB24-38B7969D579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2095" y="1450523"/>
                  <a:ext cx="6145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5CA4FE16-9E4A-4284-AA62-7E6FBCBE2E3F}"/>
                    </a:ext>
                  </a:extLst>
                </p14:cNvPr>
                <p14:cNvContentPartPr/>
                <p14:nvPr/>
              </p14:nvContentPartPr>
              <p14:xfrm>
                <a:off x="11701135" y="1837523"/>
                <a:ext cx="39240" cy="2916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5CA4FE16-9E4A-4284-AA62-7E6FBCBE2E3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692495" y="1828523"/>
                  <a:ext cx="5688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8" name="Entrada de lápiz 87">
                <a:extLst>
                  <a:ext uri="{FF2B5EF4-FFF2-40B4-BE49-F238E27FC236}">
                    <a16:creationId xmlns:a16="http://schemas.microsoft.com/office/drawing/2014/main" id="{8FB3F343-F885-4E44-91D9-B6D9C4A6F386}"/>
                  </a:ext>
                </a:extLst>
              </p14:cNvPr>
              <p14:cNvContentPartPr/>
              <p14:nvPr/>
            </p14:nvContentPartPr>
            <p14:xfrm>
              <a:off x="293815" y="3442763"/>
              <a:ext cx="972360" cy="45720"/>
            </p14:xfrm>
          </p:contentPart>
        </mc:Choice>
        <mc:Fallback>
          <p:pic>
            <p:nvPicPr>
              <p:cNvPr id="88" name="Entrada de lápiz 87">
                <a:extLst>
                  <a:ext uri="{FF2B5EF4-FFF2-40B4-BE49-F238E27FC236}">
                    <a16:creationId xmlns:a16="http://schemas.microsoft.com/office/drawing/2014/main" id="{8FB3F343-F885-4E44-91D9-B6D9C4A6F38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4815" y="3433763"/>
                <a:ext cx="99000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upo 99">
            <a:extLst>
              <a:ext uri="{FF2B5EF4-FFF2-40B4-BE49-F238E27FC236}">
                <a16:creationId xmlns:a16="http://schemas.microsoft.com/office/drawing/2014/main" id="{2D806837-7D87-42C6-AA59-71B4511649A4}"/>
              </a:ext>
            </a:extLst>
          </p:cNvPr>
          <p:cNvGrpSpPr/>
          <p:nvPr/>
        </p:nvGrpSpPr>
        <p:grpSpPr>
          <a:xfrm>
            <a:off x="1878895" y="3365723"/>
            <a:ext cx="255960" cy="356760"/>
            <a:chOff x="1878895" y="3365723"/>
            <a:chExt cx="25596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23024D63-12D7-4102-A8BD-09103DB98DE1}"/>
                    </a:ext>
                  </a:extLst>
                </p14:cNvPr>
                <p14:cNvContentPartPr/>
                <p14:nvPr/>
              </p14:nvContentPartPr>
              <p14:xfrm>
                <a:off x="1878895" y="3365723"/>
                <a:ext cx="53640" cy="35676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23024D63-12D7-4102-A8BD-09103DB98D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69895" y="3356723"/>
                  <a:ext cx="71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98CD3B21-CFFE-42D2-BF07-C41D09968DC2}"/>
                    </a:ext>
                  </a:extLst>
                </p14:cNvPr>
                <p14:cNvContentPartPr/>
                <p14:nvPr/>
              </p14:nvContentPartPr>
              <p14:xfrm>
                <a:off x="2104975" y="3430523"/>
                <a:ext cx="29880" cy="21672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98CD3B21-CFFE-42D2-BF07-C41D09968DC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95975" y="3421883"/>
                  <a:ext cx="4752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1" name="Entrada de lápiz 90">
                <a:extLst>
                  <a:ext uri="{FF2B5EF4-FFF2-40B4-BE49-F238E27FC236}">
                    <a16:creationId xmlns:a16="http://schemas.microsoft.com/office/drawing/2014/main" id="{B007C4CB-7143-48EE-909D-89F7A56CFDBE}"/>
                  </a:ext>
                </a:extLst>
              </p14:cNvPr>
              <p14:cNvContentPartPr/>
              <p14:nvPr/>
            </p14:nvContentPartPr>
            <p14:xfrm>
              <a:off x="2661175" y="3359603"/>
              <a:ext cx="1913040" cy="115560"/>
            </p14:xfrm>
          </p:contentPart>
        </mc:Choice>
        <mc:Fallback>
          <p:pic>
            <p:nvPicPr>
              <p:cNvPr id="91" name="Entrada de lápiz 90">
                <a:extLst>
                  <a:ext uri="{FF2B5EF4-FFF2-40B4-BE49-F238E27FC236}">
                    <a16:creationId xmlns:a16="http://schemas.microsoft.com/office/drawing/2014/main" id="{B007C4CB-7143-48EE-909D-89F7A56CFDB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652535" y="3350603"/>
                <a:ext cx="193068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upo 98">
            <a:extLst>
              <a:ext uri="{FF2B5EF4-FFF2-40B4-BE49-F238E27FC236}">
                <a16:creationId xmlns:a16="http://schemas.microsoft.com/office/drawing/2014/main" id="{C84D7FC3-D8DE-40FC-A0FE-B936A878C5B3}"/>
              </a:ext>
            </a:extLst>
          </p:cNvPr>
          <p:cNvGrpSpPr/>
          <p:nvPr/>
        </p:nvGrpSpPr>
        <p:grpSpPr>
          <a:xfrm>
            <a:off x="5056615" y="3143243"/>
            <a:ext cx="6605280" cy="439560"/>
            <a:chOff x="5056615" y="3143243"/>
            <a:chExt cx="660528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F14C1892-E46D-4194-90B4-15EDFA3F5457}"/>
                    </a:ext>
                  </a:extLst>
                </p14:cNvPr>
                <p14:cNvContentPartPr/>
                <p14:nvPr/>
              </p14:nvContentPartPr>
              <p14:xfrm>
                <a:off x="5056615" y="3179603"/>
                <a:ext cx="230760" cy="40140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F14C1892-E46D-4194-90B4-15EDFA3F545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47615" y="3170603"/>
                  <a:ext cx="2484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03070CF9-AD0A-4569-9333-C95E555D129C}"/>
                    </a:ext>
                  </a:extLst>
                </p14:cNvPr>
                <p14:cNvContentPartPr/>
                <p14:nvPr/>
              </p14:nvContentPartPr>
              <p14:xfrm>
                <a:off x="5440375" y="3299123"/>
                <a:ext cx="2034720" cy="14472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03070CF9-AD0A-4569-9333-C95E555D12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31735" y="3290123"/>
                  <a:ext cx="2052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E5BEB308-D06C-4A15-931F-D692B8D13894}"/>
                    </a:ext>
                  </a:extLst>
                </p14:cNvPr>
                <p14:cNvContentPartPr/>
                <p14:nvPr/>
              </p14:nvContentPartPr>
              <p14:xfrm>
                <a:off x="7697935" y="3162323"/>
                <a:ext cx="55080" cy="33372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E5BEB308-D06C-4A15-931F-D692B8D1389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89295" y="3153323"/>
                  <a:ext cx="727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606ADBD4-EF62-4716-8820-D5052055F795}"/>
                    </a:ext>
                  </a:extLst>
                </p14:cNvPr>
                <p14:cNvContentPartPr/>
                <p14:nvPr/>
              </p14:nvContentPartPr>
              <p14:xfrm>
                <a:off x="7860655" y="3373283"/>
                <a:ext cx="10800" cy="8964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606ADBD4-EF62-4716-8820-D5052055F7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51655" y="3364283"/>
                  <a:ext cx="28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9739E357-A3B2-4415-9DDE-F7F138E867FC}"/>
                    </a:ext>
                  </a:extLst>
                </p14:cNvPr>
                <p14:cNvContentPartPr/>
                <p14:nvPr/>
              </p14:nvContentPartPr>
              <p14:xfrm>
                <a:off x="8155135" y="3277883"/>
                <a:ext cx="2342520" cy="30492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9739E357-A3B2-4415-9DDE-F7F138E867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46495" y="3268883"/>
                  <a:ext cx="23601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120365DF-EB5A-44E9-AEAF-9C6970209FB6}"/>
                    </a:ext>
                  </a:extLst>
                </p14:cNvPr>
                <p14:cNvContentPartPr/>
                <p14:nvPr/>
              </p14:nvContentPartPr>
              <p14:xfrm>
                <a:off x="10664335" y="3340523"/>
                <a:ext cx="43200" cy="14760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120365DF-EB5A-44E9-AEAF-9C6970209F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55695" y="3331883"/>
                  <a:ext cx="60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9DAD3066-6D6F-4163-9605-02C6286721C7}"/>
                    </a:ext>
                  </a:extLst>
                </p14:cNvPr>
                <p14:cNvContentPartPr/>
                <p14:nvPr/>
              </p14:nvContentPartPr>
              <p14:xfrm>
                <a:off x="10877095" y="3143243"/>
                <a:ext cx="784800" cy="30312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9DAD3066-6D6F-4163-9605-02C6286721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68455" y="3134243"/>
                  <a:ext cx="80244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FA01D4A2-7D88-4F18-A9C1-CA4C2860E69A}"/>
              </a:ext>
            </a:extLst>
          </p:cNvPr>
          <p:cNvGrpSpPr/>
          <p:nvPr/>
        </p:nvGrpSpPr>
        <p:grpSpPr>
          <a:xfrm>
            <a:off x="502255" y="4073123"/>
            <a:ext cx="743400" cy="613440"/>
            <a:chOff x="502255" y="4073123"/>
            <a:chExt cx="743400" cy="6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1CFA1CA1-637F-4178-80CF-F5CEBC5A4D97}"/>
                    </a:ext>
                  </a:extLst>
                </p14:cNvPr>
                <p14:cNvContentPartPr/>
                <p14:nvPr/>
              </p14:nvContentPartPr>
              <p14:xfrm>
                <a:off x="502255" y="4073123"/>
                <a:ext cx="455040" cy="55692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1CFA1CA1-637F-4178-80CF-F5CEBC5A4D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3615" y="4064483"/>
                  <a:ext cx="4726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75D16B7F-D6EB-43E5-800B-5ACE953EA10F}"/>
                    </a:ext>
                  </a:extLst>
                </p14:cNvPr>
                <p14:cNvContentPartPr/>
                <p14:nvPr/>
              </p14:nvContentPartPr>
              <p14:xfrm>
                <a:off x="1082575" y="4333763"/>
                <a:ext cx="163080" cy="35280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75D16B7F-D6EB-43E5-800B-5ACE953EA1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3575" y="4325123"/>
                  <a:ext cx="18072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2276D5AB-33A1-4278-999E-76760BBF2D35}"/>
              </a:ext>
            </a:extLst>
          </p:cNvPr>
          <p:cNvGrpSpPr/>
          <p:nvPr/>
        </p:nvGrpSpPr>
        <p:grpSpPr>
          <a:xfrm>
            <a:off x="1791775" y="4057643"/>
            <a:ext cx="2458800" cy="649080"/>
            <a:chOff x="1791775" y="4057643"/>
            <a:chExt cx="2458800" cy="64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F0FBBBB4-F959-4AB6-BF0B-3017F42FF940}"/>
                    </a:ext>
                  </a:extLst>
                </p14:cNvPr>
                <p14:cNvContentPartPr/>
                <p14:nvPr/>
              </p14:nvContentPartPr>
              <p14:xfrm>
                <a:off x="1791775" y="4393883"/>
                <a:ext cx="22680" cy="31284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F0FBBBB4-F959-4AB6-BF0B-3017F42FF9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82775" y="4384883"/>
                  <a:ext cx="403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871340C9-ED25-4E46-818F-E758032ADA35}"/>
                    </a:ext>
                  </a:extLst>
                </p14:cNvPr>
                <p14:cNvContentPartPr/>
                <p14:nvPr/>
              </p14:nvContentPartPr>
              <p14:xfrm>
                <a:off x="1813735" y="4271843"/>
                <a:ext cx="31320" cy="5328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871340C9-ED25-4E46-818F-E758032ADA3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5095" y="4262843"/>
                  <a:ext cx="48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150910FE-4ED3-44D7-A9F3-48BA1BC4B9CB}"/>
                    </a:ext>
                  </a:extLst>
                </p14:cNvPr>
                <p14:cNvContentPartPr/>
                <p14:nvPr/>
              </p14:nvContentPartPr>
              <p14:xfrm>
                <a:off x="1952695" y="4424483"/>
                <a:ext cx="217800" cy="27900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150910FE-4ED3-44D7-A9F3-48BA1BC4B9C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43695" y="4415483"/>
                  <a:ext cx="2354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141B1B4C-F32C-4AD0-92C4-F75DE4712F33}"/>
                    </a:ext>
                  </a:extLst>
                </p14:cNvPr>
                <p14:cNvContentPartPr/>
                <p14:nvPr/>
              </p14:nvContentPartPr>
              <p14:xfrm>
                <a:off x="2252575" y="4115963"/>
                <a:ext cx="23760" cy="57996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141B1B4C-F32C-4AD0-92C4-F75DE4712F3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43935" y="4107323"/>
                  <a:ext cx="414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5F4D2672-D165-4DD2-8A1C-4180B12464EA}"/>
                    </a:ext>
                  </a:extLst>
                </p14:cNvPr>
                <p14:cNvContentPartPr/>
                <p14:nvPr/>
              </p14:nvContentPartPr>
              <p14:xfrm>
                <a:off x="2234215" y="4379123"/>
                <a:ext cx="389520" cy="26748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5F4D2672-D165-4DD2-8A1C-4180B12464E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25215" y="4370483"/>
                  <a:ext cx="407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FC2CC5CA-73FE-48D5-8F79-A53693653573}"/>
                    </a:ext>
                  </a:extLst>
                </p14:cNvPr>
                <p14:cNvContentPartPr/>
                <p14:nvPr/>
              </p14:nvContentPartPr>
              <p14:xfrm>
                <a:off x="2695735" y="4332323"/>
                <a:ext cx="388800" cy="29232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FC2CC5CA-73FE-48D5-8F79-A5369365357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87095" y="4323323"/>
                  <a:ext cx="406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71D34AD1-11EB-4A67-9316-1325D52A0964}"/>
                    </a:ext>
                  </a:extLst>
                </p14:cNvPr>
                <p14:cNvContentPartPr/>
                <p14:nvPr/>
              </p14:nvContentPartPr>
              <p14:xfrm>
                <a:off x="3187855" y="4284083"/>
                <a:ext cx="83880" cy="27144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71D34AD1-11EB-4A67-9316-1325D52A096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78855" y="4275083"/>
                  <a:ext cx="101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C31BCF98-8D42-465F-A06F-D88BD29AF186}"/>
                    </a:ext>
                  </a:extLst>
                </p14:cNvPr>
                <p14:cNvContentPartPr/>
                <p14:nvPr/>
              </p14:nvContentPartPr>
              <p14:xfrm>
                <a:off x="3480175" y="4276523"/>
                <a:ext cx="151200" cy="24264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C31BCF98-8D42-465F-A06F-D88BD29AF18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71535" y="4267523"/>
                  <a:ext cx="168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6001D759-AA85-4807-B855-A0CCE12C946F}"/>
                    </a:ext>
                  </a:extLst>
                </p14:cNvPr>
                <p14:cNvContentPartPr/>
                <p14:nvPr/>
              </p14:nvContentPartPr>
              <p14:xfrm>
                <a:off x="3792295" y="4057643"/>
                <a:ext cx="214200" cy="50724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6001D759-AA85-4807-B855-A0CCE12C946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83295" y="4049003"/>
                  <a:ext cx="23184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6A32BE03-8AFA-4E76-A324-47A1BD31D0AE}"/>
                    </a:ext>
                  </a:extLst>
                </p14:cNvPr>
                <p14:cNvContentPartPr/>
                <p14:nvPr/>
              </p14:nvContentPartPr>
              <p14:xfrm>
                <a:off x="4084615" y="4265723"/>
                <a:ext cx="165960" cy="23652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6A32BE03-8AFA-4E76-A324-47A1BD31D0A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75615" y="4257083"/>
                  <a:ext cx="18360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D8B2C4B0-4952-4DA1-8FB2-E25DC45CD168}"/>
              </a:ext>
            </a:extLst>
          </p:cNvPr>
          <p:cNvGrpSpPr/>
          <p:nvPr/>
        </p:nvGrpSpPr>
        <p:grpSpPr>
          <a:xfrm>
            <a:off x="4829095" y="4001843"/>
            <a:ext cx="1355040" cy="837000"/>
            <a:chOff x="4829095" y="4001843"/>
            <a:chExt cx="135504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D1483D0C-F6C1-4BB8-ADBE-EAA25F5CA0CD}"/>
                    </a:ext>
                  </a:extLst>
                </p14:cNvPr>
                <p14:cNvContentPartPr/>
                <p14:nvPr/>
              </p14:nvContentPartPr>
              <p14:xfrm>
                <a:off x="4829095" y="4209923"/>
                <a:ext cx="187920" cy="62892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D1483D0C-F6C1-4BB8-ADBE-EAA25F5CA0C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20095" y="4200923"/>
                  <a:ext cx="2055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B41F6EB5-3A10-41AC-964B-E76526EA1D72}"/>
                    </a:ext>
                  </a:extLst>
                </p14:cNvPr>
                <p14:cNvContentPartPr/>
                <p14:nvPr/>
              </p14:nvContentPartPr>
              <p14:xfrm>
                <a:off x="5126095" y="4267163"/>
                <a:ext cx="161640" cy="25596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B41F6EB5-3A10-41AC-964B-E76526EA1D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17095" y="4258523"/>
                  <a:ext cx="1792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66C020A2-CA2F-4694-B442-2D177261A4F4}"/>
                    </a:ext>
                  </a:extLst>
                </p14:cNvPr>
                <p14:cNvContentPartPr/>
                <p14:nvPr/>
              </p14:nvContentPartPr>
              <p14:xfrm>
                <a:off x="5300335" y="4255283"/>
                <a:ext cx="153000" cy="22680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66C020A2-CA2F-4694-B442-2D177261A4F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91335" y="4246643"/>
                  <a:ext cx="1706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68E9F911-E60D-446D-9B05-D264FCC0C57F}"/>
                    </a:ext>
                  </a:extLst>
                </p14:cNvPr>
                <p14:cNvContentPartPr/>
                <p14:nvPr/>
              </p14:nvContentPartPr>
              <p14:xfrm>
                <a:off x="5594455" y="4001843"/>
                <a:ext cx="589680" cy="56160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68E9F911-E60D-446D-9B05-D264FCC0C57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85455" y="3992843"/>
                  <a:ext cx="607320" cy="57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E5456CA5-DCB7-4BE6-A4E9-E89A5FF8F5AD}"/>
              </a:ext>
            </a:extLst>
          </p:cNvPr>
          <p:cNvGrpSpPr/>
          <p:nvPr/>
        </p:nvGrpSpPr>
        <p:grpSpPr>
          <a:xfrm>
            <a:off x="6683095" y="3909683"/>
            <a:ext cx="1819080" cy="1052280"/>
            <a:chOff x="6683095" y="3909683"/>
            <a:chExt cx="1819080" cy="10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1016CBD0-B4B9-4819-BFF1-4501C96F053C}"/>
                    </a:ext>
                  </a:extLst>
                </p14:cNvPr>
                <p14:cNvContentPartPr/>
                <p14:nvPr/>
              </p14:nvContentPartPr>
              <p14:xfrm>
                <a:off x="6683095" y="4186163"/>
                <a:ext cx="133200" cy="34452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1016CBD0-B4B9-4819-BFF1-4501C96F053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74095" y="4177163"/>
                  <a:ext cx="1508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C5A41E1D-6ECB-4D56-8AD0-355125F576D4}"/>
                    </a:ext>
                  </a:extLst>
                </p14:cNvPr>
                <p14:cNvContentPartPr/>
                <p14:nvPr/>
              </p14:nvContentPartPr>
              <p14:xfrm>
                <a:off x="6815935" y="4243403"/>
                <a:ext cx="177840" cy="22356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C5A41E1D-6ECB-4D56-8AD0-355125F576D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06935" y="4234403"/>
                  <a:ext cx="195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1EE9DB36-317F-4E93-9E58-6FA907F41916}"/>
                    </a:ext>
                  </a:extLst>
                </p14:cNvPr>
                <p14:cNvContentPartPr/>
                <p14:nvPr/>
              </p14:nvContentPartPr>
              <p14:xfrm>
                <a:off x="7049935" y="4277243"/>
                <a:ext cx="127800" cy="68472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1EE9DB36-317F-4E93-9E58-6FA907F4191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41295" y="4268243"/>
                  <a:ext cx="14544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7CB697A6-89C1-4188-A538-4477E2F3CE2F}"/>
                    </a:ext>
                  </a:extLst>
                </p14:cNvPr>
                <p14:cNvContentPartPr/>
                <p14:nvPr/>
              </p14:nvContentPartPr>
              <p14:xfrm>
                <a:off x="7301935" y="4238723"/>
                <a:ext cx="44640" cy="18936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7CB697A6-89C1-4188-A538-4477E2F3CE2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93295" y="4229723"/>
                  <a:ext cx="62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10AB93AB-8884-46C4-8D25-A84A62576A9B}"/>
                    </a:ext>
                  </a:extLst>
                </p14:cNvPr>
                <p14:cNvContentPartPr/>
                <p14:nvPr/>
              </p14:nvContentPartPr>
              <p14:xfrm>
                <a:off x="7384735" y="4177883"/>
                <a:ext cx="113040" cy="29160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10AB93AB-8884-46C4-8D25-A84A62576A9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76095" y="4169243"/>
                  <a:ext cx="130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CB2F03A3-0056-4088-B2F4-918BF6F77D3C}"/>
                    </a:ext>
                  </a:extLst>
                </p14:cNvPr>
                <p14:cNvContentPartPr/>
                <p14:nvPr/>
              </p14:nvContentPartPr>
              <p14:xfrm>
                <a:off x="7665535" y="3909683"/>
                <a:ext cx="37800" cy="55620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CB2F03A3-0056-4088-B2F4-918BF6F77D3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56535" y="3900683"/>
                  <a:ext cx="5544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233FBF7A-3F27-4C12-8E60-A1AD3C91EF37}"/>
                    </a:ext>
                  </a:extLst>
                </p14:cNvPr>
                <p14:cNvContentPartPr/>
                <p14:nvPr/>
              </p14:nvContentPartPr>
              <p14:xfrm>
                <a:off x="7637455" y="4168883"/>
                <a:ext cx="255960" cy="28044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233FBF7A-3F27-4C12-8E60-A1AD3C91EF3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28455" y="4160243"/>
                  <a:ext cx="2736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ABEE31DC-8B0C-43CD-A0AA-28C0067827F0}"/>
                    </a:ext>
                  </a:extLst>
                </p14:cNvPr>
                <p14:cNvContentPartPr/>
                <p14:nvPr/>
              </p14:nvContentPartPr>
              <p14:xfrm>
                <a:off x="7983055" y="4218923"/>
                <a:ext cx="190800" cy="15804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ABEE31DC-8B0C-43CD-A0AA-28C0067827F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74415" y="4209923"/>
                  <a:ext cx="208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D37420E9-8827-4DE1-9C6C-B0A59DA4F9E5}"/>
                    </a:ext>
                  </a:extLst>
                </p14:cNvPr>
                <p14:cNvContentPartPr/>
                <p14:nvPr/>
              </p14:nvContentPartPr>
              <p14:xfrm>
                <a:off x="8219575" y="4091843"/>
                <a:ext cx="282600" cy="27900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D37420E9-8827-4DE1-9C6C-B0A59DA4F9E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10575" y="4082843"/>
                  <a:ext cx="30024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E5DCC60-592A-4678-9F77-5F6141206E66}"/>
              </a:ext>
            </a:extLst>
          </p:cNvPr>
          <p:cNvGrpSpPr/>
          <p:nvPr/>
        </p:nvGrpSpPr>
        <p:grpSpPr>
          <a:xfrm>
            <a:off x="9101935" y="4046483"/>
            <a:ext cx="468360" cy="347760"/>
            <a:chOff x="9101935" y="4046483"/>
            <a:chExt cx="46836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81823336-E9D6-47C5-B3BA-9B58049874D9}"/>
                    </a:ext>
                  </a:extLst>
                </p14:cNvPr>
                <p14:cNvContentPartPr/>
                <p14:nvPr/>
              </p14:nvContentPartPr>
              <p14:xfrm>
                <a:off x="9101935" y="4046483"/>
                <a:ext cx="252360" cy="34776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81823336-E9D6-47C5-B3BA-9B58049874D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93295" y="4037483"/>
                  <a:ext cx="2700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4FEE7C77-3C62-4C13-8660-00530852AD6C}"/>
                    </a:ext>
                  </a:extLst>
                </p14:cNvPr>
                <p14:cNvContentPartPr/>
                <p14:nvPr/>
              </p14:nvContentPartPr>
              <p14:xfrm>
                <a:off x="9439615" y="4099403"/>
                <a:ext cx="130680" cy="25776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4FEE7C77-3C62-4C13-8660-00530852AD6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30975" y="4090403"/>
                  <a:ext cx="14832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7DB39F6C-F4CA-4AC7-87C8-DAA703428CF0}"/>
              </a:ext>
            </a:extLst>
          </p:cNvPr>
          <p:cNvGrpSpPr/>
          <p:nvPr/>
        </p:nvGrpSpPr>
        <p:grpSpPr>
          <a:xfrm>
            <a:off x="9938935" y="3935603"/>
            <a:ext cx="1333080" cy="488160"/>
            <a:chOff x="9938935" y="3935603"/>
            <a:chExt cx="133308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83E558FC-CA2C-4A09-ABFA-EFB87EC6AB32}"/>
                    </a:ext>
                  </a:extLst>
                </p14:cNvPr>
                <p14:cNvContentPartPr/>
                <p14:nvPr/>
              </p14:nvContentPartPr>
              <p14:xfrm>
                <a:off x="9938935" y="3935603"/>
                <a:ext cx="257760" cy="48816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83E558FC-CA2C-4A09-ABFA-EFB87EC6AB3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30295" y="3926603"/>
                  <a:ext cx="2754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F6065023-D8F5-4C75-A1C4-5F40B6A1482A}"/>
                    </a:ext>
                  </a:extLst>
                </p14:cNvPr>
                <p14:cNvContentPartPr/>
                <p14:nvPr/>
              </p14:nvContentPartPr>
              <p14:xfrm>
                <a:off x="10296415" y="4181123"/>
                <a:ext cx="37440" cy="14400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F6065023-D8F5-4C75-A1C4-5F40B6A1482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287775" y="4172123"/>
                  <a:ext cx="55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8217F313-49D0-455D-BA6B-7676C05EDFE6}"/>
                    </a:ext>
                  </a:extLst>
                </p14:cNvPr>
                <p14:cNvContentPartPr/>
                <p14:nvPr/>
              </p14:nvContentPartPr>
              <p14:xfrm>
                <a:off x="10361575" y="4126763"/>
                <a:ext cx="910440" cy="23940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8217F313-49D0-455D-BA6B-7676C05EDFE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52575" y="4118123"/>
                  <a:ext cx="92808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CD18BB97-A1B6-4E5F-9859-A4CEE7AB3CAC}"/>
              </a:ext>
            </a:extLst>
          </p:cNvPr>
          <p:cNvGrpSpPr/>
          <p:nvPr/>
        </p:nvGrpSpPr>
        <p:grpSpPr>
          <a:xfrm>
            <a:off x="775495" y="5252843"/>
            <a:ext cx="1023840" cy="681480"/>
            <a:chOff x="775495" y="5252843"/>
            <a:chExt cx="1023840" cy="68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212F13F1-098E-4FD7-8BB6-46AA9022C5F9}"/>
                    </a:ext>
                  </a:extLst>
                </p14:cNvPr>
                <p14:cNvContentPartPr/>
                <p14:nvPr/>
              </p14:nvContentPartPr>
              <p14:xfrm>
                <a:off x="775495" y="5289923"/>
                <a:ext cx="59040" cy="64440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212F13F1-098E-4FD7-8BB6-46AA9022C5F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6855" y="5281283"/>
                  <a:ext cx="7668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C7CBA5B4-8C6D-4FD6-AF36-92762B8E87A6}"/>
                    </a:ext>
                  </a:extLst>
                </p14:cNvPr>
                <p14:cNvContentPartPr/>
                <p14:nvPr/>
              </p14:nvContentPartPr>
              <p14:xfrm>
                <a:off x="837415" y="5252843"/>
                <a:ext cx="145440" cy="30852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C7CBA5B4-8C6D-4FD6-AF36-92762B8E87A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8415" y="5244203"/>
                  <a:ext cx="163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17A30841-F4A5-468F-B323-B28F63ED9C82}"/>
                    </a:ext>
                  </a:extLst>
                </p14:cNvPr>
                <p14:cNvContentPartPr/>
                <p14:nvPr/>
              </p14:nvContentPartPr>
              <p14:xfrm>
                <a:off x="1072135" y="5335643"/>
                <a:ext cx="151200" cy="24300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17A30841-F4A5-468F-B323-B28F63ED9C8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3495" y="5326643"/>
                  <a:ext cx="168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8507399F-DB80-48BA-BA80-5E59E4FB203A}"/>
                    </a:ext>
                  </a:extLst>
                </p14:cNvPr>
                <p14:cNvContentPartPr/>
                <p14:nvPr/>
              </p14:nvContentPartPr>
              <p14:xfrm>
                <a:off x="1298215" y="5326283"/>
                <a:ext cx="155520" cy="202320"/>
              </p14:xfrm>
            </p:contentPart>
          </mc:Choice>
          <mc:Fallback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8507399F-DB80-48BA-BA80-5E59E4FB203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89575" y="5317643"/>
                  <a:ext cx="173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CD655269-CD7B-4D85-9820-B1C37CB80404}"/>
                    </a:ext>
                  </a:extLst>
                </p14:cNvPr>
                <p14:cNvContentPartPr/>
                <p14:nvPr/>
              </p14:nvContentPartPr>
              <p14:xfrm>
                <a:off x="1518175" y="5339963"/>
                <a:ext cx="281160" cy="26640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CD655269-CD7B-4D85-9820-B1C37CB8040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09535" y="5331323"/>
                  <a:ext cx="29880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9425C935-5F5D-49A1-85BD-4AB744A166F0}"/>
              </a:ext>
            </a:extLst>
          </p:cNvPr>
          <p:cNvGrpSpPr/>
          <p:nvPr/>
        </p:nvGrpSpPr>
        <p:grpSpPr>
          <a:xfrm>
            <a:off x="2227375" y="5330243"/>
            <a:ext cx="738000" cy="472680"/>
            <a:chOff x="2227375" y="5330243"/>
            <a:chExt cx="73800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83E5F96A-90E7-452C-A7BF-CB7F34C622B4}"/>
                    </a:ext>
                  </a:extLst>
                </p14:cNvPr>
                <p14:cNvContentPartPr/>
                <p14:nvPr/>
              </p14:nvContentPartPr>
              <p14:xfrm>
                <a:off x="2227375" y="5330243"/>
                <a:ext cx="144000" cy="472680"/>
              </p14:xfrm>
            </p:contentPart>
          </mc:Choice>
          <mc:Fallback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83E5F96A-90E7-452C-A7BF-CB7F34C622B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18375" y="5321603"/>
                  <a:ext cx="1616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FE5DDA8A-2241-4B97-BA8C-E4C3B7E1C82A}"/>
                    </a:ext>
                  </a:extLst>
                </p14:cNvPr>
                <p14:cNvContentPartPr/>
                <p14:nvPr/>
              </p14:nvContentPartPr>
              <p14:xfrm>
                <a:off x="2463895" y="5378843"/>
                <a:ext cx="501480" cy="236160"/>
              </p14:xfrm>
            </p:contentPart>
          </mc:Choice>
          <mc:Fallback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FE5DDA8A-2241-4B97-BA8C-E4C3B7E1C82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54895" y="5370203"/>
                  <a:ext cx="51912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upo 176">
            <a:extLst>
              <a:ext uri="{FF2B5EF4-FFF2-40B4-BE49-F238E27FC236}">
                <a16:creationId xmlns:a16="http://schemas.microsoft.com/office/drawing/2014/main" id="{37EA9F05-3C5B-448B-A31B-623CE25D961D}"/>
              </a:ext>
            </a:extLst>
          </p:cNvPr>
          <p:cNvGrpSpPr/>
          <p:nvPr/>
        </p:nvGrpSpPr>
        <p:grpSpPr>
          <a:xfrm>
            <a:off x="3342295" y="5223323"/>
            <a:ext cx="645120" cy="313920"/>
            <a:chOff x="3342295" y="5223323"/>
            <a:chExt cx="64512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152AB375-F618-40B9-B9B0-F25C189ACD9F}"/>
                    </a:ext>
                  </a:extLst>
                </p14:cNvPr>
                <p14:cNvContentPartPr/>
                <p14:nvPr/>
              </p14:nvContentPartPr>
              <p14:xfrm>
                <a:off x="3342295" y="5228003"/>
                <a:ext cx="324720" cy="21816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152AB375-F618-40B9-B9B0-F25C189ACD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33295" y="5219363"/>
                  <a:ext cx="342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CE167E2B-50BE-4D99-8960-6A8E32F23359}"/>
                    </a:ext>
                  </a:extLst>
                </p14:cNvPr>
                <p14:cNvContentPartPr/>
                <p14:nvPr/>
              </p14:nvContentPartPr>
              <p14:xfrm>
                <a:off x="3778615" y="5223323"/>
                <a:ext cx="208800" cy="313920"/>
              </p14:xfrm>
            </p:contentPart>
          </mc:Choice>
          <mc:Fallback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CE167E2B-50BE-4D99-8960-6A8E32F2335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69975" y="5214323"/>
                  <a:ext cx="22644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216A7665-8713-478D-AF90-E116D72DFBCF}"/>
              </a:ext>
            </a:extLst>
          </p:cNvPr>
          <p:cNvGrpSpPr/>
          <p:nvPr/>
        </p:nvGrpSpPr>
        <p:grpSpPr>
          <a:xfrm>
            <a:off x="4602295" y="4942163"/>
            <a:ext cx="1519920" cy="655200"/>
            <a:chOff x="4602295" y="4942163"/>
            <a:chExt cx="1519920" cy="6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9F4AEB44-7C7A-46C3-81C8-C64D71F1AF30}"/>
                    </a:ext>
                  </a:extLst>
                </p14:cNvPr>
                <p14:cNvContentPartPr/>
                <p14:nvPr/>
              </p14:nvContentPartPr>
              <p14:xfrm>
                <a:off x="4602295" y="5215043"/>
                <a:ext cx="206640" cy="259920"/>
              </p14:xfrm>
            </p:contentPart>
          </mc:Choice>
          <mc:Fallback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9F4AEB44-7C7A-46C3-81C8-C64D71F1AF3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93295" y="5206043"/>
                  <a:ext cx="224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C4DE84D7-4159-4173-9F04-6C862CF861E3}"/>
                    </a:ext>
                  </a:extLst>
                </p14:cNvPr>
                <p14:cNvContentPartPr/>
                <p14:nvPr/>
              </p14:nvContentPartPr>
              <p14:xfrm>
                <a:off x="4861495" y="4942163"/>
                <a:ext cx="22680" cy="499680"/>
              </p14:xfrm>
            </p:contentPart>
          </mc:Choice>
          <mc:Fallback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C4DE84D7-4159-4173-9F04-6C862CF861E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52855" y="4933163"/>
                  <a:ext cx="403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FCCA818F-8A56-4122-A21E-182EC223C631}"/>
                    </a:ext>
                  </a:extLst>
                </p14:cNvPr>
                <p14:cNvContentPartPr/>
                <p14:nvPr/>
              </p14:nvContentPartPr>
              <p14:xfrm>
                <a:off x="4973815" y="5282363"/>
                <a:ext cx="47520" cy="130680"/>
              </p14:xfrm>
            </p:contentPart>
          </mc:Choice>
          <mc:Fallback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FCCA818F-8A56-4122-A21E-182EC223C63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65175" y="5273723"/>
                  <a:ext cx="65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F1C169D7-03BC-4595-BA6D-87DA2986E4D4}"/>
                    </a:ext>
                  </a:extLst>
                </p14:cNvPr>
                <p14:cNvContentPartPr/>
                <p14:nvPr/>
              </p14:nvContentPartPr>
              <p14:xfrm>
                <a:off x="5020615" y="5208203"/>
                <a:ext cx="157680" cy="290520"/>
              </p14:xfrm>
            </p:contentPart>
          </mc:Choice>
          <mc:Fallback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F1C169D7-03BC-4595-BA6D-87DA2986E4D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11615" y="5199563"/>
                  <a:ext cx="1753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AC49776A-8867-4AB9-AC4B-2A52A920A40A}"/>
                    </a:ext>
                  </a:extLst>
                </p14:cNvPr>
                <p14:cNvContentPartPr/>
                <p14:nvPr/>
              </p14:nvContentPartPr>
              <p14:xfrm>
                <a:off x="5326975" y="4986443"/>
                <a:ext cx="342720" cy="529560"/>
              </p14:xfrm>
            </p:contentPart>
          </mc:Choice>
          <mc:Fallback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AC49776A-8867-4AB9-AC4B-2A52A920A40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17975" y="4977803"/>
                  <a:ext cx="36036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E8C4920E-18CA-4694-9A97-DCC20CDE85B9}"/>
                    </a:ext>
                  </a:extLst>
                </p14:cNvPr>
                <p14:cNvContentPartPr/>
                <p14:nvPr/>
              </p14:nvContentPartPr>
              <p14:xfrm>
                <a:off x="5628295" y="5261483"/>
                <a:ext cx="147960" cy="82080"/>
              </p14:xfrm>
            </p:contentPart>
          </mc:Choice>
          <mc:Fallback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E8C4920E-18CA-4694-9A97-DCC20CDE85B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19295" y="5252483"/>
                  <a:ext cx="165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D9DE4234-2504-4FB5-8E26-DBFAE7F4EBD3}"/>
                    </a:ext>
                  </a:extLst>
                </p14:cNvPr>
                <p14:cNvContentPartPr/>
                <p14:nvPr/>
              </p14:nvContentPartPr>
              <p14:xfrm>
                <a:off x="5855815" y="5294603"/>
                <a:ext cx="266400" cy="302760"/>
              </p14:xfrm>
            </p:contentPart>
          </mc:Choice>
          <mc:Fallback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D9DE4234-2504-4FB5-8E26-DBFAE7F4EBD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46815" y="5285963"/>
                  <a:ext cx="28404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DA8BF95D-6757-46C1-88B9-1EBF07746C43}"/>
              </a:ext>
            </a:extLst>
          </p:cNvPr>
          <p:cNvGrpSpPr/>
          <p:nvPr/>
        </p:nvGrpSpPr>
        <p:grpSpPr>
          <a:xfrm>
            <a:off x="6499855" y="5013083"/>
            <a:ext cx="1227960" cy="776880"/>
            <a:chOff x="6499855" y="5013083"/>
            <a:chExt cx="1227960" cy="77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BCD73E62-6AD1-450F-BE8E-D0D50157B168}"/>
                    </a:ext>
                  </a:extLst>
                </p14:cNvPr>
                <p14:cNvContentPartPr/>
                <p14:nvPr/>
              </p14:nvContentPartPr>
              <p14:xfrm>
                <a:off x="6499855" y="5174723"/>
                <a:ext cx="86040" cy="615240"/>
              </p14:xfrm>
            </p:contentPart>
          </mc:Choice>
          <mc:Fallback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BCD73E62-6AD1-450F-BE8E-D0D50157B1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91215" y="5165723"/>
                  <a:ext cx="10368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989D5CE4-B64D-4719-836B-3E89AE2A78B3}"/>
                    </a:ext>
                  </a:extLst>
                </p14:cNvPr>
                <p14:cNvContentPartPr/>
                <p14:nvPr/>
              </p14:nvContentPartPr>
              <p14:xfrm>
                <a:off x="6567895" y="5208563"/>
                <a:ext cx="100800" cy="287640"/>
              </p14:xfrm>
            </p:contentPart>
          </mc:Choice>
          <mc:Fallback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989D5CE4-B64D-4719-836B-3E89AE2A78B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558895" y="5199563"/>
                  <a:ext cx="1184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0575CE2A-E8D1-43A3-9098-83C50C372CAE}"/>
                    </a:ext>
                  </a:extLst>
                </p14:cNvPr>
                <p14:cNvContentPartPr/>
                <p14:nvPr/>
              </p14:nvContentPartPr>
              <p14:xfrm>
                <a:off x="6756535" y="5232683"/>
                <a:ext cx="132840" cy="225360"/>
              </p14:xfrm>
            </p:contentPart>
          </mc:Choice>
          <mc:Fallback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0575CE2A-E8D1-43A3-9098-83C50C372C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47895" y="5223683"/>
                  <a:ext cx="150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31721DC9-3BF6-4A6D-A26C-D21237B000FE}"/>
                    </a:ext>
                  </a:extLst>
                </p14:cNvPr>
                <p14:cNvContentPartPr/>
                <p14:nvPr/>
              </p14:nvContentPartPr>
              <p14:xfrm>
                <a:off x="6928255" y="5239523"/>
                <a:ext cx="190800" cy="194400"/>
              </p14:xfrm>
            </p:contentPart>
          </mc:Choice>
          <mc:Fallback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31721DC9-3BF6-4A6D-A26C-D21237B000F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919615" y="5230523"/>
                  <a:ext cx="208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9B853C8E-1740-4ACE-8389-72209039E9A0}"/>
                    </a:ext>
                  </a:extLst>
                </p14:cNvPr>
                <p14:cNvContentPartPr/>
                <p14:nvPr/>
              </p14:nvContentPartPr>
              <p14:xfrm>
                <a:off x="7276375" y="5013083"/>
                <a:ext cx="201960" cy="478800"/>
              </p14:xfrm>
            </p:contentPart>
          </mc:Choice>
          <mc:Fallback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9B853C8E-1740-4ACE-8389-72209039E9A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67375" y="5004083"/>
                  <a:ext cx="2196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89B9AA42-8859-4DFB-AB25-8570D2A5613F}"/>
                    </a:ext>
                  </a:extLst>
                </p14:cNvPr>
                <p14:cNvContentPartPr/>
                <p14:nvPr/>
              </p14:nvContentPartPr>
              <p14:xfrm>
                <a:off x="7593175" y="5208563"/>
                <a:ext cx="134640" cy="230040"/>
              </p14:xfrm>
            </p:contentPart>
          </mc:Choice>
          <mc:Fallback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89B9AA42-8859-4DFB-AB25-8570D2A5613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584535" y="5199923"/>
                  <a:ext cx="1522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3CCD3EE9-0FD3-4E80-AFC0-4EC799EBE01F}"/>
              </a:ext>
            </a:extLst>
          </p:cNvPr>
          <p:cNvGrpSpPr/>
          <p:nvPr/>
        </p:nvGrpSpPr>
        <p:grpSpPr>
          <a:xfrm>
            <a:off x="8090695" y="4892483"/>
            <a:ext cx="1702440" cy="798840"/>
            <a:chOff x="8090695" y="4892483"/>
            <a:chExt cx="1702440" cy="79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AE424B92-AE57-4E28-8B6D-94237EE86E66}"/>
                    </a:ext>
                  </a:extLst>
                </p14:cNvPr>
                <p14:cNvContentPartPr/>
                <p14:nvPr/>
              </p14:nvContentPartPr>
              <p14:xfrm>
                <a:off x="8090695" y="5140163"/>
                <a:ext cx="213480" cy="231840"/>
              </p14:xfrm>
            </p:contentPart>
          </mc:Choice>
          <mc:Fallback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AE424B92-AE57-4E28-8B6D-94237EE86E6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081695" y="5131163"/>
                  <a:ext cx="231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4082002E-7F25-4666-8033-BA85880BBF58}"/>
                    </a:ext>
                  </a:extLst>
                </p14:cNvPr>
                <p14:cNvContentPartPr/>
                <p14:nvPr/>
              </p14:nvContentPartPr>
              <p14:xfrm>
                <a:off x="8456815" y="4892483"/>
                <a:ext cx="15840" cy="49608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4082002E-7F25-4666-8033-BA85880BBF5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47815" y="4883843"/>
                  <a:ext cx="334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5453021C-7725-462C-8693-40DE9D530001}"/>
                    </a:ext>
                  </a:extLst>
                </p14:cNvPr>
                <p14:cNvContentPartPr/>
                <p14:nvPr/>
              </p14:nvContentPartPr>
              <p14:xfrm>
                <a:off x="8628535" y="5123243"/>
                <a:ext cx="208440" cy="568080"/>
              </p14:xfrm>
            </p:contentPart>
          </mc:Choice>
          <mc:Fallback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5453021C-7725-462C-8693-40DE9D53000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619895" y="5114243"/>
                  <a:ext cx="2260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8A9D597F-116E-478C-BBE9-33105B9403BA}"/>
                    </a:ext>
                  </a:extLst>
                </p14:cNvPr>
                <p14:cNvContentPartPr/>
                <p14:nvPr/>
              </p14:nvContentPartPr>
              <p14:xfrm>
                <a:off x="8910775" y="5207123"/>
                <a:ext cx="183600" cy="222480"/>
              </p14:xfrm>
            </p:contentPart>
          </mc:Choice>
          <mc:Fallback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8A9D597F-116E-478C-BBE9-33105B9403B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02135" y="5198483"/>
                  <a:ext cx="2012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419C76F2-3A92-4C30-85A6-330A157646CC}"/>
                    </a:ext>
                  </a:extLst>
                </p14:cNvPr>
                <p14:cNvContentPartPr/>
                <p14:nvPr/>
              </p14:nvContentPartPr>
              <p14:xfrm>
                <a:off x="9181135" y="4969163"/>
                <a:ext cx="75240" cy="444240"/>
              </p14:xfrm>
            </p:contentPart>
          </mc:Choice>
          <mc:Fallback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419C76F2-3A92-4C30-85A6-330A157646C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72495" y="4960523"/>
                  <a:ext cx="928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B790CF9A-35E8-4727-AE72-523B31450EF0}"/>
                    </a:ext>
                  </a:extLst>
                </p14:cNvPr>
                <p14:cNvContentPartPr/>
                <p14:nvPr/>
              </p14:nvContentPartPr>
              <p14:xfrm>
                <a:off x="9321535" y="4932803"/>
                <a:ext cx="43200" cy="456120"/>
              </p14:xfrm>
            </p:contentPart>
          </mc:Choice>
          <mc:Fallback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B790CF9A-35E8-4727-AE72-523B31450EF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12895" y="4924163"/>
                  <a:ext cx="6084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A6211288-6911-4E04-B513-2841E75441A2}"/>
                    </a:ext>
                  </a:extLst>
                </p14:cNvPr>
                <p14:cNvContentPartPr/>
                <p14:nvPr/>
              </p14:nvContentPartPr>
              <p14:xfrm>
                <a:off x="9461935" y="5081123"/>
                <a:ext cx="331200" cy="299880"/>
              </p14:xfrm>
            </p:contentPart>
          </mc:Choice>
          <mc:Fallback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A6211288-6911-4E04-B513-2841E75441A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52935" y="5072483"/>
                  <a:ext cx="34884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4F44AA38-8EA4-40C4-ABA7-7C371BAC05B3}"/>
              </a:ext>
            </a:extLst>
          </p:cNvPr>
          <p:cNvGrpSpPr/>
          <p:nvPr/>
        </p:nvGrpSpPr>
        <p:grpSpPr>
          <a:xfrm>
            <a:off x="10127935" y="4798163"/>
            <a:ext cx="1072800" cy="499680"/>
            <a:chOff x="10127935" y="4798163"/>
            <a:chExt cx="107280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521A340C-2E48-4107-AB57-2CFD6298BE94}"/>
                    </a:ext>
                  </a:extLst>
                </p14:cNvPr>
                <p14:cNvContentPartPr/>
                <p14:nvPr/>
              </p14:nvContentPartPr>
              <p14:xfrm>
                <a:off x="10127935" y="5027123"/>
                <a:ext cx="213480" cy="270720"/>
              </p14:xfrm>
            </p:contentPart>
          </mc:Choice>
          <mc:Fallback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521A340C-2E48-4107-AB57-2CFD6298BE9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118935" y="5018123"/>
                  <a:ext cx="2311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DC302D97-4D3B-45DD-8F9A-DA087CBFD4D9}"/>
                    </a:ext>
                  </a:extLst>
                </p14:cNvPr>
                <p14:cNvContentPartPr/>
                <p14:nvPr/>
              </p14:nvContentPartPr>
              <p14:xfrm>
                <a:off x="10441495" y="4990043"/>
                <a:ext cx="155880" cy="218520"/>
              </p14:xfrm>
            </p:contentPart>
          </mc:Choice>
          <mc:Fallback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DC302D97-4D3B-45DD-8F9A-DA087CBFD4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432495" y="4981403"/>
                  <a:ext cx="173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034639CF-75A7-4F1E-B41C-A34D1651E381}"/>
                    </a:ext>
                  </a:extLst>
                </p14:cNvPr>
                <p14:cNvContentPartPr/>
                <p14:nvPr/>
              </p14:nvContentPartPr>
              <p14:xfrm>
                <a:off x="10657135" y="4798163"/>
                <a:ext cx="111240" cy="432000"/>
              </p14:xfrm>
            </p:contentPart>
          </mc:Choice>
          <mc:Fallback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034639CF-75A7-4F1E-B41C-A34D1651E38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648135" y="4789163"/>
                  <a:ext cx="1288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03DE4320-EF4C-4270-90DB-BE2E50916E02}"/>
                    </a:ext>
                  </a:extLst>
                </p14:cNvPr>
                <p14:cNvContentPartPr/>
                <p14:nvPr/>
              </p14:nvContentPartPr>
              <p14:xfrm>
                <a:off x="10682335" y="4937483"/>
                <a:ext cx="151200" cy="29160"/>
              </p14:xfrm>
            </p:contentPart>
          </mc:Choice>
          <mc:Fallback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03DE4320-EF4C-4270-90DB-BE2E50916E0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673335" y="4928843"/>
                  <a:ext cx="168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17660879-7F63-4FBB-8F2F-6063E8FE98EB}"/>
                    </a:ext>
                  </a:extLst>
                </p14:cNvPr>
                <p14:cNvContentPartPr/>
                <p14:nvPr/>
              </p14:nvContentPartPr>
              <p14:xfrm>
                <a:off x="10851535" y="4969523"/>
                <a:ext cx="349200" cy="218160"/>
              </p14:xfrm>
            </p:contentPart>
          </mc:Choice>
          <mc:Fallback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17660879-7F63-4FBB-8F2F-6063E8FE98E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842895" y="4960523"/>
                  <a:ext cx="36684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23F1BF4C-DADE-475A-8893-D3EDE4D5FE87}"/>
              </a:ext>
            </a:extLst>
          </p:cNvPr>
          <p:cNvGrpSpPr/>
          <p:nvPr/>
        </p:nvGrpSpPr>
        <p:grpSpPr>
          <a:xfrm>
            <a:off x="971695" y="6090563"/>
            <a:ext cx="1326960" cy="378720"/>
            <a:chOff x="971695" y="6090563"/>
            <a:chExt cx="132696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AC3D1E8D-0092-43ED-9EFE-4A1DA553F169}"/>
                    </a:ext>
                  </a:extLst>
                </p14:cNvPr>
                <p14:cNvContentPartPr/>
                <p14:nvPr/>
              </p14:nvContentPartPr>
              <p14:xfrm>
                <a:off x="971695" y="6090563"/>
                <a:ext cx="251640" cy="378720"/>
              </p14:xfrm>
            </p:contentPart>
          </mc:Choice>
          <mc:Fallback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AC3D1E8D-0092-43ED-9EFE-4A1DA553F16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63055" y="6081563"/>
                  <a:ext cx="2692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6C86B622-07D2-4876-9B3F-0945743ED476}"/>
                    </a:ext>
                  </a:extLst>
                </p14:cNvPr>
                <p14:cNvContentPartPr/>
                <p14:nvPr/>
              </p14:nvContentPartPr>
              <p14:xfrm>
                <a:off x="1360495" y="6197843"/>
                <a:ext cx="71280" cy="209160"/>
              </p14:xfrm>
            </p:contentPart>
          </mc:Choice>
          <mc:Fallback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6C86B622-07D2-4876-9B3F-0945743ED47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351495" y="6189203"/>
                  <a:ext cx="88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D6865666-B5E3-4136-8DA9-5AEB4FD2F25D}"/>
                    </a:ext>
                  </a:extLst>
                </p14:cNvPr>
                <p14:cNvContentPartPr/>
                <p14:nvPr/>
              </p14:nvContentPartPr>
              <p14:xfrm>
                <a:off x="1575775" y="6184883"/>
                <a:ext cx="148320" cy="170280"/>
              </p14:xfrm>
            </p:contentPart>
          </mc:Choice>
          <mc:Fallback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D6865666-B5E3-4136-8DA9-5AEB4FD2F25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566775" y="6176243"/>
                  <a:ext cx="165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9E9A10CA-2D06-4545-AB41-769CF6D00779}"/>
                    </a:ext>
                  </a:extLst>
                </p14:cNvPr>
                <p14:cNvContentPartPr/>
                <p14:nvPr/>
              </p14:nvContentPartPr>
              <p14:xfrm>
                <a:off x="1766575" y="6111083"/>
                <a:ext cx="388800" cy="194040"/>
              </p14:xfrm>
            </p:contentPart>
          </mc:Choice>
          <mc:Fallback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9E9A10CA-2D06-4545-AB41-769CF6D0077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757935" y="6102443"/>
                  <a:ext cx="406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5D322424-3743-4135-8E46-5C32089FF6CE}"/>
                    </a:ext>
                  </a:extLst>
                </p14:cNvPr>
                <p14:cNvContentPartPr/>
                <p14:nvPr/>
              </p14:nvContentPartPr>
              <p14:xfrm>
                <a:off x="2255455" y="6226643"/>
                <a:ext cx="43200" cy="82080"/>
              </p14:xfrm>
            </p:contentPart>
          </mc:Choice>
          <mc:Fallback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5D322424-3743-4135-8E46-5C32089FF6C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46815" y="6217643"/>
                  <a:ext cx="60840" cy="9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395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4" name="Entrada de lápiz 63">
                <a:extLst>
                  <a:ext uri="{FF2B5EF4-FFF2-40B4-BE49-F238E27FC236}">
                    <a16:creationId xmlns:a16="http://schemas.microsoft.com/office/drawing/2014/main" id="{CB72877C-4518-4942-82D1-FB748D266804}"/>
                  </a:ext>
                </a:extLst>
              </p14:cNvPr>
              <p14:cNvContentPartPr/>
              <p14:nvPr/>
            </p14:nvContentPartPr>
            <p14:xfrm>
              <a:off x="5397175" y="1647803"/>
              <a:ext cx="18720" cy="810360"/>
            </p14:xfrm>
          </p:contentPart>
        </mc:Choice>
        <mc:Fallback>
          <p:pic>
            <p:nvPicPr>
              <p:cNvPr id="64" name="Entrada de lápiz 63">
                <a:extLst>
                  <a:ext uri="{FF2B5EF4-FFF2-40B4-BE49-F238E27FC236}">
                    <a16:creationId xmlns:a16="http://schemas.microsoft.com/office/drawing/2014/main" id="{CB72877C-4518-4942-82D1-FB748D266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3175" y="1540163"/>
                <a:ext cx="126360" cy="10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5" name="Entrada de lápiz 64">
                <a:extLst>
                  <a:ext uri="{FF2B5EF4-FFF2-40B4-BE49-F238E27FC236}">
                    <a16:creationId xmlns:a16="http://schemas.microsoft.com/office/drawing/2014/main" id="{243A2BA9-BA2B-49A6-8457-8B94B4A54F68}"/>
                  </a:ext>
                </a:extLst>
              </p14:cNvPr>
              <p14:cNvContentPartPr/>
              <p14:nvPr/>
            </p14:nvContentPartPr>
            <p14:xfrm>
              <a:off x="5114215" y="2374283"/>
              <a:ext cx="295920" cy="214200"/>
            </p14:xfrm>
          </p:contentPart>
        </mc:Choice>
        <mc:Fallback>
          <p:pic>
            <p:nvPicPr>
              <p:cNvPr id="65" name="Entrada de lápiz 64">
                <a:extLst>
                  <a:ext uri="{FF2B5EF4-FFF2-40B4-BE49-F238E27FC236}">
                    <a16:creationId xmlns:a16="http://schemas.microsoft.com/office/drawing/2014/main" id="{243A2BA9-BA2B-49A6-8457-8B94B4A54F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0215" y="2266643"/>
                <a:ext cx="4035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26578C3C-C660-406D-A5D6-E62C2F423487}"/>
                  </a:ext>
                </a:extLst>
              </p14:cNvPr>
              <p14:cNvContentPartPr/>
              <p14:nvPr/>
            </p14:nvContentPartPr>
            <p14:xfrm>
              <a:off x="5452615" y="2224883"/>
              <a:ext cx="214560" cy="315000"/>
            </p14:xfrm>
          </p:contentPart>
        </mc:Choice>
        <mc:Fallback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26578C3C-C660-406D-A5D6-E62C2F4234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8615" y="2116883"/>
                <a:ext cx="322200" cy="53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o 76">
            <a:extLst>
              <a:ext uri="{FF2B5EF4-FFF2-40B4-BE49-F238E27FC236}">
                <a16:creationId xmlns:a16="http://schemas.microsoft.com/office/drawing/2014/main" id="{75654C9F-31DF-4178-A486-A4DF8A11B715}"/>
              </a:ext>
            </a:extLst>
          </p:cNvPr>
          <p:cNvGrpSpPr/>
          <p:nvPr/>
        </p:nvGrpSpPr>
        <p:grpSpPr>
          <a:xfrm>
            <a:off x="1367335" y="793523"/>
            <a:ext cx="8754480" cy="2649600"/>
            <a:chOff x="1367335" y="793523"/>
            <a:chExt cx="8754480" cy="264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CAA00E84-700C-42C7-A11F-CF63933E941C}"/>
                    </a:ext>
                  </a:extLst>
                </p14:cNvPr>
                <p14:cNvContentPartPr/>
                <p14:nvPr/>
              </p14:nvContentPartPr>
              <p14:xfrm>
                <a:off x="7299055" y="1035443"/>
                <a:ext cx="421560" cy="33192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CAA00E84-700C-42C7-A11F-CF63933E94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90055" y="1026803"/>
                  <a:ext cx="439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2C3E37D6-E70A-4F3A-BC3C-EBC66696BC72}"/>
                    </a:ext>
                  </a:extLst>
                </p14:cNvPr>
                <p14:cNvContentPartPr/>
                <p14:nvPr/>
              </p14:nvContentPartPr>
              <p14:xfrm>
                <a:off x="7814935" y="1079723"/>
                <a:ext cx="168480" cy="27396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2C3E37D6-E70A-4F3A-BC3C-EBC66696BC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06295" y="1071083"/>
                  <a:ext cx="1861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73AF1CC8-42F5-43BE-A10C-419DD31055FE}"/>
                    </a:ext>
                  </a:extLst>
                </p14:cNvPr>
                <p14:cNvContentPartPr/>
                <p14:nvPr/>
              </p14:nvContentPartPr>
              <p14:xfrm>
                <a:off x="8079175" y="1080803"/>
                <a:ext cx="77040" cy="24408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73AF1CC8-42F5-43BE-A10C-419DD31055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70175" y="1072163"/>
                  <a:ext cx="94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8F98BA6-796D-46AF-ADD3-7C57909871AD}"/>
                    </a:ext>
                  </a:extLst>
                </p14:cNvPr>
                <p14:cNvContentPartPr/>
                <p14:nvPr/>
              </p14:nvContentPartPr>
              <p14:xfrm>
                <a:off x="8231455" y="1123283"/>
                <a:ext cx="211680" cy="2048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8F98BA6-796D-46AF-ADD3-7C57909871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2455" y="1114283"/>
                  <a:ext cx="229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0B11F11C-0BD6-4FCF-AB61-4DB6437C471B}"/>
                    </a:ext>
                  </a:extLst>
                </p14:cNvPr>
                <p14:cNvContentPartPr/>
                <p14:nvPr/>
              </p14:nvContentPartPr>
              <p14:xfrm>
                <a:off x="8429095" y="953363"/>
                <a:ext cx="509400" cy="2977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0B11F11C-0BD6-4FCF-AB61-4DB6437C47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20455" y="944363"/>
                  <a:ext cx="527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5715F077-8906-423B-82BE-C2EBEAF36FB2}"/>
                    </a:ext>
                  </a:extLst>
                </p14:cNvPr>
                <p14:cNvContentPartPr/>
                <p14:nvPr/>
              </p14:nvContentPartPr>
              <p14:xfrm>
                <a:off x="4905775" y="1217243"/>
                <a:ext cx="68400" cy="26280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5715F077-8906-423B-82BE-C2EBEAF36F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7135" y="1208243"/>
                  <a:ext cx="86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8323DA66-E3F6-49F0-BE99-37259CE584B5}"/>
                    </a:ext>
                  </a:extLst>
                </p14:cNvPr>
                <p14:cNvContentPartPr/>
                <p14:nvPr/>
              </p14:nvContentPartPr>
              <p14:xfrm>
                <a:off x="4840975" y="1097723"/>
                <a:ext cx="43200" cy="2160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8323DA66-E3F6-49F0-BE99-37259CE584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1975" y="1088723"/>
                  <a:ext cx="60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6CB8D2C4-1679-45C4-B081-ED1C7E9F4E29}"/>
                    </a:ext>
                  </a:extLst>
                </p14:cNvPr>
                <p14:cNvContentPartPr/>
                <p14:nvPr/>
              </p14:nvContentPartPr>
              <p14:xfrm>
                <a:off x="5037175" y="1229123"/>
                <a:ext cx="174600" cy="23040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6CB8D2C4-1679-45C4-B081-ED1C7E9F4E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28535" y="1220483"/>
                  <a:ext cx="192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FD5DD7C9-B715-46E1-AB61-D5EFC82A64FD}"/>
                    </a:ext>
                  </a:extLst>
                </p14:cNvPr>
                <p14:cNvContentPartPr/>
                <p14:nvPr/>
              </p14:nvContentPartPr>
              <p14:xfrm>
                <a:off x="5300335" y="1168643"/>
                <a:ext cx="105120" cy="25020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FD5DD7C9-B715-46E1-AB61-D5EFC82A64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91335" y="1160003"/>
                  <a:ext cx="122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76005429-B5F8-49F3-A9F2-533DB70B925B}"/>
                    </a:ext>
                  </a:extLst>
                </p14:cNvPr>
                <p14:cNvContentPartPr/>
                <p14:nvPr/>
              </p14:nvContentPartPr>
              <p14:xfrm>
                <a:off x="5481055" y="1176203"/>
                <a:ext cx="242280" cy="22320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76005429-B5F8-49F3-A9F2-533DB70B92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72055" y="1167203"/>
                  <a:ext cx="259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4D688AD4-25F1-4CE9-AF8F-FFB11E681E5E}"/>
                    </a:ext>
                  </a:extLst>
                </p14:cNvPr>
                <p14:cNvContentPartPr/>
                <p14:nvPr/>
              </p14:nvContentPartPr>
              <p14:xfrm>
                <a:off x="5700655" y="1113923"/>
                <a:ext cx="328320" cy="28404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4D688AD4-25F1-4CE9-AF8F-FFB11E681E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92015" y="1104923"/>
                  <a:ext cx="345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14C94F9B-0B6B-4BDC-9ED5-D93CC22C8CCF}"/>
                    </a:ext>
                  </a:extLst>
                </p14:cNvPr>
                <p14:cNvContentPartPr/>
                <p14:nvPr/>
              </p14:nvContentPartPr>
              <p14:xfrm>
                <a:off x="1899055" y="1197443"/>
                <a:ext cx="33480" cy="5328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14C94F9B-0B6B-4BDC-9ED5-D93CC22C8C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0415" y="1188443"/>
                  <a:ext cx="51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30D2BE6E-A454-4763-A294-FE5612240AE6}"/>
                    </a:ext>
                  </a:extLst>
                </p14:cNvPr>
                <p14:cNvContentPartPr/>
                <p14:nvPr/>
              </p14:nvContentPartPr>
              <p14:xfrm>
                <a:off x="1757215" y="1075763"/>
                <a:ext cx="272520" cy="50040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30D2BE6E-A454-4763-A294-FE5612240A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48575" y="1066763"/>
                  <a:ext cx="2901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19BF792C-2F66-4923-A784-91AB51449EF0}"/>
                    </a:ext>
                  </a:extLst>
                </p14:cNvPr>
                <p14:cNvContentPartPr/>
                <p14:nvPr/>
              </p14:nvContentPartPr>
              <p14:xfrm>
                <a:off x="2137375" y="1369883"/>
                <a:ext cx="360" cy="1094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19BF792C-2F66-4923-A784-91AB51449E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8735" y="1361243"/>
                  <a:ext cx="18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7935ADCC-74BD-4332-AD12-AC155DABE36B}"/>
                    </a:ext>
                  </a:extLst>
                </p14:cNvPr>
                <p14:cNvContentPartPr/>
                <p14:nvPr/>
              </p14:nvContentPartPr>
              <p14:xfrm>
                <a:off x="2121535" y="963083"/>
                <a:ext cx="41400" cy="5493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7935ADCC-74BD-4332-AD12-AC155DABE3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2535" y="954083"/>
                  <a:ext cx="59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70DDFB5C-061B-4013-952D-4641FCB1B89A}"/>
                    </a:ext>
                  </a:extLst>
                </p14:cNvPr>
                <p14:cNvContentPartPr/>
                <p14:nvPr/>
              </p14:nvContentPartPr>
              <p14:xfrm>
                <a:off x="2284975" y="1298963"/>
                <a:ext cx="21240" cy="2512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70DDFB5C-061B-4013-952D-4641FCB1B8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76335" y="1289963"/>
                  <a:ext cx="38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8815905D-CFC1-4DFD-9511-B9679FDF7A69}"/>
                    </a:ext>
                  </a:extLst>
                </p14:cNvPr>
                <p14:cNvContentPartPr/>
                <p14:nvPr/>
              </p14:nvContentPartPr>
              <p14:xfrm>
                <a:off x="2277775" y="1205003"/>
                <a:ext cx="20880" cy="532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8815905D-CFC1-4DFD-9511-B9679FDF7A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68775" y="1196363"/>
                  <a:ext cx="38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45E8E31-60FC-4914-B042-3A3300E138A9}"/>
                    </a:ext>
                  </a:extLst>
                </p14:cNvPr>
                <p14:cNvContentPartPr/>
                <p14:nvPr/>
              </p14:nvContentPartPr>
              <p14:xfrm>
                <a:off x="2347255" y="1290683"/>
                <a:ext cx="427320" cy="26424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45E8E31-60FC-4914-B042-3A3300E138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38615" y="1281683"/>
                  <a:ext cx="444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D0D6B4F9-9A58-4389-A920-99B800EBF4AD}"/>
                    </a:ext>
                  </a:extLst>
                </p14:cNvPr>
                <p14:cNvContentPartPr/>
                <p14:nvPr/>
              </p14:nvContentPartPr>
              <p14:xfrm>
                <a:off x="2881855" y="868043"/>
                <a:ext cx="68400" cy="66492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D0D6B4F9-9A58-4389-A920-99B800EBF4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73215" y="859403"/>
                  <a:ext cx="8604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3C879CC9-FF01-4165-B0EB-C10D2C3DE7CA}"/>
                    </a:ext>
                  </a:extLst>
                </p14:cNvPr>
                <p14:cNvContentPartPr/>
                <p14:nvPr/>
              </p14:nvContentPartPr>
              <p14:xfrm>
                <a:off x="2849455" y="1224803"/>
                <a:ext cx="470160" cy="27972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3C879CC9-FF01-4165-B0EB-C10D2C3DE7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40455" y="1216163"/>
                  <a:ext cx="487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962A5100-7AB5-466E-9231-8F2560608E1C}"/>
                    </a:ext>
                  </a:extLst>
                </p14:cNvPr>
                <p14:cNvContentPartPr/>
                <p14:nvPr/>
              </p14:nvContentPartPr>
              <p14:xfrm>
                <a:off x="1388215" y="920243"/>
                <a:ext cx="58320" cy="67104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962A5100-7AB5-466E-9231-8F2560608E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79575" y="911243"/>
                  <a:ext cx="7596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75ED1FE0-6118-495F-94B1-1BAA93811C20}"/>
                    </a:ext>
                  </a:extLst>
                </p14:cNvPr>
                <p14:cNvContentPartPr/>
                <p14:nvPr/>
              </p14:nvContentPartPr>
              <p14:xfrm>
                <a:off x="1367335" y="861203"/>
                <a:ext cx="2242080" cy="8085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75ED1FE0-6118-495F-94B1-1BAA93811C2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58695" y="852203"/>
                  <a:ext cx="225972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3F6E5339-729D-406A-981E-EBAC95CA4BD8}"/>
                    </a:ext>
                  </a:extLst>
                </p14:cNvPr>
                <p14:cNvContentPartPr/>
                <p14:nvPr/>
              </p14:nvContentPartPr>
              <p14:xfrm>
                <a:off x="1378135" y="1669403"/>
                <a:ext cx="25560" cy="792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3F6E5339-729D-406A-981E-EBAC95CA4B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69135" y="1660763"/>
                  <a:ext cx="43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ABE6E516-E493-4D9E-9C3E-19EC9F2B8005}"/>
                    </a:ext>
                  </a:extLst>
                </p14:cNvPr>
                <p14:cNvContentPartPr/>
                <p14:nvPr/>
              </p14:nvContentPartPr>
              <p14:xfrm>
                <a:off x="5059495" y="1672643"/>
                <a:ext cx="260280" cy="2268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ABE6E516-E493-4D9E-9C3E-19EC9F2B80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50855" y="1663643"/>
                  <a:ext cx="277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E31ED57B-C03F-4E53-8BF1-DF82ECB7AF2C}"/>
                    </a:ext>
                  </a:extLst>
                </p14:cNvPr>
                <p14:cNvContentPartPr/>
                <p14:nvPr/>
              </p14:nvContentPartPr>
              <p14:xfrm>
                <a:off x="4879135" y="1598483"/>
                <a:ext cx="123120" cy="4572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E31ED57B-C03F-4E53-8BF1-DF82ECB7AF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70495" y="1589483"/>
                  <a:ext cx="140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381F2AFA-4E50-425C-B577-3353C6ADCA0C}"/>
                    </a:ext>
                  </a:extLst>
                </p14:cNvPr>
                <p14:cNvContentPartPr/>
                <p14:nvPr/>
              </p14:nvContentPartPr>
              <p14:xfrm>
                <a:off x="4672855" y="1080803"/>
                <a:ext cx="193680" cy="46980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381F2AFA-4E50-425C-B577-3353C6ADCA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63855" y="1072163"/>
                  <a:ext cx="2113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501BF38-6C59-4285-BFCD-03395473B6F8}"/>
                    </a:ext>
                  </a:extLst>
                </p14:cNvPr>
                <p14:cNvContentPartPr/>
                <p14:nvPr/>
              </p14:nvContentPartPr>
              <p14:xfrm>
                <a:off x="4951495" y="814403"/>
                <a:ext cx="1373760" cy="5997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501BF38-6C59-4285-BFCD-03395473B6F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42855" y="805403"/>
                  <a:ext cx="13914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1B6387C3-E96D-4A7D-ACE5-B1694D77E3C8}"/>
                    </a:ext>
                  </a:extLst>
                </p14:cNvPr>
                <p14:cNvContentPartPr/>
                <p14:nvPr/>
              </p14:nvContentPartPr>
              <p14:xfrm>
                <a:off x="5836735" y="1446923"/>
                <a:ext cx="480600" cy="16056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1B6387C3-E96D-4A7D-ACE5-B1694D77E3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27735" y="1438283"/>
                  <a:ext cx="498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EC5C5F0E-14D7-4BC4-B741-8FAE1BAE11E7}"/>
                    </a:ext>
                  </a:extLst>
                </p14:cNvPr>
                <p14:cNvContentPartPr/>
                <p14:nvPr/>
              </p14:nvContentPartPr>
              <p14:xfrm>
                <a:off x="5247055" y="1615043"/>
                <a:ext cx="522000" cy="669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EC5C5F0E-14D7-4BC4-B741-8FAE1BAE11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38415" y="1606043"/>
                  <a:ext cx="539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9EF01E30-2E65-462E-A77F-A7343681D795}"/>
                    </a:ext>
                  </a:extLst>
                </p14:cNvPr>
                <p14:cNvContentPartPr/>
                <p14:nvPr/>
              </p14:nvContentPartPr>
              <p14:xfrm>
                <a:off x="3499255" y="1250003"/>
                <a:ext cx="1144440" cy="26712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9EF01E30-2E65-462E-A77F-A7343681D79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0255" y="1241363"/>
                  <a:ext cx="1162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B5A70D70-0711-49D1-A437-575A3203EDC4}"/>
                    </a:ext>
                  </a:extLst>
                </p14:cNvPr>
                <p14:cNvContentPartPr/>
                <p14:nvPr/>
              </p14:nvContentPartPr>
              <p14:xfrm>
                <a:off x="7111495" y="879203"/>
                <a:ext cx="115560" cy="57276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B5A70D70-0711-49D1-A437-575A3203ED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02855" y="870563"/>
                  <a:ext cx="1332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B1702E73-A648-4FEB-870E-B201D6C1C283}"/>
                    </a:ext>
                  </a:extLst>
                </p14:cNvPr>
                <p14:cNvContentPartPr/>
                <p14:nvPr/>
              </p14:nvContentPartPr>
              <p14:xfrm>
                <a:off x="6988735" y="793523"/>
                <a:ext cx="2315880" cy="7365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B1702E73-A648-4FEB-870E-B201D6C1C2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80095" y="784523"/>
                  <a:ext cx="233352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F0CB619A-8608-4B84-875A-A5CD5ACD699C}"/>
                    </a:ext>
                  </a:extLst>
                </p14:cNvPr>
                <p14:cNvContentPartPr/>
                <p14:nvPr/>
              </p14:nvContentPartPr>
              <p14:xfrm>
                <a:off x="6237055" y="1212563"/>
                <a:ext cx="880920" cy="292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F0CB619A-8608-4B84-875A-A5CD5ACD69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28055" y="1203563"/>
                  <a:ext cx="8985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BC1F2119-5C07-48BA-987B-7A438C44ED6D}"/>
                    </a:ext>
                  </a:extLst>
                </p14:cNvPr>
                <p14:cNvContentPartPr/>
                <p14:nvPr/>
              </p14:nvContentPartPr>
              <p14:xfrm>
                <a:off x="4583935" y="2851283"/>
                <a:ext cx="69840" cy="11592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BC1F2119-5C07-48BA-987B-7A438C44ED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74935" y="2842283"/>
                  <a:ext cx="87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5783FFBF-B8BE-492A-83E3-ADE18E0A3900}"/>
                    </a:ext>
                  </a:extLst>
                </p14:cNvPr>
                <p14:cNvContentPartPr/>
                <p14:nvPr/>
              </p14:nvContentPartPr>
              <p14:xfrm>
                <a:off x="4772575" y="2615843"/>
                <a:ext cx="705240" cy="2113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5783FFBF-B8BE-492A-83E3-ADE18E0A390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63935" y="2606843"/>
                  <a:ext cx="722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A859A087-AEF4-459A-A7D4-B530C8EE58D6}"/>
                    </a:ext>
                  </a:extLst>
                </p14:cNvPr>
                <p14:cNvContentPartPr/>
                <p14:nvPr/>
              </p14:nvContentPartPr>
              <p14:xfrm>
                <a:off x="5668255" y="2568323"/>
                <a:ext cx="418320" cy="6552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A859A087-AEF4-459A-A7D4-B530C8EE58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59255" y="2559323"/>
                  <a:ext cx="435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E92D236E-7A35-4E7F-B18C-25C2E0895B17}"/>
                    </a:ext>
                  </a:extLst>
                </p14:cNvPr>
                <p14:cNvContentPartPr/>
                <p14:nvPr/>
              </p14:nvContentPartPr>
              <p14:xfrm>
                <a:off x="6199975" y="2707283"/>
                <a:ext cx="152640" cy="32868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E92D236E-7A35-4E7F-B18C-25C2E0895B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91335" y="2698643"/>
                  <a:ext cx="170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AA11E666-2BC4-47AA-A065-E65FAED75976}"/>
                    </a:ext>
                  </a:extLst>
                </p14:cNvPr>
                <p14:cNvContentPartPr/>
                <p14:nvPr/>
              </p14:nvContentPartPr>
              <p14:xfrm>
                <a:off x="5632615" y="3088523"/>
                <a:ext cx="737640" cy="24228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AA11E666-2BC4-47AA-A065-E65FAED759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23975" y="3079883"/>
                  <a:ext cx="755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3AF8C9C3-75EF-433C-BC85-42A00BB3164C}"/>
                    </a:ext>
                  </a:extLst>
                </p14:cNvPr>
                <p14:cNvContentPartPr/>
                <p14:nvPr/>
              </p14:nvContentPartPr>
              <p14:xfrm>
                <a:off x="4898575" y="3356363"/>
                <a:ext cx="607680" cy="8676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3AF8C9C3-75EF-433C-BC85-42A00BB3164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89575" y="3347723"/>
                  <a:ext cx="625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57C33BA4-4A62-404E-96FB-ACB2F73A21BC}"/>
                    </a:ext>
                  </a:extLst>
                </p14:cNvPr>
                <p14:cNvContentPartPr/>
                <p14:nvPr/>
              </p14:nvContentPartPr>
              <p14:xfrm>
                <a:off x="4570615" y="3200483"/>
                <a:ext cx="253080" cy="12744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57C33BA4-4A62-404E-96FB-ACB2F73A21B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61615" y="3191843"/>
                  <a:ext cx="270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8E833EB8-B0C5-41AB-8CAC-D2FC756F2DC9}"/>
                    </a:ext>
                  </a:extLst>
                </p14:cNvPr>
                <p14:cNvContentPartPr/>
                <p14:nvPr/>
              </p14:nvContentPartPr>
              <p14:xfrm>
                <a:off x="2147815" y="1710443"/>
                <a:ext cx="22680" cy="36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8E833EB8-B0C5-41AB-8CAC-D2FC756F2D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38815" y="1701443"/>
                  <a:ext cx="40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1E8A30E2-A3B8-4FD8-8919-37382FBBC81A}"/>
                    </a:ext>
                  </a:extLst>
                </p14:cNvPr>
                <p14:cNvContentPartPr/>
                <p14:nvPr/>
              </p14:nvContentPartPr>
              <p14:xfrm>
                <a:off x="2274895" y="1647803"/>
                <a:ext cx="213120" cy="165456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1E8A30E2-A3B8-4FD8-8919-37382FBBC81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65895" y="1638803"/>
                  <a:ext cx="230760" cy="16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3A4093F2-AD6F-4821-B643-0D000DA20D6D}"/>
                    </a:ext>
                  </a:extLst>
                </p14:cNvPr>
                <p14:cNvContentPartPr/>
                <p14:nvPr/>
              </p14:nvContentPartPr>
              <p14:xfrm>
                <a:off x="2490535" y="3194363"/>
                <a:ext cx="1875240" cy="10800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3A4093F2-AD6F-4821-B643-0D000DA20D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81535" y="3185363"/>
                  <a:ext cx="1892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E0513F80-AED9-44CB-8F97-9C9193F2229E}"/>
                    </a:ext>
                  </a:extLst>
                </p14:cNvPr>
                <p14:cNvContentPartPr/>
                <p14:nvPr/>
              </p14:nvContentPartPr>
              <p14:xfrm>
                <a:off x="4321855" y="3056843"/>
                <a:ext cx="133920" cy="29160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E0513F80-AED9-44CB-8F97-9C9193F222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12855" y="3048203"/>
                  <a:ext cx="151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35B4F80A-EA41-479B-B8E5-BAE0F1ABA189}"/>
                    </a:ext>
                  </a:extLst>
                </p14:cNvPr>
                <p14:cNvContentPartPr/>
                <p14:nvPr/>
              </p14:nvContentPartPr>
              <p14:xfrm>
                <a:off x="4921975" y="2851643"/>
                <a:ext cx="203040" cy="29880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35B4F80A-EA41-479B-B8E5-BAE0F1ABA18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13335" y="2842643"/>
                  <a:ext cx="220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F85CFA9E-6129-4E79-9C0D-B0E90E0C9A21}"/>
                    </a:ext>
                  </a:extLst>
                </p14:cNvPr>
                <p14:cNvContentPartPr/>
                <p14:nvPr/>
              </p14:nvContentPartPr>
              <p14:xfrm>
                <a:off x="5161375" y="2839403"/>
                <a:ext cx="66960" cy="24660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F85CFA9E-6129-4E79-9C0D-B0E90E0C9A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52735" y="2830763"/>
                  <a:ext cx="84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588C1428-FBE0-48FF-AAD2-13A195EFF749}"/>
                    </a:ext>
                  </a:extLst>
                </p14:cNvPr>
                <p14:cNvContentPartPr/>
                <p14:nvPr/>
              </p14:nvContentPartPr>
              <p14:xfrm>
                <a:off x="5326255" y="2957123"/>
                <a:ext cx="157680" cy="42300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588C1428-FBE0-48FF-AAD2-13A195EFF7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17615" y="2948123"/>
                  <a:ext cx="1753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CF2DC3E7-24EB-4866-9087-4D5723BA0447}"/>
                    </a:ext>
                  </a:extLst>
                </p14:cNvPr>
                <p14:cNvContentPartPr/>
                <p14:nvPr/>
              </p14:nvContentPartPr>
              <p14:xfrm>
                <a:off x="5490775" y="2949563"/>
                <a:ext cx="147960" cy="13968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CF2DC3E7-24EB-4866-9087-4D5723BA044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82135" y="2940563"/>
                  <a:ext cx="165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3C5D58C8-C48A-42B8-8CB0-0E16AE07B475}"/>
                    </a:ext>
                  </a:extLst>
                </p14:cNvPr>
                <p14:cNvContentPartPr/>
                <p14:nvPr/>
              </p14:nvContentPartPr>
              <p14:xfrm>
                <a:off x="5595895" y="2752643"/>
                <a:ext cx="50760" cy="7452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3C5D58C8-C48A-42B8-8CB0-0E16AE07B4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86895" y="2744003"/>
                  <a:ext cx="68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C5EFA9D5-28CA-4B8D-B5EA-27B7CD438B1A}"/>
                    </a:ext>
                  </a:extLst>
                </p14:cNvPr>
                <p14:cNvContentPartPr/>
                <p14:nvPr/>
              </p14:nvContentPartPr>
              <p14:xfrm>
                <a:off x="5711095" y="2805923"/>
                <a:ext cx="388800" cy="27180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C5EFA9D5-28CA-4B8D-B5EA-27B7CD438B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02095" y="2796923"/>
                  <a:ext cx="406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2FF6D878-DADE-481E-B31F-1B1A30FCF683}"/>
                    </a:ext>
                  </a:extLst>
                </p14:cNvPr>
                <p14:cNvContentPartPr/>
                <p14:nvPr/>
              </p14:nvContentPartPr>
              <p14:xfrm>
                <a:off x="6129055" y="3023723"/>
                <a:ext cx="10800" cy="1260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2FF6D878-DADE-481E-B31F-1B1A30FCF68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20415" y="3014723"/>
                  <a:ext cx="28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1D0E03F6-322D-4C3E-99F2-B90FB7D41846}"/>
                    </a:ext>
                  </a:extLst>
                </p14:cNvPr>
                <p14:cNvContentPartPr/>
                <p14:nvPr/>
              </p14:nvContentPartPr>
              <p14:xfrm>
                <a:off x="8105455" y="2694323"/>
                <a:ext cx="36720" cy="70380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1D0E03F6-322D-4C3E-99F2-B90FB7D418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96455" y="2685683"/>
                  <a:ext cx="5436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B1116112-CE47-4D47-90CD-CB3FD128A3DE}"/>
                    </a:ext>
                  </a:extLst>
                </p14:cNvPr>
                <p14:cNvContentPartPr/>
                <p14:nvPr/>
              </p14:nvContentPartPr>
              <p14:xfrm>
                <a:off x="8036335" y="2633123"/>
                <a:ext cx="2085480" cy="77256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B1116112-CE47-4D47-90CD-CB3FD128A3D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27335" y="2624483"/>
                  <a:ext cx="210312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85DFDF4E-9B32-43AE-8115-EB4420215D2A}"/>
                    </a:ext>
                  </a:extLst>
                </p14:cNvPr>
                <p14:cNvContentPartPr/>
                <p14:nvPr/>
              </p14:nvContentPartPr>
              <p14:xfrm>
                <a:off x="8519455" y="2920043"/>
                <a:ext cx="223560" cy="2530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85DFDF4E-9B32-43AE-8115-EB4420215D2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10455" y="2911043"/>
                  <a:ext cx="241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D92DC8A0-EA2C-480E-B8C9-D75D4A291C0B}"/>
                    </a:ext>
                  </a:extLst>
                </p14:cNvPr>
                <p14:cNvContentPartPr/>
                <p14:nvPr/>
              </p14:nvContentPartPr>
              <p14:xfrm>
                <a:off x="8838415" y="3056843"/>
                <a:ext cx="27000" cy="11844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D92DC8A0-EA2C-480E-B8C9-D75D4A291C0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29775" y="3048203"/>
                  <a:ext cx="4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727B0A3C-ACF5-4FB7-A9C4-BA988E1AFEEB}"/>
                    </a:ext>
                  </a:extLst>
                </p14:cNvPr>
                <p14:cNvContentPartPr/>
                <p14:nvPr/>
              </p14:nvContentPartPr>
              <p14:xfrm>
                <a:off x="8853175" y="2908523"/>
                <a:ext cx="749520" cy="21852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727B0A3C-ACF5-4FB7-A9C4-BA988E1AFE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44535" y="2899883"/>
                  <a:ext cx="767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B650081C-D261-4F86-A35F-7C54A0BFE626}"/>
                    </a:ext>
                  </a:extLst>
                </p14:cNvPr>
                <p14:cNvContentPartPr/>
                <p14:nvPr/>
              </p14:nvContentPartPr>
              <p14:xfrm>
                <a:off x="6254695" y="2995283"/>
                <a:ext cx="1886760" cy="9360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B650081C-D261-4F86-A35F-7C54A0BFE62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45695" y="2986643"/>
                  <a:ext cx="1904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2535710D-0C41-41F1-BDA6-B04BE1E4E5DD}"/>
                    </a:ext>
                  </a:extLst>
                </p14:cNvPr>
                <p14:cNvContentPartPr/>
                <p14:nvPr/>
              </p14:nvContentPartPr>
              <p14:xfrm>
                <a:off x="8025895" y="3088523"/>
                <a:ext cx="111240" cy="2160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2535710D-0C41-41F1-BDA6-B04BE1E4E5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17255" y="3079883"/>
                  <a:ext cx="128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FF2B6D06-BDC0-4AB9-BD58-584C483E4D00}"/>
                    </a:ext>
                  </a:extLst>
                </p14:cNvPr>
                <p14:cNvContentPartPr/>
                <p14:nvPr/>
              </p14:nvContentPartPr>
              <p14:xfrm>
                <a:off x="7865335" y="2875403"/>
                <a:ext cx="240840" cy="37872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FF2B6D06-BDC0-4AB9-BD58-584C483E4D0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56695" y="2866403"/>
                  <a:ext cx="25848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302A809F-B318-409E-AC2C-136F8F042B8A}"/>
              </a:ext>
            </a:extLst>
          </p:cNvPr>
          <p:cNvGrpSpPr/>
          <p:nvPr/>
        </p:nvGrpSpPr>
        <p:grpSpPr>
          <a:xfrm>
            <a:off x="274375" y="4069523"/>
            <a:ext cx="2715840" cy="2792160"/>
            <a:chOff x="274375" y="4069523"/>
            <a:chExt cx="2715840" cy="279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1DC8921C-EC08-4A4A-ADC7-AA58AD86F1A6}"/>
                    </a:ext>
                  </a:extLst>
                </p14:cNvPr>
                <p14:cNvContentPartPr/>
                <p14:nvPr/>
              </p14:nvContentPartPr>
              <p14:xfrm>
                <a:off x="1041895" y="4358243"/>
                <a:ext cx="265320" cy="59436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1DC8921C-EC08-4A4A-ADC7-AA58AD86F1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2895" y="4349243"/>
                  <a:ext cx="2829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C4FA31CD-1A7C-4D20-8E67-86958CEA0CB4}"/>
                    </a:ext>
                  </a:extLst>
                </p14:cNvPr>
                <p14:cNvContentPartPr/>
                <p14:nvPr/>
              </p14:nvContentPartPr>
              <p14:xfrm>
                <a:off x="1434295" y="4690883"/>
                <a:ext cx="52200" cy="18540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C4FA31CD-1A7C-4D20-8E67-86958CEA0C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25295" y="4681883"/>
                  <a:ext cx="69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4A0A61C4-D0F7-4172-86B7-B913716F200A}"/>
                    </a:ext>
                  </a:extLst>
                </p14:cNvPr>
                <p14:cNvContentPartPr/>
                <p14:nvPr/>
              </p14:nvContentPartPr>
              <p14:xfrm>
                <a:off x="1481095" y="4623923"/>
                <a:ext cx="612360" cy="27144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4A0A61C4-D0F7-4172-86B7-B913716F200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72095" y="4615283"/>
                  <a:ext cx="630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594C591C-4767-4916-921B-61BAE0821A91}"/>
                    </a:ext>
                  </a:extLst>
                </p14:cNvPr>
                <p14:cNvContentPartPr/>
                <p14:nvPr/>
              </p14:nvContentPartPr>
              <p14:xfrm>
                <a:off x="307855" y="4465523"/>
                <a:ext cx="111600" cy="216684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594C591C-4767-4916-921B-61BAE0821A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9215" y="4456523"/>
                  <a:ext cx="129240" cy="21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136749C1-38F9-4FFD-976E-045816FE8E6A}"/>
                    </a:ext>
                  </a:extLst>
                </p14:cNvPr>
                <p14:cNvContentPartPr/>
                <p14:nvPr/>
              </p14:nvContentPartPr>
              <p14:xfrm>
                <a:off x="274375" y="4069523"/>
                <a:ext cx="2715840" cy="279216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136749C1-38F9-4FFD-976E-045816FE8E6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5735" y="4060523"/>
                  <a:ext cx="2733480" cy="28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1B845FDB-487B-428E-8578-F8748187B5B2}"/>
                    </a:ext>
                  </a:extLst>
                </p14:cNvPr>
                <p14:cNvContentPartPr/>
                <p14:nvPr/>
              </p14:nvContentPartPr>
              <p14:xfrm>
                <a:off x="318655" y="5156031"/>
                <a:ext cx="13320" cy="504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1B845FDB-487B-428E-8578-F8748187B5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0015" y="5147031"/>
                  <a:ext cx="30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73CD9C04-B232-44CC-8F92-1ACB6C1025A5}"/>
                    </a:ext>
                  </a:extLst>
                </p14:cNvPr>
                <p14:cNvContentPartPr/>
                <p14:nvPr/>
              </p14:nvContentPartPr>
              <p14:xfrm>
                <a:off x="317215" y="4868391"/>
                <a:ext cx="2469240" cy="21852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73CD9C04-B232-44CC-8F92-1ACB6C1025A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8215" y="4859751"/>
                  <a:ext cx="2486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D5F0D0D3-31E4-45DD-8C2F-936C7DE6AB64}"/>
                    </a:ext>
                  </a:extLst>
                </p14:cNvPr>
                <p14:cNvContentPartPr/>
                <p14:nvPr/>
              </p14:nvContentPartPr>
              <p14:xfrm>
                <a:off x="729055" y="5240631"/>
                <a:ext cx="286200" cy="26244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D5F0D0D3-31E4-45DD-8C2F-936C7DE6AB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0055" y="5231991"/>
                  <a:ext cx="3038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865D57C6-1423-4C61-8322-C86DF760EACD}"/>
                    </a:ext>
                  </a:extLst>
                </p14:cNvPr>
                <p14:cNvContentPartPr/>
                <p14:nvPr/>
              </p14:nvContentPartPr>
              <p14:xfrm>
                <a:off x="1081495" y="5267991"/>
                <a:ext cx="169920" cy="16452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865D57C6-1423-4C61-8322-C86DF760EAC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2495" y="5258991"/>
                  <a:ext cx="187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700441EC-E106-4B8D-AAF8-4837C626E6C3}"/>
                    </a:ext>
                  </a:extLst>
                </p14:cNvPr>
                <p14:cNvContentPartPr/>
                <p14:nvPr/>
              </p14:nvContentPartPr>
              <p14:xfrm>
                <a:off x="1270135" y="5143791"/>
                <a:ext cx="105120" cy="30888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700441EC-E106-4B8D-AAF8-4837C626E6C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61495" y="5134791"/>
                  <a:ext cx="1227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9D893FE2-7F71-4F88-9DF5-EF4228A12A5C}"/>
                    </a:ext>
                  </a:extLst>
                </p14:cNvPr>
                <p14:cNvContentPartPr/>
                <p14:nvPr/>
              </p14:nvContentPartPr>
              <p14:xfrm>
                <a:off x="1233415" y="5225511"/>
                <a:ext cx="328320" cy="20196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9D893FE2-7F71-4F88-9DF5-EF4228A12A5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24415" y="5216511"/>
                  <a:ext cx="345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67339B3D-9EF9-4CF7-8E2F-035743ABBA3A}"/>
                    </a:ext>
                  </a:extLst>
                </p14:cNvPr>
                <p14:cNvContentPartPr/>
                <p14:nvPr/>
              </p14:nvContentPartPr>
              <p14:xfrm>
                <a:off x="1589815" y="5155671"/>
                <a:ext cx="159480" cy="25308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67339B3D-9EF9-4CF7-8E2F-035743ABBA3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81175" y="5147031"/>
                  <a:ext cx="177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4005914B-A37A-4578-8D49-11E29F939630}"/>
                    </a:ext>
                  </a:extLst>
                </p14:cNvPr>
                <p14:cNvContentPartPr/>
                <p14:nvPr/>
              </p14:nvContentPartPr>
              <p14:xfrm>
                <a:off x="1824175" y="5224431"/>
                <a:ext cx="151200" cy="16740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4005914B-A37A-4578-8D49-11E29F93963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15175" y="5215431"/>
                  <a:ext cx="168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1D9E8279-C556-46C4-AE88-18201BB56BC2}"/>
                    </a:ext>
                  </a:extLst>
                </p14:cNvPr>
                <p14:cNvContentPartPr/>
                <p14:nvPr/>
              </p14:nvContentPartPr>
              <p14:xfrm>
                <a:off x="2036935" y="5107431"/>
                <a:ext cx="226440" cy="33192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1D9E8279-C556-46C4-AE88-18201BB56BC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27935" y="5098791"/>
                  <a:ext cx="244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12B5CE9F-21DE-45FC-8EDF-0AB91FA764C0}"/>
                    </a:ext>
                  </a:extLst>
                </p14:cNvPr>
                <p14:cNvContentPartPr/>
                <p14:nvPr/>
              </p14:nvContentPartPr>
              <p14:xfrm>
                <a:off x="829855" y="5653191"/>
                <a:ext cx="349920" cy="26100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12B5CE9F-21DE-45FC-8EDF-0AB91FA764C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0855" y="5644551"/>
                  <a:ext cx="3675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27DE4EE3-3046-4E98-A7E9-9D099511AFC5}"/>
                    </a:ext>
                  </a:extLst>
                </p14:cNvPr>
                <p14:cNvContentPartPr/>
                <p14:nvPr/>
              </p14:nvContentPartPr>
              <p14:xfrm>
                <a:off x="1233415" y="5624391"/>
                <a:ext cx="383040" cy="25164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27DE4EE3-3046-4E98-A7E9-9D099511AF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24415" y="5615751"/>
                  <a:ext cx="400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D91B9CCA-1280-4FD9-8D52-BC92A8E34FA7}"/>
                    </a:ext>
                  </a:extLst>
                </p14:cNvPr>
                <p14:cNvContentPartPr/>
                <p14:nvPr/>
              </p14:nvContentPartPr>
              <p14:xfrm>
                <a:off x="1643455" y="5550591"/>
                <a:ext cx="235800" cy="29556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D91B9CCA-1280-4FD9-8D52-BC92A8E34FA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34455" y="5541951"/>
                  <a:ext cx="253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6E56F6FE-AD9C-4062-ACA9-5604EECAAEFD}"/>
                    </a:ext>
                  </a:extLst>
                </p14:cNvPr>
                <p14:cNvContentPartPr/>
                <p14:nvPr/>
              </p14:nvContentPartPr>
              <p14:xfrm>
                <a:off x="1828495" y="5627991"/>
                <a:ext cx="136440" cy="18576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6E56F6FE-AD9C-4062-ACA9-5604EECAAEF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19855" y="5618991"/>
                  <a:ext cx="154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14B348C1-F4C6-4102-8034-247F5BF24420}"/>
                    </a:ext>
                  </a:extLst>
                </p14:cNvPr>
                <p14:cNvContentPartPr/>
                <p14:nvPr/>
              </p14:nvContentPartPr>
              <p14:xfrm>
                <a:off x="2047375" y="5538711"/>
                <a:ext cx="255960" cy="18540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14B348C1-F4C6-4102-8034-247F5BF2442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38375" y="5529711"/>
                  <a:ext cx="273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7821B658-D171-4509-9618-4611BE612AC3}"/>
                    </a:ext>
                  </a:extLst>
                </p14:cNvPr>
                <p14:cNvContentPartPr/>
                <p14:nvPr/>
              </p14:nvContentPartPr>
              <p14:xfrm>
                <a:off x="1536535" y="5886471"/>
                <a:ext cx="32400" cy="2916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7821B658-D171-4509-9618-4611BE612A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27895" y="5877831"/>
                  <a:ext cx="50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A53475B6-1D1C-4B30-BC70-1382CB6AE8BF}"/>
                    </a:ext>
                  </a:extLst>
                </p14:cNvPr>
                <p14:cNvContentPartPr/>
                <p14:nvPr/>
              </p14:nvContentPartPr>
              <p14:xfrm>
                <a:off x="1531855" y="6099951"/>
                <a:ext cx="41760" cy="3348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A53475B6-1D1C-4B30-BC70-1382CB6AE8B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22855" y="6091311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4C9C039A-C244-4E39-ACD5-7085D35E5B2E}"/>
                    </a:ext>
                  </a:extLst>
                </p14:cNvPr>
                <p14:cNvContentPartPr/>
                <p14:nvPr/>
              </p14:nvContentPartPr>
              <p14:xfrm>
                <a:off x="1623295" y="6334311"/>
                <a:ext cx="43200" cy="2916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4C9C039A-C244-4E39-ACD5-7085D35E5B2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14295" y="6325671"/>
                  <a:ext cx="60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FE72F9F7-1F86-4317-B4F4-A7A2E159CF17}"/>
                    </a:ext>
                  </a:extLst>
                </p14:cNvPr>
                <p14:cNvContentPartPr/>
                <p14:nvPr/>
              </p14:nvContentPartPr>
              <p14:xfrm>
                <a:off x="1666135" y="6429711"/>
                <a:ext cx="87840" cy="27576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FE72F9F7-1F86-4317-B4F4-A7A2E159C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57135" y="6421071"/>
                  <a:ext cx="105480" cy="29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77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>
            <a:extLst>
              <a:ext uri="{FF2B5EF4-FFF2-40B4-BE49-F238E27FC236}">
                <a16:creationId xmlns:a16="http://schemas.microsoft.com/office/drawing/2014/main" id="{0D6CEF54-43DC-4A58-8A61-D72FBC46FFBD}"/>
              </a:ext>
            </a:extLst>
          </p:cNvPr>
          <p:cNvGrpSpPr/>
          <p:nvPr/>
        </p:nvGrpSpPr>
        <p:grpSpPr>
          <a:xfrm>
            <a:off x="1014175" y="3557603"/>
            <a:ext cx="2188800" cy="2303280"/>
            <a:chOff x="1014175" y="3557603"/>
            <a:chExt cx="2188800" cy="23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7584F02A-77A8-45E3-8BCD-EFC1FE1224C4}"/>
                    </a:ext>
                  </a:extLst>
                </p14:cNvPr>
                <p14:cNvContentPartPr/>
                <p14:nvPr/>
              </p14:nvContentPartPr>
              <p14:xfrm>
                <a:off x="1274095" y="3557603"/>
                <a:ext cx="1928880" cy="230328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7584F02A-77A8-45E3-8BCD-EFC1FE1224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5455" y="3548963"/>
                  <a:ext cx="1946520" cy="23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2DB5AC9C-D31D-41F8-90FE-A81E2F47A8C6}"/>
                    </a:ext>
                  </a:extLst>
                </p14:cNvPr>
                <p14:cNvContentPartPr/>
                <p14:nvPr/>
              </p14:nvContentPartPr>
              <p14:xfrm>
                <a:off x="1014535" y="5081123"/>
                <a:ext cx="867600" cy="77940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2DB5AC9C-D31D-41F8-90FE-A81E2F47A8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5895" y="5072483"/>
                  <a:ext cx="88524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B198013B-53AD-4E48-A29D-13DED2B75D44}"/>
                    </a:ext>
                  </a:extLst>
                </p14:cNvPr>
                <p14:cNvContentPartPr/>
                <p14:nvPr/>
              </p14:nvContentPartPr>
              <p14:xfrm>
                <a:off x="1014175" y="4523123"/>
                <a:ext cx="296280" cy="55368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B198013B-53AD-4E48-A29D-13DED2B75D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5535" y="4514483"/>
                  <a:ext cx="31392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9E83C98C-3E3D-47F5-AFD3-E2C95372B8C6}"/>
                    </a:ext>
                  </a:extLst>
                </p14:cNvPr>
                <p14:cNvContentPartPr/>
                <p14:nvPr/>
              </p14:nvContentPartPr>
              <p14:xfrm>
                <a:off x="1805455" y="4041803"/>
                <a:ext cx="191880" cy="43596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9E83C98C-3E3D-47F5-AFD3-E2C95372B8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6815" y="4032803"/>
                  <a:ext cx="2095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978537B2-DAD1-4C39-88E2-6CF8651D5ED3}"/>
                    </a:ext>
                  </a:extLst>
                </p14:cNvPr>
                <p14:cNvContentPartPr/>
                <p14:nvPr/>
              </p14:nvContentPartPr>
              <p14:xfrm>
                <a:off x="2019295" y="4137203"/>
                <a:ext cx="60840" cy="24984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978537B2-DAD1-4C39-88E2-6CF8651D5E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0295" y="4128203"/>
                  <a:ext cx="78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90CCFCB3-3A1D-4136-80F4-A153AEABAA90}"/>
                    </a:ext>
                  </a:extLst>
                </p14:cNvPr>
                <p14:cNvContentPartPr/>
                <p14:nvPr/>
              </p14:nvContentPartPr>
              <p14:xfrm>
                <a:off x="1225855" y="4879163"/>
                <a:ext cx="135000" cy="25596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90CCFCB3-3A1D-4136-80F4-A153AEABAA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16855" y="4870523"/>
                  <a:ext cx="152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676597AF-3681-4DD7-82DB-127372FF6E5E}"/>
                    </a:ext>
                  </a:extLst>
                </p14:cNvPr>
                <p14:cNvContentPartPr/>
                <p14:nvPr/>
              </p14:nvContentPartPr>
              <p14:xfrm>
                <a:off x="1338175" y="4757483"/>
                <a:ext cx="111240" cy="30744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676597AF-3681-4DD7-82DB-127372FF6E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29175" y="4748843"/>
                  <a:ext cx="128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D8983AFE-840E-4965-9684-ACC48BCBBB89}"/>
                    </a:ext>
                  </a:extLst>
                </p14:cNvPr>
                <p14:cNvContentPartPr/>
                <p14:nvPr/>
              </p14:nvContentPartPr>
              <p14:xfrm>
                <a:off x="1489015" y="4966283"/>
                <a:ext cx="37440" cy="4104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D8983AFE-840E-4965-9684-ACC48BCBBB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80015" y="4957643"/>
                  <a:ext cx="55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DF83C694-EF59-47DF-AE79-90E5822C8E19}"/>
                    </a:ext>
                  </a:extLst>
                </p14:cNvPr>
                <p14:cNvContentPartPr/>
                <p14:nvPr/>
              </p14:nvContentPartPr>
              <p14:xfrm>
                <a:off x="1485415" y="4851443"/>
                <a:ext cx="161640" cy="13968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DF83C694-EF59-47DF-AE79-90E5822C8E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76775" y="4842443"/>
                  <a:ext cx="179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23068252-1E0E-4ADF-ABA0-804729959AC5}"/>
                    </a:ext>
                  </a:extLst>
                </p14:cNvPr>
                <p14:cNvContentPartPr/>
                <p14:nvPr/>
              </p14:nvContentPartPr>
              <p14:xfrm>
                <a:off x="1645615" y="4843883"/>
                <a:ext cx="136080" cy="14832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23068252-1E0E-4ADF-ABA0-804729959A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36975" y="4835243"/>
                  <a:ext cx="153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E8970906-D058-4EB0-90D8-A0A910801E68}"/>
                    </a:ext>
                  </a:extLst>
                </p14:cNvPr>
                <p14:cNvContentPartPr/>
                <p14:nvPr/>
              </p14:nvContentPartPr>
              <p14:xfrm>
                <a:off x="1711855" y="4674323"/>
                <a:ext cx="130320" cy="24228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E8970906-D058-4EB0-90D8-A0A910801E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2855" y="4665323"/>
                  <a:ext cx="1479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8C401278-8F82-4819-B2FC-ACCA539108D8}"/>
                    </a:ext>
                  </a:extLst>
                </p14:cNvPr>
                <p14:cNvContentPartPr/>
                <p14:nvPr/>
              </p14:nvContentPartPr>
              <p14:xfrm>
                <a:off x="1881415" y="4690883"/>
                <a:ext cx="78840" cy="18216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8C401278-8F82-4819-B2FC-ACCA539108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72775" y="4681883"/>
                  <a:ext cx="96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20C3C5F6-1D14-4EA9-A6CE-7CE932BF2F00}"/>
                    </a:ext>
                  </a:extLst>
                </p14:cNvPr>
                <p14:cNvContentPartPr/>
                <p14:nvPr/>
              </p14:nvContentPartPr>
              <p14:xfrm>
                <a:off x="1995895" y="4851443"/>
                <a:ext cx="41760" cy="5400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20C3C5F6-1D14-4EA9-A6CE-7CE932BF2F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87255" y="4842443"/>
                  <a:ext cx="59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367786C2-E10C-4378-A898-C1147BBD00BE}"/>
                    </a:ext>
                  </a:extLst>
                </p14:cNvPr>
                <p14:cNvContentPartPr/>
                <p14:nvPr/>
              </p14:nvContentPartPr>
              <p14:xfrm>
                <a:off x="2024695" y="4599803"/>
                <a:ext cx="119520" cy="34452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367786C2-E10C-4378-A898-C1147BBD00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15695" y="4590803"/>
                  <a:ext cx="137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00BDBB1E-643B-4967-8183-14D822430B0D}"/>
                    </a:ext>
                  </a:extLst>
                </p14:cNvPr>
                <p14:cNvContentPartPr/>
                <p14:nvPr/>
              </p14:nvContentPartPr>
              <p14:xfrm>
                <a:off x="2142415" y="4724003"/>
                <a:ext cx="102960" cy="18468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00BDBB1E-643B-4967-8183-14D822430B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3775" y="4715003"/>
                  <a:ext cx="120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97270C05-0820-4ED2-8D15-79B7ADC96A26}"/>
                    </a:ext>
                  </a:extLst>
                </p14:cNvPr>
                <p14:cNvContentPartPr/>
                <p14:nvPr/>
              </p14:nvContentPartPr>
              <p14:xfrm>
                <a:off x="2247895" y="4707443"/>
                <a:ext cx="33120" cy="11844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97270C05-0820-4ED2-8D15-79B7ADC96A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39255" y="4698803"/>
                  <a:ext cx="50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51A5C32B-6F8A-4AA8-9725-F4F92FE0416A}"/>
                    </a:ext>
                  </a:extLst>
                </p14:cNvPr>
                <p14:cNvContentPartPr/>
                <p14:nvPr/>
              </p14:nvContentPartPr>
              <p14:xfrm>
                <a:off x="2247895" y="4673603"/>
                <a:ext cx="86040" cy="22716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51A5C32B-6F8A-4AA8-9725-F4F92FE041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38895" y="4664963"/>
                  <a:ext cx="103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D7752763-FFD4-4844-8090-C06D8C3C35C8}"/>
                    </a:ext>
                  </a:extLst>
                </p14:cNvPr>
                <p14:cNvContentPartPr/>
                <p14:nvPr/>
              </p14:nvContentPartPr>
              <p14:xfrm>
                <a:off x="2382535" y="4703123"/>
                <a:ext cx="7920" cy="8208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D7752763-FFD4-4844-8090-C06D8C3C35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73895" y="4694123"/>
                  <a:ext cx="25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6D3E86F7-02CD-404D-909E-ECACDB2D5CE8}"/>
                    </a:ext>
                  </a:extLst>
                </p14:cNvPr>
                <p14:cNvContentPartPr/>
                <p14:nvPr/>
              </p14:nvContentPartPr>
              <p14:xfrm>
                <a:off x="2332495" y="4583603"/>
                <a:ext cx="13680" cy="50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6D3E86F7-02CD-404D-909E-ECACDB2D5C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23495" y="4574603"/>
                  <a:ext cx="3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8CF6FB79-E2B7-455A-978D-A4493CADEB52}"/>
                    </a:ext>
                  </a:extLst>
                </p14:cNvPr>
                <p14:cNvContentPartPr/>
                <p14:nvPr/>
              </p14:nvContentPartPr>
              <p14:xfrm>
                <a:off x="2374255" y="4538243"/>
                <a:ext cx="113400" cy="23904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8CF6FB79-E2B7-455A-978D-A4493CADEB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65615" y="4529243"/>
                  <a:ext cx="131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C22C180B-7E4E-49BD-AA3F-3A342C719FEE}"/>
                    </a:ext>
                  </a:extLst>
                </p14:cNvPr>
                <p14:cNvContentPartPr/>
                <p14:nvPr/>
              </p14:nvContentPartPr>
              <p14:xfrm>
                <a:off x="2568655" y="4592603"/>
                <a:ext cx="165960" cy="14796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C22C180B-7E4E-49BD-AA3F-3A342C719F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60015" y="4583603"/>
                  <a:ext cx="183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E564CC8B-BD0C-473C-A44A-E70CBDD0AB5F}"/>
                    </a:ext>
                  </a:extLst>
                </p14:cNvPr>
                <p14:cNvContentPartPr/>
                <p14:nvPr/>
              </p14:nvContentPartPr>
              <p14:xfrm>
                <a:off x="1493335" y="5225123"/>
                <a:ext cx="238320" cy="11592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E564CC8B-BD0C-473C-A44A-E70CBDD0AB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84335" y="5216123"/>
                  <a:ext cx="255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F46C5336-6E26-4F09-B830-2FDD5E3D5CBC}"/>
                    </a:ext>
                  </a:extLst>
                </p14:cNvPr>
                <p14:cNvContentPartPr/>
                <p14:nvPr/>
              </p14:nvContentPartPr>
              <p14:xfrm>
                <a:off x="1607455" y="5285603"/>
                <a:ext cx="180360" cy="10800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F46C5336-6E26-4F09-B830-2FDD5E3D5C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98455" y="5276603"/>
                  <a:ext cx="198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5D23BD91-80CE-4D56-A9D4-986D909F7FFA}"/>
                    </a:ext>
                  </a:extLst>
                </p14:cNvPr>
                <p14:cNvContentPartPr/>
                <p14:nvPr/>
              </p14:nvContentPartPr>
              <p14:xfrm>
                <a:off x="1845055" y="5130443"/>
                <a:ext cx="148680" cy="28404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5D23BD91-80CE-4D56-A9D4-986D909F7F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36055" y="5121803"/>
                  <a:ext cx="1663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5F30F29E-AF81-48D7-B59A-134662AB5327}"/>
                    </a:ext>
                  </a:extLst>
                </p14:cNvPr>
                <p14:cNvContentPartPr/>
                <p14:nvPr/>
              </p14:nvContentPartPr>
              <p14:xfrm>
                <a:off x="2014615" y="5222603"/>
                <a:ext cx="105480" cy="13896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5F30F29E-AF81-48D7-B59A-134662AB53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05975" y="5213963"/>
                  <a:ext cx="123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595A6893-DB43-4FAC-9CEC-D5D05CA1A5BA}"/>
                    </a:ext>
                  </a:extLst>
                </p14:cNvPr>
                <p14:cNvContentPartPr/>
                <p14:nvPr/>
              </p14:nvContentPartPr>
              <p14:xfrm>
                <a:off x="2130175" y="5129723"/>
                <a:ext cx="72720" cy="18468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595A6893-DB43-4FAC-9CEC-D5D05CA1A5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21175" y="5120723"/>
                  <a:ext cx="90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53414625-C418-4BD5-AD8C-2148BFA29099}"/>
                    </a:ext>
                  </a:extLst>
                </p14:cNvPr>
                <p14:cNvContentPartPr/>
                <p14:nvPr/>
              </p14:nvContentPartPr>
              <p14:xfrm>
                <a:off x="2260135" y="5009843"/>
                <a:ext cx="115560" cy="21996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53414625-C418-4BD5-AD8C-2148BFA290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51135" y="5001203"/>
                  <a:ext cx="133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3B09A472-0379-476F-B702-0B208A60925C}"/>
                    </a:ext>
                  </a:extLst>
                </p14:cNvPr>
                <p14:cNvContentPartPr/>
                <p14:nvPr/>
              </p14:nvContentPartPr>
              <p14:xfrm>
                <a:off x="2416375" y="5048003"/>
                <a:ext cx="110160" cy="8244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3B09A472-0379-476F-B702-0B208A60925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7375" y="5039363"/>
                  <a:ext cx="127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D2A76A94-1F07-4BD8-9F7B-692D45E67B6E}"/>
                    </a:ext>
                  </a:extLst>
                </p14:cNvPr>
                <p14:cNvContentPartPr/>
                <p14:nvPr/>
              </p14:nvContentPartPr>
              <p14:xfrm>
                <a:off x="2510695" y="4899683"/>
                <a:ext cx="238680" cy="21888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D2A76A94-1F07-4BD8-9F7B-692D45E67B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01695" y="4891043"/>
                  <a:ext cx="256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C7226F1D-EBC9-431E-9271-0FBC49F7907E}"/>
                    </a:ext>
                  </a:extLst>
                </p14:cNvPr>
                <p14:cNvContentPartPr/>
                <p14:nvPr/>
              </p14:nvContentPartPr>
              <p14:xfrm>
                <a:off x="2733535" y="4813643"/>
                <a:ext cx="84240" cy="15624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C7226F1D-EBC9-431E-9271-0FBC49F790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24535" y="4804643"/>
                  <a:ext cx="101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0F30C8EA-A2FF-43FD-8E45-7FA2DC16074A}"/>
                    </a:ext>
                  </a:extLst>
                </p14:cNvPr>
                <p14:cNvContentPartPr/>
                <p14:nvPr/>
              </p14:nvContentPartPr>
              <p14:xfrm>
                <a:off x="2831815" y="4795643"/>
                <a:ext cx="98280" cy="12636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0F30C8EA-A2FF-43FD-8E45-7FA2DC1607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22815" y="4786643"/>
                  <a:ext cx="11592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5" name="Entrada de lápiz 74">
                <a:extLst>
                  <a:ext uri="{FF2B5EF4-FFF2-40B4-BE49-F238E27FC236}">
                    <a16:creationId xmlns:a16="http://schemas.microsoft.com/office/drawing/2014/main" id="{95481F12-EF55-4D08-9C59-10D5834DE45B}"/>
                  </a:ext>
                </a:extLst>
              </p14:cNvPr>
              <p14:cNvContentPartPr/>
              <p14:nvPr/>
            </p14:nvContentPartPr>
            <p14:xfrm>
              <a:off x="3161215" y="2825723"/>
              <a:ext cx="2900880" cy="1999080"/>
            </p14:xfrm>
          </p:contentPart>
        </mc:Choice>
        <mc:Fallback>
          <p:pic>
            <p:nvPicPr>
              <p:cNvPr id="75" name="Entrada de lápiz 74">
                <a:extLst>
                  <a:ext uri="{FF2B5EF4-FFF2-40B4-BE49-F238E27FC236}">
                    <a16:creationId xmlns:a16="http://schemas.microsoft.com/office/drawing/2014/main" id="{95481F12-EF55-4D08-9C59-10D5834DE45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07215" y="2717723"/>
                <a:ext cx="3008520" cy="22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6" name="Entrada de lápiz 75">
                <a:extLst>
                  <a:ext uri="{FF2B5EF4-FFF2-40B4-BE49-F238E27FC236}">
                    <a16:creationId xmlns:a16="http://schemas.microsoft.com/office/drawing/2014/main" id="{429F68E5-4427-462C-9F35-CF1147606F84}"/>
                  </a:ext>
                </a:extLst>
              </p14:cNvPr>
              <p14:cNvContentPartPr/>
              <p14:nvPr/>
            </p14:nvContentPartPr>
            <p14:xfrm>
              <a:off x="1921735" y="1856963"/>
              <a:ext cx="25560" cy="54000"/>
            </p14:xfrm>
          </p:contentPart>
        </mc:Choice>
        <mc:Fallback>
          <p:pic>
            <p:nvPicPr>
              <p:cNvPr id="76" name="Entrada de lápiz 75">
                <a:extLst>
                  <a:ext uri="{FF2B5EF4-FFF2-40B4-BE49-F238E27FC236}">
                    <a16:creationId xmlns:a16="http://schemas.microsoft.com/office/drawing/2014/main" id="{429F68E5-4427-462C-9F35-CF1147606F8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67735" y="1749323"/>
                <a:ext cx="13320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upo 94">
            <a:extLst>
              <a:ext uri="{FF2B5EF4-FFF2-40B4-BE49-F238E27FC236}">
                <a16:creationId xmlns:a16="http://schemas.microsoft.com/office/drawing/2014/main" id="{C5A6EF83-6573-4ED8-9D2E-362F4882B0BF}"/>
              </a:ext>
            </a:extLst>
          </p:cNvPr>
          <p:cNvGrpSpPr/>
          <p:nvPr/>
        </p:nvGrpSpPr>
        <p:grpSpPr>
          <a:xfrm>
            <a:off x="956215" y="89723"/>
            <a:ext cx="9108720" cy="2798640"/>
            <a:chOff x="956215" y="89723"/>
            <a:chExt cx="9108720" cy="27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5D6FE5DB-AFA7-4BAA-ADD4-81ADBBFFC034}"/>
                    </a:ext>
                  </a:extLst>
                </p14:cNvPr>
                <p14:cNvContentPartPr/>
                <p14:nvPr/>
              </p14:nvContentPartPr>
              <p14:xfrm>
                <a:off x="1050175" y="2132363"/>
                <a:ext cx="15120" cy="4572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5D6FE5DB-AFA7-4BAA-ADD4-81ADBBFFC0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1175" y="2123723"/>
                  <a:ext cx="32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D5F60525-7F33-4399-AB00-CBF9924EFF8F}"/>
                    </a:ext>
                  </a:extLst>
                </p14:cNvPr>
                <p14:cNvContentPartPr/>
                <p14:nvPr/>
              </p14:nvContentPartPr>
              <p14:xfrm>
                <a:off x="992575" y="1819523"/>
                <a:ext cx="61560" cy="106884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D5F60525-7F33-4399-AB00-CBF9924EFF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3575" y="1810883"/>
                  <a:ext cx="7920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FB27640A-F643-4FC0-B75D-73DF92D78E04}"/>
                    </a:ext>
                  </a:extLst>
                </p14:cNvPr>
                <p14:cNvContentPartPr/>
                <p14:nvPr/>
              </p14:nvContentPartPr>
              <p14:xfrm>
                <a:off x="956215" y="1742123"/>
                <a:ext cx="2455920" cy="101952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FB27640A-F643-4FC0-B75D-73DF92D78E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7575" y="1733123"/>
                  <a:ext cx="2473560" cy="10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F1051F6-F653-4FD5-B36E-70696B24E9F9}"/>
                    </a:ext>
                  </a:extLst>
                </p14:cNvPr>
                <p14:cNvContentPartPr/>
                <p14:nvPr/>
              </p14:nvContentPartPr>
              <p14:xfrm>
                <a:off x="1250695" y="2120843"/>
                <a:ext cx="300600" cy="43884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F1051F6-F653-4FD5-B36E-70696B24E9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41695" y="2111843"/>
                  <a:ext cx="3182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E1258249-C927-4930-9404-33E88C4C1BE3}"/>
                    </a:ext>
                  </a:extLst>
                </p14:cNvPr>
                <p14:cNvContentPartPr/>
                <p14:nvPr/>
              </p14:nvContentPartPr>
              <p14:xfrm>
                <a:off x="1661455" y="2013563"/>
                <a:ext cx="43200" cy="5385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E1258249-C927-4930-9404-33E88C4C1B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52815" y="2004923"/>
                  <a:ext cx="608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E617D6F6-2E80-4B68-8D17-1423B47A295B}"/>
                    </a:ext>
                  </a:extLst>
                </p14:cNvPr>
                <p14:cNvContentPartPr/>
                <p14:nvPr/>
              </p14:nvContentPartPr>
              <p14:xfrm>
                <a:off x="1784215" y="2309483"/>
                <a:ext cx="18000" cy="1396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E617D6F6-2E80-4B68-8D17-1423B47A29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75575" y="2300843"/>
                  <a:ext cx="35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3680F3B-EE84-444F-97A8-923D9BE7E154}"/>
                    </a:ext>
                  </a:extLst>
                </p14:cNvPr>
                <p14:cNvContentPartPr/>
                <p14:nvPr/>
              </p14:nvContentPartPr>
              <p14:xfrm>
                <a:off x="1845055" y="2258723"/>
                <a:ext cx="159840" cy="28152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3680F3B-EE84-444F-97A8-923D9BE7E15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36055" y="2249723"/>
                  <a:ext cx="177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779E156A-3C43-4C74-83DD-CD15302B7AF5}"/>
                    </a:ext>
                  </a:extLst>
                </p14:cNvPr>
                <p14:cNvContentPartPr/>
                <p14:nvPr/>
              </p14:nvContentPartPr>
              <p14:xfrm>
                <a:off x="2050255" y="1843643"/>
                <a:ext cx="336240" cy="6807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779E156A-3C43-4C74-83DD-CD15302B7A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41255" y="1835003"/>
                  <a:ext cx="35388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94FB0BCD-FEE3-4A8A-8345-94D9EBADFC4B}"/>
                    </a:ext>
                  </a:extLst>
                </p14:cNvPr>
                <p14:cNvContentPartPr/>
                <p14:nvPr/>
              </p14:nvContentPartPr>
              <p14:xfrm>
                <a:off x="2310175" y="2178443"/>
                <a:ext cx="479160" cy="2584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94FB0BCD-FEE3-4A8A-8345-94D9EBADFC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01535" y="2169803"/>
                  <a:ext cx="4968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63213AA3-3B94-45C9-A9F3-3B6E83D648DD}"/>
                    </a:ext>
                  </a:extLst>
                </p14:cNvPr>
                <p14:cNvContentPartPr/>
                <p14:nvPr/>
              </p14:nvContentPartPr>
              <p14:xfrm>
                <a:off x="3250855" y="2223083"/>
                <a:ext cx="1343520" cy="9900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63213AA3-3B94-45C9-A9F3-3B6E83D648D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41855" y="2214443"/>
                  <a:ext cx="1361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2A325DC8-9DEA-42D7-9BAB-DDC9BEEFAC58}"/>
                    </a:ext>
                  </a:extLst>
                </p14:cNvPr>
                <p14:cNvContentPartPr/>
                <p14:nvPr/>
              </p14:nvContentPartPr>
              <p14:xfrm>
                <a:off x="4455415" y="2096003"/>
                <a:ext cx="137520" cy="3985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2A325DC8-9DEA-42D7-9BAB-DDC9BEEFAC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46415" y="2087003"/>
                  <a:ext cx="1551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0639FB0E-5F41-4057-88B3-CAF5A7C60FB6}"/>
                    </a:ext>
                  </a:extLst>
                </p14:cNvPr>
                <p14:cNvContentPartPr/>
                <p14:nvPr/>
              </p14:nvContentPartPr>
              <p14:xfrm>
                <a:off x="4569895" y="2235323"/>
                <a:ext cx="292320" cy="39168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0639FB0E-5F41-4057-88B3-CAF5A7C60FB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60895" y="2226683"/>
                  <a:ext cx="3099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F8F6D2E-F92F-4B55-BC3A-1DFFFDB3590F}"/>
                    </a:ext>
                  </a:extLst>
                </p14:cNvPr>
                <p14:cNvContentPartPr/>
                <p14:nvPr/>
              </p14:nvContentPartPr>
              <p14:xfrm>
                <a:off x="4603015" y="1755803"/>
                <a:ext cx="381600" cy="35280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F8F6D2E-F92F-4B55-BC3A-1DFFFDB359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94375" y="1746803"/>
                  <a:ext cx="3992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BE4FDA1A-1050-4F88-A5FB-A13955745F92}"/>
                    </a:ext>
                  </a:extLst>
                </p14:cNvPr>
                <p14:cNvContentPartPr/>
                <p14:nvPr/>
              </p14:nvContentPartPr>
              <p14:xfrm>
                <a:off x="5287015" y="1648163"/>
                <a:ext cx="532080" cy="6984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BE4FDA1A-1050-4F88-A5FB-A13955745F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78375" y="1639523"/>
                  <a:ext cx="549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5CFF7FE4-2EFA-4430-A34E-214F5F23B3F1}"/>
                    </a:ext>
                  </a:extLst>
                </p14:cNvPr>
                <p14:cNvContentPartPr/>
                <p14:nvPr/>
              </p14:nvContentPartPr>
              <p14:xfrm>
                <a:off x="6164695" y="1631603"/>
                <a:ext cx="363600" cy="9108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5CFF7FE4-2EFA-4430-A34E-214F5F23B3F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55695" y="1622963"/>
                  <a:ext cx="381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DECAAC4D-63A6-4E65-8031-012156BB08ED}"/>
                    </a:ext>
                  </a:extLst>
                </p14:cNvPr>
                <p14:cNvContentPartPr/>
                <p14:nvPr/>
              </p14:nvContentPartPr>
              <p14:xfrm>
                <a:off x="6697855" y="1784603"/>
                <a:ext cx="241200" cy="2138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DECAAC4D-63A6-4E65-8031-012156BB08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88855" y="1775603"/>
                  <a:ext cx="258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A150CDF6-B703-453E-93F0-9E090CC95D5D}"/>
                    </a:ext>
                  </a:extLst>
                </p14:cNvPr>
                <p14:cNvContentPartPr/>
                <p14:nvPr/>
              </p14:nvContentPartPr>
              <p14:xfrm>
                <a:off x="6542695" y="2264123"/>
                <a:ext cx="486360" cy="34092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A150CDF6-B703-453E-93F0-9E090CC95D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34055" y="2255123"/>
                  <a:ext cx="5040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679BFBD7-1477-414C-888D-0F98FB0C16B1}"/>
                    </a:ext>
                  </a:extLst>
                </p14:cNvPr>
                <p14:cNvContentPartPr/>
                <p14:nvPr/>
              </p14:nvContentPartPr>
              <p14:xfrm>
                <a:off x="5826295" y="2628803"/>
                <a:ext cx="551520" cy="13644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679BFBD7-1477-414C-888D-0F98FB0C16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17295" y="2619803"/>
                  <a:ext cx="569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350CCC21-647B-4F7C-8A5E-27BFF94C688A}"/>
                    </a:ext>
                  </a:extLst>
                </p14:cNvPr>
                <p14:cNvContentPartPr/>
                <p14:nvPr/>
              </p14:nvContentPartPr>
              <p14:xfrm>
                <a:off x="5131855" y="2674163"/>
                <a:ext cx="554400" cy="1152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350CCC21-647B-4F7C-8A5E-27BFF94C688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23215" y="2665163"/>
                  <a:ext cx="572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775AFB36-A13E-4B44-9F26-9F7FE50D8206}"/>
                    </a:ext>
                  </a:extLst>
                </p14:cNvPr>
                <p14:cNvContentPartPr/>
                <p14:nvPr/>
              </p14:nvContentPartPr>
              <p14:xfrm>
                <a:off x="4883815" y="2522963"/>
                <a:ext cx="140760" cy="4860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775AFB36-A13E-4B44-9F26-9F7FE50D82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74815" y="2513963"/>
                  <a:ext cx="158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A24EAE1C-D9FF-4056-8CD6-728D04C21909}"/>
                    </a:ext>
                  </a:extLst>
                </p14:cNvPr>
                <p14:cNvContentPartPr/>
                <p14:nvPr/>
              </p14:nvContentPartPr>
              <p14:xfrm>
                <a:off x="4822975" y="1885763"/>
                <a:ext cx="68400" cy="57240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A24EAE1C-D9FF-4056-8CD6-728D04C219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14335" y="1877123"/>
                  <a:ext cx="860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7753C48A-18C4-4B13-B4C2-774897891B27}"/>
                    </a:ext>
                  </a:extLst>
                </p14:cNvPr>
                <p14:cNvContentPartPr/>
                <p14:nvPr/>
              </p14:nvContentPartPr>
              <p14:xfrm>
                <a:off x="4846735" y="1961363"/>
                <a:ext cx="249120" cy="42372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7753C48A-18C4-4B13-B4C2-774897891B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38095" y="1952363"/>
                  <a:ext cx="2667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3F9CB1F5-F9B1-4F9C-9EE8-E843EEEB145F}"/>
                    </a:ext>
                  </a:extLst>
                </p14:cNvPr>
                <p14:cNvContentPartPr/>
                <p14:nvPr/>
              </p14:nvContentPartPr>
              <p14:xfrm>
                <a:off x="5121415" y="1899803"/>
                <a:ext cx="158400" cy="53748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3F9CB1F5-F9B1-4F9C-9EE8-E843EEEB14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12775" y="1891163"/>
                  <a:ext cx="1760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7D34AC02-40DD-48D9-AA87-11E0F829C4D4}"/>
                    </a:ext>
                  </a:extLst>
                </p14:cNvPr>
                <p14:cNvContentPartPr/>
                <p14:nvPr/>
              </p14:nvContentPartPr>
              <p14:xfrm>
                <a:off x="5416975" y="2128043"/>
                <a:ext cx="194040" cy="6483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7D34AC02-40DD-48D9-AA87-11E0F829C4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07975" y="2119403"/>
                  <a:ext cx="21168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F05F61A4-8413-4F47-A9C6-FD5792502119}"/>
                    </a:ext>
                  </a:extLst>
                </p14:cNvPr>
                <p14:cNvContentPartPr/>
                <p14:nvPr/>
              </p14:nvContentPartPr>
              <p14:xfrm>
                <a:off x="5680135" y="2161163"/>
                <a:ext cx="255960" cy="24300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F05F61A4-8413-4F47-A9C6-FD57925021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71135" y="2152163"/>
                  <a:ext cx="2736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9676FC22-D07F-4BEC-BC69-2C2F77537C09}"/>
                    </a:ext>
                  </a:extLst>
                </p14:cNvPr>
                <p14:cNvContentPartPr/>
                <p14:nvPr/>
              </p14:nvContentPartPr>
              <p14:xfrm>
                <a:off x="5909095" y="1837523"/>
                <a:ext cx="35640" cy="6552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9676FC22-D07F-4BEC-BC69-2C2F77537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00095" y="1828523"/>
                  <a:ext cx="53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1FAA4F79-EC26-4C24-85FD-CD610955755A}"/>
                    </a:ext>
                  </a:extLst>
                </p14:cNvPr>
                <p14:cNvContentPartPr/>
                <p14:nvPr/>
              </p14:nvContentPartPr>
              <p14:xfrm>
                <a:off x="6186655" y="2128043"/>
                <a:ext cx="241200" cy="33084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1FAA4F79-EC26-4C24-85FD-CD61095575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78015" y="2119043"/>
                  <a:ext cx="2588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49A94A9B-2949-4D81-B943-A772DDF57886}"/>
                    </a:ext>
                  </a:extLst>
                </p14:cNvPr>
                <p14:cNvContentPartPr/>
                <p14:nvPr/>
              </p14:nvContentPartPr>
              <p14:xfrm>
                <a:off x="6013855" y="1815923"/>
                <a:ext cx="194040" cy="71172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49A94A9B-2949-4D81-B943-A772DDF5788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04855" y="1806923"/>
                  <a:ext cx="21168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B8D0E6AB-226F-4DBE-812A-36DA113F3401}"/>
                    </a:ext>
                  </a:extLst>
                </p14:cNvPr>
                <p14:cNvContentPartPr/>
                <p14:nvPr/>
              </p14:nvContentPartPr>
              <p14:xfrm>
                <a:off x="6329575" y="2128043"/>
                <a:ext cx="346680" cy="23472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B8D0E6AB-226F-4DBE-812A-36DA113F340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20575" y="2119043"/>
                  <a:ext cx="364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BB23B46A-9B48-427C-B4F6-7A7800C46F10}"/>
                    </a:ext>
                  </a:extLst>
                </p14:cNvPr>
                <p14:cNvContentPartPr/>
                <p14:nvPr/>
              </p14:nvContentPartPr>
              <p14:xfrm>
                <a:off x="6973975" y="2050643"/>
                <a:ext cx="956160" cy="16452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BB23B46A-9B48-427C-B4F6-7A7800C46F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65335" y="2042003"/>
                  <a:ext cx="973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A77F0504-D31F-4E7E-9E5E-B933CAB4EC48}"/>
                    </a:ext>
                  </a:extLst>
                </p14:cNvPr>
                <p14:cNvContentPartPr/>
                <p14:nvPr/>
              </p14:nvContentPartPr>
              <p14:xfrm>
                <a:off x="7815655" y="1983683"/>
                <a:ext cx="103680" cy="18972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A77F0504-D31F-4E7E-9E5E-B933CAB4EC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07015" y="1975043"/>
                  <a:ext cx="121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5254106F-3E02-43DB-A9E4-9DF95222B620}"/>
                    </a:ext>
                  </a:extLst>
                </p14:cNvPr>
                <p14:cNvContentPartPr/>
                <p14:nvPr/>
              </p14:nvContentPartPr>
              <p14:xfrm>
                <a:off x="8007535" y="1751123"/>
                <a:ext cx="83520" cy="73404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5254106F-3E02-43DB-A9E4-9DF95222B62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98895" y="1742483"/>
                  <a:ext cx="10116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2AAED32F-8E36-4208-BA89-8BDC7919A64C}"/>
                    </a:ext>
                  </a:extLst>
                </p14:cNvPr>
                <p14:cNvContentPartPr/>
                <p14:nvPr/>
              </p14:nvContentPartPr>
              <p14:xfrm>
                <a:off x="7993495" y="1549523"/>
                <a:ext cx="2071440" cy="92844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2AAED32F-8E36-4208-BA89-8BDC7919A64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84495" y="1540883"/>
                  <a:ext cx="2089080" cy="9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13C5EA3-137F-4DF7-9CEF-6D6AE2404F5B}"/>
                    </a:ext>
                  </a:extLst>
                </p14:cNvPr>
                <p14:cNvContentPartPr/>
                <p14:nvPr/>
              </p14:nvContentPartPr>
              <p14:xfrm>
                <a:off x="8341975" y="1964243"/>
                <a:ext cx="325080" cy="31572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13C5EA3-137F-4DF7-9CEF-6D6AE2404F5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33335" y="1955243"/>
                  <a:ext cx="342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2A9978E0-9AD8-4A40-8BA6-ADEC1F3EAD95}"/>
                    </a:ext>
                  </a:extLst>
                </p14:cNvPr>
                <p14:cNvContentPartPr/>
                <p14:nvPr/>
              </p14:nvContentPartPr>
              <p14:xfrm>
                <a:off x="8737975" y="2029763"/>
                <a:ext cx="37440" cy="9576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2A9978E0-9AD8-4A40-8BA6-ADEC1F3EAD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29335" y="2020763"/>
                  <a:ext cx="55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173B11CC-5713-41B9-81A2-3FF3358E4946}"/>
                    </a:ext>
                  </a:extLst>
                </p14:cNvPr>
                <p14:cNvContentPartPr/>
                <p14:nvPr/>
              </p14:nvContentPartPr>
              <p14:xfrm>
                <a:off x="8805295" y="1845083"/>
                <a:ext cx="905040" cy="28440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173B11CC-5713-41B9-81A2-3FF3358E49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96295" y="1836083"/>
                  <a:ext cx="922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8F295A27-BDE5-477B-881C-7623D0967E6E}"/>
                    </a:ext>
                  </a:extLst>
                </p14:cNvPr>
                <p14:cNvContentPartPr/>
                <p14:nvPr/>
              </p14:nvContentPartPr>
              <p14:xfrm>
                <a:off x="1866655" y="744923"/>
                <a:ext cx="454320" cy="105192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8F295A27-BDE5-477B-881C-7623D0967E6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57655" y="736283"/>
                  <a:ext cx="4719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7EDC25B1-F5B1-4273-B803-8771BA61F431}"/>
                    </a:ext>
                  </a:extLst>
                </p14:cNvPr>
                <p14:cNvContentPartPr/>
                <p14:nvPr/>
              </p14:nvContentPartPr>
              <p14:xfrm>
                <a:off x="2190655" y="747443"/>
                <a:ext cx="173880" cy="34596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7EDC25B1-F5B1-4273-B803-8771BA61F43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81655" y="738803"/>
                  <a:ext cx="1915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315E8455-2699-46FD-B957-2D3C2AE65575}"/>
                    </a:ext>
                  </a:extLst>
                </p14:cNvPr>
                <p14:cNvContentPartPr/>
                <p14:nvPr/>
              </p14:nvContentPartPr>
              <p14:xfrm>
                <a:off x="2424655" y="404363"/>
                <a:ext cx="961200" cy="73692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315E8455-2699-46FD-B957-2D3C2AE6557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16015" y="395723"/>
                  <a:ext cx="97884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F8325D1D-D04B-4C36-87B1-A89D2101AE72}"/>
                    </a:ext>
                  </a:extLst>
                </p14:cNvPr>
                <p14:cNvContentPartPr/>
                <p14:nvPr/>
              </p14:nvContentPartPr>
              <p14:xfrm>
                <a:off x="2673055" y="719003"/>
                <a:ext cx="54360" cy="40536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F8325D1D-D04B-4C36-87B1-A89D2101AE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64055" y="710363"/>
                  <a:ext cx="720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B6C036E4-C04B-484E-AD16-88D079554120}"/>
                    </a:ext>
                  </a:extLst>
                </p14:cNvPr>
                <p14:cNvContentPartPr/>
                <p14:nvPr/>
              </p14:nvContentPartPr>
              <p14:xfrm>
                <a:off x="2562175" y="924923"/>
                <a:ext cx="287640" cy="18216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B6C036E4-C04B-484E-AD16-88D07955412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53175" y="916283"/>
                  <a:ext cx="305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47C75F56-3ECB-4669-BB3C-AEB805016868}"/>
                    </a:ext>
                  </a:extLst>
                </p14:cNvPr>
                <p14:cNvContentPartPr/>
                <p14:nvPr/>
              </p14:nvContentPartPr>
              <p14:xfrm>
                <a:off x="2781415" y="701003"/>
                <a:ext cx="482040" cy="33552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47C75F56-3ECB-4669-BB3C-AEB80501686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72415" y="692363"/>
                  <a:ext cx="4996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655C937C-F0CE-4A36-9E47-EF031608DC1C}"/>
                    </a:ext>
                  </a:extLst>
                </p14:cNvPr>
                <p14:cNvContentPartPr/>
                <p14:nvPr/>
              </p14:nvContentPartPr>
              <p14:xfrm>
                <a:off x="3425455" y="522803"/>
                <a:ext cx="880200" cy="16596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655C937C-F0CE-4A36-9E47-EF031608DC1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16815" y="513803"/>
                  <a:ext cx="897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8045BD8B-E255-4DC2-93D6-309916F4848E}"/>
                    </a:ext>
                  </a:extLst>
                </p14:cNvPr>
                <p14:cNvContentPartPr/>
                <p14:nvPr/>
              </p14:nvContentPartPr>
              <p14:xfrm>
                <a:off x="4209895" y="498323"/>
                <a:ext cx="119520" cy="17820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8045BD8B-E255-4DC2-93D6-309916F4848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01255" y="489683"/>
                  <a:ext cx="137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2199A2DA-4474-4185-90B1-1A595F39226F}"/>
                    </a:ext>
                  </a:extLst>
                </p14:cNvPr>
                <p14:cNvContentPartPr/>
                <p14:nvPr/>
              </p14:nvContentPartPr>
              <p14:xfrm>
                <a:off x="4425895" y="272963"/>
                <a:ext cx="22680" cy="60696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2199A2DA-4474-4185-90B1-1A595F39226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16895" y="264323"/>
                  <a:ext cx="4032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E60F1C61-F274-4CEF-92CF-042E7AC609CA}"/>
                    </a:ext>
                  </a:extLst>
                </p14:cNvPr>
                <p14:cNvContentPartPr/>
                <p14:nvPr/>
              </p14:nvContentPartPr>
              <p14:xfrm>
                <a:off x="4418335" y="89723"/>
                <a:ext cx="2333160" cy="22140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E60F1C61-F274-4CEF-92CF-042E7AC609C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09695" y="81083"/>
                  <a:ext cx="23508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031506CB-34F4-4766-9EAC-F5FA5BEF8735}"/>
                    </a:ext>
                  </a:extLst>
                </p14:cNvPr>
                <p14:cNvContentPartPr/>
                <p14:nvPr/>
              </p14:nvContentPartPr>
              <p14:xfrm>
                <a:off x="6900175" y="498323"/>
                <a:ext cx="360" cy="36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031506CB-34F4-4766-9EAC-F5FA5BEF873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91535" y="4896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2660F99A-33B2-49DB-BE94-2ACD164EFF0E}"/>
                    </a:ext>
                  </a:extLst>
                </p14:cNvPr>
                <p14:cNvContentPartPr/>
                <p14:nvPr/>
              </p14:nvContentPartPr>
              <p14:xfrm>
                <a:off x="4406455" y="108083"/>
                <a:ext cx="2185560" cy="82656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2660F99A-33B2-49DB-BE94-2ACD164EFF0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97455" y="99443"/>
                  <a:ext cx="220320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4E838C59-672C-4AE2-8CC0-4167458239F0}"/>
                    </a:ext>
                  </a:extLst>
                </p14:cNvPr>
                <p14:cNvContentPartPr/>
                <p14:nvPr/>
              </p14:nvContentPartPr>
              <p14:xfrm>
                <a:off x="4743055" y="416243"/>
                <a:ext cx="392400" cy="39456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4E838C59-672C-4AE2-8CC0-4167458239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34055" y="407243"/>
                  <a:ext cx="4100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9F5763E7-8550-4637-825F-3B1E16620967}"/>
                    </a:ext>
                  </a:extLst>
                </p14:cNvPr>
                <p14:cNvContentPartPr/>
                <p14:nvPr/>
              </p14:nvContentPartPr>
              <p14:xfrm>
                <a:off x="5195215" y="510563"/>
                <a:ext cx="246960" cy="26352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9F5763E7-8550-4637-825F-3B1E1662096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86575" y="501563"/>
                  <a:ext cx="264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CCF2D44E-7A60-443E-A9CF-60DA98EA91A4}"/>
                    </a:ext>
                  </a:extLst>
                </p14:cNvPr>
                <p14:cNvContentPartPr/>
                <p14:nvPr/>
              </p14:nvContentPartPr>
              <p14:xfrm>
                <a:off x="5455495" y="503003"/>
                <a:ext cx="35640" cy="1260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CCF2D44E-7A60-443E-A9CF-60DA98EA91A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46495" y="494003"/>
                  <a:ext cx="53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57B98339-CB66-415E-8B1E-79D515CEB31E}"/>
                    </a:ext>
                  </a:extLst>
                </p14:cNvPr>
                <p14:cNvContentPartPr/>
                <p14:nvPr/>
              </p14:nvContentPartPr>
              <p14:xfrm>
                <a:off x="5577895" y="505883"/>
                <a:ext cx="95400" cy="17568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57B98339-CB66-415E-8B1E-79D515CEB3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68895" y="497243"/>
                  <a:ext cx="113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AC223049-82FC-46DC-935C-3AECD91D0302}"/>
                    </a:ext>
                  </a:extLst>
                </p14:cNvPr>
                <p14:cNvContentPartPr/>
                <p14:nvPr/>
              </p14:nvContentPartPr>
              <p14:xfrm>
                <a:off x="5783455" y="477083"/>
                <a:ext cx="324000" cy="10800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AC223049-82FC-46DC-935C-3AECD91D030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74455" y="468443"/>
                  <a:ext cx="341640" cy="12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786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05735D7E-5713-441B-8DDC-B1478E9F96FE}"/>
              </a:ext>
            </a:extLst>
          </p:cNvPr>
          <p:cNvGrpSpPr/>
          <p:nvPr/>
        </p:nvGrpSpPr>
        <p:grpSpPr>
          <a:xfrm>
            <a:off x="1633874" y="253043"/>
            <a:ext cx="1483200" cy="1379160"/>
            <a:chOff x="1633874" y="253043"/>
            <a:chExt cx="1483200" cy="137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FAFD666-9A51-4DFA-A226-34B317B6B825}"/>
                    </a:ext>
                  </a:extLst>
                </p14:cNvPr>
                <p14:cNvContentPartPr/>
                <p14:nvPr/>
              </p14:nvContentPartPr>
              <p14:xfrm>
                <a:off x="1633874" y="506123"/>
                <a:ext cx="63000" cy="4212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FAFD666-9A51-4DFA-A226-34B317B6B8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25234" y="497483"/>
                  <a:ext cx="80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910CF08F-5004-45E4-9094-8B357483015A}"/>
                    </a:ext>
                  </a:extLst>
                </p14:cNvPr>
                <p14:cNvContentPartPr/>
                <p14:nvPr/>
              </p14:nvContentPartPr>
              <p14:xfrm>
                <a:off x="1679594" y="253043"/>
                <a:ext cx="360000" cy="9705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910CF08F-5004-45E4-9094-8B35748301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70594" y="244043"/>
                  <a:ext cx="37764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01B541E9-5469-4CC4-B85E-10E138750CB9}"/>
                    </a:ext>
                  </a:extLst>
                </p14:cNvPr>
                <p14:cNvContentPartPr/>
                <p14:nvPr/>
              </p14:nvContentPartPr>
              <p14:xfrm>
                <a:off x="2020514" y="858203"/>
                <a:ext cx="58320" cy="31572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01B541E9-5469-4CC4-B85E-10E138750C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1874" y="849203"/>
                  <a:ext cx="759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5F0F671-A0EA-4F77-BCE9-8F6CE2FB27F1}"/>
                    </a:ext>
                  </a:extLst>
                </p14:cNvPr>
                <p14:cNvContentPartPr/>
                <p14:nvPr/>
              </p14:nvContentPartPr>
              <p14:xfrm>
                <a:off x="2068394" y="783683"/>
                <a:ext cx="58320" cy="8244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5F0F671-A0EA-4F77-BCE9-8F6CE2FB27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59754" y="774683"/>
                  <a:ext cx="75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89EB7367-4D8D-4BAC-A284-F74F94052232}"/>
                    </a:ext>
                  </a:extLst>
                </p14:cNvPr>
                <p14:cNvContentPartPr/>
                <p14:nvPr/>
              </p14:nvContentPartPr>
              <p14:xfrm>
                <a:off x="2258474" y="820763"/>
                <a:ext cx="213120" cy="4060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89EB7367-4D8D-4BAC-A284-F74F940522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49474" y="811763"/>
                  <a:ext cx="2307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9031FFA6-E9F7-411A-87D0-3E9A0CE6ADDB}"/>
                    </a:ext>
                  </a:extLst>
                </p14:cNvPr>
                <p14:cNvContentPartPr/>
                <p14:nvPr/>
              </p14:nvContentPartPr>
              <p14:xfrm>
                <a:off x="2408234" y="721763"/>
                <a:ext cx="234360" cy="91044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9031FFA6-E9F7-411A-87D0-3E9A0CE6AD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99594" y="713123"/>
                  <a:ext cx="25200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3108BF4A-4A6C-4D04-91FF-FF6D87FE13EF}"/>
                    </a:ext>
                  </a:extLst>
                </p14:cNvPr>
                <p14:cNvContentPartPr/>
                <p14:nvPr/>
              </p14:nvContentPartPr>
              <p14:xfrm>
                <a:off x="2728274" y="924083"/>
                <a:ext cx="154440" cy="2458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3108BF4A-4A6C-4D04-91FF-FF6D87FE13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19634" y="915083"/>
                  <a:ext cx="1720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D27D03E7-6AE1-4E04-9289-ECB69A0FE2EA}"/>
                    </a:ext>
                  </a:extLst>
                </p14:cNvPr>
                <p14:cNvContentPartPr/>
                <p14:nvPr/>
              </p14:nvContentPartPr>
              <p14:xfrm>
                <a:off x="2953634" y="831203"/>
                <a:ext cx="163440" cy="42912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D27D03E7-6AE1-4E04-9289-ECB69A0FE2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4994" y="822203"/>
                  <a:ext cx="18108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BA6FC16-B0EF-4B25-957D-E4EB9A768B95}"/>
              </a:ext>
            </a:extLst>
          </p:cNvPr>
          <p:cNvGrpSpPr/>
          <p:nvPr/>
        </p:nvGrpSpPr>
        <p:grpSpPr>
          <a:xfrm>
            <a:off x="3994754" y="349883"/>
            <a:ext cx="1436760" cy="882360"/>
            <a:chOff x="3994754" y="349883"/>
            <a:chExt cx="1436760" cy="88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883959EA-DED6-495D-80D4-CBFFCCA86F30}"/>
                    </a:ext>
                  </a:extLst>
                </p14:cNvPr>
                <p14:cNvContentPartPr/>
                <p14:nvPr/>
              </p14:nvContentPartPr>
              <p14:xfrm>
                <a:off x="3994754" y="349883"/>
                <a:ext cx="495720" cy="882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883959EA-DED6-495D-80D4-CBFFCCA86F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86114" y="340883"/>
                  <a:ext cx="51336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12FC5890-345B-4791-90AE-A57727ED4194}"/>
                    </a:ext>
                  </a:extLst>
                </p14:cNvPr>
                <p14:cNvContentPartPr/>
                <p14:nvPr/>
              </p14:nvContentPartPr>
              <p14:xfrm>
                <a:off x="4534034" y="974843"/>
                <a:ext cx="178920" cy="1933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12FC5890-345B-4791-90AE-A57727ED41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25034" y="966203"/>
                  <a:ext cx="196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79F8B503-E87A-4BFB-A76D-3B000E769365}"/>
                    </a:ext>
                  </a:extLst>
                </p14:cNvPr>
                <p14:cNvContentPartPr/>
                <p14:nvPr/>
              </p14:nvContentPartPr>
              <p14:xfrm>
                <a:off x="4843274" y="821483"/>
                <a:ext cx="588240" cy="35712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79F8B503-E87A-4BFB-A76D-3B000E7693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4634" y="812483"/>
                  <a:ext cx="60588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3F18428-0E4B-4014-ACDA-83AEAEB3FA76}"/>
              </a:ext>
            </a:extLst>
          </p:cNvPr>
          <p:cNvGrpSpPr/>
          <p:nvPr/>
        </p:nvGrpSpPr>
        <p:grpSpPr>
          <a:xfrm>
            <a:off x="5901314" y="300563"/>
            <a:ext cx="5428080" cy="1064880"/>
            <a:chOff x="5901314" y="300563"/>
            <a:chExt cx="5428080" cy="10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BDB73546-F2ED-4A0F-B78E-B868BBCD74BF}"/>
                    </a:ext>
                  </a:extLst>
                </p14:cNvPr>
                <p14:cNvContentPartPr/>
                <p14:nvPr/>
              </p14:nvContentPartPr>
              <p14:xfrm>
                <a:off x="5901314" y="450683"/>
                <a:ext cx="579600" cy="67860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BDB73546-F2ED-4A0F-B78E-B868BBCD74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92314" y="442043"/>
                  <a:ext cx="59724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443935D-F119-491A-A7CD-08509A71CE25}"/>
                    </a:ext>
                  </a:extLst>
                </p14:cNvPr>
                <p14:cNvContentPartPr/>
                <p14:nvPr/>
              </p14:nvContentPartPr>
              <p14:xfrm>
                <a:off x="6595034" y="803843"/>
                <a:ext cx="186120" cy="24696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443935D-F119-491A-A7CD-08509A71CE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6394" y="794843"/>
                  <a:ext cx="203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62B0F472-F332-43C6-85C3-958DB13E8D9C}"/>
                    </a:ext>
                  </a:extLst>
                </p14:cNvPr>
                <p14:cNvContentPartPr/>
                <p14:nvPr/>
              </p14:nvContentPartPr>
              <p14:xfrm>
                <a:off x="6781154" y="365363"/>
                <a:ext cx="280080" cy="48240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62B0F472-F332-43C6-85C3-958DB13E8D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2514" y="356363"/>
                  <a:ext cx="2977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90586C79-64C4-482B-AA05-D5E6D0A0AF07}"/>
                    </a:ext>
                  </a:extLst>
                </p14:cNvPr>
                <p14:cNvContentPartPr/>
                <p14:nvPr/>
              </p14:nvContentPartPr>
              <p14:xfrm>
                <a:off x="6844514" y="592163"/>
                <a:ext cx="417240" cy="7848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90586C79-64C4-482B-AA05-D5E6D0A0AF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35514" y="583163"/>
                  <a:ext cx="434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308F963-9075-4373-BBE9-08E28A4FD9E4}"/>
                    </a:ext>
                  </a:extLst>
                </p14:cNvPr>
                <p14:cNvContentPartPr/>
                <p14:nvPr/>
              </p14:nvContentPartPr>
              <p14:xfrm>
                <a:off x="7533554" y="584603"/>
                <a:ext cx="778320" cy="26388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308F963-9075-4373-BBE9-08E28A4FD9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24914" y="575603"/>
                  <a:ext cx="795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493463D7-585F-41E6-8901-D512860C1495}"/>
                    </a:ext>
                  </a:extLst>
                </p14:cNvPr>
                <p14:cNvContentPartPr/>
                <p14:nvPr/>
              </p14:nvContentPartPr>
              <p14:xfrm>
                <a:off x="8595914" y="356363"/>
                <a:ext cx="78480" cy="66564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493463D7-585F-41E6-8901-D512860C14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86914" y="347723"/>
                  <a:ext cx="9612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A2511578-223F-426F-83C8-1C9AE9284F01}"/>
                    </a:ext>
                  </a:extLst>
                </p14:cNvPr>
                <p14:cNvContentPartPr/>
                <p14:nvPr/>
              </p14:nvContentPartPr>
              <p14:xfrm>
                <a:off x="8595914" y="300563"/>
                <a:ext cx="367200" cy="7095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A2511578-223F-426F-83C8-1C9AE9284F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86914" y="291923"/>
                  <a:ext cx="38484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8503C2EA-B587-4E10-9992-CF063B3A97A9}"/>
                    </a:ext>
                  </a:extLst>
                </p14:cNvPr>
                <p14:cNvContentPartPr/>
                <p14:nvPr/>
              </p14:nvContentPartPr>
              <p14:xfrm>
                <a:off x="8968514" y="689723"/>
                <a:ext cx="239400" cy="28584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8503C2EA-B587-4E10-9992-CF063B3A97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59874" y="680723"/>
                  <a:ext cx="257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47338930-1B32-42CE-8496-C29DDD14F38C}"/>
                    </a:ext>
                  </a:extLst>
                </p14:cNvPr>
                <p14:cNvContentPartPr/>
                <p14:nvPr/>
              </p14:nvContentPartPr>
              <p14:xfrm>
                <a:off x="9255434" y="695843"/>
                <a:ext cx="158760" cy="66960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47338930-1B32-42CE-8496-C29DDD14F3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46794" y="686843"/>
                  <a:ext cx="17640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28CD04B9-989D-4743-82AA-8C51ADF9E681}"/>
                    </a:ext>
                  </a:extLst>
                </p14:cNvPr>
                <p14:cNvContentPartPr/>
                <p14:nvPr/>
              </p14:nvContentPartPr>
              <p14:xfrm>
                <a:off x="9530474" y="803843"/>
                <a:ext cx="149040" cy="25344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28CD04B9-989D-4743-82AA-8C51ADF9E68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21834" y="794843"/>
                  <a:ext cx="166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ED27F46-8F14-43DF-BC6E-EBE7DD566CF1}"/>
                    </a:ext>
                  </a:extLst>
                </p14:cNvPr>
                <p14:cNvContentPartPr/>
                <p14:nvPr/>
              </p14:nvContentPartPr>
              <p14:xfrm>
                <a:off x="9658274" y="752003"/>
                <a:ext cx="452160" cy="3009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ED27F46-8F14-43DF-BC6E-EBE7DD566C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9274" y="743363"/>
                  <a:ext cx="4698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D019BBE6-71F6-49D3-9EAD-97727C170BD9}"/>
                    </a:ext>
                  </a:extLst>
                </p14:cNvPr>
                <p14:cNvContentPartPr/>
                <p14:nvPr/>
              </p14:nvContentPartPr>
              <p14:xfrm>
                <a:off x="10161914" y="742283"/>
                <a:ext cx="368640" cy="2638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D019BBE6-71F6-49D3-9EAD-97727C170B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52914" y="733283"/>
                  <a:ext cx="3862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9CCD8C81-2AC6-4D02-B2FC-BD38DC264EF5}"/>
                    </a:ext>
                  </a:extLst>
                </p14:cNvPr>
                <p14:cNvContentPartPr/>
                <p14:nvPr/>
              </p14:nvContentPartPr>
              <p14:xfrm>
                <a:off x="10482314" y="309563"/>
                <a:ext cx="847080" cy="60516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9CCD8C81-2AC6-4D02-B2FC-BD38DC264E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73674" y="300563"/>
                  <a:ext cx="864720" cy="62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F9BC83A-5E38-4BF9-B35E-33735551EB6C}"/>
              </a:ext>
            </a:extLst>
          </p:cNvPr>
          <p:cNvGrpSpPr/>
          <p:nvPr/>
        </p:nvGrpSpPr>
        <p:grpSpPr>
          <a:xfrm>
            <a:off x="854474" y="2193443"/>
            <a:ext cx="1997280" cy="502920"/>
            <a:chOff x="854474" y="2193443"/>
            <a:chExt cx="199728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A9321E06-1964-4B89-ADFF-14B6F3A78AE7}"/>
                    </a:ext>
                  </a:extLst>
                </p14:cNvPr>
                <p14:cNvContentPartPr/>
                <p14:nvPr/>
              </p14:nvContentPartPr>
              <p14:xfrm>
                <a:off x="854474" y="2231243"/>
                <a:ext cx="654480" cy="46512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A9321E06-1964-4B89-ADFF-14B6F3A78A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5474" y="2222243"/>
                  <a:ext cx="6721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B160A534-E15A-41A9-835C-C40435BD45F9}"/>
                    </a:ext>
                  </a:extLst>
                </p14:cNvPr>
                <p14:cNvContentPartPr/>
                <p14:nvPr/>
              </p14:nvContentPartPr>
              <p14:xfrm>
                <a:off x="1522994" y="2356523"/>
                <a:ext cx="228240" cy="260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B160A534-E15A-41A9-835C-C40435BD45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14354" y="2347523"/>
                  <a:ext cx="2458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E63574B2-4B88-4541-AD56-2EE6DB9BF1FA}"/>
                    </a:ext>
                  </a:extLst>
                </p14:cNvPr>
                <p14:cNvContentPartPr/>
                <p14:nvPr/>
              </p14:nvContentPartPr>
              <p14:xfrm>
                <a:off x="1903514" y="2388563"/>
                <a:ext cx="219600" cy="19260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E63574B2-4B88-4541-AD56-2EE6DB9BF1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94874" y="2379923"/>
                  <a:ext cx="237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F8074B34-42BE-4323-9DC5-7CE88355E184}"/>
                    </a:ext>
                  </a:extLst>
                </p14:cNvPr>
                <p14:cNvContentPartPr/>
                <p14:nvPr/>
              </p14:nvContentPartPr>
              <p14:xfrm>
                <a:off x="1934474" y="2295323"/>
                <a:ext cx="309240" cy="38736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F8074B34-42BE-4323-9DC5-7CE88355E1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25474" y="2286683"/>
                  <a:ext cx="326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94C57DEB-FBA1-496F-B1E2-29DCB3EB0DE1}"/>
                    </a:ext>
                  </a:extLst>
                </p14:cNvPr>
                <p14:cNvContentPartPr/>
                <p14:nvPr/>
              </p14:nvContentPartPr>
              <p14:xfrm>
                <a:off x="2237234" y="2199563"/>
                <a:ext cx="15120" cy="792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94C57DEB-FBA1-496F-B1E2-29DCB3EB0D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28234" y="2190923"/>
                  <a:ext cx="32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0C3D5EB9-A080-4152-9083-08D7559C361D}"/>
                    </a:ext>
                  </a:extLst>
                </p14:cNvPr>
                <p14:cNvContentPartPr/>
                <p14:nvPr/>
              </p14:nvContentPartPr>
              <p14:xfrm>
                <a:off x="2389874" y="2370563"/>
                <a:ext cx="336600" cy="23040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0C3D5EB9-A080-4152-9083-08D7559C36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80874" y="2361563"/>
                  <a:ext cx="354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BCD91CD1-FBA6-4772-AE8F-094D3493EC8A}"/>
                    </a:ext>
                  </a:extLst>
                </p14:cNvPr>
                <p14:cNvContentPartPr/>
                <p14:nvPr/>
              </p14:nvContentPartPr>
              <p14:xfrm>
                <a:off x="2782634" y="2193443"/>
                <a:ext cx="69120" cy="30348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BCD91CD1-FBA6-4772-AE8F-094D3493EC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73634" y="2184443"/>
                  <a:ext cx="8676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2BDF46F7-672C-4609-955F-A23D19015C5E}"/>
              </a:ext>
            </a:extLst>
          </p:cNvPr>
          <p:cNvGrpSpPr/>
          <p:nvPr/>
        </p:nvGrpSpPr>
        <p:grpSpPr>
          <a:xfrm>
            <a:off x="3145874" y="2302883"/>
            <a:ext cx="714240" cy="425160"/>
            <a:chOff x="3145874" y="2302883"/>
            <a:chExt cx="71424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F4165257-A73C-4955-90B7-16B4AB742D71}"/>
                    </a:ext>
                  </a:extLst>
                </p14:cNvPr>
                <p14:cNvContentPartPr/>
                <p14:nvPr/>
              </p14:nvContentPartPr>
              <p14:xfrm>
                <a:off x="3147314" y="2302883"/>
                <a:ext cx="226800" cy="42516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F4165257-A73C-4955-90B7-16B4AB742D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38674" y="2294243"/>
                  <a:ext cx="244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39D53EB4-79F4-493E-9892-22F93B6626D1}"/>
                    </a:ext>
                  </a:extLst>
                </p14:cNvPr>
                <p14:cNvContentPartPr/>
                <p14:nvPr/>
              </p14:nvContentPartPr>
              <p14:xfrm>
                <a:off x="3145874" y="2473163"/>
                <a:ext cx="196200" cy="14400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39D53EB4-79F4-493E-9892-22F93B6626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36874" y="2464523"/>
                  <a:ext cx="21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54225E84-1F07-41DE-A58D-0EA1D74A9EDE}"/>
                    </a:ext>
                  </a:extLst>
                </p14:cNvPr>
                <p14:cNvContentPartPr/>
                <p14:nvPr/>
              </p14:nvContentPartPr>
              <p14:xfrm>
                <a:off x="3484274" y="2413043"/>
                <a:ext cx="210960" cy="18504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54225E84-1F07-41DE-A58D-0EA1D74A9E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75634" y="2404403"/>
                  <a:ext cx="228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BBAD1020-143F-45BC-A1F9-B28FFAA8F23D}"/>
                    </a:ext>
                  </a:extLst>
                </p14:cNvPr>
                <p14:cNvContentPartPr/>
                <p14:nvPr/>
              </p14:nvContentPartPr>
              <p14:xfrm>
                <a:off x="3771914" y="2357243"/>
                <a:ext cx="88200" cy="25308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BBAD1020-143F-45BC-A1F9-B28FFAA8F2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62914" y="2348243"/>
                  <a:ext cx="1058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B7227FCA-C890-419E-ACBF-35338E19A8C1}"/>
              </a:ext>
            </a:extLst>
          </p:cNvPr>
          <p:cNvGrpSpPr/>
          <p:nvPr/>
        </p:nvGrpSpPr>
        <p:grpSpPr>
          <a:xfrm>
            <a:off x="4199234" y="2148803"/>
            <a:ext cx="945000" cy="678240"/>
            <a:chOff x="4199234" y="2148803"/>
            <a:chExt cx="945000" cy="67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AB43C55C-833C-40F3-ABFC-EAD3EC847175}"/>
                    </a:ext>
                  </a:extLst>
                </p14:cNvPr>
                <p14:cNvContentPartPr/>
                <p14:nvPr/>
              </p14:nvContentPartPr>
              <p14:xfrm>
                <a:off x="4199234" y="2148803"/>
                <a:ext cx="464760" cy="43956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AB43C55C-833C-40F3-ABFC-EAD3EC8471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90594" y="2140163"/>
                  <a:ext cx="4824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F41217F2-74CB-429F-A8C2-9D072C2B6495}"/>
                    </a:ext>
                  </a:extLst>
                </p14:cNvPr>
                <p14:cNvContentPartPr/>
                <p14:nvPr/>
              </p14:nvContentPartPr>
              <p14:xfrm>
                <a:off x="4743554" y="2372723"/>
                <a:ext cx="17280" cy="4543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F41217F2-74CB-429F-A8C2-9D072C2B64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34914" y="2364083"/>
                  <a:ext cx="349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2925F0DE-0FE7-40FE-92A6-721D8D6DB77D}"/>
                    </a:ext>
                  </a:extLst>
                </p14:cNvPr>
                <p14:cNvContentPartPr/>
                <p14:nvPr/>
              </p14:nvContentPartPr>
              <p14:xfrm>
                <a:off x="4759754" y="2377043"/>
                <a:ext cx="150120" cy="12816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2925F0DE-0FE7-40FE-92A6-721D8D6DB7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50754" y="2368403"/>
                  <a:ext cx="167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DFBD10D4-33AB-4D33-935C-6635E2F240AE}"/>
                    </a:ext>
                  </a:extLst>
                </p14:cNvPr>
                <p14:cNvContentPartPr/>
                <p14:nvPr/>
              </p14:nvContentPartPr>
              <p14:xfrm>
                <a:off x="4942994" y="2357243"/>
                <a:ext cx="201240" cy="20556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DFBD10D4-33AB-4D33-935C-6635E2F240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34354" y="2348243"/>
                  <a:ext cx="21888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4048398E-4042-4E28-BE7D-2D0239DC3344}"/>
              </a:ext>
            </a:extLst>
          </p:cNvPr>
          <p:cNvGrpSpPr/>
          <p:nvPr/>
        </p:nvGrpSpPr>
        <p:grpSpPr>
          <a:xfrm>
            <a:off x="5454554" y="2255003"/>
            <a:ext cx="603720" cy="232200"/>
            <a:chOff x="5454554" y="2255003"/>
            <a:chExt cx="60372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3E39E709-993D-4C02-93B9-5998A80D6ED4}"/>
                    </a:ext>
                  </a:extLst>
                </p14:cNvPr>
                <p14:cNvContentPartPr/>
                <p14:nvPr/>
              </p14:nvContentPartPr>
              <p14:xfrm>
                <a:off x="5454554" y="2336003"/>
                <a:ext cx="600480" cy="6480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3E39E709-993D-4C02-93B9-5998A80D6E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45914" y="2327363"/>
                  <a:ext cx="618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CEDC61CB-41C1-4D9F-B8B2-3C40CB3FEF1D}"/>
                    </a:ext>
                  </a:extLst>
                </p14:cNvPr>
                <p14:cNvContentPartPr/>
                <p14:nvPr/>
              </p14:nvContentPartPr>
              <p14:xfrm>
                <a:off x="5918954" y="2255003"/>
                <a:ext cx="139320" cy="23220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CEDC61CB-41C1-4D9F-B8B2-3C40CB3FEF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10314" y="2246363"/>
                  <a:ext cx="15696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0EE6CE11-CC9B-4C32-BD50-4C45C0E6EE6E}"/>
              </a:ext>
            </a:extLst>
          </p:cNvPr>
          <p:cNvGrpSpPr/>
          <p:nvPr/>
        </p:nvGrpSpPr>
        <p:grpSpPr>
          <a:xfrm>
            <a:off x="6417914" y="1871603"/>
            <a:ext cx="2007360" cy="837720"/>
            <a:chOff x="6417914" y="1871603"/>
            <a:chExt cx="2007360" cy="83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3E4D5A4D-C308-4D5D-B38A-EFC2BBE51517}"/>
                    </a:ext>
                  </a:extLst>
                </p14:cNvPr>
                <p14:cNvContentPartPr/>
                <p14:nvPr/>
              </p14:nvContentPartPr>
              <p14:xfrm>
                <a:off x="6417914" y="2047283"/>
                <a:ext cx="145080" cy="42804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3E4D5A4D-C308-4D5D-B38A-EFC2BBE515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09274" y="2038283"/>
                  <a:ext cx="162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32C15376-08A8-4DBB-8693-B5626B8B611C}"/>
                    </a:ext>
                  </a:extLst>
                </p14:cNvPr>
                <p14:cNvContentPartPr/>
                <p14:nvPr/>
              </p14:nvContentPartPr>
              <p14:xfrm>
                <a:off x="6487034" y="1939643"/>
                <a:ext cx="558000" cy="41472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32C15376-08A8-4DBB-8693-B5626B8B61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78394" y="1931003"/>
                  <a:ext cx="5756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06915BBF-3F6C-4315-8AC5-A41543034396}"/>
                    </a:ext>
                  </a:extLst>
                </p14:cNvPr>
                <p14:cNvContentPartPr/>
                <p14:nvPr/>
              </p14:nvContentPartPr>
              <p14:xfrm>
                <a:off x="7102274" y="2150603"/>
                <a:ext cx="209880" cy="55872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06915BBF-3F6C-4315-8AC5-A415430343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93274" y="2141963"/>
                  <a:ext cx="2275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FDA28064-E364-47CB-A438-341D8C9CDA2C}"/>
                    </a:ext>
                  </a:extLst>
                </p14:cNvPr>
                <p14:cNvContentPartPr/>
                <p14:nvPr/>
              </p14:nvContentPartPr>
              <p14:xfrm>
                <a:off x="7412954" y="2151683"/>
                <a:ext cx="155160" cy="22464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FDA28064-E364-47CB-A438-341D8C9CDA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04314" y="2142683"/>
                  <a:ext cx="172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03F97B1B-8573-46D1-8603-0C6A8D0BBA8F}"/>
                    </a:ext>
                  </a:extLst>
                </p14:cNvPr>
                <p14:cNvContentPartPr/>
                <p14:nvPr/>
              </p14:nvContentPartPr>
              <p14:xfrm>
                <a:off x="7612034" y="2155283"/>
                <a:ext cx="24120" cy="19368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03F97B1B-8573-46D1-8603-0C6A8D0BBA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03394" y="2146643"/>
                  <a:ext cx="41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FF87D92B-2B3E-4A3A-A32C-C8397FDC459B}"/>
                    </a:ext>
                  </a:extLst>
                </p14:cNvPr>
                <p14:cNvContentPartPr/>
                <p14:nvPr/>
              </p14:nvContentPartPr>
              <p14:xfrm>
                <a:off x="7656314" y="2077163"/>
                <a:ext cx="339120" cy="26640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FF87D92B-2B3E-4A3A-A32C-C8397FDC45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47314" y="2068163"/>
                  <a:ext cx="356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0DA7B717-D120-412C-B987-0A6BBFAD39F3}"/>
                    </a:ext>
                  </a:extLst>
                </p14:cNvPr>
                <p14:cNvContentPartPr/>
                <p14:nvPr/>
              </p14:nvContentPartPr>
              <p14:xfrm>
                <a:off x="7995074" y="1871603"/>
                <a:ext cx="79200" cy="31428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0DA7B717-D120-412C-B987-0A6BBFAD39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86074" y="1862963"/>
                  <a:ext cx="968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48A1EE1A-0F92-4154-A29E-36F773B5E7AA}"/>
                    </a:ext>
                  </a:extLst>
                </p14:cNvPr>
                <p14:cNvContentPartPr/>
                <p14:nvPr/>
              </p14:nvContentPartPr>
              <p14:xfrm>
                <a:off x="7982834" y="2151683"/>
                <a:ext cx="250200" cy="5688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48A1EE1A-0F92-4154-A29E-36F773B5E7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74194" y="2142683"/>
                  <a:ext cx="267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314ECD98-885B-4A06-9DC5-69FE1B941ED7}"/>
                    </a:ext>
                  </a:extLst>
                </p14:cNvPr>
                <p14:cNvContentPartPr/>
                <p14:nvPr/>
              </p14:nvContentPartPr>
              <p14:xfrm>
                <a:off x="8267954" y="2117843"/>
                <a:ext cx="157320" cy="1724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314ECD98-885B-4A06-9DC5-69FE1B941ED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58954" y="2108843"/>
                  <a:ext cx="17496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BBFE57B6-58E5-422F-9F0F-2471BBFEDC29}"/>
              </a:ext>
            </a:extLst>
          </p:cNvPr>
          <p:cNvGrpSpPr/>
          <p:nvPr/>
        </p:nvGrpSpPr>
        <p:grpSpPr>
          <a:xfrm>
            <a:off x="756554" y="3253643"/>
            <a:ext cx="1289160" cy="613080"/>
            <a:chOff x="756554" y="3253643"/>
            <a:chExt cx="1289160" cy="6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AE186DCA-ECEA-421D-A84E-CD20799595B3}"/>
                    </a:ext>
                  </a:extLst>
                </p14:cNvPr>
                <p14:cNvContentPartPr/>
                <p14:nvPr/>
              </p14:nvContentPartPr>
              <p14:xfrm>
                <a:off x="756554" y="3329243"/>
                <a:ext cx="732240" cy="19836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AE186DCA-ECEA-421D-A84E-CD20799595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7554" y="3320603"/>
                  <a:ext cx="749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B9771E52-6C43-4EC8-AE3C-9B0406632064}"/>
                    </a:ext>
                  </a:extLst>
                </p14:cNvPr>
                <p14:cNvContentPartPr/>
                <p14:nvPr/>
              </p14:nvContentPartPr>
              <p14:xfrm>
                <a:off x="1003514" y="3378923"/>
                <a:ext cx="129960" cy="46008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B9771E52-6C43-4EC8-AE3C-9B04066320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4874" y="3369923"/>
                  <a:ext cx="1476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B1BD4F16-5A26-4ECE-BC54-1F9FFB2B6911}"/>
                    </a:ext>
                  </a:extLst>
                </p14:cNvPr>
                <p14:cNvContentPartPr/>
                <p14:nvPr/>
              </p14:nvContentPartPr>
              <p14:xfrm>
                <a:off x="1159034" y="3604643"/>
                <a:ext cx="226800" cy="2620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B1BD4F16-5A26-4ECE-BC54-1F9FFB2B691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0034" y="3595643"/>
                  <a:ext cx="244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7C3F27B4-B17B-46E0-A663-734B1E3111A9}"/>
                    </a:ext>
                  </a:extLst>
                </p14:cNvPr>
                <p14:cNvContentPartPr/>
                <p14:nvPr/>
              </p14:nvContentPartPr>
              <p14:xfrm>
                <a:off x="1721354" y="3253643"/>
                <a:ext cx="324360" cy="53316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7C3F27B4-B17B-46E0-A663-734B1E3111A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12354" y="3244643"/>
                  <a:ext cx="342000" cy="55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2275D28-E652-41E1-8EC5-9B5C1C8C025E}"/>
              </a:ext>
            </a:extLst>
          </p:cNvPr>
          <p:cNvGrpSpPr/>
          <p:nvPr/>
        </p:nvGrpSpPr>
        <p:grpSpPr>
          <a:xfrm>
            <a:off x="2332994" y="3169043"/>
            <a:ext cx="2941560" cy="665640"/>
            <a:chOff x="2332994" y="3169043"/>
            <a:chExt cx="2941560" cy="66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C3FB216C-A41F-4939-836A-4B6CDED54AF8}"/>
                    </a:ext>
                  </a:extLst>
                </p14:cNvPr>
                <p14:cNvContentPartPr/>
                <p14:nvPr/>
              </p14:nvContentPartPr>
              <p14:xfrm>
                <a:off x="2713514" y="3551003"/>
                <a:ext cx="105120" cy="43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C3FB216C-A41F-4939-836A-4B6CDED54A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04874" y="3542363"/>
                  <a:ext cx="122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E099C51F-9899-44D1-BFA6-91F054C7A629}"/>
                    </a:ext>
                  </a:extLst>
                </p14:cNvPr>
                <p14:cNvContentPartPr/>
                <p14:nvPr/>
              </p14:nvContentPartPr>
              <p14:xfrm>
                <a:off x="2332994" y="3241043"/>
                <a:ext cx="174240" cy="55008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E099C51F-9899-44D1-BFA6-91F054C7A62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23994" y="3232043"/>
                  <a:ext cx="1918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EC3B8626-E67E-4EE0-A59D-BF2FBD30A5C9}"/>
                    </a:ext>
                  </a:extLst>
                </p14:cNvPr>
                <p14:cNvContentPartPr/>
                <p14:nvPr/>
              </p14:nvContentPartPr>
              <p14:xfrm>
                <a:off x="2353514" y="3169043"/>
                <a:ext cx="247680" cy="43380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EC3B8626-E67E-4EE0-A59D-BF2FBD30A5C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44514" y="3160403"/>
                  <a:ext cx="2653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FCC032FD-EE72-43FF-8045-4DB61D3BF664}"/>
                    </a:ext>
                  </a:extLst>
                </p14:cNvPr>
                <p14:cNvContentPartPr/>
                <p14:nvPr/>
              </p14:nvContentPartPr>
              <p14:xfrm>
                <a:off x="2692634" y="3439043"/>
                <a:ext cx="351000" cy="34200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FCC032FD-EE72-43FF-8045-4DB61D3BF66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83994" y="3430403"/>
                  <a:ext cx="3686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3B44FD9E-79C4-40CF-8FDA-EA4E7FF19867}"/>
                    </a:ext>
                  </a:extLst>
                </p14:cNvPr>
                <p14:cNvContentPartPr/>
                <p14:nvPr/>
              </p14:nvContentPartPr>
              <p14:xfrm>
                <a:off x="3092594" y="3444443"/>
                <a:ext cx="197640" cy="39024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3B44FD9E-79C4-40CF-8FDA-EA4E7FF198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83954" y="3435803"/>
                  <a:ext cx="2152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1D5C2EB1-482C-46AA-A8A7-975EF58FD5BD}"/>
                    </a:ext>
                  </a:extLst>
                </p14:cNvPr>
                <p14:cNvContentPartPr/>
                <p14:nvPr/>
              </p14:nvContentPartPr>
              <p14:xfrm>
                <a:off x="3370874" y="3194603"/>
                <a:ext cx="135720" cy="55152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1D5C2EB1-482C-46AA-A8A7-975EF58FD5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62234" y="3185963"/>
                  <a:ext cx="1533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7AEA88A3-85FE-4D94-A610-CE9D6D22B881}"/>
                    </a:ext>
                  </a:extLst>
                </p14:cNvPr>
                <p14:cNvContentPartPr/>
                <p14:nvPr/>
              </p14:nvContentPartPr>
              <p14:xfrm>
                <a:off x="3322994" y="3383243"/>
                <a:ext cx="428760" cy="33264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7AEA88A3-85FE-4D94-A610-CE9D6D22B8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14354" y="3374603"/>
                  <a:ext cx="446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BDA94C9B-907E-439A-A3FF-F8425FFE1445}"/>
                    </a:ext>
                  </a:extLst>
                </p14:cNvPr>
                <p14:cNvContentPartPr/>
                <p14:nvPr/>
              </p14:nvContentPartPr>
              <p14:xfrm>
                <a:off x="3924194" y="3503123"/>
                <a:ext cx="1350360" cy="20196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BDA94C9B-907E-439A-A3FF-F8425FFE144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15554" y="3494483"/>
                  <a:ext cx="136800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19C728CB-5BD7-4D19-8F35-51346EFA9718}"/>
              </a:ext>
            </a:extLst>
          </p:cNvPr>
          <p:cNvGrpSpPr/>
          <p:nvPr/>
        </p:nvGrpSpPr>
        <p:grpSpPr>
          <a:xfrm>
            <a:off x="5698994" y="2997323"/>
            <a:ext cx="5167080" cy="1542240"/>
            <a:chOff x="5698994" y="2997323"/>
            <a:chExt cx="5167080" cy="154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E3674955-45A6-40BD-94EB-CDD6C3EA2122}"/>
                    </a:ext>
                  </a:extLst>
                </p14:cNvPr>
                <p14:cNvContentPartPr/>
                <p14:nvPr/>
              </p14:nvContentPartPr>
              <p14:xfrm>
                <a:off x="5698994" y="2997323"/>
                <a:ext cx="443520" cy="98136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E3674955-45A6-40BD-94EB-CDD6C3EA21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90354" y="2988683"/>
                  <a:ext cx="46116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F0B31B96-0124-44BF-B269-945CF6DC6AB4}"/>
                    </a:ext>
                  </a:extLst>
                </p14:cNvPr>
                <p14:cNvContentPartPr/>
                <p14:nvPr/>
              </p14:nvContentPartPr>
              <p14:xfrm>
                <a:off x="5698994" y="3509603"/>
                <a:ext cx="422640" cy="9360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F0B31B96-0124-44BF-B269-945CF6DC6A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90354" y="3500603"/>
                  <a:ext cx="440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63116E1C-03E7-40C9-A8C5-3727E72789E0}"/>
                    </a:ext>
                  </a:extLst>
                </p14:cNvPr>
                <p14:cNvContentPartPr/>
                <p14:nvPr/>
              </p14:nvContentPartPr>
              <p14:xfrm>
                <a:off x="6205154" y="3561083"/>
                <a:ext cx="27360" cy="17820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63116E1C-03E7-40C9-A8C5-3727E72789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96154" y="3552443"/>
                  <a:ext cx="45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BD705346-736B-4B21-9197-222E6F274DF3}"/>
                    </a:ext>
                  </a:extLst>
                </p14:cNvPr>
                <p14:cNvContentPartPr/>
                <p14:nvPr/>
              </p14:nvContentPartPr>
              <p14:xfrm>
                <a:off x="6156914" y="3315563"/>
                <a:ext cx="81720" cy="17064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BD705346-736B-4B21-9197-222E6F274D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48274" y="3306563"/>
                  <a:ext cx="99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8E118E16-858A-4DE5-80CF-12D185D09DC4}"/>
                    </a:ext>
                  </a:extLst>
                </p14:cNvPr>
                <p14:cNvContentPartPr/>
                <p14:nvPr/>
              </p14:nvContentPartPr>
              <p14:xfrm>
                <a:off x="6306314" y="3267323"/>
                <a:ext cx="270720" cy="55800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8E118E16-858A-4DE5-80CF-12D185D09DC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97674" y="3258683"/>
                  <a:ext cx="28836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03562180-2DB8-4576-854C-4AD05B00BB85}"/>
                    </a:ext>
                  </a:extLst>
                </p14:cNvPr>
                <p14:cNvContentPartPr/>
                <p14:nvPr/>
              </p14:nvContentPartPr>
              <p14:xfrm>
                <a:off x="6598994" y="3193883"/>
                <a:ext cx="149400" cy="56196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03562180-2DB8-4576-854C-4AD05B00BB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89994" y="3184883"/>
                  <a:ext cx="16704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6EE0BC91-1634-4C5E-9940-5E753D7FEADD}"/>
                    </a:ext>
                  </a:extLst>
                </p14:cNvPr>
                <p14:cNvContentPartPr/>
                <p14:nvPr/>
              </p14:nvContentPartPr>
              <p14:xfrm>
                <a:off x="6847034" y="3505643"/>
                <a:ext cx="195480" cy="24804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6EE0BC91-1634-4C5E-9940-5E753D7FEAD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38394" y="3497003"/>
                  <a:ext cx="213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1F2A3DA0-A15E-4914-AA4D-1C4BFDE9C68D}"/>
                    </a:ext>
                  </a:extLst>
                </p14:cNvPr>
                <p14:cNvContentPartPr/>
                <p14:nvPr/>
              </p14:nvContentPartPr>
              <p14:xfrm>
                <a:off x="7131794" y="3507083"/>
                <a:ext cx="115200" cy="17424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1F2A3DA0-A15E-4914-AA4D-1C4BFDE9C68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23154" y="3498083"/>
                  <a:ext cx="132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586DDAB5-0430-4461-9E38-D9CB95050603}"/>
                    </a:ext>
                  </a:extLst>
                </p14:cNvPr>
                <p14:cNvContentPartPr/>
                <p14:nvPr/>
              </p14:nvContentPartPr>
              <p14:xfrm>
                <a:off x="7137914" y="3522923"/>
                <a:ext cx="253080" cy="17928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586DDAB5-0430-4461-9E38-D9CB950506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28914" y="3513923"/>
                  <a:ext cx="270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CF44E375-C245-478B-9FEB-592AB39D2818}"/>
                    </a:ext>
                  </a:extLst>
                </p14:cNvPr>
                <p14:cNvContentPartPr/>
                <p14:nvPr/>
              </p14:nvContentPartPr>
              <p14:xfrm>
                <a:off x="7465874" y="3090203"/>
                <a:ext cx="362520" cy="65916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CF44E375-C245-478B-9FEB-592AB39D281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56874" y="3081203"/>
                  <a:ext cx="38016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9C641145-2D53-43BD-A86D-781AD514D809}"/>
                    </a:ext>
                  </a:extLst>
                </p14:cNvPr>
                <p14:cNvContentPartPr/>
                <p14:nvPr/>
              </p14:nvContentPartPr>
              <p14:xfrm>
                <a:off x="7800674" y="3493043"/>
                <a:ext cx="193680" cy="24012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9C641145-2D53-43BD-A86D-781AD514D80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91674" y="3484403"/>
                  <a:ext cx="2113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558991A5-3F20-49F0-BCD4-C451DC82DC81}"/>
                    </a:ext>
                  </a:extLst>
                </p14:cNvPr>
                <p14:cNvContentPartPr/>
                <p14:nvPr/>
              </p14:nvContentPartPr>
              <p14:xfrm>
                <a:off x="7975634" y="3480083"/>
                <a:ext cx="461520" cy="29268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558991A5-3F20-49F0-BCD4-C451DC82DC8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66994" y="3471083"/>
                  <a:ext cx="4791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413B0DFF-84D5-41A8-A59A-00E3A0959D45}"/>
                    </a:ext>
                  </a:extLst>
                </p14:cNvPr>
                <p14:cNvContentPartPr/>
                <p14:nvPr/>
              </p14:nvContentPartPr>
              <p14:xfrm>
                <a:off x="5893394" y="4047803"/>
                <a:ext cx="38520" cy="684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413B0DFF-84D5-41A8-A59A-00E3A0959D4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84754" y="4038803"/>
                  <a:ext cx="56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F2FE4EC9-C694-4E29-847A-91D56AC3D11F}"/>
                    </a:ext>
                  </a:extLst>
                </p14:cNvPr>
                <p14:cNvContentPartPr/>
                <p14:nvPr/>
              </p14:nvContentPartPr>
              <p14:xfrm>
                <a:off x="5899874" y="4054283"/>
                <a:ext cx="3299760" cy="18180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F2FE4EC9-C694-4E29-847A-91D56AC3D11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90874" y="4045283"/>
                  <a:ext cx="3317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71B00FAA-E774-4EF4-8E90-26C84F027768}"/>
                    </a:ext>
                  </a:extLst>
                </p14:cNvPr>
                <p14:cNvContentPartPr/>
                <p14:nvPr/>
              </p14:nvContentPartPr>
              <p14:xfrm>
                <a:off x="8881394" y="4098203"/>
                <a:ext cx="234720" cy="25776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71B00FAA-E774-4EF4-8E90-26C84F02776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72754" y="4089563"/>
                  <a:ext cx="252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A3313EAB-3F9A-458D-94A6-AF84F99A89FE}"/>
                    </a:ext>
                  </a:extLst>
                </p14:cNvPr>
                <p14:cNvContentPartPr/>
                <p14:nvPr/>
              </p14:nvContentPartPr>
              <p14:xfrm>
                <a:off x="9309794" y="3824603"/>
                <a:ext cx="66960" cy="71496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A3313EAB-3F9A-458D-94A6-AF84F99A89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01154" y="3815963"/>
                  <a:ext cx="8460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22842471-1611-4749-897C-806644B1B245}"/>
                    </a:ext>
                  </a:extLst>
                </p14:cNvPr>
                <p14:cNvContentPartPr/>
                <p14:nvPr/>
              </p14:nvContentPartPr>
              <p14:xfrm>
                <a:off x="9321674" y="3873923"/>
                <a:ext cx="165960" cy="34164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22842471-1611-4749-897C-806644B1B24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13034" y="3864923"/>
                  <a:ext cx="1836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AD99D27E-ECE8-4BCE-8121-785214868B34}"/>
                    </a:ext>
                  </a:extLst>
                </p14:cNvPr>
                <p14:cNvContentPartPr/>
                <p14:nvPr/>
              </p14:nvContentPartPr>
              <p14:xfrm>
                <a:off x="9558554" y="3992363"/>
                <a:ext cx="150480" cy="27324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AD99D27E-ECE8-4BCE-8121-785214868B3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49554" y="3983723"/>
                  <a:ext cx="168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4A74C819-6168-4EAE-9D3F-C61E50626CE9}"/>
                    </a:ext>
                  </a:extLst>
                </p14:cNvPr>
                <p14:cNvContentPartPr/>
                <p14:nvPr/>
              </p14:nvContentPartPr>
              <p14:xfrm>
                <a:off x="9723434" y="4020083"/>
                <a:ext cx="169200" cy="17784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4A74C819-6168-4EAE-9D3F-C61E50626CE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14794" y="4011083"/>
                  <a:ext cx="186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0D0994E8-F214-4A02-9FB5-D90A83C8EE51}"/>
                    </a:ext>
                  </a:extLst>
                </p14:cNvPr>
                <p14:cNvContentPartPr/>
                <p14:nvPr/>
              </p14:nvContentPartPr>
              <p14:xfrm>
                <a:off x="10045274" y="3665843"/>
                <a:ext cx="263520" cy="51012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0D0994E8-F214-4A02-9FB5-D90A83C8EE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36274" y="3656843"/>
                  <a:ext cx="2811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38FF2751-E2D7-4C3A-B7CD-C656C515EC95}"/>
                    </a:ext>
                  </a:extLst>
                </p14:cNvPr>
                <p14:cNvContentPartPr/>
                <p14:nvPr/>
              </p14:nvContentPartPr>
              <p14:xfrm>
                <a:off x="10286474" y="3871763"/>
                <a:ext cx="285840" cy="22860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38FF2751-E2D7-4C3A-B7CD-C656C515EC9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277474" y="3862763"/>
                  <a:ext cx="303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EEC042A3-36D3-43A1-A407-116D75932AA6}"/>
                    </a:ext>
                  </a:extLst>
                </p14:cNvPr>
                <p14:cNvContentPartPr/>
                <p14:nvPr/>
              </p14:nvContentPartPr>
              <p14:xfrm>
                <a:off x="10647914" y="3882923"/>
                <a:ext cx="218160" cy="20016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EEC042A3-36D3-43A1-A407-116D75932AA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39274" y="3873923"/>
                  <a:ext cx="23580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A5788623-E079-4B42-877B-4B03253083C7}"/>
              </a:ext>
            </a:extLst>
          </p:cNvPr>
          <p:cNvGrpSpPr/>
          <p:nvPr/>
        </p:nvGrpSpPr>
        <p:grpSpPr>
          <a:xfrm>
            <a:off x="280994" y="4840883"/>
            <a:ext cx="6258960" cy="1759320"/>
            <a:chOff x="280994" y="4840883"/>
            <a:chExt cx="6258960" cy="175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95B79EDC-D531-4AF3-A27A-133234D5539C}"/>
                    </a:ext>
                  </a:extLst>
                </p14:cNvPr>
                <p14:cNvContentPartPr/>
                <p14:nvPr/>
              </p14:nvContentPartPr>
              <p14:xfrm>
                <a:off x="662594" y="5433443"/>
                <a:ext cx="102600" cy="68256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95B79EDC-D531-4AF3-A27A-133234D5539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3954" y="5424803"/>
                  <a:ext cx="12024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A627A36F-5778-49DB-9AEA-8719F5F4BF73}"/>
                    </a:ext>
                  </a:extLst>
                </p14:cNvPr>
                <p14:cNvContentPartPr/>
                <p14:nvPr/>
              </p14:nvContentPartPr>
              <p14:xfrm>
                <a:off x="595994" y="5320403"/>
                <a:ext cx="346680" cy="58824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A627A36F-5778-49DB-9AEA-8719F5F4BF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87354" y="5311403"/>
                  <a:ext cx="36432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6415A368-EB6A-4FE2-9A64-956783E0D059}"/>
                    </a:ext>
                  </a:extLst>
                </p14:cNvPr>
                <p14:cNvContentPartPr/>
                <p14:nvPr/>
              </p14:nvContentPartPr>
              <p14:xfrm>
                <a:off x="1022234" y="5713523"/>
                <a:ext cx="117360" cy="36036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6415A368-EB6A-4FE2-9A64-956783E0D05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13234" y="5704523"/>
                  <a:ext cx="1350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36857F0E-5DD8-40AC-B354-01EC53116567}"/>
                    </a:ext>
                  </a:extLst>
                </p14:cNvPr>
                <p14:cNvContentPartPr/>
                <p14:nvPr/>
              </p14:nvContentPartPr>
              <p14:xfrm>
                <a:off x="1243634" y="5703443"/>
                <a:ext cx="219600" cy="33876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36857F0E-5DD8-40AC-B354-01EC5311656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34994" y="5694443"/>
                  <a:ext cx="237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99D2C677-61EE-43AC-BC98-854A12ECADBA}"/>
                    </a:ext>
                  </a:extLst>
                </p14:cNvPr>
                <p14:cNvContentPartPr/>
                <p14:nvPr/>
              </p14:nvContentPartPr>
              <p14:xfrm>
                <a:off x="1369274" y="5447483"/>
                <a:ext cx="73080" cy="21852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99D2C677-61EE-43AC-BC98-854A12ECADB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60274" y="5438483"/>
                  <a:ext cx="90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204CB0A3-E304-4CC9-9003-9FC6BF5B3DAC}"/>
                    </a:ext>
                  </a:extLst>
                </p14:cNvPr>
                <p14:cNvContentPartPr/>
                <p14:nvPr/>
              </p14:nvContentPartPr>
              <p14:xfrm>
                <a:off x="1628834" y="5529563"/>
                <a:ext cx="178200" cy="50544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204CB0A3-E304-4CC9-9003-9FC6BF5B3DA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20194" y="5520563"/>
                  <a:ext cx="1958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FA0DA547-D575-4893-85A7-F845FDA238A8}"/>
                    </a:ext>
                  </a:extLst>
                </p14:cNvPr>
                <p14:cNvContentPartPr/>
                <p14:nvPr/>
              </p14:nvContentPartPr>
              <p14:xfrm>
                <a:off x="1955354" y="5213483"/>
                <a:ext cx="30240" cy="65124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FA0DA547-D575-4893-85A7-F845FDA238A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46354" y="5204483"/>
                  <a:ext cx="4788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D18163F6-972C-46DF-A244-91B5E5F16546}"/>
                    </a:ext>
                  </a:extLst>
                </p14:cNvPr>
                <p14:cNvContentPartPr/>
                <p14:nvPr/>
              </p14:nvContentPartPr>
              <p14:xfrm>
                <a:off x="1903874" y="5549363"/>
                <a:ext cx="434880" cy="38376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D18163F6-972C-46DF-A244-91B5E5F165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94874" y="5540723"/>
                  <a:ext cx="4525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8EC46051-D590-4F02-8E27-974C630B5B1C}"/>
                    </a:ext>
                  </a:extLst>
                </p14:cNvPr>
                <p14:cNvContentPartPr/>
                <p14:nvPr/>
              </p14:nvContentPartPr>
              <p14:xfrm>
                <a:off x="2456474" y="5650163"/>
                <a:ext cx="703440" cy="32976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8EC46051-D590-4F02-8E27-974C630B5B1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47474" y="5641163"/>
                  <a:ext cx="721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03B99D2E-87F2-4290-A8C5-ECE82243A95D}"/>
                    </a:ext>
                  </a:extLst>
                </p14:cNvPr>
                <p14:cNvContentPartPr/>
                <p14:nvPr/>
              </p14:nvContentPartPr>
              <p14:xfrm>
                <a:off x="3502994" y="5173523"/>
                <a:ext cx="549000" cy="68256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03B99D2E-87F2-4290-A8C5-ECE82243A95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94354" y="5164523"/>
                  <a:ext cx="56664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221B1350-3E6D-49C3-B160-6152BEB10DD4}"/>
                    </a:ext>
                  </a:extLst>
                </p14:cNvPr>
                <p14:cNvContentPartPr/>
                <p14:nvPr/>
              </p14:nvContentPartPr>
              <p14:xfrm>
                <a:off x="4594154" y="5124563"/>
                <a:ext cx="264600" cy="60552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221B1350-3E6D-49C3-B160-6152BEB10DD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85514" y="5115923"/>
                  <a:ext cx="2822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9BF997C4-D5DA-453E-B10B-4AD71477776E}"/>
                    </a:ext>
                  </a:extLst>
                </p14:cNvPr>
                <p14:cNvContentPartPr/>
                <p14:nvPr/>
              </p14:nvContentPartPr>
              <p14:xfrm>
                <a:off x="4972514" y="5351723"/>
                <a:ext cx="117360" cy="26244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9BF997C4-D5DA-453E-B10B-4AD7147777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963874" y="5342723"/>
                  <a:ext cx="135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8B550E7E-90D2-4909-B858-EF828FDBB76F}"/>
                    </a:ext>
                  </a:extLst>
                </p14:cNvPr>
                <p14:cNvContentPartPr/>
                <p14:nvPr/>
              </p14:nvContentPartPr>
              <p14:xfrm>
                <a:off x="5152514" y="5347763"/>
                <a:ext cx="189000" cy="31932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8B550E7E-90D2-4909-B858-EF828FDBB76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43514" y="5338763"/>
                  <a:ext cx="2066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A408CF2A-21C5-45C9-A3D8-FE84115B6BA8}"/>
                    </a:ext>
                  </a:extLst>
                </p14:cNvPr>
                <p14:cNvContentPartPr/>
                <p14:nvPr/>
              </p14:nvContentPartPr>
              <p14:xfrm>
                <a:off x="5443034" y="5362163"/>
                <a:ext cx="721080" cy="43812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A408CF2A-21C5-45C9-A3D8-FE84115B6B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34034" y="5353163"/>
                  <a:ext cx="7387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98334184-059C-4F90-8672-89D975FD2820}"/>
                    </a:ext>
                  </a:extLst>
                </p14:cNvPr>
                <p14:cNvContentPartPr/>
                <p14:nvPr/>
              </p14:nvContentPartPr>
              <p14:xfrm>
                <a:off x="638114" y="5976683"/>
                <a:ext cx="5370120" cy="34992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98334184-059C-4F90-8672-89D975FD282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29474" y="5968043"/>
                  <a:ext cx="53877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35DCF4C3-BAF8-45B5-B612-D0D097745A58}"/>
                    </a:ext>
                  </a:extLst>
                </p14:cNvPr>
                <p14:cNvContentPartPr/>
                <p14:nvPr/>
              </p14:nvContentPartPr>
              <p14:xfrm>
                <a:off x="333194" y="4840883"/>
                <a:ext cx="6206760" cy="120816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35DCF4C3-BAF8-45B5-B612-D0D097745A5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4194" y="4832243"/>
                  <a:ext cx="6224400" cy="12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20355945-81F5-4E48-9154-15D00058ADC6}"/>
                    </a:ext>
                  </a:extLst>
                </p14:cNvPr>
                <p14:cNvContentPartPr/>
                <p14:nvPr/>
              </p14:nvContentPartPr>
              <p14:xfrm>
                <a:off x="280994" y="5114483"/>
                <a:ext cx="408960" cy="148572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20355945-81F5-4E48-9154-15D00058ADC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1994" y="5105843"/>
                  <a:ext cx="426600" cy="150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86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5B7D491A-522A-4D3F-9512-4EDE9D216FF8}"/>
              </a:ext>
            </a:extLst>
          </p:cNvPr>
          <p:cNvGrpSpPr/>
          <p:nvPr/>
        </p:nvGrpSpPr>
        <p:grpSpPr>
          <a:xfrm>
            <a:off x="587354" y="228563"/>
            <a:ext cx="1217880" cy="1132200"/>
            <a:chOff x="587354" y="228563"/>
            <a:chExt cx="1217880" cy="11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8D896023-7262-4600-A26C-B27871040954}"/>
                    </a:ext>
                  </a:extLst>
                </p14:cNvPr>
                <p14:cNvContentPartPr/>
                <p14:nvPr/>
              </p14:nvContentPartPr>
              <p14:xfrm>
                <a:off x="587354" y="349883"/>
                <a:ext cx="110520" cy="60156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8D896023-7262-4600-A26C-B2787104095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8714" y="341243"/>
                  <a:ext cx="12816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68417302-976F-4A6E-82B6-0FA86EF43084}"/>
                    </a:ext>
                  </a:extLst>
                </p14:cNvPr>
                <p14:cNvContentPartPr/>
                <p14:nvPr/>
              </p14:nvContentPartPr>
              <p14:xfrm>
                <a:off x="644234" y="228563"/>
                <a:ext cx="552960" cy="67860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68417302-976F-4A6E-82B6-0FA86EF430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5234" y="219563"/>
                  <a:ext cx="57060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DF77ED29-86C8-4194-96C7-BA079EC4FEE3}"/>
                    </a:ext>
                  </a:extLst>
                </p14:cNvPr>
                <p14:cNvContentPartPr/>
                <p14:nvPr/>
              </p14:nvContentPartPr>
              <p14:xfrm>
                <a:off x="1318154" y="476603"/>
                <a:ext cx="185400" cy="88416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DF77ED29-86C8-4194-96C7-BA079EC4FE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9514" y="467603"/>
                  <a:ext cx="20304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0B7BBF32-A62D-480F-A793-CFBE30289B27}"/>
                    </a:ext>
                  </a:extLst>
                </p14:cNvPr>
                <p14:cNvContentPartPr/>
                <p14:nvPr/>
              </p14:nvContentPartPr>
              <p14:xfrm>
                <a:off x="1361354" y="786203"/>
                <a:ext cx="291600" cy="9612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0B7BBF32-A62D-480F-A793-CFBE30289B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2354" y="777203"/>
                  <a:ext cx="309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7905A71B-36B8-41EC-970B-8A79456753E4}"/>
                    </a:ext>
                  </a:extLst>
                </p14:cNvPr>
                <p14:cNvContentPartPr/>
                <p14:nvPr/>
              </p14:nvContentPartPr>
              <p14:xfrm>
                <a:off x="1792634" y="909683"/>
                <a:ext cx="12600" cy="792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7905A71B-36B8-41EC-970B-8A7945675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3994" y="901043"/>
                  <a:ext cx="3024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6CBD920-51D9-4DD7-AC9B-79BD76014815}"/>
              </a:ext>
            </a:extLst>
          </p:cNvPr>
          <p:cNvGrpSpPr/>
          <p:nvPr/>
        </p:nvGrpSpPr>
        <p:grpSpPr>
          <a:xfrm>
            <a:off x="2404634" y="131003"/>
            <a:ext cx="2520720" cy="812520"/>
            <a:chOff x="2404634" y="131003"/>
            <a:chExt cx="2520720" cy="81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BA758374-C425-4251-BEAB-39C9B60DA380}"/>
                    </a:ext>
                  </a:extLst>
                </p14:cNvPr>
                <p14:cNvContentPartPr/>
                <p14:nvPr/>
              </p14:nvContentPartPr>
              <p14:xfrm>
                <a:off x="2404634" y="204803"/>
                <a:ext cx="85320" cy="73872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BA758374-C425-4251-BEAB-39C9B60DA3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95634" y="196163"/>
                  <a:ext cx="10296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F2138F8-2B65-40A1-8F5E-0011644A59DC}"/>
                    </a:ext>
                  </a:extLst>
                </p14:cNvPr>
                <p14:cNvContentPartPr/>
                <p14:nvPr/>
              </p14:nvContentPartPr>
              <p14:xfrm>
                <a:off x="2420474" y="131003"/>
                <a:ext cx="275400" cy="45720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F2138F8-2B65-40A1-8F5E-0011644A59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11834" y="122363"/>
                  <a:ext cx="293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0FDB41B-D7D0-4C41-AE4B-189BB602B299}"/>
                    </a:ext>
                  </a:extLst>
                </p14:cNvPr>
                <p14:cNvContentPartPr/>
                <p14:nvPr/>
              </p14:nvContentPartPr>
              <p14:xfrm>
                <a:off x="2677874" y="472283"/>
                <a:ext cx="156600" cy="360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0FDB41B-D7D0-4C41-AE4B-189BB602B2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9234" y="463283"/>
                  <a:ext cx="1742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FD91541B-CD61-411C-9036-DBA49B2AA5D9}"/>
                    </a:ext>
                  </a:extLst>
                </p14:cNvPr>
                <p14:cNvContentPartPr/>
                <p14:nvPr/>
              </p14:nvContentPartPr>
              <p14:xfrm>
                <a:off x="2871914" y="551123"/>
                <a:ext cx="202320" cy="3250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FD91541B-CD61-411C-9036-DBA49B2AA5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63274" y="542123"/>
                  <a:ext cx="219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0650790-92C0-4688-8A35-43534594ECAA}"/>
                    </a:ext>
                  </a:extLst>
                </p14:cNvPr>
                <p14:cNvContentPartPr/>
                <p14:nvPr/>
              </p14:nvContentPartPr>
              <p14:xfrm>
                <a:off x="3154514" y="311003"/>
                <a:ext cx="54360" cy="13392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0650790-92C0-4688-8A35-43534594EC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45514" y="302003"/>
                  <a:ext cx="72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AE02FCE-922C-403A-89D5-B3231A18172A}"/>
                    </a:ext>
                  </a:extLst>
                </p14:cNvPr>
                <p14:cNvContentPartPr/>
                <p14:nvPr/>
              </p14:nvContentPartPr>
              <p14:xfrm>
                <a:off x="3293474" y="458243"/>
                <a:ext cx="184680" cy="42408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AE02FCE-922C-403A-89D5-B3231A1817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84834" y="449603"/>
                  <a:ext cx="2023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63338376-6463-4891-957B-47B41AF58E2C}"/>
                    </a:ext>
                  </a:extLst>
                </p14:cNvPr>
                <p14:cNvContentPartPr/>
                <p14:nvPr/>
              </p14:nvContentPartPr>
              <p14:xfrm>
                <a:off x="3659234" y="211283"/>
                <a:ext cx="59040" cy="54720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63338376-6463-4891-957B-47B41AF58E2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50234" y="202283"/>
                  <a:ext cx="7668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D7F6C6C0-ECED-423E-B257-1DF9FCFD3A00}"/>
                    </a:ext>
                  </a:extLst>
                </p14:cNvPr>
                <p14:cNvContentPartPr/>
                <p14:nvPr/>
              </p14:nvContentPartPr>
              <p14:xfrm>
                <a:off x="3611714" y="426563"/>
                <a:ext cx="371520" cy="34740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D7F6C6C0-ECED-423E-B257-1DF9FCFD3A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03074" y="417923"/>
                  <a:ext cx="3891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24391AF8-B5D3-4F25-B10C-3E255180AB2B}"/>
                    </a:ext>
                  </a:extLst>
                </p14:cNvPr>
                <p14:cNvContentPartPr/>
                <p14:nvPr/>
              </p14:nvContentPartPr>
              <p14:xfrm>
                <a:off x="4036514" y="508283"/>
                <a:ext cx="639720" cy="32868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24391AF8-B5D3-4F25-B10C-3E255180AB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27874" y="499643"/>
                  <a:ext cx="6573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EC2EB2A3-76F8-41B7-8188-E993F451130F}"/>
                    </a:ext>
                  </a:extLst>
                </p14:cNvPr>
                <p14:cNvContentPartPr/>
                <p14:nvPr/>
              </p14:nvContentPartPr>
              <p14:xfrm>
                <a:off x="4765514" y="525563"/>
                <a:ext cx="159840" cy="2721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EC2EB2A3-76F8-41B7-8188-E993F45113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56874" y="516923"/>
                  <a:ext cx="17748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69357F76-3B0B-4606-8C7E-EC20C194FEFF}"/>
                  </a:ext>
                </a:extLst>
              </p14:cNvPr>
              <p14:cNvContentPartPr/>
              <p14:nvPr/>
            </p14:nvContentPartPr>
            <p14:xfrm>
              <a:off x="5655794" y="216683"/>
              <a:ext cx="631080" cy="53784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69357F76-3B0B-4606-8C7E-EC20C194FE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47154" y="207683"/>
                <a:ext cx="648720" cy="55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96A569A4-3926-419F-8CA6-1D05BFA415D0}"/>
              </a:ext>
            </a:extLst>
          </p:cNvPr>
          <p:cNvGrpSpPr/>
          <p:nvPr/>
        </p:nvGrpSpPr>
        <p:grpSpPr>
          <a:xfrm>
            <a:off x="6775034" y="253403"/>
            <a:ext cx="1971360" cy="530640"/>
            <a:chOff x="6775034" y="253403"/>
            <a:chExt cx="1971360" cy="53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7D14656A-5D2D-4FCE-B97A-4F2172A2FBB4}"/>
                    </a:ext>
                  </a:extLst>
                </p14:cNvPr>
                <p14:cNvContentPartPr/>
                <p14:nvPr/>
              </p14:nvContentPartPr>
              <p14:xfrm>
                <a:off x="6775034" y="253403"/>
                <a:ext cx="414360" cy="52416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7D14656A-5D2D-4FCE-B97A-4F2172A2FB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66034" y="244763"/>
                  <a:ext cx="43200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4B4D519C-1A2C-4072-8C2E-71DC424278DD}"/>
                    </a:ext>
                  </a:extLst>
                </p14:cNvPr>
                <p14:cNvContentPartPr/>
                <p14:nvPr/>
              </p14:nvContentPartPr>
              <p14:xfrm>
                <a:off x="7300634" y="416843"/>
                <a:ext cx="29880" cy="31176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4B4D519C-1A2C-4072-8C2E-71DC424278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1994" y="407843"/>
                  <a:ext cx="475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71402095-2A5E-4667-809A-6CAFFC80F975}"/>
                    </a:ext>
                  </a:extLst>
                </p14:cNvPr>
                <p14:cNvContentPartPr/>
                <p14:nvPr/>
              </p14:nvContentPartPr>
              <p14:xfrm>
                <a:off x="7332674" y="392723"/>
                <a:ext cx="66960" cy="6984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71402095-2A5E-4667-809A-6CAFFC80F9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24034" y="384083"/>
                  <a:ext cx="84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E587FA0-6FCF-47FB-8BEE-932C1F4EEC49}"/>
                    </a:ext>
                  </a:extLst>
                </p14:cNvPr>
                <p14:cNvContentPartPr/>
                <p14:nvPr/>
              </p14:nvContentPartPr>
              <p14:xfrm>
                <a:off x="7459394" y="434123"/>
                <a:ext cx="249120" cy="32940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E587FA0-6FCF-47FB-8BEE-932C1F4EEC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50754" y="425483"/>
                  <a:ext cx="2667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C9B69176-0718-43CF-B2E7-C8F97BA61FED}"/>
                    </a:ext>
                  </a:extLst>
                </p14:cNvPr>
                <p14:cNvContentPartPr/>
                <p14:nvPr/>
              </p14:nvContentPartPr>
              <p14:xfrm>
                <a:off x="7831634" y="414323"/>
                <a:ext cx="639000" cy="3492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C9B69176-0718-43CF-B2E7-C8F97BA61F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2634" y="405323"/>
                  <a:ext cx="6566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450BEA43-DF18-4A65-B569-3FE1EE0DBC69}"/>
                    </a:ext>
                  </a:extLst>
                </p14:cNvPr>
                <p14:cNvContentPartPr/>
                <p14:nvPr/>
              </p14:nvContentPartPr>
              <p14:xfrm>
                <a:off x="8514554" y="367883"/>
                <a:ext cx="231840" cy="4161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450BEA43-DF18-4A65-B569-3FE1EE0DBC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05554" y="359243"/>
                  <a:ext cx="249480" cy="43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D7A85D83-319B-477D-8D00-33B9DE0FAE7B}"/>
              </a:ext>
            </a:extLst>
          </p:cNvPr>
          <p:cNvGrpSpPr/>
          <p:nvPr/>
        </p:nvGrpSpPr>
        <p:grpSpPr>
          <a:xfrm>
            <a:off x="2710634" y="1317563"/>
            <a:ext cx="2208240" cy="1084320"/>
            <a:chOff x="2710634" y="1317563"/>
            <a:chExt cx="2208240" cy="10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611F6CDE-BA0C-4067-A740-C601512C69FD}"/>
                    </a:ext>
                  </a:extLst>
                </p14:cNvPr>
                <p14:cNvContentPartPr/>
                <p14:nvPr/>
              </p14:nvContentPartPr>
              <p14:xfrm>
                <a:off x="2710634" y="1414403"/>
                <a:ext cx="54720" cy="54720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611F6CDE-BA0C-4067-A740-C601512C69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01994" y="1405763"/>
                  <a:ext cx="723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B095DF97-1FEA-4AAD-8139-D60714E06790}"/>
                    </a:ext>
                  </a:extLst>
                </p14:cNvPr>
                <p14:cNvContentPartPr/>
                <p14:nvPr/>
              </p14:nvContentPartPr>
              <p14:xfrm>
                <a:off x="2743034" y="1382363"/>
                <a:ext cx="403200" cy="54432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B095DF97-1FEA-4AAD-8139-D60714E067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34034" y="1373363"/>
                  <a:ext cx="42084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AA29A9F4-6083-4E90-B741-B9C380FC4B0C}"/>
                    </a:ext>
                  </a:extLst>
                </p14:cNvPr>
                <p14:cNvContentPartPr/>
                <p14:nvPr/>
              </p14:nvContentPartPr>
              <p14:xfrm>
                <a:off x="3062714" y="1619963"/>
                <a:ext cx="377640" cy="78192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AA29A9F4-6083-4E90-B741-B9C380FC4B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54074" y="1610963"/>
                  <a:ext cx="39528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8C101E0C-9499-4142-B0FA-C972E5CDAEA6}"/>
                    </a:ext>
                  </a:extLst>
                </p14:cNvPr>
                <p14:cNvContentPartPr/>
                <p14:nvPr/>
              </p14:nvContentPartPr>
              <p14:xfrm>
                <a:off x="3619634" y="1682603"/>
                <a:ext cx="29880" cy="15804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8C101E0C-9499-4142-B0FA-C972E5CDAE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0994" y="1673963"/>
                  <a:ext cx="47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CCB0D12B-A94D-41AF-B6BC-376B7DAEB4D0}"/>
                    </a:ext>
                  </a:extLst>
                </p14:cNvPr>
                <p14:cNvContentPartPr/>
                <p14:nvPr/>
              </p14:nvContentPartPr>
              <p14:xfrm>
                <a:off x="3634394" y="1549043"/>
                <a:ext cx="326880" cy="33408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CCB0D12B-A94D-41AF-B6BC-376B7DAEB4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25754" y="1540043"/>
                  <a:ext cx="3445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5A3B9A7D-2509-4B1B-AD45-321A84429229}"/>
                    </a:ext>
                  </a:extLst>
                </p14:cNvPr>
                <p14:cNvContentPartPr/>
                <p14:nvPr/>
              </p14:nvContentPartPr>
              <p14:xfrm>
                <a:off x="4204634" y="1317563"/>
                <a:ext cx="48240" cy="53136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5A3B9A7D-2509-4B1B-AD45-321A844292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95634" y="1308923"/>
                  <a:ext cx="658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F037D61E-4CB0-4EE8-B28E-B877D2BB5D78}"/>
                    </a:ext>
                  </a:extLst>
                </p14:cNvPr>
                <p14:cNvContentPartPr/>
                <p14:nvPr/>
              </p14:nvContentPartPr>
              <p14:xfrm>
                <a:off x="4158914" y="1562723"/>
                <a:ext cx="307080" cy="30060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F037D61E-4CB0-4EE8-B28E-B877D2BB5D7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49914" y="1554083"/>
                  <a:ext cx="3247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8FFED45E-A6E3-41CF-BBEE-69FEAAE3B739}"/>
                    </a:ext>
                  </a:extLst>
                </p14:cNvPr>
                <p14:cNvContentPartPr/>
                <p14:nvPr/>
              </p14:nvContentPartPr>
              <p14:xfrm>
                <a:off x="4538354" y="1608083"/>
                <a:ext cx="380520" cy="30096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8FFED45E-A6E3-41CF-BBEE-69FEAAE3B7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29354" y="1599443"/>
                  <a:ext cx="39816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145A9D6C-92EA-4AD5-AFE5-F416C2D46AFC}"/>
                  </a:ext>
                </a:extLst>
              </p14:cNvPr>
              <p14:cNvContentPartPr/>
              <p14:nvPr/>
            </p14:nvContentPartPr>
            <p14:xfrm>
              <a:off x="5465714" y="1238723"/>
              <a:ext cx="434160" cy="651240"/>
            </p14:xfrm>
          </p:contentPart>
        </mc:Choice>
        <mc:Fallback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145A9D6C-92EA-4AD5-AFE5-F416C2D46AF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57074" y="1230083"/>
                <a:ext cx="451800" cy="66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o 40">
            <a:extLst>
              <a:ext uri="{FF2B5EF4-FFF2-40B4-BE49-F238E27FC236}">
                <a16:creationId xmlns:a16="http://schemas.microsoft.com/office/drawing/2014/main" id="{FAE57B57-5391-474D-89AF-A7DEBC263445}"/>
              </a:ext>
            </a:extLst>
          </p:cNvPr>
          <p:cNvGrpSpPr/>
          <p:nvPr/>
        </p:nvGrpSpPr>
        <p:grpSpPr>
          <a:xfrm>
            <a:off x="6280754" y="1354643"/>
            <a:ext cx="1289880" cy="514080"/>
            <a:chOff x="6280754" y="1354643"/>
            <a:chExt cx="128988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5F6AFC51-CA17-4692-BB08-356FDDF96713}"/>
                    </a:ext>
                  </a:extLst>
                </p14:cNvPr>
                <p14:cNvContentPartPr/>
                <p14:nvPr/>
              </p14:nvContentPartPr>
              <p14:xfrm>
                <a:off x="6280754" y="1354643"/>
                <a:ext cx="302400" cy="51408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5F6AFC51-CA17-4692-BB08-356FDDF967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71754" y="1346003"/>
                  <a:ext cx="3200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8B3F2C02-7C6B-4E89-A77B-EAE8A7056ABD}"/>
                    </a:ext>
                  </a:extLst>
                </p14:cNvPr>
                <p14:cNvContentPartPr/>
                <p14:nvPr/>
              </p14:nvContentPartPr>
              <p14:xfrm>
                <a:off x="6634634" y="1498643"/>
                <a:ext cx="123480" cy="2145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8B3F2C02-7C6B-4E89-A77B-EAE8A7056AB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25994" y="1489643"/>
                  <a:ext cx="141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E251A8D3-1817-4DB2-B676-2D6B863EF490}"/>
                    </a:ext>
                  </a:extLst>
                </p14:cNvPr>
                <p14:cNvContentPartPr/>
                <p14:nvPr/>
              </p14:nvContentPartPr>
              <p14:xfrm>
                <a:off x="6897794" y="1475963"/>
                <a:ext cx="117720" cy="26892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E251A8D3-1817-4DB2-B676-2D6B863EF4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89154" y="1467323"/>
                  <a:ext cx="135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9B6E42BC-60D3-41E3-AEE5-25643F68E96D}"/>
                    </a:ext>
                  </a:extLst>
                </p14:cNvPr>
                <p14:cNvContentPartPr/>
                <p14:nvPr/>
              </p14:nvContentPartPr>
              <p14:xfrm>
                <a:off x="7249154" y="1532483"/>
                <a:ext cx="46080" cy="432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9B6E42BC-60D3-41E3-AEE5-25643F68E96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40154" y="1523843"/>
                  <a:ext cx="63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13D8E565-7BAD-43B2-88D1-3803B82E3270}"/>
                    </a:ext>
                  </a:extLst>
                </p14:cNvPr>
                <p14:cNvContentPartPr/>
                <p14:nvPr/>
              </p14:nvContentPartPr>
              <p14:xfrm>
                <a:off x="7159154" y="1501523"/>
                <a:ext cx="411480" cy="28044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13D8E565-7BAD-43B2-88D1-3803B82E32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50154" y="1492883"/>
                  <a:ext cx="42912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D460E478-60E3-40F5-9451-D18835D381D2}"/>
              </a:ext>
            </a:extLst>
          </p:cNvPr>
          <p:cNvGrpSpPr/>
          <p:nvPr/>
        </p:nvGrpSpPr>
        <p:grpSpPr>
          <a:xfrm>
            <a:off x="2080994" y="1672883"/>
            <a:ext cx="372960" cy="295200"/>
            <a:chOff x="2080994" y="1672883"/>
            <a:chExt cx="37296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1217B5C5-79F4-496E-9E84-79BF7AC2A3DF}"/>
                    </a:ext>
                  </a:extLst>
                </p14:cNvPr>
                <p14:cNvContentPartPr/>
                <p14:nvPr/>
              </p14:nvContentPartPr>
              <p14:xfrm>
                <a:off x="2080994" y="1782323"/>
                <a:ext cx="329760" cy="10008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1217B5C5-79F4-496E-9E84-79BF7AC2A3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71994" y="1773323"/>
                  <a:ext cx="347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C5E62AAF-52DD-4491-B7AD-5C6071596DE1}"/>
                    </a:ext>
                  </a:extLst>
                </p14:cNvPr>
                <p14:cNvContentPartPr/>
                <p14:nvPr/>
              </p14:nvContentPartPr>
              <p14:xfrm>
                <a:off x="2416874" y="1672883"/>
                <a:ext cx="37080" cy="29520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C5E62AAF-52DD-4491-B7AD-5C6071596D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08234" y="1663883"/>
                  <a:ext cx="5472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2FB55A6B-0612-4E8D-8A21-C582A84E11EE}"/>
                  </a:ext>
                </a:extLst>
              </p14:cNvPr>
              <p14:cNvContentPartPr/>
              <p14:nvPr/>
            </p14:nvContentPartPr>
            <p14:xfrm>
              <a:off x="2226074" y="2562083"/>
              <a:ext cx="350640" cy="188640"/>
            </p14:xfrm>
          </p:contentPart>
        </mc:Choice>
        <mc:Fallback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2FB55A6B-0612-4E8D-8A21-C582A84E11E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17074" y="2553443"/>
                <a:ext cx="36828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upo 60">
            <a:extLst>
              <a:ext uri="{FF2B5EF4-FFF2-40B4-BE49-F238E27FC236}">
                <a16:creationId xmlns:a16="http://schemas.microsoft.com/office/drawing/2014/main" id="{61C212AD-FE81-4A49-A042-41CFA911A22F}"/>
              </a:ext>
            </a:extLst>
          </p:cNvPr>
          <p:cNvGrpSpPr/>
          <p:nvPr/>
        </p:nvGrpSpPr>
        <p:grpSpPr>
          <a:xfrm>
            <a:off x="2845274" y="2324483"/>
            <a:ext cx="1659960" cy="600840"/>
            <a:chOff x="2845274" y="2324483"/>
            <a:chExt cx="1659960" cy="60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41BBA363-1312-430A-AD85-FD073BA6FFBB}"/>
                    </a:ext>
                  </a:extLst>
                </p14:cNvPr>
                <p14:cNvContentPartPr/>
                <p14:nvPr/>
              </p14:nvContentPartPr>
              <p14:xfrm>
                <a:off x="2845274" y="2492963"/>
                <a:ext cx="21240" cy="39384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41BBA363-1312-430A-AD85-FD073BA6FF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36634" y="2483963"/>
                  <a:ext cx="388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E4112D7A-C357-47DC-8708-E91FCD2749BC}"/>
                    </a:ext>
                  </a:extLst>
                </p14:cNvPr>
                <p14:cNvContentPartPr/>
                <p14:nvPr/>
              </p14:nvContentPartPr>
              <p14:xfrm>
                <a:off x="2861474" y="2408723"/>
                <a:ext cx="192600" cy="51660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E4112D7A-C357-47DC-8708-E91FCD2749B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52474" y="2400083"/>
                  <a:ext cx="2102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4B24A162-3E43-4E5E-BF96-E0D2B5B14590}"/>
                    </a:ext>
                  </a:extLst>
                </p14:cNvPr>
                <p14:cNvContentPartPr/>
                <p14:nvPr/>
              </p14:nvContentPartPr>
              <p14:xfrm>
                <a:off x="3313274" y="2324483"/>
                <a:ext cx="283680" cy="49176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4B24A162-3E43-4E5E-BF96-E0D2B5B145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04274" y="2315483"/>
                  <a:ext cx="3013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E1083DB6-FC33-4858-A001-BEF457C473E0}"/>
                    </a:ext>
                  </a:extLst>
                </p14:cNvPr>
                <p14:cNvContentPartPr/>
                <p14:nvPr/>
              </p14:nvContentPartPr>
              <p14:xfrm>
                <a:off x="3659234" y="2456603"/>
                <a:ext cx="65520" cy="29808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E1083DB6-FC33-4858-A001-BEF457C473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50234" y="2447963"/>
                  <a:ext cx="83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817415D5-CCAC-4D57-9323-F6A5E6B30E3D}"/>
                    </a:ext>
                  </a:extLst>
                </p14:cNvPr>
                <p14:cNvContentPartPr/>
                <p14:nvPr/>
              </p14:nvContentPartPr>
              <p14:xfrm>
                <a:off x="3904034" y="2330603"/>
                <a:ext cx="336600" cy="37296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817415D5-CCAC-4D57-9323-F6A5E6B30E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5034" y="2321603"/>
                  <a:ext cx="3542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24DDC8F7-431E-4734-86A4-9084BC2C5F78}"/>
                    </a:ext>
                  </a:extLst>
                </p14:cNvPr>
                <p14:cNvContentPartPr/>
                <p14:nvPr/>
              </p14:nvContentPartPr>
              <p14:xfrm>
                <a:off x="4428914" y="2490803"/>
                <a:ext cx="76320" cy="23148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24DDC8F7-431E-4734-86A4-9084BC2C5F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20274" y="2482163"/>
                  <a:ext cx="939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C581FCE1-85F3-45C5-924F-87C3F4619784}"/>
              </a:ext>
            </a:extLst>
          </p:cNvPr>
          <p:cNvGrpSpPr/>
          <p:nvPr/>
        </p:nvGrpSpPr>
        <p:grpSpPr>
          <a:xfrm>
            <a:off x="5377154" y="2046923"/>
            <a:ext cx="429120" cy="508680"/>
            <a:chOff x="5377154" y="2046923"/>
            <a:chExt cx="42912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41D62FED-67B5-4AC2-83C5-7BC5C8D3B8EF}"/>
                    </a:ext>
                  </a:extLst>
                </p14:cNvPr>
                <p14:cNvContentPartPr/>
                <p14:nvPr/>
              </p14:nvContentPartPr>
              <p14:xfrm>
                <a:off x="5377154" y="2268323"/>
                <a:ext cx="253080" cy="28728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41D62FED-67B5-4AC2-83C5-7BC5C8D3B8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68514" y="2259683"/>
                  <a:ext cx="270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7F9C61E3-10C3-436B-815F-5853DE200929}"/>
                    </a:ext>
                  </a:extLst>
                </p14:cNvPr>
                <p14:cNvContentPartPr/>
                <p14:nvPr/>
              </p14:nvContentPartPr>
              <p14:xfrm>
                <a:off x="5758034" y="2046923"/>
                <a:ext cx="48240" cy="40140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7F9C61E3-10C3-436B-815F-5853DE2009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49394" y="2038283"/>
                  <a:ext cx="6588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F6CC4BF2-29ED-4637-B158-36A8440977EB}"/>
              </a:ext>
            </a:extLst>
          </p:cNvPr>
          <p:cNvGrpSpPr/>
          <p:nvPr/>
        </p:nvGrpSpPr>
        <p:grpSpPr>
          <a:xfrm>
            <a:off x="6192554" y="2185523"/>
            <a:ext cx="1578960" cy="349560"/>
            <a:chOff x="6192554" y="2185523"/>
            <a:chExt cx="157896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3B07362C-8D7E-4C92-9966-DA5D36BFAF63}"/>
                    </a:ext>
                  </a:extLst>
                </p14:cNvPr>
                <p14:cNvContentPartPr/>
                <p14:nvPr/>
              </p14:nvContentPartPr>
              <p14:xfrm>
                <a:off x="6192554" y="2185523"/>
                <a:ext cx="285120" cy="34956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3B07362C-8D7E-4C92-9966-DA5D36BFAF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83914" y="2176883"/>
                  <a:ext cx="3027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FDC151F4-857F-4643-BE97-6A60238ABB10}"/>
                    </a:ext>
                  </a:extLst>
                </p14:cNvPr>
                <p14:cNvContentPartPr/>
                <p14:nvPr/>
              </p14:nvContentPartPr>
              <p14:xfrm>
                <a:off x="6651914" y="2305403"/>
                <a:ext cx="60840" cy="17928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FDC151F4-857F-4643-BE97-6A60238ABB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42914" y="2296763"/>
                  <a:ext cx="78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648CB0C6-E3E1-4B5A-A1F3-E4E247D16924}"/>
                    </a:ext>
                  </a:extLst>
                </p14:cNvPr>
                <p14:cNvContentPartPr/>
                <p14:nvPr/>
              </p14:nvContentPartPr>
              <p14:xfrm>
                <a:off x="6760274" y="2227643"/>
                <a:ext cx="1011240" cy="25992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648CB0C6-E3E1-4B5A-A1F3-E4E247D169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51274" y="2218643"/>
                  <a:ext cx="1028880" cy="27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0F3D43EB-4417-42A9-B8DD-EAA9FA38D3F6}"/>
                  </a:ext>
                </a:extLst>
              </p14:cNvPr>
              <p14:cNvContentPartPr/>
              <p14:nvPr/>
            </p14:nvContentPartPr>
            <p14:xfrm>
              <a:off x="3874514" y="4071923"/>
              <a:ext cx="138240" cy="10440"/>
            </p14:xfrm>
          </p:contentPart>
        </mc:Choice>
        <mc:Fallback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0F3D43EB-4417-42A9-B8DD-EAA9FA38D3F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865874" y="4062923"/>
                <a:ext cx="155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o 84">
            <a:extLst>
              <a:ext uri="{FF2B5EF4-FFF2-40B4-BE49-F238E27FC236}">
                <a16:creationId xmlns:a16="http://schemas.microsoft.com/office/drawing/2014/main" id="{82644A7C-D9FF-471C-B899-1D160C20E9F8}"/>
              </a:ext>
            </a:extLst>
          </p:cNvPr>
          <p:cNvGrpSpPr/>
          <p:nvPr/>
        </p:nvGrpSpPr>
        <p:grpSpPr>
          <a:xfrm>
            <a:off x="2224634" y="3109283"/>
            <a:ext cx="2784240" cy="725760"/>
            <a:chOff x="2224634" y="3109283"/>
            <a:chExt cx="2784240" cy="7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61B71BB0-C2CD-4432-84FD-44A59E2AE8AA}"/>
                    </a:ext>
                  </a:extLst>
                </p14:cNvPr>
                <p14:cNvContentPartPr/>
                <p14:nvPr/>
              </p14:nvContentPartPr>
              <p14:xfrm>
                <a:off x="2224634" y="3400883"/>
                <a:ext cx="389880" cy="14040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61B71BB0-C2CD-4432-84FD-44A59E2AE8A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15634" y="3392243"/>
                  <a:ext cx="407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8F377066-D484-4C54-A763-F61EAB216E36}"/>
                    </a:ext>
                  </a:extLst>
                </p14:cNvPr>
                <p14:cNvContentPartPr/>
                <p14:nvPr/>
              </p14:nvContentPartPr>
              <p14:xfrm>
                <a:off x="2511914" y="3349043"/>
                <a:ext cx="106920" cy="27036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8F377066-D484-4C54-A763-F61EAB216E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02914" y="3340403"/>
                  <a:ext cx="124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ABEDBEAC-4AD3-4F34-BAC0-758952E264BE}"/>
                    </a:ext>
                  </a:extLst>
                </p14:cNvPr>
                <p14:cNvContentPartPr/>
                <p14:nvPr/>
              </p14:nvContentPartPr>
              <p14:xfrm>
                <a:off x="2872274" y="3275603"/>
                <a:ext cx="66960" cy="29160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ABEDBEAC-4AD3-4F34-BAC0-758952E264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63634" y="3266603"/>
                  <a:ext cx="84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311BE492-74B8-47F8-A594-5DBE4D088D55}"/>
                    </a:ext>
                  </a:extLst>
                </p14:cNvPr>
                <p14:cNvContentPartPr/>
                <p14:nvPr/>
              </p14:nvContentPartPr>
              <p14:xfrm>
                <a:off x="2926634" y="3175523"/>
                <a:ext cx="37440" cy="6480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311BE492-74B8-47F8-A594-5DBE4D088D5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17634" y="3166523"/>
                  <a:ext cx="55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641127EE-F88A-4F85-867D-01A9B0D495ED}"/>
                    </a:ext>
                  </a:extLst>
                </p14:cNvPr>
                <p14:cNvContentPartPr/>
                <p14:nvPr/>
              </p14:nvContentPartPr>
              <p14:xfrm>
                <a:off x="2863994" y="3175523"/>
                <a:ext cx="660240" cy="3625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641127EE-F88A-4F85-867D-01A9B0D495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54994" y="3166523"/>
                  <a:ext cx="6778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B621CEBC-8A74-40D4-9C55-A4189B75BD51}"/>
                    </a:ext>
                  </a:extLst>
                </p14:cNvPr>
                <p14:cNvContentPartPr/>
                <p14:nvPr/>
              </p14:nvContentPartPr>
              <p14:xfrm>
                <a:off x="3554834" y="3296843"/>
                <a:ext cx="203040" cy="53820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B621CEBC-8A74-40D4-9C55-A4189B75BD5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46194" y="3288203"/>
                  <a:ext cx="2206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7F641BA1-BC6E-4575-BE6B-3E44E1162EDB}"/>
                    </a:ext>
                  </a:extLst>
                </p14:cNvPr>
                <p14:cNvContentPartPr/>
                <p14:nvPr/>
              </p14:nvContentPartPr>
              <p14:xfrm>
                <a:off x="3841394" y="3379643"/>
                <a:ext cx="18720" cy="11772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7F641BA1-BC6E-4575-BE6B-3E44E1162E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32394" y="3371003"/>
                  <a:ext cx="36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82905955-137B-4972-983A-8AD1E1B8034E}"/>
                    </a:ext>
                  </a:extLst>
                </p14:cNvPr>
                <p14:cNvContentPartPr/>
                <p14:nvPr/>
              </p14:nvContentPartPr>
              <p14:xfrm>
                <a:off x="3939314" y="3249683"/>
                <a:ext cx="240840" cy="33948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82905955-137B-4972-983A-8AD1E1B8034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30674" y="3241043"/>
                  <a:ext cx="258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04098CD1-B23F-41C9-BD5E-E31E89C2B599}"/>
                    </a:ext>
                  </a:extLst>
                </p14:cNvPr>
                <p14:cNvContentPartPr/>
                <p14:nvPr/>
              </p14:nvContentPartPr>
              <p14:xfrm>
                <a:off x="4352234" y="3109283"/>
                <a:ext cx="38520" cy="39600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04098CD1-B23F-41C9-BD5E-E31E89C2B5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43234" y="3100283"/>
                  <a:ext cx="561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76462E6D-C6CB-4F5E-9053-37CF59E63289}"/>
                    </a:ext>
                  </a:extLst>
                </p14:cNvPr>
                <p14:cNvContentPartPr/>
                <p14:nvPr/>
              </p14:nvContentPartPr>
              <p14:xfrm>
                <a:off x="4358354" y="3301523"/>
                <a:ext cx="215640" cy="16416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76462E6D-C6CB-4F5E-9053-37CF59E6328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49714" y="3292523"/>
                  <a:ext cx="233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9F030EAD-B1D3-4404-8395-E81033029E80}"/>
                    </a:ext>
                  </a:extLst>
                </p14:cNvPr>
                <p14:cNvContentPartPr/>
                <p14:nvPr/>
              </p14:nvContentPartPr>
              <p14:xfrm>
                <a:off x="4649594" y="3321683"/>
                <a:ext cx="190440" cy="19008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9F030EAD-B1D3-4404-8395-E81033029E8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40954" y="3313043"/>
                  <a:ext cx="208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F90F6E8F-06F7-4809-8703-1044A1C67E8B}"/>
                    </a:ext>
                  </a:extLst>
                </p14:cNvPr>
                <p14:cNvContentPartPr/>
                <p14:nvPr/>
              </p14:nvContentPartPr>
              <p14:xfrm>
                <a:off x="4879274" y="3273803"/>
                <a:ext cx="129600" cy="20808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F90F6E8F-06F7-4809-8703-1044A1C67E8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274" y="3264803"/>
                  <a:ext cx="1472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2F0C1EB3-7090-42C4-9D90-E2FEB79A980D}"/>
              </a:ext>
            </a:extLst>
          </p:cNvPr>
          <p:cNvGrpSpPr/>
          <p:nvPr/>
        </p:nvGrpSpPr>
        <p:grpSpPr>
          <a:xfrm>
            <a:off x="5369234" y="2933243"/>
            <a:ext cx="2282760" cy="750960"/>
            <a:chOff x="5369234" y="2933243"/>
            <a:chExt cx="2282760" cy="75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F9FFDC4A-7EA7-4248-BD2A-8B8A2BBD8DB5}"/>
                    </a:ext>
                  </a:extLst>
                </p14:cNvPr>
                <p14:cNvContentPartPr/>
                <p14:nvPr/>
              </p14:nvContentPartPr>
              <p14:xfrm>
                <a:off x="5369234" y="3215123"/>
                <a:ext cx="308160" cy="23508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F9FFDC4A-7EA7-4248-BD2A-8B8A2BBD8DB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60234" y="3206483"/>
                  <a:ext cx="325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11CE772A-2F36-40E5-AF9D-9293E182AB7B}"/>
                    </a:ext>
                  </a:extLst>
                </p14:cNvPr>
                <p14:cNvContentPartPr/>
                <p14:nvPr/>
              </p14:nvContentPartPr>
              <p14:xfrm>
                <a:off x="5740754" y="2933243"/>
                <a:ext cx="38520" cy="42624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11CE772A-2F36-40E5-AF9D-9293E182AB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32114" y="2924243"/>
                  <a:ext cx="561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B0FFB28A-AD74-4C95-B429-01A024C2EEE6}"/>
                    </a:ext>
                  </a:extLst>
                </p14:cNvPr>
                <p14:cNvContentPartPr/>
                <p14:nvPr/>
              </p14:nvContentPartPr>
              <p14:xfrm>
                <a:off x="6075914" y="2969963"/>
                <a:ext cx="408240" cy="48204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B0FFB28A-AD74-4C95-B429-01A024C2EE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67274" y="2960963"/>
                  <a:ext cx="4258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03DC9FFC-CA83-4EA9-BF4B-180867CAB9D3}"/>
                    </a:ext>
                  </a:extLst>
                </p14:cNvPr>
                <p14:cNvContentPartPr/>
                <p14:nvPr/>
              </p14:nvContentPartPr>
              <p14:xfrm>
                <a:off x="6427994" y="3287483"/>
                <a:ext cx="77760" cy="9612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03DC9FFC-CA83-4EA9-BF4B-180867CAB9D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18994" y="3278843"/>
                  <a:ext cx="95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DB1C2EA6-88E4-442E-AF4D-8CADEDFA52EE}"/>
                    </a:ext>
                  </a:extLst>
                </p14:cNvPr>
                <p14:cNvContentPartPr/>
                <p14:nvPr/>
              </p14:nvContentPartPr>
              <p14:xfrm>
                <a:off x="6532394" y="3215843"/>
                <a:ext cx="605880" cy="25704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DB1C2EA6-88E4-442E-AF4D-8CADEDFA52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23754" y="3206843"/>
                  <a:ext cx="623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2660C796-9706-40C8-BA57-1014FF0C5909}"/>
                    </a:ext>
                  </a:extLst>
                </p14:cNvPr>
                <p14:cNvContentPartPr/>
                <p14:nvPr/>
              </p14:nvContentPartPr>
              <p14:xfrm>
                <a:off x="7197314" y="3231683"/>
                <a:ext cx="196920" cy="45252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2660C796-9706-40C8-BA57-1014FF0C590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88314" y="3222683"/>
                  <a:ext cx="2145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70B47302-8D2A-402F-845F-1F92F63F956B}"/>
                    </a:ext>
                  </a:extLst>
                </p14:cNvPr>
                <p14:cNvContentPartPr/>
                <p14:nvPr/>
              </p14:nvContentPartPr>
              <p14:xfrm>
                <a:off x="7531394" y="3196403"/>
                <a:ext cx="120600" cy="20916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70B47302-8D2A-402F-845F-1F92F63F95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22754" y="3187403"/>
                  <a:ext cx="13824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AE51D9DC-1D35-4CDE-AF88-9C9C3E511B65}"/>
              </a:ext>
            </a:extLst>
          </p:cNvPr>
          <p:cNvGrpSpPr/>
          <p:nvPr/>
        </p:nvGrpSpPr>
        <p:grpSpPr>
          <a:xfrm>
            <a:off x="8000834" y="2814083"/>
            <a:ext cx="2863080" cy="694080"/>
            <a:chOff x="8000834" y="2814083"/>
            <a:chExt cx="2863080" cy="69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9A793F10-652E-4855-A358-B298A88BAA6C}"/>
                    </a:ext>
                  </a:extLst>
                </p14:cNvPr>
                <p14:cNvContentPartPr/>
                <p14:nvPr/>
              </p14:nvContentPartPr>
              <p14:xfrm>
                <a:off x="8000834" y="3034403"/>
                <a:ext cx="585000" cy="31032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9A793F10-652E-4855-A358-B298A88BAA6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92194" y="3025403"/>
                  <a:ext cx="602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ED43013D-3E5F-450B-9637-EB802332FAF5}"/>
                    </a:ext>
                  </a:extLst>
                </p14:cNvPr>
                <p14:cNvContentPartPr/>
                <p14:nvPr/>
              </p14:nvContentPartPr>
              <p14:xfrm>
                <a:off x="8720834" y="3046643"/>
                <a:ext cx="253080" cy="46152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ED43013D-3E5F-450B-9637-EB802332FAF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12194" y="3037643"/>
                  <a:ext cx="2707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457F9A21-1DCB-432A-BFAE-97DFDB820A9B}"/>
                    </a:ext>
                  </a:extLst>
                </p14:cNvPr>
                <p14:cNvContentPartPr/>
                <p14:nvPr/>
              </p14:nvContentPartPr>
              <p14:xfrm>
                <a:off x="9051314" y="3073283"/>
                <a:ext cx="417600" cy="24876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457F9A21-1DCB-432A-BFAE-97DFDB820A9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42314" y="3064283"/>
                  <a:ext cx="435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6421A42C-C969-4EF6-8068-480FA10E249B}"/>
                    </a:ext>
                  </a:extLst>
                </p14:cNvPr>
                <p14:cNvContentPartPr/>
                <p14:nvPr/>
              </p14:nvContentPartPr>
              <p14:xfrm>
                <a:off x="9556034" y="3061043"/>
                <a:ext cx="90360" cy="22068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6421A42C-C969-4EF6-8068-480FA10E249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47394" y="3052043"/>
                  <a:ext cx="108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B2BCEC2F-8006-4971-B619-83DC434EC8B2}"/>
                    </a:ext>
                  </a:extLst>
                </p14:cNvPr>
                <p14:cNvContentPartPr/>
                <p14:nvPr/>
              </p14:nvContentPartPr>
              <p14:xfrm>
                <a:off x="9831074" y="2814083"/>
                <a:ext cx="13680" cy="43596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B2BCEC2F-8006-4971-B619-83DC434EC8B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22074" y="2805083"/>
                  <a:ext cx="313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6A333E71-6571-4F8F-BDDD-4681D84EA95F}"/>
                    </a:ext>
                  </a:extLst>
                </p14:cNvPr>
                <p14:cNvContentPartPr/>
                <p14:nvPr/>
              </p14:nvContentPartPr>
              <p14:xfrm>
                <a:off x="9810194" y="3082283"/>
                <a:ext cx="331200" cy="14796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6A333E71-6571-4F8F-BDDD-4681D84EA9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01194" y="3073283"/>
                  <a:ext cx="348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9256E5C0-058D-4751-BE32-E7E368CAEF8B}"/>
                    </a:ext>
                  </a:extLst>
                </p14:cNvPr>
                <p14:cNvContentPartPr/>
                <p14:nvPr/>
              </p14:nvContentPartPr>
              <p14:xfrm>
                <a:off x="10237874" y="3034043"/>
                <a:ext cx="626040" cy="20052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9256E5C0-058D-4751-BE32-E7E368CAEF8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28874" y="3025403"/>
                  <a:ext cx="64368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295C3844-13D1-4B0B-BB71-9372A7B4766C}"/>
              </a:ext>
            </a:extLst>
          </p:cNvPr>
          <p:cNvGrpSpPr/>
          <p:nvPr/>
        </p:nvGrpSpPr>
        <p:grpSpPr>
          <a:xfrm>
            <a:off x="51674" y="1554443"/>
            <a:ext cx="1850400" cy="735120"/>
            <a:chOff x="51674" y="1554443"/>
            <a:chExt cx="1850400" cy="73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22CCA1D1-DF70-4CA1-B626-70F479666D99}"/>
                    </a:ext>
                  </a:extLst>
                </p14:cNvPr>
                <p14:cNvContentPartPr/>
                <p14:nvPr/>
              </p14:nvContentPartPr>
              <p14:xfrm>
                <a:off x="51674" y="1559123"/>
                <a:ext cx="313200" cy="52848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22CCA1D1-DF70-4CA1-B626-70F479666D9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034" y="1550483"/>
                  <a:ext cx="3308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9B17EA56-F865-484C-A42A-7BCD4F1BC2A5}"/>
                    </a:ext>
                  </a:extLst>
                </p14:cNvPr>
                <p14:cNvContentPartPr/>
                <p14:nvPr/>
              </p14:nvContentPartPr>
              <p14:xfrm>
                <a:off x="422474" y="1860083"/>
                <a:ext cx="177480" cy="20448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9B17EA56-F865-484C-A42A-7BCD4F1BC2A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3834" y="1851083"/>
                  <a:ext cx="195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BE1CFA92-7878-460A-B08A-7BB09CB4FB4F}"/>
                    </a:ext>
                  </a:extLst>
                </p14:cNvPr>
                <p14:cNvContentPartPr/>
                <p14:nvPr/>
              </p14:nvContentPartPr>
              <p14:xfrm>
                <a:off x="609314" y="1862963"/>
                <a:ext cx="131400" cy="42660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BE1CFA92-7878-460A-B08A-7BB09CB4FB4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0674" y="1854323"/>
                  <a:ext cx="1490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0BAA7C8B-802F-4166-82FF-A40C312548BF}"/>
                    </a:ext>
                  </a:extLst>
                </p14:cNvPr>
                <p14:cNvContentPartPr/>
                <p14:nvPr/>
              </p14:nvContentPartPr>
              <p14:xfrm>
                <a:off x="812714" y="1912643"/>
                <a:ext cx="101520" cy="24552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0BAA7C8B-802F-4166-82FF-A40C312548B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4074" y="1904003"/>
                  <a:ext cx="119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80ED41A2-C255-4339-BE6A-A7F6365C7BEB}"/>
                    </a:ext>
                  </a:extLst>
                </p14:cNvPr>
                <p14:cNvContentPartPr/>
                <p14:nvPr/>
              </p14:nvContentPartPr>
              <p14:xfrm>
                <a:off x="984074" y="1967723"/>
                <a:ext cx="11520" cy="11268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80ED41A2-C255-4339-BE6A-A7F6365C7B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5074" y="1958723"/>
                  <a:ext cx="29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3B29DB4E-8314-4F6C-A28E-8F61D9DAD35A}"/>
                    </a:ext>
                  </a:extLst>
                </p14:cNvPr>
                <p14:cNvContentPartPr/>
                <p14:nvPr/>
              </p14:nvContentPartPr>
              <p14:xfrm>
                <a:off x="1004954" y="1868723"/>
                <a:ext cx="286920" cy="22284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3B29DB4E-8314-4F6C-A28E-8F61D9DAD35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6314" y="1860083"/>
                  <a:ext cx="304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93AF481D-241A-430C-BAFC-A70A25B8FEC9}"/>
                    </a:ext>
                  </a:extLst>
                </p14:cNvPr>
                <p14:cNvContentPartPr/>
                <p14:nvPr/>
              </p14:nvContentPartPr>
              <p14:xfrm>
                <a:off x="1378994" y="1634723"/>
                <a:ext cx="36000" cy="12780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93AF481D-241A-430C-BAFC-A70A25B8FEC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70354" y="1625723"/>
                  <a:ext cx="53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EAC6BC2B-6000-4D6A-8574-2EE0E5AABD96}"/>
                    </a:ext>
                  </a:extLst>
                </p14:cNvPr>
                <p14:cNvContentPartPr/>
                <p14:nvPr/>
              </p14:nvContentPartPr>
              <p14:xfrm>
                <a:off x="1504634" y="1554443"/>
                <a:ext cx="60840" cy="46692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EAC6BC2B-6000-4D6A-8574-2EE0E5AABD9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495994" y="1545443"/>
                  <a:ext cx="784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12D9172D-DCB4-461E-AFA8-88ADE2077AB8}"/>
                    </a:ext>
                  </a:extLst>
                </p14:cNvPr>
                <p14:cNvContentPartPr/>
                <p14:nvPr/>
              </p14:nvContentPartPr>
              <p14:xfrm>
                <a:off x="1454234" y="1841003"/>
                <a:ext cx="280080" cy="18144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12D9172D-DCB4-461E-AFA8-88ADE2077AB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45234" y="1832003"/>
                  <a:ext cx="297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CF55BBB0-BAFA-44DB-B6AD-13EC0E75ABEF}"/>
                    </a:ext>
                  </a:extLst>
                </p14:cNvPr>
                <p14:cNvContentPartPr/>
                <p14:nvPr/>
              </p14:nvContentPartPr>
              <p14:xfrm>
                <a:off x="1886234" y="1656323"/>
                <a:ext cx="15840" cy="34884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CF55BBB0-BAFA-44DB-B6AD-13EC0E75ABE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77594" y="1647323"/>
                  <a:ext cx="33480" cy="36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A81F4225-0A13-45B3-8DB0-B7A6DD0B303D}"/>
              </a:ext>
            </a:extLst>
          </p:cNvPr>
          <p:cNvGrpSpPr/>
          <p:nvPr/>
        </p:nvGrpSpPr>
        <p:grpSpPr>
          <a:xfrm>
            <a:off x="1378994" y="2494763"/>
            <a:ext cx="524880" cy="444240"/>
            <a:chOff x="1378994" y="2494763"/>
            <a:chExt cx="52488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C080A9BB-8D15-4FA1-A817-3E8DD2082970}"/>
                    </a:ext>
                  </a:extLst>
                </p14:cNvPr>
                <p14:cNvContentPartPr/>
                <p14:nvPr/>
              </p14:nvContentPartPr>
              <p14:xfrm>
                <a:off x="1378994" y="2494763"/>
                <a:ext cx="303120" cy="44424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C080A9BB-8D15-4FA1-A817-3E8DD20829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70354" y="2485763"/>
                  <a:ext cx="3207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A6B092B8-18D9-4763-80C3-012242B2DBCB}"/>
                    </a:ext>
                  </a:extLst>
                </p14:cNvPr>
                <p14:cNvContentPartPr/>
                <p14:nvPr/>
              </p14:nvContentPartPr>
              <p14:xfrm>
                <a:off x="1739714" y="2778443"/>
                <a:ext cx="5400" cy="432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A6B092B8-18D9-4763-80C3-012242B2DBC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31074" y="2769443"/>
                  <a:ext cx="23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31739574-80F6-4996-B5E2-259F2D64F22F}"/>
                    </a:ext>
                  </a:extLst>
                </p14:cNvPr>
                <p14:cNvContentPartPr/>
                <p14:nvPr/>
              </p14:nvContentPartPr>
              <p14:xfrm>
                <a:off x="1771754" y="2720123"/>
                <a:ext cx="132120" cy="17964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31739574-80F6-4996-B5E2-259F2D64F22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62754" y="2711123"/>
                  <a:ext cx="14976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76CB830C-0129-44CD-B64B-B0B4CA5B544F}"/>
              </a:ext>
            </a:extLst>
          </p:cNvPr>
          <p:cNvGrpSpPr/>
          <p:nvPr/>
        </p:nvGrpSpPr>
        <p:grpSpPr>
          <a:xfrm>
            <a:off x="1611554" y="3448403"/>
            <a:ext cx="434520" cy="394200"/>
            <a:chOff x="1611554" y="3448403"/>
            <a:chExt cx="43452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5F5A2EC3-F1A2-4FFD-A5FB-70EEC265BDBE}"/>
                    </a:ext>
                  </a:extLst>
                </p14:cNvPr>
                <p14:cNvContentPartPr/>
                <p14:nvPr/>
              </p14:nvContentPartPr>
              <p14:xfrm>
                <a:off x="1611554" y="3448403"/>
                <a:ext cx="227160" cy="30456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5F5A2EC3-F1A2-4FFD-A5FB-70EEC265BD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02554" y="3439403"/>
                  <a:ext cx="2448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67F9AE4D-978C-46BC-AAB1-03AB81ED45EF}"/>
                    </a:ext>
                  </a:extLst>
                </p14:cNvPr>
                <p14:cNvContentPartPr/>
                <p14:nvPr/>
              </p14:nvContentPartPr>
              <p14:xfrm>
                <a:off x="1915754" y="3578003"/>
                <a:ext cx="130320" cy="26460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67F9AE4D-978C-46BC-AAB1-03AB81ED45E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06754" y="3569363"/>
                  <a:ext cx="14796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3B7EF346-2F95-414F-8524-9AD4DC895F74}"/>
              </a:ext>
            </a:extLst>
          </p:cNvPr>
          <p:cNvGrpSpPr/>
          <p:nvPr/>
        </p:nvGrpSpPr>
        <p:grpSpPr>
          <a:xfrm>
            <a:off x="1859234" y="4105763"/>
            <a:ext cx="135720" cy="360000"/>
            <a:chOff x="1859234" y="4105763"/>
            <a:chExt cx="13572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6902CF61-CFD3-4F6D-8227-2265A94A88F6}"/>
                    </a:ext>
                  </a:extLst>
                </p14:cNvPr>
                <p14:cNvContentPartPr/>
                <p14:nvPr/>
              </p14:nvContentPartPr>
              <p14:xfrm>
                <a:off x="1868234" y="4105763"/>
                <a:ext cx="39600" cy="2808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6902CF61-CFD3-4F6D-8227-2265A94A88F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59234" y="4097123"/>
                  <a:ext cx="57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FF585F9D-C055-46AC-B469-5D86AE1FC5C5}"/>
                    </a:ext>
                  </a:extLst>
                </p14:cNvPr>
                <p14:cNvContentPartPr/>
                <p14:nvPr/>
              </p14:nvContentPartPr>
              <p14:xfrm>
                <a:off x="1859234" y="4205483"/>
                <a:ext cx="75600" cy="12276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FF585F9D-C055-46AC-B469-5D86AE1FC5C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50594" y="4196843"/>
                  <a:ext cx="93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FFA7D31B-E186-4A3A-B5A5-9D3C29FDF427}"/>
                    </a:ext>
                  </a:extLst>
                </p14:cNvPr>
                <p14:cNvContentPartPr/>
                <p14:nvPr/>
              </p14:nvContentPartPr>
              <p14:xfrm>
                <a:off x="1924394" y="4403483"/>
                <a:ext cx="70560" cy="6228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FFA7D31B-E186-4A3A-B5A5-9D3C29FDF42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15754" y="4394843"/>
                  <a:ext cx="882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06C2F7BC-A5C7-4578-9569-5E92B32B9223}"/>
              </a:ext>
            </a:extLst>
          </p:cNvPr>
          <p:cNvGrpSpPr/>
          <p:nvPr/>
        </p:nvGrpSpPr>
        <p:grpSpPr>
          <a:xfrm>
            <a:off x="442994" y="4824683"/>
            <a:ext cx="529200" cy="611640"/>
            <a:chOff x="442994" y="4824683"/>
            <a:chExt cx="529200" cy="61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18B90B8A-C2A2-459D-9553-BAECE8C3ECAA}"/>
                    </a:ext>
                  </a:extLst>
                </p14:cNvPr>
                <p14:cNvContentPartPr/>
                <p14:nvPr/>
              </p14:nvContentPartPr>
              <p14:xfrm>
                <a:off x="442994" y="4910723"/>
                <a:ext cx="348120" cy="52560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18B90B8A-C2A2-459D-9553-BAECE8C3ECA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4354" y="4902083"/>
                  <a:ext cx="3657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B0AAE2B4-900C-4734-8414-5CFABE233A1E}"/>
                    </a:ext>
                  </a:extLst>
                </p14:cNvPr>
                <p14:cNvContentPartPr/>
                <p14:nvPr/>
              </p14:nvContentPartPr>
              <p14:xfrm>
                <a:off x="946994" y="4824683"/>
                <a:ext cx="25200" cy="55008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B0AAE2B4-900C-4734-8414-5CFABE233A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8354" y="4815683"/>
                  <a:ext cx="42840" cy="56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0761974A-0F6A-4DF0-82B0-FEA074EA38E1}"/>
              </a:ext>
            </a:extLst>
          </p:cNvPr>
          <p:cNvGrpSpPr/>
          <p:nvPr/>
        </p:nvGrpSpPr>
        <p:grpSpPr>
          <a:xfrm>
            <a:off x="1408514" y="4614803"/>
            <a:ext cx="2241720" cy="766440"/>
            <a:chOff x="1408514" y="4614803"/>
            <a:chExt cx="2241720" cy="76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24872644-712F-46BA-B272-0FEEBF768444}"/>
                    </a:ext>
                  </a:extLst>
                </p14:cNvPr>
                <p14:cNvContentPartPr/>
                <p14:nvPr/>
              </p14:nvContentPartPr>
              <p14:xfrm>
                <a:off x="1504634" y="5051483"/>
                <a:ext cx="29880" cy="32976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24872644-712F-46BA-B272-0FEEBF76844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495994" y="5042483"/>
                  <a:ext cx="47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38113749-62DC-43F4-A832-4A37B3EC92E3}"/>
                    </a:ext>
                  </a:extLst>
                </p14:cNvPr>
                <p14:cNvContentPartPr/>
                <p14:nvPr/>
              </p14:nvContentPartPr>
              <p14:xfrm>
                <a:off x="1408514" y="4934123"/>
                <a:ext cx="52200" cy="3060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38113749-62DC-43F4-A832-4A37B3EC92E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99874" y="4925483"/>
                  <a:ext cx="69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F2AC7D9B-7C5D-40AC-B0DF-C9A7CEA4DE4B}"/>
                    </a:ext>
                  </a:extLst>
                </p14:cNvPr>
                <p14:cNvContentPartPr/>
                <p14:nvPr/>
              </p14:nvContentPartPr>
              <p14:xfrm>
                <a:off x="1625234" y="5002163"/>
                <a:ext cx="249120" cy="25380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F2AC7D9B-7C5D-40AC-B0DF-C9A7CEA4DE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16594" y="4993523"/>
                  <a:ext cx="266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B69C60A4-C346-4D12-93B4-7F309713FB36}"/>
                    </a:ext>
                  </a:extLst>
                </p14:cNvPr>
                <p14:cNvContentPartPr/>
                <p14:nvPr/>
              </p14:nvContentPartPr>
              <p14:xfrm>
                <a:off x="1892354" y="4749083"/>
                <a:ext cx="109800" cy="48564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B69C60A4-C346-4D12-93B4-7F309713FB3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83714" y="4740443"/>
                  <a:ext cx="1274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20E41C48-E734-4B50-BACC-140FE26A0B1A}"/>
                    </a:ext>
                  </a:extLst>
                </p14:cNvPr>
                <p14:cNvContentPartPr/>
                <p14:nvPr/>
              </p14:nvContentPartPr>
              <p14:xfrm>
                <a:off x="1901354" y="5008643"/>
                <a:ext cx="398880" cy="30852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20E41C48-E734-4B50-BACC-140FE26A0B1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892354" y="5000003"/>
                  <a:ext cx="416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40CBEE15-E73C-4852-9AFA-B5E83785DDC9}"/>
                    </a:ext>
                  </a:extLst>
                </p14:cNvPr>
                <p14:cNvContentPartPr/>
                <p14:nvPr/>
              </p14:nvContentPartPr>
              <p14:xfrm>
                <a:off x="2344154" y="4940603"/>
                <a:ext cx="139320" cy="30420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40CBEE15-E73C-4852-9AFA-B5E83785DDC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35514" y="4931603"/>
                  <a:ext cx="156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981A6F57-72BE-461C-8560-36DE4427ECEF}"/>
                    </a:ext>
                  </a:extLst>
                </p14:cNvPr>
                <p14:cNvContentPartPr/>
                <p14:nvPr/>
              </p14:nvContentPartPr>
              <p14:xfrm>
                <a:off x="2560874" y="4978763"/>
                <a:ext cx="102600" cy="29412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981A6F57-72BE-461C-8560-36DE4427ECE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52234" y="4970123"/>
                  <a:ext cx="1202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E18FDE81-95D1-4DF8-9049-BEC037F53746}"/>
                    </a:ext>
                  </a:extLst>
                </p14:cNvPr>
                <p14:cNvContentPartPr/>
                <p14:nvPr/>
              </p14:nvContentPartPr>
              <p14:xfrm>
                <a:off x="2800274" y="4947083"/>
                <a:ext cx="117360" cy="34308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E18FDE81-95D1-4DF8-9049-BEC037F537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91634" y="4938083"/>
                  <a:ext cx="1350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11A0EC64-7DB8-4443-AF99-1F8579281895}"/>
                    </a:ext>
                  </a:extLst>
                </p14:cNvPr>
                <p14:cNvContentPartPr/>
                <p14:nvPr/>
              </p14:nvContentPartPr>
              <p14:xfrm>
                <a:off x="2982434" y="4994963"/>
                <a:ext cx="146520" cy="27144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11A0EC64-7DB8-4443-AF99-1F857928189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73794" y="4985963"/>
                  <a:ext cx="164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F5BD9B60-69B6-4E91-8DE9-7D05DE5EDE4A}"/>
                    </a:ext>
                  </a:extLst>
                </p14:cNvPr>
                <p14:cNvContentPartPr/>
                <p14:nvPr/>
              </p14:nvContentPartPr>
              <p14:xfrm>
                <a:off x="3216074" y="4614803"/>
                <a:ext cx="239040" cy="59904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F5BD9B60-69B6-4E91-8DE9-7D05DE5EDE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07434" y="4606163"/>
                  <a:ext cx="2566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7E047487-E7D5-4A6E-84C8-717D1527304C}"/>
                    </a:ext>
                  </a:extLst>
                </p14:cNvPr>
                <p14:cNvContentPartPr/>
                <p14:nvPr/>
              </p14:nvContentPartPr>
              <p14:xfrm>
                <a:off x="3511274" y="4898843"/>
                <a:ext cx="138960" cy="24120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7E047487-E7D5-4A6E-84C8-717D1527304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02634" y="4889843"/>
                  <a:ext cx="15660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29" name="Entrada de lápiz 128">
                <a:extLst>
                  <a:ext uri="{FF2B5EF4-FFF2-40B4-BE49-F238E27FC236}">
                    <a16:creationId xmlns:a16="http://schemas.microsoft.com/office/drawing/2014/main" id="{211124A6-EC7F-4E13-8964-10F328A20F98}"/>
                  </a:ext>
                </a:extLst>
              </p14:cNvPr>
              <p14:cNvContentPartPr/>
              <p14:nvPr/>
            </p14:nvContentPartPr>
            <p14:xfrm>
              <a:off x="3913754" y="4863203"/>
              <a:ext cx="581760" cy="300240"/>
            </p14:xfrm>
          </p:contentPart>
        </mc:Choice>
        <mc:Fallback>
          <p:pic>
            <p:nvPicPr>
              <p:cNvPr id="129" name="Entrada de lápiz 128">
                <a:extLst>
                  <a:ext uri="{FF2B5EF4-FFF2-40B4-BE49-F238E27FC236}">
                    <a16:creationId xmlns:a16="http://schemas.microsoft.com/office/drawing/2014/main" id="{211124A6-EC7F-4E13-8964-10F328A20F9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904754" y="4854203"/>
                <a:ext cx="599400" cy="31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upo 147">
            <a:extLst>
              <a:ext uri="{FF2B5EF4-FFF2-40B4-BE49-F238E27FC236}">
                <a16:creationId xmlns:a16="http://schemas.microsoft.com/office/drawing/2014/main" id="{0177075D-6D15-4CDE-87D9-6C3A3C2E631D}"/>
              </a:ext>
            </a:extLst>
          </p:cNvPr>
          <p:cNvGrpSpPr/>
          <p:nvPr/>
        </p:nvGrpSpPr>
        <p:grpSpPr>
          <a:xfrm>
            <a:off x="4863794" y="4557203"/>
            <a:ext cx="1986840" cy="851400"/>
            <a:chOff x="4863794" y="4557203"/>
            <a:chExt cx="1986840" cy="85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7A6C9EAE-6136-46F1-862F-F26BF323BB13}"/>
                    </a:ext>
                  </a:extLst>
                </p14:cNvPr>
                <p14:cNvContentPartPr/>
                <p14:nvPr/>
              </p14:nvContentPartPr>
              <p14:xfrm>
                <a:off x="4863794" y="4933763"/>
                <a:ext cx="270720" cy="26712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7A6C9EAE-6136-46F1-862F-F26BF323BB1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54794" y="4924763"/>
                  <a:ext cx="288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065EE993-0891-4369-8BD3-FF921E27616B}"/>
                    </a:ext>
                  </a:extLst>
                </p14:cNvPr>
                <p14:cNvContentPartPr/>
                <p14:nvPr/>
              </p14:nvContentPartPr>
              <p14:xfrm>
                <a:off x="5175914" y="4605443"/>
                <a:ext cx="120960" cy="51264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065EE993-0891-4369-8BD3-FF921E27616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66914" y="4596443"/>
                  <a:ext cx="1386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2884581A-D9AA-4EF4-AA05-505741A5FF23}"/>
                    </a:ext>
                  </a:extLst>
                </p14:cNvPr>
                <p14:cNvContentPartPr/>
                <p14:nvPr/>
              </p14:nvContentPartPr>
              <p14:xfrm>
                <a:off x="5533394" y="4836203"/>
                <a:ext cx="210600" cy="57240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2884581A-D9AA-4EF4-AA05-505741A5FF2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24394" y="4827203"/>
                  <a:ext cx="2282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774B0DD0-7BCB-4CC8-8796-F63E6CA5878A}"/>
                    </a:ext>
                  </a:extLst>
                </p14:cNvPr>
                <p14:cNvContentPartPr/>
                <p14:nvPr/>
              </p14:nvContentPartPr>
              <p14:xfrm>
                <a:off x="5821034" y="4866083"/>
                <a:ext cx="291960" cy="271080"/>
              </p14:xfrm>
            </p:contentPart>
          </mc:Choice>
          <mc:Fallback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774B0DD0-7BCB-4CC8-8796-F63E6CA5878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12034" y="4857443"/>
                  <a:ext cx="309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2617CFA0-DDE5-4D33-913A-61D327723368}"/>
                    </a:ext>
                  </a:extLst>
                </p14:cNvPr>
                <p14:cNvContentPartPr/>
                <p14:nvPr/>
              </p14:nvContentPartPr>
              <p14:xfrm>
                <a:off x="6067274" y="4701203"/>
                <a:ext cx="75600" cy="44640"/>
              </p14:xfrm>
            </p:contentPart>
          </mc:Choice>
          <mc:Fallback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2617CFA0-DDE5-4D33-913A-61D3277233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58274" y="4692203"/>
                  <a:ext cx="93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47511818-7339-4EE5-9164-2D62FCEEF921}"/>
                    </a:ext>
                  </a:extLst>
                </p14:cNvPr>
                <p14:cNvContentPartPr/>
                <p14:nvPr/>
              </p14:nvContentPartPr>
              <p14:xfrm>
                <a:off x="6205154" y="4557203"/>
                <a:ext cx="129600" cy="45972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47511818-7339-4EE5-9164-2D62FCEEF92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96154" y="4548563"/>
                  <a:ext cx="1472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4DE0DB28-5E19-4169-9567-C12855EC74BC}"/>
                    </a:ext>
                  </a:extLst>
                </p14:cNvPr>
                <p14:cNvContentPartPr/>
                <p14:nvPr/>
              </p14:nvContentPartPr>
              <p14:xfrm>
                <a:off x="6430874" y="4820723"/>
                <a:ext cx="152280" cy="21528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4DE0DB28-5E19-4169-9567-C12855EC74B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21874" y="4812083"/>
                  <a:ext cx="169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EA987491-0BBE-44E9-AF76-00B9BF152715}"/>
                    </a:ext>
                  </a:extLst>
                </p14:cNvPr>
                <p14:cNvContentPartPr/>
                <p14:nvPr/>
              </p14:nvContentPartPr>
              <p14:xfrm>
                <a:off x="6718514" y="4701203"/>
                <a:ext cx="132120" cy="34956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EA987491-0BBE-44E9-AF76-00B9BF15271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709514" y="4692203"/>
                  <a:ext cx="14976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30B1DAF9-4661-4C32-A2F4-7835EC8B1DC2}"/>
              </a:ext>
            </a:extLst>
          </p:cNvPr>
          <p:cNvGrpSpPr/>
          <p:nvPr/>
        </p:nvGrpSpPr>
        <p:grpSpPr>
          <a:xfrm>
            <a:off x="7320434" y="4458923"/>
            <a:ext cx="1359360" cy="920160"/>
            <a:chOff x="7320434" y="4458923"/>
            <a:chExt cx="1359360" cy="92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D740CABA-6DE9-43D4-AD54-7AE9DC82E70D}"/>
                    </a:ext>
                  </a:extLst>
                </p14:cNvPr>
                <p14:cNvContentPartPr/>
                <p14:nvPr/>
              </p14:nvContentPartPr>
              <p14:xfrm>
                <a:off x="7320434" y="4747643"/>
                <a:ext cx="64800" cy="631440"/>
              </p14:xfrm>
            </p:contentPart>
          </mc:Choice>
          <mc:Fallback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D740CABA-6DE9-43D4-AD54-7AE9DC82E70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11434" y="4739003"/>
                  <a:ext cx="8244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5526307A-9A57-4B24-9A60-0799ABEB6349}"/>
                    </a:ext>
                  </a:extLst>
                </p14:cNvPr>
                <p14:cNvContentPartPr/>
                <p14:nvPr/>
              </p14:nvContentPartPr>
              <p14:xfrm>
                <a:off x="7330154" y="4843043"/>
                <a:ext cx="161280" cy="27072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5526307A-9A57-4B24-9A60-0799ABEB634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21514" y="4834403"/>
                  <a:ext cx="178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E24B7E4E-B0A6-494D-9630-6AAC8653BF83}"/>
                    </a:ext>
                  </a:extLst>
                </p14:cNvPr>
                <p14:cNvContentPartPr/>
                <p14:nvPr/>
              </p14:nvContentPartPr>
              <p14:xfrm>
                <a:off x="7641554" y="4776803"/>
                <a:ext cx="163440" cy="263520"/>
              </p14:xfrm>
            </p:contentPart>
          </mc:Choice>
          <mc:Fallback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E24B7E4E-B0A6-494D-9630-6AAC8653BF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32914" y="4767803"/>
                  <a:ext cx="181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4F343D3A-C142-4037-9908-3587AD43F286}"/>
                    </a:ext>
                  </a:extLst>
                </p14:cNvPr>
                <p14:cNvContentPartPr/>
                <p14:nvPr/>
              </p14:nvContentPartPr>
              <p14:xfrm>
                <a:off x="7940354" y="4749083"/>
                <a:ext cx="200160" cy="234360"/>
              </p14:xfrm>
            </p:contentPart>
          </mc:Choice>
          <mc:Fallback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4F343D3A-C142-4037-9908-3587AD43F28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31714" y="4740083"/>
                  <a:ext cx="217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CF53525D-3BC8-4B6D-A37F-6F6F211DE4C8}"/>
                    </a:ext>
                  </a:extLst>
                </p14:cNvPr>
                <p14:cNvContentPartPr/>
                <p14:nvPr/>
              </p14:nvContentPartPr>
              <p14:xfrm>
                <a:off x="8236274" y="4458923"/>
                <a:ext cx="153000" cy="536760"/>
              </p14:xfrm>
            </p:contentPart>
          </mc:Choice>
          <mc:Fallback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CF53525D-3BC8-4B6D-A37F-6F6F211DE4C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27274" y="4450283"/>
                  <a:ext cx="1706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5C1C9075-9F07-4BEC-A46D-052B92EC3369}"/>
                    </a:ext>
                  </a:extLst>
                </p14:cNvPr>
                <p14:cNvContentPartPr/>
                <p14:nvPr/>
              </p14:nvContentPartPr>
              <p14:xfrm>
                <a:off x="8595914" y="4623803"/>
                <a:ext cx="63360" cy="67680"/>
              </p14:xfrm>
            </p:contentPart>
          </mc:Choice>
          <mc:Fallback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5C1C9075-9F07-4BEC-A46D-052B92EC336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86914" y="4614803"/>
                  <a:ext cx="8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569266FC-AB7A-4A2E-909F-74FCF56CBBE9}"/>
                    </a:ext>
                  </a:extLst>
                </p14:cNvPr>
                <p14:cNvContentPartPr/>
                <p14:nvPr/>
              </p14:nvContentPartPr>
              <p14:xfrm>
                <a:off x="8547674" y="4685363"/>
                <a:ext cx="132120" cy="23868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569266FC-AB7A-4A2E-909F-74FCF56CBBE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39034" y="4676363"/>
                  <a:ext cx="1497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727E67DB-CE40-4077-ACBC-174FF5C3D3E1}"/>
              </a:ext>
            </a:extLst>
          </p:cNvPr>
          <p:cNvGrpSpPr/>
          <p:nvPr/>
        </p:nvGrpSpPr>
        <p:grpSpPr>
          <a:xfrm>
            <a:off x="9072194" y="4375763"/>
            <a:ext cx="1800360" cy="1026000"/>
            <a:chOff x="9072194" y="4375763"/>
            <a:chExt cx="1800360" cy="10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C13D476B-855B-4876-BBFD-8393098F8C13}"/>
                    </a:ext>
                  </a:extLst>
                </p14:cNvPr>
                <p14:cNvContentPartPr/>
                <p14:nvPr/>
              </p14:nvContentPartPr>
              <p14:xfrm>
                <a:off x="9072194" y="4748363"/>
                <a:ext cx="238320" cy="335520"/>
              </p14:xfrm>
            </p:contentPart>
          </mc:Choice>
          <mc:Fallback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C13D476B-855B-4876-BBFD-8393098F8C1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63194" y="4739723"/>
                  <a:ext cx="255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041752BA-82C5-470E-A085-7411EFDB33A6}"/>
                    </a:ext>
                  </a:extLst>
                </p14:cNvPr>
                <p14:cNvContentPartPr/>
                <p14:nvPr/>
              </p14:nvContentPartPr>
              <p14:xfrm>
                <a:off x="9376394" y="4790483"/>
                <a:ext cx="188640" cy="276840"/>
              </p14:xfrm>
            </p:contentPart>
          </mc:Choice>
          <mc:Fallback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041752BA-82C5-470E-A085-7411EFDB33A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67394" y="4781483"/>
                  <a:ext cx="206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52C0B2D3-6078-4B08-9ADA-604CE6F28BB3}"/>
                    </a:ext>
                  </a:extLst>
                </p14:cNvPr>
                <p14:cNvContentPartPr/>
                <p14:nvPr/>
              </p14:nvContentPartPr>
              <p14:xfrm>
                <a:off x="9585194" y="4731443"/>
                <a:ext cx="219600" cy="670320"/>
              </p14:xfrm>
            </p:contentPart>
          </mc:Choice>
          <mc:Fallback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52C0B2D3-6078-4B08-9ADA-604CE6F28BB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576554" y="4722443"/>
                  <a:ext cx="2372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8498B830-097C-457F-8310-4199867E99FA}"/>
                    </a:ext>
                  </a:extLst>
                </p14:cNvPr>
                <p14:cNvContentPartPr/>
                <p14:nvPr/>
              </p14:nvContentPartPr>
              <p14:xfrm>
                <a:off x="9892274" y="4691123"/>
                <a:ext cx="71640" cy="263880"/>
              </p14:xfrm>
            </p:contentPart>
          </mc:Choice>
          <mc:Fallback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8498B830-097C-457F-8310-4199867E99F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883274" y="4682123"/>
                  <a:ext cx="892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8994923B-9C4A-4585-87F6-D07A6D2030C0}"/>
                    </a:ext>
                  </a:extLst>
                </p14:cNvPr>
                <p14:cNvContentPartPr/>
                <p14:nvPr/>
              </p14:nvContentPartPr>
              <p14:xfrm>
                <a:off x="10022594" y="4646843"/>
                <a:ext cx="160200" cy="312840"/>
              </p14:xfrm>
            </p:contentPart>
          </mc:Choice>
          <mc:Fallback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8994923B-9C4A-4585-87F6-D07A6D2030C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013594" y="4637843"/>
                  <a:ext cx="1778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311B52D7-6D78-4DFE-BD7D-D390D619527B}"/>
                    </a:ext>
                  </a:extLst>
                </p14:cNvPr>
                <p14:cNvContentPartPr/>
                <p14:nvPr/>
              </p14:nvContentPartPr>
              <p14:xfrm>
                <a:off x="10197554" y="4375763"/>
                <a:ext cx="68040" cy="495360"/>
              </p14:xfrm>
            </p:contentPart>
          </mc:Choice>
          <mc:Fallback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311B52D7-6D78-4DFE-BD7D-D390D619527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188554" y="4367123"/>
                  <a:ext cx="856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1C5D48E8-6201-44C7-976B-B6EC6853C78F}"/>
                    </a:ext>
                  </a:extLst>
                </p14:cNvPr>
                <p14:cNvContentPartPr/>
                <p14:nvPr/>
              </p14:nvContentPartPr>
              <p14:xfrm>
                <a:off x="10293314" y="4646843"/>
                <a:ext cx="190080" cy="289800"/>
              </p14:xfrm>
            </p:contentPart>
          </mc:Choice>
          <mc:Fallback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1C5D48E8-6201-44C7-976B-B6EC6853C78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284314" y="4637843"/>
                  <a:ext cx="2077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4D72148C-E703-4C70-AE9F-A71BDCF39145}"/>
                    </a:ext>
                  </a:extLst>
                </p14:cNvPr>
                <p14:cNvContentPartPr/>
                <p14:nvPr/>
              </p14:nvContentPartPr>
              <p14:xfrm>
                <a:off x="10487714" y="4719923"/>
                <a:ext cx="199080" cy="197280"/>
              </p14:xfrm>
            </p:contentPart>
          </mc:Choice>
          <mc:Fallback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4D72148C-E703-4C70-AE9F-A71BDCF3914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478714" y="4710923"/>
                  <a:ext cx="216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6AD944E4-DCDF-4BEC-A2AC-E03DE9B2B752}"/>
                    </a:ext>
                  </a:extLst>
                </p14:cNvPr>
                <p14:cNvContentPartPr/>
                <p14:nvPr/>
              </p14:nvContentPartPr>
              <p14:xfrm>
                <a:off x="10735394" y="4615163"/>
                <a:ext cx="137160" cy="273960"/>
              </p14:xfrm>
            </p:contentPart>
          </mc:Choice>
          <mc:Fallback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6AD944E4-DCDF-4BEC-A2AC-E03DE9B2B75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726394" y="4606523"/>
                  <a:ext cx="15480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64AD6955-F5BF-4AB9-ADFD-7507CA4480FA}"/>
              </a:ext>
            </a:extLst>
          </p:cNvPr>
          <p:cNvGrpSpPr/>
          <p:nvPr/>
        </p:nvGrpSpPr>
        <p:grpSpPr>
          <a:xfrm>
            <a:off x="1601114" y="5867603"/>
            <a:ext cx="907920" cy="369360"/>
            <a:chOff x="1601114" y="5867603"/>
            <a:chExt cx="90792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D29C2687-8A30-4949-872E-6A6D7920A7BB}"/>
                    </a:ext>
                  </a:extLst>
                </p14:cNvPr>
                <p14:cNvContentPartPr/>
                <p14:nvPr/>
              </p14:nvContentPartPr>
              <p14:xfrm>
                <a:off x="1601114" y="5867603"/>
                <a:ext cx="456480" cy="367560"/>
              </p14:xfrm>
            </p:contentPart>
          </mc:Choice>
          <mc:Fallback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D29C2687-8A30-4949-872E-6A6D7920A7B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92474" y="5858963"/>
                  <a:ext cx="4741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DAC87D94-746F-41F4-9686-425826979EE6}"/>
                    </a:ext>
                  </a:extLst>
                </p14:cNvPr>
                <p14:cNvContentPartPr/>
                <p14:nvPr/>
              </p14:nvContentPartPr>
              <p14:xfrm>
                <a:off x="2159474" y="5949683"/>
                <a:ext cx="349560" cy="287280"/>
              </p14:xfrm>
            </p:contentPart>
          </mc:Choice>
          <mc:Fallback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DAC87D94-746F-41F4-9686-425826979EE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150834" y="5940683"/>
                  <a:ext cx="36720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49C16D2C-9C6A-4274-B8DE-C15F2979EDC0}"/>
              </a:ext>
            </a:extLst>
          </p:cNvPr>
          <p:cNvGrpSpPr/>
          <p:nvPr/>
        </p:nvGrpSpPr>
        <p:grpSpPr>
          <a:xfrm>
            <a:off x="3201314" y="5613443"/>
            <a:ext cx="1339920" cy="594360"/>
            <a:chOff x="3201314" y="5613443"/>
            <a:chExt cx="1339920" cy="5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82063AE4-6F2A-4A32-9A7E-D5AAEE6DE302}"/>
                    </a:ext>
                  </a:extLst>
                </p14:cNvPr>
                <p14:cNvContentPartPr/>
                <p14:nvPr/>
              </p14:nvContentPartPr>
              <p14:xfrm>
                <a:off x="3201314" y="5613443"/>
                <a:ext cx="290520" cy="594360"/>
              </p14:xfrm>
            </p:contentPart>
          </mc:Choice>
          <mc:Fallback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82063AE4-6F2A-4A32-9A7E-D5AAEE6DE3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92674" y="5604443"/>
                  <a:ext cx="3081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B39ACE99-6E48-43B4-8E6B-870DFFD8DBA0}"/>
                    </a:ext>
                  </a:extLst>
                </p14:cNvPr>
                <p14:cNvContentPartPr/>
                <p14:nvPr/>
              </p14:nvContentPartPr>
              <p14:xfrm>
                <a:off x="3580394" y="5874803"/>
                <a:ext cx="102600" cy="24984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B39ACE99-6E48-43B4-8E6B-870DFFD8DBA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571394" y="5866163"/>
                  <a:ext cx="120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B23E4DFC-A06B-446B-AA74-ABAD02474BFD}"/>
                    </a:ext>
                  </a:extLst>
                </p14:cNvPr>
                <p14:cNvContentPartPr/>
                <p14:nvPr/>
              </p14:nvContentPartPr>
              <p14:xfrm>
                <a:off x="3730514" y="5868323"/>
                <a:ext cx="202320" cy="261000"/>
              </p14:xfrm>
            </p:contentPart>
          </mc:Choice>
          <mc:Fallback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B23E4DFC-A06B-446B-AA74-ABAD02474BF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721514" y="5859323"/>
                  <a:ext cx="219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565D8832-109C-40F6-94D5-BBDCA13BC73F}"/>
                    </a:ext>
                  </a:extLst>
                </p14:cNvPr>
                <p14:cNvContentPartPr/>
                <p14:nvPr/>
              </p14:nvContentPartPr>
              <p14:xfrm>
                <a:off x="4006274" y="5857523"/>
                <a:ext cx="534960" cy="239760"/>
              </p14:xfrm>
            </p:contentPart>
          </mc:Choice>
          <mc:Fallback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565D8832-109C-40F6-94D5-BBDCA13BC73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997634" y="5848523"/>
                  <a:ext cx="552600" cy="25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932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1">
            <a:extLst>
              <a:ext uri="{FF2B5EF4-FFF2-40B4-BE49-F238E27FC236}">
                <a16:creationId xmlns:a16="http://schemas.microsoft.com/office/drawing/2014/main" id="{350869A3-8C8F-4ABC-BA79-E2ACFE9291CC}"/>
              </a:ext>
            </a:extLst>
          </p:cNvPr>
          <p:cNvGrpSpPr/>
          <p:nvPr/>
        </p:nvGrpSpPr>
        <p:grpSpPr>
          <a:xfrm>
            <a:off x="7027394" y="529163"/>
            <a:ext cx="2117520" cy="779040"/>
            <a:chOff x="7027394" y="529163"/>
            <a:chExt cx="2117520" cy="77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8079BEB8-DBA8-4BD9-B876-7871A457714F}"/>
                    </a:ext>
                  </a:extLst>
                </p14:cNvPr>
                <p14:cNvContentPartPr/>
                <p14:nvPr/>
              </p14:nvContentPartPr>
              <p14:xfrm>
                <a:off x="7027394" y="530243"/>
                <a:ext cx="114840" cy="46512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8079BEB8-DBA8-4BD9-B876-7871A45771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18394" y="521243"/>
                  <a:ext cx="1324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14721AB9-C3D2-4204-B7A0-A2EBBB31A015}"/>
                    </a:ext>
                  </a:extLst>
                </p14:cNvPr>
                <p14:cNvContentPartPr/>
                <p14:nvPr/>
              </p14:nvContentPartPr>
              <p14:xfrm>
                <a:off x="7040714" y="529163"/>
                <a:ext cx="427680" cy="45648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14721AB9-C3D2-4204-B7A0-A2EBBB31A0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32074" y="520523"/>
                  <a:ext cx="4453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5C0AFCB6-AB98-44AF-887C-B6BF9CBD8BC3}"/>
                    </a:ext>
                  </a:extLst>
                </p14:cNvPr>
                <p14:cNvContentPartPr/>
                <p14:nvPr/>
              </p14:nvContentPartPr>
              <p14:xfrm>
                <a:off x="7568114" y="750203"/>
                <a:ext cx="140400" cy="55800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5C0AFCB6-AB98-44AF-887C-B6BF9CBD8B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59114" y="741203"/>
                  <a:ext cx="1580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6658B901-3412-407B-9945-F91DB0F7C340}"/>
                    </a:ext>
                  </a:extLst>
                </p14:cNvPr>
                <p14:cNvContentPartPr/>
                <p14:nvPr/>
              </p14:nvContentPartPr>
              <p14:xfrm>
                <a:off x="7774034" y="808523"/>
                <a:ext cx="237240" cy="2829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6658B901-3412-407B-9945-F91DB0F7C3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65394" y="799883"/>
                  <a:ext cx="254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EB4FB739-F9E2-4058-B619-56C1D96B476D}"/>
                    </a:ext>
                  </a:extLst>
                </p14:cNvPr>
                <p14:cNvContentPartPr/>
                <p14:nvPr/>
              </p14:nvContentPartPr>
              <p14:xfrm>
                <a:off x="8050514" y="725723"/>
                <a:ext cx="27360" cy="2052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EB4FB739-F9E2-4058-B619-56C1D96B47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41514" y="716723"/>
                  <a:ext cx="45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09637A28-ABE7-46EF-9338-A561CC65E1FD}"/>
                    </a:ext>
                  </a:extLst>
                </p14:cNvPr>
                <p14:cNvContentPartPr/>
                <p14:nvPr/>
              </p14:nvContentPartPr>
              <p14:xfrm>
                <a:off x="8203154" y="677843"/>
                <a:ext cx="279720" cy="42012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09637A28-ABE7-46EF-9338-A561CC65E1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94154" y="668843"/>
                  <a:ext cx="2973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567DBD9A-23BF-4F7F-8744-E47CFF635F64}"/>
                    </a:ext>
                  </a:extLst>
                </p14:cNvPr>
                <p14:cNvContentPartPr/>
                <p14:nvPr/>
              </p14:nvContentPartPr>
              <p14:xfrm>
                <a:off x="8610314" y="592163"/>
                <a:ext cx="58320" cy="49572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567DBD9A-23BF-4F7F-8744-E47CFF635F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01674" y="583163"/>
                  <a:ext cx="759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2A18FF44-6A90-41D6-A2DB-FE91E65FE04D}"/>
                    </a:ext>
                  </a:extLst>
                </p14:cNvPr>
                <p14:cNvContentPartPr/>
                <p14:nvPr/>
              </p14:nvContentPartPr>
              <p14:xfrm>
                <a:off x="8513114" y="718163"/>
                <a:ext cx="439920" cy="21204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2A18FF44-6A90-41D6-A2DB-FE91E65FE0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04474" y="709163"/>
                  <a:ext cx="457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A31F959D-94C6-4A3A-A7D8-F2175B9E9B4E}"/>
                    </a:ext>
                  </a:extLst>
                </p14:cNvPr>
                <p14:cNvContentPartPr/>
                <p14:nvPr/>
              </p14:nvContentPartPr>
              <p14:xfrm>
                <a:off x="9004514" y="677843"/>
                <a:ext cx="140400" cy="2660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A31F959D-94C6-4A3A-A7D8-F2175B9E9B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95514" y="668843"/>
                  <a:ext cx="15804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B573A6D8-752B-47C6-A6C1-FDF8C3585C73}"/>
              </a:ext>
            </a:extLst>
          </p:cNvPr>
          <p:cNvGrpSpPr/>
          <p:nvPr/>
        </p:nvGrpSpPr>
        <p:grpSpPr>
          <a:xfrm>
            <a:off x="1008554" y="463283"/>
            <a:ext cx="5275440" cy="2352240"/>
            <a:chOff x="1008554" y="463283"/>
            <a:chExt cx="5275440" cy="23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B35691EF-C262-49C6-A741-1103D589AFB0}"/>
                    </a:ext>
                  </a:extLst>
                </p14:cNvPr>
                <p14:cNvContentPartPr/>
                <p14:nvPr/>
              </p14:nvContentPartPr>
              <p14:xfrm>
                <a:off x="1021874" y="636083"/>
                <a:ext cx="46440" cy="71928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B35691EF-C262-49C6-A741-1103D589AF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2874" y="627443"/>
                  <a:ext cx="6408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E0536557-6837-4CC5-AE9D-B6ADCF36B864}"/>
                    </a:ext>
                  </a:extLst>
                </p14:cNvPr>
                <p14:cNvContentPartPr/>
                <p14:nvPr/>
              </p14:nvContentPartPr>
              <p14:xfrm>
                <a:off x="1022234" y="673883"/>
                <a:ext cx="427320" cy="8604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E0536557-6837-4CC5-AE9D-B6ADCF36B8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234" y="664883"/>
                  <a:ext cx="444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725EB089-8D71-4603-8D56-D68A182D372E}"/>
                    </a:ext>
                  </a:extLst>
                </p14:cNvPr>
                <p14:cNvContentPartPr/>
                <p14:nvPr/>
              </p14:nvContentPartPr>
              <p14:xfrm>
                <a:off x="1051754" y="947483"/>
                <a:ext cx="315360" cy="7272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725EB089-8D71-4603-8D56-D68A182D37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2754" y="938843"/>
                  <a:ext cx="333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714F9803-43CB-4CE6-ACDD-465D4DF588EB}"/>
                    </a:ext>
                  </a:extLst>
                </p14:cNvPr>
                <p14:cNvContentPartPr/>
                <p14:nvPr/>
              </p14:nvContentPartPr>
              <p14:xfrm>
                <a:off x="1097114" y="1197323"/>
                <a:ext cx="288360" cy="11412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714F9803-43CB-4CE6-ACDD-465D4DF588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8474" y="1188323"/>
                  <a:ext cx="306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27BD7797-8F49-4658-96A4-1916FE451232}"/>
                    </a:ext>
                  </a:extLst>
                </p14:cNvPr>
                <p14:cNvContentPartPr/>
                <p14:nvPr/>
              </p14:nvContentPartPr>
              <p14:xfrm>
                <a:off x="1629914" y="463283"/>
                <a:ext cx="313200" cy="84132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27BD7797-8F49-4658-96A4-1916FE4512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21274" y="454283"/>
                  <a:ext cx="33084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7B1ABFD6-1D7E-41A1-924E-630ABE2D8CC9}"/>
                    </a:ext>
                  </a:extLst>
                </p14:cNvPr>
                <p14:cNvContentPartPr/>
                <p14:nvPr/>
              </p14:nvContentPartPr>
              <p14:xfrm>
                <a:off x="2005754" y="1050443"/>
                <a:ext cx="192600" cy="26676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7B1ABFD6-1D7E-41A1-924E-630ABE2D8C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96754" y="1041443"/>
                  <a:ext cx="210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1CA82ACE-205B-4F6D-AA0A-0D9ED3B58764}"/>
                    </a:ext>
                  </a:extLst>
                </p14:cNvPr>
                <p14:cNvContentPartPr/>
                <p14:nvPr/>
              </p14:nvContentPartPr>
              <p14:xfrm>
                <a:off x="2512634" y="1068083"/>
                <a:ext cx="291240" cy="25560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1CA82ACE-205B-4F6D-AA0A-0D9ED3B587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3994" y="1059443"/>
                  <a:ext cx="308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364EB41E-EBA2-41DC-9D5C-BA0791B704A4}"/>
                    </a:ext>
                  </a:extLst>
                </p14:cNvPr>
                <p14:cNvContentPartPr/>
                <p14:nvPr/>
              </p14:nvContentPartPr>
              <p14:xfrm>
                <a:off x="2794874" y="1015523"/>
                <a:ext cx="23760" cy="1137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364EB41E-EBA2-41DC-9D5C-BA0791B704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86234" y="1006883"/>
                  <a:ext cx="4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71E0E9A-CBE8-4C04-85B3-C48CE2AB9C94}"/>
                    </a:ext>
                  </a:extLst>
                </p14:cNvPr>
                <p14:cNvContentPartPr/>
                <p14:nvPr/>
              </p14:nvContentPartPr>
              <p14:xfrm>
                <a:off x="2893514" y="1057283"/>
                <a:ext cx="202320" cy="24660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71E0E9A-CBE8-4C04-85B3-C48CE2AB9C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84514" y="1048283"/>
                  <a:ext cx="219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6A6026E2-2E35-441F-AD5F-E3B423E9769F}"/>
                    </a:ext>
                  </a:extLst>
                </p14:cNvPr>
                <p14:cNvContentPartPr/>
                <p14:nvPr/>
              </p14:nvContentPartPr>
              <p14:xfrm>
                <a:off x="3765794" y="1012283"/>
                <a:ext cx="175680" cy="23040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6A6026E2-2E35-441F-AD5F-E3B423E976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57154" y="1003643"/>
                  <a:ext cx="193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E233F986-E512-4118-8495-EE41BBBC70F3}"/>
                    </a:ext>
                  </a:extLst>
                </p14:cNvPr>
                <p14:cNvContentPartPr/>
                <p14:nvPr/>
              </p14:nvContentPartPr>
              <p14:xfrm>
                <a:off x="4536914" y="487043"/>
                <a:ext cx="64440" cy="68652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E233F986-E512-4118-8495-EE41BBBC70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27914" y="478403"/>
                  <a:ext cx="8208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74A47B04-D445-4BC1-B163-AD359C530AD2}"/>
                    </a:ext>
                  </a:extLst>
                </p14:cNvPr>
                <p14:cNvContentPartPr/>
                <p14:nvPr/>
              </p14:nvContentPartPr>
              <p14:xfrm>
                <a:off x="4558874" y="478403"/>
                <a:ext cx="311760" cy="2235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74A47B04-D445-4BC1-B163-AD359C530A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50234" y="469763"/>
                  <a:ext cx="329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A5A34271-6126-49B8-A6C3-46F7497DD06B}"/>
                    </a:ext>
                  </a:extLst>
                </p14:cNvPr>
                <p14:cNvContentPartPr/>
                <p14:nvPr/>
              </p14:nvContentPartPr>
              <p14:xfrm>
                <a:off x="4573634" y="755963"/>
                <a:ext cx="252720" cy="43164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A5A34271-6126-49B8-A6C3-46F7497DD0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64994" y="746963"/>
                  <a:ext cx="2703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1BEE21C2-52EF-475E-A8D7-19EA51D729A1}"/>
                    </a:ext>
                  </a:extLst>
                </p14:cNvPr>
                <p14:cNvContentPartPr/>
                <p14:nvPr/>
              </p14:nvContentPartPr>
              <p14:xfrm>
                <a:off x="5026874" y="554003"/>
                <a:ext cx="186480" cy="5655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1BEE21C2-52EF-475E-A8D7-19EA51D729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17874" y="545003"/>
                  <a:ext cx="2041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F81E400D-0CC5-4612-B182-02BEB62DA589}"/>
                    </a:ext>
                  </a:extLst>
                </p14:cNvPr>
                <p14:cNvContentPartPr/>
                <p14:nvPr/>
              </p14:nvContentPartPr>
              <p14:xfrm>
                <a:off x="5320994" y="817883"/>
                <a:ext cx="232920" cy="3132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F81E400D-0CC5-4612-B182-02BEB62DA5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12354" y="808883"/>
                  <a:ext cx="2505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02E9258-AEEB-43B3-AC4F-C7465640741F}"/>
                    </a:ext>
                  </a:extLst>
                </p14:cNvPr>
                <p14:cNvContentPartPr/>
                <p14:nvPr/>
              </p14:nvContentPartPr>
              <p14:xfrm>
                <a:off x="5634914" y="615923"/>
                <a:ext cx="52200" cy="4622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02E9258-AEEB-43B3-AC4F-C746564074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26274" y="607283"/>
                  <a:ext cx="698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A2128DBA-FCE9-4C29-9740-7BE3E51A20CD}"/>
                    </a:ext>
                  </a:extLst>
                </p14:cNvPr>
                <p14:cNvContentPartPr/>
                <p14:nvPr/>
              </p14:nvContentPartPr>
              <p14:xfrm>
                <a:off x="5830754" y="478403"/>
                <a:ext cx="48240" cy="64980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A2128DBA-FCE9-4C29-9740-7BE3E51A20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22114" y="469763"/>
                  <a:ext cx="6588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0D2095B-BD9E-4C21-8A2A-15F1880941EB}"/>
                    </a:ext>
                  </a:extLst>
                </p14:cNvPr>
                <p14:cNvContentPartPr/>
                <p14:nvPr/>
              </p14:nvContentPartPr>
              <p14:xfrm>
                <a:off x="5826794" y="789803"/>
                <a:ext cx="457200" cy="32580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0D2095B-BD9E-4C21-8A2A-15F1880941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8154" y="781163"/>
                  <a:ext cx="4748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F909E2D-30E9-4AC8-8445-D5097CF37431}"/>
                    </a:ext>
                  </a:extLst>
                </p14:cNvPr>
                <p14:cNvContentPartPr/>
                <p14:nvPr/>
              </p14:nvContentPartPr>
              <p14:xfrm>
                <a:off x="1008554" y="1123523"/>
                <a:ext cx="4977000" cy="68184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F909E2D-30E9-4AC8-8445-D5097CF374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9554" y="1114883"/>
                  <a:ext cx="499464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DE2D22F-D7E2-4E55-8275-A9B00F02D4B2}"/>
                    </a:ext>
                  </a:extLst>
                </p14:cNvPr>
                <p14:cNvContentPartPr/>
                <p14:nvPr/>
              </p14:nvContentPartPr>
              <p14:xfrm>
                <a:off x="2494274" y="2028923"/>
                <a:ext cx="19080" cy="27252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DE2D22F-D7E2-4E55-8275-A9B00F02D4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85634" y="2020283"/>
                  <a:ext cx="367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892C85CC-2F62-4CCA-9B41-B1D0292E9C3A}"/>
                    </a:ext>
                  </a:extLst>
                </p14:cNvPr>
                <p14:cNvContentPartPr/>
                <p14:nvPr/>
              </p14:nvContentPartPr>
              <p14:xfrm>
                <a:off x="2629994" y="2019203"/>
                <a:ext cx="15120" cy="20448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892C85CC-2F62-4CCA-9B41-B1D0292E9C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20994" y="2010563"/>
                  <a:ext cx="32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237615E5-E45D-4EFC-A60A-4A22C959C6DF}"/>
                    </a:ext>
                  </a:extLst>
                </p14:cNvPr>
                <p14:cNvContentPartPr/>
                <p14:nvPr/>
              </p14:nvContentPartPr>
              <p14:xfrm>
                <a:off x="2928794" y="2043323"/>
                <a:ext cx="250560" cy="7272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237615E5-E45D-4EFC-A60A-4A22C959C6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20154" y="2034323"/>
                  <a:ext cx="268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4C20E7D1-A66E-4056-8023-6FC428770D8F}"/>
                    </a:ext>
                  </a:extLst>
                </p14:cNvPr>
                <p14:cNvContentPartPr/>
                <p14:nvPr/>
              </p14:nvContentPartPr>
              <p14:xfrm>
                <a:off x="3022034" y="2077163"/>
                <a:ext cx="73800" cy="7383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4C20E7D1-A66E-4056-8023-6FC428770D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13034" y="2068523"/>
                  <a:ext cx="9144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3ED66F91-DC1C-4ABA-B80F-0F6E08B70FD2}"/>
                    </a:ext>
                  </a:extLst>
                </p14:cNvPr>
                <p14:cNvContentPartPr/>
                <p14:nvPr/>
              </p14:nvContentPartPr>
              <p14:xfrm>
                <a:off x="3235874" y="2428883"/>
                <a:ext cx="165240" cy="17856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3ED66F91-DC1C-4ABA-B80F-0F6E08B70F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27234" y="2420243"/>
                  <a:ext cx="182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F6EFB010-26ED-49F8-B5BA-693DBF22C278}"/>
                    </a:ext>
                  </a:extLst>
                </p14:cNvPr>
                <p14:cNvContentPartPr/>
                <p14:nvPr/>
              </p14:nvContentPartPr>
              <p14:xfrm>
                <a:off x="3577874" y="2303603"/>
                <a:ext cx="414000" cy="3261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F6EFB010-26ED-49F8-B5BA-693DBF22C2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68874" y="2294603"/>
                  <a:ext cx="4316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5B5F85D3-C0E4-469D-9EE4-BB43C721A2AF}"/>
                    </a:ext>
                  </a:extLst>
                </p14:cNvPr>
                <p14:cNvContentPartPr/>
                <p14:nvPr/>
              </p14:nvContentPartPr>
              <p14:xfrm>
                <a:off x="4064954" y="2300003"/>
                <a:ext cx="167040" cy="25020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5B5F85D3-C0E4-469D-9EE4-BB43C721A2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56314" y="2291363"/>
                  <a:ext cx="184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36A4D8EA-1FF1-434F-9ACB-F843073ADC26}"/>
                    </a:ext>
                  </a:extLst>
                </p14:cNvPr>
                <p14:cNvContentPartPr/>
                <p14:nvPr/>
              </p14:nvContentPartPr>
              <p14:xfrm>
                <a:off x="4387874" y="2233763"/>
                <a:ext cx="123480" cy="2667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36A4D8EA-1FF1-434F-9ACB-F843073ADC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79234" y="2224763"/>
                  <a:ext cx="141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85B9F712-9879-4002-BF12-D03F8C5C7327}"/>
                    </a:ext>
                  </a:extLst>
                </p14:cNvPr>
                <p14:cNvContentPartPr/>
                <p14:nvPr/>
              </p14:nvContentPartPr>
              <p14:xfrm>
                <a:off x="4732754" y="1914083"/>
                <a:ext cx="90360" cy="22536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85B9F712-9879-4002-BF12-D03F8C5C732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23754" y="1905083"/>
                  <a:ext cx="108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1FF5B0E7-CA91-4591-800B-71011A227446}"/>
                    </a:ext>
                  </a:extLst>
                </p14:cNvPr>
                <p14:cNvContentPartPr/>
                <p14:nvPr/>
              </p14:nvContentPartPr>
              <p14:xfrm>
                <a:off x="4914194" y="1905803"/>
                <a:ext cx="161280" cy="27396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1FF5B0E7-CA91-4591-800B-71011A2274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05194" y="1896803"/>
                  <a:ext cx="178920" cy="29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FA71C163-8DFA-4F8B-A0DD-E2A08E0EB1AC}"/>
                  </a:ext>
                </a:extLst>
              </p14:cNvPr>
              <p14:cNvContentPartPr/>
              <p14:nvPr/>
            </p14:nvContentPartPr>
            <p14:xfrm>
              <a:off x="5409554" y="2125043"/>
              <a:ext cx="907200" cy="431640"/>
            </p14:xfrm>
          </p:contentPart>
        </mc:Choice>
        <mc:Fallback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FA71C163-8DFA-4F8B-A0DD-E2A08E0EB1A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400914" y="2116043"/>
                <a:ext cx="924840" cy="44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upo 52">
            <a:extLst>
              <a:ext uri="{FF2B5EF4-FFF2-40B4-BE49-F238E27FC236}">
                <a16:creationId xmlns:a16="http://schemas.microsoft.com/office/drawing/2014/main" id="{5A62AC80-6D7B-4B17-B401-93D97A9B1707}"/>
              </a:ext>
            </a:extLst>
          </p:cNvPr>
          <p:cNvGrpSpPr/>
          <p:nvPr/>
        </p:nvGrpSpPr>
        <p:grpSpPr>
          <a:xfrm>
            <a:off x="6658034" y="1810043"/>
            <a:ext cx="2961360" cy="696960"/>
            <a:chOff x="6658034" y="1810043"/>
            <a:chExt cx="2961360" cy="69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33013988-E8F0-4592-86FB-F54205693152}"/>
                    </a:ext>
                  </a:extLst>
                </p14:cNvPr>
                <p14:cNvContentPartPr/>
                <p14:nvPr/>
              </p14:nvContentPartPr>
              <p14:xfrm>
                <a:off x="6658034" y="1810403"/>
                <a:ext cx="61200" cy="69660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33013988-E8F0-4592-86FB-F542056931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49394" y="1801403"/>
                  <a:ext cx="7884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165CCCF2-4E5D-4971-871F-1383337DA851}"/>
                    </a:ext>
                  </a:extLst>
                </p14:cNvPr>
                <p14:cNvContentPartPr/>
                <p14:nvPr/>
              </p14:nvContentPartPr>
              <p14:xfrm>
                <a:off x="6664514" y="1810043"/>
                <a:ext cx="1260360" cy="65736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165CCCF2-4E5D-4971-871F-1383337DA85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55874" y="1801043"/>
                  <a:ext cx="1278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4811F9FA-44DE-4349-B9FA-33EB8A1CDD26}"/>
                    </a:ext>
                  </a:extLst>
                </p14:cNvPr>
                <p14:cNvContentPartPr/>
                <p14:nvPr/>
              </p14:nvContentPartPr>
              <p14:xfrm>
                <a:off x="7906514" y="1833803"/>
                <a:ext cx="551880" cy="52020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4811F9FA-44DE-4349-B9FA-33EB8A1CDD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97874" y="1825163"/>
                  <a:ext cx="56952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516DE044-80EF-4E28-951C-A7C2C4733568}"/>
                    </a:ext>
                  </a:extLst>
                </p14:cNvPr>
                <p14:cNvContentPartPr/>
                <p14:nvPr/>
              </p14:nvContentPartPr>
              <p14:xfrm>
                <a:off x="8455514" y="2083643"/>
                <a:ext cx="95040" cy="22212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516DE044-80EF-4E28-951C-A7C2C47335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46514" y="2074643"/>
                  <a:ext cx="112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AA6235D8-EF95-44AD-845B-7DED20965926}"/>
                    </a:ext>
                  </a:extLst>
                </p14:cNvPr>
                <p14:cNvContentPartPr/>
                <p14:nvPr/>
              </p14:nvContentPartPr>
              <p14:xfrm>
                <a:off x="8472434" y="2093723"/>
                <a:ext cx="639000" cy="23400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AA6235D8-EF95-44AD-845B-7DED209659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63794" y="2084723"/>
                  <a:ext cx="656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B758CAF3-D7A8-47B2-9A70-10FB293BF833}"/>
                    </a:ext>
                  </a:extLst>
                </p14:cNvPr>
                <p14:cNvContentPartPr/>
                <p14:nvPr/>
              </p14:nvContentPartPr>
              <p14:xfrm>
                <a:off x="9175874" y="1832003"/>
                <a:ext cx="443520" cy="43740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B758CAF3-D7A8-47B2-9A70-10FB293BF8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66874" y="1823003"/>
                  <a:ext cx="461160" cy="45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57A4F19-E926-4290-9BF4-692304686200}"/>
              </a:ext>
            </a:extLst>
          </p:cNvPr>
          <p:cNvGrpSpPr/>
          <p:nvPr/>
        </p:nvGrpSpPr>
        <p:grpSpPr>
          <a:xfrm>
            <a:off x="1137434" y="2815523"/>
            <a:ext cx="7600320" cy="2893680"/>
            <a:chOff x="1137434" y="2815523"/>
            <a:chExt cx="7600320" cy="28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948AC770-C87C-4F3C-AC18-A513ED9DB58F}"/>
                    </a:ext>
                  </a:extLst>
                </p14:cNvPr>
                <p14:cNvContentPartPr/>
                <p14:nvPr/>
              </p14:nvContentPartPr>
              <p14:xfrm>
                <a:off x="1137434" y="2815523"/>
                <a:ext cx="7421040" cy="65016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948AC770-C87C-4F3C-AC18-A513ED9DB5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8794" y="2806883"/>
                  <a:ext cx="74386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B02173FC-1A41-4CEB-9DFB-7BFE495A7226}"/>
                    </a:ext>
                  </a:extLst>
                </p14:cNvPr>
                <p14:cNvContentPartPr/>
                <p14:nvPr/>
              </p14:nvContentPartPr>
              <p14:xfrm>
                <a:off x="4406954" y="3168323"/>
                <a:ext cx="167400" cy="69768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B02173FC-1A41-4CEB-9DFB-7BFE495A72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97954" y="3159323"/>
                  <a:ext cx="18504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D28C128B-44A3-4FC5-8A76-8A0A84193C87}"/>
                    </a:ext>
                  </a:extLst>
                </p14:cNvPr>
                <p14:cNvContentPartPr/>
                <p14:nvPr/>
              </p14:nvContentPartPr>
              <p14:xfrm>
                <a:off x="4321274" y="3677003"/>
                <a:ext cx="412200" cy="23904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D28C128B-44A3-4FC5-8A76-8A0A84193C8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12634" y="3668003"/>
                  <a:ext cx="429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90CF497E-D2AD-413A-86D3-AA25F8C5094E}"/>
                    </a:ext>
                  </a:extLst>
                </p14:cNvPr>
                <p14:cNvContentPartPr/>
                <p14:nvPr/>
              </p14:nvContentPartPr>
              <p14:xfrm>
                <a:off x="2430194" y="4611563"/>
                <a:ext cx="313560" cy="92628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90CF497E-D2AD-413A-86D3-AA25F8C509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21554" y="4602923"/>
                  <a:ext cx="331200" cy="9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EE34BBF1-F15D-4D5E-8986-F3F7AE87AFB2}"/>
                    </a:ext>
                  </a:extLst>
                </p14:cNvPr>
                <p14:cNvContentPartPr/>
                <p14:nvPr/>
              </p14:nvContentPartPr>
              <p14:xfrm>
                <a:off x="2556914" y="4421123"/>
                <a:ext cx="432720" cy="93348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EE34BBF1-F15D-4D5E-8986-F3F7AE87AFB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48274" y="4412123"/>
                  <a:ext cx="45036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C74DE5BF-1FF3-46AA-ABA9-27A20E8493DF}"/>
                    </a:ext>
                  </a:extLst>
                </p14:cNvPr>
                <p14:cNvContentPartPr/>
                <p14:nvPr/>
              </p14:nvContentPartPr>
              <p14:xfrm>
                <a:off x="2585714" y="4868603"/>
                <a:ext cx="722880" cy="35208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C74DE5BF-1FF3-46AA-ABA9-27A20E8493D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76714" y="4859963"/>
                  <a:ext cx="7405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DF01D6E3-2302-407A-AED0-C272F9DCAB7A}"/>
                    </a:ext>
                  </a:extLst>
                </p14:cNvPr>
                <p14:cNvContentPartPr/>
                <p14:nvPr/>
              </p14:nvContentPartPr>
              <p14:xfrm>
                <a:off x="3079274" y="4830803"/>
                <a:ext cx="27360" cy="104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DF01D6E3-2302-407A-AED0-C272F9DCAB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70274" y="4822163"/>
                  <a:ext cx="45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7E6F30B8-FE3B-4877-8423-B9311031F965}"/>
                    </a:ext>
                  </a:extLst>
                </p14:cNvPr>
                <p14:cNvContentPartPr/>
                <p14:nvPr/>
              </p14:nvContentPartPr>
              <p14:xfrm>
                <a:off x="3414794" y="4314203"/>
                <a:ext cx="627480" cy="8650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7E6F30B8-FE3B-4877-8423-B9311031F9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5794" y="4305203"/>
                  <a:ext cx="64512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AD6B2218-7B56-4D12-8BC6-12905D39683F}"/>
                    </a:ext>
                  </a:extLst>
                </p14:cNvPr>
                <p14:cNvContentPartPr/>
                <p14:nvPr/>
              </p14:nvContentPartPr>
              <p14:xfrm>
                <a:off x="3790634" y="4552523"/>
                <a:ext cx="627480" cy="31788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AD6B2218-7B56-4D12-8BC6-12905D3968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81634" y="4543523"/>
                  <a:ext cx="6451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3D41DEE5-72F4-4DF0-98B7-7E8C55E8DC72}"/>
                    </a:ext>
                  </a:extLst>
                </p14:cNvPr>
                <p14:cNvContentPartPr/>
                <p14:nvPr/>
              </p14:nvContentPartPr>
              <p14:xfrm>
                <a:off x="4463114" y="4447763"/>
                <a:ext cx="219960" cy="31860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3D41DEE5-72F4-4DF0-98B7-7E8C55E8DC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54114" y="4438763"/>
                  <a:ext cx="237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AE69EA29-94EB-4B69-95DD-F886598CB606}"/>
                    </a:ext>
                  </a:extLst>
                </p14:cNvPr>
                <p14:cNvContentPartPr/>
                <p14:nvPr/>
              </p14:nvContentPartPr>
              <p14:xfrm>
                <a:off x="4701794" y="4408523"/>
                <a:ext cx="187560" cy="21744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AE69EA29-94EB-4B69-95DD-F886598CB60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93154" y="4399523"/>
                  <a:ext cx="20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FDEF006A-3C82-4B5B-B065-75847A763301}"/>
                    </a:ext>
                  </a:extLst>
                </p14:cNvPr>
                <p14:cNvContentPartPr/>
                <p14:nvPr/>
              </p14:nvContentPartPr>
              <p14:xfrm>
                <a:off x="4807634" y="4372523"/>
                <a:ext cx="464400" cy="23004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FDEF006A-3C82-4B5B-B065-75847A7633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98994" y="4363523"/>
                  <a:ext cx="482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3EFAD53B-112F-4E7A-A848-B25B99E417D3}"/>
                    </a:ext>
                  </a:extLst>
                </p14:cNvPr>
                <p14:cNvContentPartPr/>
                <p14:nvPr/>
              </p14:nvContentPartPr>
              <p14:xfrm>
                <a:off x="5361314" y="4051403"/>
                <a:ext cx="239040" cy="34236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3EFAD53B-112F-4E7A-A848-B25B99E417D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52314" y="4042403"/>
                  <a:ext cx="256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9452EF01-56BF-4EFB-88E6-8C46BAA1584A}"/>
                    </a:ext>
                  </a:extLst>
                </p14:cNvPr>
                <p14:cNvContentPartPr/>
                <p14:nvPr/>
              </p14:nvContentPartPr>
              <p14:xfrm>
                <a:off x="5446634" y="4810643"/>
                <a:ext cx="679680" cy="89856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9452EF01-56BF-4EFB-88E6-8C46BAA1584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37994" y="4801643"/>
                  <a:ext cx="69732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1D8AD2E4-E1E3-4438-9621-EF536D583573}"/>
                    </a:ext>
                  </a:extLst>
                </p14:cNvPr>
                <p14:cNvContentPartPr/>
                <p14:nvPr/>
              </p14:nvContentPartPr>
              <p14:xfrm>
                <a:off x="6403154" y="4386563"/>
                <a:ext cx="461160" cy="78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1D8AD2E4-E1E3-4438-9621-EF536D58357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94154" y="4377563"/>
                  <a:ext cx="47880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97FABC54-7907-438A-96F8-B1DC2CDA28D6}"/>
                    </a:ext>
                  </a:extLst>
                </p14:cNvPr>
                <p14:cNvContentPartPr/>
                <p14:nvPr/>
              </p14:nvContentPartPr>
              <p14:xfrm>
                <a:off x="6977714" y="4471523"/>
                <a:ext cx="188280" cy="38376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97FABC54-7907-438A-96F8-B1DC2CDA28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69074" y="4462883"/>
                  <a:ext cx="2059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1EA00A91-A095-4F86-8787-6B8AF50BEBBF}"/>
                    </a:ext>
                  </a:extLst>
                </p14:cNvPr>
                <p14:cNvContentPartPr/>
                <p14:nvPr/>
              </p14:nvContentPartPr>
              <p14:xfrm>
                <a:off x="7257434" y="4397363"/>
                <a:ext cx="224280" cy="29952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1EA00A91-A095-4F86-8787-6B8AF50BEBB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48794" y="4388363"/>
                  <a:ext cx="241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D6738DA2-86FF-42B5-909E-CCD92432176B}"/>
                    </a:ext>
                  </a:extLst>
                </p14:cNvPr>
                <p14:cNvContentPartPr/>
                <p14:nvPr/>
              </p14:nvContentPartPr>
              <p14:xfrm>
                <a:off x="7555514" y="4143923"/>
                <a:ext cx="339120" cy="28872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D6738DA2-86FF-42B5-909E-CCD9243217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46874" y="4134923"/>
                  <a:ext cx="3567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9FD19AAA-9A40-49F4-8200-084CCCA2E7C9}"/>
                    </a:ext>
                  </a:extLst>
                </p14:cNvPr>
                <p14:cNvContentPartPr/>
                <p14:nvPr/>
              </p14:nvContentPartPr>
              <p14:xfrm>
                <a:off x="7837394" y="3938363"/>
                <a:ext cx="180360" cy="23976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9FD19AAA-9A40-49F4-8200-084CCCA2E7C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28754" y="3929363"/>
                  <a:ext cx="198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441ACFE1-166A-48B9-BDA5-2CDAFBAA0548}"/>
                    </a:ext>
                  </a:extLst>
                </p14:cNvPr>
                <p14:cNvContentPartPr/>
                <p14:nvPr/>
              </p14:nvContentPartPr>
              <p14:xfrm>
                <a:off x="8098394" y="3867803"/>
                <a:ext cx="122400" cy="11160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441ACFE1-166A-48B9-BDA5-2CDAFBAA05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89754" y="3859163"/>
                  <a:ext cx="140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126807F6-0A1B-46C9-9476-AE5DAE8BFD54}"/>
                    </a:ext>
                  </a:extLst>
                </p14:cNvPr>
                <p14:cNvContentPartPr/>
                <p14:nvPr/>
              </p14:nvContentPartPr>
              <p14:xfrm>
                <a:off x="8172194" y="3605003"/>
                <a:ext cx="342720" cy="28548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126807F6-0A1B-46C9-9476-AE5DAE8BFD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3194" y="3596363"/>
                  <a:ext cx="3603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3032EE8C-FF9E-41F6-9719-C59E9A0C7F02}"/>
                    </a:ext>
                  </a:extLst>
                </p14:cNvPr>
                <p14:cNvContentPartPr/>
                <p14:nvPr/>
              </p14:nvContentPartPr>
              <p14:xfrm>
                <a:off x="8550194" y="3409883"/>
                <a:ext cx="187560" cy="42912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3032EE8C-FF9E-41F6-9719-C59E9A0C7F0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41554" y="3401243"/>
                  <a:ext cx="205200" cy="44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616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upo 107">
            <a:extLst>
              <a:ext uri="{FF2B5EF4-FFF2-40B4-BE49-F238E27FC236}">
                <a16:creationId xmlns:a16="http://schemas.microsoft.com/office/drawing/2014/main" id="{9768D181-24F4-4D00-99B6-71A0939731E9}"/>
              </a:ext>
            </a:extLst>
          </p:cNvPr>
          <p:cNvGrpSpPr/>
          <p:nvPr/>
        </p:nvGrpSpPr>
        <p:grpSpPr>
          <a:xfrm>
            <a:off x="98834" y="231443"/>
            <a:ext cx="12312249" cy="3909600"/>
            <a:chOff x="98834" y="231443"/>
            <a:chExt cx="12312249" cy="39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E300892C-3B55-4C1C-B2A5-D8CBDDB6F5E1}"/>
                    </a:ext>
                  </a:extLst>
                </p14:cNvPr>
                <p14:cNvContentPartPr/>
                <p14:nvPr/>
              </p14:nvContentPartPr>
              <p14:xfrm>
                <a:off x="2296274" y="1090043"/>
                <a:ext cx="127080" cy="40860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E300892C-3B55-4C1C-B2A5-D8CBDDB6F5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87634" y="1081043"/>
                  <a:ext cx="1447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40576B70-A3C8-4C5F-9041-EFC6F498D0BA}"/>
                    </a:ext>
                  </a:extLst>
                </p14:cNvPr>
                <p14:cNvContentPartPr/>
                <p14:nvPr/>
              </p14:nvContentPartPr>
              <p14:xfrm>
                <a:off x="2318594" y="815723"/>
                <a:ext cx="195480" cy="22860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40576B70-A3C8-4C5F-9041-EFC6F498D0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09594" y="807083"/>
                  <a:ext cx="213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84B43E3D-F8BC-4DF9-8A1A-E38DF0798165}"/>
                    </a:ext>
                  </a:extLst>
                </p14:cNvPr>
                <p14:cNvContentPartPr/>
                <p14:nvPr/>
              </p14:nvContentPartPr>
              <p14:xfrm>
                <a:off x="2592914" y="1169603"/>
                <a:ext cx="207000" cy="32544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84B43E3D-F8BC-4DF9-8A1A-E38DF07981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83914" y="1160603"/>
                  <a:ext cx="2246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2AA9549-0BC1-41C9-9303-3D3EDC5BFE2E}"/>
                    </a:ext>
                  </a:extLst>
                </p14:cNvPr>
                <p14:cNvContentPartPr/>
                <p14:nvPr/>
              </p14:nvContentPartPr>
              <p14:xfrm>
                <a:off x="3014114" y="722123"/>
                <a:ext cx="138240" cy="6958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2AA9549-0BC1-41C9-9303-3D3EDC5BFE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05114" y="713123"/>
                  <a:ext cx="15588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A17084FC-A4F4-45F4-A8CC-72A7DDA02013}"/>
                    </a:ext>
                  </a:extLst>
                </p14:cNvPr>
                <p14:cNvContentPartPr/>
                <p14:nvPr/>
              </p14:nvContentPartPr>
              <p14:xfrm>
                <a:off x="2924114" y="1015523"/>
                <a:ext cx="288360" cy="723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A17084FC-A4F4-45F4-A8CC-72A7DDA020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15474" y="1006883"/>
                  <a:ext cx="306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025A38AE-5DE7-4015-95E4-66B0DFE4FA49}"/>
                    </a:ext>
                  </a:extLst>
                </p14:cNvPr>
                <p14:cNvContentPartPr/>
                <p14:nvPr/>
              </p14:nvContentPartPr>
              <p14:xfrm>
                <a:off x="3250274" y="1077443"/>
                <a:ext cx="480600" cy="38880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025A38AE-5DE7-4015-95E4-66B0DFE4FA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1274" y="1068443"/>
                  <a:ext cx="4982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9E6B0203-60AC-4629-BA5B-57199ABFA760}"/>
                    </a:ext>
                  </a:extLst>
                </p14:cNvPr>
                <p14:cNvContentPartPr/>
                <p14:nvPr/>
              </p14:nvContentPartPr>
              <p14:xfrm>
                <a:off x="3821954" y="1154483"/>
                <a:ext cx="165600" cy="2977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9E6B0203-60AC-4629-BA5B-57199ABFA7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12954" y="1145483"/>
                  <a:ext cx="1832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3340C6D8-8F54-47F0-8B11-80E319598CCC}"/>
                    </a:ext>
                  </a:extLst>
                </p14:cNvPr>
                <p14:cNvContentPartPr/>
                <p14:nvPr/>
              </p14:nvContentPartPr>
              <p14:xfrm>
                <a:off x="4053074" y="1098323"/>
                <a:ext cx="200880" cy="32976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3340C6D8-8F54-47F0-8B11-80E319598C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44434" y="1089323"/>
                  <a:ext cx="218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AE5860E1-FA96-4D3E-A803-C92B7E7DB460}"/>
                    </a:ext>
                  </a:extLst>
                </p14:cNvPr>
                <p14:cNvContentPartPr/>
                <p14:nvPr/>
              </p14:nvContentPartPr>
              <p14:xfrm>
                <a:off x="4294274" y="1119203"/>
                <a:ext cx="180000" cy="3657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AE5860E1-FA96-4D3E-A803-C92B7E7DB4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85634" y="1110203"/>
                  <a:ext cx="1976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DE6215F5-3060-45F7-B923-F6F29F06F75D}"/>
                    </a:ext>
                  </a:extLst>
                </p14:cNvPr>
                <p14:cNvContentPartPr/>
                <p14:nvPr/>
              </p14:nvContentPartPr>
              <p14:xfrm>
                <a:off x="4609634" y="832643"/>
                <a:ext cx="273600" cy="63864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DE6215F5-3060-45F7-B923-F6F29F06F7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0994" y="823643"/>
                  <a:ext cx="29124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154CF606-6CBD-49DC-AD35-392E61707274}"/>
                    </a:ext>
                  </a:extLst>
                </p14:cNvPr>
                <p14:cNvContentPartPr/>
                <p14:nvPr/>
              </p14:nvContentPartPr>
              <p14:xfrm>
                <a:off x="4895114" y="1149083"/>
                <a:ext cx="228240" cy="2739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154CF606-6CBD-49DC-AD35-392E617072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6474" y="1140083"/>
                  <a:ext cx="2458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F7E90F28-5BB9-4B1C-8753-601AB6F21A01}"/>
                    </a:ext>
                  </a:extLst>
                </p14:cNvPr>
                <p14:cNvContentPartPr/>
                <p14:nvPr/>
              </p14:nvContentPartPr>
              <p14:xfrm>
                <a:off x="5630594" y="1038923"/>
                <a:ext cx="244080" cy="33660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F7E90F28-5BB9-4B1C-8753-601AB6F21A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21954" y="1030283"/>
                  <a:ext cx="261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8CB5E0C-BF80-4FA8-96CC-480923D88BB9}"/>
                    </a:ext>
                  </a:extLst>
                </p14:cNvPr>
                <p14:cNvContentPartPr/>
                <p14:nvPr/>
              </p14:nvContentPartPr>
              <p14:xfrm>
                <a:off x="5903474" y="1031363"/>
                <a:ext cx="335880" cy="3621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8CB5E0C-BF80-4FA8-96CC-480923D88B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94474" y="1022723"/>
                  <a:ext cx="3535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4624284C-4F90-41CF-BB30-F6D113BE28CA}"/>
                    </a:ext>
                  </a:extLst>
                </p14:cNvPr>
                <p14:cNvContentPartPr/>
                <p14:nvPr/>
              </p14:nvContentPartPr>
              <p14:xfrm>
                <a:off x="6646154" y="1176803"/>
                <a:ext cx="270000" cy="24624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4624284C-4F90-41CF-BB30-F6D113BE28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37514" y="1168163"/>
                  <a:ext cx="287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518C5BF3-0AA1-4CE1-AC93-FC0D3E4A91F9}"/>
                    </a:ext>
                  </a:extLst>
                </p14:cNvPr>
                <p14:cNvContentPartPr/>
                <p14:nvPr/>
              </p14:nvContentPartPr>
              <p14:xfrm>
                <a:off x="6952154" y="647243"/>
                <a:ext cx="257400" cy="74448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518C5BF3-0AA1-4CE1-AC93-FC0D3E4A91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43514" y="638603"/>
                  <a:ext cx="27504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A416C6A4-D6AF-4902-BE1F-E506734FEE87}"/>
                    </a:ext>
                  </a:extLst>
                </p14:cNvPr>
                <p14:cNvContentPartPr/>
                <p14:nvPr/>
              </p14:nvContentPartPr>
              <p14:xfrm>
                <a:off x="7042154" y="1177883"/>
                <a:ext cx="348840" cy="60480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A416C6A4-D6AF-4902-BE1F-E506734FEE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33154" y="1168883"/>
                  <a:ext cx="36648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A1BF6E8B-2466-45E2-817B-C7197D482C34}"/>
                    </a:ext>
                  </a:extLst>
                </p14:cNvPr>
                <p14:cNvContentPartPr/>
                <p14:nvPr/>
              </p14:nvContentPartPr>
              <p14:xfrm>
                <a:off x="7354634" y="1235123"/>
                <a:ext cx="236880" cy="31104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A1BF6E8B-2466-45E2-817B-C7197D482C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45994" y="1226123"/>
                  <a:ext cx="254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5D737473-71A3-4520-AE84-0A51C3B7D38A}"/>
                    </a:ext>
                  </a:extLst>
                </p14:cNvPr>
                <p14:cNvContentPartPr/>
                <p14:nvPr/>
              </p14:nvContentPartPr>
              <p14:xfrm>
                <a:off x="7618154" y="1255283"/>
                <a:ext cx="75600" cy="15804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5D737473-71A3-4520-AE84-0A51C3B7D3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09514" y="1246283"/>
                  <a:ext cx="93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77F24024-3B5D-45A5-9138-662520BD3759}"/>
                    </a:ext>
                  </a:extLst>
                </p14:cNvPr>
                <p14:cNvContentPartPr/>
                <p14:nvPr/>
              </p14:nvContentPartPr>
              <p14:xfrm>
                <a:off x="7756034" y="1073483"/>
                <a:ext cx="66960" cy="37728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77F24024-3B5D-45A5-9138-662520BD37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47394" y="1064843"/>
                  <a:ext cx="846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158628D2-B6D7-44FD-B364-7BEFE9F22F52}"/>
                    </a:ext>
                  </a:extLst>
                </p14:cNvPr>
                <p14:cNvContentPartPr/>
                <p14:nvPr/>
              </p14:nvContentPartPr>
              <p14:xfrm>
                <a:off x="7746314" y="709163"/>
                <a:ext cx="231840" cy="76860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158628D2-B6D7-44FD-B364-7BEFE9F22F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37674" y="700523"/>
                  <a:ext cx="24948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501B0C1E-C050-4083-8F66-8BE367791000}"/>
                    </a:ext>
                  </a:extLst>
                </p14:cNvPr>
                <p14:cNvContentPartPr/>
                <p14:nvPr/>
              </p14:nvContentPartPr>
              <p14:xfrm>
                <a:off x="7967354" y="1193363"/>
                <a:ext cx="224280" cy="25992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501B0C1E-C050-4083-8F66-8BE3677910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58714" y="1184723"/>
                  <a:ext cx="2419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E1970CBA-6321-4037-B928-9C66E1803DD0}"/>
                    </a:ext>
                  </a:extLst>
                </p14:cNvPr>
                <p14:cNvContentPartPr/>
                <p14:nvPr/>
              </p14:nvContentPartPr>
              <p14:xfrm>
                <a:off x="8231594" y="1125323"/>
                <a:ext cx="223920" cy="30600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E1970CBA-6321-4037-B928-9C66E1803D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22954" y="1116683"/>
                  <a:ext cx="2415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38BABA18-9265-4ED5-8A27-1D08CC7994B2}"/>
                    </a:ext>
                  </a:extLst>
                </p14:cNvPr>
                <p14:cNvContentPartPr/>
                <p14:nvPr/>
              </p14:nvContentPartPr>
              <p14:xfrm>
                <a:off x="1762754" y="2076083"/>
                <a:ext cx="261720" cy="61668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38BABA18-9265-4ED5-8A27-1D08CC7994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54114" y="2067443"/>
                  <a:ext cx="2793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2E0B173B-6DCE-4882-9439-B8C2A5C4F9ED}"/>
                    </a:ext>
                  </a:extLst>
                </p14:cNvPr>
                <p14:cNvContentPartPr/>
                <p14:nvPr/>
              </p14:nvContentPartPr>
              <p14:xfrm>
                <a:off x="2051474" y="2401163"/>
                <a:ext cx="207360" cy="270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2E0B173B-6DCE-4882-9439-B8C2A5C4F9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42474" y="2392163"/>
                  <a:ext cx="225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DBD3FDB1-F9BD-430D-AF11-0549BC81C014}"/>
                    </a:ext>
                  </a:extLst>
                </p14:cNvPr>
                <p14:cNvContentPartPr/>
                <p14:nvPr/>
              </p14:nvContentPartPr>
              <p14:xfrm>
                <a:off x="2443514" y="2341763"/>
                <a:ext cx="285480" cy="74124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DBD3FDB1-F9BD-430D-AF11-0549BC81C0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34514" y="2332763"/>
                  <a:ext cx="30312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C81EEA00-3D39-4821-939F-626C73202F02}"/>
                    </a:ext>
                  </a:extLst>
                </p14:cNvPr>
                <p14:cNvContentPartPr/>
                <p14:nvPr/>
              </p14:nvContentPartPr>
              <p14:xfrm>
                <a:off x="2757074" y="2436443"/>
                <a:ext cx="172440" cy="29088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C81EEA00-3D39-4821-939F-626C73202F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48434" y="2427803"/>
                  <a:ext cx="190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57B9A1BC-27ED-42DD-9082-9E7FC3EE7F38}"/>
                    </a:ext>
                  </a:extLst>
                </p14:cNvPr>
                <p14:cNvContentPartPr/>
                <p14:nvPr/>
              </p14:nvContentPartPr>
              <p14:xfrm>
                <a:off x="3024914" y="2364803"/>
                <a:ext cx="106200" cy="31824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57B9A1BC-27ED-42DD-9082-9E7FC3EE7F3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16274" y="2355803"/>
                  <a:ext cx="1238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DDE6A2E5-9F12-438B-9056-8619B8AC447A}"/>
                    </a:ext>
                  </a:extLst>
                </p14:cNvPr>
                <p14:cNvContentPartPr/>
                <p14:nvPr/>
              </p14:nvContentPartPr>
              <p14:xfrm>
                <a:off x="3244154" y="2382443"/>
                <a:ext cx="175320" cy="29664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DDE6A2E5-9F12-438B-9056-8619B8AC44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35514" y="2373443"/>
                  <a:ext cx="192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4E649039-F373-4EAE-8E3F-19080EE64CC3}"/>
                    </a:ext>
                  </a:extLst>
                </p14:cNvPr>
                <p14:cNvContentPartPr/>
                <p14:nvPr/>
              </p14:nvContentPartPr>
              <p14:xfrm>
                <a:off x="3473114" y="2367323"/>
                <a:ext cx="246600" cy="35172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4E649039-F373-4EAE-8E3F-19080EE64C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64474" y="2358323"/>
                  <a:ext cx="264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BBCA5543-C86B-4D05-93CD-420BB5254E6E}"/>
                    </a:ext>
                  </a:extLst>
                </p14:cNvPr>
                <p14:cNvContentPartPr/>
                <p14:nvPr/>
              </p14:nvContentPartPr>
              <p14:xfrm>
                <a:off x="3797114" y="2367323"/>
                <a:ext cx="207360" cy="32184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BBCA5543-C86B-4D05-93CD-420BB5254E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8114" y="2358323"/>
                  <a:ext cx="2250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58CA649D-4FFE-47DA-9117-2F2E13C39FE2}"/>
                    </a:ext>
                  </a:extLst>
                </p14:cNvPr>
                <p14:cNvContentPartPr/>
                <p14:nvPr/>
              </p14:nvContentPartPr>
              <p14:xfrm>
                <a:off x="4712594" y="2242043"/>
                <a:ext cx="232560" cy="40320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58CA649D-4FFE-47DA-9117-2F2E13C39F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03594" y="2233043"/>
                  <a:ext cx="2502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54F926A7-62DC-41C3-8FA3-0021F7BF2A3B}"/>
                    </a:ext>
                  </a:extLst>
                </p14:cNvPr>
                <p14:cNvContentPartPr/>
                <p14:nvPr/>
              </p14:nvContentPartPr>
              <p14:xfrm>
                <a:off x="4960274" y="2305763"/>
                <a:ext cx="293040" cy="25308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54F926A7-62DC-41C3-8FA3-0021F7BF2A3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51634" y="2297123"/>
                  <a:ext cx="310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D765B57E-78C5-4014-8A43-15C89A82E844}"/>
                    </a:ext>
                  </a:extLst>
                </p14:cNvPr>
                <p14:cNvContentPartPr/>
                <p14:nvPr/>
              </p14:nvContentPartPr>
              <p14:xfrm>
                <a:off x="5302634" y="2300003"/>
                <a:ext cx="273600" cy="32004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D765B57E-78C5-4014-8A43-15C89A82E84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93634" y="2291003"/>
                  <a:ext cx="2912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A9900FF5-8681-4AF9-B2DF-B0F7B0FBE177}"/>
                    </a:ext>
                  </a:extLst>
                </p14:cNvPr>
                <p14:cNvContentPartPr/>
                <p14:nvPr/>
              </p14:nvContentPartPr>
              <p14:xfrm>
                <a:off x="5698634" y="2280563"/>
                <a:ext cx="155880" cy="36468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A9900FF5-8681-4AF9-B2DF-B0F7B0FBE1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89994" y="2271923"/>
                  <a:ext cx="1735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D012C0A4-A324-4C37-8296-CF0F75D7CC59}"/>
                    </a:ext>
                  </a:extLst>
                </p14:cNvPr>
                <p14:cNvContentPartPr/>
                <p14:nvPr/>
              </p14:nvContentPartPr>
              <p14:xfrm>
                <a:off x="5902034" y="2372723"/>
                <a:ext cx="249840" cy="22032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D012C0A4-A324-4C37-8296-CF0F75D7CC5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93394" y="2364083"/>
                  <a:ext cx="267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F0405290-1D48-41CA-BAF9-6878A4C556A3}"/>
                    </a:ext>
                  </a:extLst>
                </p14:cNvPr>
                <p14:cNvContentPartPr/>
                <p14:nvPr/>
              </p14:nvContentPartPr>
              <p14:xfrm>
                <a:off x="6286154" y="2008043"/>
                <a:ext cx="58320" cy="56448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F0405290-1D48-41CA-BAF9-6878A4C556A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77514" y="1999043"/>
                  <a:ext cx="7596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2539EC7A-93AE-48A2-AFBE-04C5DCE47E6E}"/>
                    </a:ext>
                  </a:extLst>
                </p14:cNvPr>
                <p14:cNvContentPartPr/>
                <p14:nvPr/>
              </p14:nvContentPartPr>
              <p14:xfrm>
                <a:off x="6557234" y="1918403"/>
                <a:ext cx="141120" cy="54504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2539EC7A-93AE-48A2-AFBE-04C5DCE47E6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48234" y="1909763"/>
                  <a:ext cx="1587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95EE303A-C2DC-49C8-BB9C-48B09CCB49B0}"/>
                    </a:ext>
                  </a:extLst>
                </p14:cNvPr>
                <p14:cNvContentPartPr/>
                <p14:nvPr/>
              </p14:nvContentPartPr>
              <p14:xfrm>
                <a:off x="6526274" y="2216483"/>
                <a:ext cx="633240" cy="32652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95EE303A-C2DC-49C8-BB9C-48B09CCB49B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17634" y="2207843"/>
                  <a:ext cx="6508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31FA1D00-3952-4A5A-8A98-59B8B3667BD8}"/>
                    </a:ext>
                  </a:extLst>
                </p14:cNvPr>
                <p14:cNvContentPartPr/>
                <p14:nvPr/>
              </p14:nvContentPartPr>
              <p14:xfrm>
                <a:off x="7681154" y="1734443"/>
                <a:ext cx="207360" cy="74556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31FA1D00-3952-4A5A-8A98-59B8B3667BD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72154" y="1725443"/>
                  <a:ext cx="22500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331BAEA4-EA84-4B2B-BF08-4F50D8C64EB8}"/>
                    </a:ext>
                  </a:extLst>
                </p14:cNvPr>
                <p14:cNvContentPartPr/>
                <p14:nvPr/>
              </p14:nvContentPartPr>
              <p14:xfrm>
                <a:off x="7933514" y="2217203"/>
                <a:ext cx="251280" cy="33516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331BAEA4-EA84-4B2B-BF08-4F50D8C64E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24514" y="2208563"/>
                  <a:ext cx="2689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4D5EDD23-1D47-42EF-AD92-6D650026D007}"/>
                    </a:ext>
                  </a:extLst>
                </p14:cNvPr>
                <p14:cNvContentPartPr/>
                <p14:nvPr/>
              </p14:nvContentPartPr>
              <p14:xfrm>
                <a:off x="8256794" y="2161403"/>
                <a:ext cx="270360" cy="33624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4D5EDD23-1D47-42EF-AD92-6D650026D0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7794" y="2152763"/>
                  <a:ext cx="288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64700DA1-2BC7-4E98-8753-22D04B28B4FB}"/>
                    </a:ext>
                  </a:extLst>
                </p14:cNvPr>
                <p14:cNvContentPartPr/>
                <p14:nvPr/>
              </p14:nvContentPartPr>
              <p14:xfrm>
                <a:off x="2210234" y="3297923"/>
                <a:ext cx="297000" cy="70452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64700DA1-2BC7-4E98-8753-22D04B28B4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01234" y="3288923"/>
                  <a:ext cx="31464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D04D8E6E-BD49-48FE-BD5C-5571F5AE74B9}"/>
                    </a:ext>
                  </a:extLst>
                </p14:cNvPr>
                <p14:cNvContentPartPr/>
                <p14:nvPr/>
              </p14:nvContentPartPr>
              <p14:xfrm>
                <a:off x="2434154" y="3321323"/>
                <a:ext cx="209160" cy="57636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D04D8E6E-BD49-48FE-BD5C-5571F5AE74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25514" y="3312323"/>
                  <a:ext cx="2268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B8F017FD-1ED5-407B-B100-F07C1D5E1915}"/>
                    </a:ext>
                  </a:extLst>
                </p14:cNvPr>
                <p14:cNvContentPartPr/>
                <p14:nvPr/>
              </p14:nvContentPartPr>
              <p14:xfrm>
                <a:off x="2305994" y="3660803"/>
                <a:ext cx="453240" cy="20592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B8F017FD-1ED5-407B-B100-F07C1D5E19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97354" y="3652163"/>
                  <a:ext cx="470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8E86DA17-AC93-4B43-98C1-B7F2CCB2171F}"/>
                    </a:ext>
                  </a:extLst>
                </p14:cNvPr>
                <p14:cNvContentPartPr/>
                <p14:nvPr/>
              </p14:nvContentPartPr>
              <p14:xfrm>
                <a:off x="2761754" y="3592763"/>
                <a:ext cx="54360" cy="1692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8E86DA17-AC93-4B43-98C1-B7F2CCB2171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52754" y="3584123"/>
                  <a:ext cx="72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6546D7A6-42CF-40AE-8D03-679AB1BC73E7}"/>
                    </a:ext>
                  </a:extLst>
                </p14:cNvPr>
                <p14:cNvContentPartPr/>
                <p14:nvPr/>
              </p14:nvContentPartPr>
              <p14:xfrm>
                <a:off x="2882354" y="3302243"/>
                <a:ext cx="513000" cy="6627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6546D7A6-42CF-40AE-8D03-679AB1BC73E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73354" y="3293603"/>
                  <a:ext cx="5306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174F5E-7F55-4B25-9F81-181288477758}"/>
                    </a:ext>
                  </a:extLst>
                </p14:cNvPr>
                <p14:cNvContentPartPr/>
                <p14:nvPr/>
              </p14:nvContentPartPr>
              <p14:xfrm>
                <a:off x="3229394" y="3593843"/>
                <a:ext cx="493560" cy="40428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174F5E-7F55-4B25-9F81-1812884777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20754" y="3584843"/>
                  <a:ext cx="5112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7356D442-7C92-4E8A-9461-FDA9259DF674}"/>
                    </a:ext>
                  </a:extLst>
                </p14:cNvPr>
                <p14:cNvContentPartPr/>
                <p14:nvPr/>
              </p14:nvContentPartPr>
              <p14:xfrm>
                <a:off x="3862274" y="3605363"/>
                <a:ext cx="114840" cy="34380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7356D442-7C92-4E8A-9461-FDA9259DF67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53274" y="3596723"/>
                  <a:ext cx="1324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4B3673AC-92F0-4184-96F2-009BCE83D86F}"/>
                    </a:ext>
                  </a:extLst>
                </p14:cNvPr>
                <p14:cNvContentPartPr/>
                <p14:nvPr/>
              </p14:nvContentPartPr>
              <p14:xfrm>
                <a:off x="4085114" y="3623003"/>
                <a:ext cx="48240" cy="21960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4B3673AC-92F0-4184-96F2-009BCE83D86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76114" y="3614363"/>
                  <a:ext cx="65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78E4BA43-38CB-4311-9CAB-3B39649D646A}"/>
                    </a:ext>
                  </a:extLst>
                </p14:cNvPr>
                <p14:cNvContentPartPr/>
                <p14:nvPr/>
              </p14:nvContentPartPr>
              <p14:xfrm>
                <a:off x="4155674" y="3579083"/>
                <a:ext cx="209160" cy="30420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78E4BA43-38CB-4311-9CAB-3B39649D64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46674" y="3570083"/>
                  <a:ext cx="226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482FF0DE-E2B0-466E-8A0F-491EEE3AA220}"/>
                    </a:ext>
                  </a:extLst>
                </p14:cNvPr>
                <p14:cNvContentPartPr/>
                <p14:nvPr/>
              </p14:nvContentPartPr>
              <p14:xfrm>
                <a:off x="4483994" y="3278123"/>
                <a:ext cx="53280" cy="53532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482FF0DE-E2B0-466E-8A0F-491EEE3AA2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74994" y="3269123"/>
                  <a:ext cx="7092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8890C940-5FB6-4AC8-A12A-A1CE35FAABD1}"/>
                    </a:ext>
                  </a:extLst>
                </p14:cNvPr>
                <p14:cNvContentPartPr/>
                <p14:nvPr/>
              </p14:nvContentPartPr>
              <p14:xfrm>
                <a:off x="4558874" y="3503123"/>
                <a:ext cx="262080" cy="26676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8890C940-5FB6-4AC8-A12A-A1CE35FAABD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50234" y="3494123"/>
                  <a:ext cx="279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FC91479F-6FFF-4830-93A5-5140CE8DB2C7}"/>
                    </a:ext>
                  </a:extLst>
                </p14:cNvPr>
                <p14:cNvContentPartPr/>
                <p14:nvPr/>
              </p14:nvContentPartPr>
              <p14:xfrm>
                <a:off x="4864514" y="3516803"/>
                <a:ext cx="163080" cy="3229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FC91479F-6FFF-4830-93A5-5140CE8DB2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55514" y="3508163"/>
                  <a:ext cx="1807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A4352996-5244-493E-9E18-670BEAE2060A}"/>
                    </a:ext>
                  </a:extLst>
                </p14:cNvPr>
                <p14:cNvContentPartPr/>
                <p14:nvPr/>
              </p14:nvContentPartPr>
              <p14:xfrm>
                <a:off x="5767754" y="3231683"/>
                <a:ext cx="689760" cy="58680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A4352996-5244-493E-9E18-670BEAE206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59114" y="3223043"/>
                  <a:ext cx="70740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AADD9A63-0D4A-4CBE-B931-DDF8CF61FC9E}"/>
                    </a:ext>
                  </a:extLst>
                </p14:cNvPr>
                <p14:cNvContentPartPr/>
                <p14:nvPr/>
              </p14:nvContentPartPr>
              <p14:xfrm>
                <a:off x="6766394" y="3369923"/>
                <a:ext cx="310680" cy="77112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AADD9A63-0D4A-4CBE-B931-DDF8CF61FC9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57394" y="3361283"/>
                  <a:ext cx="32832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18CE98EF-36DF-4B12-B3E9-8F02CCBFA88D}"/>
                    </a:ext>
                  </a:extLst>
                </p14:cNvPr>
                <p14:cNvContentPartPr/>
                <p14:nvPr/>
              </p14:nvContentPartPr>
              <p14:xfrm>
                <a:off x="6850274" y="3376403"/>
                <a:ext cx="325080" cy="39420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18CE98EF-36DF-4B12-B3E9-8F02CCBFA8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41274" y="3367403"/>
                  <a:ext cx="3427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FD120F99-9195-4071-B461-74170D1849DE}"/>
                    </a:ext>
                  </a:extLst>
                </p14:cNvPr>
                <p14:cNvContentPartPr/>
                <p14:nvPr/>
              </p14:nvContentPartPr>
              <p14:xfrm>
                <a:off x="7139354" y="3455963"/>
                <a:ext cx="229680" cy="31356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FD120F99-9195-4071-B461-74170D1849D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30354" y="3447323"/>
                  <a:ext cx="2473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C54D3514-D067-4128-A8E3-935C4515C347}"/>
                    </a:ext>
                  </a:extLst>
                </p14:cNvPr>
                <p14:cNvContentPartPr/>
                <p14:nvPr/>
              </p14:nvContentPartPr>
              <p14:xfrm>
                <a:off x="7303514" y="3513203"/>
                <a:ext cx="225360" cy="33012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C54D3514-D067-4128-A8E3-935C4515C34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94874" y="3504563"/>
                  <a:ext cx="2430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EC867E7E-3693-4352-9122-31E0F11C1C25}"/>
                    </a:ext>
                  </a:extLst>
                </p14:cNvPr>
                <p14:cNvContentPartPr/>
                <p14:nvPr/>
              </p14:nvContentPartPr>
              <p14:xfrm>
                <a:off x="7639034" y="3452003"/>
                <a:ext cx="117360" cy="35676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EC867E7E-3693-4352-9122-31E0F11C1C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30034" y="3443003"/>
                  <a:ext cx="135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43CA6953-E6E8-4ED3-86C5-E7FD53E93425}"/>
                    </a:ext>
                  </a:extLst>
                </p14:cNvPr>
                <p14:cNvContentPartPr/>
                <p14:nvPr/>
              </p14:nvContentPartPr>
              <p14:xfrm>
                <a:off x="7776194" y="3032963"/>
                <a:ext cx="166680" cy="59652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43CA6953-E6E8-4ED3-86C5-E7FD53E934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67554" y="3024323"/>
                  <a:ext cx="1843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3923073C-13B9-4FE1-88D8-BCD8CDA7C438}"/>
                    </a:ext>
                  </a:extLst>
                </p14:cNvPr>
                <p14:cNvContentPartPr/>
                <p14:nvPr/>
              </p14:nvContentPartPr>
              <p14:xfrm>
                <a:off x="7735154" y="3379643"/>
                <a:ext cx="348120" cy="30168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3923073C-13B9-4FE1-88D8-BCD8CDA7C43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26514" y="3371003"/>
                  <a:ext cx="365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619C14D2-2964-4A65-9F76-2D8753DCF6C5}"/>
                    </a:ext>
                  </a:extLst>
                </p14:cNvPr>
                <p14:cNvContentPartPr/>
                <p14:nvPr/>
              </p14:nvContentPartPr>
              <p14:xfrm>
                <a:off x="8134754" y="3483323"/>
                <a:ext cx="740880" cy="27900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619C14D2-2964-4A65-9F76-2D8753DCF6C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25754" y="3474323"/>
                  <a:ext cx="7585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5BC3D27F-B2C9-4893-B118-A5B019ED26FE}"/>
                    </a:ext>
                  </a:extLst>
                </p14:cNvPr>
                <p14:cNvContentPartPr/>
                <p14:nvPr/>
              </p14:nvContentPartPr>
              <p14:xfrm>
                <a:off x="8994794" y="3523283"/>
                <a:ext cx="56880" cy="792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5BC3D27F-B2C9-4893-B118-A5B019ED26F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85794" y="3514643"/>
                  <a:ext cx="74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561BB6B0-3054-411C-8F8D-EDC6566855D3}"/>
                    </a:ext>
                  </a:extLst>
                </p14:cNvPr>
                <p14:cNvContentPartPr/>
                <p14:nvPr/>
              </p14:nvContentPartPr>
              <p14:xfrm>
                <a:off x="2087114" y="1690163"/>
                <a:ext cx="36000" cy="36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561BB6B0-3054-411C-8F8D-EDC6566855D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78114" y="1681523"/>
                  <a:ext cx="5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84D1978E-5D1C-4284-8292-64B1DFE8F1DE}"/>
                    </a:ext>
                  </a:extLst>
                </p14:cNvPr>
                <p14:cNvContentPartPr/>
                <p14:nvPr/>
              </p14:nvContentPartPr>
              <p14:xfrm>
                <a:off x="2093234" y="1690163"/>
                <a:ext cx="3092760" cy="26388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84D1978E-5D1C-4284-8292-64B1DFE8F1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84234" y="1681523"/>
                  <a:ext cx="3110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8B33BD49-F0CD-4D53-A998-1C7E4713C57C}"/>
                    </a:ext>
                  </a:extLst>
                </p14:cNvPr>
                <p14:cNvContentPartPr/>
                <p14:nvPr/>
              </p14:nvContentPartPr>
              <p14:xfrm>
                <a:off x="1984874" y="632483"/>
                <a:ext cx="200880" cy="102024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8B33BD49-F0CD-4D53-A998-1C7E4713C57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75874" y="623483"/>
                  <a:ext cx="218520" cy="10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B0318893-D36E-445C-B67E-FE9B9B3145AA}"/>
                    </a:ext>
                  </a:extLst>
                </p14:cNvPr>
                <p14:cNvContentPartPr/>
                <p14:nvPr/>
              </p14:nvContentPartPr>
              <p14:xfrm>
                <a:off x="2169914" y="468323"/>
                <a:ext cx="3342600" cy="22212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B0318893-D36E-445C-B67E-FE9B9B3145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60914" y="459683"/>
                  <a:ext cx="3360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D6246BA6-DF18-43B1-8E6D-5AEF4E3A4A8F}"/>
                    </a:ext>
                  </a:extLst>
                </p14:cNvPr>
                <p14:cNvContentPartPr/>
                <p14:nvPr/>
              </p14:nvContentPartPr>
              <p14:xfrm>
                <a:off x="4780634" y="231443"/>
                <a:ext cx="4089600" cy="177156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D6246BA6-DF18-43B1-8E6D-5AEF4E3A4A8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71634" y="222443"/>
                  <a:ext cx="4107240" cy="17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1A07AAD6-E76D-44B6-BDB8-E2D251E2E79E}"/>
                    </a:ext>
                  </a:extLst>
                </p14:cNvPr>
                <p14:cNvContentPartPr/>
                <p14:nvPr/>
              </p14:nvContentPartPr>
              <p14:xfrm>
                <a:off x="8963114" y="1258883"/>
                <a:ext cx="675000" cy="22608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1A07AAD6-E76D-44B6-BDB8-E2D251E2E79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54114" y="1250243"/>
                  <a:ext cx="692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45A7878B-7EBF-4F50-AFEB-95F98FBF5EB0}"/>
                    </a:ext>
                  </a:extLst>
                </p14:cNvPr>
                <p14:cNvContentPartPr/>
                <p14:nvPr/>
              </p14:nvContentPartPr>
              <p14:xfrm>
                <a:off x="9919274" y="1052963"/>
                <a:ext cx="189000" cy="56988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45A7878B-7EBF-4F50-AFEB-95F98FBF5EB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10274" y="1043963"/>
                  <a:ext cx="2066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E4EB55D0-3066-4BE1-97AA-10DD9C74D455}"/>
                    </a:ext>
                  </a:extLst>
                </p14:cNvPr>
                <p14:cNvContentPartPr/>
                <p14:nvPr/>
              </p14:nvContentPartPr>
              <p14:xfrm>
                <a:off x="10034834" y="960083"/>
                <a:ext cx="384480" cy="59040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E4EB55D0-3066-4BE1-97AA-10DD9C74D4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26194" y="951083"/>
                  <a:ext cx="40212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E157A63B-C7F7-4225-BAE9-BCEBAEF82EF3}"/>
                    </a:ext>
                  </a:extLst>
                </p14:cNvPr>
                <p14:cNvContentPartPr/>
                <p14:nvPr/>
              </p14:nvContentPartPr>
              <p14:xfrm>
                <a:off x="10482314" y="1388483"/>
                <a:ext cx="225000" cy="23652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E157A63B-C7F7-4225-BAE9-BCEBAEF82E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73314" y="1379843"/>
                  <a:ext cx="242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7D7EBBAB-3B8E-443F-87A9-5CD46F3653C5}"/>
                    </a:ext>
                  </a:extLst>
                </p14:cNvPr>
                <p14:cNvContentPartPr/>
                <p14:nvPr/>
              </p14:nvContentPartPr>
              <p14:xfrm>
                <a:off x="10875794" y="881603"/>
                <a:ext cx="56160" cy="70308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7D7EBBAB-3B8E-443F-87A9-5CD46F3653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66794" y="872963"/>
                  <a:ext cx="7380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3356AA1D-CDF6-44C6-8B47-501C75BF82AB}"/>
                    </a:ext>
                  </a:extLst>
                </p14:cNvPr>
                <p14:cNvContentPartPr/>
                <p14:nvPr/>
              </p14:nvContentPartPr>
              <p14:xfrm>
                <a:off x="8934314" y="2067083"/>
                <a:ext cx="340920" cy="175860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3356AA1D-CDF6-44C6-8B47-501C75BF82A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25314" y="2058083"/>
                  <a:ext cx="358560" cy="17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16126038-7862-4695-A5DF-8DFFF7D0111D}"/>
                    </a:ext>
                  </a:extLst>
                </p14:cNvPr>
                <p14:cNvContentPartPr/>
                <p14:nvPr/>
              </p14:nvContentPartPr>
              <p14:xfrm>
                <a:off x="9700394" y="2672603"/>
                <a:ext cx="449280" cy="83988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16126038-7862-4695-A5DF-8DFFF7D0111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91754" y="2663963"/>
                  <a:ext cx="4669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EDD5808A-4A5D-4678-9C83-DB897D10F4AC}"/>
                    </a:ext>
                  </a:extLst>
                </p14:cNvPr>
                <p14:cNvContentPartPr/>
                <p14:nvPr/>
              </p14:nvContentPartPr>
              <p14:xfrm>
                <a:off x="10074074" y="2918843"/>
                <a:ext cx="783720" cy="36648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EDD5808A-4A5D-4678-9C83-DB897D10F4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65434" y="2910203"/>
                  <a:ext cx="8013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C7E429CD-1747-4497-8CB9-4EAA098BDA87}"/>
                    </a:ext>
                  </a:extLst>
                </p14:cNvPr>
                <p14:cNvContentPartPr/>
                <p14:nvPr/>
              </p14:nvContentPartPr>
              <p14:xfrm>
                <a:off x="10566914" y="2593043"/>
                <a:ext cx="207360" cy="23976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C7E429CD-1747-4497-8CB9-4EAA098BDA8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57914" y="2584043"/>
                  <a:ext cx="225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EE20A13D-3E41-446B-8FC5-F927811A6EA5}"/>
                    </a:ext>
                  </a:extLst>
                </p14:cNvPr>
                <p14:cNvContentPartPr/>
                <p14:nvPr/>
              </p14:nvContentPartPr>
              <p14:xfrm>
                <a:off x="422474" y="605843"/>
                <a:ext cx="470880" cy="96984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EE20A13D-3E41-446B-8FC5-F927811A6EA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3834" y="597203"/>
                  <a:ext cx="48852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D236B2C5-5288-41F5-8DBE-E92D07CEB6D1}"/>
                    </a:ext>
                  </a:extLst>
                </p14:cNvPr>
                <p14:cNvContentPartPr/>
                <p14:nvPr/>
              </p14:nvContentPartPr>
              <p14:xfrm>
                <a:off x="806594" y="1186883"/>
                <a:ext cx="230400" cy="30096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D236B2C5-5288-41F5-8DBE-E92D07CEB6D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7954" y="1177883"/>
                  <a:ext cx="248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BA17944D-72AA-4563-8155-46BED9FA6A38}"/>
                    </a:ext>
                  </a:extLst>
                </p14:cNvPr>
                <p14:cNvContentPartPr/>
                <p14:nvPr/>
              </p14:nvContentPartPr>
              <p14:xfrm>
                <a:off x="1139234" y="1173203"/>
                <a:ext cx="441000" cy="42336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BA17944D-72AA-4563-8155-46BED9FA6A3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0234" y="1164563"/>
                  <a:ext cx="4586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50B41306-34CF-4F23-A698-3803BEC174FD}"/>
                    </a:ext>
                  </a:extLst>
                </p14:cNvPr>
                <p14:cNvContentPartPr/>
                <p14:nvPr/>
              </p14:nvContentPartPr>
              <p14:xfrm>
                <a:off x="1585994" y="1230083"/>
                <a:ext cx="219600" cy="28872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50B41306-34CF-4F23-A698-3803BEC174F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76994" y="1221443"/>
                  <a:ext cx="2372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39311195-DFBF-48C0-A9E1-27E67FF30E0B}"/>
                    </a:ext>
                  </a:extLst>
                </p14:cNvPr>
                <p14:cNvContentPartPr/>
                <p14:nvPr/>
              </p14:nvContentPartPr>
              <p14:xfrm>
                <a:off x="98834" y="272843"/>
                <a:ext cx="644400" cy="346644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39311195-DFBF-48C0-A9E1-27E67FF30E0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834" y="264203"/>
                  <a:ext cx="662040" cy="34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B76778F4-38EC-419A-B40D-9C58C5F23331}"/>
                    </a:ext>
                  </a:extLst>
                </p14:cNvPr>
                <p14:cNvContentPartPr/>
                <p14:nvPr/>
              </p14:nvContentPartPr>
              <p14:xfrm>
                <a:off x="10105034" y="263123"/>
                <a:ext cx="770760" cy="345708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B76778F4-38EC-419A-B40D-9C58C5F2333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96394" y="254123"/>
                  <a:ext cx="788400" cy="34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9FED69C2-D51E-400E-8ED1-4340CC962013}"/>
                    </a:ext>
                  </a:extLst>
                </p14:cNvPr>
                <p14:cNvContentPartPr/>
                <p14:nvPr/>
              </p14:nvContentPartPr>
              <p14:xfrm>
                <a:off x="11003954" y="2007323"/>
                <a:ext cx="104760" cy="51444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9FED69C2-D51E-400E-8ED1-4340CC96201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94954" y="1998683"/>
                  <a:ext cx="1224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88F27EC5-A5C6-44EC-BE9D-487C9EE27194}"/>
                    </a:ext>
                  </a:extLst>
                </p14:cNvPr>
                <p14:cNvContentPartPr/>
                <p14:nvPr/>
              </p14:nvContentPartPr>
              <p14:xfrm>
                <a:off x="11205554" y="1842443"/>
                <a:ext cx="157320" cy="68184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88F27EC5-A5C6-44EC-BE9D-487C9EE2719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196914" y="1833803"/>
                  <a:ext cx="1749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AD15A6C8-815D-46EE-901C-669741994703}"/>
                    </a:ext>
                  </a:extLst>
                </p14:cNvPr>
                <p14:cNvContentPartPr/>
                <p14:nvPr/>
              </p14:nvContentPartPr>
              <p14:xfrm>
                <a:off x="11057234" y="2083643"/>
                <a:ext cx="502200" cy="32580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AD15A6C8-815D-46EE-901C-66974199470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48234" y="2074643"/>
                  <a:ext cx="5198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A5B1BAEE-6A99-456F-9532-97ECC47CBC8C}"/>
                    </a:ext>
                  </a:extLst>
                </p14:cNvPr>
                <p14:cNvContentPartPr/>
                <p14:nvPr/>
              </p14:nvContentPartPr>
              <p14:xfrm>
                <a:off x="11578874" y="2107403"/>
                <a:ext cx="157320" cy="34596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A5B1BAEE-6A99-456F-9532-97ECC47CBC8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70234" y="2098763"/>
                  <a:ext cx="1749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96259D7A-4701-4E0A-A352-14EC786525C1}"/>
                    </a:ext>
                  </a:extLst>
                </p14:cNvPr>
                <p14:cNvContentPartPr/>
                <p14:nvPr/>
              </p14:nvContentPartPr>
              <p14:xfrm>
                <a:off x="11882714" y="1704923"/>
                <a:ext cx="95040" cy="57456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96259D7A-4701-4E0A-A352-14EC786525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874074" y="1696283"/>
                  <a:ext cx="1126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66E8A2DD-1971-445A-8493-0C7BA8E465D4}"/>
                    </a:ext>
                  </a:extLst>
                </p14:cNvPr>
                <p14:cNvContentPartPr/>
                <p14:nvPr/>
              </p14:nvContentPartPr>
              <p14:xfrm>
                <a:off x="11842034" y="2093363"/>
                <a:ext cx="236880" cy="13428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66E8A2DD-1971-445A-8493-0C7BA8E465D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833034" y="2084723"/>
                  <a:ext cx="254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D22E13D8-DF6E-4802-921D-7BB0B67379A2}"/>
                    </a:ext>
                  </a:extLst>
                </p14:cNvPr>
                <p14:cNvContentPartPr/>
                <p14:nvPr/>
              </p14:nvContentPartPr>
              <p14:xfrm>
                <a:off x="12135074" y="2079683"/>
                <a:ext cx="111240" cy="17424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D22E13D8-DF6E-4802-921D-7BB0B67379A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126434" y="2071043"/>
                  <a:ext cx="128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FBEC1687-0171-4BDA-9314-20D28556251B}"/>
                    </a:ext>
                  </a:extLst>
                </p14:cNvPr>
                <p14:cNvContentPartPr/>
                <p14:nvPr/>
              </p14:nvContentPartPr>
              <p14:xfrm>
                <a:off x="12299483" y="2073563"/>
                <a:ext cx="111600" cy="15120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FBEC1687-0171-4BDA-9314-20D2855625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290483" y="2064563"/>
                  <a:ext cx="1292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75892A53-D837-4BAA-AA89-E79078C6F485}"/>
              </a:ext>
            </a:extLst>
          </p:cNvPr>
          <p:cNvGrpSpPr/>
          <p:nvPr/>
        </p:nvGrpSpPr>
        <p:grpSpPr>
          <a:xfrm>
            <a:off x="1013169" y="4479628"/>
            <a:ext cx="531360" cy="593280"/>
            <a:chOff x="1013169" y="4479628"/>
            <a:chExt cx="531360" cy="5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2906E1C6-4382-4816-AF1B-0FFA47F6CCDD}"/>
                    </a:ext>
                  </a:extLst>
                </p14:cNvPr>
                <p14:cNvContentPartPr/>
                <p14:nvPr/>
              </p14:nvContentPartPr>
              <p14:xfrm>
                <a:off x="1013169" y="4479628"/>
                <a:ext cx="383040" cy="59328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2906E1C6-4382-4816-AF1B-0FFA47F6CCD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4169" y="4470628"/>
                  <a:ext cx="4006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F06E3400-0416-4F76-B47E-0A25A0C24F3B}"/>
                    </a:ext>
                  </a:extLst>
                </p14:cNvPr>
                <p14:cNvContentPartPr/>
                <p14:nvPr/>
              </p14:nvContentPartPr>
              <p14:xfrm>
                <a:off x="1506729" y="4771588"/>
                <a:ext cx="37800" cy="24840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F06E3400-0416-4F76-B47E-0A25A0C24F3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97729" y="4762588"/>
                  <a:ext cx="5544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6064E535-6CB8-4C0C-8373-C3B6F713C06D}"/>
              </a:ext>
            </a:extLst>
          </p:cNvPr>
          <p:cNvGrpSpPr/>
          <p:nvPr/>
        </p:nvGrpSpPr>
        <p:grpSpPr>
          <a:xfrm>
            <a:off x="1863849" y="4747468"/>
            <a:ext cx="77760" cy="209160"/>
            <a:chOff x="1863849" y="4747468"/>
            <a:chExt cx="7776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C0C45EA7-0BFF-4A9D-A13D-5A5682482CAB}"/>
                    </a:ext>
                  </a:extLst>
                </p14:cNvPr>
                <p14:cNvContentPartPr/>
                <p14:nvPr/>
              </p14:nvContentPartPr>
              <p14:xfrm>
                <a:off x="1888329" y="4747468"/>
                <a:ext cx="17640" cy="2016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C0C45EA7-0BFF-4A9D-A13D-5A5682482CA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79329" y="4738468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54EE58D0-FA23-42A8-A0C0-86AFB187B44C}"/>
                    </a:ext>
                  </a:extLst>
                </p14:cNvPr>
                <p14:cNvContentPartPr/>
                <p14:nvPr/>
              </p14:nvContentPartPr>
              <p14:xfrm>
                <a:off x="1863849" y="4924588"/>
                <a:ext cx="77760" cy="3204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54EE58D0-FA23-42A8-A0C0-86AFB187B44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54849" y="4915948"/>
                  <a:ext cx="954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ED7FA0F0-0008-46E1-B34E-836A9C74C7A4}"/>
              </a:ext>
            </a:extLst>
          </p:cNvPr>
          <p:cNvGrpSpPr/>
          <p:nvPr/>
        </p:nvGrpSpPr>
        <p:grpSpPr>
          <a:xfrm>
            <a:off x="5538369" y="4275508"/>
            <a:ext cx="1056600" cy="532800"/>
            <a:chOff x="5538369" y="4275508"/>
            <a:chExt cx="105660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56E69B19-3A47-4574-B20B-71C71554D846}"/>
                    </a:ext>
                  </a:extLst>
                </p14:cNvPr>
                <p14:cNvContentPartPr/>
                <p14:nvPr/>
              </p14:nvContentPartPr>
              <p14:xfrm>
                <a:off x="5538369" y="4275508"/>
                <a:ext cx="516600" cy="53280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56E69B19-3A47-4574-B20B-71C71554D8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29729" y="4266508"/>
                  <a:ext cx="5342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50FD0FD1-8FD1-4288-94CF-C27FB1E17CA3}"/>
                    </a:ext>
                  </a:extLst>
                </p14:cNvPr>
                <p14:cNvContentPartPr/>
                <p14:nvPr/>
              </p14:nvContentPartPr>
              <p14:xfrm>
                <a:off x="6118689" y="4323388"/>
                <a:ext cx="476280" cy="46692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50FD0FD1-8FD1-4288-94CF-C27FB1E17CA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10049" y="4314388"/>
                  <a:ext cx="493920" cy="48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AF7D9D72-D2A6-4FDD-9B9A-19E09A2E2CA2}"/>
              </a:ext>
            </a:extLst>
          </p:cNvPr>
          <p:cNvGrpSpPr/>
          <p:nvPr/>
        </p:nvGrpSpPr>
        <p:grpSpPr>
          <a:xfrm>
            <a:off x="6921129" y="4250668"/>
            <a:ext cx="2324880" cy="540360"/>
            <a:chOff x="6921129" y="4250668"/>
            <a:chExt cx="232488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F9CC2DEA-90AB-4AA6-91A5-DBB04D12F76F}"/>
                    </a:ext>
                  </a:extLst>
                </p14:cNvPr>
                <p14:cNvContentPartPr/>
                <p14:nvPr/>
              </p14:nvContentPartPr>
              <p14:xfrm>
                <a:off x="6921129" y="4487548"/>
                <a:ext cx="153000" cy="27180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F9CC2DEA-90AB-4AA6-91A5-DBB04D12F76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12129" y="4478548"/>
                  <a:ext cx="170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B6B5F53B-32FB-4918-A28A-52F86D9B53D8}"/>
                    </a:ext>
                  </a:extLst>
                </p14:cNvPr>
                <p14:cNvContentPartPr/>
                <p14:nvPr/>
              </p14:nvContentPartPr>
              <p14:xfrm>
                <a:off x="7105449" y="4516708"/>
                <a:ext cx="208440" cy="19980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B6B5F53B-32FB-4918-A28A-52F86D9B53D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96809" y="4507708"/>
                  <a:ext cx="226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DAC44643-0F2E-404F-8AE1-D577BE5E446E}"/>
                    </a:ext>
                  </a:extLst>
                </p14:cNvPr>
                <p14:cNvContentPartPr/>
                <p14:nvPr/>
              </p14:nvContentPartPr>
              <p14:xfrm>
                <a:off x="7420809" y="4478188"/>
                <a:ext cx="202320" cy="23220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DAC44643-0F2E-404F-8AE1-D577BE5E446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11809" y="4469188"/>
                  <a:ext cx="219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AC8193AD-A99B-4679-9748-BF9925F2328F}"/>
                    </a:ext>
                  </a:extLst>
                </p14:cNvPr>
                <p14:cNvContentPartPr/>
                <p14:nvPr/>
              </p14:nvContentPartPr>
              <p14:xfrm>
                <a:off x="7752009" y="4250668"/>
                <a:ext cx="40680" cy="42768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AC8193AD-A99B-4679-9748-BF9925F2328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43369" y="4242028"/>
                  <a:ext cx="583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A0089071-E1EA-4053-9328-647B19781228}"/>
                    </a:ext>
                  </a:extLst>
                </p14:cNvPr>
                <p14:cNvContentPartPr/>
                <p14:nvPr/>
              </p14:nvContentPartPr>
              <p14:xfrm>
                <a:off x="7821129" y="4518868"/>
                <a:ext cx="23760" cy="10224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A0089071-E1EA-4053-9328-647B1978122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12129" y="4510228"/>
                  <a:ext cx="41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8DD483E0-7A95-42EF-BF78-BB674FAA502B}"/>
                    </a:ext>
                  </a:extLst>
                </p14:cNvPr>
                <p14:cNvContentPartPr/>
                <p14:nvPr/>
              </p14:nvContentPartPr>
              <p14:xfrm>
                <a:off x="7862529" y="4458388"/>
                <a:ext cx="307080" cy="28008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8DD483E0-7A95-42EF-BF78-BB674FAA502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53529" y="4449748"/>
                  <a:ext cx="324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2537B29D-7408-4C0E-AFE7-85D33DB6F6D6}"/>
                    </a:ext>
                  </a:extLst>
                </p14:cNvPr>
                <p14:cNvContentPartPr/>
                <p14:nvPr/>
              </p14:nvContentPartPr>
              <p14:xfrm>
                <a:off x="8010849" y="4558828"/>
                <a:ext cx="349560" cy="178560"/>
              </p14:xfrm>
            </p:contentPart>
          </mc:Choice>
          <mc:Fallback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2537B29D-7408-4C0E-AFE7-85D33DB6F6D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01849" y="4550188"/>
                  <a:ext cx="367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4C51AEEE-8F00-459D-B236-BBE25FFFEAD2}"/>
                    </a:ext>
                  </a:extLst>
                </p14:cNvPr>
                <p14:cNvContentPartPr/>
                <p14:nvPr/>
              </p14:nvContentPartPr>
              <p14:xfrm>
                <a:off x="8424129" y="4364068"/>
                <a:ext cx="74160" cy="311400"/>
              </p14:xfrm>
            </p:contentPart>
          </mc:Choice>
          <mc:Fallback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4C51AEEE-8F00-459D-B236-BBE25FFFEAD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15489" y="4355428"/>
                  <a:ext cx="918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C4A0EA45-D2E9-4CC1-8831-B119D83A034A}"/>
                    </a:ext>
                  </a:extLst>
                </p14:cNvPr>
                <p14:cNvContentPartPr/>
                <p14:nvPr/>
              </p14:nvContentPartPr>
              <p14:xfrm>
                <a:off x="8472369" y="4428868"/>
                <a:ext cx="172800" cy="19872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C4A0EA45-D2E9-4CC1-8831-B119D83A034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463369" y="4419868"/>
                  <a:ext cx="190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3A19E8DB-89F8-49B0-8BF7-2A7F8C100976}"/>
                    </a:ext>
                  </a:extLst>
                </p14:cNvPr>
                <p14:cNvContentPartPr/>
                <p14:nvPr/>
              </p14:nvContentPartPr>
              <p14:xfrm>
                <a:off x="8915169" y="4332388"/>
                <a:ext cx="330840" cy="45864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3A19E8DB-89F8-49B0-8BF7-2A7F8C10097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06169" y="4323748"/>
                  <a:ext cx="348480" cy="47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84F5F1E4-6DD6-46F8-8AAD-DD28F68C8EB4}"/>
              </a:ext>
            </a:extLst>
          </p:cNvPr>
          <p:cNvGrpSpPr/>
          <p:nvPr/>
        </p:nvGrpSpPr>
        <p:grpSpPr>
          <a:xfrm>
            <a:off x="9566409" y="4342828"/>
            <a:ext cx="1985400" cy="374040"/>
            <a:chOff x="9566409" y="4342828"/>
            <a:chExt cx="198540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18D5CAE3-DAA6-4401-B6A1-8334ABE498D8}"/>
                    </a:ext>
                  </a:extLst>
                </p14:cNvPr>
                <p14:cNvContentPartPr/>
                <p14:nvPr/>
              </p14:nvContentPartPr>
              <p14:xfrm>
                <a:off x="9566409" y="4407268"/>
                <a:ext cx="720720" cy="30960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18D5CAE3-DAA6-4401-B6A1-8334ABE498D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57769" y="4398628"/>
                  <a:ext cx="738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65D8BF6D-2739-4796-8825-2B7C35DD62BE}"/>
                    </a:ext>
                  </a:extLst>
                </p14:cNvPr>
                <p14:cNvContentPartPr/>
                <p14:nvPr/>
              </p14:nvContentPartPr>
              <p14:xfrm>
                <a:off x="10337169" y="4380628"/>
                <a:ext cx="246960" cy="209520"/>
              </p14:xfrm>
            </p:contentPart>
          </mc:Choice>
          <mc:Fallback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65D8BF6D-2739-4796-8825-2B7C35DD62B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328529" y="4371628"/>
                  <a:ext cx="264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CD77E3B1-BC48-42F0-B64B-07DA617C7C47}"/>
                    </a:ext>
                  </a:extLst>
                </p14:cNvPr>
                <p14:cNvContentPartPr/>
                <p14:nvPr/>
              </p14:nvContentPartPr>
              <p14:xfrm>
                <a:off x="10652529" y="4342828"/>
                <a:ext cx="97560" cy="24768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CD77E3B1-BC48-42F0-B64B-07DA617C7C4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643529" y="4334188"/>
                  <a:ext cx="115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88300FFB-B948-4DB3-85DD-D2A4FE98FF9B}"/>
                    </a:ext>
                  </a:extLst>
                </p14:cNvPr>
                <p14:cNvContentPartPr/>
                <p14:nvPr/>
              </p14:nvContentPartPr>
              <p14:xfrm>
                <a:off x="10914609" y="4445428"/>
                <a:ext cx="145800" cy="167040"/>
              </p14:xfrm>
            </p:contentPart>
          </mc:Choice>
          <mc:Fallback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88300FFB-B948-4DB3-85DD-D2A4FE98FF9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905969" y="4436788"/>
                  <a:ext cx="163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0BE15B78-69A3-41DF-AB2F-71B2DB6328E5}"/>
                    </a:ext>
                  </a:extLst>
                </p14:cNvPr>
                <p14:cNvContentPartPr/>
                <p14:nvPr/>
              </p14:nvContentPartPr>
              <p14:xfrm>
                <a:off x="11141049" y="4448668"/>
                <a:ext cx="410760" cy="163440"/>
              </p14:xfrm>
            </p:contentPart>
          </mc:Choice>
          <mc:Fallback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0BE15B78-69A3-41DF-AB2F-71B2DB6328E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32409" y="4440028"/>
                  <a:ext cx="42840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7BA085A6-B0F4-414A-B4BC-DE7D2142EF1C}"/>
              </a:ext>
            </a:extLst>
          </p:cNvPr>
          <p:cNvGrpSpPr/>
          <p:nvPr/>
        </p:nvGrpSpPr>
        <p:grpSpPr>
          <a:xfrm>
            <a:off x="2289729" y="4343548"/>
            <a:ext cx="2712600" cy="1288800"/>
            <a:chOff x="2289729" y="4343548"/>
            <a:chExt cx="2712600" cy="12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703AD665-8B3B-451F-B506-1ABAD4CA53A7}"/>
                    </a:ext>
                  </a:extLst>
                </p14:cNvPr>
                <p14:cNvContentPartPr/>
                <p14:nvPr/>
              </p14:nvContentPartPr>
              <p14:xfrm>
                <a:off x="2289729" y="4665028"/>
                <a:ext cx="81720" cy="28764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703AD665-8B3B-451F-B506-1ABAD4CA53A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80729" y="4656028"/>
                  <a:ext cx="99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378CCB2F-CC13-4F1A-8ADE-1F2996727C3D}"/>
                    </a:ext>
                  </a:extLst>
                </p14:cNvPr>
                <p14:cNvContentPartPr/>
                <p14:nvPr/>
              </p14:nvContentPartPr>
              <p14:xfrm>
                <a:off x="2349849" y="4514908"/>
                <a:ext cx="71640" cy="3708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378CCB2F-CC13-4F1A-8ADE-1F2996727C3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41209" y="4506268"/>
                  <a:ext cx="892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553B5645-C0F0-445C-8191-9C00FD932A76}"/>
                    </a:ext>
                  </a:extLst>
                </p14:cNvPr>
                <p14:cNvContentPartPr/>
                <p14:nvPr/>
              </p14:nvContentPartPr>
              <p14:xfrm>
                <a:off x="2559369" y="4650988"/>
                <a:ext cx="228240" cy="33084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553B5645-C0F0-445C-8191-9C00FD932A7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550369" y="4642348"/>
                  <a:ext cx="2458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DA6C154E-69D2-4252-BB35-10C8763BB52F}"/>
                    </a:ext>
                  </a:extLst>
                </p14:cNvPr>
                <p14:cNvContentPartPr/>
                <p14:nvPr/>
              </p14:nvContentPartPr>
              <p14:xfrm>
                <a:off x="3075249" y="4424188"/>
                <a:ext cx="147960" cy="50004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DA6C154E-69D2-4252-BB35-10C8763BB5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66249" y="4415188"/>
                  <a:ext cx="1656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41842EE5-3AC5-42F2-81C8-D5ADD713E268}"/>
                    </a:ext>
                  </a:extLst>
                </p14:cNvPr>
                <p14:cNvContentPartPr/>
                <p14:nvPr/>
              </p14:nvContentPartPr>
              <p14:xfrm>
                <a:off x="3039249" y="4623628"/>
                <a:ext cx="374760" cy="25848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41842EE5-3AC5-42F2-81C8-D5ADD713E26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30609" y="4614988"/>
                  <a:ext cx="392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4195FB4B-2585-4F4E-8467-3046618254E3}"/>
                    </a:ext>
                  </a:extLst>
                </p14:cNvPr>
                <p14:cNvContentPartPr/>
                <p14:nvPr/>
              </p14:nvContentPartPr>
              <p14:xfrm>
                <a:off x="3442089" y="4658548"/>
                <a:ext cx="137160" cy="23472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4195FB4B-2585-4F4E-8467-3046618254E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33089" y="4649908"/>
                  <a:ext cx="154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43D48B40-BA23-4EA6-8261-633546153222}"/>
                    </a:ext>
                  </a:extLst>
                </p14:cNvPr>
                <p14:cNvContentPartPr/>
                <p14:nvPr/>
              </p14:nvContentPartPr>
              <p14:xfrm>
                <a:off x="3752409" y="4631548"/>
                <a:ext cx="229320" cy="26316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43D48B40-BA23-4EA6-8261-63354615322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43409" y="4622908"/>
                  <a:ext cx="246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DF86D98F-E376-427C-B89B-990C5DCD97FB}"/>
                    </a:ext>
                  </a:extLst>
                </p14:cNvPr>
                <p14:cNvContentPartPr/>
                <p14:nvPr/>
              </p14:nvContentPartPr>
              <p14:xfrm>
                <a:off x="4034289" y="4575388"/>
                <a:ext cx="373320" cy="28908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DF86D98F-E376-427C-B89B-990C5DCD97F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025649" y="4566388"/>
                  <a:ext cx="3909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9BBC737A-27C1-4E91-816C-5F5D81758CDE}"/>
                    </a:ext>
                  </a:extLst>
                </p14:cNvPr>
                <p14:cNvContentPartPr/>
                <p14:nvPr/>
              </p14:nvContentPartPr>
              <p14:xfrm>
                <a:off x="4542609" y="4343548"/>
                <a:ext cx="266760" cy="48960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9BBC737A-27C1-4E91-816C-5F5D81758CD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33609" y="4334908"/>
                  <a:ext cx="2844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43BC30C3-AC1B-48A6-A277-27B43655C18B}"/>
                    </a:ext>
                  </a:extLst>
                </p14:cNvPr>
                <p14:cNvContentPartPr/>
                <p14:nvPr/>
              </p14:nvContentPartPr>
              <p14:xfrm>
                <a:off x="4833129" y="4555228"/>
                <a:ext cx="169200" cy="12024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43BC30C3-AC1B-48A6-A277-27B43655C18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824129" y="4546588"/>
                  <a:ext cx="186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27D36294-6ECD-415B-B6C8-8C7C47A27819}"/>
                    </a:ext>
                  </a:extLst>
                </p14:cNvPr>
                <p14:cNvContentPartPr/>
                <p14:nvPr/>
              </p14:nvContentPartPr>
              <p14:xfrm>
                <a:off x="2660889" y="5273788"/>
                <a:ext cx="339480" cy="21528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27D36294-6ECD-415B-B6C8-8C7C47A2781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651889" y="5265148"/>
                  <a:ext cx="357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1AE14BC8-A92F-4470-A2E5-3FE4A0779F37}"/>
                    </a:ext>
                  </a:extLst>
                </p14:cNvPr>
                <p14:cNvContentPartPr/>
                <p14:nvPr/>
              </p14:nvContentPartPr>
              <p14:xfrm>
                <a:off x="3009729" y="5102788"/>
                <a:ext cx="20520" cy="337680"/>
              </p14:xfrm>
            </p:contentPart>
          </mc:Choice>
          <mc:Fallback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1AE14BC8-A92F-4470-A2E5-3FE4A0779F3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01089" y="5094148"/>
                  <a:ext cx="381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B1623FD2-8E93-44F2-B549-D07F64D9195C}"/>
                    </a:ext>
                  </a:extLst>
                </p14:cNvPr>
                <p14:cNvContentPartPr/>
                <p14:nvPr/>
              </p14:nvContentPartPr>
              <p14:xfrm>
                <a:off x="3368289" y="5267668"/>
                <a:ext cx="565200" cy="364680"/>
              </p14:xfrm>
            </p:contentPart>
          </mc:Choice>
          <mc:Fallback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B1623FD2-8E93-44F2-B549-D07F64D9195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59649" y="5258668"/>
                  <a:ext cx="5828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0D68A679-77C3-4449-8C24-D5E7C518641F}"/>
                    </a:ext>
                  </a:extLst>
                </p14:cNvPr>
                <p14:cNvContentPartPr/>
                <p14:nvPr/>
              </p14:nvContentPartPr>
              <p14:xfrm>
                <a:off x="4046529" y="5246068"/>
                <a:ext cx="39600" cy="154080"/>
              </p14:xfrm>
            </p:contentPart>
          </mc:Choice>
          <mc:Fallback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0D68A679-77C3-4449-8C24-D5E7C518641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037529" y="5237428"/>
                  <a:ext cx="57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DE7A0ECF-A6E9-48AC-BBEE-BF3C59AA7449}"/>
                    </a:ext>
                  </a:extLst>
                </p14:cNvPr>
                <p14:cNvContentPartPr/>
                <p14:nvPr/>
              </p14:nvContentPartPr>
              <p14:xfrm>
                <a:off x="4091889" y="5072908"/>
                <a:ext cx="369720" cy="340920"/>
              </p14:xfrm>
            </p:contentPart>
          </mc:Choice>
          <mc:Fallback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DE7A0ECF-A6E9-48AC-BBEE-BF3C59AA744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083249" y="5063908"/>
                  <a:ext cx="3873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627E5017-DD27-4FE4-B148-C1DE17BB589A}"/>
                    </a:ext>
                  </a:extLst>
                </p14:cNvPr>
                <p14:cNvContentPartPr/>
                <p14:nvPr/>
              </p14:nvContentPartPr>
              <p14:xfrm>
                <a:off x="4563489" y="5242468"/>
                <a:ext cx="122400" cy="205920"/>
              </p14:xfrm>
            </p:contentPart>
          </mc:Choice>
          <mc:Fallback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627E5017-DD27-4FE4-B148-C1DE17BB589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554489" y="5233468"/>
                  <a:ext cx="140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331D6E2B-DE9B-494F-95FE-341E14F5A159}"/>
                    </a:ext>
                  </a:extLst>
                </p14:cNvPr>
                <p14:cNvContentPartPr/>
                <p14:nvPr/>
              </p14:nvContentPartPr>
              <p14:xfrm>
                <a:off x="4766529" y="5328148"/>
                <a:ext cx="28800" cy="21960"/>
              </p14:xfrm>
            </p:contentPart>
          </mc:Choice>
          <mc:Fallback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331D6E2B-DE9B-494F-95FE-341E14F5A15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57889" y="5319508"/>
                  <a:ext cx="4644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55" name="Entrada de lápiz 154">
                <a:extLst>
                  <a:ext uri="{FF2B5EF4-FFF2-40B4-BE49-F238E27FC236}">
                    <a16:creationId xmlns:a16="http://schemas.microsoft.com/office/drawing/2014/main" id="{D38B6073-ADDD-4CAB-9CEE-2E2DC0982CF9}"/>
                  </a:ext>
                </a:extLst>
              </p14:cNvPr>
              <p14:cNvContentPartPr/>
              <p14:nvPr/>
            </p14:nvContentPartPr>
            <p14:xfrm>
              <a:off x="4110609" y="5646028"/>
              <a:ext cx="101160" cy="123840"/>
            </p14:xfrm>
          </p:contentPart>
        </mc:Choice>
        <mc:Fallback>
          <p:pic>
            <p:nvPicPr>
              <p:cNvPr id="155" name="Entrada de lápiz 154">
                <a:extLst>
                  <a:ext uri="{FF2B5EF4-FFF2-40B4-BE49-F238E27FC236}">
                    <a16:creationId xmlns:a16="http://schemas.microsoft.com/office/drawing/2014/main" id="{D38B6073-ADDD-4CAB-9CEE-2E2DC0982CF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101609" y="5637388"/>
                <a:ext cx="1188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56" name="Entrada de lápiz 155">
                <a:extLst>
                  <a:ext uri="{FF2B5EF4-FFF2-40B4-BE49-F238E27FC236}">
                    <a16:creationId xmlns:a16="http://schemas.microsoft.com/office/drawing/2014/main" id="{49A9E833-ED25-40A8-8652-970164FAC739}"/>
                  </a:ext>
                </a:extLst>
              </p14:cNvPr>
              <p14:cNvContentPartPr/>
              <p14:nvPr/>
            </p14:nvContentPartPr>
            <p14:xfrm>
              <a:off x="4134009" y="5959948"/>
              <a:ext cx="94680" cy="90720"/>
            </p14:xfrm>
          </p:contentPart>
        </mc:Choice>
        <mc:Fallback>
          <p:pic>
            <p:nvPicPr>
              <p:cNvPr id="156" name="Entrada de lápiz 155">
                <a:extLst>
                  <a:ext uri="{FF2B5EF4-FFF2-40B4-BE49-F238E27FC236}">
                    <a16:creationId xmlns:a16="http://schemas.microsoft.com/office/drawing/2014/main" id="{49A9E833-ED25-40A8-8652-970164FAC73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125009" y="5951308"/>
                <a:ext cx="1123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57" name="Entrada de lápiz 156">
                <a:extLst>
                  <a:ext uri="{FF2B5EF4-FFF2-40B4-BE49-F238E27FC236}">
                    <a16:creationId xmlns:a16="http://schemas.microsoft.com/office/drawing/2014/main" id="{EE74B587-7224-48D7-AD4A-46018A1C9EA1}"/>
                  </a:ext>
                </a:extLst>
              </p14:cNvPr>
              <p14:cNvContentPartPr/>
              <p14:nvPr/>
            </p14:nvContentPartPr>
            <p14:xfrm>
              <a:off x="4132209" y="6218428"/>
              <a:ext cx="96840" cy="86400"/>
            </p14:xfrm>
          </p:contentPart>
        </mc:Choice>
        <mc:Fallback>
          <p:pic>
            <p:nvPicPr>
              <p:cNvPr id="157" name="Entrada de lápiz 156">
                <a:extLst>
                  <a:ext uri="{FF2B5EF4-FFF2-40B4-BE49-F238E27FC236}">
                    <a16:creationId xmlns:a16="http://schemas.microsoft.com/office/drawing/2014/main" id="{EE74B587-7224-48D7-AD4A-46018A1C9EA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123209" y="6209428"/>
                <a:ext cx="1144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58" name="Entrada de lápiz 157">
                <a:extLst>
                  <a:ext uri="{FF2B5EF4-FFF2-40B4-BE49-F238E27FC236}">
                    <a16:creationId xmlns:a16="http://schemas.microsoft.com/office/drawing/2014/main" id="{2E78F314-B1C4-41E9-AAC9-7F1FAD84D683}"/>
                  </a:ext>
                </a:extLst>
              </p14:cNvPr>
              <p14:cNvContentPartPr/>
              <p14:nvPr/>
            </p14:nvContentPartPr>
            <p14:xfrm>
              <a:off x="4125009" y="6477988"/>
              <a:ext cx="80640" cy="72360"/>
            </p14:xfrm>
          </p:contentPart>
        </mc:Choice>
        <mc:Fallback>
          <p:pic>
            <p:nvPicPr>
              <p:cNvPr id="158" name="Entrada de lápiz 157">
                <a:extLst>
                  <a:ext uri="{FF2B5EF4-FFF2-40B4-BE49-F238E27FC236}">
                    <a16:creationId xmlns:a16="http://schemas.microsoft.com/office/drawing/2014/main" id="{2E78F314-B1C4-41E9-AAC9-7F1FAD84D68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116369" y="6469348"/>
                <a:ext cx="9828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69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B512D58F-8050-4AAA-ACDC-505D3A6864AE}"/>
              </a:ext>
            </a:extLst>
          </p:cNvPr>
          <p:cNvGrpSpPr/>
          <p:nvPr/>
        </p:nvGrpSpPr>
        <p:grpSpPr>
          <a:xfrm>
            <a:off x="809114" y="620243"/>
            <a:ext cx="2161080" cy="768960"/>
            <a:chOff x="809114" y="620243"/>
            <a:chExt cx="2161080" cy="76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2022108F-8065-4C9D-B2C1-EBE7DD3BC753}"/>
                    </a:ext>
                  </a:extLst>
                </p14:cNvPr>
                <p14:cNvContentPartPr/>
                <p14:nvPr/>
              </p14:nvContentPartPr>
              <p14:xfrm>
                <a:off x="854834" y="741923"/>
                <a:ext cx="87840" cy="54288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2022108F-8065-4C9D-B2C1-EBE7DD3BC7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5834" y="733283"/>
                  <a:ext cx="1054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5B096D1F-1A03-4A51-8263-38E57E9549FA}"/>
                    </a:ext>
                  </a:extLst>
                </p14:cNvPr>
                <p14:cNvContentPartPr/>
                <p14:nvPr/>
              </p14:nvContentPartPr>
              <p14:xfrm>
                <a:off x="845114" y="731843"/>
                <a:ext cx="269640" cy="16200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5B096D1F-1A03-4A51-8263-38E57E9549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6114" y="723203"/>
                  <a:ext cx="287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C0E9AA68-B6A7-4383-9BFB-90BBFDD436FE}"/>
                    </a:ext>
                  </a:extLst>
                </p14:cNvPr>
                <p14:cNvContentPartPr/>
                <p14:nvPr/>
              </p14:nvContentPartPr>
              <p14:xfrm>
                <a:off x="823874" y="1011923"/>
                <a:ext cx="225720" cy="11412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C0E9AA68-B6A7-4383-9BFB-90BBFDD436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5234" y="1002923"/>
                  <a:ext cx="243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CB69737A-1533-46A1-AF1A-7963796CBCCB}"/>
                    </a:ext>
                  </a:extLst>
                </p14:cNvPr>
                <p14:cNvContentPartPr/>
                <p14:nvPr/>
              </p14:nvContentPartPr>
              <p14:xfrm>
                <a:off x="809114" y="1251323"/>
                <a:ext cx="168840" cy="9360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CB69737A-1533-46A1-AF1A-7963796CBC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0474" y="1242683"/>
                  <a:ext cx="186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CF02928F-1240-4372-A078-1D1C98530CCD}"/>
                    </a:ext>
                  </a:extLst>
                </p14:cNvPr>
                <p14:cNvContentPartPr/>
                <p14:nvPr/>
              </p14:nvContentPartPr>
              <p14:xfrm>
                <a:off x="1007834" y="756323"/>
                <a:ext cx="467640" cy="63288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CF02928F-1240-4372-A078-1D1C98530C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8834" y="747683"/>
                  <a:ext cx="48528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E30557FC-6F49-4ED9-96CF-7E9893B3C174}"/>
                    </a:ext>
                  </a:extLst>
                </p14:cNvPr>
                <p14:cNvContentPartPr/>
                <p14:nvPr/>
              </p14:nvContentPartPr>
              <p14:xfrm>
                <a:off x="1396994" y="1115243"/>
                <a:ext cx="258120" cy="26640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E30557FC-6F49-4ED9-96CF-7E9893B3C1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7994" y="1106603"/>
                  <a:ext cx="275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058359AF-B40D-4632-BF48-06E0C0226BF7}"/>
                    </a:ext>
                  </a:extLst>
                </p14:cNvPr>
                <p14:cNvContentPartPr/>
                <p14:nvPr/>
              </p14:nvContentPartPr>
              <p14:xfrm>
                <a:off x="1669514" y="1135403"/>
                <a:ext cx="150480" cy="2199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058359AF-B40D-4632-BF48-06E0C0226B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60874" y="1126763"/>
                  <a:ext cx="168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7DACAF88-2358-41FA-B03E-E3A07FC191BA}"/>
                    </a:ext>
                  </a:extLst>
                </p14:cNvPr>
                <p14:cNvContentPartPr/>
                <p14:nvPr/>
              </p14:nvContentPartPr>
              <p14:xfrm>
                <a:off x="1837274" y="620243"/>
                <a:ext cx="354600" cy="72144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7DACAF88-2358-41FA-B03E-E3A07FC191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28274" y="611603"/>
                  <a:ext cx="37224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67B2819-028C-487D-9C19-FC09DB93F168}"/>
                    </a:ext>
                  </a:extLst>
                </p14:cNvPr>
                <p14:cNvContentPartPr/>
                <p14:nvPr/>
              </p14:nvContentPartPr>
              <p14:xfrm>
                <a:off x="2130674" y="1055123"/>
                <a:ext cx="335520" cy="23760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67B2819-028C-487D-9C19-FC09DB93F1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2034" y="1046123"/>
                  <a:ext cx="353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8B894819-B599-4234-A728-06C576571AB1}"/>
                    </a:ext>
                  </a:extLst>
                </p14:cNvPr>
                <p14:cNvContentPartPr/>
                <p14:nvPr/>
              </p14:nvContentPartPr>
              <p14:xfrm>
                <a:off x="2563394" y="952163"/>
                <a:ext cx="406800" cy="29952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8B894819-B599-4234-A728-06C576571A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4754" y="943163"/>
                  <a:ext cx="424440" cy="31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F29BBB4-480E-48F9-A310-CFC6DCB947A9}"/>
                  </a:ext>
                </a:extLst>
              </p14:cNvPr>
              <p14:cNvContentPartPr/>
              <p14:nvPr/>
            </p14:nvContentPartPr>
            <p14:xfrm>
              <a:off x="1544234" y="1580363"/>
              <a:ext cx="165240" cy="57168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F29BBB4-480E-48F9-A310-CFC6DCB947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35234" y="1571723"/>
                <a:ext cx="182880" cy="58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o 24">
            <a:extLst>
              <a:ext uri="{FF2B5EF4-FFF2-40B4-BE49-F238E27FC236}">
                <a16:creationId xmlns:a16="http://schemas.microsoft.com/office/drawing/2014/main" id="{43D55120-CC18-4032-823C-429A6CF80694}"/>
              </a:ext>
            </a:extLst>
          </p:cNvPr>
          <p:cNvGrpSpPr/>
          <p:nvPr/>
        </p:nvGrpSpPr>
        <p:grpSpPr>
          <a:xfrm>
            <a:off x="711194" y="2303963"/>
            <a:ext cx="2854440" cy="710640"/>
            <a:chOff x="711194" y="2303963"/>
            <a:chExt cx="2854440" cy="71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7D79DAB7-D8E9-49F6-B2F9-69E6BCE3EB9D}"/>
                    </a:ext>
                  </a:extLst>
                </p14:cNvPr>
                <p14:cNvContentPartPr/>
                <p14:nvPr/>
              </p14:nvContentPartPr>
              <p14:xfrm>
                <a:off x="711194" y="2303963"/>
                <a:ext cx="346680" cy="71064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7D79DAB7-D8E9-49F6-B2F9-69E6BCE3EB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2554" y="2295323"/>
                  <a:ext cx="36432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6460C452-F959-4636-8C86-9A80E3F6D4EA}"/>
                    </a:ext>
                  </a:extLst>
                </p14:cNvPr>
                <p14:cNvContentPartPr/>
                <p14:nvPr/>
              </p14:nvContentPartPr>
              <p14:xfrm>
                <a:off x="1136714" y="2719763"/>
                <a:ext cx="225720" cy="2559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6460C452-F959-4636-8C86-9A80E3F6D4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7714" y="2710763"/>
                  <a:ext cx="2433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A707865-C4C7-47BF-8C02-93FF9C831AF3}"/>
                    </a:ext>
                  </a:extLst>
                </p14:cNvPr>
                <p14:cNvContentPartPr/>
                <p14:nvPr/>
              </p14:nvContentPartPr>
              <p14:xfrm>
                <a:off x="1564034" y="2672243"/>
                <a:ext cx="91800" cy="2739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A707865-C4C7-47BF-8C02-93FF9C831A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55394" y="2663603"/>
                  <a:ext cx="109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44A686EB-91AA-47D5-9854-878933CC511A}"/>
                    </a:ext>
                  </a:extLst>
                </p14:cNvPr>
                <p14:cNvContentPartPr/>
                <p14:nvPr/>
              </p14:nvContentPartPr>
              <p14:xfrm>
                <a:off x="1777874" y="2447243"/>
                <a:ext cx="87840" cy="4561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44A686EB-91AA-47D5-9854-878933CC51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69234" y="2438243"/>
                  <a:ext cx="1054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A53472DF-A24D-44DE-A92E-81E0D2A55124}"/>
                    </a:ext>
                  </a:extLst>
                </p14:cNvPr>
                <p14:cNvContentPartPr/>
                <p14:nvPr/>
              </p14:nvContentPartPr>
              <p14:xfrm>
                <a:off x="1769234" y="2678363"/>
                <a:ext cx="399240" cy="24084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A53472DF-A24D-44DE-A92E-81E0D2A551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60594" y="2669723"/>
                  <a:ext cx="416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129D653-C6CE-417B-82A6-7F406F4C2BAB}"/>
                    </a:ext>
                  </a:extLst>
                </p14:cNvPr>
                <p14:cNvContentPartPr/>
                <p14:nvPr/>
              </p14:nvContentPartPr>
              <p14:xfrm>
                <a:off x="2204114" y="2699603"/>
                <a:ext cx="258840" cy="22248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129D653-C6CE-417B-82A6-7F406F4C2B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95114" y="2690603"/>
                  <a:ext cx="276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EED5634-552C-4494-BC38-DDCDE5D3BE93}"/>
                    </a:ext>
                  </a:extLst>
                </p14:cNvPr>
                <p14:cNvContentPartPr/>
                <p14:nvPr/>
              </p14:nvContentPartPr>
              <p14:xfrm>
                <a:off x="2537474" y="2327723"/>
                <a:ext cx="61920" cy="4989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EED5634-552C-4494-BC38-DDCDE5D3BE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28834" y="2319083"/>
                  <a:ext cx="795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E6F9B60-C458-4DB1-AFB4-FC5AD6A9AD60}"/>
                    </a:ext>
                  </a:extLst>
                </p14:cNvPr>
                <p14:cNvContentPartPr/>
                <p14:nvPr/>
              </p14:nvContentPartPr>
              <p14:xfrm>
                <a:off x="2512274" y="2562803"/>
                <a:ext cx="294120" cy="22896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E6F9B60-C458-4DB1-AFB4-FC5AD6A9AD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03274" y="2554163"/>
                  <a:ext cx="311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3EEE8F2D-1ADB-497F-BF0E-A6844E471395}"/>
                    </a:ext>
                  </a:extLst>
                </p14:cNvPr>
                <p14:cNvContentPartPr/>
                <p14:nvPr/>
              </p14:nvContentPartPr>
              <p14:xfrm>
                <a:off x="2818274" y="2560283"/>
                <a:ext cx="177480" cy="20448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3EEE8F2D-1ADB-497F-BF0E-A6844E4713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09274" y="2551643"/>
                  <a:ext cx="195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F4BB01DB-9E41-4A2B-AA9F-FAD4F79DE159}"/>
                    </a:ext>
                  </a:extLst>
                </p14:cNvPr>
                <p14:cNvContentPartPr/>
                <p14:nvPr/>
              </p14:nvContentPartPr>
              <p14:xfrm>
                <a:off x="3100154" y="2575763"/>
                <a:ext cx="172440" cy="21348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F4BB01DB-9E41-4A2B-AA9F-FAD4F79DE1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91514" y="2566763"/>
                  <a:ext cx="190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667C32F8-0231-4AB2-A826-A0983E0B715F}"/>
                    </a:ext>
                  </a:extLst>
                </p14:cNvPr>
                <p14:cNvContentPartPr/>
                <p14:nvPr/>
              </p14:nvContentPartPr>
              <p14:xfrm>
                <a:off x="3400754" y="2497283"/>
                <a:ext cx="164880" cy="35100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667C32F8-0231-4AB2-A826-A0983E0B71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91754" y="2488283"/>
                  <a:ext cx="18252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20B16DF9-8F33-41CF-90C9-DC9DA40E1CA2}"/>
              </a:ext>
            </a:extLst>
          </p:cNvPr>
          <p:cNvGrpSpPr/>
          <p:nvPr/>
        </p:nvGrpSpPr>
        <p:grpSpPr>
          <a:xfrm>
            <a:off x="1606874" y="4397363"/>
            <a:ext cx="3186360" cy="1884240"/>
            <a:chOff x="1606874" y="4397363"/>
            <a:chExt cx="3186360" cy="18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F1733B52-BF5C-4C41-B163-8C5B1F5E04C1}"/>
                    </a:ext>
                  </a:extLst>
                </p14:cNvPr>
                <p14:cNvContentPartPr/>
                <p14:nvPr/>
              </p14:nvContentPartPr>
              <p14:xfrm>
                <a:off x="1606874" y="4397363"/>
                <a:ext cx="114840" cy="87192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F1733B52-BF5C-4C41-B163-8C5B1F5E04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97874" y="4388363"/>
                  <a:ext cx="13248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0BB13D37-2DBF-4447-BCCA-E120670DEEF8}"/>
                    </a:ext>
                  </a:extLst>
                </p14:cNvPr>
                <p14:cNvContentPartPr/>
                <p14:nvPr/>
              </p14:nvContentPartPr>
              <p14:xfrm>
                <a:off x="1696874" y="5052923"/>
                <a:ext cx="793080" cy="21600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0BB13D37-2DBF-4447-BCCA-E120670DEE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87874" y="5043923"/>
                  <a:ext cx="810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7BD6CC45-819E-44E0-95B8-E5467B9B5714}"/>
                    </a:ext>
                  </a:extLst>
                </p14:cNvPr>
                <p14:cNvContentPartPr/>
                <p14:nvPr/>
              </p14:nvContentPartPr>
              <p14:xfrm>
                <a:off x="2288354" y="4978403"/>
                <a:ext cx="153720" cy="23220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7BD6CC45-819E-44E0-95B8-E5467B9B57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79354" y="4969763"/>
                  <a:ext cx="171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E9422D2C-B810-4B9C-ACB5-EFDF2F2D069A}"/>
                    </a:ext>
                  </a:extLst>
                </p14:cNvPr>
                <p14:cNvContentPartPr/>
                <p14:nvPr/>
              </p14:nvContentPartPr>
              <p14:xfrm>
                <a:off x="2732234" y="4652963"/>
                <a:ext cx="69480" cy="65088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E9422D2C-B810-4B9C-ACB5-EFDF2F2D06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23234" y="4644323"/>
                  <a:ext cx="8712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B56DE3F0-FF9B-439D-9A77-39C295C776D1}"/>
                    </a:ext>
                  </a:extLst>
                </p14:cNvPr>
                <p14:cNvContentPartPr/>
                <p14:nvPr/>
              </p14:nvContentPartPr>
              <p14:xfrm>
                <a:off x="2642234" y="4865003"/>
                <a:ext cx="234360" cy="14400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B56DE3F0-FF9B-439D-9A77-39C295C776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33234" y="4856003"/>
                  <a:ext cx="252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2F466D60-BBCD-4E46-9577-74D24EA70E0E}"/>
                    </a:ext>
                  </a:extLst>
                </p14:cNvPr>
                <p14:cNvContentPartPr/>
                <p14:nvPr/>
              </p14:nvContentPartPr>
              <p14:xfrm>
                <a:off x="2865794" y="4985243"/>
                <a:ext cx="153720" cy="24012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2F466D60-BBCD-4E46-9577-74D24EA70E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56794" y="4976603"/>
                  <a:ext cx="171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E77B7866-E8CC-419B-860B-1C2845ACAD24}"/>
                    </a:ext>
                  </a:extLst>
                </p14:cNvPr>
                <p14:cNvContentPartPr/>
                <p14:nvPr/>
              </p14:nvContentPartPr>
              <p14:xfrm>
                <a:off x="3100154" y="4902803"/>
                <a:ext cx="496440" cy="29196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E77B7866-E8CC-419B-860B-1C2845ACAD2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91514" y="4893803"/>
                  <a:ext cx="5140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8F05F557-E75E-45DE-8450-3AFD638A597E}"/>
                    </a:ext>
                  </a:extLst>
                </p14:cNvPr>
                <p14:cNvContentPartPr/>
                <p14:nvPr/>
              </p14:nvContentPartPr>
              <p14:xfrm>
                <a:off x="3613514" y="4817123"/>
                <a:ext cx="167760" cy="29700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8F05F557-E75E-45DE-8450-3AFD638A59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04874" y="4808123"/>
                  <a:ext cx="1854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42232401-143A-49DF-B00B-EB3C953EA815}"/>
                    </a:ext>
                  </a:extLst>
                </p14:cNvPr>
                <p14:cNvContentPartPr/>
                <p14:nvPr/>
              </p14:nvContentPartPr>
              <p14:xfrm>
                <a:off x="1742234" y="5276123"/>
                <a:ext cx="105120" cy="90000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42232401-143A-49DF-B00B-EB3C953EA8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33594" y="5267123"/>
                  <a:ext cx="12276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0E07CAF8-35B4-41DC-A6ED-977C1E4278E3}"/>
                    </a:ext>
                  </a:extLst>
                </p14:cNvPr>
                <p14:cNvContentPartPr/>
                <p14:nvPr/>
              </p14:nvContentPartPr>
              <p14:xfrm>
                <a:off x="1873994" y="5949323"/>
                <a:ext cx="804240" cy="12852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0E07CAF8-35B4-41DC-A6ED-977C1E4278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65354" y="5940323"/>
                  <a:ext cx="821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0A1F892A-5946-4C52-BBF9-794D9CD4E095}"/>
                    </a:ext>
                  </a:extLst>
                </p14:cNvPr>
                <p14:cNvContentPartPr/>
                <p14:nvPr/>
              </p14:nvContentPartPr>
              <p14:xfrm>
                <a:off x="2509394" y="5799203"/>
                <a:ext cx="137160" cy="24372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0A1F892A-5946-4C52-BBF9-794D9CD4E09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00394" y="5790563"/>
                  <a:ext cx="154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89FC6CA8-D4B6-489C-9875-BA1EF8CF458A}"/>
                    </a:ext>
                  </a:extLst>
                </p14:cNvPr>
                <p14:cNvContentPartPr/>
                <p14:nvPr/>
              </p14:nvContentPartPr>
              <p14:xfrm>
                <a:off x="2915474" y="5658803"/>
                <a:ext cx="297720" cy="54180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89FC6CA8-D4B6-489C-9875-BA1EF8CF458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06474" y="5650163"/>
                  <a:ext cx="3153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64D6D8B4-D4DA-47B8-9D27-7497731B2EF0}"/>
                    </a:ext>
                  </a:extLst>
                </p14:cNvPr>
                <p14:cNvContentPartPr/>
                <p14:nvPr/>
              </p14:nvContentPartPr>
              <p14:xfrm>
                <a:off x="3235514" y="5897843"/>
                <a:ext cx="393120" cy="29664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64D6D8B4-D4DA-47B8-9D27-7497731B2E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26874" y="5889203"/>
                  <a:ext cx="4107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4CC8335A-5584-49E5-BCB2-D57C8796B07B}"/>
                    </a:ext>
                  </a:extLst>
                </p14:cNvPr>
                <p14:cNvContentPartPr/>
                <p14:nvPr/>
              </p14:nvContentPartPr>
              <p14:xfrm>
                <a:off x="3583994" y="5737283"/>
                <a:ext cx="228240" cy="54432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4CC8335A-5584-49E5-BCB2-D57C8796B0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75354" y="5728643"/>
                  <a:ext cx="24588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B118C219-A5A2-48CC-841C-B37CC371F18C}"/>
                    </a:ext>
                  </a:extLst>
                </p14:cNvPr>
                <p14:cNvContentPartPr/>
                <p14:nvPr/>
              </p14:nvContentPartPr>
              <p14:xfrm>
                <a:off x="3997634" y="5352083"/>
                <a:ext cx="69480" cy="78552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B118C219-A5A2-48CC-841C-B37CC371F18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88994" y="5343083"/>
                  <a:ext cx="8712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CABA6C58-133C-4FC1-8E54-5FE89F8E4B6F}"/>
                    </a:ext>
                  </a:extLst>
                </p14:cNvPr>
                <p14:cNvContentPartPr/>
                <p14:nvPr/>
              </p14:nvContentPartPr>
              <p14:xfrm>
                <a:off x="4177274" y="5583563"/>
                <a:ext cx="163440" cy="55656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CABA6C58-133C-4FC1-8E54-5FE89F8E4B6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68634" y="5574923"/>
                  <a:ext cx="1810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5E30024D-5464-4C9E-99F4-77CE6740B08D}"/>
                    </a:ext>
                  </a:extLst>
                </p14:cNvPr>
                <p14:cNvContentPartPr/>
                <p14:nvPr/>
              </p14:nvContentPartPr>
              <p14:xfrm>
                <a:off x="4198154" y="5563763"/>
                <a:ext cx="183960" cy="23184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5E30024D-5464-4C9E-99F4-77CE6740B0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89154" y="5555123"/>
                  <a:ext cx="201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30AC4E82-ABDB-4A10-B6B8-EECE6D7A7A89}"/>
                    </a:ext>
                  </a:extLst>
                </p14:cNvPr>
                <p14:cNvContentPartPr/>
                <p14:nvPr/>
              </p14:nvContentPartPr>
              <p14:xfrm>
                <a:off x="4279514" y="6000803"/>
                <a:ext cx="165240" cy="13032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30AC4E82-ABDB-4A10-B6B8-EECE6D7A7A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70874" y="5992163"/>
                  <a:ext cx="182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485E16F7-625A-4863-9636-A2113B5D5BF6}"/>
                    </a:ext>
                  </a:extLst>
                </p14:cNvPr>
                <p14:cNvContentPartPr/>
                <p14:nvPr/>
              </p14:nvContentPartPr>
              <p14:xfrm>
                <a:off x="4501274" y="5882363"/>
                <a:ext cx="291960" cy="28620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485E16F7-625A-4863-9636-A2113B5D5B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92274" y="5873363"/>
                  <a:ext cx="30960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5EC18863-9CAB-410F-8839-32431DE8168D}"/>
              </a:ext>
            </a:extLst>
          </p:cNvPr>
          <p:cNvGrpSpPr/>
          <p:nvPr/>
        </p:nvGrpSpPr>
        <p:grpSpPr>
          <a:xfrm>
            <a:off x="742874" y="3259763"/>
            <a:ext cx="3311640" cy="1016640"/>
            <a:chOff x="742874" y="3259763"/>
            <a:chExt cx="3311640" cy="10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1E9F20D5-BA57-496E-9A35-780C6635466F}"/>
                    </a:ext>
                  </a:extLst>
                </p14:cNvPr>
                <p14:cNvContentPartPr/>
                <p14:nvPr/>
              </p14:nvContentPartPr>
              <p14:xfrm>
                <a:off x="742874" y="3290723"/>
                <a:ext cx="252720" cy="60012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1E9F20D5-BA57-496E-9A35-780C6635466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3874" y="3282083"/>
                  <a:ext cx="27036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D4AC59CF-CBD5-4735-AABC-21F63CE0F6D6}"/>
                    </a:ext>
                  </a:extLst>
                </p14:cNvPr>
                <p14:cNvContentPartPr/>
                <p14:nvPr/>
              </p14:nvContentPartPr>
              <p14:xfrm>
                <a:off x="926114" y="3310523"/>
                <a:ext cx="144360" cy="51480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D4AC59CF-CBD5-4735-AABC-21F63CE0F6D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7114" y="3301523"/>
                  <a:ext cx="16200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1EA68071-90E8-4FC3-9DF8-87BEB60F0406}"/>
                    </a:ext>
                  </a:extLst>
                </p14:cNvPr>
                <p14:cNvContentPartPr/>
                <p14:nvPr/>
              </p14:nvContentPartPr>
              <p14:xfrm>
                <a:off x="865634" y="3605363"/>
                <a:ext cx="196200" cy="9360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1EA68071-90E8-4FC3-9DF8-87BEB60F04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6994" y="3596723"/>
                  <a:ext cx="213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2D84E2AD-4E6C-4917-80F0-4545743BD781}"/>
                    </a:ext>
                  </a:extLst>
                </p14:cNvPr>
                <p14:cNvContentPartPr/>
                <p14:nvPr/>
              </p14:nvContentPartPr>
              <p14:xfrm>
                <a:off x="1179554" y="3308723"/>
                <a:ext cx="335520" cy="55764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2D84E2AD-4E6C-4917-80F0-4545743BD7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70554" y="3299723"/>
                  <a:ext cx="3531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5D749378-4E7A-4E11-A86F-B785F6F6BAA6}"/>
                    </a:ext>
                  </a:extLst>
                </p14:cNvPr>
                <p14:cNvContentPartPr/>
                <p14:nvPr/>
              </p14:nvContentPartPr>
              <p14:xfrm>
                <a:off x="1475114" y="3585203"/>
                <a:ext cx="146880" cy="69120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5D749378-4E7A-4E11-A86F-B785F6F6BA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66474" y="3576563"/>
                  <a:ext cx="16452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1308DEF2-A901-4697-904F-3533A4E14391}"/>
                    </a:ext>
                  </a:extLst>
                </p14:cNvPr>
                <p14:cNvContentPartPr/>
                <p14:nvPr/>
              </p14:nvContentPartPr>
              <p14:xfrm>
                <a:off x="1729274" y="3536243"/>
                <a:ext cx="199440" cy="3398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1308DEF2-A901-4697-904F-3533A4E1439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20274" y="3527603"/>
                  <a:ext cx="2170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229974C3-911A-4E2B-87B9-3228845D27AC}"/>
                    </a:ext>
                  </a:extLst>
                </p14:cNvPr>
                <p14:cNvContentPartPr/>
                <p14:nvPr/>
              </p14:nvContentPartPr>
              <p14:xfrm>
                <a:off x="1988474" y="3259763"/>
                <a:ext cx="390600" cy="54540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229974C3-911A-4E2B-87B9-3228845D27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79834" y="3250763"/>
                  <a:ext cx="40824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9B4CCED8-C533-4571-A112-D9EE1BFF4B7C}"/>
                    </a:ext>
                  </a:extLst>
                </p14:cNvPr>
                <p14:cNvContentPartPr/>
                <p14:nvPr/>
              </p14:nvContentPartPr>
              <p14:xfrm>
                <a:off x="2380154" y="3469283"/>
                <a:ext cx="208440" cy="33192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9B4CCED8-C533-4571-A112-D9EE1BFF4B7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71154" y="3460283"/>
                  <a:ext cx="226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A2102E66-62DA-4869-B6DD-46BD844CEFB8}"/>
                    </a:ext>
                  </a:extLst>
                </p14:cNvPr>
                <p14:cNvContentPartPr/>
                <p14:nvPr/>
              </p14:nvContentPartPr>
              <p14:xfrm>
                <a:off x="2663114" y="3512123"/>
                <a:ext cx="177840" cy="23976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A2102E66-62DA-4869-B6DD-46BD844CEFB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54474" y="3503123"/>
                  <a:ext cx="195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328CCF8E-8113-4EDB-AE3B-6868411C07C0}"/>
                    </a:ext>
                  </a:extLst>
                </p14:cNvPr>
                <p14:cNvContentPartPr/>
                <p14:nvPr/>
              </p14:nvContentPartPr>
              <p14:xfrm>
                <a:off x="2999714" y="3358763"/>
                <a:ext cx="147240" cy="30132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328CCF8E-8113-4EDB-AE3B-6868411C07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90714" y="3350123"/>
                  <a:ext cx="1648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A86629DF-4D3F-4190-B9C0-146BBCEE2401}"/>
                    </a:ext>
                  </a:extLst>
                </p14:cNvPr>
                <p14:cNvContentPartPr/>
                <p14:nvPr/>
              </p14:nvContentPartPr>
              <p14:xfrm>
                <a:off x="3112394" y="3475403"/>
                <a:ext cx="942120" cy="70272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A86629DF-4D3F-4190-B9C0-146BBCEE240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03754" y="3466763"/>
                  <a:ext cx="959760" cy="72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B49971F9-50A5-46A9-A560-1979F6E0B320}"/>
              </a:ext>
            </a:extLst>
          </p:cNvPr>
          <p:cNvGrpSpPr/>
          <p:nvPr/>
        </p:nvGrpSpPr>
        <p:grpSpPr>
          <a:xfrm>
            <a:off x="5137754" y="465083"/>
            <a:ext cx="6572520" cy="6046920"/>
            <a:chOff x="5137754" y="465083"/>
            <a:chExt cx="6572520" cy="60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DB7F89EC-572D-46C7-8CB2-96967F871F64}"/>
                    </a:ext>
                  </a:extLst>
                </p14:cNvPr>
                <p14:cNvContentPartPr/>
                <p14:nvPr/>
              </p14:nvContentPartPr>
              <p14:xfrm>
                <a:off x="8483594" y="514763"/>
                <a:ext cx="473760" cy="66348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DB7F89EC-572D-46C7-8CB2-96967F871F6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74954" y="506123"/>
                  <a:ext cx="49140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913690A9-89CF-4568-AC18-9E6DF854B4E3}"/>
                    </a:ext>
                  </a:extLst>
                </p14:cNvPr>
                <p14:cNvContentPartPr/>
                <p14:nvPr/>
              </p14:nvContentPartPr>
              <p14:xfrm>
                <a:off x="8925674" y="909683"/>
                <a:ext cx="447120" cy="24660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913690A9-89CF-4568-AC18-9E6DF854B4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17034" y="900683"/>
                  <a:ext cx="464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9B7D3782-2895-490E-B34A-016BE4B863A6}"/>
                    </a:ext>
                  </a:extLst>
                </p14:cNvPr>
                <p14:cNvContentPartPr/>
                <p14:nvPr/>
              </p14:nvContentPartPr>
              <p14:xfrm>
                <a:off x="9366314" y="970523"/>
                <a:ext cx="114840" cy="45252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9B7D3782-2895-490E-B34A-016BE4B863A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57674" y="961523"/>
                  <a:ext cx="1324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70BAAA41-78D3-4FC4-8DA7-0AAF35A83AE6}"/>
                    </a:ext>
                  </a:extLst>
                </p14:cNvPr>
                <p14:cNvContentPartPr/>
                <p14:nvPr/>
              </p14:nvContentPartPr>
              <p14:xfrm>
                <a:off x="9420674" y="908603"/>
                <a:ext cx="246600" cy="2041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70BAAA41-78D3-4FC4-8DA7-0AAF35A83A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11674" y="899963"/>
                  <a:ext cx="264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9AE214F2-8541-45FB-AF0A-C258BD00DC42}"/>
                    </a:ext>
                  </a:extLst>
                </p14:cNvPr>
                <p14:cNvContentPartPr/>
                <p14:nvPr/>
              </p14:nvContentPartPr>
              <p14:xfrm>
                <a:off x="9754394" y="913643"/>
                <a:ext cx="55800" cy="19872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9AE214F2-8541-45FB-AF0A-C258BD00DC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45394" y="904643"/>
                  <a:ext cx="73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2DF58C31-C2FC-40DD-A5C4-757D1289424C}"/>
                    </a:ext>
                  </a:extLst>
                </p14:cNvPr>
                <p14:cNvContentPartPr/>
                <p14:nvPr/>
              </p14:nvContentPartPr>
              <p14:xfrm>
                <a:off x="9934034" y="657323"/>
                <a:ext cx="63000" cy="41400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2DF58C31-C2FC-40DD-A5C4-757D128942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25034" y="648323"/>
                  <a:ext cx="806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01FDB742-34F2-435D-826D-650E1F8C11FD}"/>
                    </a:ext>
                  </a:extLst>
                </p14:cNvPr>
                <p14:cNvContentPartPr/>
                <p14:nvPr/>
              </p14:nvContentPartPr>
              <p14:xfrm>
                <a:off x="9950954" y="858923"/>
                <a:ext cx="252720" cy="23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01FDB742-34F2-435D-826D-650E1F8C11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42314" y="850283"/>
                  <a:ext cx="270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8B2D2E6B-C202-436C-8A71-BC06050639F4}"/>
                    </a:ext>
                  </a:extLst>
                </p14:cNvPr>
                <p14:cNvContentPartPr/>
                <p14:nvPr/>
              </p14:nvContentPartPr>
              <p14:xfrm>
                <a:off x="10287194" y="912563"/>
                <a:ext cx="255240" cy="16992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8B2D2E6B-C202-436C-8A71-BC06050639F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78554" y="903563"/>
                  <a:ext cx="272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E3D32BA0-AE40-418C-A4AC-9AAEDC83C3A5}"/>
                    </a:ext>
                  </a:extLst>
                </p14:cNvPr>
                <p14:cNvContentPartPr/>
                <p14:nvPr/>
              </p14:nvContentPartPr>
              <p14:xfrm>
                <a:off x="10593914" y="872603"/>
                <a:ext cx="6480" cy="5400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E3D32BA0-AE40-418C-A4AC-9AAEDC83C3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84914" y="863603"/>
                  <a:ext cx="24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8D443D9B-5C7D-455D-BBF0-72348B6D41B3}"/>
                    </a:ext>
                  </a:extLst>
                </p14:cNvPr>
                <p14:cNvContentPartPr/>
                <p14:nvPr/>
              </p14:nvContentPartPr>
              <p14:xfrm>
                <a:off x="10608674" y="913643"/>
                <a:ext cx="702000" cy="20916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8D443D9B-5C7D-455D-BBF0-72348B6D41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99674" y="904643"/>
                  <a:ext cx="719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CC47232C-99F3-43DB-A33F-C82EB142C750}"/>
                    </a:ext>
                  </a:extLst>
                </p14:cNvPr>
                <p14:cNvContentPartPr/>
                <p14:nvPr/>
              </p14:nvContentPartPr>
              <p14:xfrm>
                <a:off x="11291954" y="465083"/>
                <a:ext cx="73080" cy="43128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CC47232C-99F3-43DB-A33F-C82EB142C75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82954" y="456443"/>
                  <a:ext cx="907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3716EB80-A849-4BD2-A78D-84FA34FEC9E2}"/>
                    </a:ext>
                  </a:extLst>
                </p14:cNvPr>
                <p14:cNvContentPartPr/>
                <p14:nvPr/>
              </p14:nvContentPartPr>
              <p14:xfrm>
                <a:off x="11289794" y="759923"/>
                <a:ext cx="420480" cy="22140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3716EB80-A849-4BD2-A78D-84FA34FEC9E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80794" y="750923"/>
                  <a:ext cx="438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CFA0F3F1-9AB5-4376-BC36-F3EFC3588F6A}"/>
                    </a:ext>
                  </a:extLst>
                </p14:cNvPr>
                <p14:cNvContentPartPr/>
                <p14:nvPr/>
              </p14:nvContentPartPr>
              <p14:xfrm>
                <a:off x="9585554" y="1354643"/>
                <a:ext cx="36000" cy="61704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CFA0F3F1-9AB5-4376-BC36-F3EFC3588F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76914" y="1346003"/>
                  <a:ext cx="5364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8D785F7B-DA3F-44AC-82B6-B5B22B4B13D1}"/>
                    </a:ext>
                  </a:extLst>
                </p14:cNvPr>
                <p14:cNvContentPartPr/>
                <p14:nvPr/>
              </p14:nvContentPartPr>
              <p14:xfrm>
                <a:off x="9509954" y="1905443"/>
                <a:ext cx="184680" cy="8640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8D785F7B-DA3F-44AC-82B6-B5B22B4B13D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0954" y="1896803"/>
                  <a:ext cx="202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82F12BA9-C67C-4949-B291-60BB4EDC3192}"/>
                    </a:ext>
                  </a:extLst>
                </p14:cNvPr>
                <p14:cNvContentPartPr/>
                <p14:nvPr/>
              </p14:nvContentPartPr>
              <p14:xfrm>
                <a:off x="8969954" y="2248883"/>
                <a:ext cx="310680" cy="55080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82F12BA9-C67C-4949-B291-60BB4EDC319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60954" y="2239883"/>
                  <a:ext cx="3283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340EF51D-31C1-4A48-8C85-A1099B499152}"/>
                    </a:ext>
                  </a:extLst>
                </p14:cNvPr>
                <p14:cNvContentPartPr/>
                <p14:nvPr/>
              </p14:nvContentPartPr>
              <p14:xfrm>
                <a:off x="9270554" y="2521763"/>
                <a:ext cx="277200" cy="23076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340EF51D-31C1-4A48-8C85-A1099B49915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61554" y="2512763"/>
                  <a:ext cx="294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8BAF5083-73FA-4A32-9BE7-E2422F2CBD2A}"/>
                    </a:ext>
                  </a:extLst>
                </p14:cNvPr>
                <p14:cNvContentPartPr/>
                <p14:nvPr/>
              </p14:nvContentPartPr>
              <p14:xfrm>
                <a:off x="9747554" y="2327003"/>
                <a:ext cx="239760" cy="50544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8BAF5083-73FA-4A32-9BE7-E2422F2CBD2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38914" y="2318003"/>
                  <a:ext cx="2574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615878B4-3B33-43DE-9C00-D9D8D54895F2}"/>
                    </a:ext>
                  </a:extLst>
                </p14:cNvPr>
                <p14:cNvContentPartPr/>
                <p14:nvPr/>
              </p14:nvContentPartPr>
              <p14:xfrm>
                <a:off x="10179194" y="2510963"/>
                <a:ext cx="183960" cy="20952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615878B4-3B33-43DE-9C00-D9D8D54895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70194" y="2502323"/>
                  <a:ext cx="201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7E25D543-0E61-4EFC-ABF2-082FCE64AA89}"/>
                    </a:ext>
                  </a:extLst>
                </p14:cNvPr>
                <p14:cNvContentPartPr/>
                <p14:nvPr/>
              </p14:nvContentPartPr>
              <p14:xfrm>
                <a:off x="10458194" y="2389643"/>
                <a:ext cx="113040" cy="35244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7E25D543-0E61-4EFC-ABF2-082FCE64AA8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49194" y="2380643"/>
                  <a:ext cx="1306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6FF0B266-F88F-494C-9318-F19660A5F772}"/>
                    </a:ext>
                  </a:extLst>
                </p14:cNvPr>
                <p14:cNvContentPartPr/>
                <p14:nvPr/>
              </p14:nvContentPartPr>
              <p14:xfrm>
                <a:off x="5137754" y="2548763"/>
                <a:ext cx="4510440" cy="396324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6FF0B266-F88F-494C-9318-F19660A5F7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28754" y="2540123"/>
                  <a:ext cx="4528080" cy="39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016F9C27-1CE4-4FCD-8770-2A5B5F161C68}"/>
                    </a:ext>
                  </a:extLst>
                </p14:cNvPr>
                <p14:cNvContentPartPr/>
                <p14:nvPr/>
              </p14:nvContentPartPr>
              <p14:xfrm>
                <a:off x="6466154" y="5922683"/>
                <a:ext cx="518040" cy="50616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016F9C27-1CE4-4FCD-8770-2A5B5F161C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57154" y="5913683"/>
                  <a:ext cx="5356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56D1F51C-8C58-4593-8A10-C97277CEF4AA}"/>
                    </a:ext>
                  </a:extLst>
                </p14:cNvPr>
                <p14:cNvContentPartPr/>
                <p14:nvPr/>
              </p14:nvContentPartPr>
              <p14:xfrm>
                <a:off x="6372554" y="5722163"/>
                <a:ext cx="237960" cy="43668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56D1F51C-8C58-4593-8A10-C97277CEF4A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63914" y="5713163"/>
                  <a:ext cx="2556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4B7DBE2E-A0DE-4C9E-A6DC-A7C55202D727}"/>
                    </a:ext>
                  </a:extLst>
                </p14:cNvPr>
                <p14:cNvContentPartPr/>
                <p14:nvPr/>
              </p14:nvContentPartPr>
              <p14:xfrm>
                <a:off x="6718514" y="5829443"/>
                <a:ext cx="243000" cy="33336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4B7DBE2E-A0DE-4C9E-A6DC-A7C55202D72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09514" y="5820803"/>
                  <a:ext cx="2606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7D198DBE-9FF0-4F41-8451-19BF021ED36D}"/>
                    </a:ext>
                  </a:extLst>
                </p14:cNvPr>
                <p14:cNvContentPartPr/>
                <p14:nvPr/>
              </p14:nvContentPartPr>
              <p14:xfrm>
                <a:off x="7054394" y="5738003"/>
                <a:ext cx="167760" cy="30492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7D198DBE-9FF0-4F41-8451-19BF021ED36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45754" y="5729363"/>
                  <a:ext cx="1854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9B312A7E-542B-447A-839B-4842F1112774}"/>
                    </a:ext>
                  </a:extLst>
                </p14:cNvPr>
                <p14:cNvContentPartPr/>
                <p14:nvPr/>
              </p14:nvContentPartPr>
              <p14:xfrm>
                <a:off x="7215674" y="5400683"/>
                <a:ext cx="347040" cy="44280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9B312A7E-542B-447A-839B-4842F111277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07034" y="5391683"/>
                  <a:ext cx="3646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1016B6C0-1980-4DA6-AC43-94BC990EE2F8}"/>
                    </a:ext>
                  </a:extLst>
                </p14:cNvPr>
                <p14:cNvContentPartPr/>
                <p14:nvPr/>
              </p14:nvContentPartPr>
              <p14:xfrm>
                <a:off x="7525274" y="5141123"/>
                <a:ext cx="300240" cy="27900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1016B6C0-1980-4DA6-AC43-94BC990EE2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16274" y="5132483"/>
                  <a:ext cx="317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04FC01EB-BA2E-4995-8DB2-A6F4C3846705}"/>
                    </a:ext>
                  </a:extLst>
                </p14:cNvPr>
                <p14:cNvContentPartPr/>
                <p14:nvPr/>
              </p14:nvContentPartPr>
              <p14:xfrm>
                <a:off x="7784834" y="4625243"/>
                <a:ext cx="464400" cy="41580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04FC01EB-BA2E-4995-8DB2-A6F4C38467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75834" y="4616603"/>
                  <a:ext cx="4820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55D5A226-F834-4F4E-9868-B9A19F354D54}"/>
                    </a:ext>
                  </a:extLst>
                </p14:cNvPr>
                <p14:cNvContentPartPr/>
                <p14:nvPr/>
              </p14:nvContentPartPr>
              <p14:xfrm>
                <a:off x="8171114" y="4373603"/>
                <a:ext cx="549360" cy="72252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55D5A226-F834-4F4E-9868-B9A19F354D5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62114" y="4364603"/>
                  <a:ext cx="5670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49B0388D-A7DC-4D90-A625-5C2C39477F39}"/>
                    </a:ext>
                  </a:extLst>
                </p14:cNvPr>
                <p14:cNvContentPartPr/>
                <p14:nvPr/>
              </p14:nvContentPartPr>
              <p14:xfrm>
                <a:off x="8520674" y="4403483"/>
                <a:ext cx="12600" cy="684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49B0388D-A7DC-4D90-A625-5C2C39477F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12034" y="4394843"/>
                  <a:ext cx="30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1D434B8D-7348-4701-BC96-A4DED0D88CD1}"/>
                    </a:ext>
                  </a:extLst>
                </p14:cNvPr>
                <p14:cNvContentPartPr/>
                <p14:nvPr/>
              </p14:nvContentPartPr>
              <p14:xfrm>
                <a:off x="8197034" y="4128083"/>
                <a:ext cx="428040" cy="48672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1D434B8D-7348-4701-BC96-A4DED0D88CD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88394" y="4119443"/>
                  <a:ext cx="4456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FFD0767A-98F1-40A7-8380-787548614DA8}"/>
                    </a:ext>
                  </a:extLst>
                </p14:cNvPr>
                <p14:cNvContentPartPr/>
                <p14:nvPr/>
              </p14:nvContentPartPr>
              <p14:xfrm>
                <a:off x="8323754" y="4317803"/>
                <a:ext cx="137160" cy="19944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FFD0767A-98F1-40A7-8380-787548614DA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14754" y="4308803"/>
                  <a:ext cx="154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00FBE0AA-F64F-41C1-9525-18C1937A0BBE}"/>
                    </a:ext>
                  </a:extLst>
                </p14:cNvPr>
                <p14:cNvContentPartPr/>
                <p14:nvPr/>
              </p14:nvContentPartPr>
              <p14:xfrm>
                <a:off x="8487554" y="4225283"/>
                <a:ext cx="135720" cy="23364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00FBE0AA-F64F-41C1-9525-18C1937A0BB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78554" y="4216643"/>
                  <a:ext cx="153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47ADBF82-2E08-40EC-9FCE-0C8DCAB82DB0}"/>
                    </a:ext>
                  </a:extLst>
                </p14:cNvPr>
                <p14:cNvContentPartPr/>
                <p14:nvPr/>
              </p14:nvContentPartPr>
              <p14:xfrm>
                <a:off x="8585114" y="4126643"/>
                <a:ext cx="244800" cy="25632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47ADBF82-2E08-40EC-9FCE-0C8DCAB82D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76474" y="4117643"/>
                  <a:ext cx="262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93546394-F729-4088-9874-3FF2B293E1A9}"/>
                    </a:ext>
                  </a:extLst>
                </p14:cNvPr>
                <p14:cNvContentPartPr/>
                <p14:nvPr/>
              </p14:nvContentPartPr>
              <p14:xfrm>
                <a:off x="8635514" y="3731723"/>
                <a:ext cx="425880" cy="32220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93546394-F729-4088-9874-3FF2B293E1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26874" y="3723083"/>
                  <a:ext cx="4435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134CDE05-77D2-4A0D-8366-C54203CE1B34}"/>
                    </a:ext>
                  </a:extLst>
                </p14:cNvPr>
                <p14:cNvContentPartPr/>
                <p14:nvPr/>
              </p14:nvContentPartPr>
              <p14:xfrm>
                <a:off x="8987594" y="3510683"/>
                <a:ext cx="214560" cy="44820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134CDE05-77D2-4A0D-8366-C54203CE1B3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78594" y="3501683"/>
                  <a:ext cx="2322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683A8AC6-8D3F-473A-B120-6513580ACD55}"/>
                    </a:ext>
                  </a:extLst>
                </p14:cNvPr>
                <p14:cNvContentPartPr/>
                <p14:nvPr/>
              </p14:nvContentPartPr>
              <p14:xfrm>
                <a:off x="7946114" y="4814243"/>
                <a:ext cx="761760" cy="138888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683A8AC6-8D3F-473A-B120-6513580ACD5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37474" y="4805603"/>
                  <a:ext cx="779400" cy="140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7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1EF06735-5F4A-46CE-BD89-2AD3E53BAE5E}"/>
              </a:ext>
            </a:extLst>
          </p:cNvPr>
          <p:cNvGrpSpPr/>
          <p:nvPr/>
        </p:nvGrpSpPr>
        <p:grpSpPr>
          <a:xfrm>
            <a:off x="259754" y="259523"/>
            <a:ext cx="2376720" cy="761400"/>
            <a:chOff x="259754" y="259523"/>
            <a:chExt cx="2376720" cy="76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2FD3CCFB-721D-45C0-8690-7DB9EB635CB8}"/>
                    </a:ext>
                  </a:extLst>
                </p14:cNvPr>
                <p14:cNvContentPartPr/>
                <p14:nvPr/>
              </p14:nvContentPartPr>
              <p14:xfrm>
                <a:off x="387194" y="464363"/>
                <a:ext cx="29520" cy="51948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2FD3CCFB-721D-45C0-8690-7DB9EB635C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554" y="455723"/>
                  <a:ext cx="471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66A5C659-FAEA-4D88-853B-D41CF8657711}"/>
                    </a:ext>
                  </a:extLst>
                </p14:cNvPr>
                <p14:cNvContentPartPr/>
                <p14:nvPr/>
              </p14:nvContentPartPr>
              <p14:xfrm>
                <a:off x="352274" y="404243"/>
                <a:ext cx="333720" cy="16416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66A5C659-FAEA-4D88-853B-D41CF86577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3634" y="395243"/>
                  <a:ext cx="351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FF2AA4A3-0D98-45E9-B8BD-7718567DB699}"/>
                    </a:ext>
                  </a:extLst>
                </p14:cNvPr>
                <p14:cNvContentPartPr/>
                <p14:nvPr/>
              </p14:nvContentPartPr>
              <p14:xfrm>
                <a:off x="259754" y="670283"/>
                <a:ext cx="360000" cy="3506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FF2AA4A3-0D98-45E9-B8BD-7718567DB6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114" y="661283"/>
                  <a:ext cx="3776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76B4854-FC28-41DC-A567-160719F6573A}"/>
                    </a:ext>
                  </a:extLst>
                </p14:cNvPr>
                <p14:cNvContentPartPr/>
                <p14:nvPr/>
              </p14:nvContentPartPr>
              <p14:xfrm>
                <a:off x="677354" y="663443"/>
                <a:ext cx="146880" cy="25164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76B4854-FC28-41DC-A567-160719F657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8354" y="654803"/>
                  <a:ext cx="164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1791C1DB-F4FD-47A2-9C16-C6C45CA43A4B}"/>
                    </a:ext>
                  </a:extLst>
                </p14:cNvPr>
                <p14:cNvContentPartPr/>
                <p14:nvPr/>
              </p14:nvContentPartPr>
              <p14:xfrm>
                <a:off x="953114" y="422243"/>
                <a:ext cx="75600" cy="55548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1791C1DB-F4FD-47A2-9C16-C6C45CA43A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4474" y="413603"/>
                  <a:ext cx="932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0A424318-F26D-4810-958F-A0FA52CAA13D}"/>
                    </a:ext>
                  </a:extLst>
                </p14:cNvPr>
                <p14:cNvContentPartPr/>
                <p14:nvPr/>
              </p14:nvContentPartPr>
              <p14:xfrm>
                <a:off x="997394" y="653723"/>
                <a:ext cx="453600" cy="26280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0A424318-F26D-4810-958F-A0FA52CAA1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8754" y="645083"/>
                  <a:ext cx="471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4CE7042C-FBD9-40B7-B41E-39A933092800}"/>
                    </a:ext>
                  </a:extLst>
                </p14:cNvPr>
                <p14:cNvContentPartPr/>
                <p14:nvPr/>
              </p14:nvContentPartPr>
              <p14:xfrm>
                <a:off x="1503554" y="670283"/>
                <a:ext cx="178560" cy="2325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4CE7042C-FBD9-40B7-B41E-39A9330928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94914" y="661283"/>
                  <a:ext cx="196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5716CAD8-9585-48FC-8479-308DF1755391}"/>
                    </a:ext>
                  </a:extLst>
                </p14:cNvPr>
                <p14:cNvContentPartPr/>
                <p14:nvPr/>
              </p14:nvContentPartPr>
              <p14:xfrm>
                <a:off x="1826114" y="259523"/>
                <a:ext cx="28080" cy="55260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5716CAD8-9585-48FC-8479-308DF17553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17114" y="250883"/>
                  <a:ext cx="457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E9413F23-D360-4E5C-A6F5-7EA3191E2C2B}"/>
                    </a:ext>
                  </a:extLst>
                </p14:cNvPr>
                <p14:cNvContentPartPr/>
                <p14:nvPr/>
              </p14:nvContentPartPr>
              <p14:xfrm>
                <a:off x="1774994" y="605843"/>
                <a:ext cx="291600" cy="21240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E9413F23-D360-4E5C-A6F5-7EA3191E2C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6354" y="596843"/>
                  <a:ext cx="309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04216B4-ECAF-4281-B63A-8D3CDA6A82EB}"/>
                    </a:ext>
                  </a:extLst>
                </p14:cNvPr>
                <p14:cNvContentPartPr/>
                <p14:nvPr/>
              </p14:nvContentPartPr>
              <p14:xfrm>
                <a:off x="2136794" y="602243"/>
                <a:ext cx="136440" cy="23220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04216B4-ECAF-4281-B63A-8D3CDA6A82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27794" y="593243"/>
                  <a:ext cx="154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5608D337-1705-43E6-8E9C-B0EAF136F04C}"/>
                    </a:ext>
                  </a:extLst>
                </p14:cNvPr>
                <p14:cNvContentPartPr/>
                <p14:nvPr/>
              </p14:nvContentPartPr>
              <p14:xfrm>
                <a:off x="2344514" y="582083"/>
                <a:ext cx="291960" cy="26568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5608D337-1705-43E6-8E9C-B0EAF136F0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35874" y="573083"/>
                  <a:ext cx="30960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B2EC3789-64A7-4C45-9F2A-77AACC6442AF}"/>
              </a:ext>
            </a:extLst>
          </p:cNvPr>
          <p:cNvGrpSpPr/>
          <p:nvPr/>
        </p:nvGrpSpPr>
        <p:grpSpPr>
          <a:xfrm>
            <a:off x="29354" y="1600523"/>
            <a:ext cx="5188680" cy="4949280"/>
            <a:chOff x="29354" y="1600523"/>
            <a:chExt cx="5188680" cy="49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CE03C5FA-EB89-4AEB-BA1A-74DF512A4249}"/>
                    </a:ext>
                  </a:extLst>
                </p14:cNvPr>
                <p14:cNvContentPartPr/>
                <p14:nvPr/>
              </p14:nvContentPartPr>
              <p14:xfrm>
                <a:off x="1198274" y="1863683"/>
                <a:ext cx="284760" cy="58572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CE03C5FA-EB89-4AEB-BA1A-74DF512A42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9274" y="1855043"/>
                  <a:ext cx="3024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B7898061-2273-443D-B08F-103F0C98D132}"/>
                    </a:ext>
                  </a:extLst>
                </p14:cNvPr>
                <p14:cNvContentPartPr/>
                <p14:nvPr/>
              </p14:nvContentPartPr>
              <p14:xfrm>
                <a:off x="1636394" y="2165723"/>
                <a:ext cx="6480" cy="1569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B7898061-2273-443D-B08F-103F0C98D1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27754" y="2157083"/>
                  <a:ext cx="24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2EF23DAE-65A6-4918-B21F-60F7308B5263}"/>
                    </a:ext>
                  </a:extLst>
                </p14:cNvPr>
                <p14:cNvContentPartPr/>
                <p14:nvPr/>
              </p14:nvContentPartPr>
              <p14:xfrm>
                <a:off x="1633874" y="2093723"/>
                <a:ext cx="33480" cy="1800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2EF23DAE-65A6-4918-B21F-60F7308B52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25234" y="2084723"/>
                  <a:ext cx="51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15CECC39-9657-453A-A9AD-EDC4DF33308C}"/>
                    </a:ext>
                  </a:extLst>
                </p14:cNvPr>
                <p14:cNvContentPartPr/>
                <p14:nvPr/>
              </p14:nvContentPartPr>
              <p14:xfrm>
                <a:off x="1759514" y="2127923"/>
                <a:ext cx="561600" cy="22320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15CECC39-9657-453A-A9AD-EDC4DF3330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50874" y="2119283"/>
                  <a:ext cx="579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CD6FDA7B-EDBC-4689-9959-0A4D4F932152}"/>
                    </a:ext>
                  </a:extLst>
                </p14:cNvPr>
                <p14:cNvContentPartPr/>
                <p14:nvPr/>
              </p14:nvContentPartPr>
              <p14:xfrm>
                <a:off x="796874" y="1772243"/>
                <a:ext cx="29880" cy="88596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CD6FDA7B-EDBC-4689-9959-0A4D4F9321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7874" y="1763243"/>
                  <a:ext cx="4752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EA27A02-9B94-46A6-880D-9D10F8064AE1}"/>
                    </a:ext>
                  </a:extLst>
                </p14:cNvPr>
                <p14:cNvContentPartPr/>
                <p14:nvPr/>
              </p14:nvContentPartPr>
              <p14:xfrm>
                <a:off x="835394" y="1620683"/>
                <a:ext cx="2304720" cy="18936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EA27A02-9B94-46A6-880D-9D10F8064A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6754" y="1612043"/>
                  <a:ext cx="2322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A4212B3D-0D28-4592-8843-1128D2AF259E}"/>
                    </a:ext>
                  </a:extLst>
                </p14:cNvPr>
                <p14:cNvContentPartPr/>
                <p14:nvPr/>
              </p14:nvContentPartPr>
              <p14:xfrm>
                <a:off x="752954" y="2269043"/>
                <a:ext cx="2284560" cy="40392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A4212B3D-0D28-4592-8843-1128D2AF25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3954" y="2260043"/>
                  <a:ext cx="23022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34851708-CB04-4B89-A2DD-6E9D1E6BF46A}"/>
                    </a:ext>
                  </a:extLst>
                </p14:cNvPr>
                <p14:cNvContentPartPr/>
                <p14:nvPr/>
              </p14:nvContentPartPr>
              <p14:xfrm>
                <a:off x="2963714" y="1600523"/>
                <a:ext cx="81360" cy="73332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34851708-CB04-4B89-A2DD-6E9D1E6BF4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54714" y="1591883"/>
                  <a:ext cx="9900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7731E324-EFD0-414F-A186-3B029681AF98}"/>
                    </a:ext>
                  </a:extLst>
                </p14:cNvPr>
                <p14:cNvContentPartPr/>
                <p14:nvPr/>
              </p14:nvContentPartPr>
              <p14:xfrm>
                <a:off x="1579874" y="2500883"/>
                <a:ext cx="108720" cy="9446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7731E324-EFD0-414F-A186-3B029681AF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70874" y="2491883"/>
                  <a:ext cx="12636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BBC7D7C3-8E6F-40FE-BBAA-334E370A91E8}"/>
                    </a:ext>
                  </a:extLst>
                </p14:cNvPr>
                <p14:cNvContentPartPr/>
                <p14:nvPr/>
              </p14:nvContentPartPr>
              <p14:xfrm>
                <a:off x="1552874" y="3315563"/>
                <a:ext cx="187920" cy="1915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BBC7D7C3-8E6F-40FE-BBAA-334E370A91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43874" y="3306563"/>
                  <a:ext cx="205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3F2023E-9BE0-42E6-BD53-10F073248EB6}"/>
                    </a:ext>
                  </a:extLst>
                </p14:cNvPr>
                <p14:cNvContentPartPr/>
                <p14:nvPr/>
              </p14:nvContentPartPr>
              <p14:xfrm>
                <a:off x="875714" y="3495563"/>
                <a:ext cx="1710360" cy="78840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3F2023E-9BE0-42E6-BD53-10F073248E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6714" y="3486923"/>
                  <a:ext cx="1728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42385C05-BA54-4D64-92A4-177AEF835669}"/>
                    </a:ext>
                  </a:extLst>
                </p14:cNvPr>
                <p14:cNvContentPartPr/>
                <p14:nvPr/>
              </p14:nvContentPartPr>
              <p14:xfrm>
                <a:off x="1148954" y="3760523"/>
                <a:ext cx="326160" cy="3765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42385C05-BA54-4D64-92A4-177AEF8356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9954" y="3751523"/>
                  <a:ext cx="3438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EBFED667-ECDF-4EA5-BF5F-462B3FBD0C69}"/>
                    </a:ext>
                  </a:extLst>
                </p14:cNvPr>
                <p14:cNvContentPartPr/>
                <p14:nvPr/>
              </p14:nvContentPartPr>
              <p14:xfrm>
                <a:off x="1477634" y="4006403"/>
                <a:ext cx="52200" cy="9612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EBFED667-ECDF-4EA5-BF5F-462B3FBD0C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68634" y="3997403"/>
                  <a:ext cx="69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6F9CDA0D-CF1C-49A5-91D4-A6991B1C969B}"/>
                    </a:ext>
                  </a:extLst>
                </p14:cNvPr>
                <p14:cNvContentPartPr/>
                <p14:nvPr/>
              </p14:nvContentPartPr>
              <p14:xfrm>
                <a:off x="1487354" y="3930803"/>
                <a:ext cx="420120" cy="20088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6F9CDA0D-CF1C-49A5-91D4-A6991B1C96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78714" y="3921803"/>
                  <a:ext cx="437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2533C38D-596F-47EF-9C35-6C64D5A1A546}"/>
                    </a:ext>
                  </a:extLst>
                </p14:cNvPr>
                <p14:cNvContentPartPr/>
                <p14:nvPr/>
              </p14:nvContentPartPr>
              <p14:xfrm>
                <a:off x="1929074" y="3944483"/>
                <a:ext cx="202680" cy="16164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2533C38D-596F-47EF-9C35-6C64D5A1A5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20434" y="3935843"/>
                  <a:ext cx="220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E149448A-FB8A-485F-95BF-BAAE8AA3B0DB}"/>
                    </a:ext>
                  </a:extLst>
                </p14:cNvPr>
                <p14:cNvContentPartPr/>
                <p14:nvPr/>
              </p14:nvContentPartPr>
              <p14:xfrm>
                <a:off x="593834" y="4293683"/>
                <a:ext cx="1005120" cy="101016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E149448A-FB8A-485F-95BF-BAAE8AA3B0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4834" y="4285043"/>
                  <a:ext cx="1022760" cy="10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15DD0957-A378-4D56-8E75-ADDCB298AFC5}"/>
                    </a:ext>
                  </a:extLst>
                </p14:cNvPr>
                <p14:cNvContentPartPr/>
                <p14:nvPr/>
              </p14:nvContentPartPr>
              <p14:xfrm>
                <a:off x="524714" y="5306363"/>
                <a:ext cx="186480" cy="49932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15DD0957-A378-4D56-8E75-ADDCB298AF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5714" y="5297363"/>
                  <a:ext cx="2041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3F111026-75E3-4156-BF53-84EA7F8918D9}"/>
                    </a:ext>
                  </a:extLst>
                </p14:cNvPr>
                <p14:cNvContentPartPr/>
                <p14:nvPr/>
              </p14:nvContentPartPr>
              <p14:xfrm>
                <a:off x="29354" y="5746643"/>
                <a:ext cx="1713240" cy="1947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3F111026-75E3-4156-BF53-84EA7F8918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14" y="5738003"/>
                  <a:ext cx="1730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4095A46C-1653-48C2-A70D-CFA45C6D069A}"/>
                    </a:ext>
                  </a:extLst>
                </p14:cNvPr>
                <p14:cNvContentPartPr/>
                <p14:nvPr/>
              </p14:nvContentPartPr>
              <p14:xfrm>
                <a:off x="94514" y="5977043"/>
                <a:ext cx="1836720" cy="57276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4095A46C-1653-48C2-A70D-CFA45C6D06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514" y="5968043"/>
                  <a:ext cx="185436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7581AD49-74AF-45D8-8F0B-38100576DF69}"/>
                    </a:ext>
                  </a:extLst>
                </p14:cNvPr>
                <p14:cNvContentPartPr/>
                <p14:nvPr/>
              </p14:nvContentPartPr>
              <p14:xfrm>
                <a:off x="1696874" y="5741963"/>
                <a:ext cx="61560" cy="6159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7581AD49-74AF-45D8-8F0B-38100576DF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87874" y="5733323"/>
                  <a:ext cx="7920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B0C19EFC-7515-4A24-99C1-7E206AAB72BF}"/>
                    </a:ext>
                  </a:extLst>
                </p14:cNvPr>
                <p14:cNvContentPartPr/>
                <p14:nvPr/>
              </p14:nvContentPartPr>
              <p14:xfrm>
                <a:off x="180194" y="6086843"/>
                <a:ext cx="245520" cy="3495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B0C19EFC-7515-4A24-99C1-7E206AAB72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1194" y="6077843"/>
                  <a:ext cx="2631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5AEBA0AE-BEF7-4936-B282-CFFD4792DE14}"/>
                    </a:ext>
                  </a:extLst>
                </p14:cNvPr>
                <p14:cNvContentPartPr/>
                <p14:nvPr/>
              </p14:nvContentPartPr>
              <p14:xfrm>
                <a:off x="457754" y="6278363"/>
                <a:ext cx="108360" cy="1015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5AEBA0AE-BEF7-4936-B282-CFFD4792DE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8754" y="6269363"/>
                  <a:ext cx="126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F905F2E0-6DD7-4149-95B5-796D1394C97D}"/>
                    </a:ext>
                  </a:extLst>
                </p14:cNvPr>
                <p14:cNvContentPartPr/>
                <p14:nvPr/>
              </p14:nvContentPartPr>
              <p14:xfrm>
                <a:off x="560354" y="6186563"/>
                <a:ext cx="311760" cy="1677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F905F2E0-6DD7-4149-95B5-796D1394C9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1714" y="6177923"/>
                  <a:ext cx="329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B0F70522-D6E3-4F69-BDA8-BF413BC5BAD0}"/>
                    </a:ext>
                  </a:extLst>
                </p14:cNvPr>
                <p14:cNvContentPartPr/>
                <p14:nvPr/>
              </p14:nvContentPartPr>
              <p14:xfrm>
                <a:off x="813074" y="6087923"/>
                <a:ext cx="196920" cy="24120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B0F70522-D6E3-4F69-BDA8-BF413BC5BAD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4434" y="6078923"/>
                  <a:ext cx="214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251BCD8F-B6F7-4F44-B2DB-95E020CDE3EF}"/>
                    </a:ext>
                  </a:extLst>
                </p14:cNvPr>
                <p14:cNvContentPartPr/>
                <p14:nvPr/>
              </p14:nvContentPartPr>
              <p14:xfrm>
                <a:off x="1072634" y="6110603"/>
                <a:ext cx="100080" cy="17820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251BCD8F-B6F7-4F44-B2DB-95E020CDE3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3634" y="6101963"/>
                  <a:ext cx="117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322A6BC6-3F6C-4D95-9BEC-1AF2EAEDC804}"/>
                    </a:ext>
                  </a:extLst>
                </p14:cNvPr>
                <p14:cNvContentPartPr/>
                <p14:nvPr/>
              </p14:nvContentPartPr>
              <p14:xfrm>
                <a:off x="1212674" y="6096923"/>
                <a:ext cx="275040" cy="16200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322A6BC6-3F6C-4D95-9BEC-1AF2EAEDC8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03674" y="6087923"/>
                  <a:ext cx="292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6DCB1438-997F-4283-BBF6-47151196B7BE}"/>
                    </a:ext>
                  </a:extLst>
                </p14:cNvPr>
                <p14:cNvContentPartPr/>
                <p14:nvPr/>
              </p14:nvContentPartPr>
              <p14:xfrm>
                <a:off x="1600394" y="4978403"/>
                <a:ext cx="906840" cy="71136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6DCB1438-997F-4283-BBF6-47151196B7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91394" y="4969763"/>
                  <a:ext cx="92448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DBA84BA4-27C1-490E-A3C1-D6E5E414B0CB}"/>
                    </a:ext>
                  </a:extLst>
                </p14:cNvPr>
                <p14:cNvContentPartPr/>
                <p14:nvPr/>
              </p14:nvContentPartPr>
              <p14:xfrm>
                <a:off x="2380874" y="5611283"/>
                <a:ext cx="182520" cy="9540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DBA84BA4-27C1-490E-A3C1-D6E5E414B0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71874" y="5602643"/>
                  <a:ext cx="200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2C9C1F30-EDC5-42F3-BF05-565860CCDFEE}"/>
                    </a:ext>
                  </a:extLst>
                </p14:cNvPr>
                <p14:cNvContentPartPr/>
                <p14:nvPr/>
              </p14:nvContentPartPr>
              <p14:xfrm>
                <a:off x="2065514" y="5816843"/>
                <a:ext cx="56160" cy="56376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2C9C1F30-EDC5-42F3-BF05-565860CCDF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56874" y="5807843"/>
                  <a:ext cx="738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11538DAE-6ED7-4FF3-AE92-037A4D3D4D47}"/>
                    </a:ext>
                  </a:extLst>
                </p14:cNvPr>
                <p14:cNvContentPartPr/>
                <p14:nvPr/>
              </p14:nvContentPartPr>
              <p14:xfrm>
                <a:off x="2042114" y="5637923"/>
                <a:ext cx="1602720" cy="55908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11538DAE-6ED7-4FF3-AE92-037A4D3D4D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33114" y="5628923"/>
                  <a:ext cx="16203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82D39686-18F9-4C33-AFE6-E325C7CD9FE3}"/>
                    </a:ext>
                  </a:extLst>
                </p14:cNvPr>
                <p14:cNvContentPartPr/>
                <p14:nvPr/>
              </p14:nvContentPartPr>
              <p14:xfrm>
                <a:off x="3592634" y="6200243"/>
                <a:ext cx="360" cy="36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82D39686-18F9-4C33-AFE6-E325C7CD9F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83634" y="61912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8699A661-235C-4B07-9F98-33293D7318E0}"/>
                    </a:ext>
                  </a:extLst>
                </p14:cNvPr>
                <p14:cNvContentPartPr/>
                <p14:nvPr/>
              </p14:nvContentPartPr>
              <p14:xfrm>
                <a:off x="2051474" y="6202763"/>
                <a:ext cx="1535400" cy="20340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8699A661-235C-4B07-9F98-33293D7318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42474" y="6193763"/>
                  <a:ext cx="1553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02DBF4DA-8BCF-494C-942E-A8EE1FFD9EDE}"/>
                    </a:ext>
                  </a:extLst>
                </p14:cNvPr>
                <p14:cNvContentPartPr/>
                <p14:nvPr/>
              </p14:nvContentPartPr>
              <p14:xfrm>
                <a:off x="2304194" y="5925203"/>
                <a:ext cx="581040" cy="27540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02DBF4DA-8BCF-494C-942E-A8EE1FFD9E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95554" y="5916203"/>
                  <a:ext cx="598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E6EEFD8B-62F3-4E0C-B892-1210E095F7C7}"/>
                    </a:ext>
                  </a:extLst>
                </p14:cNvPr>
                <p14:cNvContentPartPr/>
                <p14:nvPr/>
              </p14:nvContentPartPr>
              <p14:xfrm>
                <a:off x="2883434" y="5829443"/>
                <a:ext cx="229680" cy="36684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E6EEFD8B-62F3-4E0C-B892-1210E095F7C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74434" y="5820803"/>
                  <a:ext cx="2473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19440ECE-0E43-4FBD-A786-C26FBF1770AB}"/>
                    </a:ext>
                  </a:extLst>
                </p14:cNvPr>
                <p14:cNvContentPartPr/>
                <p14:nvPr/>
              </p14:nvContentPartPr>
              <p14:xfrm>
                <a:off x="3106274" y="5867243"/>
                <a:ext cx="315360" cy="25488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19440ECE-0E43-4FBD-A786-C26FBF1770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97634" y="5858243"/>
                  <a:ext cx="333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48D5F781-B71D-49F3-8B84-80C47D64286C}"/>
                    </a:ext>
                  </a:extLst>
                </p14:cNvPr>
                <p14:cNvContentPartPr/>
                <p14:nvPr/>
              </p14:nvContentPartPr>
              <p14:xfrm>
                <a:off x="3454754" y="5914403"/>
                <a:ext cx="138960" cy="14112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48D5F781-B71D-49F3-8B84-80C47D64286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5754" y="5905403"/>
                  <a:ext cx="156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5D97C0D0-99AB-44E6-82A3-6933F2AD9D26}"/>
                    </a:ext>
                  </a:extLst>
                </p14:cNvPr>
                <p14:cNvContentPartPr/>
                <p14:nvPr/>
              </p14:nvContentPartPr>
              <p14:xfrm>
                <a:off x="2486354" y="4850243"/>
                <a:ext cx="1908360" cy="50184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5D97C0D0-99AB-44E6-82A3-6933F2AD9D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77714" y="4841243"/>
                  <a:ext cx="19260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D9D26083-0B1A-4EE1-A13E-19723A8DA9A7}"/>
                    </a:ext>
                  </a:extLst>
                </p14:cNvPr>
                <p14:cNvContentPartPr/>
                <p14:nvPr/>
              </p14:nvContentPartPr>
              <p14:xfrm>
                <a:off x="4222994" y="5347763"/>
                <a:ext cx="171360" cy="8604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D9D26083-0B1A-4EE1-A13E-19723A8DA9A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3994" y="5339123"/>
                  <a:ext cx="189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AFC4E001-63A9-44F1-8D76-5AE70A511B62}"/>
                    </a:ext>
                  </a:extLst>
                </p14:cNvPr>
                <p14:cNvContentPartPr/>
                <p14:nvPr/>
              </p14:nvContentPartPr>
              <p14:xfrm>
                <a:off x="3857234" y="5631443"/>
                <a:ext cx="44640" cy="48204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AFC4E001-63A9-44F1-8D76-5AE70A511B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8594" y="5622803"/>
                  <a:ext cx="622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15363CDB-FDB3-4994-9486-3A242829C00C}"/>
                    </a:ext>
                  </a:extLst>
                </p14:cNvPr>
                <p14:cNvContentPartPr/>
                <p14:nvPr/>
              </p14:nvContentPartPr>
              <p14:xfrm>
                <a:off x="3835274" y="5279003"/>
                <a:ext cx="1382760" cy="97956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15363CDB-FDB3-4994-9486-3A242829C00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26274" y="5270363"/>
                  <a:ext cx="1400400" cy="9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52C47888-E8D7-474A-8EDA-352F36138D77}"/>
                    </a:ext>
                  </a:extLst>
                </p14:cNvPr>
                <p14:cNvContentPartPr/>
                <p14:nvPr/>
              </p14:nvContentPartPr>
              <p14:xfrm>
                <a:off x="4123274" y="5828003"/>
                <a:ext cx="39960" cy="31176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52C47888-E8D7-474A-8EDA-352F36138D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4274" y="5819363"/>
                  <a:ext cx="576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302155E9-6C7B-4EAF-ABE5-9974BD77FB88}"/>
                    </a:ext>
                  </a:extLst>
                </p14:cNvPr>
                <p14:cNvContentPartPr/>
                <p14:nvPr/>
              </p14:nvContentPartPr>
              <p14:xfrm>
                <a:off x="3997634" y="5813243"/>
                <a:ext cx="282240" cy="6912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302155E9-6C7B-4EAF-ABE5-9974BD77FB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88634" y="5804243"/>
                  <a:ext cx="299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22AC1741-0E58-436A-9855-9BA8D599B98A}"/>
                    </a:ext>
                  </a:extLst>
                </p14:cNvPr>
                <p14:cNvContentPartPr/>
                <p14:nvPr/>
              </p14:nvContentPartPr>
              <p14:xfrm>
                <a:off x="4279514" y="5829443"/>
                <a:ext cx="56880" cy="23976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22AC1741-0E58-436A-9855-9BA8D599B98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70874" y="5820803"/>
                  <a:ext cx="74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ACD23717-FCFB-4208-8A22-8F3D4C622104}"/>
                    </a:ext>
                  </a:extLst>
                </p14:cNvPr>
                <p14:cNvContentPartPr/>
                <p14:nvPr/>
              </p14:nvContentPartPr>
              <p14:xfrm>
                <a:off x="4375634" y="5847083"/>
                <a:ext cx="186120" cy="36504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ACD23717-FCFB-4208-8A22-8F3D4C62210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66634" y="5838443"/>
                  <a:ext cx="2037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CCE7536F-D2DA-423F-8C63-9BE625ACFED4}"/>
                    </a:ext>
                  </a:extLst>
                </p14:cNvPr>
                <p14:cNvContentPartPr/>
                <p14:nvPr/>
              </p14:nvContentPartPr>
              <p14:xfrm>
                <a:off x="4588754" y="5820443"/>
                <a:ext cx="165240" cy="1648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CCE7536F-D2DA-423F-8C63-9BE625ACFE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79754" y="5811443"/>
                  <a:ext cx="18288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761FE76F-C02D-4B3F-9710-2E4380CA610A}"/>
                  </a:ext>
                </a:extLst>
              </p14:cNvPr>
              <p14:cNvContentPartPr/>
              <p14:nvPr/>
            </p14:nvContentPartPr>
            <p14:xfrm>
              <a:off x="3199874" y="1922003"/>
              <a:ext cx="360" cy="360"/>
            </p14:xfrm>
          </p:contentPart>
        </mc:Choice>
        <mc:Fallback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761FE76F-C02D-4B3F-9710-2E4380CA610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190874" y="191336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upo 77">
            <a:extLst>
              <a:ext uri="{FF2B5EF4-FFF2-40B4-BE49-F238E27FC236}">
                <a16:creationId xmlns:a16="http://schemas.microsoft.com/office/drawing/2014/main" id="{2265C952-1271-4D45-AE87-A41031CD6BA5}"/>
              </a:ext>
            </a:extLst>
          </p:cNvPr>
          <p:cNvGrpSpPr/>
          <p:nvPr/>
        </p:nvGrpSpPr>
        <p:grpSpPr>
          <a:xfrm>
            <a:off x="2636114" y="2415203"/>
            <a:ext cx="1151640" cy="807120"/>
            <a:chOff x="2636114" y="2415203"/>
            <a:chExt cx="1151640" cy="80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6E26E6A6-A6FE-4C8D-9237-56DCFDAA651B}"/>
                    </a:ext>
                  </a:extLst>
                </p14:cNvPr>
                <p14:cNvContentPartPr/>
                <p14:nvPr/>
              </p14:nvContentPartPr>
              <p14:xfrm>
                <a:off x="2636114" y="2415203"/>
                <a:ext cx="227520" cy="45360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6E26E6A6-A6FE-4C8D-9237-56DCFDAA65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27114" y="2406203"/>
                  <a:ext cx="2451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B0D74DAB-3BE4-429E-B189-9CDB8CFCE4C6}"/>
                    </a:ext>
                  </a:extLst>
                </p14:cNvPr>
                <p14:cNvContentPartPr/>
                <p14:nvPr/>
              </p14:nvContentPartPr>
              <p14:xfrm>
                <a:off x="2765714" y="2771963"/>
                <a:ext cx="164880" cy="10872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B0D74DAB-3BE4-429E-B189-9CDB8CFCE4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56714" y="2763323"/>
                  <a:ext cx="182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F625DDAE-C4EE-473A-8D2A-A68658EFD6F9}"/>
                    </a:ext>
                  </a:extLst>
                </p14:cNvPr>
                <p14:cNvContentPartPr/>
                <p14:nvPr/>
              </p14:nvContentPartPr>
              <p14:xfrm>
                <a:off x="2692634" y="3071483"/>
                <a:ext cx="196560" cy="15084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F625DDAE-C4EE-473A-8D2A-A68658EFD6F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83994" y="3062483"/>
                  <a:ext cx="214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6E998AC5-13E0-4E2C-82AE-3A0A2D450834}"/>
                    </a:ext>
                  </a:extLst>
                </p14:cNvPr>
                <p14:cNvContentPartPr/>
                <p14:nvPr/>
              </p14:nvContentPartPr>
              <p14:xfrm>
                <a:off x="2908274" y="3034403"/>
                <a:ext cx="202320" cy="9684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6E998AC5-13E0-4E2C-82AE-3A0A2D4508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99274" y="3025403"/>
                  <a:ext cx="219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F7170AE4-6C0E-4A6C-8442-D405C8987972}"/>
                    </a:ext>
                  </a:extLst>
                </p14:cNvPr>
                <p14:cNvContentPartPr/>
                <p14:nvPr/>
              </p14:nvContentPartPr>
              <p14:xfrm>
                <a:off x="3138674" y="2850443"/>
                <a:ext cx="416880" cy="33444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F7170AE4-6C0E-4A6C-8442-D405C89879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30034" y="2841803"/>
                  <a:ext cx="4345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BB872FB2-ABA4-48EF-B265-E2E54EAAB2D5}"/>
                    </a:ext>
                  </a:extLst>
                </p14:cNvPr>
                <p14:cNvContentPartPr/>
                <p14:nvPr/>
              </p14:nvContentPartPr>
              <p14:xfrm>
                <a:off x="3385634" y="2792123"/>
                <a:ext cx="84960" cy="17424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BB872FB2-ABA4-48EF-B265-E2E54EAAB2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76634" y="2783123"/>
                  <a:ext cx="102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31CA7CBA-8137-4F1A-899C-7D949BF2F6C7}"/>
                    </a:ext>
                  </a:extLst>
                </p14:cNvPr>
                <p14:cNvContentPartPr/>
                <p14:nvPr/>
              </p14:nvContentPartPr>
              <p14:xfrm>
                <a:off x="3523514" y="2585843"/>
                <a:ext cx="114480" cy="30456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31CA7CBA-8137-4F1A-899C-7D949BF2F6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14874" y="2576843"/>
                  <a:ext cx="1321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C4A05EF1-9C08-4436-8F38-F15C530B1249}"/>
                    </a:ext>
                  </a:extLst>
                </p14:cNvPr>
                <p14:cNvContentPartPr/>
                <p14:nvPr/>
              </p14:nvContentPartPr>
              <p14:xfrm>
                <a:off x="3511634" y="2658563"/>
                <a:ext cx="276120" cy="17316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C4A05EF1-9C08-4436-8F38-F15C530B12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02634" y="2649923"/>
                  <a:ext cx="2937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99FABA6-9119-4E2D-B826-5A67CDA245A6}"/>
              </a:ext>
            </a:extLst>
          </p:cNvPr>
          <p:cNvGrpSpPr/>
          <p:nvPr/>
        </p:nvGrpSpPr>
        <p:grpSpPr>
          <a:xfrm>
            <a:off x="4587674" y="6096923"/>
            <a:ext cx="900720" cy="496800"/>
            <a:chOff x="4587674" y="6096923"/>
            <a:chExt cx="900720" cy="4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3C08A546-31BA-45DF-B8AB-50E19930DF05}"/>
                    </a:ext>
                  </a:extLst>
                </p14:cNvPr>
                <p14:cNvContentPartPr/>
                <p14:nvPr/>
              </p14:nvContentPartPr>
              <p14:xfrm>
                <a:off x="4587674" y="6330203"/>
                <a:ext cx="162720" cy="21600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3C08A546-31BA-45DF-B8AB-50E19930DF0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78674" y="6321203"/>
                  <a:ext cx="180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37BC60AA-CF93-4F0C-8920-CD40E110C557}"/>
                    </a:ext>
                  </a:extLst>
                </p14:cNvPr>
                <p14:cNvContentPartPr/>
                <p14:nvPr/>
              </p14:nvContentPartPr>
              <p14:xfrm>
                <a:off x="4780634" y="6311483"/>
                <a:ext cx="192240" cy="14868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37BC60AA-CF93-4F0C-8920-CD40E110C5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71634" y="6302483"/>
                  <a:ext cx="209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4BB2F8F1-CC65-4385-8787-C6151ECA10C7}"/>
                    </a:ext>
                  </a:extLst>
                </p14:cNvPr>
                <p14:cNvContentPartPr/>
                <p14:nvPr/>
              </p14:nvContentPartPr>
              <p14:xfrm>
                <a:off x="4970714" y="6277643"/>
                <a:ext cx="350640" cy="31608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4BB2F8F1-CC65-4385-8787-C6151ECA10C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62074" y="6269003"/>
                  <a:ext cx="3682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BFAD8BA8-DCFE-45AC-9189-87092E15A218}"/>
                    </a:ext>
                  </a:extLst>
                </p14:cNvPr>
                <p14:cNvContentPartPr/>
                <p14:nvPr/>
              </p14:nvContentPartPr>
              <p14:xfrm>
                <a:off x="5122634" y="6274763"/>
                <a:ext cx="104400" cy="15912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BFAD8BA8-DCFE-45AC-9189-87092E15A2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13994" y="6265763"/>
                  <a:ext cx="122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074EF9B6-1D63-4051-83B4-B0F77871386A}"/>
                    </a:ext>
                  </a:extLst>
                </p14:cNvPr>
                <p14:cNvContentPartPr/>
                <p14:nvPr/>
              </p14:nvContentPartPr>
              <p14:xfrm>
                <a:off x="5166194" y="6096923"/>
                <a:ext cx="322200" cy="20484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074EF9B6-1D63-4051-83B4-B0F7787138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57554" y="6087923"/>
                  <a:ext cx="33984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B36F563F-9FA1-4138-A64C-8723633FC0B2}"/>
              </a:ext>
            </a:extLst>
          </p:cNvPr>
          <p:cNvGrpSpPr/>
          <p:nvPr/>
        </p:nvGrpSpPr>
        <p:grpSpPr>
          <a:xfrm>
            <a:off x="2856434" y="6213923"/>
            <a:ext cx="898200" cy="526320"/>
            <a:chOff x="2856434" y="6213923"/>
            <a:chExt cx="898200" cy="52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C61ACFEB-6D25-48DB-8B15-83886C8806F4}"/>
                    </a:ext>
                  </a:extLst>
                </p14:cNvPr>
                <p14:cNvContentPartPr/>
                <p14:nvPr/>
              </p14:nvContentPartPr>
              <p14:xfrm>
                <a:off x="2856434" y="6483203"/>
                <a:ext cx="256680" cy="25704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C61ACFEB-6D25-48DB-8B15-83886C8806F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47434" y="6474203"/>
                  <a:ext cx="274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E5020C05-0BB3-4581-A705-8BD84AB705E5}"/>
                    </a:ext>
                  </a:extLst>
                </p14:cNvPr>
                <p14:cNvContentPartPr/>
                <p14:nvPr/>
              </p14:nvContentPartPr>
              <p14:xfrm>
                <a:off x="3091514" y="6497603"/>
                <a:ext cx="213480" cy="16416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E5020C05-0BB3-4581-A705-8BD84AB705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82874" y="6488963"/>
                  <a:ext cx="231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C94A628C-4DA6-4BB4-A1E8-7C1B221E69FC}"/>
                    </a:ext>
                  </a:extLst>
                </p14:cNvPr>
                <p14:cNvContentPartPr/>
                <p14:nvPr/>
              </p14:nvContentPartPr>
              <p14:xfrm>
                <a:off x="3193754" y="6473123"/>
                <a:ext cx="167760" cy="8316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C94A628C-4DA6-4BB4-A1E8-7C1B221E69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84754" y="6464123"/>
                  <a:ext cx="185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C5C78921-1101-488D-B090-5223B2212D1C}"/>
                    </a:ext>
                  </a:extLst>
                </p14:cNvPr>
                <p14:cNvContentPartPr/>
                <p14:nvPr/>
              </p14:nvContentPartPr>
              <p14:xfrm>
                <a:off x="3382394" y="6374123"/>
                <a:ext cx="273600" cy="15408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C5C78921-1101-488D-B090-5223B2212D1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73394" y="6365483"/>
                  <a:ext cx="291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08B9105F-3894-423C-B702-8F15208F057B}"/>
                    </a:ext>
                  </a:extLst>
                </p14:cNvPr>
                <p14:cNvContentPartPr/>
                <p14:nvPr/>
              </p14:nvContentPartPr>
              <p14:xfrm>
                <a:off x="3548354" y="6213923"/>
                <a:ext cx="206280" cy="22248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08B9105F-3894-423C-B702-8F15208F057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39354" y="6205283"/>
                  <a:ext cx="22392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D05148BA-B912-4923-8D75-4E7AB2D1EAAB}"/>
              </a:ext>
            </a:extLst>
          </p:cNvPr>
          <p:cNvGrpSpPr/>
          <p:nvPr/>
        </p:nvGrpSpPr>
        <p:grpSpPr>
          <a:xfrm>
            <a:off x="1072634" y="6296003"/>
            <a:ext cx="930600" cy="571680"/>
            <a:chOff x="1072634" y="6296003"/>
            <a:chExt cx="930600" cy="57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C40F8E28-64C0-4E65-BCC2-E84216B8DD08}"/>
                    </a:ext>
                  </a:extLst>
                </p14:cNvPr>
                <p14:cNvContentPartPr/>
                <p14:nvPr/>
              </p14:nvContentPartPr>
              <p14:xfrm>
                <a:off x="1072634" y="6548363"/>
                <a:ext cx="349200" cy="31932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C40F8E28-64C0-4E65-BCC2-E84216B8DD0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3634" y="6539723"/>
                  <a:ext cx="3668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3C9A1CD9-19CF-4295-9FD3-16B54D547131}"/>
                    </a:ext>
                  </a:extLst>
                </p14:cNvPr>
                <p14:cNvContentPartPr/>
                <p14:nvPr/>
              </p14:nvContentPartPr>
              <p14:xfrm>
                <a:off x="1387634" y="6525323"/>
                <a:ext cx="426240" cy="22212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3C9A1CD9-19CF-4295-9FD3-16B54D54713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78994" y="6516683"/>
                  <a:ext cx="443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0EAC0741-3DF7-43F8-A9A8-E03D3B43D19A}"/>
                    </a:ext>
                  </a:extLst>
                </p14:cNvPr>
                <p14:cNvContentPartPr/>
                <p14:nvPr/>
              </p14:nvContentPartPr>
              <p14:xfrm>
                <a:off x="1811354" y="6466283"/>
                <a:ext cx="191880" cy="16632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0EAC0741-3DF7-43F8-A9A8-E03D3B43D1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02354" y="6457283"/>
                  <a:ext cx="209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F2A44DE6-A491-4ABD-9337-7A3013D3A6EF}"/>
                    </a:ext>
                  </a:extLst>
                </p14:cNvPr>
                <p14:cNvContentPartPr/>
                <p14:nvPr/>
              </p14:nvContentPartPr>
              <p14:xfrm>
                <a:off x="1824674" y="6408323"/>
                <a:ext cx="91080" cy="13032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F2A44DE6-A491-4ABD-9337-7A3013D3A6E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6034" y="6399323"/>
                  <a:ext cx="108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19756D42-5633-42FA-B76D-FDB361934A56}"/>
                    </a:ext>
                  </a:extLst>
                </p14:cNvPr>
                <p14:cNvContentPartPr/>
                <p14:nvPr/>
              </p14:nvContentPartPr>
              <p14:xfrm>
                <a:off x="1838354" y="6296003"/>
                <a:ext cx="105480" cy="15876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19756D42-5633-42FA-B76D-FDB361934A5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29354" y="6287003"/>
                  <a:ext cx="12312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318F4089-ED26-4658-85E9-170CEBE391B2}"/>
              </a:ext>
            </a:extLst>
          </p:cNvPr>
          <p:cNvGrpSpPr/>
          <p:nvPr/>
        </p:nvGrpSpPr>
        <p:grpSpPr>
          <a:xfrm>
            <a:off x="1976234" y="3834323"/>
            <a:ext cx="1598040" cy="919440"/>
            <a:chOff x="1976234" y="3834323"/>
            <a:chExt cx="1598040" cy="91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8B8EAD1E-C95D-473F-9098-CB850DBAEB7B}"/>
                    </a:ext>
                  </a:extLst>
                </p14:cNvPr>
                <p14:cNvContentPartPr/>
                <p14:nvPr/>
              </p14:nvContentPartPr>
              <p14:xfrm>
                <a:off x="1976234" y="4337243"/>
                <a:ext cx="179280" cy="24876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8B8EAD1E-C95D-473F-9098-CB850DBAEB7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67234" y="4328243"/>
                  <a:ext cx="196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761985E2-7712-4909-A971-E2377F81EF67}"/>
                    </a:ext>
                  </a:extLst>
                </p14:cNvPr>
                <p14:cNvContentPartPr/>
                <p14:nvPr/>
              </p14:nvContentPartPr>
              <p14:xfrm>
                <a:off x="2176754" y="4317803"/>
                <a:ext cx="197280" cy="24912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761985E2-7712-4909-A971-E2377F81EF6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68114" y="4308803"/>
                  <a:ext cx="214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F3E6C463-3D1E-4378-A7DE-E88D0C9A4A6A}"/>
                    </a:ext>
                  </a:extLst>
                </p14:cNvPr>
                <p14:cNvContentPartPr/>
                <p14:nvPr/>
              </p14:nvContentPartPr>
              <p14:xfrm>
                <a:off x="2285114" y="4225643"/>
                <a:ext cx="267840" cy="21204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F3E6C463-3D1E-4378-A7DE-E88D0C9A4A6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76474" y="4217003"/>
                  <a:ext cx="285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1E342AB1-76E7-498E-A2EA-AFA6155DC98F}"/>
                    </a:ext>
                  </a:extLst>
                </p14:cNvPr>
                <p14:cNvContentPartPr/>
                <p14:nvPr/>
              </p14:nvContentPartPr>
              <p14:xfrm>
                <a:off x="2519114" y="4208003"/>
                <a:ext cx="140760" cy="12996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1E342AB1-76E7-498E-A2EA-AFA6155DC98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10114" y="4199363"/>
                  <a:ext cx="158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0E3AD72E-0739-4A0C-AB67-46EFAB428A81}"/>
                    </a:ext>
                  </a:extLst>
                </p14:cNvPr>
                <p14:cNvContentPartPr/>
                <p14:nvPr/>
              </p14:nvContentPartPr>
              <p14:xfrm>
                <a:off x="2503994" y="4531283"/>
                <a:ext cx="82080" cy="17712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0E3AD72E-0739-4A0C-AB67-46EFAB428A8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95354" y="4522643"/>
                  <a:ext cx="99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ED4EAAFC-A0FF-47D1-8BE6-6CF0AB42EA7F}"/>
                    </a:ext>
                  </a:extLst>
                </p14:cNvPr>
                <p14:cNvContentPartPr/>
                <p14:nvPr/>
              </p14:nvContentPartPr>
              <p14:xfrm>
                <a:off x="2501474" y="4437683"/>
                <a:ext cx="101880" cy="20952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ED4EAAFC-A0FF-47D1-8BE6-6CF0AB42EA7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92474" y="4428683"/>
                  <a:ext cx="119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0BEE55E8-E72D-4640-A9BD-2293532E7BE7}"/>
                    </a:ext>
                  </a:extLst>
                </p14:cNvPr>
                <p14:cNvContentPartPr/>
                <p14:nvPr/>
              </p14:nvContentPartPr>
              <p14:xfrm>
                <a:off x="2584274" y="4567283"/>
                <a:ext cx="79200" cy="18648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0BEE55E8-E72D-4640-A9BD-2293532E7BE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75274" y="4558643"/>
                  <a:ext cx="96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15F42C7D-FC08-4310-865C-F249F6A49C83}"/>
                    </a:ext>
                  </a:extLst>
                </p14:cNvPr>
                <p14:cNvContentPartPr/>
                <p14:nvPr/>
              </p14:nvContentPartPr>
              <p14:xfrm>
                <a:off x="2638274" y="4503203"/>
                <a:ext cx="100800" cy="14004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15F42C7D-FC08-4310-865C-F249F6A49C8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29634" y="4494203"/>
                  <a:ext cx="118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80DC7D26-94E6-443A-96CA-B58D6B3DE401}"/>
                    </a:ext>
                  </a:extLst>
                </p14:cNvPr>
                <p14:cNvContentPartPr/>
                <p14:nvPr/>
              </p14:nvContentPartPr>
              <p14:xfrm>
                <a:off x="2671754" y="4345523"/>
                <a:ext cx="178560" cy="19188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80DC7D26-94E6-443A-96CA-B58D6B3DE40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663114" y="4336523"/>
                  <a:ext cx="196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2657EC7A-010F-4515-A0B0-2381A2D558CA}"/>
                    </a:ext>
                  </a:extLst>
                </p14:cNvPr>
                <p14:cNvContentPartPr/>
                <p14:nvPr/>
              </p14:nvContentPartPr>
              <p14:xfrm>
                <a:off x="2944634" y="4335443"/>
                <a:ext cx="73080" cy="9900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2657EC7A-010F-4515-A0B0-2381A2D558C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35994" y="4326443"/>
                  <a:ext cx="90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12BB91E7-4ED6-4321-89FF-3DE881172346}"/>
                    </a:ext>
                  </a:extLst>
                </p14:cNvPr>
                <p14:cNvContentPartPr/>
                <p14:nvPr/>
              </p14:nvContentPartPr>
              <p14:xfrm>
                <a:off x="2947514" y="4010003"/>
                <a:ext cx="213480" cy="33588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12BB91E7-4ED6-4321-89FF-3DE88117234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38874" y="4001363"/>
                  <a:ext cx="2311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F062FB56-EA06-4E6F-B16B-BDD50E486B30}"/>
                    </a:ext>
                  </a:extLst>
                </p14:cNvPr>
                <p14:cNvContentPartPr/>
                <p14:nvPr/>
              </p14:nvContentPartPr>
              <p14:xfrm>
                <a:off x="3122834" y="4119803"/>
                <a:ext cx="197640" cy="14400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F062FB56-EA06-4E6F-B16B-BDD50E486B3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13834" y="4111163"/>
                  <a:ext cx="215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BB45EE43-E541-4BC7-8862-1A32BC94BF1B}"/>
                    </a:ext>
                  </a:extLst>
                </p14:cNvPr>
                <p14:cNvContentPartPr/>
                <p14:nvPr/>
              </p14:nvContentPartPr>
              <p14:xfrm>
                <a:off x="3347474" y="4063643"/>
                <a:ext cx="109800" cy="6840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BB45EE43-E541-4BC7-8862-1A32BC94BF1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38834" y="4054643"/>
                  <a:ext cx="1274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17A51AE2-F726-44BD-A3AF-72CA592C5389}"/>
                    </a:ext>
                  </a:extLst>
                </p14:cNvPr>
                <p14:cNvContentPartPr/>
                <p14:nvPr/>
              </p14:nvContentPartPr>
              <p14:xfrm>
                <a:off x="3326954" y="3834323"/>
                <a:ext cx="247320" cy="21816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17A51AE2-F726-44BD-A3AF-72CA592C538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18314" y="3825323"/>
                  <a:ext cx="2649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18C60674-3585-4F6D-B929-DDD0281881A2}"/>
              </a:ext>
            </a:extLst>
          </p:cNvPr>
          <p:cNvGrpSpPr/>
          <p:nvPr/>
        </p:nvGrpSpPr>
        <p:grpSpPr>
          <a:xfrm>
            <a:off x="5547074" y="1155563"/>
            <a:ext cx="6439680" cy="2126160"/>
            <a:chOff x="5547074" y="1155563"/>
            <a:chExt cx="6439680" cy="21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9A1E9B71-1BCD-44E6-A3E9-B13DBEC2B93F}"/>
                    </a:ext>
                  </a:extLst>
                </p14:cNvPr>
                <p14:cNvContentPartPr/>
                <p14:nvPr/>
              </p14:nvContentPartPr>
              <p14:xfrm>
                <a:off x="5557154" y="1598003"/>
                <a:ext cx="15480" cy="57564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9A1E9B71-1BCD-44E6-A3E9-B13DBEC2B93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48154" y="1589003"/>
                  <a:ext cx="3312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72FBEE53-CA10-44EB-8A6C-47025A837492}"/>
                    </a:ext>
                  </a:extLst>
                </p14:cNvPr>
                <p14:cNvContentPartPr/>
                <p14:nvPr/>
              </p14:nvContentPartPr>
              <p14:xfrm>
                <a:off x="5547074" y="1392803"/>
                <a:ext cx="1540800" cy="76320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72FBEE53-CA10-44EB-8A6C-47025A83749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38434" y="1383803"/>
                  <a:ext cx="155844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FE3A1867-5709-47D7-8F5F-854C9C1F2826}"/>
                    </a:ext>
                  </a:extLst>
                </p14:cNvPr>
                <p14:cNvContentPartPr/>
                <p14:nvPr/>
              </p14:nvContentPartPr>
              <p14:xfrm>
                <a:off x="5755514" y="1727603"/>
                <a:ext cx="272520" cy="32292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FE3A1867-5709-47D7-8F5F-854C9C1F282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46874" y="1718603"/>
                  <a:ext cx="2901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545F5BC4-0889-4BBD-963A-6EF81D7310EC}"/>
                    </a:ext>
                  </a:extLst>
                </p14:cNvPr>
                <p14:cNvContentPartPr/>
                <p14:nvPr/>
              </p14:nvContentPartPr>
              <p14:xfrm>
                <a:off x="6082034" y="1829483"/>
                <a:ext cx="147960" cy="16596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545F5BC4-0889-4BBD-963A-6EF81D7310E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73034" y="1820483"/>
                  <a:ext cx="165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04922976-F740-42B3-8740-A861BE6A746E}"/>
                    </a:ext>
                  </a:extLst>
                </p14:cNvPr>
                <p14:cNvContentPartPr/>
                <p14:nvPr/>
              </p14:nvContentPartPr>
              <p14:xfrm>
                <a:off x="6253034" y="1759283"/>
                <a:ext cx="190080" cy="52632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04922976-F740-42B3-8740-A861BE6A746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244034" y="1750643"/>
                  <a:ext cx="2077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2FE7DB9C-68C7-4A22-B7CB-C2DC711A680D}"/>
                    </a:ext>
                  </a:extLst>
                </p14:cNvPr>
                <p14:cNvContentPartPr/>
                <p14:nvPr/>
              </p14:nvContentPartPr>
              <p14:xfrm>
                <a:off x="6424034" y="1761443"/>
                <a:ext cx="68760" cy="12456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2FE7DB9C-68C7-4A22-B7CB-C2DC711A680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415394" y="1752443"/>
                  <a:ext cx="86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10E1E306-DBA7-4BDE-92BA-4A3FC60F8B3C}"/>
                    </a:ext>
                  </a:extLst>
                </p14:cNvPr>
                <p14:cNvContentPartPr/>
                <p14:nvPr/>
              </p14:nvContentPartPr>
              <p14:xfrm>
                <a:off x="6507914" y="1440323"/>
                <a:ext cx="87840" cy="39996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10E1E306-DBA7-4BDE-92BA-4A3FC60F8B3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498914" y="1431683"/>
                  <a:ext cx="1054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7A7C879C-A7A8-4135-8A4C-3D5B11BE84B2}"/>
                    </a:ext>
                  </a:extLst>
                </p14:cNvPr>
                <p14:cNvContentPartPr/>
                <p14:nvPr/>
              </p14:nvContentPartPr>
              <p14:xfrm>
                <a:off x="6538514" y="1676483"/>
                <a:ext cx="216000" cy="19332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7A7C879C-A7A8-4135-8A4C-3D5B11BE84B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29514" y="1667483"/>
                  <a:ext cx="233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FBB560EE-1E28-41BC-95AF-4E6BF9EB30DD}"/>
                    </a:ext>
                  </a:extLst>
                </p14:cNvPr>
                <p14:cNvContentPartPr/>
                <p14:nvPr/>
              </p14:nvContentPartPr>
              <p14:xfrm>
                <a:off x="7029914" y="1556603"/>
                <a:ext cx="732960" cy="20268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FBB560EE-1E28-41BC-95AF-4E6BF9EB30D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20914" y="1547603"/>
                  <a:ext cx="750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2DBC7450-E9CF-4D1E-ABFF-5E62255DA8F4}"/>
                    </a:ext>
                  </a:extLst>
                </p14:cNvPr>
                <p14:cNvContentPartPr/>
                <p14:nvPr/>
              </p14:nvContentPartPr>
              <p14:xfrm>
                <a:off x="7666394" y="1514843"/>
                <a:ext cx="92160" cy="20088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2DBC7450-E9CF-4D1E-ABFF-5E62255DA8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57394" y="1506203"/>
                  <a:ext cx="109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6181F81F-0720-41E9-936A-C83D5DF3CBA1}"/>
                    </a:ext>
                  </a:extLst>
                </p14:cNvPr>
                <p14:cNvContentPartPr/>
                <p14:nvPr/>
              </p14:nvContentPartPr>
              <p14:xfrm>
                <a:off x="7816874" y="1155563"/>
                <a:ext cx="1833120" cy="90000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6181F81F-0720-41E9-936A-C83D5DF3CBA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8234" y="1146923"/>
                  <a:ext cx="185076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907C4B31-3FA5-4A2B-81E7-2A384415B201}"/>
                    </a:ext>
                  </a:extLst>
                </p14:cNvPr>
                <p14:cNvContentPartPr/>
                <p14:nvPr/>
              </p14:nvContentPartPr>
              <p14:xfrm>
                <a:off x="8349674" y="1460843"/>
                <a:ext cx="25200" cy="32832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907C4B31-3FA5-4A2B-81E7-2A384415B20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40674" y="1451843"/>
                  <a:ext cx="42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479DB323-F433-4CD4-9C47-587F17A7A798}"/>
                    </a:ext>
                  </a:extLst>
                </p14:cNvPr>
                <p14:cNvContentPartPr/>
                <p14:nvPr/>
              </p14:nvContentPartPr>
              <p14:xfrm>
                <a:off x="8220434" y="1450403"/>
                <a:ext cx="273240" cy="25668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479DB323-F433-4CD4-9C47-587F17A7A79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11434" y="1441763"/>
                  <a:ext cx="290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94F97D28-F742-4AFA-A383-FA5A44BBD615}"/>
                    </a:ext>
                  </a:extLst>
                </p14:cNvPr>
                <p14:cNvContentPartPr/>
                <p14:nvPr/>
              </p14:nvContentPartPr>
              <p14:xfrm>
                <a:off x="8470274" y="1596923"/>
                <a:ext cx="27360" cy="4212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94F97D28-F742-4AFA-A383-FA5A44BBD61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461274" y="1587923"/>
                  <a:ext cx="45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6BB32082-7F49-46FF-8FF3-48184848DF0D}"/>
                    </a:ext>
                  </a:extLst>
                </p14:cNvPr>
                <p14:cNvContentPartPr/>
                <p14:nvPr/>
              </p14:nvContentPartPr>
              <p14:xfrm>
                <a:off x="8619314" y="1519163"/>
                <a:ext cx="588600" cy="22896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6BB32082-7F49-46FF-8FF3-48184848DF0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610314" y="1510163"/>
                  <a:ext cx="606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560278AC-2ACB-47E1-9413-8528BF9CFC59}"/>
                    </a:ext>
                  </a:extLst>
                </p14:cNvPr>
                <p14:cNvContentPartPr/>
                <p14:nvPr/>
              </p14:nvContentPartPr>
              <p14:xfrm>
                <a:off x="9563954" y="1477043"/>
                <a:ext cx="821160" cy="10080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560278AC-2ACB-47E1-9413-8528BF9CFC5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55314" y="1468403"/>
                  <a:ext cx="83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0AADFA88-59D9-4186-B97E-CB2505BB1FEC}"/>
                    </a:ext>
                  </a:extLst>
                </p14:cNvPr>
                <p14:cNvContentPartPr/>
                <p14:nvPr/>
              </p14:nvContentPartPr>
              <p14:xfrm>
                <a:off x="10249034" y="1426283"/>
                <a:ext cx="112680" cy="23292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0AADFA88-59D9-4186-B97E-CB2505BB1FE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40034" y="1417643"/>
                  <a:ext cx="1303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DEA7EACE-E856-4145-9E6A-F1F86501197B}"/>
                    </a:ext>
                  </a:extLst>
                </p14:cNvPr>
                <p14:cNvContentPartPr/>
                <p14:nvPr/>
              </p14:nvContentPartPr>
              <p14:xfrm>
                <a:off x="10345154" y="1179683"/>
                <a:ext cx="171360" cy="59688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DEA7EACE-E856-4145-9E6A-F1F86501197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36514" y="1170683"/>
                  <a:ext cx="1890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7E34F393-1313-4BDC-946A-5CE4A40AD6BD}"/>
                    </a:ext>
                  </a:extLst>
                </p14:cNvPr>
                <p14:cNvContentPartPr/>
                <p14:nvPr/>
              </p14:nvContentPartPr>
              <p14:xfrm>
                <a:off x="10401674" y="1200923"/>
                <a:ext cx="1585080" cy="54000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7E34F393-1313-4BDC-946A-5CE4A40AD6B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93034" y="1192283"/>
                  <a:ext cx="16027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35670769-A954-4810-92ED-F2F0852FC955}"/>
                    </a:ext>
                  </a:extLst>
                </p14:cNvPr>
                <p14:cNvContentPartPr/>
                <p14:nvPr/>
              </p14:nvContentPartPr>
              <p14:xfrm>
                <a:off x="10689674" y="1425563"/>
                <a:ext cx="347400" cy="10800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35670769-A954-4810-92ED-F2F0852FC95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81034" y="1416923"/>
                  <a:ext cx="365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39F6D07D-F45A-4FEF-8470-2B79AFCCC776}"/>
                    </a:ext>
                  </a:extLst>
                </p14:cNvPr>
                <p14:cNvContentPartPr/>
                <p14:nvPr/>
              </p14:nvContentPartPr>
              <p14:xfrm>
                <a:off x="11040674" y="1426643"/>
                <a:ext cx="177480" cy="28044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39F6D07D-F45A-4FEF-8470-2B79AFCCC77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32034" y="1418003"/>
                  <a:ext cx="195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0D0333CD-C345-4DBE-9BE2-AB92EBA297EB}"/>
                    </a:ext>
                  </a:extLst>
                </p14:cNvPr>
                <p14:cNvContentPartPr/>
                <p14:nvPr/>
              </p14:nvContentPartPr>
              <p14:xfrm>
                <a:off x="11323994" y="1392083"/>
                <a:ext cx="139680" cy="15660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0D0333CD-C345-4DBE-9BE2-AB92EBA297E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314994" y="1383083"/>
                  <a:ext cx="157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D4E41E0E-8E0D-4689-9CA3-B73D28B1DDDA}"/>
                    </a:ext>
                  </a:extLst>
                </p14:cNvPr>
                <p14:cNvContentPartPr/>
                <p14:nvPr/>
              </p14:nvContentPartPr>
              <p14:xfrm>
                <a:off x="11076314" y="1394603"/>
                <a:ext cx="132480" cy="183960"/>
              </p14:xfrm>
            </p:contentPart>
          </mc:Choice>
          <mc:Fallback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D4E41E0E-8E0D-4689-9CA3-B73D28B1DDD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067314" y="1385963"/>
                  <a:ext cx="150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DF4C95EA-B9DE-42A0-A023-FD6D1C537921}"/>
                    </a:ext>
                  </a:extLst>
                </p14:cNvPr>
                <p14:cNvContentPartPr/>
                <p14:nvPr/>
              </p14:nvContentPartPr>
              <p14:xfrm>
                <a:off x="11157674" y="1433843"/>
                <a:ext cx="9360" cy="27000"/>
              </p14:xfrm>
            </p:contentPart>
          </mc:Choice>
          <mc:Fallback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DF4C95EA-B9DE-42A0-A023-FD6D1C53792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49034" y="1425203"/>
                  <a:ext cx="27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DDF0DA2B-C138-4BB4-A249-9D6D1B602CB0}"/>
                    </a:ext>
                  </a:extLst>
                </p14:cNvPr>
                <p14:cNvContentPartPr/>
                <p14:nvPr/>
              </p14:nvContentPartPr>
              <p14:xfrm>
                <a:off x="11114114" y="1426643"/>
                <a:ext cx="211320" cy="16740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DDF0DA2B-C138-4BB4-A249-9D6D1B602CB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105114" y="1418003"/>
                  <a:ext cx="228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6263FD33-1916-43A5-B435-92A91A718268}"/>
                    </a:ext>
                  </a:extLst>
                </p14:cNvPr>
                <p14:cNvContentPartPr/>
                <p14:nvPr/>
              </p14:nvContentPartPr>
              <p14:xfrm>
                <a:off x="11361074" y="1378403"/>
                <a:ext cx="189720" cy="17100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6263FD33-1916-43A5-B435-92A91A71826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352074" y="1369403"/>
                  <a:ext cx="207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BD85040E-E18A-4D69-9207-5DCEFBB12365}"/>
                    </a:ext>
                  </a:extLst>
                </p14:cNvPr>
                <p14:cNvContentPartPr/>
                <p14:nvPr/>
              </p14:nvContentPartPr>
              <p14:xfrm>
                <a:off x="11559074" y="1372643"/>
                <a:ext cx="102600" cy="37584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BD85040E-E18A-4D69-9207-5DCEFBB1236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50074" y="1364003"/>
                  <a:ext cx="1202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848B20E1-F4FE-4AE8-B19E-8F9E2ACF1189}"/>
                    </a:ext>
                  </a:extLst>
                </p14:cNvPr>
                <p14:cNvContentPartPr/>
                <p14:nvPr/>
              </p14:nvContentPartPr>
              <p14:xfrm>
                <a:off x="11627834" y="1388843"/>
                <a:ext cx="289080" cy="178560"/>
              </p14:xfrm>
            </p:contentPart>
          </mc:Choice>
          <mc:Fallback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848B20E1-F4FE-4AE8-B19E-8F9E2ACF118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619194" y="1379843"/>
                  <a:ext cx="306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361806A2-E53F-494E-BBCC-3697FD73A6DF}"/>
                    </a:ext>
                  </a:extLst>
                </p14:cNvPr>
                <p14:cNvContentPartPr/>
                <p14:nvPr/>
              </p14:nvContentPartPr>
              <p14:xfrm>
                <a:off x="11840954" y="1412963"/>
                <a:ext cx="6480" cy="36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361806A2-E53F-494E-BBCC-3697FD73A6D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831954" y="1403963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AEA7084F-B99F-4C7B-91B4-8382FDCA59BE}"/>
                    </a:ext>
                  </a:extLst>
                </p14:cNvPr>
                <p14:cNvContentPartPr/>
                <p14:nvPr/>
              </p14:nvContentPartPr>
              <p14:xfrm>
                <a:off x="5649674" y="1881683"/>
                <a:ext cx="5757480" cy="876600"/>
              </p14:xfrm>
            </p:contentPart>
          </mc:Choice>
          <mc:Fallback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AEA7084F-B99F-4C7B-91B4-8382FDCA59B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641034" y="1873043"/>
                  <a:ext cx="577512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CDEA9FAA-21F8-4AD8-BA32-F538B57A494A}"/>
                    </a:ext>
                  </a:extLst>
                </p14:cNvPr>
                <p14:cNvContentPartPr/>
                <p14:nvPr/>
              </p14:nvContentPartPr>
              <p14:xfrm>
                <a:off x="7387754" y="3010283"/>
                <a:ext cx="280800" cy="17280"/>
              </p14:xfrm>
            </p:contentPart>
          </mc:Choice>
          <mc:Fallback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CDEA9FAA-21F8-4AD8-BA32-F538B57A494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79114" y="3001283"/>
                  <a:ext cx="298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2ADB234A-B997-407E-9D84-AE2DE5EE9176}"/>
                    </a:ext>
                  </a:extLst>
                </p14:cNvPr>
                <p14:cNvContentPartPr/>
                <p14:nvPr/>
              </p14:nvContentPartPr>
              <p14:xfrm>
                <a:off x="7572794" y="3031883"/>
                <a:ext cx="73080" cy="24984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2ADB234A-B997-407E-9D84-AE2DE5EE917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63794" y="3022883"/>
                  <a:ext cx="90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E351A5B0-8A86-40A0-9902-F547F7E15A7F}"/>
                    </a:ext>
                  </a:extLst>
                </p14:cNvPr>
                <p14:cNvContentPartPr/>
                <p14:nvPr/>
              </p14:nvContentPartPr>
              <p14:xfrm>
                <a:off x="7708154" y="3205763"/>
                <a:ext cx="108720" cy="28080"/>
              </p14:xfrm>
            </p:contentPart>
          </mc:Choice>
          <mc:Fallback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E351A5B0-8A86-40A0-9902-F547F7E15A7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99514" y="3196763"/>
                  <a:ext cx="126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B91719BF-6230-4915-BDCF-98E4196088C8}"/>
                    </a:ext>
                  </a:extLst>
                </p14:cNvPr>
                <p14:cNvContentPartPr/>
                <p14:nvPr/>
              </p14:nvContentPartPr>
              <p14:xfrm>
                <a:off x="7768634" y="3106043"/>
                <a:ext cx="255240" cy="161640"/>
              </p14:xfrm>
            </p:contentPart>
          </mc:Choice>
          <mc:Fallback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B91719BF-6230-4915-BDCF-98E4196088C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759634" y="3097403"/>
                  <a:ext cx="272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C6265421-72CF-46D7-825E-5715FA017525}"/>
                    </a:ext>
                  </a:extLst>
                </p14:cNvPr>
                <p14:cNvContentPartPr/>
                <p14:nvPr/>
              </p14:nvContentPartPr>
              <p14:xfrm>
                <a:off x="8086154" y="3068243"/>
                <a:ext cx="243000" cy="125640"/>
              </p14:xfrm>
            </p:contentPart>
          </mc:Choice>
          <mc:Fallback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C6265421-72CF-46D7-825E-5715FA01752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077154" y="3059603"/>
                  <a:ext cx="260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DFDC0A77-E130-4151-986E-15926B228BC2}"/>
                    </a:ext>
                  </a:extLst>
                </p14:cNvPr>
                <p14:cNvContentPartPr/>
                <p14:nvPr/>
              </p14:nvContentPartPr>
              <p14:xfrm>
                <a:off x="8458034" y="2888243"/>
                <a:ext cx="234000" cy="243360"/>
              </p14:xfrm>
            </p:contentPart>
          </mc:Choice>
          <mc:Fallback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DFDC0A77-E130-4151-986E-15926B228BC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449394" y="2879603"/>
                  <a:ext cx="251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957758BB-613B-4F80-96C5-341CE6BA5519}"/>
                    </a:ext>
                  </a:extLst>
                </p14:cNvPr>
                <p14:cNvContentPartPr/>
                <p14:nvPr/>
              </p14:nvContentPartPr>
              <p14:xfrm>
                <a:off x="8777354" y="2965283"/>
                <a:ext cx="230040" cy="127800"/>
              </p14:xfrm>
            </p:contentPart>
          </mc:Choice>
          <mc:Fallback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957758BB-613B-4F80-96C5-341CE6BA551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768714" y="2956643"/>
                  <a:ext cx="247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BBFB53C1-68FD-491B-93CB-CB17545F8AA2}"/>
                    </a:ext>
                  </a:extLst>
                </p14:cNvPr>
                <p14:cNvContentPartPr/>
                <p14:nvPr/>
              </p14:nvContentPartPr>
              <p14:xfrm>
                <a:off x="9195314" y="2918123"/>
                <a:ext cx="12600" cy="42120"/>
              </p14:xfrm>
            </p:contentPart>
          </mc:Choice>
          <mc:Fallback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BBFB53C1-68FD-491B-93CB-CB17545F8A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186674" y="2909483"/>
                  <a:ext cx="302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B4B96AC0-8603-497A-9130-9CF66446AAF3}"/>
              </a:ext>
            </a:extLst>
          </p:cNvPr>
          <p:cNvGrpSpPr/>
          <p:nvPr/>
        </p:nvGrpSpPr>
        <p:grpSpPr>
          <a:xfrm>
            <a:off x="5056394" y="3866003"/>
            <a:ext cx="2261880" cy="1085040"/>
            <a:chOff x="5056394" y="3866003"/>
            <a:chExt cx="2261880" cy="10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B98EA4E0-C04C-4E51-A693-82A31A47659F}"/>
                    </a:ext>
                  </a:extLst>
                </p14:cNvPr>
                <p14:cNvContentPartPr/>
                <p14:nvPr/>
              </p14:nvContentPartPr>
              <p14:xfrm>
                <a:off x="5271674" y="4327163"/>
                <a:ext cx="305280" cy="313560"/>
              </p14:xfrm>
            </p:contentPart>
          </mc:Choice>
          <mc:Fallback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B98EA4E0-C04C-4E51-A693-82A31A47659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262674" y="4318163"/>
                  <a:ext cx="3229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0BD3E4BE-CBD9-41CF-80F5-A3E414F21EF5}"/>
                    </a:ext>
                  </a:extLst>
                </p14:cNvPr>
                <p14:cNvContentPartPr/>
                <p14:nvPr/>
              </p14:nvContentPartPr>
              <p14:xfrm>
                <a:off x="5540234" y="4413203"/>
                <a:ext cx="239040" cy="222840"/>
              </p14:xfrm>
            </p:contentPart>
          </mc:Choice>
          <mc:Fallback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0BD3E4BE-CBD9-41CF-80F5-A3E414F21EF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31234" y="4404203"/>
                  <a:ext cx="256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77C3C6E6-9437-4585-B86A-D4DD47D29B59}"/>
                    </a:ext>
                  </a:extLst>
                </p14:cNvPr>
                <p14:cNvContentPartPr/>
                <p14:nvPr/>
              </p14:nvContentPartPr>
              <p14:xfrm>
                <a:off x="5777474" y="4355603"/>
                <a:ext cx="323280" cy="595440"/>
              </p14:xfrm>
            </p:contentPart>
          </mc:Choice>
          <mc:Fallback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77C3C6E6-9437-4585-B86A-D4DD47D29B5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768834" y="4346603"/>
                  <a:ext cx="3409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31E89472-9844-4AFC-B9FB-7A6C2A20BB09}"/>
                    </a:ext>
                  </a:extLst>
                </p14:cNvPr>
                <p14:cNvContentPartPr/>
                <p14:nvPr/>
              </p14:nvContentPartPr>
              <p14:xfrm>
                <a:off x="6073394" y="4143203"/>
                <a:ext cx="138240" cy="298440"/>
              </p14:xfrm>
            </p:contentPart>
          </mc:Choice>
          <mc:Fallback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31E89472-9844-4AFC-B9FB-7A6C2A20BB0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064394" y="4134203"/>
                  <a:ext cx="155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1B504B8F-A52A-4778-979F-3541DC292215}"/>
                    </a:ext>
                  </a:extLst>
                </p14:cNvPr>
                <p14:cNvContentPartPr/>
                <p14:nvPr/>
              </p14:nvContentPartPr>
              <p14:xfrm>
                <a:off x="6110834" y="4281083"/>
                <a:ext cx="276120" cy="161280"/>
              </p14:xfrm>
            </p:contentPart>
          </mc:Choice>
          <mc:Fallback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1B504B8F-A52A-4778-979F-3541DC29221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101834" y="4272083"/>
                  <a:ext cx="293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B92B1494-CADC-4F7A-ADC4-E9DEA232C229}"/>
                    </a:ext>
                  </a:extLst>
                </p14:cNvPr>
                <p14:cNvContentPartPr/>
                <p14:nvPr/>
              </p14:nvContentPartPr>
              <p14:xfrm>
                <a:off x="5146394" y="4243283"/>
                <a:ext cx="48600" cy="501120"/>
              </p14:xfrm>
            </p:contentPart>
          </mc:Choice>
          <mc:Fallback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B92B1494-CADC-4F7A-ADC4-E9DEA232C22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137394" y="4234643"/>
                  <a:ext cx="662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FA09C40E-0F59-4A5A-B4A6-96E3ED59CFDD}"/>
                    </a:ext>
                  </a:extLst>
                </p14:cNvPr>
                <p14:cNvContentPartPr/>
                <p14:nvPr/>
              </p14:nvContentPartPr>
              <p14:xfrm>
                <a:off x="5056394" y="3866003"/>
                <a:ext cx="1656000" cy="948960"/>
              </p14:xfrm>
            </p:contentPart>
          </mc:Choice>
          <mc:Fallback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FA09C40E-0F59-4A5A-B4A6-96E3ED59CFD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047754" y="3857363"/>
                  <a:ext cx="1673640" cy="9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046BF5BB-EF0A-4615-B00F-00782011A7F0}"/>
                    </a:ext>
                  </a:extLst>
                </p14:cNvPr>
                <p14:cNvContentPartPr/>
                <p14:nvPr/>
              </p14:nvContentPartPr>
              <p14:xfrm>
                <a:off x="6666674" y="4255883"/>
                <a:ext cx="651600" cy="15408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046BF5BB-EF0A-4615-B00F-00782011A7F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657674" y="4247243"/>
                  <a:ext cx="66924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64" name="Entrada de lápiz 163">
                <a:extLst>
                  <a:ext uri="{FF2B5EF4-FFF2-40B4-BE49-F238E27FC236}">
                    <a16:creationId xmlns:a16="http://schemas.microsoft.com/office/drawing/2014/main" id="{C9F31A7D-AC3F-4248-B2B8-4E4FDD51ED88}"/>
                  </a:ext>
                </a:extLst>
              </p14:cNvPr>
              <p14:cNvContentPartPr/>
              <p14:nvPr/>
            </p14:nvContentPartPr>
            <p14:xfrm>
              <a:off x="7465514" y="3527243"/>
              <a:ext cx="2373840" cy="1208160"/>
            </p14:xfrm>
          </p:contentPart>
        </mc:Choice>
        <mc:Fallback>
          <p:pic>
            <p:nvPicPr>
              <p:cNvPr id="164" name="Entrada de lápiz 163">
                <a:extLst>
                  <a:ext uri="{FF2B5EF4-FFF2-40B4-BE49-F238E27FC236}">
                    <a16:creationId xmlns:a16="http://schemas.microsoft.com/office/drawing/2014/main" id="{C9F31A7D-AC3F-4248-B2B8-4E4FDD51ED88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456874" y="3518243"/>
                <a:ext cx="2391480" cy="12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65" name="Entrada de lápiz 164">
                <a:extLst>
                  <a:ext uri="{FF2B5EF4-FFF2-40B4-BE49-F238E27FC236}">
                    <a16:creationId xmlns:a16="http://schemas.microsoft.com/office/drawing/2014/main" id="{4BE77223-DA08-4FBB-A536-25536B21EFC7}"/>
                  </a:ext>
                </a:extLst>
              </p14:cNvPr>
              <p14:cNvContentPartPr/>
              <p14:nvPr/>
            </p14:nvContentPartPr>
            <p14:xfrm>
              <a:off x="7781234" y="4144643"/>
              <a:ext cx="214200" cy="273600"/>
            </p14:xfrm>
          </p:contentPart>
        </mc:Choice>
        <mc:Fallback>
          <p:pic>
            <p:nvPicPr>
              <p:cNvPr id="165" name="Entrada de lápiz 164">
                <a:extLst>
                  <a:ext uri="{FF2B5EF4-FFF2-40B4-BE49-F238E27FC236}">
                    <a16:creationId xmlns:a16="http://schemas.microsoft.com/office/drawing/2014/main" id="{4BE77223-DA08-4FBB-A536-25536B21EFC7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772234" y="4136003"/>
                <a:ext cx="2318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66" name="Entrada de lápiz 165">
                <a:extLst>
                  <a:ext uri="{FF2B5EF4-FFF2-40B4-BE49-F238E27FC236}">
                    <a16:creationId xmlns:a16="http://schemas.microsoft.com/office/drawing/2014/main" id="{50A385C8-ADB2-4FF9-B9F6-37D2976F1688}"/>
                  </a:ext>
                </a:extLst>
              </p14:cNvPr>
              <p14:cNvContentPartPr/>
              <p14:nvPr/>
            </p14:nvContentPartPr>
            <p14:xfrm>
              <a:off x="8119274" y="4311323"/>
              <a:ext cx="5400" cy="27000"/>
            </p14:xfrm>
          </p:contentPart>
        </mc:Choice>
        <mc:Fallback>
          <p:pic>
            <p:nvPicPr>
              <p:cNvPr id="166" name="Entrada de lápiz 165">
                <a:extLst>
                  <a:ext uri="{FF2B5EF4-FFF2-40B4-BE49-F238E27FC236}">
                    <a16:creationId xmlns:a16="http://schemas.microsoft.com/office/drawing/2014/main" id="{50A385C8-ADB2-4FF9-B9F6-37D2976F168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110634" y="4302683"/>
                <a:ext cx="230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67" name="Entrada de lápiz 166">
                <a:extLst>
                  <a:ext uri="{FF2B5EF4-FFF2-40B4-BE49-F238E27FC236}">
                    <a16:creationId xmlns:a16="http://schemas.microsoft.com/office/drawing/2014/main" id="{5967D2B6-D11B-4747-BB8C-9BB980302AAF}"/>
                  </a:ext>
                </a:extLst>
              </p14:cNvPr>
              <p14:cNvContentPartPr/>
              <p14:nvPr/>
            </p14:nvContentPartPr>
            <p14:xfrm>
              <a:off x="8323754" y="4083803"/>
              <a:ext cx="5400" cy="223920"/>
            </p14:xfrm>
          </p:contentPart>
        </mc:Choice>
        <mc:Fallback>
          <p:pic>
            <p:nvPicPr>
              <p:cNvPr id="167" name="Entrada de lápiz 166">
                <a:extLst>
                  <a:ext uri="{FF2B5EF4-FFF2-40B4-BE49-F238E27FC236}">
                    <a16:creationId xmlns:a16="http://schemas.microsoft.com/office/drawing/2014/main" id="{5967D2B6-D11B-4747-BB8C-9BB980302AA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314754" y="4075163"/>
                <a:ext cx="23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68" name="Entrada de lápiz 167">
                <a:extLst>
                  <a:ext uri="{FF2B5EF4-FFF2-40B4-BE49-F238E27FC236}">
                    <a16:creationId xmlns:a16="http://schemas.microsoft.com/office/drawing/2014/main" id="{503A1E8B-73D6-4638-9E69-ABB635DE6F9F}"/>
                  </a:ext>
                </a:extLst>
              </p14:cNvPr>
              <p14:cNvContentPartPr/>
              <p14:nvPr/>
            </p14:nvContentPartPr>
            <p14:xfrm>
              <a:off x="8284154" y="4016483"/>
              <a:ext cx="134640" cy="65880"/>
            </p14:xfrm>
          </p:contentPart>
        </mc:Choice>
        <mc:Fallback>
          <p:pic>
            <p:nvPicPr>
              <p:cNvPr id="168" name="Entrada de lápiz 167">
                <a:extLst>
                  <a:ext uri="{FF2B5EF4-FFF2-40B4-BE49-F238E27FC236}">
                    <a16:creationId xmlns:a16="http://schemas.microsoft.com/office/drawing/2014/main" id="{503A1E8B-73D6-4638-9E69-ABB635DE6F9F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275514" y="4007483"/>
                <a:ext cx="1522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70" name="Entrada de lápiz 169">
                <a:extLst>
                  <a:ext uri="{FF2B5EF4-FFF2-40B4-BE49-F238E27FC236}">
                    <a16:creationId xmlns:a16="http://schemas.microsoft.com/office/drawing/2014/main" id="{EA091F7D-8BBC-4A09-BFCA-A9E4F5AC645D}"/>
                  </a:ext>
                </a:extLst>
              </p14:cNvPr>
              <p14:cNvContentPartPr/>
              <p14:nvPr/>
            </p14:nvContentPartPr>
            <p14:xfrm>
              <a:off x="8284154" y="4118003"/>
              <a:ext cx="134640" cy="36000"/>
            </p14:xfrm>
          </p:contentPart>
        </mc:Choice>
        <mc:Fallback>
          <p:pic>
            <p:nvPicPr>
              <p:cNvPr id="170" name="Entrada de lápiz 169">
                <a:extLst>
                  <a:ext uri="{FF2B5EF4-FFF2-40B4-BE49-F238E27FC236}">
                    <a16:creationId xmlns:a16="http://schemas.microsoft.com/office/drawing/2014/main" id="{EA091F7D-8BBC-4A09-BFCA-A9E4F5AC645D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275514" y="4109363"/>
                <a:ext cx="152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71" name="Entrada de lápiz 170">
                <a:extLst>
                  <a:ext uri="{FF2B5EF4-FFF2-40B4-BE49-F238E27FC236}">
                    <a16:creationId xmlns:a16="http://schemas.microsoft.com/office/drawing/2014/main" id="{046D7712-3BAB-45CC-965C-D37DB6AE765B}"/>
                  </a:ext>
                </a:extLst>
              </p14:cNvPr>
              <p14:cNvContentPartPr/>
              <p14:nvPr/>
            </p14:nvContentPartPr>
            <p14:xfrm>
              <a:off x="8236274" y="4208003"/>
              <a:ext cx="140760" cy="65880"/>
            </p14:xfrm>
          </p:contentPart>
        </mc:Choice>
        <mc:Fallback>
          <p:pic>
            <p:nvPicPr>
              <p:cNvPr id="171" name="Entrada de lápiz 170">
                <a:extLst>
                  <a:ext uri="{FF2B5EF4-FFF2-40B4-BE49-F238E27FC236}">
                    <a16:creationId xmlns:a16="http://schemas.microsoft.com/office/drawing/2014/main" id="{046D7712-3BAB-45CC-965C-D37DB6AE765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27634" y="4199363"/>
                <a:ext cx="1584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73" name="Entrada de lápiz 172">
                <a:extLst>
                  <a:ext uri="{FF2B5EF4-FFF2-40B4-BE49-F238E27FC236}">
                    <a16:creationId xmlns:a16="http://schemas.microsoft.com/office/drawing/2014/main" id="{7ED7DE9F-D650-47C5-A7F8-8BED82FFA524}"/>
                  </a:ext>
                </a:extLst>
              </p14:cNvPr>
              <p14:cNvContentPartPr/>
              <p14:nvPr/>
            </p14:nvContentPartPr>
            <p14:xfrm>
              <a:off x="8384234" y="4163723"/>
              <a:ext cx="119880" cy="164520"/>
            </p14:xfrm>
          </p:contentPart>
        </mc:Choice>
        <mc:Fallback>
          <p:pic>
            <p:nvPicPr>
              <p:cNvPr id="173" name="Entrada de lápiz 172">
                <a:extLst>
                  <a:ext uri="{FF2B5EF4-FFF2-40B4-BE49-F238E27FC236}">
                    <a16:creationId xmlns:a16="http://schemas.microsoft.com/office/drawing/2014/main" id="{7ED7DE9F-D650-47C5-A7F8-8BED82FFA524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375234" y="4155083"/>
                <a:ext cx="1375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74" name="Entrada de lápiz 173">
                <a:extLst>
                  <a:ext uri="{FF2B5EF4-FFF2-40B4-BE49-F238E27FC236}">
                    <a16:creationId xmlns:a16="http://schemas.microsoft.com/office/drawing/2014/main" id="{C6A615FC-B670-4125-864F-FF81C6CC17EF}"/>
                  </a:ext>
                </a:extLst>
              </p14:cNvPr>
              <p14:cNvContentPartPr/>
              <p14:nvPr/>
            </p14:nvContentPartPr>
            <p14:xfrm>
              <a:off x="8532914" y="4052123"/>
              <a:ext cx="66600" cy="198000"/>
            </p14:xfrm>
          </p:contentPart>
        </mc:Choice>
        <mc:Fallback>
          <p:pic>
            <p:nvPicPr>
              <p:cNvPr id="174" name="Entrada de lápiz 173">
                <a:extLst>
                  <a:ext uri="{FF2B5EF4-FFF2-40B4-BE49-F238E27FC236}">
                    <a16:creationId xmlns:a16="http://schemas.microsoft.com/office/drawing/2014/main" id="{C6A615FC-B670-4125-864F-FF81C6CC17EF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524274" y="4043123"/>
                <a:ext cx="842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75" name="Entrada de lápiz 174">
                <a:extLst>
                  <a:ext uri="{FF2B5EF4-FFF2-40B4-BE49-F238E27FC236}">
                    <a16:creationId xmlns:a16="http://schemas.microsoft.com/office/drawing/2014/main" id="{ACB769D0-DF54-4746-A2CB-C61270271FC0}"/>
                  </a:ext>
                </a:extLst>
              </p14:cNvPr>
              <p14:cNvContentPartPr/>
              <p14:nvPr/>
            </p14:nvContentPartPr>
            <p14:xfrm>
              <a:off x="8556314" y="4201523"/>
              <a:ext cx="129600" cy="88920"/>
            </p14:xfrm>
          </p:contentPart>
        </mc:Choice>
        <mc:Fallback>
          <p:pic>
            <p:nvPicPr>
              <p:cNvPr id="175" name="Entrada de lápiz 174">
                <a:extLst>
                  <a:ext uri="{FF2B5EF4-FFF2-40B4-BE49-F238E27FC236}">
                    <a16:creationId xmlns:a16="http://schemas.microsoft.com/office/drawing/2014/main" id="{ACB769D0-DF54-4746-A2CB-C61270271FC0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547674" y="4192523"/>
                <a:ext cx="1472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76" name="Entrada de lápiz 175">
                <a:extLst>
                  <a:ext uri="{FF2B5EF4-FFF2-40B4-BE49-F238E27FC236}">
                    <a16:creationId xmlns:a16="http://schemas.microsoft.com/office/drawing/2014/main" id="{9BD1AD99-A958-4582-88F2-93A9385E8264}"/>
                  </a:ext>
                </a:extLst>
              </p14:cNvPr>
              <p14:cNvContentPartPr/>
              <p14:nvPr/>
            </p14:nvContentPartPr>
            <p14:xfrm>
              <a:off x="8731274" y="4164083"/>
              <a:ext cx="257760" cy="116640"/>
            </p14:xfrm>
          </p:contentPart>
        </mc:Choice>
        <mc:Fallback>
          <p:pic>
            <p:nvPicPr>
              <p:cNvPr id="176" name="Entrada de lápiz 175">
                <a:extLst>
                  <a:ext uri="{FF2B5EF4-FFF2-40B4-BE49-F238E27FC236}">
                    <a16:creationId xmlns:a16="http://schemas.microsoft.com/office/drawing/2014/main" id="{9BD1AD99-A958-4582-88F2-93A9385E826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722274" y="4155083"/>
                <a:ext cx="2754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77" name="Entrada de lápiz 176">
                <a:extLst>
                  <a:ext uri="{FF2B5EF4-FFF2-40B4-BE49-F238E27FC236}">
                    <a16:creationId xmlns:a16="http://schemas.microsoft.com/office/drawing/2014/main" id="{1F0E5798-B01D-495E-BEC5-9CF317C6445F}"/>
                  </a:ext>
                </a:extLst>
              </p14:cNvPr>
              <p14:cNvContentPartPr/>
              <p14:nvPr/>
            </p14:nvContentPartPr>
            <p14:xfrm>
              <a:off x="8978594" y="3893003"/>
              <a:ext cx="253800" cy="319680"/>
            </p14:xfrm>
          </p:contentPart>
        </mc:Choice>
        <mc:Fallback>
          <p:pic>
            <p:nvPicPr>
              <p:cNvPr id="177" name="Entrada de lápiz 176">
                <a:extLst>
                  <a:ext uri="{FF2B5EF4-FFF2-40B4-BE49-F238E27FC236}">
                    <a16:creationId xmlns:a16="http://schemas.microsoft.com/office/drawing/2014/main" id="{1F0E5798-B01D-495E-BEC5-9CF317C6445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969954" y="3884363"/>
                <a:ext cx="2714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78" name="Entrada de lápiz 177">
                <a:extLst>
                  <a:ext uri="{FF2B5EF4-FFF2-40B4-BE49-F238E27FC236}">
                    <a16:creationId xmlns:a16="http://schemas.microsoft.com/office/drawing/2014/main" id="{ADBF3C83-9D40-4ECA-8B77-FF8047BDA7B7}"/>
                  </a:ext>
                </a:extLst>
              </p14:cNvPr>
              <p14:cNvContentPartPr/>
              <p14:nvPr/>
            </p14:nvContentPartPr>
            <p14:xfrm>
              <a:off x="9243194" y="4046363"/>
              <a:ext cx="198720" cy="109080"/>
            </p14:xfrm>
          </p:contentPart>
        </mc:Choice>
        <mc:Fallback>
          <p:pic>
            <p:nvPicPr>
              <p:cNvPr id="178" name="Entrada de lápiz 177">
                <a:extLst>
                  <a:ext uri="{FF2B5EF4-FFF2-40B4-BE49-F238E27FC236}">
                    <a16:creationId xmlns:a16="http://schemas.microsoft.com/office/drawing/2014/main" id="{ADBF3C83-9D40-4ECA-8B77-FF8047BDA7B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234554" y="4037723"/>
                <a:ext cx="216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79" name="Entrada de lápiz 178">
                <a:extLst>
                  <a:ext uri="{FF2B5EF4-FFF2-40B4-BE49-F238E27FC236}">
                    <a16:creationId xmlns:a16="http://schemas.microsoft.com/office/drawing/2014/main" id="{AA22F47F-29FC-49C0-9AEA-68DAAA1179FA}"/>
                  </a:ext>
                </a:extLst>
              </p14:cNvPr>
              <p14:cNvContentPartPr/>
              <p14:nvPr/>
            </p14:nvContentPartPr>
            <p14:xfrm>
              <a:off x="9459914" y="3910643"/>
              <a:ext cx="54000" cy="223200"/>
            </p14:xfrm>
          </p:contentPart>
        </mc:Choice>
        <mc:Fallback>
          <p:pic>
            <p:nvPicPr>
              <p:cNvPr id="179" name="Entrada de lápiz 178">
                <a:extLst>
                  <a:ext uri="{FF2B5EF4-FFF2-40B4-BE49-F238E27FC236}">
                    <a16:creationId xmlns:a16="http://schemas.microsoft.com/office/drawing/2014/main" id="{AA22F47F-29FC-49C0-9AEA-68DAAA1179F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451274" y="3901643"/>
                <a:ext cx="71640" cy="24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upo 190">
            <a:extLst>
              <a:ext uri="{FF2B5EF4-FFF2-40B4-BE49-F238E27FC236}">
                <a16:creationId xmlns:a16="http://schemas.microsoft.com/office/drawing/2014/main" id="{96FDB664-39A5-4D04-9697-117D1BD6F655}"/>
              </a:ext>
            </a:extLst>
          </p:cNvPr>
          <p:cNvGrpSpPr/>
          <p:nvPr/>
        </p:nvGrpSpPr>
        <p:grpSpPr>
          <a:xfrm>
            <a:off x="9813434" y="3579443"/>
            <a:ext cx="1983600" cy="674280"/>
            <a:chOff x="9813434" y="3579443"/>
            <a:chExt cx="1983600" cy="67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07EDEF36-95A3-4402-9F14-AC1B889B397F}"/>
                    </a:ext>
                  </a:extLst>
                </p14:cNvPr>
                <p14:cNvContentPartPr/>
                <p14:nvPr/>
              </p14:nvContentPartPr>
              <p14:xfrm>
                <a:off x="9813434" y="3950963"/>
                <a:ext cx="374760" cy="65880"/>
              </p14:xfrm>
            </p:contentPart>
          </mc:Choice>
          <mc:Fallback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07EDEF36-95A3-4402-9F14-AC1B889B397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804434" y="3941963"/>
                  <a:ext cx="392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05DE95A0-E6CD-4691-A665-EC61398A97C1}"/>
                    </a:ext>
                  </a:extLst>
                </p14:cNvPr>
                <p14:cNvContentPartPr/>
                <p14:nvPr/>
              </p14:nvContentPartPr>
              <p14:xfrm>
                <a:off x="10092794" y="3902723"/>
                <a:ext cx="93960" cy="151920"/>
              </p14:xfrm>
            </p:contentPart>
          </mc:Choice>
          <mc:Fallback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05DE95A0-E6CD-4691-A665-EC61398A97C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084154" y="3893723"/>
                  <a:ext cx="111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4A258278-1DAE-431A-96FA-19D47071A665}"/>
                    </a:ext>
                  </a:extLst>
                </p14:cNvPr>
                <p14:cNvContentPartPr/>
                <p14:nvPr/>
              </p14:nvContentPartPr>
              <p14:xfrm>
                <a:off x="10174154" y="3579443"/>
                <a:ext cx="171360" cy="656640"/>
              </p14:xfrm>
            </p:contentPart>
          </mc:Choice>
          <mc:Fallback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4A258278-1DAE-431A-96FA-19D47071A66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65154" y="3570803"/>
                  <a:ext cx="18900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C2A784B3-A4B0-4F88-832A-82C6239A32DA}"/>
                    </a:ext>
                  </a:extLst>
                </p14:cNvPr>
                <p14:cNvContentPartPr/>
                <p14:nvPr/>
              </p14:nvContentPartPr>
              <p14:xfrm>
                <a:off x="10180274" y="3595283"/>
                <a:ext cx="1599120" cy="658440"/>
              </p14:xfrm>
            </p:contentPart>
          </mc:Choice>
          <mc:Fallback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C2A784B3-A4B0-4F88-832A-82C6239A32D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171274" y="3586643"/>
                  <a:ext cx="161676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2126B4AF-A263-4018-891F-54B40C76FB08}"/>
                    </a:ext>
                  </a:extLst>
                </p14:cNvPr>
                <p14:cNvContentPartPr/>
                <p14:nvPr/>
              </p14:nvContentPartPr>
              <p14:xfrm>
                <a:off x="10565834" y="3881843"/>
                <a:ext cx="561600" cy="180360"/>
              </p14:xfrm>
            </p:contentPart>
          </mc:Choice>
          <mc:Fallback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2126B4AF-A263-4018-891F-54B40C76FB0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556834" y="3873203"/>
                  <a:ext cx="579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4CDF39FA-D782-4B25-AF1E-567E3615CA3F}"/>
                    </a:ext>
                  </a:extLst>
                </p14:cNvPr>
                <p14:cNvContentPartPr/>
                <p14:nvPr/>
              </p14:nvContentPartPr>
              <p14:xfrm>
                <a:off x="11201594" y="3872843"/>
                <a:ext cx="309600" cy="281520"/>
              </p14:xfrm>
            </p:contentPart>
          </mc:Choice>
          <mc:Fallback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4CDF39FA-D782-4B25-AF1E-567E3615CA3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192594" y="3863843"/>
                  <a:ext cx="3272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022249A3-428E-4FA0-80B1-4FC38C957B19}"/>
                    </a:ext>
                  </a:extLst>
                </p14:cNvPr>
                <p14:cNvContentPartPr/>
                <p14:nvPr/>
              </p14:nvContentPartPr>
              <p14:xfrm>
                <a:off x="11454314" y="3882923"/>
                <a:ext cx="69480" cy="106200"/>
              </p14:xfrm>
            </p:contentPart>
          </mc:Choice>
          <mc:Fallback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022249A3-428E-4FA0-80B1-4FC38C957B1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445674" y="3873923"/>
                  <a:ext cx="8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6563D4CD-7CE0-4752-A831-5EAAB15ED573}"/>
                    </a:ext>
                  </a:extLst>
                </p14:cNvPr>
                <p14:cNvContentPartPr/>
                <p14:nvPr/>
              </p14:nvContentPartPr>
              <p14:xfrm>
                <a:off x="11598314" y="3750083"/>
                <a:ext cx="29880" cy="228960"/>
              </p14:xfrm>
            </p:contentPart>
          </mc:Choice>
          <mc:Fallback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6563D4CD-7CE0-4752-A831-5EAAB15ED57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89674" y="3741443"/>
                  <a:ext cx="47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CA6BB35F-6CBD-49E1-9F9B-AD9F074B657C}"/>
                    </a:ext>
                  </a:extLst>
                </p14:cNvPr>
                <p14:cNvContentPartPr/>
                <p14:nvPr/>
              </p14:nvContentPartPr>
              <p14:xfrm>
                <a:off x="11523794" y="3834683"/>
                <a:ext cx="273240" cy="128520"/>
              </p14:xfrm>
            </p:contentPart>
          </mc:Choice>
          <mc:Fallback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CA6BB35F-6CBD-49E1-9F9B-AD9F074B65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515154" y="3826043"/>
                  <a:ext cx="290880" cy="14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492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A69BBF66-FFA4-4F37-9055-C72A3E88E798}"/>
                  </a:ext>
                </a:extLst>
              </p14:cNvPr>
              <p14:cNvContentPartPr/>
              <p14:nvPr/>
            </p14:nvContentPartPr>
            <p14:xfrm>
              <a:off x="7822127" y="781226"/>
              <a:ext cx="1347840" cy="302400"/>
            </p14:xfrm>
          </p:contentPart>
        </mc:Choice>
        <mc:Fallback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A69BBF66-FFA4-4F37-9055-C72A3E88E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3487" y="772586"/>
                <a:ext cx="13654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0" name="Entrada de lápiz 69">
                <a:extLst>
                  <a:ext uri="{FF2B5EF4-FFF2-40B4-BE49-F238E27FC236}">
                    <a16:creationId xmlns:a16="http://schemas.microsoft.com/office/drawing/2014/main" id="{C088E338-917C-441F-9E1B-DA178158E5DA}"/>
                  </a:ext>
                </a:extLst>
              </p14:cNvPr>
              <p14:cNvContentPartPr/>
              <p14:nvPr/>
            </p14:nvContentPartPr>
            <p14:xfrm>
              <a:off x="9317567" y="563066"/>
              <a:ext cx="1537920" cy="738000"/>
            </p14:xfrm>
          </p:contentPart>
        </mc:Choice>
        <mc:Fallback>
          <p:pic>
            <p:nvPicPr>
              <p:cNvPr id="70" name="Entrada de lápiz 69">
                <a:extLst>
                  <a:ext uri="{FF2B5EF4-FFF2-40B4-BE49-F238E27FC236}">
                    <a16:creationId xmlns:a16="http://schemas.microsoft.com/office/drawing/2014/main" id="{C088E338-917C-441F-9E1B-DA178158E5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8927" y="554426"/>
                <a:ext cx="1555560" cy="75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upo 100">
            <a:extLst>
              <a:ext uri="{FF2B5EF4-FFF2-40B4-BE49-F238E27FC236}">
                <a16:creationId xmlns:a16="http://schemas.microsoft.com/office/drawing/2014/main" id="{C8384189-2E40-41CB-A556-5992EB118727}"/>
              </a:ext>
            </a:extLst>
          </p:cNvPr>
          <p:cNvGrpSpPr/>
          <p:nvPr/>
        </p:nvGrpSpPr>
        <p:grpSpPr>
          <a:xfrm>
            <a:off x="129287" y="433466"/>
            <a:ext cx="11030760" cy="3348360"/>
            <a:chOff x="129287" y="433466"/>
            <a:chExt cx="11030760" cy="334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07A16324-F4F5-4AD2-A35C-D3E79F536C3C}"/>
                    </a:ext>
                  </a:extLst>
                </p14:cNvPr>
                <p14:cNvContentPartPr/>
                <p14:nvPr/>
              </p14:nvContentPartPr>
              <p14:xfrm>
                <a:off x="631847" y="680066"/>
                <a:ext cx="30960" cy="69732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07A16324-F4F5-4AD2-A35C-D3E79F536C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2847" y="671066"/>
                  <a:ext cx="4860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F682577A-1237-431F-8939-E149B8608C58}"/>
                    </a:ext>
                  </a:extLst>
                </p14:cNvPr>
                <p14:cNvContentPartPr/>
                <p14:nvPr/>
              </p14:nvContentPartPr>
              <p14:xfrm>
                <a:off x="553727" y="533186"/>
                <a:ext cx="2528280" cy="85392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F682577A-1237-431F-8939-E149B8608C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5087" y="524186"/>
                  <a:ext cx="254592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06E6FD68-5B19-4941-B379-A4E663EFCA86}"/>
                    </a:ext>
                  </a:extLst>
                </p14:cNvPr>
                <p14:cNvContentPartPr/>
                <p14:nvPr/>
              </p14:nvContentPartPr>
              <p14:xfrm>
                <a:off x="1099127" y="763946"/>
                <a:ext cx="200880" cy="35892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06E6FD68-5B19-4941-B379-A4E663EFCA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0487" y="755306"/>
                  <a:ext cx="2185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09A82D66-2178-41BE-A422-609419F0AF50}"/>
                    </a:ext>
                  </a:extLst>
                </p14:cNvPr>
                <p14:cNvContentPartPr/>
                <p14:nvPr/>
              </p14:nvContentPartPr>
              <p14:xfrm>
                <a:off x="1347167" y="959426"/>
                <a:ext cx="26640" cy="885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09A82D66-2178-41BE-A422-609419F0AF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38167" y="950426"/>
                  <a:ext cx="44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E8448E51-9CB8-42D8-93A0-B0BC5EFFDC1D}"/>
                    </a:ext>
                  </a:extLst>
                </p14:cNvPr>
                <p14:cNvContentPartPr/>
                <p14:nvPr/>
              </p14:nvContentPartPr>
              <p14:xfrm>
                <a:off x="1370567" y="878066"/>
                <a:ext cx="600480" cy="27972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E8448E51-9CB8-42D8-93A0-B0BC5EFFDC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1567" y="869426"/>
                  <a:ext cx="6181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17B4E4BA-F530-4FBD-80CF-77F850FE17F0}"/>
                    </a:ext>
                  </a:extLst>
                </p14:cNvPr>
                <p14:cNvContentPartPr/>
                <p14:nvPr/>
              </p14:nvContentPartPr>
              <p14:xfrm>
                <a:off x="3093887" y="826946"/>
                <a:ext cx="708480" cy="13284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17B4E4BA-F530-4FBD-80CF-77F850FE17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85247" y="817946"/>
                  <a:ext cx="726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5BE90DDB-84A1-490C-A385-6D5963CCBBA4}"/>
                    </a:ext>
                  </a:extLst>
                </p14:cNvPr>
                <p14:cNvContentPartPr/>
                <p14:nvPr/>
              </p14:nvContentPartPr>
              <p14:xfrm>
                <a:off x="3650087" y="757826"/>
                <a:ext cx="162000" cy="21780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5BE90DDB-84A1-490C-A385-6D5963CCBB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41447" y="749186"/>
                  <a:ext cx="179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6E541DD6-6100-49DA-BBB2-17BED6954D1C}"/>
                    </a:ext>
                  </a:extLst>
                </p14:cNvPr>
                <p14:cNvContentPartPr/>
                <p14:nvPr/>
              </p14:nvContentPartPr>
              <p14:xfrm>
                <a:off x="3974447" y="676106"/>
                <a:ext cx="347040" cy="29088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6E541DD6-6100-49DA-BBB2-17BED6954D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65807" y="667106"/>
                  <a:ext cx="364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B1A178E8-3BB3-45E1-8F29-CCEAB6148331}"/>
                    </a:ext>
                  </a:extLst>
                </p14:cNvPr>
                <p14:cNvContentPartPr/>
                <p14:nvPr/>
              </p14:nvContentPartPr>
              <p14:xfrm>
                <a:off x="4479527" y="610226"/>
                <a:ext cx="147600" cy="31824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B1A178E8-3BB3-45E1-8F29-CCEAB61483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70887" y="601226"/>
                  <a:ext cx="165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7A70A0D4-A8C1-43D6-B3DF-BA9F1CFCE082}"/>
                    </a:ext>
                  </a:extLst>
                </p14:cNvPr>
                <p14:cNvContentPartPr/>
                <p14:nvPr/>
              </p14:nvContentPartPr>
              <p14:xfrm>
                <a:off x="3922967" y="467306"/>
                <a:ext cx="1028160" cy="68652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7A70A0D4-A8C1-43D6-B3DF-BA9F1CFCE0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13967" y="458306"/>
                  <a:ext cx="104580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9B8147E4-B7B1-4C18-B25E-E2EB9E10384F}"/>
                    </a:ext>
                  </a:extLst>
                </p14:cNvPr>
                <p14:cNvContentPartPr/>
                <p14:nvPr/>
              </p14:nvContentPartPr>
              <p14:xfrm>
                <a:off x="4941047" y="769706"/>
                <a:ext cx="702720" cy="7740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9B8147E4-B7B1-4C18-B25E-E2EB9E1038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2047" y="761066"/>
                  <a:ext cx="720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810E8850-1290-41BC-BF8C-1109FB951151}"/>
                    </a:ext>
                  </a:extLst>
                </p14:cNvPr>
                <p14:cNvContentPartPr/>
                <p14:nvPr/>
              </p14:nvContentPartPr>
              <p14:xfrm>
                <a:off x="5548007" y="653066"/>
                <a:ext cx="176040" cy="18900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810E8850-1290-41BC-BF8C-1109FB9511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39367" y="644066"/>
                  <a:ext cx="193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9285E004-0886-4D42-A311-F93AC15D2DB3}"/>
                    </a:ext>
                  </a:extLst>
                </p14:cNvPr>
                <p14:cNvContentPartPr/>
                <p14:nvPr/>
              </p14:nvContentPartPr>
              <p14:xfrm>
                <a:off x="5863007" y="559826"/>
                <a:ext cx="51840" cy="6235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9285E004-0886-4D42-A311-F93AC15D2D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54007" y="551186"/>
                  <a:ext cx="694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D456FE40-8C48-407B-BC95-E8656CDD9A09}"/>
                    </a:ext>
                  </a:extLst>
                </p14:cNvPr>
                <p14:cNvContentPartPr/>
                <p14:nvPr/>
              </p14:nvContentPartPr>
              <p14:xfrm>
                <a:off x="5928527" y="567746"/>
                <a:ext cx="180720" cy="21456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D456FE40-8C48-407B-BC95-E8656CDD9A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19527" y="558746"/>
                  <a:ext cx="198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816087E-39E3-41AD-9E26-18649D16E29A}"/>
                    </a:ext>
                  </a:extLst>
                </p14:cNvPr>
                <p14:cNvContentPartPr/>
                <p14:nvPr/>
              </p14:nvContentPartPr>
              <p14:xfrm>
                <a:off x="6176207" y="706706"/>
                <a:ext cx="275040" cy="22932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816087E-39E3-41AD-9E26-18649D16E2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67207" y="698066"/>
                  <a:ext cx="292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8702CDA4-8A40-468C-8B4E-8E57F8CF764B}"/>
                    </a:ext>
                  </a:extLst>
                </p14:cNvPr>
                <p14:cNvContentPartPr/>
                <p14:nvPr/>
              </p14:nvContentPartPr>
              <p14:xfrm>
                <a:off x="6534767" y="501506"/>
                <a:ext cx="194040" cy="45504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8702CDA4-8A40-468C-8B4E-8E57F8CF76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26127" y="492506"/>
                  <a:ext cx="2116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89BC867-1E09-41C8-9F09-14949C60687B}"/>
                    </a:ext>
                  </a:extLst>
                </p14:cNvPr>
                <p14:cNvContentPartPr/>
                <p14:nvPr/>
              </p14:nvContentPartPr>
              <p14:xfrm>
                <a:off x="6748247" y="769706"/>
                <a:ext cx="124200" cy="13572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89BC867-1E09-41C8-9F09-14949C6068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9247" y="761066"/>
                  <a:ext cx="141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900F3DB9-BFDA-480E-8E76-70B87C55CA09}"/>
                    </a:ext>
                  </a:extLst>
                </p14:cNvPr>
                <p14:cNvContentPartPr/>
                <p14:nvPr/>
              </p14:nvContentPartPr>
              <p14:xfrm>
                <a:off x="6954167" y="749906"/>
                <a:ext cx="137880" cy="20088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900F3DB9-BFDA-480E-8E76-70B87C55CA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45527" y="740906"/>
                  <a:ext cx="155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F7DF9947-A334-429B-A642-B439852EDEC7}"/>
                    </a:ext>
                  </a:extLst>
                </p14:cNvPr>
                <p14:cNvContentPartPr/>
                <p14:nvPr/>
              </p14:nvContentPartPr>
              <p14:xfrm>
                <a:off x="7297967" y="498986"/>
                <a:ext cx="21240" cy="41220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F7DF9947-A334-429B-A642-B439852EDE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88967" y="489986"/>
                  <a:ext cx="388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3208C37A-07D9-487B-9151-BA3B53B07155}"/>
                    </a:ext>
                  </a:extLst>
                </p14:cNvPr>
                <p14:cNvContentPartPr/>
                <p14:nvPr/>
              </p14:nvContentPartPr>
              <p14:xfrm>
                <a:off x="7212647" y="726146"/>
                <a:ext cx="360720" cy="21384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3208C37A-07D9-487B-9151-BA3B53B071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03647" y="717506"/>
                  <a:ext cx="378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9405FA20-4C8D-4693-888D-90EB10DDE1D8}"/>
                    </a:ext>
                  </a:extLst>
                </p14:cNvPr>
                <p14:cNvContentPartPr/>
                <p14:nvPr/>
              </p14:nvContentPartPr>
              <p14:xfrm>
                <a:off x="5761487" y="463346"/>
                <a:ext cx="61560" cy="70164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9405FA20-4C8D-4693-888D-90EB10DDE1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52487" y="454706"/>
                  <a:ext cx="792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20B1C9F8-8835-4DDB-AF87-F7D7C2950162}"/>
                    </a:ext>
                  </a:extLst>
                </p14:cNvPr>
                <p14:cNvContentPartPr/>
                <p14:nvPr/>
              </p14:nvContentPartPr>
              <p14:xfrm>
                <a:off x="5792087" y="433466"/>
                <a:ext cx="2086560" cy="71568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20B1C9F8-8835-4DDB-AF87-F7D7C295016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3087" y="424826"/>
                  <a:ext cx="210420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C942E1AE-AE66-40FD-ADC6-DAF6D32D5369}"/>
                    </a:ext>
                  </a:extLst>
                </p14:cNvPr>
                <p14:cNvContentPartPr/>
                <p14:nvPr/>
              </p14:nvContentPartPr>
              <p14:xfrm>
                <a:off x="353207" y="2193866"/>
                <a:ext cx="461160" cy="49536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C942E1AE-AE66-40FD-ADC6-DAF6D32D53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4567" y="2184866"/>
                  <a:ext cx="4788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C72F8EB9-8407-422F-9A63-3EFA3939B896}"/>
                    </a:ext>
                  </a:extLst>
                </p14:cNvPr>
                <p14:cNvContentPartPr/>
                <p14:nvPr/>
              </p14:nvContentPartPr>
              <p14:xfrm>
                <a:off x="926327" y="2417426"/>
                <a:ext cx="180360" cy="28980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C72F8EB9-8407-422F-9A63-3EFA3939B8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7687" y="2408786"/>
                  <a:ext cx="198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04DDF21E-9ED6-4310-84B9-D146E8C4F53F}"/>
                    </a:ext>
                  </a:extLst>
                </p14:cNvPr>
                <p14:cNvContentPartPr/>
                <p14:nvPr/>
              </p14:nvContentPartPr>
              <p14:xfrm>
                <a:off x="1656047" y="2250746"/>
                <a:ext cx="304920" cy="43596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04DDF21E-9ED6-4310-84B9-D146E8C4F5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47047" y="2241746"/>
                  <a:ext cx="3225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8E29BAA7-15C8-478E-9943-F07095145186}"/>
                    </a:ext>
                  </a:extLst>
                </p14:cNvPr>
                <p14:cNvContentPartPr/>
                <p14:nvPr/>
              </p14:nvContentPartPr>
              <p14:xfrm>
                <a:off x="2021807" y="2432906"/>
                <a:ext cx="39960" cy="1328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8E29BAA7-15C8-478E-9943-F070951451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3167" y="2424266"/>
                  <a:ext cx="5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5F1CB2B3-D43C-4260-B244-6A705160D91A}"/>
                    </a:ext>
                  </a:extLst>
                </p14:cNvPr>
                <p14:cNvContentPartPr/>
                <p14:nvPr/>
              </p14:nvContentPartPr>
              <p14:xfrm>
                <a:off x="2080487" y="2435426"/>
                <a:ext cx="482040" cy="2289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5F1CB2B3-D43C-4260-B244-6A705160D9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1487" y="2426786"/>
                  <a:ext cx="49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DBCD8B91-F2E0-4E23-9769-E3CAAA279E7B}"/>
                    </a:ext>
                  </a:extLst>
                </p14:cNvPr>
                <p14:cNvContentPartPr/>
                <p14:nvPr/>
              </p14:nvContentPartPr>
              <p14:xfrm>
                <a:off x="3040607" y="2309066"/>
                <a:ext cx="345240" cy="27864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DBCD8B91-F2E0-4E23-9769-E3CAAA279E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31967" y="2300426"/>
                  <a:ext cx="3628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14AD9DA4-04A3-44BF-BC64-30D99E2F961A}"/>
                    </a:ext>
                  </a:extLst>
                </p14:cNvPr>
                <p14:cNvContentPartPr/>
                <p14:nvPr/>
              </p14:nvContentPartPr>
              <p14:xfrm>
                <a:off x="3940967" y="2277746"/>
                <a:ext cx="380520" cy="22680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14AD9DA4-04A3-44BF-BC64-30D99E2F96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32327" y="2269106"/>
                  <a:ext cx="398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BE2A6AF9-17D8-48C9-B2E0-08EA14B80CAF}"/>
                    </a:ext>
                  </a:extLst>
                </p14:cNvPr>
                <p14:cNvContentPartPr/>
                <p14:nvPr/>
              </p14:nvContentPartPr>
              <p14:xfrm>
                <a:off x="4350287" y="2262266"/>
                <a:ext cx="149040" cy="23004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BE2A6AF9-17D8-48C9-B2E0-08EA14B80C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41287" y="2253266"/>
                  <a:ext cx="166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30B0974F-8D0E-4D5F-A881-D1581D9BBE4D}"/>
                    </a:ext>
                  </a:extLst>
                </p14:cNvPr>
                <p14:cNvContentPartPr/>
                <p14:nvPr/>
              </p14:nvContentPartPr>
              <p14:xfrm>
                <a:off x="4903967" y="2345066"/>
                <a:ext cx="177120" cy="60804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30B0974F-8D0E-4D5F-A881-D1581D9BBE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95327" y="2336426"/>
                  <a:ext cx="19476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9ED65F56-5111-4FFD-81FD-4C82F56A486C}"/>
                    </a:ext>
                  </a:extLst>
                </p14:cNvPr>
                <p14:cNvContentPartPr/>
                <p14:nvPr/>
              </p14:nvContentPartPr>
              <p14:xfrm>
                <a:off x="5164247" y="2335346"/>
                <a:ext cx="338040" cy="22140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9ED65F56-5111-4FFD-81FD-4C82F56A48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55607" y="2326346"/>
                  <a:ext cx="355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E0CEBC63-87A1-43C7-8CF3-051D081F6786}"/>
                    </a:ext>
                  </a:extLst>
                </p14:cNvPr>
                <p14:cNvContentPartPr/>
                <p14:nvPr/>
              </p14:nvContentPartPr>
              <p14:xfrm>
                <a:off x="5629007" y="1898666"/>
                <a:ext cx="364320" cy="60120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E0CEBC63-87A1-43C7-8CF3-051D081F678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20007" y="1889666"/>
                  <a:ext cx="3819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D13BEF08-D0D9-4357-9067-88CBDBC03C3F}"/>
                    </a:ext>
                  </a:extLst>
                </p14:cNvPr>
                <p14:cNvContentPartPr/>
                <p14:nvPr/>
              </p14:nvContentPartPr>
              <p14:xfrm>
                <a:off x="6140207" y="2274866"/>
                <a:ext cx="178200" cy="23616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D13BEF08-D0D9-4357-9067-88CBDBC03C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31567" y="2266226"/>
                  <a:ext cx="195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045A53E3-47B5-499E-B043-5E00761283CB}"/>
                    </a:ext>
                  </a:extLst>
                </p14:cNvPr>
                <p14:cNvContentPartPr/>
                <p14:nvPr/>
              </p14:nvContentPartPr>
              <p14:xfrm>
                <a:off x="6426767" y="1978226"/>
                <a:ext cx="50400" cy="48888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045A53E3-47B5-499E-B043-5E00761283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17767" y="1969586"/>
                  <a:ext cx="6804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CD3F59FE-7700-453E-B974-35D7272E083B}"/>
                    </a:ext>
                  </a:extLst>
                </p14:cNvPr>
                <p14:cNvContentPartPr/>
                <p14:nvPr/>
              </p14:nvContentPartPr>
              <p14:xfrm>
                <a:off x="6376367" y="2239586"/>
                <a:ext cx="355320" cy="20952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CD3F59FE-7700-453E-B974-35D7272E08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67727" y="2230586"/>
                  <a:ext cx="372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42ECABCF-EF98-4522-9210-90B107EBB785}"/>
                    </a:ext>
                  </a:extLst>
                </p14:cNvPr>
                <p14:cNvContentPartPr/>
                <p14:nvPr/>
              </p14:nvContentPartPr>
              <p14:xfrm>
                <a:off x="6809447" y="2378906"/>
                <a:ext cx="61560" cy="324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42ECABCF-EF98-4522-9210-90B107EBB7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00447" y="2370266"/>
                  <a:ext cx="79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33FEB760-159D-439D-9181-35E30E181140}"/>
                    </a:ext>
                  </a:extLst>
                </p14:cNvPr>
                <p14:cNvContentPartPr/>
                <p14:nvPr/>
              </p14:nvContentPartPr>
              <p14:xfrm>
                <a:off x="129287" y="3229946"/>
                <a:ext cx="101880" cy="1620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33FEB760-159D-439D-9181-35E30E1811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0647" y="3220946"/>
                  <a:ext cx="119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C33CC535-0A56-47A4-BFAC-75248FA7D413}"/>
                    </a:ext>
                  </a:extLst>
                </p14:cNvPr>
                <p14:cNvContentPartPr/>
                <p14:nvPr/>
              </p14:nvContentPartPr>
              <p14:xfrm>
                <a:off x="136127" y="3121586"/>
                <a:ext cx="604440" cy="10872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C33CC535-0A56-47A4-BFAC-75248FA7D41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7487" y="3112586"/>
                  <a:ext cx="622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9F805FF8-7182-445E-8B75-0D07695B9A21}"/>
                    </a:ext>
                  </a:extLst>
                </p14:cNvPr>
                <p14:cNvContentPartPr/>
                <p14:nvPr/>
              </p14:nvContentPartPr>
              <p14:xfrm>
                <a:off x="400727" y="3117266"/>
                <a:ext cx="472680" cy="57312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9F805FF8-7182-445E-8B75-0D07695B9A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1727" y="3108626"/>
                  <a:ext cx="4903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FC955931-E623-4204-B793-53C9879A21AF}"/>
                    </a:ext>
                  </a:extLst>
                </p14:cNvPr>
                <p14:cNvContentPartPr/>
                <p14:nvPr/>
              </p14:nvContentPartPr>
              <p14:xfrm>
                <a:off x="1061327" y="3232826"/>
                <a:ext cx="456480" cy="41040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FC955931-E623-4204-B793-53C9879A21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2327" y="3223826"/>
                  <a:ext cx="4741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F521EDE9-8AE7-407A-8001-B27FA6364DA4}"/>
                    </a:ext>
                  </a:extLst>
                </p14:cNvPr>
                <p14:cNvContentPartPr/>
                <p14:nvPr/>
              </p14:nvContentPartPr>
              <p14:xfrm>
                <a:off x="2045207" y="3282506"/>
                <a:ext cx="388440" cy="40968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F521EDE9-8AE7-407A-8001-B27FA6364D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36207" y="3273866"/>
                  <a:ext cx="4060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6AFE6FE7-073D-424E-871D-D4635357E006}"/>
                    </a:ext>
                  </a:extLst>
                </p14:cNvPr>
                <p14:cNvContentPartPr/>
                <p14:nvPr/>
              </p14:nvContentPartPr>
              <p14:xfrm>
                <a:off x="2475767" y="3422186"/>
                <a:ext cx="529560" cy="21852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6AFE6FE7-073D-424E-871D-D4635357E0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66767" y="3413546"/>
                  <a:ext cx="547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7247C2ED-958F-43F9-A018-E514DB31A556}"/>
                    </a:ext>
                  </a:extLst>
                </p14:cNvPr>
                <p14:cNvContentPartPr/>
                <p14:nvPr/>
              </p14:nvContentPartPr>
              <p14:xfrm>
                <a:off x="3409607" y="3268466"/>
                <a:ext cx="423360" cy="26712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7247C2ED-958F-43F9-A018-E514DB31A55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00607" y="3259466"/>
                  <a:ext cx="441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51C7D86A-65E2-4A67-BA78-C10B179AAAB1}"/>
                    </a:ext>
                  </a:extLst>
                </p14:cNvPr>
                <p14:cNvContentPartPr/>
                <p14:nvPr/>
              </p14:nvContentPartPr>
              <p14:xfrm>
                <a:off x="4259207" y="3270986"/>
                <a:ext cx="520200" cy="24228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51C7D86A-65E2-4A67-BA78-C10B179AAA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50567" y="3262346"/>
                  <a:ext cx="537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812B0F0C-65AB-4A9E-953D-1EB9D9314534}"/>
                    </a:ext>
                  </a:extLst>
                </p14:cNvPr>
                <p14:cNvContentPartPr/>
                <p14:nvPr/>
              </p14:nvContentPartPr>
              <p14:xfrm>
                <a:off x="5137967" y="3229946"/>
                <a:ext cx="310680" cy="55188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812B0F0C-65AB-4A9E-953D-1EB9D93145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28967" y="3221306"/>
                  <a:ext cx="3283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CCDD2315-D8AE-4D2B-8932-11965839B5C9}"/>
                    </a:ext>
                  </a:extLst>
                </p14:cNvPr>
                <p14:cNvContentPartPr/>
                <p14:nvPr/>
              </p14:nvContentPartPr>
              <p14:xfrm>
                <a:off x="5480327" y="3248306"/>
                <a:ext cx="299520" cy="2142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CCDD2315-D8AE-4D2B-8932-11965839B5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71327" y="3239666"/>
                  <a:ext cx="317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334F82C1-E129-4ACB-B5C4-239074C6D140}"/>
                    </a:ext>
                  </a:extLst>
                </p14:cNvPr>
                <p14:cNvContentPartPr/>
                <p14:nvPr/>
              </p14:nvContentPartPr>
              <p14:xfrm>
                <a:off x="5784887" y="2986226"/>
                <a:ext cx="238680" cy="449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334F82C1-E129-4ACB-B5C4-239074C6D1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75887" y="2977226"/>
                  <a:ext cx="2563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26871514-12D0-4F35-A1A8-E85189869B77}"/>
                    </a:ext>
                  </a:extLst>
                </p14:cNvPr>
                <p14:cNvContentPartPr/>
                <p14:nvPr/>
              </p14:nvContentPartPr>
              <p14:xfrm>
                <a:off x="6028967" y="3283946"/>
                <a:ext cx="133560" cy="1648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26871514-12D0-4F35-A1A8-E85189869B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20327" y="3275306"/>
                  <a:ext cx="151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9E722332-658E-4831-98AE-25DFDE334442}"/>
                    </a:ext>
                  </a:extLst>
                </p14:cNvPr>
                <p14:cNvContentPartPr/>
                <p14:nvPr/>
              </p14:nvContentPartPr>
              <p14:xfrm>
                <a:off x="6229847" y="3264146"/>
                <a:ext cx="176040" cy="19944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9E722332-658E-4831-98AE-25DFDE3344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21207" y="3255146"/>
                  <a:ext cx="193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28D3AE34-BE4F-4BA2-9E72-520FD703E64D}"/>
                    </a:ext>
                  </a:extLst>
                </p14:cNvPr>
                <p14:cNvContentPartPr/>
                <p14:nvPr/>
              </p14:nvContentPartPr>
              <p14:xfrm>
                <a:off x="6443327" y="3016826"/>
                <a:ext cx="269640" cy="41004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28D3AE34-BE4F-4BA2-9E72-520FD703E6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34327" y="3007826"/>
                  <a:ext cx="2872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E907B6CD-23D6-4C5D-9BEA-AFA9858C0506}"/>
                    </a:ext>
                  </a:extLst>
                </p14:cNvPr>
                <p14:cNvContentPartPr/>
                <p14:nvPr/>
              </p14:nvContentPartPr>
              <p14:xfrm>
                <a:off x="9511967" y="837026"/>
                <a:ext cx="78840" cy="39780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E907B6CD-23D6-4C5D-9BEA-AFA9858C050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02967" y="828026"/>
                  <a:ext cx="964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5B926D32-FAA0-49E9-8D45-84C19FD530CA}"/>
                    </a:ext>
                  </a:extLst>
                </p14:cNvPr>
                <p14:cNvContentPartPr/>
                <p14:nvPr/>
              </p14:nvContentPartPr>
              <p14:xfrm>
                <a:off x="9481367" y="1047626"/>
                <a:ext cx="258840" cy="3168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5B926D32-FAA0-49E9-8D45-84C19FD530C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72367" y="1038986"/>
                  <a:ext cx="276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6ACCFE48-ACE8-453B-9D0E-6A1EA97CFC62}"/>
                    </a:ext>
                  </a:extLst>
                </p14:cNvPr>
                <p14:cNvContentPartPr/>
                <p14:nvPr/>
              </p14:nvContentPartPr>
              <p14:xfrm>
                <a:off x="9718967" y="1026386"/>
                <a:ext cx="60480" cy="8496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6ACCFE48-ACE8-453B-9D0E-6A1EA97CFC6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10327" y="1017746"/>
                  <a:ext cx="78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58E665B0-B4AF-4061-B99F-392D6131C34D}"/>
                    </a:ext>
                  </a:extLst>
                </p14:cNvPr>
                <p14:cNvContentPartPr/>
                <p14:nvPr/>
              </p14:nvContentPartPr>
              <p14:xfrm>
                <a:off x="9817967" y="1029266"/>
                <a:ext cx="360" cy="5040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58E665B0-B4AF-4061-B99F-392D6131C34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09327" y="1020266"/>
                  <a:ext cx="18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7B93F184-A8CD-4FEE-BB7D-DB7BAF95921F}"/>
                    </a:ext>
                  </a:extLst>
                </p14:cNvPr>
                <p14:cNvContentPartPr/>
                <p14:nvPr/>
              </p14:nvContentPartPr>
              <p14:xfrm>
                <a:off x="9837407" y="947906"/>
                <a:ext cx="678240" cy="18180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7B93F184-A8CD-4FEE-BB7D-DB7BAF95921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28407" y="939266"/>
                  <a:ext cx="695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09682F56-B5C7-46BF-8F93-99D91B3A31F9}"/>
                    </a:ext>
                  </a:extLst>
                </p14:cNvPr>
                <p14:cNvContentPartPr/>
                <p14:nvPr/>
              </p14:nvContentPartPr>
              <p14:xfrm>
                <a:off x="9868367" y="1330946"/>
                <a:ext cx="149400" cy="58356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09682F56-B5C7-46BF-8F93-99D91B3A31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59367" y="1322306"/>
                  <a:ext cx="1670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48C7B3B8-02FC-4265-97D7-D558BB8A16E0}"/>
                    </a:ext>
                  </a:extLst>
                </p14:cNvPr>
                <p14:cNvContentPartPr/>
                <p14:nvPr/>
              </p14:nvContentPartPr>
              <p14:xfrm>
                <a:off x="9108407" y="1941506"/>
                <a:ext cx="1842120" cy="8604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48C7B3B8-02FC-4265-97D7-D558BB8A16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99407" y="1932506"/>
                  <a:ext cx="1859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C2B5CEF9-1176-4A48-91E2-631CBE921990}"/>
                    </a:ext>
                  </a:extLst>
                </p14:cNvPr>
                <p14:cNvContentPartPr/>
                <p14:nvPr/>
              </p14:nvContentPartPr>
              <p14:xfrm>
                <a:off x="9131807" y="1887146"/>
                <a:ext cx="2028240" cy="70488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C2B5CEF9-1176-4A48-91E2-631CBE92199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23167" y="1878506"/>
                  <a:ext cx="204588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405B2AEE-2F0F-4A29-8724-A769DCFC6D6D}"/>
                    </a:ext>
                  </a:extLst>
                </p14:cNvPr>
                <p14:cNvContentPartPr/>
                <p14:nvPr/>
              </p14:nvContentPartPr>
              <p14:xfrm>
                <a:off x="9478487" y="2112506"/>
                <a:ext cx="189720" cy="30492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405B2AEE-2F0F-4A29-8724-A769DCFC6D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69847" y="2103506"/>
                  <a:ext cx="207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6224CA57-B591-4C27-81B5-7656F09C6A6A}"/>
                    </a:ext>
                  </a:extLst>
                </p14:cNvPr>
                <p14:cNvContentPartPr/>
                <p14:nvPr/>
              </p14:nvContentPartPr>
              <p14:xfrm>
                <a:off x="9684407" y="2282066"/>
                <a:ext cx="160560" cy="15156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6224CA57-B591-4C27-81B5-7656F09C6A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75407" y="2273066"/>
                  <a:ext cx="178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91323501-D357-4E23-9FF5-DC0A2F39EAF3}"/>
                    </a:ext>
                  </a:extLst>
                </p14:cNvPr>
                <p14:cNvContentPartPr/>
                <p14:nvPr/>
              </p14:nvContentPartPr>
              <p14:xfrm>
                <a:off x="9945407" y="2166506"/>
                <a:ext cx="11160" cy="30024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91323501-D357-4E23-9FF5-DC0A2F39EA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936407" y="2157866"/>
                  <a:ext cx="28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86A48F4A-68C3-4987-BAC5-EE834114E97A}"/>
                    </a:ext>
                  </a:extLst>
                </p14:cNvPr>
                <p14:cNvContentPartPr/>
                <p14:nvPr/>
              </p14:nvContentPartPr>
              <p14:xfrm>
                <a:off x="10094807" y="2316266"/>
                <a:ext cx="91080" cy="16488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86A48F4A-68C3-4987-BAC5-EE834114E97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86167" y="2307266"/>
                  <a:ext cx="108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E956B236-50C4-485F-B6C4-BBEEAF46D326}"/>
                    </a:ext>
                  </a:extLst>
                </p14:cNvPr>
                <p14:cNvContentPartPr/>
                <p14:nvPr/>
              </p14:nvContentPartPr>
              <p14:xfrm>
                <a:off x="10312247" y="2293586"/>
                <a:ext cx="305280" cy="17424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E956B236-50C4-485F-B6C4-BBEEAF46D3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03247" y="2284586"/>
                  <a:ext cx="322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E02FC6B0-F63C-4E52-AC93-DA41C25AA755}"/>
                    </a:ext>
                  </a:extLst>
                </p14:cNvPr>
                <p14:cNvContentPartPr/>
                <p14:nvPr/>
              </p14:nvContentPartPr>
              <p14:xfrm>
                <a:off x="8606567" y="1141586"/>
                <a:ext cx="812880" cy="170316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E02FC6B0-F63C-4E52-AC93-DA41C25AA7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97567" y="1132946"/>
                  <a:ext cx="830520" cy="17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F0FCC23D-3B7A-498E-BE30-056FB325A556}"/>
                    </a:ext>
                  </a:extLst>
                </p14:cNvPr>
                <p14:cNvContentPartPr/>
                <p14:nvPr/>
              </p14:nvContentPartPr>
              <p14:xfrm>
                <a:off x="7514687" y="2939066"/>
                <a:ext cx="31680" cy="45648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F0FCC23D-3B7A-498E-BE30-056FB325A5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05687" y="2930426"/>
                  <a:ext cx="493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5925316B-DF6F-46CD-BCC7-3E56E7C45C60}"/>
                    </a:ext>
                  </a:extLst>
                </p14:cNvPr>
                <p14:cNvContentPartPr/>
                <p14:nvPr/>
              </p14:nvContentPartPr>
              <p14:xfrm>
                <a:off x="7507847" y="2885066"/>
                <a:ext cx="2329200" cy="58896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5925316B-DF6F-46CD-BCC7-3E56E7C45C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99207" y="2876066"/>
                  <a:ext cx="234684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39A8E511-7DAE-4C46-830D-8D1296C70533}"/>
                    </a:ext>
                  </a:extLst>
                </p14:cNvPr>
                <p14:cNvContentPartPr/>
                <p14:nvPr/>
              </p14:nvContentPartPr>
              <p14:xfrm>
                <a:off x="7871087" y="3047426"/>
                <a:ext cx="372240" cy="21096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39A8E511-7DAE-4C46-830D-8D1296C7053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62087" y="3038786"/>
                  <a:ext cx="389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9BB74DB5-1D6D-45A7-88D3-3AEB5D99A966}"/>
                    </a:ext>
                  </a:extLst>
                </p14:cNvPr>
                <p14:cNvContentPartPr/>
                <p14:nvPr/>
              </p14:nvContentPartPr>
              <p14:xfrm>
                <a:off x="8327567" y="3013586"/>
                <a:ext cx="170640" cy="22392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9BB74DB5-1D6D-45A7-88D3-3AEB5D99A96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18927" y="3004586"/>
                  <a:ext cx="188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ECACFF51-E9BE-4F7E-B67D-7019158BE56B}"/>
                    </a:ext>
                  </a:extLst>
                </p14:cNvPr>
                <p14:cNvContentPartPr/>
                <p14:nvPr/>
              </p14:nvContentPartPr>
              <p14:xfrm>
                <a:off x="8589287" y="3124466"/>
                <a:ext cx="25560" cy="7920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ECACFF51-E9BE-4F7E-B67D-7019158BE56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80287" y="3115466"/>
                  <a:ext cx="43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79712962-C9F5-4281-A41B-CEA91000CABC}"/>
                    </a:ext>
                  </a:extLst>
                </p14:cNvPr>
                <p14:cNvContentPartPr/>
                <p14:nvPr/>
              </p14:nvContentPartPr>
              <p14:xfrm>
                <a:off x="8626727" y="3106826"/>
                <a:ext cx="484920" cy="39528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79712962-C9F5-4281-A41B-CEA91000CAB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618087" y="3098186"/>
                  <a:ext cx="502560" cy="41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BE8AE31B-E535-42E1-BC22-03D47633DD6B}"/>
              </a:ext>
            </a:extLst>
          </p:cNvPr>
          <p:cNvGrpSpPr/>
          <p:nvPr/>
        </p:nvGrpSpPr>
        <p:grpSpPr>
          <a:xfrm>
            <a:off x="9008327" y="2699666"/>
            <a:ext cx="2768400" cy="2450160"/>
            <a:chOff x="9008327" y="2699666"/>
            <a:chExt cx="2768400" cy="24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D16CB325-3900-470F-9499-1B51F5206D3C}"/>
                    </a:ext>
                  </a:extLst>
                </p14:cNvPr>
                <p14:cNvContentPartPr/>
                <p14:nvPr/>
              </p14:nvContentPartPr>
              <p14:xfrm>
                <a:off x="9209927" y="3669866"/>
                <a:ext cx="92160" cy="34560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D16CB325-3900-470F-9499-1B51F5206D3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01287" y="3661226"/>
                  <a:ext cx="109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CED98AB9-3325-4C43-BBEC-4777286CB4EA}"/>
                    </a:ext>
                  </a:extLst>
                </p14:cNvPr>
                <p14:cNvContentPartPr/>
                <p14:nvPr/>
              </p14:nvContentPartPr>
              <p14:xfrm>
                <a:off x="9197327" y="3604706"/>
                <a:ext cx="326880" cy="21024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CED98AB9-3325-4C43-BBEC-4777286CB4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88687" y="3596066"/>
                  <a:ext cx="344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08750950-B775-45EF-ACBC-070EB47C9AD6}"/>
                    </a:ext>
                  </a:extLst>
                </p14:cNvPr>
                <p14:cNvContentPartPr/>
                <p14:nvPr/>
              </p14:nvContentPartPr>
              <p14:xfrm>
                <a:off x="10365887" y="2826386"/>
                <a:ext cx="62640" cy="50256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08750950-B775-45EF-ACBC-070EB47C9AD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57247" y="2817746"/>
                  <a:ext cx="802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E41A9CA6-F4E2-4A3E-BBC1-B004A91059F4}"/>
                    </a:ext>
                  </a:extLst>
                </p14:cNvPr>
                <p14:cNvContentPartPr/>
                <p14:nvPr/>
              </p14:nvContentPartPr>
              <p14:xfrm>
                <a:off x="10282727" y="2699666"/>
                <a:ext cx="253440" cy="25416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E41A9CA6-F4E2-4A3E-BBC1-B004A91059F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73727" y="2691026"/>
                  <a:ext cx="271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E1863101-A0A2-4E50-AE0A-EFBD62A089C0}"/>
                    </a:ext>
                  </a:extLst>
                </p14:cNvPr>
                <p14:cNvContentPartPr/>
                <p14:nvPr/>
              </p14:nvContentPartPr>
              <p14:xfrm>
                <a:off x="9008327" y="4118786"/>
                <a:ext cx="270000" cy="42660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E1863101-A0A2-4E50-AE0A-EFBD62A089C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99687" y="4110146"/>
                  <a:ext cx="2876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180339F3-B9F0-4162-87EA-D99A1B39B624}"/>
                    </a:ext>
                  </a:extLst>
                </p14:cNvPr>
                <p14:cNvContentPartPr/>
                <p14:nvPr/>
              </p14:nvContentPartPr>
              <p14:xfrm>
                <a:off x="9412967" y="3891266"/>
                <a:ext cx="18360" cy="52524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180339F3-B9F0-4162-87EA-D99A1B39B62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04327" y="3882266"/>
                  <a:ext cx="360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D93D7D31-3A4B-459F-88EA-9CB3DBD3A97D}"/>
                    </a:ext>
                  </a:extLst>
                </p14:cNvPr>
                <p14:cNvContentPartPr/>
                <p14:nvPr/>
              </p14:nvContentPartPr>
              <p14:xfrm>
                <a:off x="9406127" y="4111946"/>
                <a:ext cx="262800" cy="23184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D93D7D31-3A4B-459F-88EA-9CB3DBD3A97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97487" y="4103306"/>
                  <a:ext cx="280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3179B0AF-DDF8-428A-8150-9735DDA0A3DA}"/>
                    </a:ext>
                  </a:extLst>
                </p14:cNvPr>
                <p14:cNvContentPartPr/>
                <p14:nvPr/>
              </p14:nvContentPartPr>
              <p14:xfrm>
                <a:off x="9724727" y="3830066"/>
                <a:ext cx="89280" cy="44784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3179B0AF-DDF8-428A-8150-9735DDA0A3D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16087" y="3821066"/>
                  <a:ext cx="1069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98B0B6BC-C374-4F3C-8B76-40F6D565BD01}"/>
                    </a:ext>
                  </a:extLst>
                </p14:cNvPr>
                <p14:cNvContentPartPr/>
                <p14:nvPr/>
              </p14:nvContentPartPr>
              <p14:xfrm>
                <a:off x="9806807" y="3814226"/>
                <a:ext cx="227880" cy="39816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98B0B6BC-C374-4F3C-8B76-40F6D565BD0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98167" y="3805586"/>
                  <a:ext cx="2455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4DFE3F4B-E858-4C4D-AA0D-C077F9AA7467}"/>
                    </a:ext>
                  </a:extLst>
                </p14:cNvPr>
                <p14:cNvContentPartPr/>
                <p14:nvPr/>
              </p14:nvContentPartPr>
              <p14:xfrm>
                <a:off x="10085447" y="3817106"/>
                <a:ext cx="148320" cy="26928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4DFE3F4B-E858-4C4D-AA0D-C077F9AA746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76447" y="3808106"/>
                  <a:ext cx="165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EC6DDFD5-D33A-440D-BC28-0E2E9FAA144B}"/>
                    </a:ext>
                  </a:extLst>
                </p14:cNvPr>
                <p14:cNvContentPartPr/>
                <p14:nvPr/>
              </p14:nvContentPartPr>
              <p14:xfrm>
                <a:off x="10194167" y="3429026"/>
                <a:ext cx="234000" cy="47700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EC6DDFD5-D33A-440D-BC28-0E2E9FAA144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85167" y="3420026"/>
                  <a:ext cx="2516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E4892E5E-DE8E-4BBD-9FD3-E117A15AB2D8}"/>
                    </a:ext>
                  </a:extLst>
                </p14:cNvPr>
                <p14:cNvContentPartPr/>
                <p14:nvPr/>
              </p14:nvContentPartPr>
              <p14:xfrm>
                <a:off x="10349687" y="3577346"/>
                <a:ext cx="444600" cy="21924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E4892E5E-DE8E-4BBD-9FD3-E117A15AB2D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341047" y="3568706"/>
                  <a:ext cx="462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B4CC187A-E014-4178-89F8-EEAB34DC24D0}"/>
                    </a:ext>
                  </a:extLst>
                </p14:cNvPr>
                <p14:cNvContentPartPr/>
                <p14:nvPr/>
              </p14:nvContentPartPr>
              <p14:xfrm>
                <a:off x="10888247" y="3411026"/>
                <a:ext cx="96840" cy="23688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B4CC187A-E014-4178-89F8-EEAB34DC24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79607" y="3402026"/>
                  <a:ext cx="114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60436AB1-A454-4B71-A158-D476AF345AB6}"/>
                    </a:ext>
                  </a:extLst>
                </p14:cNvPr>
                <p14:cNvContentPartPr/>
                <p14:nvPr/>
              </p14:nvContentPartPr>
              <p14:xfrm>
                <a:off x="9132527" y="4846346"/>
                <a:ext cx="387000" cy="30348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60436AB1-A454-4B71-A158-D476AF345AB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23527" y="4837706"/>
                  <a:ext cx="4046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77656533-B73A-4086-AD03-2D5BDAFB0D19}"/>
                    </a:ext>
                  </a:extLst>
                </p14:cNvPr>
                <p14:cNvContentPartPr/>
                <p14:nvPr/>
              </p14:nvContentPartPr>
              <p14:xfrm>
                <a:off x="9599447" y="4780466"/>
                <a:ext cx="51840" cy="6624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77656533-B73A-4086-AD03-2D5BDAFB0D1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90807" y="4771466"/>
                  <a:ext cx="69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8B67998B-1E3F-4450-87D6-1F9F3550B853}"/>
                    </a:ext>
                  </a:extLst>
                </p14:cNvPr>
                <p14:cNvContentPartPr/>
                <p14:nvPr/>
              </p14:nvContentPartPr>
              <p14:xfrm>
                <a:off x="9410447" y="4839146"/>
                <a:ext cx="85320" cy="6588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8B67998B-1E3F-4450-87D6-1F9F3550B85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01447" y="4830146"/>
                  <a:ext cx="102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733971D8-70AE-47E2-A815-FA2E1EBFB148}"/>
                    </a:ext>
                  </a:extLst>
                </p14:cNvPr>
                <p14:cNvContentPartPr/>
                <p14:nvPr/>
              </p14:nvContentPartPr>
              <p14:xfrm>
                <a:off x="9502247" y="4807826"/>
                <a:ext cx="21240" cy="29268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733971D8-70AE-47E2-A815-FA2E1EBFB14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93247" y="4798826"/>
                  <a:ext cx="38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4964AAE5-9435-4A13-987E-7AF06CD8AC52}"/>
                    </a:ext>
                  </a:extLst>
                </p14:cNvPr>
                <p14:cNvContentPartPr/>
                <p14:nvPr/>
              </p14:nvContentPartPr>
              <p14:xfrm>
                <a:off x="9566327" y="4732226"/>
                <a:ext cx="406800" cy="21132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4964AAE5-9435-4A13-987E-7AF06CD8AC5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57327" y="4723226"/>
                  <a:ext cx="424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E0AC7E9E-9FAB-4C9D-BA84-7973C8C98DF8}"/>
                    </a:ext>
                  </a:extLst>
                </p14:cNvPr>
                <p14:cNvContentPartPr/>
                <p14:nvPr/>
              </p14:nvContentPartPr>
              <p14:xfrm>
                <a:off x="10031087" y="4656626"/>
                <a:ext cx="109080" cy="16524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E0AC7E9E-9FAB-4C9D-BA84-7973C8C98DF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22087" y="4647626"/>
                  <a:ext cx="126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00766AD6-A3D1-45B0-A48A-8EFFDCAF9D1A}"/>
                    </a:ext>
                  </a:extLst>
                </p14:cNvPr>
                <p14:cNvContentPartPr/>
                <p14:nvPr/>
              </p14:nvContentPartPr>
              <p14:xfrm>
                <a:off x="10145927" y="4305266"/>
                <a:ext cx="74520" cy="42840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00766AD6-A3D1-45B0-A48A-8EFFDCAF9D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137287" y="4296626"/>
                  <a:ext cx="921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749A7397-664B-4D12-9EB5-BF92CC543F84}"/>
                    </a:ext>
                  </a:extLst>
                </p14:cNvPr>
                <p14:cNvContentPartPr/>
                <p14:nvPr/>
              </p14:nvContentPartPr>
              <p14:xfrm>
                <a:off x="10111727" y="4475186"/>
                <a:ext cx="353880" cy="17460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749A7397-664B-4D12-9EB5-BF92CC543F8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03087" y="4466186"/>
                  <a:ext cx="371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53BABDCE-F756-4268-A1F4-9FC33CA1D9FF}"/>
                    </a:ext>
                  </a:extLst>
                </p14:cNvPr>
                <p14:cNvContentPartPr/>
                <p14:nvPr/>
              </p14:nvContentPartPr>
              <p14:xfrm>
                <a:off x="10451207" y="4340906"/>
                <a:ext cx="291240" cy="22356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53BABDCE-F756-4268-A1F4-9FC33CA1D9F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42567" y="4331906"/>
                  <a:ext cx="308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E01B9808-E367-41E7-9F77-1443486AB94F}"/>
                    </a:ext>
                  </a:extLst>
                </p14:cNvPr>
                <p14:cNvContentPartPr/>
                <p14:nvPr/>
              </p14:nvContentPartPr>
              <p14:xfrm>
                <a:off x="10661447" y="4146506"/>
                <a:ext cx="299520" cy="30024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E01B9808-E367-41E7-9F77-1443486AB9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52807" y="4137506"/>
                  <a:ext cx="3171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7ADB3B3A-611B-4A6C-BB27-34BA0AD74A62}"/>
                    </a:ext>
                  </a:extLst>
                </p14:cNvPr>
                <p14:cNvContentPartPr/>
                <p14:nvPr/>
              </p14:nvContentPartPr>
              <p14:xfrm>
                <a:off x="10921727" y="3860306"/>
                <a:ext cx="110160" cy="37476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7ADB3B3A-611B-4A6C-BB27-34BA0AD74A6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912727" y="3851666"/>
                  <a:ext cx="1278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87842138-570C-480F-B28A-D66997FF1F88}"/>
                    </a:ext>
                  </a:extLst>
                </p14:cNvPr>
                <p14:cNvContentPartPr/>
                <p14:nvPr/>
              </p14:nvContentPartPr>
              <p14:xfrm>
                <a:off x="10963487" y="4042106"/>
                <a:ext cx="183960" cy="17352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87842138-570C-480F-B28A-D66997FF1F8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54847" y="4033466"/>
                  <a:ext cx="201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C74800C2-0190-4B1F-B77B-294D3A8C9C68}"/>
                    </a:ext>
                  </a:extLst>
                </p14:cNvPr>
                <p14:cNvContentPartPr/>
                <p14:nvPr/>
              </p14:nvContentPartPr>
              <p14:xfrm>
                <a:off x="11214047" y="3765626"/>
                <a:ext cx="457200" cy="39744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C74800C2-0190-4B1F-B77B-294D3A8C9C6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05047" y="3756986"/>
                  <a:ext cx="4748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1E52C8AD-C373-4576-83B5-AE6B4963CDA1}"/>
                    </a:ext>
                  </a:extLst>
                </p14:cNvPr>
                <p14:cNvContentPartPr/>
                <p14:nvPr/>
              </p14:nvContentPartPr>
              <p14:xfrm>
                <a:off x="11776367" y="3651866"/>
                <a:ext cx="360" cy="3024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1E52C8AD-C373-4576-83B5-AE6B4963CDA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767367" y="3642866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3" name="Entrada de lápiz 132">
                <a:extLst>
                  <a:ext uri="{FF2B5EF4-FFF2-40B4-BE49-F238E27FC236}">
                    <a16:creationId xmlns:a16="http://schemas.microsoft.com/office/drawing/2014/main" id="{1AA28264-A2C2-434B-B7DF-76A6B36CA0C8}"/>
                  </a:ext>
                </a:extLst>
              </p14:cNvPr>
              <p14:cNvContentPartPr/>
              <p14:nvPr/>
            </p14:nvContentPartPr>
            <p14:xfrm>
              <a:off x="6086927" y="623906"/>
              <a:ext cx="1699560" cy="478440"/>
            </p14:xfrm>
          </p:contentPart>
        </mc:Choice>
        <mc:Fallback>
          <p:pic>
            <p:nvPicPr>
              <p:cNvPr id="133" name="Entrada de lápiz 132">
                <a:extLst>
                  <a:ext uri="{FF2B5EF4-FFF2-40B4-BE49-F238E27FC236}">
                    <a16:creationId xmlns:a16="http://schemas.microsoft.com/office/drawing/2014/main" id="{1AA28264-A2C2-434B-B7DF-76A6B36CA0C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033287" y="516266"/>
                <a:ext cx="180720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4" name="Entrada de lápiz 133">
                <a:extLst>
                  <a:ext uri="{FF2B5EF4-FFF2-40B4-BE49-F238E27FC236}">
                    <a16:creationId xmlns:a16="http://schemas.microsoft.com/office/drawing/2014/main" id="{83ED0810-6050-4CEF-836B-989D99EF4A9B}"/>
                  </a:ext>
                </a:extLst>
              </p14:cNvPr>
              <p14:cNvContentPartPr/>
              <p14:nvPr/>
            </p14:nvContentPartPr>
            <p14:xfrm>
              <a:off x="7490567" y="661346"/>
              <a:ext cx="2690640" cy="1774800"/>
            </p14:xfrm>
          </p:contentPart>
        </mc:Choice>
        <mc:Fallback>
          <p:pic>
            <p:nvPicPr>
              <p:cNvPr id="134" name="Entrada de lápiz 133">
                <a:extLst>
                  <a:ext uri="{FF2B5EF4-FFF2-40B4-BE49-F238E27FC236}">
                    <a16:creationId xmlns:a16="http://schemas.microsoft.com/office/drawing/2014/main" id="{83ED0810-6050-4CEF-836B-989D99EF4A9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436567" y="553706"/>
                <a:ext cx="2798280" cy="19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5" name="Entrada de lápiz 134">
                <a:extLst>
                  <a:ext uri="{FF2B5EF4-FFF2-40B4-BE49-F238E27FC236}">
                    <a16:creationId xmlns:a16="http://schemas.microsoft.com/office/drawing/2014/main" id="{34D6835A-0832-4A10-8B59-A6B4F8968410}"/>
                  </a:ext>
                </a:extLst>
              </p14:cNvPr>
              <p14:cNvContentPartPr/>
              <p14:nvPr/>
            </p14:nvContentPartPr>
            <p14:xfrm>
              <a:off x="6735647" y="745586"/>
              <a:ext cx="3024720" cy="2615760"/>
            </p14:xfrm>
          </p:contentPart>
        </mc:Choice>
        <mc:Fallback>
          <p:pic>
            <p:nvPicPr>
              <p:cNvPr id="135" name="Entrada de lápiz 134">
                <a:extLst>
                  <a:ext uri="{FF2B5EF4-FFF2-40B4-BE49-F238E27FC236}">
                    <a16:creationId xmlns:a16="http://schemas.microsoft.com/office/drawing/2014/main" id="{34D6835A-0832-4A10-8B59-A6B4F896841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681647" y="637946"/>
                <a:ext cx="3132360" cy="28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6" name="Entrada de lápiz 135">
                <a:extLst>
                  <a:ext uri="{FF2B5EF4-FFF2-40B4-BE49-F238E27FC236}">
                    <a16:creationId xmlns:a16="http://schemas.microsoft.com/office/drawing/2014/main" id="{B496CFBF-4F0F-4144-BF00-B2207E2CA836}"/>
                  </a:ext>
                </a:extLst>
              </p14:cNvPr>
              <p14:cNvContentPartPr/>
              <p14:nvPr/>
            </p14:nvContentPartPr>
            <p14:xfrm>
              <a:off x="954407" y="694466"/>
              <a:ext cx="6631920" cy="455040"/>
            </p14:xfrm>
          </p:contentPart>
        </mc:Choice>
        <mc:Fallback>
          <p:pic>
            <p:nvPicPr>
              <p:cNvPr id="136" name="Entrada de lápiz 135">
                <a:extLst>
                  <a:ext uri="{FF2B5EF4-FFF2-40B4-BE49-F238E27FC236}">
                    <a16:creationId xmlns:a16="http://schemas.microsoft.com/office/drawing/2014/main" id="{B496CFBF-4F0F-4144-BF00-B2207E2CA83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00407" y="586466"/>
                <a:ext cx="6739560" cy="67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32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Entrada de lápiz 55">
                <a:extLst>
                  <a:ext uri="{FF2B5EF4-FFF2-40B4-BE49-F238E27FC236}">
                    <a16:creationId xmlns:a16="http://schemas.microsoft.com/office/drawing/2014/main" id="{2889E10D-F390-458B-BFC6-45A1C19B7273}"/>
                  </a:ext>
                </a:extLst>
              </p14:cNvPr>
              <p14:cNvContentPartPr/>
              <p14:nvPr/>
            </p14:nvContentPartPr>
            <p14:xfrm>
              <a:off x="2213327" y="4575266"/>
              <a:ext cx="42480" cy="11880"/>
            </p14:xfrm>
          </p:contentPart>
        </mc:Choice>
        <mc:Fallback>
          <p:pic>
            <p:nvPicPr>
              <p:cNvPr id="56" name="Entrada de lápiz 55">
                <a:extLst>
                  <a:ext uri="{FF2B5EF4-FFF2-40B4-BE49-F238E27FC236}">
                    <a16:creationId xmlns:a16="http://schemas.microsoft.com/office/drawing/2014/main" id="{2889E10D-F390-458B-BFC6-45A1C19B72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4687" y="4566626"/>
                <a:ext cx="6012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upo 91">
            <a:extLst>
              <a:ext uri="{FF2B5EF4-FFF2-40B4-BE49-F238E27FC236}">
                <a16:creationId xmlns:a16="http://schemas.microsoft.com/office/drawing/2014/main" id="{628AF6C8-7B8B-47C3-9958-1C1FA16E4CFE}"/>
              </a:ext>
            </a:extLst>
          </p:cNvPr>
          <p:cNvGrpSpPr/>
          <p:nvPr/>
        </p:nvGrpSpPr>
        <p:grpSpPr>
          <a:xfrm>
            <a:off x="1431407" y="487466"/>
            <a:ext cx="5517360" cy="5865120"/>
            <a:chOff x="1431407" y="487466"/>
            <a:chExt cx="5517360" cy="58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705F8568-2B73-4383-815A-0D4C55588BA5}"/>
                    </a:ext>
                  </a:extLst>
                </p14:cNvPr>
                <p14:cNvContentPartPr/>
                <p14:nvPr/>
              </p14:nvContentPartPr>
              <p14:xfrm>
                <a:off x="1452647" y="837386"/>
                <a:ext cx="362520" cy="514188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705F8568-2B73-4383-815A-0D4C55588B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4007" y="828386"/>
                  <a:ext cx="380160" cy="51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E53AA23F-1E93-4F03-AD6C-F206F12A129F}"/>
                    </a:ext>
                  </a:extLst>
                </p14:cNvPr>
                <p14:cNvContentPartPr/>
                <p14:nvPr/>
              </p14:nvContentPartPr>
              <p14:xfrm>
                <a:off x="1431407" y="498986"/>
                <a:ext cx="5113800" cy="182196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E53AA23F-1E93-4F03-AD6C-F206F12A12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2767" y="490346"/>
                  <a:ext cx="5131440" cy="18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D713ED5B-272A-4511-B836-8EDCE9B940F1}"/>
                    </a:ext>
                  </a:extLst>
                </p14:cNvPr>
                <p14:cNvContentPartPr/>
                <p14:nvPr/>
              </p14:nvContentPartPr>
              <p14:xfrm>
                <a:off x="1777007" y="2216546"/>
                <a:ext cx="5171760" cy="413604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D713ED5B-272A-4511-B836-8EDCE9B940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8367" y="2207546"/>
                  <a:ext cx="5189400" cy="41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B49332B6-7B87-4A7B-A232-5C0611999080}"/>
                    </a:ext>
                  </a:extLst>
                </p14:cNvPr>
                <p14:cNvContentPartPr/>
                <p14:nvPr/>
              </p14:nvContentPartPr>
              <p14:xfrm>
                <a:off x="1464887" y="799226"/>
                <a:ext cx="4897800" cy="5194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B49332B6-7B87-4A7B-A232-5C06119990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6247" y="790586"/>
                  <a:ext cx="49154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29441E8F-7724-4E61-B2F0-292235C7639F}"/>
                    </a:ext>
                  </a:extLst>
                </p14:cNvPr>
                <p14:cNvContentPartPr/>
                <p14:nvPr/>
              </p14:nvContentPartPr>
              <p14:xfrm>
                <a:off x="5777327" y="568826"/>
                <a:ext cx="66600" cy="2905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29441E8F-7724-4E61-B2F0-292235C763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68327" y="560186"/>
                  <a:ext cx="84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3290BB84-D3BF-46BE-A5B6-F8A81E85059E}"/>
                    </a:ext>
                  </a:extLst>
                </p14:cNvPr>
                <p14:cNvContentPartPr/>
                <p14:nvPr/>
              </p14:nvContentPartPr>
              <p14:xfrm>
                <a:off x="5263247" y="487466"/>
                <a:ext cx="109080" cy="3207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3290BB84-D3BF-46BE-A5B6-F8A81E8505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54247" y="478466"/>
                  <a:ext cx="1267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C745A14-A5BB-4219-BCE8-E4884D39C7E5}"/>
                    </a:ext>
                  </a:extLst>
                </p14:cNvPr>
                <p14:cNvContentPartPr/>
                <p14:nvPr/>
              </p14:nvContentPartPr>
              <p14:xfrm>
                <a:off x="4707767" y="537506"/>
                <a:ext cx="128520" cy="32112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C745A14-A5BB-4219-BCE8-E4884D39C7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99127" y="528866"/>
                  <a:ext cx="1461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EE4FED9F-B63D-4395-84A2-BBCD444C4BB4}"/>
                    </a:ext>
                  </a:extLst>
                </p14:cNvPr>
                <p14:cNvContentPartPr/>
                <p14:nvPr/>
              </p14:nvContentPartPr>
              <p14:xfrm>
                <a:off x="5881007" y="742706"/>
                <a:ext cx="206280" cy="1159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EE4FED9F-B63D-4395-84A2-BBCD444C4B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72367" y="734066"/>
                  <a:ext cx="223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BA249558-1412-4E0C-8081-F6ED852D3653}"/>
                    </a:ext>
                  </a:extLst>
                </p14:cNvPr>
                <p14:cNvContentPartPr/>
                <p14:nvPr/>
              </p14:nvContentPartPr>
              <p14:xfrm>
                <a:off x="5829527" y="664226"/>
                <a:ext cx="139680" cy="16704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BA249558-1412-4E0C-8081-F6ED852D36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20887" y="655586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79E2D65D-0244-4DBA-AD8A-35F431B30592}"/>
                    </a:ext>
                  </a:extLst>
                </p14:cNvPr>
                <p14:cNvContentPartPr/>
                <p14:nvPr/>
              </p14:nvContentPartPr>
              <p14:xfrm>
                <a:off x="5435687" y="595826"/>
                <a:ext cx="241200" cy="22932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79E2D65D-0244-4DBA-AD8A-35F431B305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7047" y="587186"/>
                  <a:ext cx="258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74E3CB1C-7D51-4DB0-9402-2E5EA261F4F5}"/>
                    </a:ext>
                  </a:extLst>
                </p14:cNvPr>
                <p14:cNvContentPartPr/>
                <p14:nvPr/>
              </p14:nvContentPartPr>
              <p14:xfrm>
                <a:off x="4866527" y="650186"/>
                <a:ext cx="448560" cy="849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74E3CB1C-7D51-4DB0-9402-2E5EA261F4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57887" y="641186"/>
                  <a:ext cx="466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FC6B274F-F348-497F-A361-6DA832563E86}"/>
                    </a:ext>
                  </a:extLst>
                </p14:cNvPr>
                <p14:cNvContentPartPr/>
                <p14:nvPr/>
              </p14:nvContentPartPr>
              <p14:xfrm>
                <a:off x="1811207" y="1407986"/>
                <a:ext cx="316800" cy="4316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FC6B274F-F348-497F-A361-6DA832563E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02567" y="1398986"/>
                  <a:ext cx="3344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D8247146-4ADF-46BC-AD81-7A2E48103FC9}"/>
                    </a:ext>
                  </a:extLst>
                </p14:cNvPr>
                <p14:cNvContentPartPr/>
                <p14:nvPr/>
              </p14:nvContentPartPr>
              <p14:xfrm>
                <a:off x="2135927" y="1523906"/>
                <a:ext cx="56160" cy="1857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D8247146-4ADF-46BC-AD81-7A2E48103F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7287" y="1514906"/>
                  <a:ext cx="73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FBA623DC-3A9E-44E9-8E39-CB21FEF72EF5}"/>
                    </a:ext>
                  </a:extLst>
                </p14:cNvPr>
                <p14:cNvContentPartPr/>
                <p14:nvPr/>
              </p14:nvContentPartPr>
              <p14:xfrm>
                <a:off x="2301167" y="1551626"/>
                <a:ext cx="138600" cy="20916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FBA623DC-3A9E-44E9-8E39-CB21FEF72E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92527" y="1542626"/>
                  <a:ext cx="156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A5A68E57-7D9B-4E97-9F5E-61D4708A956D}"/>
                    </a:ext>
                  </a:extLst>
                </p14:cNvPr>
                <p14:cNvContentPartPr/>
                <p14:nvPr/>
              </p14:nvContentPartPr>
              <p14:xfrm>
                <a:off x="2482607" y="1550546"/>
                <a:ext cx="335880" cy="13644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A5A68E57-7D9B-4E97-9F5E-61D4708A95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73967" y="1541906"/>
                  <a:ext cx="353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C97CB4AC-BC55-407D-B883-B2220CEF4809}"/>
                    </a:ext>
                  </a:extLst>
                </p14:cNvPr>
                <p14:cNvContentPartPr/>
                <p14:nvPr/>
              </p14:nvContentPartPr>
              <p14:xfrm>
                <a:off x="1997327" y="2101706"/>
                <a:ext cx="194760" cy="32220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C97CB4AC-BC55-407D-B883-B2220CEF48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88687" y="2093066"/>
                  <a:ext cx="2124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C48D66E2-B663-4ADA-9C05-EAB493AA2590}"/>
                    </a:ext>
                  </a:extLst>
                </p14:cNvPr>
                <p14:cNvContentPartPr/>
                <p14:nvPr/>
              </p14:nvContentPartPr>
              <p14:xfrm>
                <a:off x="2259767" y="2246786"/>
                <a:ext cx="105840" cy="8208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C48D66E2-B663-4ADA-9C05-EAB493AA25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51127" y="2237786"/>
                  <a:ext cx="123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F70DF081-FF61-4ED6-92E3-0D760344E5DF}"/>
                    </a:ext>
                  </a:extLst>
                </p14:cNvPr>
                <p14:cNvContentPartPr/>
                <p14:nvPr/>
              </p14:nvContentPartPr>
              <p14:xfrm>
                <a:off x="2357327" y="2179106"/>
                <a:ext cx="339840" cy="16164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F70DF081-FF61-4ED6-92E3-0D760344E5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48687" y="2170466"/>
                  <a:ext cx="357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854F9313-9266-42F3-8F42-2D12E2409806}"/>
                    </a:ext>
                  </a:extLst>
                </p14:cNvPr>
                <p14:cNvContentPartPr/>
                <p14:nvPr/>
              </p14:nvContentPartPr>
              <p14:xfrm>
                <a:off x="2751887" y="1895426"/>
                <a:ext cx="172440" cy="4071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854F9313-9266-42F3-8F42-2D12E24098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42887" y="1886786"/>
                  <a:ext cx="1900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C7ABDA35-23B7-4BA5-95A3-9A4558B06FDB}"/>
                    </a:ext>
                  </a:extLst>
                </p14:cNvPr>
                <p14:cNvContentPartPr/>
                <p14:nvPr/>
              </p14:nvContentPartPr>
              <p14:xfrm>
                <a:off x="2921087" y="2112866"/>
                <a:ext cx="356760" cy="22356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C7ABDA35-23B7-4BA5-95A3-9A4558B06F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12087" y="2104226"/>
                  <a:ext cx="374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CA18F168-E3F5-4CB3-8A40-F0ABAFC25848}"/>
                    </a:ext>
                  </a:extLst>
                </p14:cNvPr>
                <p14:cNvContentPartPr/>
                <p14:nvPr/>
              </p14:nvContentPartPr>
              <p14:xfrm>
                <a:off x="3360647" y="2085506"/>
                <a:ext cx="7200" cy="1188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CA18F168-E3F5-4CB3-8A40-F0ABAFC258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52007" y="2076506"/>
                  <a:ext cx="24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816CDFF0-9773-4EE6-835A-25E095FBC4E7}"/>
                    </a:ext>
                  </a:extLst>
                </p14:cNvPr>
                <p14:cNvContentPartPr/>
                <p14:nvPr/>
              </p14:nvContentPartPr>
              <p14:xfrm>
                <a:off x="3381527" y="2169386"/>
                <a:ext cx="10080" cy="5184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816CDFF0-9773-4EE6-835A-25E095FBC4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72887" y="2160746"/>
                  <a:ext cx="27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5C6AA89F-2126-4DC0-8F91-E83C1E35E545}"/>
                    </a:ext>
                  </a:extLst>
                </p14:cNvPr>
                <p14:cNvContentPartPr/>
                <p14:nvPr/>
              </p14:nvContentPartPr>
              <p14:xfrm>
                <a:off x="3415007" y="1875986"/>
                <a:ext cx="99000" cy="4244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5C6AA89F-2126-4DC0-8F91-E83C1E35E5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06367" y="1866986"/>
                  <a:ext cx="1166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8638736D-1DF5-48AB-975C-7DFB5B4BAA4D}"/>
                    </a:ext>
                  </a:extLst>
                </p14:cNvPr>
                <p14:cNvContentPartPr/>
                <p14:nvPr/>
              </p14:nvContentPartPr>
              <p14:xfrm>
                <a:off x="3433007" y="1609226"/>
                <a:ext cx="2173320" cy="76752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8638736D-1DF5-48AB-975C-7DFB5B4BAA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24007" y="1600586"/>
                  <a:ext cx="219096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0DB1195E-3764-441E-9DA5-DF6E7A1AFA7A}"/>
                    </a:ext>
                  </a:extLst>
                </p14:cNvPr>
                <p14:cNvContentPartPr/>
                <p14:nvPr/>
              </p14:nvContentPartPr>
              <p14:xfrm>
                <a:off x="2019287" y="2910266"/>
                <a:ext cx="378720" cy="2926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0DB1195E-3764-441E-9DA5-DF6E7A1AFA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10647" y="2901626"/>
                  <a:ext cx="396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8BB8F79D-A7D2-49FC-913D-216DC5F000B5}"/>
                    </a:ext>
                  </a:extLst>
                </p14:cNvPr>
                <p14:cNvContentPartPr/>
                <p14:nvPr/>
              </p14:nvContentPartPr>
              <p14:xfrm>
                <a:off x="2439407" y="2758346"/>
                <a:ext cx="430560" cy="38340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8BB8F79D-A7D2-49FC-913D-216DC5F000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30767" y="2749706"/>
                  <a:ext cx="4482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BFFBB483-B3E6-44D1-8FC2-3D8FC956328B}"/>
                    </a:ext>
                  </a:extLst>
                </p14:cNvPr>
                <p14:cNvContentPartPr/>
                <p14:nvPr/>
              </p14:nvContentPartPr>
              <p14:xfrm>
                <a:off x="2780687" y="2923586"/>
                <a:ext cx="322920" cy="13932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BFFBB483-B3E6-44D1-8FC2-3D8FC95632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72047" y="2914586"/>
                  <a:ext cx="340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C78838EA-A110-4F7A-A49E-F8B408F3ED55}"/>
                    </a:ext>
                  </a:extLst>
                </p14:cNvPr>
                <p14:cNvContentPartPr/>
                <p14:nvPr/>
              </p14:nvContentPartPr>
              <p14:xfrm>
                <a:off x="3197207" y="2761586"/>
                <a:ext cx="156960" cy="3369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C78838EA-A110-4F7A-A49E-F8B408F3ED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88567" y="2752586"/>
                  <a:ext cx="1746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57DB2E9E-16B1-419F-94BC-4F7046AB0FF6}"/>
                    </a:ext>
                  </a:extLst>
                </p14:cNvPr>
                <p14:cNvContentPartPr/>
                <p14:nvPr/>
              </p14:nvContentPartPr>
              <p14:xfrm>
                <a:off x="3418967" y="2888666"/>
                <a:ext cx="132840" cy="15192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57DB2E9E-16B1-419F-94BC-4F7046AB0F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10327" y="2879666"/>
                  <a:ext cx="150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939AE4B1-5896-4746-9F99-18C23EDA956C}"/>
                    </a:ext>
                  </a:extLst>
                </p14:cNvPr>
                <p14:cNvContentPartPr/>
                <p14:nvPr/>
              </p14:nvContentPartPr>
              <p14:xfrm>
                <a:off x="3591407" y="2598506"/>
                <a:ext cx="302760" cy="45720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939AE4B1-5896-4746-9F99-18C23EDA95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82767" y="2589866"/>
                  <a:ext cx="3204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508376B-50C7-478C-9787-FF48AB88295C}"/>
                    </a:ext>
                  </a:extLst>
                </p14:cNvPr>
                <p14:cNvContentPartPr/>
                <p14:nvPr/>
              </p14:nvContentPartPr>
              <p14:xfrm>
                <a:off x="3919367" y="2749346"/>
                <a:ext cx="34560" cy="1656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508376B-50C7-478C-9787-FF48AB8829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10367" y="2740346"/>
                  <a:ext cx="52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3E6BD43-8C9C-4500-9198-225ADBCACAC6}"/>
                    </a:ext>
                  </a:extLst>
                </p14:cNvPr>
                <p14:cNvContentPartPr/>
                <p14:nvPr/>
              </p14:nvContentPartPr>
              <p14:xfrm>
                <a:off x="3985607" y="2857706"/>
                <a:ext cx="16920" cy="4752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3E6BD43-8C9C-4500-9198-225ADBCACA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76967" y="2849066"/>
                  <a:ext cx="34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2C89FA7D-CE6B-4D95-AF29-F6B830B02A2E}"/>
                    </a:ext>
                  </a:extLst>
                </p14:cNvPr>
                <p14:cNvContentPartPr/>
                <p14:nvPr/>
              </p14:nvContentPartPr>
              <p14:xfrm>
                <a:off x="4134647" y="2707946"/>
                <a:ext cx="95040" cy="21312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2C89FA7D-CE6B-4D95-AF29-F6B830B02A2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25647" y="2698946"/>
                  <a:ext cx="112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C4676F1-2208-4272-94FA-75172C15354F}"/>
                    </a:ext>
                  </a:extLst>
                </p14:cNvPr>
                <p14:cNvContentPartPr/>
                <p14:nvPr/>
              </p14:nvContentPartPr>
              <p14:xfrm>
                <a:off x="4099007" y="2498426"/>
                <a:ext cx="1490040" cy="47700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C4676F1-2208-4272-94FA-75172C1535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90367" y="2489426"/>
                  <a:ext cx="15076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F45F763C-D9DD-4E25-9571-E9C853B88792}"/>
                    </a:ext>
                  </a:extLst>
                </p14:cNvPr>
                <p14:cNvContentPartPr/>
                <p14:nvPr/>
              </p14:nvContentPartPr>
              <p14:xfrm>
                <a:off x="2076167" y="3592826"/>
                <a:ext cx="332640" cy="7164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F45F763C-D9DD-4E25-9571-E9C853B887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67167" y="3583826"/>
                  <a:ext cx="350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78A9B00F-7BF2-4DAD-A131-8275176B5331}"/>
                    </a:ext>
                  </a:extLst>
                </p14:cNvPr>
                <p14:cNvContentPartPr/>
                <p14:nvPr/>
              </p14:nvContentPartPr>
              <p14:xfrm>
                <a:off x="2276687" y="3628826"/>
                <a:ext cx="121320" cy="32112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78A9B00F-7BF2-4DAD-A131-8275176B53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67687" y="3620186"/>
                  <a:ext cx="138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A403233E-B7C3-4994-842A-973FC3A5A1BD}"/>
                    </a:ext>
                  </a:extLst>
                </p14:cNvPr>
                <p14:cNvContentPartPr/>
                <p14:nvPr/>
              </p14:nvContentPartPr>
              <p14:xfrm>
                <a:off x="2468567" y="3771386"/>
                <a:ext cx="65880" cy="14292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A403233E-B7C3-4994-842A-973FC3A5A1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59927" y="3762746"/>
                  <a:ext cx="83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DA368D4B-C7FA-48F8-A51E-59B317B11AEF}"/>
                    </a:ext>
                  </a:extLst>
                </p14:cNvPr>
                <p14:cNvContentPartPr/>
                <p14:nvPr/>
              </p14:nvContentPartPr>
              <p14:xfrm>
                <a:off x="2496647" y="3717386"/>
                <a:ext cx="370440" cy="29808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DA368D4B-C7FA-48F8-A51E-59B317B11A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87647" y="3708386"/>
                  <a:ext cx="388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83DA15A1-D6EE-41DF-BE4D-0924C66D04D7}"/>
                    </a:ext>
                  </a:extLst>
                </p14:cNvPr>
                <p14:cNvContentPartPr/>
                <p14:nvPr/>
              </p14:nvContentPartPr>
              <p14:xfrm>
                <a:off x="2842967" y="3694346"/>
                <a:ext cx="216360" cy="15192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83DA15A1-D6EE-41DF-BE4D-0924C66D04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34327" y="3685706"/>
                  <a:ext cx="234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20DB4861-FFA5-48F7-9099-4BB22FA63001}"/>
                    </a:ext>
                  </a:extLst>
                </p14:cNvPr>
                <p14:cNvContentPartPr/>
                <p14:nvPr/>
              </p14:nvContentPartPr>
              <p14:xfrm>
                <a:off x="2708687" y="3825746"/>
                <a:ext cx="99360" cy="31716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20DB4861-FFA5-48F7-9099-4BB22FA630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99687" y="3816746"/>
                  <a:ext cx="117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6AE45AEB-0005-4208-886B-A47EDE7450C9}"/>
                    </a:ext>
                  </a:extLst>
                </p14:cNvPr>
                <p14:cNvContentPartPr/>
                <p14:nvPr/>
              </p14:nvContentPartPr>
              <p14:xfrm>
                <a:off x="3235367" y="3738626"/>
                <a:ext cx="16920" cy="2196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6AE45AEB-0005-4208-886B-A47EDE7450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26727" y="3729986"/>
                  <a:ext cx="34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8BC31222-ED95-4212-8ACA-CB690FA79FD5}"/>
                    </a:ext>
                  </a:extLst>
                </p14:cNvPr>
                <p14:cNvContentPartPr/>
                <p14:nvPr/>
              </p14:nvContentPartPr>
              <p14:xfrm>
                <a:off x="3317447" y="3825746"/>
                <a:ext cx="3240" cy="756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8BC31222-ED95-4212-8ACA-CB690FA79F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08807" y="3816746"/>
                  <a:ext cx="20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2BB98607-4D56-4B7A-941A-D57A00AE0761}"/>
                    </a:ext>
                  </a:extLst>
                </p14:cNvPr>
                <p14:cNvContentPartPr/>
                <p14:nvPr/>
              </p14:nvContentPartPr>
              <p14:xfrm>
                <a:off x="3476207" y="3525146"/>
                <a:ext cx="82440" cy="25092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2BB98607-4D56-4B7A-941A-D57A00AE07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67567" y="3516506"/>
                  <a:ext cx="100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5467251F-5065-4BBF-A4DB-FCB2A847CF72}"/>
                    </a:ext>
                  </a:extLst>
                </p14:cNvPr>
                <p14:cNvContentPartPr/>
                <p14:nvPr/>
              </p14:nvContentPartPr>
              <p14:xfrm>
                <a:off x="3441647" y="3301946"/>
                <a:ext cx="1425960" cy="56700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5467251F-5065-4BBF-A4DB-FCB2A847CF7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33007" y="3292946"/>
                  <a:ext cx="14436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417D2731-B72F-4BE2-90B0-A85E6EC7B451}"/>
                    </a:ext>
                  </a:extLst>
                </p14:cNvPr>
                <p14:cNvContentPartPr/>
                <p14:nvPr/>
              </p14:nvContentPartPr>
              <p14:xfrm>
                <a:off x="2317007" y="4633946"/>
                <a:ext cx="12960" cy="1620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417D2731-B72F-4BE2-90B0-A85E6EC7B4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08007" y="4624946"/>
                  <a:ext cx="30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E14C44C1-6D63-4EC9-82B0-26296D77AE60}"/>
                    </a:ext>
                  </a:extLst>
                </p14:cNvPr>
                <p14:cNvContentPartPr/>
                <p14:nvPr/>
              </p14:nvContentPartPr>
              <p14:xfrm>
                <a:off x="2376767" y="4567706"/>
                <a:ext cx="191160" cy="33012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E14C44C1-6D63-4EC9-82B0-26296D77AE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68127" y="4559066"/>
                  <a:ext cx="2088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48ED3786-560D-4828-A183-6814964C3EEC}"/>
                    </a:ext>
                  </a:extLst>
                </p14:cNvPr>
                <p14:cNvContentPartPr/>
                <p14:nvPr/>
              </p14:nvContentPartPr>
              <p14:xfrm>
                <a:off x="2607527" y="4672106"/>
                <a:ext cx="196920" cy="22428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48ED3786-560D-4828-A183-6814964C3E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98527" y="4663466"/>
                  <a:ext cx="214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EB72B8CC-A459-470B-9FFA-8859A2F25E97}"/>
                    </a:ext>
                  </a:extLst>
                </p14:cNvPr>
                <p14:cNvContentPartPr/>
                <p14:nvPr/>
              </p14:nvContentPartPr>
              <p14:xfrm>
                <a:off x="2824967" y="4539626"/>
                <a:ext cx="115920" cy="31896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EB72B8CC-A459-470B-9FFA-8859A2F25E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15967" y="4530626"/>
                  <a:ext cx="1335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59877094-C1BA-45A5-BB81-9D55D25EE5CF}"/>
                    </a:ext>
                  </a:extLst>
                </p14:cNvPr>
                <p14:cNvContentPartPr/>
                <p14:nvPr/>
              </p14:nvContentPartPr>
              <p14:xfrm>
                <a:off x="2944487" y="4753466"/>
                <a:ext cx="150840" cy="10620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59877094-C1BA-45A5-BB81-9D55D25EE5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5847" y="4744826"/>
                  <a:ext cx="168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037FE940-45F0-4CF5-B9DC-6A96D448DCAD}"/>
                    </a:ext>
                  </a:extLst>
                </p14:cNvPr>
                <p14:cNvContentPartPr/>
                <p14:nvPr/>
              </p14:nvContentPartPr>
              <p14:xfrm>
                <a:off x="3183887" y="4633946"/>
                <a:ext cx="140760" cy="20844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037FE940-45F0-4CF5-B9DC-6A96D448DCA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75247" y="4624946"/>
                  <a:ext cx="158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EE35C6CD-7A2A-41EC-BCC5-6BDD5C2F67E9}"/>
                    </a:ext>
                  </a:extLst>
                </p14:cNvPr>
                <p14:cNvContentPartPr/>
                <p14:nvPr/>
              </p14:nvContentPartPr>
              <p14:xfrm>
                <a:off x="3523727" y="4649426"/>
                <a:ext cx="45000" cy="11592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EE35C6CD-7A2A-41EC-BCC5-6BDD5C2F67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14727" y="4640786"/>
                  <a:ext cx="62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C700AEBA-9B8F-4325-AAFE-A425BB1C90F8}"/>
                    </a:ext>
                  </a:extLst>
                </p14:cNvPr>
                <p14:cNvContentPartPr/>
                <p14:nvPr/>
              </p14:nvContentPartPr>
              <p14:xfrm>
                <a:off x="3651527" y="4483106"/>
                <a:ext cx="150840" cy="26352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C700AEBA-9B8F-4325-AAFE-A425BB1C90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42887" y="4474106"/>
                  <a:ext cx="168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78C746E2-409A-4CE0-8554-4A02399D097E}"/>
                    </a:ext>
                  </a:extLst>
                </p14:cNvPr>
                <p14:cNvContentPartPr/>
                <p14:nvPr/>
              </p14:nvContentPartPr>
              <p14:xfrm>
                <a:off x="3663767" y="4048226"/>
                <a:ext cx="2020320" cy="72684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78C746E2-409A-4CE0-8554-4A02399D097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55127" y="4039226"/>
                  <a:ext cx="203796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E3E77626-45E9-46A7-813C-158530F4CEF1}"/>
                    </a:ext>
                  </a:extLst>
                </p14:cNvPr>
                <p14:cNvContentPartPr/>
                <p14:nvPr/>
              </p14:nvContentPartPr>
              <p14:xfrm>
                <a:off x="2542007" y="5473106"/>
                <a:ext cx="374760" cy="24120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E3E77626-45E9-46A7-813C-158530F4CE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33367" y="5464106"/>
                  <a:ext cx="392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030853E5-F6EE-488A-A9C4-2CF02C1E621C}"/>
                    </a:ext>
                  </a:extLst>
                </p14:cNvPr>
                <p14:cNvContentPartPr/>
                <p14:nvPr/>
              </p14:nvContentPartPr>
              <p14:xfrm>
                <a:off x="3022247" y="5311466"/>
                <a:ext cx="168840" cy="33660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030853E5-F6EE-488A-A9C4-2CF02C1E621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13607" y="5302466"/>
                  <a:ext cx="186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6CBCD973-A10C-46B7-B278-E4A005C02047}"/>
                    </a:ext>
                  </a:extLst>
                </p14:cNvPr>
                <p14:cNvContentPartPr/>
                <p14:nvPr/>
              </p14:nvContentPartPr>
              <p14:xfrm>
                <a:off x="3225647" y="5426306"/>
                <a:ext cx="51840" cy="16704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6CBCD973-A10C-46B7-B278-E4A005C0204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17007" y="5417306"/>
                  <a:ext cx="69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BCF717D3-6645-4ECC-87F0-3A04DAC1416B}"/>
                    </a:ext>
                  </a:extLst>
                </p14:cNvPr>
                <p14:cNvContentPartPr/>
                <p14:nvPr/>
              </p14:nvContentPartPr>
              <p14:xfrm>
                <a:off x="3337247" y="5360786"/>
                <a:ext cx="191160" cy="46152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BCF717D3-6645-4ECC-87F0-3A04DAC1416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28247" y="5351786"/>
                  <a:ext cx="2088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8AF4FA12-C18C-46CF-B0D7-03262D01394A}"/>
                    </a:ext>
                  </a:extLst>
                </p14:cNvPr>
                <p14:cNvContentPartPr/>
                <p14:nvPr/>
              </p14:nvContentPartPr>
              <p14:xfrm>
                <a:off x="3463607" y="5434226"/>
                <a:ext cx="154800" cy="20520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8AF4FA12-C18C-46CF-B0D7-03262D01394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54967" y="5425586"/>
                  <a:ext cx="172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F680B7A6-920D-45D0-860D-6B13C516D6BD}"/>
                    </a:ext>
                  </a:extLst>
                </p14:cNvPr>
                <p14:cNvContentPartPr/>
                <p14:nvPr/>
              </p14:nvContentPartPr>
              <p14:xfrm>
                <a:off x="3740807" y="5360786"/>
                <a:ext cx="47520" cy="12420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F680B7A6-920D-45D0-860D-6B13C516D6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31807" y="5351786"/>
                  <a:ext cx="65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E91CF5DC-DA1B-44FE-8EFA-6F4BD4FCB2E6}"/>
                    </a:ext>
                  </a:extLst>
                </p14:cNvPr>
                <p14:cNvContentPartPr/>
                <p14:nvPr/>
              </p14:nvContentPartPr>
              <p14:xfrm>
                <a:off x="3866087" y="5229386"/>
                <a:ext cx="180000" cy="37044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E91CF5DC-DA1B-44FE-8EFA-6F4BD4FCB2E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57087" y="5220746"/>
                  <a:ext cx="197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472FB42A-71EE-43DD-919E-41F7B2CA6900}"/>
                    </a:ext>
                  </a:extLst>
                </p14:cNvPr>
                <p14:cNvContentPartPr/>
                <p14:nvPr/>
              </p14:nvContentPartPr>
              <p14:xfrm>
                <a:off x="3867167" y="4873346"/>
                <a:ext cx="1973160" cy="79920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472FB42A-71EE-43DD-919E-41F7B2CA690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58167" y="4864346"/>
                  <a:ext cx="1990800" cy="81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194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0</Words>
  <Application>Microsoft Office PowerPoint</Application>
  <PresentationFormat>Panorámica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 Alonso Villa Garzón</dc:creator>
  <cp:lastModifiedBy>Fernan Alonso Villa Garzón</cp:lastModifiedBy>
  <cp:revision>10</cp:revision>
  <dcterms:created xsi:type="dcterms:W3CDTF">2021-03-11T13:05:28Z</dcterms:created>
  <dcterms:modified xsi:type="dcterms:W3CDTF">2021-03-11T20:39:10Z</dcterms:modified>
</cp:coreProperties>
</file>