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99" r:id="rId6"/>
    <p:sldId id="260" r:id="rId7"/>
    <p:sldId id="262" r:id="rId8"/>
    <p:sldId id="261" r:id="rId9"/>
    <p:sldId id="267" r:id="rId10"/>
    <p:sldId id="266" r:id="rId11"/>
    <p:sldId id="264" r:id="rId12"/>
    <p:sldId id="265" r:id="rId13"/>
    <p:sldId id="301" r:id="rId14"/>
    <p:sldId id="300" r:id="rId15"/>
    <p:sldId id="270" r:id="rId16"/>
    <p:sldId id="263" r:id="rId17"/>
    <p:sldId id="268" r:id="rId18"/>
    <p:sldId id="271" r:id="rId19"/>
    <p:sldId id="272" r:id="rId20"/>
    <p:sldId id="278" r:id="rId21"/>
    <p:sldId id="275" r:id="rId22"/>
    <p:sldId id="280" r:id="rId23"/>
    <p:sldId id="281" r:id="rId24"/>
    <p:sldId id="292" r:id="rId25"/>
    <p:sldId id="282" r:id="rId26"/>
    <p:sldId id="283" r:id="rId27"/>
    <p:sldId id="294" r:id="rId28"/>
    <p:sldId id="279" r:id="rId29"/>
    <p:sldId id="298" r:id="rId30"/>
    <p:sldId id="284" r:id="rId31"/>
    <p:sldId id="295" r:id="rId32"/>
    <p:sldId id="285" r:id="rId33"/>
    <p:sldId id="296" r:id="rId34"/>
    <p:sldId id="286" r:id="rId35"/>
    <p:sldId id="273" r:id="rId36"/>
    <p:sldId id="274" r:id="rId37"/>
    <p:sldId id="288" r:id="rId38"/>
    <p:sldId id="287" r:id="rId39"/>
    <p:sldId id="289" r:id="rId40"/>
    <p:sldId id="297" r:id="rId4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87BFF97-E3FD-4E8E-90F3-3E7B37703232}">
          <p14:sldIdLst>
            <p14:sldId id="256"/>
            <p14:sldId id="258"/>
          </p14:sldIdLst>
        </p14:section>
        <p14:section name="Contexto" id="{020EE1E1-3A98-4012-88AD-4D1F44ABF477}">
          <p14:sldIdLst>
            <p14:sldId id="269"/>
            <p14:sldId id="257"/>
            <p14:sldId id="299"/>
            <p14:sldId id="260"/>
            <p14:sldId id="262"/>
            <p14:sldId id="261"/>
            <p14:sldId id="267"/>
            <p14:sldId id="266"/>
            <p14:sldId id="264"/>
            <p14:sldId id="265"/>
            <p14:sldId id="301"/>
            <p14:sldId id="300"/>
          </p14:sldIdLst>
        </p14:section>
        <p14:section name="Introducción a SysML" id="{7828CB76-7FA9-457B-8F0C-E46856CB5241}">
          <p14:sldIdLst>
            <p14:sldId id="270"/>
            <p14:sldId id="263"/>
            <p14:sldId id="268"/>
            <p14:sldId id="271"/>
            <p14:sldId id="272"/>
            <p14:sldId id="278"/>
            <p14:sldId id="275"/>
            <p14:sldId id="280"/>
          </p14:sldIdLst>
        </p14:section>
        <p14:section name="Casos de Uso" id="{E24C480C-16A0-442C-A04F-E4CA56E64C3E}">
          <p14:sldIdLst>
            <p14:sldId id="281"/>
            <p14:sldId id="292"/>
            <p14:sldId id="282"/>
          </p14:sldIdLst>
        </p14:section>
        <p14:section name="Diagrama de Requerimientos" id="{43587C52-7642-49E6-B8DF-A6142CEDE646}">
          <p14:sldIdLst>
            <p14:sldId id="283"/>
            <p14:sldId id="294"/>
            <p14:sldId id="279"/>
            <p14:sldId id="298"/>
          </p14:sldIdLst>
        </p14:section>
        <p14:section name="Máquina de estados" id="{5F55695A-B08E-4340-81A4-7F0A264CE832}">
          <p14:sldIdLst>
            <p14:sldId id="284"/>
            <p14:sldId id="295"/>
          </p14:sldIdLst>
        </p14:section>
        <p14:section name="Secuencias" id="{D0432F2E-6960-4B61-894A-6FD055EF1214}">
          <p14:sldIdLst>
            <p14:sldId id="285"/>
            <p14:sldId id="296"/>
          </p14:sldIdLst>
        </p14:section>
        <p14:section name="Actividades" id="{534C0886-0D07-4D4F-B09C-25F5FE5816E3}">
          <p14:sldIdLst>
            <p14:sldId id="286"/>
          </p14:sldIdLst>
        </p14:section>
        <p14:section name="Estructura" id="{1273ECE3-C494-4EEF-B1CC-C6F909814907}">
          <p14:sldIdLst>
            <p14:sldId id="273"/>
            <p14:sldId id="274"/>
            <p14:sldId id="288"/>
            <p14:sldId id="287"/>
            <p14:sldId id="289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 Alonso Villa Garzon" initials="FAVG" lastIdx="2" clrIdx="0">
    <p:extLst>
      <p:ext uri="{19B8F6BF-5375-455C-9EA6-DF929625EA0E}">
        <p15:presenceInfo xmlns:p15="http://schemas.microsoft.com/office/powerpoint/2012/main" userId="a2c2f5299fe9e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9E5DD-6C92-4F5B-8DC1-B027EE4230EE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8C200A-29C5-43DC-A8C6-53ED2885AE51}">
      <dgm:prSet phldrT="[Texto]"/>
      <dgm:spPr/>
      <dgm:t>
        <a:bodyPr/>
        <a:lstStyle/>
        <a:p>
          <a:r>
            <a:rPr lang="es-ES" dirty="0" err="1"/>
            <a:t>SysML</a:t>
          </a:r>
          <a:r>
            <a:rPr lang="es-ES" dirty="0"/>
            <a:t> ™ - Lenguaje de </a:t>
          </a:r>
          <a:r>
            <a:rPr lang="es-ES" dirty="0" err="1"/>
            <a:t>de</a:t>
          </a:r>
          <a:r>
            <a:rPr lang="es-ES" dirty="0"/>
            <a:t> Modelado de Sistemas</a:t>
          </a:r>
        </a:p>
      </dgm:t>
    </dgm:pt>
    <dgm:pt modelId="{D08C2A5B-B187-4194-8D1D-B7306433A25D}" type="parTrans" cxnId="{29D55D86-DDCF-4C62-92D6-C845FE3BF576}">
      <dgm:prSet/>
      <dgm:spPr/>
      <dgm:t>
        <a:bodyPr/>
        <a:lstStyle/>
        <a:p>
          <a:endParaRPr lang="es-ES"/>
        </a:p>
      </dgm:t>
    </dgm:pt>
    <dgm:pt modelId="{768243B9-DED1-4557-B586-1AE2FAE0C031}" type="sibTrans" cxnId="{29D55D86-DDCF-4C62-92D6-C845FE3BF576}">
      <dgm:prSet/>
      <dgm:spPr/>
      <dgm:t>
        <a:bodyPr/>
        <a:lstStyle/>
        <a:p>
          <a:endParaRPr lang="es-ES"/>
        </a:p>
      </dgm:t>
    </dgm:pt>
    <dgm:pt modelId="{A1E27E6D-146B-4592-A16E-E1E388E5CEF7}">
      <dgm:prSet phldrT="[Texto]"/>
      <dgm:spPr/>
      <dgm:t>
        <a:bodyPr/>
        <a:lstStyle/>
        <a:p>
          <a:r>
            <a:rPr lang="es-ES" dirty="0"/>
            <a:t>BPMN™ –  Modelado de Procesos del Negocio</a:t>
          </a:r>
        </a:p>
      </dgm:t>
    </dgm:pt>
    <dgm:pt modelId="{602E280E-E4AA-445D-BC74-4DDE0D266978}" type="parTrans" cxnId="{EF8EC8F2-DB43-463A-9B69-D4A039763E69}">
      <dgm:prSet/>
      <dgm:spPr/>
      <dgm:t>
        <a:bodyPr/>
        <a:lstStyle/>
        <a:p>
          <a:endParaRPr lang="es-ES"/>
        </a:p>
      </dgm:t>
    </dgm:pt>
    <dgm:pt modelId="{08D532D3-7155-4479-BC6F-6882583ED6FD}" type="sibTrans" cxnId="{EF8EC8F2-DB43-463A-9B69-D4A039763E69}">
      <dgm:prSet/>
      <dgm:spPr/>
      <dgm:t>
        <a:bodyPr/>
        <a:lstStyle/>
        <a:p>
          <a:endParaRPr lang="es-ES"/>
        </a:p>
      </dgm:t>
    </dgm:pt>
    <dgm:pt modelId="{8E133CBB-18AA-43D1-9EF5-C95A083CAC1F}">
      <dgm:prSet phldrT="[Texto]"/>
      <dgm:spPr/>
      <dgm:t>
        <a:bodyPr/>
        <a:lstStyle/>
        <a:p>
          <a:r>
            <a:rPr lang="es-ES" dirty="0"/>
            <a:t>UML® – Lenguaje de Modelado Unificado</a:t>
          </a:r>
        </a:p>
      </dgm:t>
    </dgm:pt>
    <dgm:pt modelId="{DCB76E17-896B-4867-9472-0B44A4EAD552}" type="parTrans" cxnId="{B058B789-1090-4EE1-9A01-5B4A4B460621}">
      <dgm:prSet/>
      <dgm:spPr/>
      <dgm:t>
        <a:bodyPr/>
        <a:lstStyle/>
        <a:p>
          <a:endParaRPr lang="es-ES"/>
        </a:p>
      </dgm:t>
    </dgm:pt>
    <dgm:pt modelId="{28A7E7EF-E70C-4BCB-BAAE-2DC77FF0C210}" type="sibTrans" cxnId="{B058B789-1090-4EE1-9A01-5B4A4B460621}">
      <dgm:prSet/>
      <dgm:spPr/>
      <dgm:t>
        <a:bodyPr/>
        <a:lstStyle/>
        <a:p>
          <a:endParaRPr lang="es-ES"/>
        </a:p>
      </dgm:t>
    </dgm:pt>
    <dgm:pt modelId="{1C2BF0F0-E01D-42FC-A875-A24F474522C9}" type="pres">
      <dgm:prSet presAssocID="{2DF9E5DD-6C92-4F5B-8DC1-B027EE4230EE}" presName="Name0" presStyleCnt="0">
        <dgm:presLayoutVars>
          <dgm:chMax val="21"/>
          <dgm:chPref val="21"/>
        </dgm:presLayoutVars>
      </dgm:prSet>
      <dgm:spPr/>
    </dgm:pt>
    <dgm:pt modelId="{B2046F64-B527-43FD-BB33-86B50F9C06AB}" type="pres">
      <dgm:prSet presAssocID="{CD8C200A-29C5-43DC-A8C6-53ED2885AE51}" presName="text1" presStyleCnt="0"/>
      <dgm:spPr/>
    </dgm:pt>
    <dgm:pt modelId="{708191AC-1522-4076-9D52-A990EBF022A6}" type="pres">
      <dgm:prSet presAssocID="{CD8C200A-29C5-43DC-A8C6-53ED2885AE51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C832A6-ED2D-4FED-8EDA-3272C4921951}" type="pres">
      <dgm:prSet presAssocID="{CD8C200A-29C5-43DC-A8C6-53ED2885AE51}" presName="textaccent1" presStyleCnt="0"/>
      <dgm:spPr/>
    </dgm:pt>
    <dgm:pt modelId="{3EA4DE44-D5C1-44F3-8F50-7F65E4DE1B43}" type="pres">
      <dgm:prSet presAssocID="{CD8C200A-29C5-43DC-A8C6-53ED2885AE51}" presName="accentRepeatNode" presStyleLbl="solidAlignAcc1" presStyleIdx="0" presStyleCnt="6"/>
      <dgm:spPr/>
    </dgm:pt>
    <dgm:pt modelId="{37A4757E-1A94-4353-BF25-D16B787E8BF9}" type="pres">
      <dgm:prSet presAssocID="{768243B9-DED1-4557-B586-1AE2FAE0C031}" presName="image1" presStyleCnt="0"/>
      <dgm:spPr/>
    </dgm:pt>
    <dgm:pt modelId="{978B6FC5-72FB-4F62-A279-90FBD237688F}" type="pres">
      <dgm:prSet presAssocID="{768243B9-DED1-4557-B586-1AE2FAE0C031}" presName="imageRepeatNode" presStyleLbl="alignAcc1" presStyleIdx="0" presStyleCnt="3"/>
      <dgm:spPr/>
    </dgm:pt>
    <dgm:pt modelId="{16108C6F-E720-486D-AE25-069A6EF5BDC5}" type="pres">
      <dgm:prSet presAssocID="{768243B9-DED1-4557-B586-1AE2FAE0C031}" presName="imageaccent1" presStyleCnt="0"/>
      <dgm:spPr/>
    </dgm:pt>
    <dgm:pt modelId="{77A9FDEA-DBF3-4916-9DF2-3FFB3F3CC1E9}" type="pres">
      <dgm:prSet presAssocID="{768243B9-DED1-4557-B586-1AE2FAE0C031}" presName="accentRepeatNode" presStyleLbl="solidAlignAcc1" presStyleIdx="1" presStyleCnt="6"/>
      <dgm:spPr/>
    </dgm:pt>
    <dgm:pt modelId="{26376ABD-D302-4280-AB45-77BF98B79738}" type="pres">
      <dgm:prSet presAssocID="{A1E27E6D-146B-4592-A16E-E1E388E5CEF7}" presName="text2" presStyleCnt="0"/>
      <dgm:spPr/>
    </dgm:pt>
    <dgm:pt modelId="{1F74C6F5-2287-4EEB-9A14-E5EEEEA4CC85}" type="pres">
      <dgm:prSet presAssocID="{A1E27E6D-146B-4592-A16E-E1E388E5CEF7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21B52B-17EE-4C1D-A94C-6EAD7800A453}" type="pres">
      <dgm:prSet presAssocID="{A1E27E6D-146B-4592-A16E-E1E388E5CEF7}" presName="textaccent2" presStyleCnt="0"/>
      <dgm:spPr/>
    </dgm:pt>
    <dgm:pt modelId="{F104D346-ED35-4D3B-9ED2-2375832A8559}" type="pres">
      <dgm:prSet presAssocID="{A1E27E6D-146B-4592-A16E-E1E388E5CEF7}" presName="accentRepeatNode" presStyleLbl="solidAlignAcc1" presStyleIdx="2" presStyleCnt="6"/>
      <dgm:spPr/>
    </dgm:pt>
    <dgm:pt modelId="{F4494BF3-6D30-46A2-8B8E-24BC9E6E0730}" type="pres">
      <dgm:prSet presAssocID="{08D532D3-7155-4479-BC6F-6882583ED6FD}" presName="image2" presStyleCnt="0"/>
      <dgm:spPr/>
    </dgm:pt>
    <dgm:pt modelId="{4D104C6F-1F81-4A27-8D4A-709D1116C17B}" type="pres">
      <dgm:prSet presAssocID="{08D532D3-7155-4479-BC6F-6882583ED6FD}" presName="imageRepeatNode" presStyleLbl="alignAcc1" presStyleIdx="1" presStyleCnt="3"/>
      <dgm:spPr/>
    </dgm:pt>
    <dgm:pt modelId="{D2259D2D-A9FC-408C-909F-BA7FE78555A1}" type="pres">
      <dgm:prSet presAssocID="{08D532D3-7155-4479-BC6F-6882583ED6FD}" presName="imageaccent2" presStyleCnt="0"/>
      <dgm:spPr/>
    </dgm:pt>
    <dgm:pt modelId="{3C4794F2-9E85-424B-B002-418026235B25}" type="pres">
      <dgm:prSet presAssocID="{08D532D3-7155-4479-BC6F-6882583ED6FD}" presName="accentRepeatNode" presStyleLbl="solidAlignAcc1" presStyleIdx="3" presStyleCnt="6"/>
      <dgm:spPr/>
    </dgm:pt>
    <dgm:pt modelId="{FD0E12F8-F2E4-4AA5-B39A-E5A45E8F1ADC}" type="pres">
      <dgm:prSet presAssocID="{8E133CBB-18AA-43D1-9EF5-C95A083CAC1F}" presName="text3" presStyleCnt="0"/>
      <dgm:spPr/>
    </dgm:pt>
    <dgm:pt modelId="{E7D7271E-F282-428D-A435-930E1F90480B}" type="pres">
      <dgm:prSet presAssocID="{8E133CBB-18AA-43D1-9EF5-C95A083CAC1F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A028D03-3C03-49B8-AFD2-F4DC715FBDED}" type="pres">
      <dgm:prSet presAssocID="{8E133CBB-18AA-43D1-9EF5-C95A083CAC1F}" presName="textaccent3" presStyleCnt="0"/>
      <dgm:spPr/>
    </dgm:pt>
    <dgm:pt modelId="{B2E9B241-A0D0-40DD-8029-D47ECD7D755D}" type="pres">
      <dgm:prSet presAssocID="{8E133CBB-18AA-43D1-9EF5-C95A083CAC1F}" presName="accentRepeatNode" presStyleLbl="solidAlignAcc1" presStyleIdx="4" presStyleCnt="6"/>
      <dgm:spPr/>
    </dgm:pt>
    <dgm:pt modelId="{A29B2221-4A46-491A-AD9B-E70D8F83C921}" type="pres">
      <dgm:prSet presAssocID="{28A7E7EF-E70C-4BCB-BAAE-2DC77FF0C210}" presName="image3" presStyleCnt="0"/>
      <dgm:spPr/>
    </dgm:pt>
    <dgm:pt modelId="{BCD5D77D-4F1E-4FFF-97E4-5AB35F685759}" type="pres">
      <dgm:prSet presAssocID="{28A7E7EF-E70C-4BCB-BAAE-2DC77FF0C210}" presName="imageRepeatNode" presStyleLbl="alignAcc1" presStyleIdx="2" presStyleCnt="3" custLinFactNeighborX="-572"/>
      <dgm:spPr/>
    </dgm:pt>
    <dgm:pt modelId="{CDF5EF2F-0386-45B8-8EE7-BA1089D8FADA}" type="pres">
      <dgm:prSet presAssocID="{28A7E7EF-E70C-4BCB-BAAE-2DC77FF0C210}" presName="imageaccent3" presStyleCnt="0"/>
      <dgm:spPr/>
    </dgm:pt>
    <dgm:pt modelId="{D62DD677-F881-4686-BA94-65630F7F9441}" type="pres">
      <dgm:prSet presAssocID="{28A7E7EF-E70C-4BCB-BAAE-2DC77FF0C210}" presName="accentRepeatNode" presStyleLbl="solidAlignAcc1" presStyleIdx="5" presStyleCnt="6"/>
      <dgm:spPr/>
    </dgm:pt>
  </dgm:ptLst>
  <dgm:cxnLst>
    <dgm:cxn modelId="{CFDFCB16-5FFE-445B-87C9-207F2A557510}" type="presOf" srcId="{CD8C200A-29C5-43DC-A8C6-53ED2885AE51}" destId="{708191AC-1522-4076-9D52-A990EBF022A6}" srcOrd="0" destOrd="0" presId="urn:microsoft.com/office/officeart/2008/layout/HexagonCluster"/>
    <dgm:cxn modelId="{AD371A1A-9F76-49EE-99B3-59DCE009A3B6}" type="presOf" srcId="{2DF9E5DD-6C92-4F5B-8DC1-B027EE4230EE}" destId="{1C2BF0F0-E01D-42FC-A875-A24F474522C9}" srcOrd="0" destOrd="0" presId="urn:microsoft.com/office/officeart/2008/layout/HexagonCluster"/>
    <dgm:cxn modelId="{2AF47132-DCDA-4BD5-8E88-08EE36DA15FB}" type="presOf" srcId="{28A7E7EF-E70C-4BCB-BAAE-2DC77FF0C210}" destId="{BCD5D77D-4F1E-4FFF-97E4-5AB35F685759}" srcOrd="0" destOrd="0" presId="urn:microsoft.com/office/officeart/2008/layout/HexagonCluster"/>
    <dgm:cxn modelId="{DAD6F45F-9D8C-49B4-AA3F-AFE3465E14A5}" type="presOf" srcId="{A1E27E6D-146B-4592-A16E-E1E388E5CEF7}" destId="{1F74C6F5-2287-4EEB-9A14-E5EEEEA4CC85}" srcOrd="0" destOrd="0" presId="urn:microsoft.com/office/officeart/2008/layout/HexagonCluster"/>
    <dgm:cxn modelId="{47EEE665-E300-44C5-9B3A-26701F2AEC1F}" type="presOf" srcId="{08D532D3-7155-4479-BC6F-6882583ED6FD}" destId="{4D104C6F-1F81-4A27-8D4A-709D1116C17B}" srcOrd="0" destOrd="0" presId="urn:microsoft.com/office/officeart/2008/layout/HexagonCluster"/>
    <dgm:cxn modelId="{29D55D86-DDCF-4C62-92D6-C845FE3BF576}" srcId="{2DF9E5DD-6C92-4F5B-8DC1-B027EE4230EE}" destId="{CD8C200A-29C5-43DC-A8C6-53ED2885AE51}" srcOrd="0" destOrd="0" parTransId="{D08C2A5B-B187-4194-8D1D-B7306433A25D}" sibTransId="{768243B9-DED1-4557-B586-1AE2FAE0C031}"/>
    <dgm:cxn modelId="{B058B789-1090-4EE1-9A01-5B4A4B460621}" srcId="{2DF9E5DD-6C92-4F5B-8DC1-B027EE4230EE}" destId="{8E133CBB-18AA-43D1-9EF5-C95A083CAC1F}" srcOrd="2" destOrd="0" parTransId="{DCB76E17-896B-4867-9472-0B44A4EAD552}" sibTransId="{28A7E7EF-E70C-4BCB-BAAE-2DC77FF0C210}"/>
    <dgm:cxn modelId="{83051492-5397-43C5-BC13-CEFCCB42B472}" type="presOf" srcId="{768243B9-DED1-4557-B586-1AE2FAE0C031}" destId="{978B6FC5-72FB-4F62-A279-90FBD237688F}" srcOrd="0" destOrd="0" presId="urn:microsoft.com/office/officeart/2008/layout/HexagonCluster"/>
    <dgm:cxn modelId="{F9EAAAB9-656B-4776-927A-E03F92952F35}" type="presOf" srcId="{8E133CBB-18AA-43D1-9EF5-C95A083CAC1F}" destId="{E7D7271E-F282-428D-A435-930E1F90480B}" srcOrd="0" destOrd="0" presId="urn:microsoft.com/office/officeart/2008/layout/HexagonCluster"/>
    <dgm:cxn modelId="{EF8EC8F2-DB43-463A-9B69-D4A039763E69}" srcId="{2DF9E5DD-6C92-4F5B-8DC1-B027EE4230EE}" destId="{A1E27E6D-146B-4592-A16E-E1E388E5CEF7}" srcOrd="1" destOrd="0" parTransId="{602E280E-E4AA-445D-BC74-4DDE0D266978}" sibTransId="{08D532D3-7155-4479-BC6F-6882583ED6FD}"/>
    <dgm:cxn modelId="{B50AD7F2-5424-41CA-BB97-10A95E0278DB}" type="presParOf" srcId="{1C2BF0F0-E01D-42FC-A875-A24F474522C9}" destId="{B2046F64-B527-43FD-BB33-86B50F9C06AB}" srcOrd="0" destOrd="0" presId="urn:microsoft.com/office/officeart/2008/layout/HexagonCluster"/>
    <dgm:cxn modelId="{6FD71CF9-DC50-46F1-93CA-AB4A351BE4EB}" type="presParOf" srcId="{B2046F64-B527-43FD-BB33-86B50F9C06AB}" destId="{708191AC-1522-4076-9D52-A990EBF022A6}" srcOrd="0" destOrd="0" presId="urn:microsoft.com/office/officeart/2008/layout/HexagonCluster"/>
    <dgm:cxn modelId="{71B719FE-785C-456C-8299-71A7899EFE30}" type="presParOf" srcId="{1C2BF0F0-E01D-42FC-A875-A24F474522C9}" destId="{D6C832A6-ED2D-4FED-8EDA-3272C4921951}" srcOrd="1" destOrd="0" presId="urn:microsoft.com/office/officeart/2008/layout/HexagonCluster"/>
    <dgm:cxn modelId="{B5F7810C-1128-4790-9E46-A635D4C4D253}" type="presParOf" srcId="{D6C832A6-ED2D-4FED-8EDA-3272C4921951}" destId="{3EA4DE44-D5C1-44F3-8F50-7F65E4DE1B43}" srcOrd="0" destOrd="0" presId="urn:microsoft.com/office/officeart/2008/layout/HexagonCluster"/>
    <dgm:cxn modelId="{A6360F2A-769E-4EDC-B724-7B3F58687BC9}" type="presParOf" srcId="{1C2BF0F0-E01D-42FC-A875-A24F474522C9}" destId="{37A4757E-1A94-4353-BF25-D16B787E8BF9}" srcOrd="2" destOrd="0" presId="urn:microsoft.com/office/officeart/2008/layout/HexagonCluster"/>
    <dgm:cxn modelId="{1A48374B-8537-49CB-945C-3F91CEB69FAE}" type="presParOf" srcId="{37A4757E-1A94-4353-BF25-D16B787E8BF9}" destId="{978B6FC5-72FB-4F62-A279-90FBD237688F}" srcOrd="0" destOrd="0" presId="urn:microsoft.com/office/officeart/2008/layout/HexagonCluster"/>
    <dgm:cxn modelId="{09C8E1A8-DF5C-4253-B085-35B9AAF8BD15}" type="presParOf" srcId="{1C2BF0F0-E01D-42FC-A875-A24F474522C9}" destId="{16108C6F-E720-486D-AE25-069A6EF5BDC5}" srcOrd="3" destOrd="0" presId="urn:microsoft.com/office/officeart/2008/layout/HexagonCluster"/>
    <dgm:cxn modelId="{E9B0D3CC-1870-412B-A268-BDF6CF316838}" type="presParOf" srcId="{16108C6F-E720-486D-AE25-069A6EF5BDC5}" destId="{77A9FDEA-DBF3-4916-9DF2-3FFB3F3CC1E9}" srcOrd="0" destOrd="0" presId="urn:microsoft.com/office/officeart/2008/layout/HexagonCluster"/>
    <dgm:cxn modelId="{4F14E0A2-AE47-4461-843C-59DD525AE450}" type="presParOf" srcId="{1C2BF0F0-E01D-42FC-A875-A24F474522C9}" destId="{26376ABD-D302-4280-AB45-77BF98B79738}" srcOrd="4" destOrd="0" presId="urn:microsoft.com/office/officeart/2008/layout/HexagonCluster"/>
    <dgm:cxn modelId="{B1DEBA48-C121-4F09-B20D-5B234A8911ED}" type="presParOf" srcId="{26376ABD-D302-4280-AB45-77BF98B79738}" destId="{1F74C6F5-2287-4EEB-9A14-E5EEEEA4CC85}" srcOrd="0" destOrd="0" presId="urn:microsoft.com/office/officeart/2008/layout/HexagonCluster"/>
    <dgm:cxn modelId="{E5EBFC07-8627-4803-81A2-0FA62496FD91}" type="presParOf" srcId="{1C2BF0F0-E01D-42FC-A875-A24F474522C9}" destId="{8521B52B-17EE-4C1D-A94C-6EAD7800A453}" srcOrd="5" destOrd="0" presId="urn:microsoft.com/office/officeart/2008/layout/HexagonCluster"/>
    <dgm:cxn modelId="{FFE0B1BA-D2E1-4F3F-9DCB-12F68B508500}" type="presParOf" srcId="{8521B52B-17EE-4C1D-A94C-6EAD7800A453}" destId="{F104D346-ED35-4D3B-9ED2-2375832A8559}" srcOrd="0" destOrd="0" presId="urn:microsoft.com/office/officeart/2008/layout/HexagonCluster"/>
    <dgm:cxn modelId="{3AA59425-7913-4EDD-8DF1-EEA754579F24}" type="presParOf" srcId="{1C2BF0F0-E01D-42FC-A875-A24F474522C9}" destId="{F4494BF3-6D30-46A2-8B8E-24BC9E6E0730}" srcOrd="6" destOrd="0" presId="urn:microsoft.com/office/officeart/2008/layout/HexagonCluster"/>
    <dgm:cxn modelId="{2E00CD1B-6E20-4B4B-8205-A9E30AFE73EC}" type="presParOf" srcId="{F4494BF3-6D30-46A2-8B8E-24BC9E6E0730}" destId="{4D104C6F-1F81-4A27-8D4A-709D1116C17B}" srcOrd="0" destOrd="0" presId="urn:microsoft.com/office/officeart/2008/layout/HexagonCluster"/>
    <dgm:cxn modelId="{A75C75A3-505C-455F-AA52-CFD4A5AC1727}" type="presParOf" srcId="{1C2BF0F0-E01D-42FC-A875-A24F474522C9}" destId="{D2259D2D-A9FC-408C-909F-BA7FE78555A1}" srcOrd="7" destOrd="0" presId="urn:microsoft.com/office/officeart/2008/layout/HexagonCluster"/>
    <dgm:cxn modelId="{52D6AEE0-89D5-48F5-82C7-CB9254087E44}" type="presParOf" srcId="{D2259D2D-A9FC-408C-909F-BA7FE78555A1}" destId="{3C4794F2-9E85-424B-B002-418026235B25}" srcOrd="0" destOrd="0" presId="urn:microsoft.com/office/officeart/2008/layout/HexagonCluster"/>
    <dgm:cxn modelId="{89815B47-C896-4211-AFF3-08537C035110}" type="presParOf" srcId="{1C2BF0F0-E01D-42FC-A875-A24F474522C9}" destId="{FD0E12F8-F2E4-4AA5-B39A-E5A45E8F1ADC}" srcOrd="8" destOrd="0" presId="urn:microsoft.com/office/officeart/2008/layout/HexagonCluster"/>
    <dgm:cxn modelId="{4CA19E1A-C3EF-4CD5-AF68-0319F25E09DB}" type="presParOf" srcId="{FD0E12F8-F2E4-4AA5-B39A-E5A45E8F1ADC}" destId="{E7D7271E-F282-428D-A435-930E1F90480B}" srcOrd="0" destOrd="0" presId="urn:microsoft.com/office/officeart/2008/layout/HexagonCluster"/>
    <dgm:cxn modelId="{B0870D81-B3CA-4851-A638-4914ADD80D4F}" type="presParOf" srcId="{1C2BF0F0-E01D-42FC-A875-A24F474522C9}" destId="{7A028D03-3C03-49B8-AFD2-F4DC715FBDED}" srcOrd="9" destOrd="0" presId="urn:microsoft.com/office/officeart/2008/layout/HexagonCluster"/>
    <dgm:cxn modelId="{80F7E545-FD92-4E4A-9B75-DD4CE25BD480}" type="presParOf" srcId="{7A028D03-3C03-49B8-AFD2-F4DC715FBDED}" destId="{B2E9B241-A0D0-40DD-8029-D47ECD7D755D}" srcOrd="0" destOrd="0" presId="urn:microsoft.com/office/officeart/2008/layout/HexagonCluster"/>
    <dgm:cxn modelId="{4CE5B531-884D-41B9-B76F-957536FC9947}" type="presParOf" srcId="{1C2BF0F0-E01D-42FC-A875-A24F474522C9}" destId="{A29B2221-4A46-491A-AD9B-E70D8F83C921}" srcOrd="10" destOrd="0" presId="urn:microsoft.com/office/officeart/2008/layout/HexagonCluster"/>
    <dgm:cxn modelId="{72043745-51D7-4272-9A24-F8331962C07B}" type="presParOf" srcId="{A29B2221-4A46-491A-AD9B-E70D8F83C921}" destId="{BCD5D77D-4F1E-4FFF-97E4-5AB35F685759}" srcOrd="0" destOrd="0" presId="urn:microsoft.com/office/officeart/2008/layout/HexagonCluster"/>
    <dgm:cxn modelId="{6612E303-C113-4B9A-AD1E-2CE3CB6FB6B2}" type="presParOf" srcId="{1C2BF0F0-E01D-42FC-A875-A24F474522C9}" destId="{CDF5EF2F-0386-45B8-8EE7-BA1089D8FADA}" srcOrd="11" destOrd="0" presId="urn:microsoft.com/office/officeart/2008/layout/HexagonCluster"/>
    <dgm:cxn modelId="{A61EB1E6-0082-44AC-8497-402B39810641}" type="presParOf" srcId="{CDF5EF2F-0386-45B8-8EE7-BA1089D8FADA}" destId="{D62DD677-F881-4686-BA94-65630F7F944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AF68C9BC-AB68-41CE-A311-46274BE8F14D}">
      <dgm:prSet custT="1"/>
      <dgm:spPr/>
      <dgm:t>
        <a:bodyPr/>
        <a:lstStyle/>
        <a:p>
          <a:r>
            <a:rPr lang="es-ES" sz="2400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CF9347E-7CD3-4E84-B041-76B282CA398A}" type="pres">
      <dgm:prSet presAssocID="{AF68C9BC-AB68-41CE-A311-46274BE8F14D}" presName="hierRoot1" presStyleCnt="0">
        <dgm:presLayoutVars>
          <dgm:hierBranch val="init"/>
        </dgm:presLayoutVars>
      </dgm:prSet>
      <dgm:spPr/>
    </dgm:pt>
    <dgm:pt modelId="{FB666421-C715-4F68-9BFF-295787B2E81D}" type="pres">
      <dgm:prSet presAssocID="{AF68C9BC-AB68-41CE-A311-46274BE8F14D}" presName="rootComposite1" presStyleCnt="0"/>
      <dgm:spPr/>
    </dgm:pt>
    <dgm:pt modelId="{E7A7C89F-0C44-4613-9991-1D8D52F5BF1A}" type="pres">
      <dgm:prSet presAssocID="{AF68C9BC-AB68-41CE-A311-46274BE8F14D}" presName="rootText1" presStyleLbl="node0" presStyleIdx="0" presStyleCnt="1">
        <dgm:presLayoutVars>
          <dgm:chMax/>
          <dgm:chPref val="3"/>
        </dgm:presLayoutVars>
      </dgm:prSet>
      <dgm:spPr/>
    </dgm:pt>
    <dgm:pt modelId="{74048970-2905-4D7B-9890-9F7932D31831}" type="pres">
      <dgm:prSet presAssocID="{AF68C9BC-AB68-41CE-A311-46274BE8F14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135456-A2B3-457C-B863-162183D13714}" type="pres">
      <dgm:prSet presAssocID="{AF68C9BC-AB68-41CE-A311-46274BE8F14D}" presName="rootConnector1" presStyleLbl="node1" presStyleIdx="0" presStyleCnt="0"/>
      <dgm:spPr/>
    </dgm:pt>
    <dgm:pt modelId="{CEE304FB-EBE6-423E-86D6-6A2B4DCE6809}" type="pres">
      <dgm:prSet presAssocID="{AF68C9BC-AB68-41CE-A311-46274BE8F14D}" presName="hierChild2" presStyleCnt="0"/>
      <dgm:spPr/>
    </dgm:pt>
    <dgm:pt modelId="{0E068B65-E061-4FD6-8233-E84A717CE2FE}" type="pres">
      <dgm:prSet presAssocID="{AF68C9BC-AB68-41CE-A311-46274BE8F14D}" presName="hierChild3" presStyleCnt="0"/>
      <dgm:spPr/>
    </dgm:pt>
  </dgm:ptLst>
  <dgm:cxnLst>
    <dgm:cxn modelId="{AFEA220E-2DDC-4C50-B2AC-A50ECB5F8CD6}" type="presOf" srcId="{332787FA-10F5-4FBC-9635-49D4EDC6522E}" destId="{74048970-2905-4D7B-9890-9F7932D3183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E2F40239-D163-4E32-AF74-7BC8A4D9FAF5}" type="presOf" srcId="{AF68C9BC-AB68-41CE-A311-46274BE8F14D}" destId="{20135456-A2B3-457C-B863-162183D13714}" srcOrd="1" destOrd="0" presId="urn:microsoft.com/office/officeart/2008/layout/NameandTitleOrganizationalChart"/>
    <dgm:cxn modelId="{1C61ADA2-548E-4411-9E67-978C4BDF2C6E}" srcId="{055FE660-8FB8-4952-B888-8D6A76A7A599}" destId="{AF68C9BC-AB68-41CE-A311-46274BE8F14D}" srcOrd="0" destOrd="0" parTransId="{C7C795BD-12FD-4054-BC13-F7133770AE51}" sibTransId="{332787FA-10F5-4FBC-9635-49D4EDC6522E}"/>
    <dgm:cxn modelId="{C86F1BAE-0DCD-445E-865A-2D1A91D86ED0}" type="presOf" srcId="{AF68C9BC-AB68-41CE-A311-46274BE8F14D}" destId="{E7A7C89F-0C44-4613-9991-1D8D52F5BF1A}" srcOrd="0" destOrd="0" presId="urn:microsoft.com/office/officeart/2008/layout/NameandTitleOrganizationalChart"/>
    <dgm:cxn modelId="{3DB1515A-2B41-4223-98E1-6477C90C4538}" type="presParOf" srcId="{585C09AC-07E2-4008-A571-2449B2164D1A}" destId="{ECF9347E-7CD3-4E84-B041-76B282CA398A}" srcOrd="0" destOrd="0" presId="urn:microsoft.com/office/officeart/2008/layout/NameandTitleOrganizationalChart"/>
    <dgm:cxn modelId="{E75504BE-C9B1-4B84-B127-C6A84A732BA2}" type="presParOf" srcId="{ECF9347E-7CD3-4E84-B041-76B282CA398A}" destId="{FB666421-C715-4F68-9BFF-295787B2E81D}" srcOrd="0" destOrd="0" presId="urn:microsoft.com/office/officeart/2008/layout/NameandTitleOrganizationalChart"/>
    <dgm:cxn modelId="{0EF01F71-1710-463E-973A-AED288F608E4}" type="presParOf" srcId="{FB666421-C715-4F68-9BFF-295787B2E81D}" destId="{E7A7C89F-0C44-4613-9991-1D8D52F5BF1A}" srcOrd="0" destOrd="0" presId="urn:microsoft.com/office/officeart/2008/layout/NameandTitleOrganizationalChart"/>
    <dgm:cxn modelId="{6E46941A-9E9F-4A5B-A0E3-1206126EE5CC}" type="presParOf" srcId="{FB666421-C715-4F68-9BFF-295787B2E81D}" destId="{74048970-2905-4D7B-9890-9F7932D31831}" srcOrd="1" destOrd="0" presId="urn:microsoft.com/office/officeart/2008/layout/NameandTitleOrganizationalChart"/>
    <dgm:cxn modelId="{0864DEEC-F02C-444A-A231-A9BB1DBA7AD8}" type="presParOf" srcId="{FB666421-C715-4F68-9BFF-295787B2E81D}" destId="{20135456-A2B3-457C-B863-162183D13714}" srcOrd="2" destOrd="0" presId="urn:microsoft.com/office/officeart/2008/layout/NameandTitleOrganizationalChart"/>
    <dgm:cxn modelId="{FAAABD22-C63B-43B1-82C6-21D0710F98D5}" type="presParOf" srcId="{ECF9347E-7CD3-4E84-B041-76B282CA398A}" destId="{CEE304FB-EBE6-423E-86D6-6A2B4DCE6809}" srcOrd="1" destOrd="0" presId="urn:microsoft.com/office/officeart/2008/layout/NameandTitleOrganizationalChart"/>
    <dgm:cxn modelId="{C5C28140-58CF-4FE0-87BB-B06673E885AD}" type="presParOf" srcId="{ECF9347E-7CD3-4E84-B041-76B282CA398A}" destId="{0E068B65-E061-4FD6-8233-E84A717CE2F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 err="1"/>
            <a:t>Tipo:bdd</a:t>
          </a:r>
          <a:endParaRPr lang="es-ES" dirty="0"/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ibd</a:t>
          </a:r>
          <a:endParaRPr lang="es-ES" dirty="0"/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pkg</a:t>
          </a:r>
          <a:endParaRPr lang="es-ES" dirty="0"/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Tipo: par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0EE1A8-0B43-4374-86D3-21B9F364E42F}" type="pres">
      <dgm:prSet presAssocID="{BD059510-63DB-42CD-8BC0-F4DEFFBBA126}" presName="hierRoot1" presStyleCnt="0">
        <dgm:presLayoutVars>
          <dgm:hierBranch val="init"/>
        </dgm:presLayoutVars>
      </dgm:prSet>
      <dgm:spPr/>
    </dgm:pt>
    <dgm:pt modelId="{FC47F71C-BBA5-47B8-A1A6-C952DB1555D2}" type="pres">
      <dgm:prSet presAssocID="{BD059510-63DB-42CD-8BC0-F4DEFFBBA126}" presName="rootComposite1" presStyleCnt="0"/>
      <dgm:spPr/>
    </dgm:pt>
    <dgm:pt modelId="{91ACFF45-5023-498D-A77D-AE8370D000D8}" type="pres">
      <dgm:prSet presAssocID="{BD059510-63DB-42CD-8BC0-F4DEFFBBA126}" presName="rootText1" presStyleLbl="node0" presStyleIdx="0" presStyleCnt="1">
        <dgm:presLayoutVars>
          <dgm:chMax/>
          <dgm:chPref val="3"/>
        </dgm:presLayoutVars>
      </dgm:prSet>
      <dgm:spPr/>
    </dgm:pt>
    <dgm:pt modelId="{AF79E857-2668-49C8-8A0C-07AE9E9990BA}" type="pres">
      <dgm:prSet presAssocID="{BD059510-63DB-42CD-8BC0-F4DEFFBBA126}" presName="titleText1" presStyleLbl="fgAcc0" presStyleIdx="0" presStyleCnt="1">
        <dgm:presLayoutVars>
          <dgm:chMax val="0"/>
          <dgm:chPref val="0"/>
        </dgm:presLayoutVars>
      </dgm:prSet>
      <dgm:spPr/>
    </dgm:pt>
    <dgm:pt modelId="{16690733-87AC-4D44-835E-3FEA40F3E8C0}" type="pres">
      <dgm:prSet presAssocID="{BD059510-63DB-42CD-8BC0-F4DEFFBBA126}" presName="rootConnector1" presStyleLbl="node1" presStyleIdx="0" presStyleCnt="4"/>
      <dgm:spPr/>
    </dgm:pt>
    <dgm:pt modelId="{83E005E5-AB6A-4DEA-9B2D-A667A8E50B75}" type="pres">
      <dgm:prSet presAssocID="{BD059510-63DB-42CD-8BC0-F4DEFFBBA126}" presName="hierChild2" presStyleCnt="0"/>
      <dgm:spPr/>
    </dgm:pt>
    <dgm:pt modelId="{673EBE67-40A7-4315-A21C-E86023715EFB}" type="pres">
      <dgm:prSet presAssocID="{5C1A8B3B-BE3C-4AAE-9495-5B6BE43DFCCF}" presName="Name37" presStyleLbl="parChTrans1D2" presStyleIdx="0" presStyleCnt="3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0" presStyleCnt="4" custScaleX="143790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0" presStyleCnt="4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2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2" presStyleIdx="1" presStyleCnt="3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1" presStyleCnt="4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1" presStyleCnt="4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2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3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2" presStyleCnt="4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2" presStyleCnt="4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3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2" presStyleIdx="2" presStyleCnt="3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3" presStyleCnt="4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3" presStyleCnt="4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2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D2BB75AC-8083-4649-8085-A117D8575136}" type="pres">
      <dgm:prSet presAssocID="{BD059510-63DB-42CD-8BC0-F4DEFFBBA126}" presName="hierChild3" presStyleCnt="0"/>
      <dgm:spPr/>
    </dgm:pt>
  </dgm:ptLst>
  <dgm:cxnLst>
    <dgm:cxn modelId="{A278B900-CDB4-4619-AFF8-0CCBD1390EF2}" type="presOf" srcId="{BD059510-63DB-42CD-8BC0-F4DEFFBBA126}" destId="{91ACFF45-5023-498D-A77D-AE8370D000D8}" srcOrd="0" destOrd="0" presId="urn:microsoft.com/office/officeart/2008/layout/NameandTitleOrganizationalChart"/>
    <dgm:cxn modelId="{3DFA3507-7F2B-4360-B15F-ABE4F34558F7}" type="presOf" srcId="{6AAC12E8-E0AF-47E8-96EC-998019FD4F49}" destId="{9709197F-5222-4DA4-820A-3A2AFFC38E34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8114C645-1BCD-49F2-94AD-C8E8B94B9781}" type="presOf" srcId="{EC0503A6-8B8F-48F9-984E-18C768EF6CF1}" destId="{DFEBFD06-9F5B-4899-BDCB-0913753ED40E}" srcOrd="0" destOrd="0" presId="urn:microsoft.com/office/officeart/2008/layout/NameandTitleOrganizationalChart"/>
    <dgm:cxn modelId="{03212446-745E-48AA-9E11-386C9DBAB46B}" type="presOf" srcId="{576E1F9B-1B25-47B2-AB4B-C96FA37270D7}" destId="{AA22AD59-61AD-4F90-9E51-1004A7C9F8E4}" srcOrd="0" destOrd="0" presId="urn:microsoft.com/office/officeart/2008/layout/NameandTitleOrganizationalChart"/>
    <dgm:cxn modelId="{364C6E6B-92E3-402D-832A-4E25A1FE720E}" type="presOf" srcId="{474F5167-200C-4F26-88C6-E4F09CCD85CD}" destId="{AF79E857-2668-49C8-8A0C-07AE9E9990BA}" srcOrd="0" destOrd="0" presId="urn:microsoft.com/office/officeart/2008/layout/NameandTitleOrganizationalChart"/>
    <dgm:cxn modelId="{FD1ABC4D-9750-4AB6-B16C-809A813C218A}" type="presOf" srcId="{6AAC12E8-E0AF-47E8-96EC-998019FD4F49}" destId="{C6B0EEF6-0018-4961-97B1-A4F77564034D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B0BCC858-A36B-4FFD-BC1B-80427619E3DE}" type="presOf" srcId="{38297F9C-9474-4AD2-AA7A-6CEFEB28698F}" destId="{3F491F66-2E46-4797-8BB0-F3935652718F}" srcOrd="0" destOrd="0" presId="urn:microsoft.com/office/officeart/2008/layout/NameandTitleOrganizationalChart"/>
    <dgm:cxn modelId="{A91A6480-3B2D-482D-B57C-23E6B3588F25}" type="presOf" srcId="{8D80ACDE-6374-4E5D-8652-138EE54D7787}" destId="{5AB32F75-457B-44BF-A8FD-F27D49CABF07}" srcOrd="1" destOrd="0" presId="urn:microsoft.com/office/officeart/2008/layout/NameandTitleOrganizationalChart"/>
    <dgm:cxn modelId="{333E3292-AA02-43B2-A34A-42A34979558C}" type="presOf" srcId="{6E5A40FF-A5A6-4883-829F-9957A254A858}" destId="{2E6FCDBC-1159-4386-AE19-9A361CAAF47D}" srcOrd="0" destOrd="0" presId="urn:microsoft.com/office/officeart/2008/layout/NameandTitleOrganizationalChart"/>
    <dgm:cxn modelId="{3398A393-7ABA-402E-8D92-70310D926408}" type="presOf" srcId="{F26091CA-9A7F-4FC2-8A47-A9C0BC28AA7B}" destId="{112BF888-3899-42EC-B3E4-722CE8F17367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9EBF60A3-60FB-4FDC-9A3B-F1710B5D905F}" srcId="{055FE660-8FB8-4952-B888-8D6A76A7A599}" destId="{BD059510-63DB-42CD-8BC0-F4DEFFBBA126}" srcOrd="0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EA0D1AA6-06FD-47EE-8E45-98518169A089}" type="presOf" srcId="{8D80ACDE-6374-4E5D-8652-138EE54D7787}" destId="{9B493CE9-6918-4E20-9D78-9F8950EE93B7}" srcOrd="0" destOrd="0" presId="urn:microsoft.com/office/officeart/2008/layout/NameandTitleOrganizationalChart"/>
    <dgm:cxn modelId="{167A47B7-1ABA-4F0A-87FB-80122C6EABEA}" type="presOf" srcId="{A12A389E-087C-4684-8B80-36672DB114F5}" destId="{AD1C54D7-1A4C-4916-95CA-5AC6A47DE798}" srcOrd="1" destOrd="0" presId="urn:microsoft.com/office/officeart/2008/layout/NameandTitleOrganizationalChart"/>
    <dgm:cxn modelId="{BFE1A0C1-9C53-4D7B-BE71-E92477AD8FF2}" type="presOf" srcId="{4095E677-C803-40F2-BA2C-06B2D5CB9189}" destId="{088CA354-168A-4955-88AD-89F8C8004E20}" srcOrd="0" destOrd="0" presId="urn:microsoft.com/office/officeart/2008/layout/NameandTitleOrganizationalChart"/>
    <dgm:cxn modelId="{E3883EE2-8403-4F3B-9C17-81A625017564}" type="presOf" srcId="{AED84825-61A5-4CC7-A083-88F78C76BB52}" destId="{87445DE7-10BE-4079-885A-CFF7375AE985}" srcOrd="0" destOrd="0" presId="urn:microsoft.com/office/officeart/2008/layout/NameandTitleOrganizationalChart"/>
    <dgm:cxn modelId="{86A480F2-E491-4900-ABEE-A13FC1A43B4A}" type="presOf" srcId="{3D958DF5-C6B6-497D-B8EF-AE2E2D6EADCC}" destId="{042A0476-C533-4781-985D-5C19E20600C5}" srcOrd="0" destOrd="0" presId="urn:microsoft.com/office/officeart/2008/layout/NameandTitleOrganizationalChart"/>
    <dgm:cxn modelId="{15A21CF5-DF1B-4A91-B396-CB6DF4563032}" type="presOf" srcId="{38297F9C-9474-4AD2-AA7A-6CEFEB28698F}" destId="{4F6BCC04-1A09-4231-83A0-C6163E9CEB5F}" srcOrd="1" destOrd="0" presId="urn:microsoft.com/office/officeart/2008/layout/NameandTitleOrganizationalChart"/>
    <dgm:cxn modelId="{3E4B4BFB-FB9A-4AF2-872D-88F6C98125E4}" type="presOf" srcId="{BD059510-63DB-42CD-8BC0-F4DEFFBBA126}" destId="{16690733-87AC-4D44-835E-3FEA40F3E8C0}" srcOrd="1" destOrd="0" presId="urn:microsoft.com/office/officeart/2008/layout/NameandTitleOrganizationalChart"/>
    <dgm:cxn modelId="{936042FC-A086-432E-AE2C-32BBFA06B4F7}" type="presOf" srcId="{5C1A8B3B-BE3C-4AAE-9495-5B6BE43DFCCF}" destId="{673EBE67-40A7-4315-A21C-E86023715EFB}" srcOrd="0" destOrd="0" presId="urn:microsoft.com/office/officeart/2008/layout/NameandTitleOrganizationalChart"/>
    <dgm:cxn modelId="{0B82F0FF-AC56-4447-B8FD-73E4B0A101BB}" type="presOf" srcId="{A12A389E-087C-4684-8B80-36672DB114F5}" destId="{9D49C236-10DA-4B19-8C58-AD67319B9E62}" srcOrd="0" destOrd="0" presId="urn:microsoft.com/office/officeart/2008/layout/NameandTitleOrganizationalChart"/>
    <dgm:cxn modelId="{49F1B00A-6363-4C30-832F-FEC631102D1B}" type="presParOf" srcId="{585C09AC-07E2-4008-A571-2449B2164D1A}" destId="{9C0EE1A8-0B43-4374-86D3-21B9F364E42F}" srcOrd="0" destOrd="0" presId="urn:microsoft.com/office/officeart/2008/layout/NameandTitleOrganizationalChart"/>
    <dgm:cxn modelId="{734193CC-ECEB-4CF9-AB2D-54A7E5D57536}" type="presParOf" srcId="{9C0EE1A8-0B43-4374-86D3-21B9F364E42F}" destId="{FC47F71C-BBA5-47B8-A1A6-C952DB1555D2}" srcOrd="0" destOrd="0" presId="urn:microsoft.com/office/officeart/2008/layout/NameandTitleOrganizationalChart"/>
    <dgm:cxn modelId="{5F5A6ED9-7C60-4283-8B03-21FCE13607EA}" type="presParOf" srcId="{FC47F71C-BBA5-47B8-A1A6-C952DB1555D2}" destId="{91ACFF45-5023-498D-A77D-AE8370D000D8}" srcOrd="0" destOrd="0" presId="urn:microsoft.com/office/officeart/2008/layout/NameandTitleOrganizationalChart"/>
    <dgm:cxn modelId="{50AD58AC-08B3-47DE-9B9D-BAF172311010}" type="presParOf" srcId="{FC47F71C-BBA5-47B8-A1A6-C952DB1555D2}" destId="{AF79E857-2668-49C8-8A0C-07AE9E9990BA}" srcOrd="1" destOrd="0" presId="urn:microsoft.com/office/officeart/2008/layout/NameandTitleOrganizationalChart"/>
    <dgm:cxn modelId="{BCF37952-9F20-4D6F-8937-B81C12693455}" type="presParOf" srcId="{FC47F71C-BBA5-47B8-A1A6-C952DB1555D2}" destId="{16690733-87AC-4D44-835E-3FEA40F3E8C0}" srcOrd="2" destOrd="0" presId="urn:microsoft.com/office/officeart/2008/layout/NameandTitleOrganizationalChart"/>
    <dgm:cxn modelId="{D78F5C60-BC46-41C7-97E9-36F9DACA52AF}" type="presParOf" srcId="{9C0EE1A8-0B43-4374-86D3-21B9F364E42F}" destId="{83E005E5-AB6A-4DEA-9B2D-A667A8E50B75}" srcOrd="1" destOrd="0" presId="urn:microsoft.com/office/officeart/2008/layout/NameandTitleOrganizationalChart"/>
    <dgm:cxn modelId="{68027608-74F2-4EE8-A778-686CF6CEB761}" type="presParOf" srcId="{83E005E5-AB6A-4DEA-9B2D-A667A8E50B75}" destId="{673EBE67-40A7-4315-A21C-E86023715EFB}" srcOrd="0" destOrd="0" presId="urn:microsoft.com/office/officeart/2008/layout/NameandTitleOrganizationalChart"/>
    <dgm:cxn modelId="{A1E5651C-EE42-425A-91A3-003F98E8920C}" type="presParOf" srcId="{83E005E5-AB6A-4DEA-9B2D-A667A8E50B75}" destId="{5B2E598C-B420-42CC-8BCF-0A3156CDC480}" srcOrd="1" destOrd="0" presId="urn:microsoft.com/office/officeart/2008/layout/NameandTitleOrganizationalChart"/>
    <dgm:cxn modelId="{EB7F1CA9-0756-4C1D-998B-19B668CF8D9C}" type="presParOf" srcId="{5B2E598C-B420-42CC-8BCF-0A3156CDC480}" destId="{76F742D1-3B90-41A5-AAAF-54C8F51164C0}" srcOrd="0" destOrd="0" presId="urn:microsoft.com/office/officeart/2008/layout/NameandTitleOrganizationalChart"/>
    <dgm:cxn modelId="{5303BDC9-46D4-4F5E-9509-040D7AC0A6E8}" type="presParOf" srcId="{76F742D1-3B90-41A5-AAAF-54C8F51164C0}" destId="{9709197F-5222-4DA4-820A-3A2AFFC38E34}" srcOrd="0" destOrd="0" presId="urn:microsoft.com/office/officeart/2008/layout/NameandTitleOrganizationalChart"/>
    <dgm:cxn modelId="{65987083-0C5C-4458-A830-A435BF2786D4}" type="presParOf" srcId="{76F742D1-3B90-41A5-AAAF-54C8F51164C0}" destId="{042A0476-C533-4781-985D-5C19E20600C5}" srcOrd="1" destOrd="0" presId="urn:microsoft.com/office/officeart/2008/layout/NameandTitleOrganizationalChart"/>
    <dgm:cxn modelId="{9A36FBCD-BD84-46E3-810C-98B09DA3B54B}" type="presParOf" srcId="{76F742D1-3B90-41A5-AAAF-54C8F51164C0}" destId="{C6B0EEF6-0018-4961-97B1-A4F77564034D}" srcOrd="2" destOrd="0" presId="urn:microsoft.com/office/officeart/2008/layout/NameandTitleOrganizationalChart"/>
    <dgm:cxn modelId="{0AB4ADD8-FCD9-4D3C-8350-710B3287577D}" type="presParOf" srcId="{5B2E598C-B420-42CC-8BCF-0A3156CDC480}" destId="{BC87A44A-0C8B-4237-B8EB-631E3F07BF7F}" srcOrd="1" destOrd="0" presId="urn:microsoft.com/office/officeart/2008/layout/NameandTitleOrganizationalChart"/>
    <dgm:cxn modelId="{A4A4E0A0-CD8D-41E8-AA85-15CDA4B11335}" type="presParOf" srcId="{5B2E598C-B420-42CC-8BCF-0A3156CDC480}" destId="{1C37B333-A87A-41DA-BBA9-737AE369A24E}" srcOrd="2" destOrd="0" presId="urn:microsoft.com/office/officeart/2008/layout/NameandTitleOrganizationalChart"/>
    <dgm:cxn modelId="{7C05F334-DEA3-480D-8C5E-BD7FBA1F0D0E}" type="presParOf" srcId="{83E005E5-AB6A-4DEA-9B2D-A667A8E50B75}" destId="{088CA354-168A-4955-88AD-89F8C8004E20}" srcOrd="2" destOrd="0" presId="urn:microsoft.com/office/officeart/2008/layout/NameandTitleOrganizationalChart"/>
    <dgm:cxn modelId="{5CB580DB-E4AC-4D16-9340-B45CA30FF274}" type="presParOf" srcId="{83E005E5-AB6A-4DEA-9B2D-A667A8E50B75}" destId="{68FDF8B3-3195-4372-AFD0-506C01344C95}" srcOrd="3" destOrd="0" presId="urn:microsoft.com/office/officeart/2008/layout/NameandTitleOrganizationalChart"/>
    <dgm:cxn modelId="{2F2F19F8-4264-4461-966C-4EE513B1D0CC}" type="presParOf" srcId="{68FDF8B3-3195-4372-AFD0-506C01344C95}" destId="{8C806AF1-8178-4801-B772-CF23CB66A656}" srcOrd="0" destOrd="0" presId="urn:microsoft.com/office/officeart/2008/layout/NameandTitleOrganizationalChart"/>
    <dgm:cxn modelId="{7394AAE2-AE1D-4E80-B501-7B6EB437AE71}" type="presParOf" srcId="{8C806AF1-8178-4801-B772-CF23CB66A656}" destId="{9D49C236-10DA-4B19-8C58-AD67319B9E62}" srcOrd="0" destOrd="0" presId="urn:microsoft.com/office/officeart/2008/layout/NameandTitleOrganizationalChart"/>
    <dgm:cxn modelId="{73683011-ED29-41EA-BAE2-75EF7C66B4D4}" type="presParOf" srcId="{8C806AF1-8178-4801-B772-CF23CB66A656}" destId="{DFEBFD06-9F5B-4899-BDCB-0913753ED40E}" srcOrd="1" destOrd="0" presId="urn:microsoft.com/office/officeart/2008/layout/NameandTitleOrganizationalChart"/>
    <dgm:cxn modelId="{F1F4E387-7C0B-4D32-B65E-1865732BDC6A}" type="presParOf" srcId="{8C806AF1-8178-4801-B772-CF23CB66A656}" destId="{AD1C54D7-1A4C-4916-95CA-5AC6A47DE798}" srcOrd="2" destOrd="0" presId="urn:microsoft.com/office/officeart/2008/layout/NameandTitleOrganizationalChart"/>
    <dgm:cxn modelId="{27937DC7-0711-4C28-B022-E24C2352EC61}" type="presParOf" srcId="{68FDF8B3-3195-4372-AFD0-506C01344C95}" destId="{CB025AD3-A3B8-474C-AB5D-4685C34DA0B3}" srcOrd="1" destOrd="0" presId="urn:microsoft.com/office/officeart/2008/layout/NameandTitleOrganizationalChart"/>
    <dgm:cxn modelId="{0DF025EB-A2F1-4BE3-955C-52EB2E4C61F9}" type="presParOf" srcId="{CB025AD3-A3B8-474C-AB5D-4685C34DA0B3}" destId="{2E6FCDBC-1159-4386-AE19-9A361CAAF47D}" srcOrd="0" destOrd="0" presId="urn:microsoft.com/office/officeart/2008/layout/NameandTitleOrganizationalChart"/>
    <dgm:cxn modelId="{5B4831D8-AB84-42A1-B1B4-BCB989586287}" type="presParOf" srcId="{CB025AD3-A3B8-474C-AB5D-4685C34DA0B3}" destId="{49791D1F-1788-421F-B099-F2B8EA590430}" srcOrd="1" destOrd="0" presId="urn:microsoft.com/office/officeart/2008/layout/NameandTitleOrganizationalChart"/>
    <dgm:cxn modelId="{887332EC-671E-48F8-9754-8AD8291EC5B5}" type="presParOf" srcId="{49791D1F-1788-421F-B099-F2B8EA590430}" destId="{84D537BA-38C2-440D-BA2C-7F1D965D4B25}" srcOrd="0" destOrd="0" presId="urn:microsoft.com/office/officeart/2008/layout/NameandTitleOrganizationalChart"/>
    <dgm:cxn modelId="{8BB7C054-238D-4486-94D2-49C88F6C6C6C}" type="presParOf" srcId="{84D537BA-38C2-440D-BA2C-7F1D965D4B25}" destId="{3F491F66-2E46-4797-8BB0-F3935652718F}" srcOrd="0" destOrd="0" presId="urn:microsoft.com/office/officeart/2008/layout/NameandTitleOrganizationalChart"/>
    <dgm:cxn modelId="{B3D7B66C-CBE4-48E6-8B1A-659BFE69F3C3}" type="presParOf" srcId="{84D537BA-38C2-440D-BA2C-7F1D965D4B25}" destId="{AA22AD59-61AD-4F90-9E51-1004A7C9F8E4}" srcOrd="1" destOrd="0" presId="urn:microsoft.com/office/officeart/2008/layout/NameandTitleOrganizationalChart"/>
    <dgm:cxn modelId="{65A24BBC-E1B1-4D31-8BA1-7BABE76F5E01}" type="presParOf" srcId="{84D537BA-38C2-440D-BA2C-7F1D965D4B25}" destId="{4F6BCC04-1A09-4231-83A0-C6163E9CEB5F}" srcOrd="2" destOrd="0" presId="urn:microsoft.com/office/officeart/2008/layout/NameandTitleOrganizationalChart"/>
    <dgm:cxn modelId="{E29731CB-324B-4550-8004-1C90454F6848}" type="presParOf" srcId="{49791D1F-1788-421F-B099-F2B8EA590430}" destId="{1CA4F8A9-2D65-46AC-95AD-0ED3755BED53}" srcOrd="1" destOrd="0" presId="urn:microsoft.com/office/officeart/2008/layout/NameandTitleOrganizationalChart"/>
    <dgm:cxn modelId="{4986D4E2-D0EE-438B-9993-09ECF162C48A}" type="presParOf" srcId="{49791D1F-1788-421F-B099-F2B8EA590430}" destId="{4437A1C9-A46F-4515-9311-8368E55BC76C}" srcOrd="2" destOrd="0" presId="urn:microsoft.com/office/officeart/2008/layout/NameandTitleOrganizationalChart"/>
    <dgm:cxn modelId="{A15DC107-F772-4830-86A6-BD90F824319F}" type="presParOf" srcId="{68FDF8B3-3195-4372-AFD0-506C01344C95}" destId="{959CF757-4A3E-4BB6-B668-7B1FA3D9DE61}" srcOrd="2" destOrd="0" presId="urn:microsoft.com/office/officeart/2008/layout/NameandTitleOrganizationalChart"/>
    <dgm:cxn modelId="{B50D76F5-E53E-417C-B341-CC5998D97044}" type="presParOf" srcId="{83E005E5-AB6A-4DEA-9B2D-A667A8E50B75}" destId="{112BF888-3899-42EC-B3E4-722CE8F17367}" srcOrd="4" destOrd="0" presId="urn:microsoft.com/office/officeart/2008/layout/NameandTitleOrganizationalChart"/>
    <dgm:cxn modelId="{E11D0ABE-009F-41D5-B327-B6956DDBC400}" type="presParOf" srcId="{83E005E5-AB6A-4DEA-9B2D-A667A8E50B75}" destId="{F8265D33-443D-47A6-A534-88427041B639}" srcOrd="5" destOrd="0" presId="urn:microsoft.com/office/officeart/2008/layout/NameandTitleOrganizationalChart"/>
    <dgm:cxn modelId="{E92728C3-0754-487A-A355-F5C5B0DFF6A9}" type="presParOf" srcId="{F8265D33-443D-47A6-A534-88427041B639}" destId="{1B92848D-3C70-4571-964A-1ABF4E1491E0}" srcOrd="0" destOrd="0" presId="urn:microsoft.com/office/officeart/2008/layout/NameandTitleOrganizationalChart"/>
    <dgm:cxn modelId="{055C4B8F-6C5A-4F84-9915-FCF04546E3AD}" type="presParOf" srcId="{1B92848D-3C70-4571-964A-1ABF4E1491E0}" destId="{9B493CE9-6918-4E20-9D78-9F8950EE93B7}" srcOrd="0" destOrd="0" presId="urn:microsoft.com/office/officeart/2008/layout/NameandTitleOrganizationalChart"/>
    <dgm:cxn modelId="{3B7DB33A-79AA-4D2E-98D0-45A598BC40B5}" type="presParOf" srcId="{1B92848D-3C70-4571-964A-1ABF4E1491E0}" destId="{87445DE7-10BE-4079-885A-CFF7375AE985}" srcOrd="1" destOrd="0" presId="urn:microsoft.com/office/officeart/2008/layout/NameandTitleOrganizationalChart"/>
    <dgm:cxn modelId="{E5D0BC46-C2A2-4200-A05F-F49472DBF03A}" type="presParOf" srcId="{1B92848D-3C70-4571-964A-1ABF4E1491E0}" destId="{5AB32F75-457B-44BF-A8FD-F27D49CABF07}" srcOrd="2" destOrd="0" presId="urn:microsoft.com/office/officeart/2008/layout/NameandTitleOrganizationalChart"/>
    <dgm:cxn modelId="{2758A2E5-AC71-4B6A-8B35-C37CDAC9809E}" type="presParOf" srcId="{F8265D33-443D-47A6-A534-88427041B639}" destId="{07266A9B-523D-4D64-89B7-7AE11F478EA3}" srcOrd="1" destOrd="0" presId="urn:microsoft.com/office/officeart/2008/layout/NameandTitleOrganizationalChart"/>
    <dgm:cxn modelId="{72F9D1FB-82FC-4AB7-9170-4F2655BBE6A9}" type="presParOf" srcId="{F8265D33-443D-47A6-A534-88427041B639}" destId="{F67CB44A-0191-4FDD-A559-F6F229305C40}" srcOrd="2" destOrd="0" presId="urn:microsoft.com/office/officeart/2008/layout/NameandTitleOrganizationalChart"/>
    <dgm:cxn modelId="{3E74ADA0-476D-414E-A3A6-383841C96A7F}" type="presParOf" srcId="{9C0EE1A8-0B43-4374-86D3-21B9F364E42F}" destId="{D2BB75AC-8083-4649-8085-A117D857513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Soporta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Especificación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Análisis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Diseño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Verificación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Validación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Para sistemas con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/>
      <dgm:spPr/>
      <dgm:t>
        <a:bodyPr/>
        <a:lstStyle/>
        <a:p>
          <a:r>
            <a:rPr lang="es-ES" dirty="0"/>
            <a:t>Hardware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/>
      <dgm:spPr/>
      <dgm:t>
        <a:bodyPr/>
        <a:lstStyle/>
        <a:p>
          <a:r>
            <a:rPr lang="es-ES" dirty="0"/>
            <a:t>Software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EA035F75-6CB2-46ED-AC30-CF4EB82E82AE}">
      <dgm:prSet/>
      <dgm:spPr/>
      <dgm:t>
        <a:bodyPr/>
        <a:lstStyle/>
        <a:p>
          <a:r>
            <a:rPr lang="es-ES" dirty="0"/>
            <a:t>Datos</a:t>
          </a:r>
        </a:p>
      </dgm:t>
    </dgm:pt>
    <dgm:pt modelId="{320B67BE-281E-4FCC-A61F-0470FCB6D8EE}" type="parTrans" cxnId="{075FE817-4831-4C27-991B-D535D0EEF010}">
      <dgm:prSet/>
      <dgm:spPr/>
      <dgm:t>
        <a:bodyPr/>
        <a:lstStyle/>
        <a:p>
          <a:endParaRPr lang="es-ES"/>
        </a:p>
      </dgm:t>
    </dgm:pt>
    <dgm:pt modelId="{BCA1315C-545F-44F2-99E6-092082EDF57F}" type="sibTrans" cxnId="{075FE817-4831-4C27-991B-D535D0EEF010}">
      <dgm:prSet/>
      <dgm:spPr/>
      <dgm:t>
        <a:bodyPr/>
        <a:lstStyle/>
        <a:p>
          <a:endParaRPr lang="es-ES"/>
        </a:p>
      </dgm:t>
    </dgm:pt>
    <dgm:pt modelId="{D0E3D47F-02F7-416E-A61B-BEEE2D355263}">
      <dgm:prSet/>
      <dgm:spPr/>
      <dgm:t>
        <a:bodyPr/>
        <a:lstStyle/>
        <a:p>
          <a:r>
            <a:rPr lang="es-ES" dirty="0"/>
            <a:t>Personas</a:t>
          </a:r>
        </a:p>
      </dgm:t>
    </dgm:pt>
    <dgm:pt modelId="{704C7460-C250-402B-83D0-CA6CD0F425C9}" type="parTrans" cxnId="{E3ACD897-0DCC-4FFE-B774-909A7054455E}">
      <dgm:prSet/>
      <dgm:spPr/>
      <dgm:t>
        <a:bodyPr/>
        <a:lstStyle/>
        <a:p>
          <a:endParaRPr lang="es-ES"/>
        </a:p>
      </dgm:t>
    </dgm:pt>
    <dgm:pt modelId="{90637C78-A145-488E-9F96-325EBAC9255B}" type="sibTrans" cxnId="{E3ACD897-0DCC-4FFE-B774-909A7054455E}">
      <dgm:prSet/>
      <dgm:spPr/>
      <dgm:t>
        <a:bodyPr/>
        <a:lstStyle/>
        <a:p>
          <a:endParaRPr lang="es-ES"/>
        </a:p>
      </dgm:t>
    </dgm:pt>
    <dgm:pt modelId="{1547F13B-9FFD-4A4B-827C-315FE81196AA}">
      <dgm:prSet/>
      <dgm:spPr/>
      <dgm:t>
        <a:bodyPr/>
        <a:lstStyle/>
        <a:p>
          <a:r>
            <a:rPr lang="es-ES" dirty="0"/>
            <a:t>Instalaciones</a:t>
          </a:r>
        </a:p>
      </dgm:t>
    </dgm:pt>
    <dgm:pt modelId="{B86E284F-1AE7-41A9-9552-1C8508EF6138}" type="parTrans" cxnId="{D2C82E91-D099-4468-9F0D-3090C49661FE}">
      <dgm:prSet/>
      <dgm:spPr/>
      <dgm:t>
        <a:bodyPr/>
        <a:lstStyle/>
        <a:p>
          <a:endParaRPr lang="es-ES"/>
        </a:p>
      </dgm:t>
    </dgm:pt>
    <dgm:pt modelId="{F1ABB61A-F68F-4095-A23F-E601BEABD6F6}" type="sibTrans" cxnId="{D2C82E91-D099-4468-9F0D-3090C49661FE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169009" custScaleY="41497" custLinFactNeighborX="-1277" custLinFactNeighborY="12775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5"/>
      <dgm:spPr/>
    </dgm:pt>
    <dgm:pt modelId="{9FBC71E2-A63A-4726-9A16-DC286E67C600}" type="pres">
      <dgm:prSet presAssocID="{7EA94880-DEAA-4B4D-909D-0BA5B89FD246}" presName="childText" presStyleLbl="bgAcc1" presStyleIdx="0" presStyleCnt="5" custScaleY="48901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5"/>
      <dgm:spPr/>
    </dgm:pt>
    <dgm:pt modelId="{25408E42-F0CB-4E7F-97FA-9A47C6CB3116}" type="pres">
      <dgm:prSet presAssocID="{0766629B-8785-4C75-BF8D-F1BB44F114C8}" presName="childText" presStyleLbl="bgAcc1" presStyleIdx="1" presStyleCnt="5" custScaleY="34275" custLinFactNeighborX="798" custLinFactNeighborY="-17885">
        <dgm:presLayoutVars>
          <dgm:bulletEnabled val="1"/>
        </dgm:presLayoutVars>
      </dgm:prSet>
      <dgm:spPr/>
    </dgm:pt>
    <dgm:pt modelId="{8A570E48-FFF5-4495-8092-675D2A3F0183}" type="pres">
      <dgm:prSet presAssocID="{320B67BE-281E-4FCC-A61F-0470FCB6D8EE}" presName="Name13" presStyleLbl="parChTrans1D2" presStyleIdx="2" presStyleCnt="5"/>
      <dgm:spPr/>
    </dgm:pt>
    <dgm:pt modelId="{BDF5C529-5DD0-4CF5-A088-93EC45E1DD64}" type="pres">
      <dgm:prSet presAssocID="{EA035F75-6CB2-46ED-AC30-CF4EB82E82AE}" presName="childText" presStyleLbl="bgAcc1" presStyleIdx="2" presStyleCnt="5" custScaleY="34212" custLinFactNeighborX="0" custLinFactNeighborY="-34493">
        <dgm:presLayoutVars>
          <dgm:bulletEnabled val="1"/>
        </dgm:presLayoutVars>
      </dgm:prSet>
      <dgm:spPr/>
    </dgm:pt>
    <dgm:pt modelId="{257AACE5-8462-4EAE-8F19-51334550BCC6}" type="pres">
      <dgm:prSet presAssocID="{704C7460-C250-402B-83D0-CA6CD0F425C9}" presName="Name13" presStyleLbl="parChTrans1D2" presStyleIdx="3" presStyleCnt="5"/>
      <dgm:spPr/>
    </dgm:pt>
    <dgm:pt modelId="{5B392917-446A-4EF8-AF9B-0800A7A572EF}" type="pres">
      <dgm:prSet presAssocID="{D0E3D47F-02F7-416E-A61B-BEEE2D355263}" presName="childText" presStyleLbl="bgAcc1" presStyleIdx="3" presStyleCnt="5" custScaleY="44697" custLinFactNeighborX="0" custLinFactNeighborY="-46593">
        <dgm:presLayoutVars>
          <dgm:bulletEnabled val="1"/>
        </dgm:presLayoutVars>
      </dgm:prSet>
      <dgm:spPr/>
    </dgm:pt>
    <dgm:pt modelId="{128919FA-C2DB-459D-A00A-6FC03D9BA718}" type="pres">
      <dgm:prSet presAssocID="{B86E284F-1AE7-41A9-9552-1C8508EF6138}" presName="Name13" presStyleLbl="parChTrans1D2" presStyleIdx="4" presStyleCnt="5"/>
      <dgm:spPr/>
    </dgm:pt>
    <dgm:pt modelId="{99B61578-0ED3-4511-ABD4-BA17F46329FB}" type="pres">
      <dgm:prSet presAssocID="{1547F13B-9FFD-4A4B-827C-315FE81196AA}" presName="childText" presStyleLbl="bgAcc1" presStyleIdx="4" presStyleCnt="5" custScaleY="41129" custLinFactNeighborY="-62569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9E2B7305-2D5C-4AA0-9D0C-F18CC94B21CF}" type="presOf" srcId="{EA035F75-6CB2-46ED-AC30-CF4EB82E82AE}" destId="{BDF5C529-5DD0-4CF5-A088-93EC45E1DD64}" srcOrd="0" destOrd="0" presId="urn:microsoft.com/office/officeart/2005/8/layout/hierarchy3"/>
    <dgm:cxn modelId="{075FE817-4831-4C27-991B-D535D0EEF010}" srcId="{495C5FB9-F87F-4AE6-9E49-55C769E419DD}" destId="{EA035F75-6CB2-46ED-AC30-CF4EB82E82AE}" srcOrd="2" destOrd="0" parTransId="{320B67BE-281E-4FCC-A61F-0470FCB6D8EE}" sibTransId="{BCA1315C-545F-44F2-99E6-092082EDF57F}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E643DC64-1F14-4AF3-90B7-718EA857E05F}" type="presOf" srcId="{704C7460-C250-402B-83D0-CA6CD0F425C9}" destId="{257AACE5-8462-4EAE-8F19-51334550BCC6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DA846B55-044E-41C3-A231-7DB7D92166A1}" type="presOf" srcId="{0766629B-8785-4C75-BF8D-F1BB44F114C8}" destId="{25408E42-F0CB-4E7F-97FA-9A47C6CB3116}" srcOrd="0" destOrd="0" presId="urn:microsoft.com/office/officeart/2005/8/layout/hierarchy3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16D56B7B-8ACD-4C04-8B9A-F4A60591771D}" type="presOf" srcId="{D0E3D47F-02F7-416E-A61B-BEEE2D355263}" destId="{5B392917-446A-4EF8-AF9B-0800A7A572EF}" srcOrd="0" destOrd="0" presId="urn:microsoft.com/office/officeart/2005/8/layout/hierarchy3"/>
    <dgm:cxn modelId="{D2C82E91-D099-4468-9F0D-3090C49661FE}" srcId="{495C5FB9-F87F-4AE6-9E49-55C769E419DD}" destId="{1547F13B-9FFD-4A4B-827C-315FE81196AA}" srcOrd="4" destOrd="0" parTransId="{B86E284F-1AE7-41A9-9552-1C8508EF6138}" sibTransId="{F1ABB61A-F68F-4095-A23F-E601BEABD6F6}"/>
    <dgm:cxn modelId="{E3ACD897-0DCC-4FFE-B774-909A7054455E}" srcId="{495C5FB9-F87F-4AE6-9E49-55C769E419DD}" destId="{D0E3D47F-02F7-416E-A61B-BEEE2D355263}" srcOrd="3" destOrd="0" parTransId="{704C7460-C250-402B-83D0-CA6CD0F425C9}" sibTransId="{90637C78-A145-488E-9F96-325EBAC9255B}"/>
    <dgm:cxn modelId="{905055A3-2BDF-434F-8880-173B29B3B8EC}" type="presOf" srcId="{320B67BE-281E-4FCC-A61F-0470FCB6D8EE}" destId="{8A570E48-FFF5-4495-8092-675D2A3F0183}" srcOrd="0" destOrd="0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A07697BC-F93C-4941-92C8-F80DB517682C}" type="presOf" srcId="{B86E284F-1AE7-41A9-9552-1C8508EF6138}" destId="{128919FA-C2DB-459D-A00A-6FC03D9BA71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CEB90BF2-0F7C-4BB1-9F46-2A2747A6BBC0}" type="presOf" srcId="{CCAFF63A-02D6-4F3E-90F4-C4AA5CF9BE2D}" destId="{E8762305-AF09-4A96-8C1C-77C0034FAD05}" srcOrd="0" destOrd="0" presId="urn:microsoft.com/office/officeart/2005/8/layout/hierarchy3"/>
    <dgm:cxn modelId="{FA9F0BFC-20BF-49D7-84C6-1C24002CD978}" type="presOf" srcId="{1547F13B-9FFD-4A4B-827C-315FE81196AA}" destId="{99B61578-0ED3-4511-ABD4-BA17F46329FB}" srcOrd="0" destOrd="0" presId="urn:microsoft.com/office/officeart/2005/8/layout/hierarchy3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6B1486A9-C9FE-41A7-BEBE-73C82A62D508}" type="presParOf" srcId="{4ED6BCDF-210F-41EC-9BF7-934E48B82051}" destId="{E8762305-AF09-4A96-8C1C-77C0034FAD05}" srcOrd="2" destOrd="0" presId="urn:microsoft.com/office/officeart/2005/8/layout/hierarchy3"/>
    <dgm:cxn modelId="{0B24EEC6-F31F-43DF-B624-91B9885BFD02}" type="presParOf" srcId="{4ED6BCDF-210F-41EC-9BF7-934E48B82051}" destId="{25408E42-F0CB-4E7F-97FA-9A47C6CB3116}" srcOrd="3" destOrd="0" presId="urn:microsoft.com/office/officeart/2005/8/layout/hierarchy3"/>
    <dgm:cxn modelId="{A1BDF26A-08C8-4F7C-ACC0-5F225A1AD1C9}" type="presParOf" srcId="{4ED6BCDF-210F-41EC-9BF7-934E48B82051}" destId="{8A570E48-FFF5-4495-8092-675D2A3F0183}" srcOrd="4" destOrd="0" presId="urn:microsoft.com/office/officeart/2005/8/layout/hierarchy3"/>
    <dgm:cxn modelId="{EB66FD7D-E943-43AD-8556-F708B6075195}" type="presParOf" srcId="{4ED6BCDF-210F-41EC-9BF7-934E48B82051}" destId="{BDF5C529-5DD0-4CF5-A088-93EC45E1DD64}" srcOrd="5" destOrd="0" presId="urn:microsoft.com/office/officeart/2005/8/layout/hierarchy3"/>
    <dgm:cxn modelId="{83BDF697-B117-4510-8175-2B8E9B0FA18D}" type="presParOf" srcId="{4ED6BCDF-210F-41EC-9BF7-934E48B82051}" destId="{257AACE5-8462-4EAE-8F19-51334550BCC6}" srcOrd="6" destOrd="0" presId="urn:microsoft.com/office/officeart/2005/8/layout/hierarchy3"/>
    <dgm:cxn modelId="{BCEDE003-DCD1-436E-9D45-F4A6B4C4B378}" type="presParOf" srcId="{4ED6BCDF-210F-41EC-9BF7-934E48B82051}" destId="{5B392917-446A-4EF8-AF9B-0800A7A572EF}" srcOrd="7" destOrd="0" presId="urn:microsoft.com/office/officeart/2005/8/layout/hierarchy3"/>
    <dgm:cxn modelId="{D52C91E8-6524-4003-BE24-494CF74CD5DF}" type="presParOf" srcId="{4ED6BCDF-210F-41EC-9BF7-934E48B82051}" destId="{128919FA-C2DB-459D-A00A-6FC03D9BA718}" srcOrd="8" destOrd="0" presId="urn:microsoft.com/office/officeart/2005/8/layout/hierarchy3"/>
    <dgm:cxn modelId="{193CF659-7F3D-4FE7-ACE9-815A9B227222}" type="presParOf" srcId="{4ED6BCDF-210F-41EC-9BF7-934E48B82051}" destId="{99B61578-0ED3-4511-ABD4-BA17F46329F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06066A-7A8A-4BD7-947D-3C848E00118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95C5FB9-F87F-4AE6-9E49-55C769E419DD}">
      <dgm:prSet phldrT="[Texto]" custT="1"/>
      <dgm:spPr/>
      <dgm:t>
        <a:bodyPr/>
        <a:lstStyle/>
        <a:p>
          <a:r>
            <a:rPr lang="es-ES" sz="2800" dirty="0"/>
            <a:t>Provee</a:t>
          </a:r>
          <a:endParaRPr lang="es-ES" sz="3400" dirty="0"/>
        </a:p>
      </dgm:t>
    </dgm:pt>
    <dgm:pt modelId="{5EF72449-D0D7-4FD6-905E-B5851269EEF8}" type="parTrans" cxnId="{46860103-852F-48B3-A2FC-7F4211AFEE3B}">
      <dgm:prSet/>
      <dgm:spPr/>
      <dgm:t>
        <a:bodyPr/>
        <a:lstStyle/>
        <a:p>
          <a:endParaRPr lang="es-ES"/>
        </a:p>
      </dgm:t>
    </dgm:pt>
    <dgm:pt modelId="{5B31ED94-5A97-4523-90A1-B9D4E184EF5F}" type="sibTrans" cxnId="{46860103-852F-48B3-A2FC-7F4211AFEE3B}">
      <dgm:prSet/>
      <dgm:spPr/>
      <dgm:t>
        <a:bodyPr/>
        <a:lstStyle/>
        <a:p>
          <a:endParaRPr lang="es-ES"/>
        </a:p>
      </dgm:t>
    </dgm:pt>
    <dgm:pt modelId="{7EA94880-DEAA-4B4D-909D-0BA5B89FD246}">
      <dgm:prSet phldrT="[Texto]" custT="1"/>
      <dgm:spPr/>
      <dgm:t>
        <a:bodyPr/>
        <a:lstStyle/>
        <a:p>
          <a:r>
            <a:rPr lang="es-ES" sz="1800" dirty="0"/>
            <a:t>Semántica</a:t>
          </a:r>
        </a:p>
      </dgm:t>
    </dgm:pt>
    <dgm:pt modelId="{0E80F3B7-46C4-47DE-8420-7DEE9834144D}" type="parTrans" cxnId="{F80A1C41-1DE1-4AA9-B84E-ABEABAECF195}">
      <dgm:prSet/>
      <dgm:spPr/>
      <dgm:t>
        <a:bodyPr/>
        <a:lstStyle/>
        <a:p>
          <a:endParaRPr lang="es-ES"/>
        </a:p>
      </dgm:t>
    </dgm:pt>
    <dgm:pt modelId="{B79C54AB-07F3-465A-AA83-59D21F57A9BC}" type="sibTrans" cxnId="{F80A1C41-1DE1-4AA9-B84E-ABEABAECF195}">
      <dgm:prSet/>
      <dgm:spPr/>
      <dgm:t>
        <a:bodyPr/>
        <a:lstStyle/>
        <a:p>
          <a:endParaRPr lang="es-ES"/>
        </a:p>
      </dgm:t>
    </dgm:pt>
    <dgm:pt modelId="{0766629B-8785-4C75-BF8D-F1BB44F114C8}">
      <dgm:prSet phldrT="[Texto]" custT="1"/>
      <dgm:spPr/>
      <dgm:t>
        <a:bodyPr/>
        <a:lstStyle/>
        <a:p>
          <a:r>
            <a:rPr lang="es-ES" sz="1800" dirty="0"/>
            <a:t>Notación</a:t>
          </a:r>
        </a:p>
      </dgm:t>
    </dgm:pt>
    <dgm:pt modelId="{CCAFF63A-02D6-4F3E-90F4-C4AA5CF9BE2D}" type="parTrans" cxnId="{9C442C46-3452-437B-9EAB-B46DF18AE0CC}">
      <dgm:prSet/>
      <dgm:spPr/>
      <dgm:t>
        <a:bodyPr/>
        <a:lstStyle/>
        <a:p>
          <a:endParaRPr lang="es-ES"/>
        </a:p>
      </dgm:t>
    </dgm:pt>
    <dgm:pt modelId="{34E8A591-3DD4-42F1-9E28-765AF41EDD0A}" type="sibTrans" cxnId="{9C442C46-3452-437B-9EAB-B46DF18AE0CC}">
      <dgm:prSet/>
      <dgm:spPr/>
      <dgm:t>
        <a:bodyPr/>
        <a:lstStyle/>
        <a:p>
          <a:endParaRPr lang="es-ES"/>
        </a:p>
      </dgm:t>
    </dgm:pt>
    <dgm:pt modelId="{9E65560C-3344-4E00-94D9-C37886B76834}">
      <dgm:prSet custT="1"/>
      <dgm:spPr/>
      <dgm:t>
        <a:bodyPr/>
        <a:lstStyle/>
        <a:p>
          <a:r>
            <a:rPr lang="es-ES" sz="1800" dirty="0"/>
            <a:t>El Significado</a:t>
          </a:r>
        </a:p>
      </dgm:t>
    </dgm:pt>
    <dgm:pt modelId="{CD51F419-242F-41B6-A7C2-01609BF7A4E2}" type="parTrans" cxnId="{2507C94F-BF2B-4D27-8C88-99C57914EDFC}">
      <dgm:prSet/>
      <dgm:spPr/>
      <dgm:t>
        <a:bodyPr/>
        <a:lstStyle/>
        <a:p>
          <a:endParaRPr lang="es-ES"/>
        </a:p>
      </dgm:t>
    </dgm:pt>
    <dgm:pt modelId="{AE71492C-6D38-4FCC-B6EC-960CBC59B5C4}" type="sibTrans" cxnId="{2507C94F-BF2B-4D27-8C88-99C57914EDFC}">
      <dgm:prSet/>
      <dgm:spPr/>
      <dgm:t>
        <a:bodyPr/>
        <a:lstStyle/>
        <a:p>
          <a:endParaRPr lang="es-ES"/>
        </a:p>
      </dgm:t>
    </dgm:pt>
    <dgm:pt modelId="{ACC7A510-4B08-492B-A6D5-5EA601311B85}">
      <dgm:prSet phldrT="[Texto]" custT="1"/>
      <dgm:spPr/>
      <dgm:t>
        <a:bodyPr/>
        <a:lstStyle/>
        <a:p>
          <a:r>
            <a:rPr lang="es-ES" sz="1800" dirty="0"/>
            <a:t>Representación del Significado</a:t>
          </a:r>
        </a:p>
      </dgm:t>
    </dgm:pt>
    <dgm:pt modelId="{834F8197-5815-43E4-AE66-38EE29135F94}" type="parTrans" cxnId="{745A69F6-EC0C-4823-B263-9CF23FFAFC24}">
      <dgm:prSet/>
      <dgm:spPr/>
      <dgm:t>
        <a:bodyPr/>
        <a:lstStyle/>
        <a:p>
          <a:endParaRPr lang="es-ES"/>
        </a:p>
      </dgm:t>
    </dgm:pt>
    <dgm:pt modelId="{9825D24C-1062-43FE-8D2D-135F096123E4}" type="sibTrans" cxnId="{745A69F6-EC0C-4823-B263-9CF23FFAFC24}">
      <dgm:prSet/>
      <dgm:spPr/>
      <dgm:t>
        <a:bodyPr/>
        <a:lstStyle/>
        <a:p>
          <a:endParaRPr lang="es-ES"/>
        </a:p>
      </dgm:t>
    </dgm:pt>
    <dgm:pt modelId="{FBD12B23-DFE0-4FB2-9D77-F4F709978C98}" type="pres">
      <dgm:prSet presAssocID="{AB06066A-7A8A-4BD7-947D-3C848E00118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165187-E6FE-493D-A2C8-6FD95DDA8548}" type="pres">
      <dgm:prSet presAssocID="{495C5FB9-F87F-4AE6-9E49-55C769E419DD}" presName="root" presStyleCnt="0"/>
      <dgm:spPr/>
    </dgm:pt>
    <dgm:pt modelId="{82933167-9900-4793-AEB3-E2A363AB9A60}" type="pres">
      <dgm:prSet presAssocID="{495C5FB9-F87F-4AE6-9E49-55C769E419DD}" presName="rootComposite" presStyleCnt="0"/>
      <dgm:spPr/>
    </dgm:pt>
    <dgm:pt modelId="{1C43229E-9C04-47D9-A2E8-0EAB16ED286D}" type="pres">
      <dgm:prSet presAssocID="{495C5FB9-F87F-4AE6-9E49-55C769E419DD}" presName="rootText" presStyleLbl="node1" presStyleIdx="0" presStyleCnt="1" custScaleX="39478" custScaleY="20913" custLinFactNeighborX="-397" custLinFactNeighborY="19872"/>
      <dgm:spPr/>
    </dgm:pt>
    <dgm:pt modelId="{09257E02-89CA-403D-89CB-3C68BA451C2F}" type="pres">
      <dgm:prSet presAssocID="{495C5FB9-F87F-4AE6-9E49-55C769E419DD}" presName="rootConnector" presStyleLbl="node1" presStyleIdx="0" presStyleCnt="1"/>
      <dgm:spPr/>
    </dgm:pt>
    <dgm:pt modelId="{4ED6BCDF-210F-41EC-9BF7-934E48B82051}" type="pres">
      <dgm:prSet presAssocID="{495C5FB9-F87F-4AE6-9E49-55C769E419DD}" presName="childShape" presStyleCnt="0"/>
      <dgm:spPr/>
    </dgm:pt>
    <dgm:pt modelId="{7F08E065-3185-4439-9C76-4B5F5B8659FF}" type="pres">
      <dgm:prSet presAssocID="{0E80F3B7-46C4-47DE-8420-7DEE9834144D}" presName="Name13" presStyleLbl="parChTrans1D2" presStyleIdx="0" presStyleCnt="2"/>
      <dgm:spPr/>
    </dgm:pt>
    <dgm:pt modelId="{9FBC71E2-A63A-4726-9A16-DC286E67C600}" type="pres">
      <dgm:prSet presAssocID="{7EA94880-DEAA-4B4D-909D-0BA5B89FD246}" presName="childText" presStyleLbl="bgAcc1" presStyleIdx="0" presStyleCnt="2" custScaleX="65434" custScaleY="33112">
        <dgm:presLayoutVars>
          <dgm:bulletEnabled val="1"/>
        </dgm:presLayoutVars>
      </dgm:prSet>
      <dgm:spPr/>
    </dgm:pt>
    <dgm:pt modelId="{E8762305-AF09-4A96-8C1C-77C0034FAD05}" type="pres">
      <dgm:prSet presAssocID="{CCAFF63A-02D6-4F3E-90F4-C4AA5CF9BE2D}" presName="Name13" presStyleLbl="parChTrans1D2" presStyleIdx="1" presStyleCnt="2"/>
      <dgm:spPr/>
    </dgm:pt>
    <dgm:pt modelId="{25408E42-F0CB-4E7F-97FA-9A47C6CB3116}" type="pres">
      <dgm:prSet presAssocID="{0766629B-8785-4C75-BF8D-F1BB44F114C8}" presName="childText" presStyleLbl="bgAcc1" presStyleIdx="1" presStyleCnt="2" custScaleX="66357" custScaleY="46603" custLinFactNeighborX="798" custLinFactNeighborY="-17885">
        <dgm:presLayoutVars>
          <dgm:bulletEnabled val="1"/>
        </dgm:presLayoutVars>
      </dgm:prSet>
      <dgm:spPr/>
    </dgm:pt>
  </dgm:ptLst>
  <dgm:cxnLst>
    <dgm:cxn modelId="{46860103-852F-48B3-A2FC-7F4211AFEE3B}" srcId="{AB06066A-7A8A-4BD7-947D-3C848E001180}" destId="{495C5FB9-F87F-4AE6-9E49-55C769E419DD}" srcOrd="0" destOrd="0" parTransId="{5EF72449-D0D7-4FD6-905E-B5851269EEF8}" sibTransId="{5B31ED94-5A97-4523-90A1-B9D4E184EF5F}"/>
    <dgm:cxn modelId="{4AD9EE03-6389-41E9-9CEB-C4F1B20ECB91}" type="presOf" srcId="{495C5FB9-F87F-4AE6-9E49-55C769E419DD}" destId="{09257E02-89CA-403D-89CB-3C68BA451C2F}" srcOrd="1" destOrd="0" presId="urn:microsoft.com/office/officeart/2005/8/layout/hierarchy3"/>
    <dgm:cxn modelId="{4EE01C11-F17C-49A4-A3A2-2FFFA7A77313}" type="presOf" srcId="{9E65560C-3344-4E00-94D9-C37886B76834}" destId="{9FBC71E2-A63A-4726-9A16-DC286E67C600}" srcOrd="0" destOrd="1" presId="urn:microsoft.com/office/officeart/2005/8/layout/hierarchy3"/>
    <dgm:cxn modelId="{31E1EF24-CAC0-4F3A-BD59-A8E034706952}" type="presOf" srcId="{0E80F3B7-46C4-47DE-8420-7DEE9834144D}" destId="{7F08E065-3185-4439-9C76-4B5F5B8659FF}" srcOrd="0" destOrd="0" presId="urn:microsoft.com/office/officeart/2005/8/layout/hierarchy3"/>
    <dgm:cxn modelId="{8BF5B43D-9B52-4E59-8DD5-E34EC8F512E3}" type="presOf" srcId="{0766629B-8785-4C75-BF8D-F1BB44F114C8}" destId="{25408E42-F0CB-4E7F-97FA-9A47C6CB3116}" srcOrd="0" destOrd="0" presId="urn:microsoft.com/office/officeart/2005/8/layout/hierarchy3"/>
    <dgm:cxn modelId="{F80A1C41-1DE1-4AA9-B84E-ABEABAECF195}" srcId="{495C5FB9-F87F-4AE6-9E49-55C769E419DD}" destId="{7EA94880-DEAA-4B4D-909D-0BA5B89FD246}" srcOrd="0" destOrd="0" parTransId="{0E80F3B7-46C4-47DE-8420-7DEE9834144D}" sibTransId="{B79C54AB-07F3-465A-AA83-59D21F57A9BC}"/>
    <dgm:cxn modelId="{4DB90263-6923-4D5A-B9CC-569D6964CD36}" type="presOf" srcId="{CCAFF63A-02D6-4F3E-90F4-C4AA5CF9BE2D}" destId="{E8762305-AF09-4A96-8C1C-77C0034FAD05}" srcOrd="0" destOrd="0" presId="urn:microsoft.com/office/officeart/2005/8/layout/hierarchy3"/>
    <dgm:cxn modelId="{9C442C46-3452-437B-9EAB-B46DF18AE0CC}" srcId="{495C5FB9-F87F-4AE6-9E49-55C769E419DD}" destId="{0766629B-8785-4C75-BF8D-F1BB44F114C8}" srcOrd="1" destOrd="0" parTransId="{CCAFF63A-02D6-4F3E-90F4-C4AA5CF9BE2D}" sibTransId="{34E8A591-3DD4-42F1-9E28-765AF41EDD0A}"/>
    <dgm:cxn modelId="{2507C94F-BF2B-4D27-8C88-99C57914EDFC}" srcId="{7EA94880-DEAA-4B4D-909D-0BA5B89FD246}" destId="{9E65560C-3344-4E00-94D9-C37886B76834}" srcOrd="0" destOrd="0" parTransId="{CD51F419-242F-41B6-A7C2-01609BF7A4E2}" sibTransId="{AE71492C-6D38-4FCC-B6EC-960CBC59B5C4}"/>
    <dgm:cxn modelId="{64E85B57-B48D-4807-8E68-47E3EC8D9EE8}" type="presOf" srcId="{495C5FB9-F87F-4AE6-9E49-55C769E419DD}" destId="{1C43229E-9C04-47D9-A2E8-0EAB16ED286D}" srcOrd="0" destOrd="0" presId="urn:microsoft.com/office/officeart/2005/8/layout/hierarchy3"/>
    <dgm:cxn modelId="{975D6E78-45FF-49A3-A976-472BA7E1FE26}" type="presOf" srcId="{ACC7A510-4B08-492B-A6D5-5EA601311B85}" destId="{25408E42-F0CB-4E7F-97FA-9A47C6CB3116}" srcOrd="0" destOrd="1" presId="urn:microsoft.com/office/officeart/2005/8/layout/hierarchy3"/>
    <dgm:cxn modelId="{FD893CB2-E5BF-4795-8CC4-8AEE298E82DE}" type="presOf" srcId="{AB06066A-7A8A-4BD7-947D-3C848E001180}" destId="{FBD12B23-DFE0-4FB2-9D77-F4F709978C98}" srcOrd="0" destOrd="0" presId="urn:microsoft.com/office/officeart/2005/8/layout/hierarchy3"/>
    <dgm:cxn modelId="{C2AA7CC3-AE50-416D-8219-597C0369E677}" type="presOf" srcId="{7EA94880-DEAA-4B4D-909D-0BA5B89FD246}" destId="{9FBC71E2-A63A-4726-9A16-DC286E67C600}" srcOrd="0" destOrd="0" presId="urn:microsoft.com/office/officeart/2005/8/layout/hierarchy3"/>
    <dgm:cxn modelId="{745A69F6-EC0C-4823-B263-9CF23FFAFC24}" srcId="{0766629B-8785-4C75-BF8D-F1BB44F114C8}" destId="{ACC7A510-4B08-492B-A6D5-5EA601311B85}" srcOrd="0" destOrd="0" parTransId="{834F8197-5815-43E4-AE66-38EE29135F94}" sibTransId="{9825D24C-1062-43FE-8D2D-135F096123E4}"/>
    <dgm:cxn modelId="{6EDE834B-2B3C-4084-8BCE-F30BD3CD9DE6}" type="presParOf" srcId="{FBD12B23-DFE0-4FB2-9D77-F4F709978C98}" destId="{82165187-E6FE-493D-A2C8-6FD95DDA8548}" srcOrd="0" destOrd="0" presId="urn:microsoft.com/office/officeart/2005/8/layout/hierarchy3"/>
    <dgm:cxn modelId="{37B900C3-8797-47C9-A65D-2BA126F7E937}" type="presParOf" srcId="{82165187-E6FE-493D-A2C8-6FD95DDA8548}" destId="{82933167-9900-4793-AEB3-E2A363AB9A60}" srcOrd="0" destOrd="0" presId="urn:microsoft.com/office/officeart/2005/8/layout/hierarchy3"/>
    <dgm:cxn modelId="{50FE4CB7-0B9A-46B1-A11B-743F4C8FE92E}" type="presParOf" srcId="{82933167-9900-4793-AEB3-E2A363AB9A60}" destId="{1C43229E-9C04-47D9-A2E8-0EAB16ED286D}" srcOrd="0" destOrd="0" presId="urn:microsoft.com/office/officeart/2005/8/layout/hierarchy3"/>
    <dgm:cxn modelId="{8CCD87BD-96CC-4947-9A6A-DE64E81C1B66}" type="presParOf" srcId="{82933167-9900-4793-AEB3-E2A363AB9A60}" destId="{09257E02-89CA-403D-89CB-3C68BA451C2F}" srcOrd="1" destOrd="0" presId="urn:microsoft.com/office/officeart/2005/8/layout/hierarchy3"/>
    <dgm:cxn modelId="{D75A9015-EED0-4921-8DC2-6256A47E1DB7}" type="presParOf" srcId="{82165187-E6FE-493D-A2C8-6FD95DDA8548}" destId="{4ED6BCDF-210F-41EC-9BF7-934E48B82051}" srcOrd="1" destOrd="0" presId="urn:microsoft.com/office/officeart/2005/8/layout/hierarchy3"/>
    <dgm:cxn modelId="{5213FF7A-C07A-41B0-9B17-449D953302D0}" type="presParOf" srcId="{4ED6BCDF-210F-41EC-9BF7-934E48B82051}" destId="{7F08E065-3185-4439-9C76-4B5F5B8659FF}" srcOrd="0" destOrd="0" presId="urn:microsoft.com/office/officeart/2005/8/layout/hierarchy3"/>
    <dgm:cxn modelId="{BE2205CF-B7BB-4874-9537-A79141D4F8E1}" type="presParOf" srcId="{4ED6BCDF-210F-41EC-9BF7-934E48B82051}" destId="{9FBC71E2-A63A-4726-9A16-DC286E67C600}" srcOrd="1" destOrd="0" presId="urn:microsoft.com/office/officeart/2005/8/layout/hierarchy3"/>
    <dgm:cxn modelId="{4276B454-2552-4864-837A-091C60D285AC}" type="presParOf" srcId="{4ED6BCDF-210F-41EC-9BF7-934E48B82051}" destId="{E8762305-AF09-4A96-8C1C-77C0034FAD05}" srcOrd="2" destOrd="0" presId="urn:microsoft.com/office/officeart/2005/8/layout/hierarchy3"/>
    <dgm:cxn modelId="{CD270FD1-9DAB-4145-87D4-FF0BFACBFE11}" type="presParOf" srcId="{4ED6BCDF-210F-41EC-9BF7-934E48B82051}" destId="{25408E42-F0CB-4E7F-97FA-9A47C6CB311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C13CE6A-9DBB-40E8-ACAF-2C6FE30373FD}">
      <dgm:prSet phldrT="[Texto]" custT="1"/>
      <dgm:spPr/>
      <dgm:t>
        <a:bodyPr/>
        <a:lstStyle/>
        <a:p>
          <a:r>
            <a:rPr lang="es-ES" sz="1800"/>
            <a:t>Diagramas SysML ™</a:t>
          </a:r>
          <a:endParaRPr lang="es-ES" sz="1800" dirty="0"/>
        </a:p>
      </dgm:t>
    </dgm:pt>
    <dgm:pt modelId="{E91B94C5-43FE-4CC1-8C16-BC1643517345}" type="parTrans" cxnId="{A9AF29BB-B034-49BA-B101-FCE8CCE7B3B8}">
      <dgm:prSet/>
      <dgm:spPr/>
      <dgm:t>
        <a:bodyPr/>
        <a:lstStyle/>
        <a:p>
          <a:endParaRPr lang="es-ES"/>
        </a:p>
      </dgm:t>
    </dgm:pt>
    <dgm:pt modelId="{531A88D7-B484-41A8-B337-7BF9C8324140}" type="sibTrans" cxnId="{A9AF29BB-B034-49BA-B101-FCE8CCE7B3B8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601E629A-D9FE-43D2-865A-252095B4C4C5}">
      <dgm:prSet phldrT="[Texto]"/>
      <dgm:spPr/>
      <dgm:t>
        <a:bodyPr/>
        <a:lstStyle/>
        <a:p>
          <a:r>
            <a:rPr lang="es-ES" dirty="0"/>
            <a:t>Diagrama de Requerimientos</a:t>
          </a:r>
        </a:p>
      </dgm:t>
    </dgm:pt>
    <dgm:pt modelId="{970394E2-CFB3-44FF-8C08-6906D8DCAAF5}" type="parTrans" cxnId="{3C4BD8C7-D5AC-49D7-BE0D-107BE0ABAEA2}">
      <dgm:prSet/>
      <dgm:spPr/>
      <dgm:t>
        <a:bodyPr/>
        <a:lstStyle/>
        <a:p>
          <a:endParaRPr lang="es-ES"/>
        </a:p>
      </dgm:t>
    </dgm:pt>
    <dgm:pt modelId="{D5C00F8E-B5BA-4BC9-B69E-E251873A7C1F}" type="sibTrans" cxnId="{3C4BD8C7-D5AC-49D7-BE0D-107BE0ABAEA2}">
      <dgm:prSet custT="1"/>
      <dgm:spPr/>
      <dgm:t>
        <a:bodyPr/>
        <a:lstStyle/>
        <a:p>
          <a:r>
            <a:rPr lang="es-ES" sz="1000"/>
            <a:t>Nuevo Diagrama</a:t>
          </a:r>
          <a:endParaRPr lang="es-ES" sz="1000" dirty="0"/>
        </a:p>
      </dgm:t>
    </dgm:pt>
    <dgm:pt modelId="{BD059510-63DB-42CD-8BC0-F4DEFFBBA126}">
      <dgm:prSet phldrT="[Texto]"/>
      <dgm:spPr/>
      <dgm:t>
        <a:bodyPr/>
        <a:lstStyle/>
        <a:p>
          <a:r>
            <a:rPr lang="es-ES" dirty="0"/>
            <a:t>Estructura</a:t>
          </a:r>
        </a:p>
      </dgm:t>
    </dgm:pt>
    <dgm:pt modelId="{EA171814-40AE-4ECA-8C0E-58D1193BF279}" type="parTrans" cxnId="{9EBF60A3-60FB-4FDC-9A3B-F1710B5D905F}">
      <dgm:prSet/>
      <dgm:spPr/>
      <dgm:t>
        <a:bodyPr/>
        <a:lstStyle/>
        <a:p>
          <a:endParaRPr lang="es-ES"/>
        </a:p>
      </dgm:t>
    </dgm:pt>
    <dgm:pt modelId="{474F5167-200C-4F26-88C6-E4F09CCD85CD}" type="sibTrans" cxnId="{9EBF60A3-60FB-4FDC-9A3B-F1710B5D905F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6AAC12E8-E0AF-47E8-96EC-998019FD4F49}">
      <dgm:prSet/>
      <dgm:spPr/>
      <dgm:t>
        <a:bodyPr/>
        <a:lstStyle/>
        <a:p>
          <a:r>
            <a:rPr lang="es-ES" dirty="0"/>
            <a:t>Diagrama de Definición de Bloques</a:t>
          </a:r>
        </a:p>
      </dgm:t>
    </dgm:pt>
    <dgm:pt modelId="{5C1A8B3B-BE3C-4AAE-9495-5B6BE43DFCCF}" type="parTrans" cxnId="{D4F653A3-3781-48EB-8D8C-A503FEE66D47}">
      <dgm:prSet/>
      <dgm:spPr/>
      <dgm:t>
        <a:bodyPr/>
        <a:lstStyle/>
        <a:p>
          <a:endParaRPr lang="es-ES"/>
        </a:p>
      </dgm:t>
    </dgm:pt>
    <dgm:pt modelId="{3D958DF5-C6B6-497D-B8EF-AE2E2D6EADCC}" type="sibTrans" cxnId="{D4F653A3-3781-48EB-8D8C-A503FEE66D4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A12A389E-087C-4684-8B80-36672DB114F5}">
      <dgm:prSet/>
      <dgm:spPr/>
      <dgm:t>
        <a:bodyPr/>
        <a:lstStyle/>
        <a:p>
          <a:r>
            <a:rPr lang="es-ES" dirty="0"/>
            <a:t>Diagrama de Bloques Internos</a:t>
          </a:r>
        </a:p>
      </dgm:t>
    </dgm:pt>
    <dgm:pt modelId="{4095E677-C803-40F2-BA2C-06B2D5CB9189}" type="parTrans" cxnId="{A5B84642-768F-48CE-BB5F-9D150F2E9757}">
      <dgm:prSet/>
      <dgm:spPr/>
      <dgm:t>
        <a:bodyPr/>
        <a:lstStyle/>
        <a:p>
          <a:endParaRPr lang="es-ES"/>
        </a:p>
      </dgm:t>
    </dgm:pt>
    <dgm:pt modelId="{EC0503A6-8B8F-48F9-984E-18C768EF6CF1}" type="sibTrans" cxnId="{A5B84642-768F-48CE-BB5F-9D150F2E9757}">
      <dgm:prSet/>
      <dgm:spPr/>
      <dgm:t>
        <a:bodyPr/>
        <a:lstStyle/>
        <a:p>
          <a:r>
            <a:rPr lang="es-ES" dirty="0"/>
            <a:t>Modificado UML™</a:t>
          </a:r>
        </a:p>
      </dgm:t>
    </dgm:pt>
    <dgm:pt modelId="{8D80ACDE-6374-4E5D-8652-138EE54D7787}">
      <dgm:prSet/>
      <dgm:spPr/>
      <dgm:t>
        <a:bodyPr/>
        <a:lstStyle/>
        <a:p>
          <a:r>
            <a:rPr lang="es-ES" dirty="0"/>
            <a:t>Diagrama de Paquetes</a:t>
          </a:r>
        </a:p>
      </dgm:t>
    </dgm:pt>
    <dgm:pt modelId="{F26091CA-9A7F-4FC2-8A47-A9C0BC28AA7B}" type="parTrans" cxnId="{A1034E53-EBC9-4843-9DD5-8B05F5541948}">
      <dgm:prSet/>
      <dgm:spPr/>
      <dgm:t>
        <a:bodyPr/>
        <a:lstStyle/>
        <a:p>
          <a:endParaRPr lang="es-ES"/>
        </a:p>
      </dgm:t>
    </dgm:pt>
    <dgm:pt modelId="{AED84825-61A5-4CC7-A083-88F78C76BB52}" type="sibTrans" cxnId="{A1034E53-EBC9-4843-9DD5-8B05F5541948}">
      <dgm:prSet/>
      <dgm:spPr/>
      <dgm:t>
        <a:bodyPr/>
        <a:lstStyle/>
        <a:p>
          <a:r>
            <a:rPr lang="es-ES" dirty="0"/>
            <a:t>Igual UML™</a:t>
          </a:r>
        </a:p>
      </dgm:t>
    </dgm:pt>
    <dgm:pt modelId="{38297F9C-9474-4AD2-AA7A-6CEFEB28698F}">
      <dgm:prSet/>
      <dgm:spPr/>
      <dgm:t>
        <a:bodyPr/>
        <a:lstStyle/>
        <a:p>
          <a:r>
            <a:rPr lang="es-ES" dirty="0"/>
            <a:t>Diagrama de Parámetros</a:t>
          </a:r>
        </a:p>
      </dgm:t>
    </dgm:pt>
    <dgm:pt modelId="{6E5A40FF-A5A6-4883-829F-9957A254A858}" type="parTrans" cxnId="{99FB4C95-9AFA-4D6F-B4D4-E757A03A31DB}">
      <dgm:prSet/>
      <dgm:spPr/>
      <dgm:t>
        <a:bodyPr/>
        <a:lstStyle/>
        <a:p>
          <a:endParaRPr lang="es-ES"/>
        </a:p>
      </dgm:t>
    </dgm:pt>
    <dgm:pt modelId="{576E1F9B-1B25-47B2-AB4B-C96FA37270D7}" type="sibTrans" cxnId="{99FB4C95-9AFA-4D6F-B4D4-E757A03A31DB}">
      <dgm:prSet/>
      <dgm:spPr/>
      <dgm:t>
        <a:bodyPr/>
        <a:lstStyle/>
        <a:p>
          <a:r>
            <a:rPr lang="es-ES" dirty="0"/>
            <a:t>Nuevo Diagrama</a:t>
          </a:r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8847C8-8DB2-41C8-BABC-A055DB242280}" type="pres">
      <dgm:prSet presAssocID="{BC13CE6A-9DBB-40E8-ACAF-2C6FE30373FD}" presName="hierRoot1" presStyleCnt="0">
        <dgm:presLayoutVars>
          <dgm:hierBranch val="init"/>
        </dgm:presLayoutVars>
      </dgm:prSet>
      <dgm:spPr/>
    </dgm:pt>
    <dgm:pt modelId="{93B125F1-BBA4-425C-ACAE-FB7B337871AE}" type="pres">
      <dgm:prSet presAssocID="{BC13CE6A-9DBB-40E8-ACAF-2C6FE30373FD}" presName="rootComposite1" presStyleCnt="0"/>
      <dgm:spPr/>
    </dgm:pt>
    <dgm:pt modelId="{85F523EC-77D4-4EC4-8544-EF59F6C9CD33}" type="pres">
      <dgm:prSet presAssocID="{BC13CE6A-9DBB-40E8-ACAF-2C6FE30373FD}" presName="rootText1" presStyleLbl="node0" presStyleIdx="0" presStyleCnt="1" custScaleX="204763" custLinFactNeighborX="-4649" custLinFactNeighborY="-997">
        <dgm:presLayoutVars>
          <dgm:chMax/>
          <dgm:chPref val="3"/>
        </dgm:presLayoutVars>
      </dgm:prSet>
      <dgm:spPr/>
    </dgm:pt>
    <dgm:pt modelId="{280E0885-C744-4892-A958-26EC3506CE64}" type="pres">
      <dgm:prSet presAssocID="{BC13CE6A-9DBB-40E8-ACAF-2C6FE30373FD}" presName="titleText1" presStyleLbl="fgAcc0" presStyleIdx="0" presStyleCnt="1">
        <dgm:presLayoutVars>
          <dgm:chMax val="0"/>
          <dgm:chPref val="0"/>
        </dgm:presLayoutVars>
      </dgm:prSet>
      <dgm:spPr/>
    </dgm:pt>
    <dgm:pt modelId="{2077912F-F6AE-4E46-876D-74D9BA5509C5}" type="pres">
      <dgm:prSet presAssocID="{BC13CE6A-9DBB-40E8-ACAF-2C6FE30373FD}" presName="rootConnector1" presStyleLbl="node1" presStyleIdx="0" presStyleCnt="11"/>
      <dgm:spPr/>
    </dgm:pt>
    <dgm:pt modelId="{466061F3-6DA4-49CA-9A9A-1E8585FD4FD9}" type="pres">
      <dgm:prSet presAssocID="{BC13CE6A-9DBB-40E8-ACAF-2C6FE30373FD}" presName="hierChild2" presStyleCnt="0"/>
      <dgm:spPr/>
    </dgm:pt>
    <dgm:pt modelId="{1D4A6EA9-97C1-4415-AB45-A8D7387296DC}" type="pres">
      <dgm:prSet presAssocID="{5017975A-4195-4010-B36E-1003019808A4}" presName="Name37" presStyleLbl="parChTrans1D2" presStyleIdx="0" presStyleCnt="3"/>
      <dgm:spPr/>
    </dgm:pt>
    <dgm:pt modelId="{8D92488E-5454-418D-92C8-5F0A0E86B0F3}" type="pres">
      <dgm:prSet presAssocID="{FB34BB29-06BF-4887-89E5-9AB56AFE1D9B}" presName="hierRoot2" presStyleCnt="0">
        <dgm:presLayoutVars>
          <dgm:hierBranch val="init"/>
        </dgm:presLayoutVars>
      </dgm:prSet>
      <dgm:spPr/>
    </dgm:pt>
    <dgm:pt modelId="{E3F868AE-9849-436A-AC41-410EB95C9AE3}" type="pres">
      <dgm:prSet presAssocID="{FB34BB29-06BF-4887-89E5-9AB56AFE1D9B}" presName="rootComposite" presStyleCnt="0"/>
      <dgm:spPr/>
    </dgm:pt>
    <dgm:pt modelId="{68DC429D-7F3C-446B-BB16-D1213175AA42}" type="pres">
      <dgm:prSet presAssocID="{FB34BB29-06BF-4887-89E5-9AB56AFE1D9B}" presName="rootText" presStyleLbl="node1" presStyleIdx="0" presStyleCnt="11">
        <dgm:presLayoutVars>
          <dgm:chMax/>
          <dgm:chPref val="3"/>
        </dgm:presLayoutVars>
      </dgm:prSet>
      <dgm:spPr/>
    </dgm:pt>
    <dgm:pt modelId="{DAFDF285-03B7-4FBD-AAE5-7D64AAADAAEC}" type="pres">
      <dgm:prSet presAssocID="{FB34BB29-06BF-4887-89E5-9AB56AFE1D9B}" presName="titleText2" presStyleLbl="fgAcc1" presStyleIdx="0" presStyleCnt="11">
        <dgm:presLayoutVars>
          <dgm:chMax val="0"/>
          <dgm:chPref val="0"/>
        </dgm:presLayoutVars>
      </dgm:prSet>
      <dgm:spPr/>
    </dgm:pt>
    <dgm:pt modelId="{5D5C90A5-C8FE-4EB4-B321-5A26E9D1457D}" type="pres">
      <dgm:prSet presAssocID="{FB34BB29-06BF-4887-89E5-9AB56AFE1D9B}" presName="rootConnector" presStyleLbl="node2" presStyleIdx="0" presStyleCnt="0"/>
      <dgm:spPr/>
    </dgm:pt>
    <dgm:pt modelId="{7E8BDDB5-4D43-4BC1-AB52-F0D5D54AB16C}" type="pres">
      <dgm:prSet presAssocID="{FB34BB29-06BF-4887-89E5-9AB56AFE1D9B}" presName="hierChild4" presStyleCnt="0"/>
      <dgm:spPr/>
    </dgm:pt>
    <dgm:pt modelId="{A571761D-14C7-411A-AD1C-0CAE75AD8302}" type="pres">
      <dgm:prSet presAssocID="{5B1BDB14-DCCF-46A3-9C22-415FB3FD7E5C}" presName="Name37" presStyleLbl="parChTrans1D3" presStyleIdx="0" presStyleCnt="7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1" presStyleCnt="11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1" presStyleCnt="11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3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3" presStyleIdx="1" presStyleCnt="7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2" presStyleCnt="11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2" presStyleCnt="11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3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3" presStyleIdx="2" presStyleCnt="7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3" presStyleCnt="11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3" presStyleCnt="11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3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3" presStyleIdx="3" presStyleCnt="7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4" presStyleCnt="11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4" presStyleCnt="11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3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89167843-E5F6-401F-9143-61CF28841FDE}" type="pres">
      <dgm:prSet presAssocID="{FB34BB29-06BF-4887-89E5-9AB56AFE1D9B}" presName="hierChild5" presStyleCnt="0"/>
      <dgm:spPr/>
    </dgm:pt>
    <dgm:pt modelId="{7F8539F7-70D7-4349-A9A7-95CB978719F7}" type="pres">
      <dgm:prSet presAssocID="{970394E2-CFB3-44FF-8C08-6906D8DCAAF5}" presName="Name37" presStyleLbl="parChTrans1D2" presStyleIdx="1" presStyleCnt="3"/>
      <dgm:spPr/>
    </dgm:pt>
    <dgm:pt modelId="{B161E946-794F-4FE1-A91A-D27245AA8539}" type="pres">
      <dgm:prSet presAssocID="{601E629A-D9FE-43D2-865A-252095B4C4C5}" presName="hierRoot2" presStyleCnt="0">
        <dgm:presLayoutVars>
          <dgm:hierBranch val="init"/>
        </dgm:presLayoutVars>
      </dgm:prSet>
      <dgm:spPr/>
    </dgm:pt>
    <dgm:pt modelId="{2262D124-03D6-4EEA-9A07-7DA44989B6CE}" type="pres">
      <dgm:prSet presAssocID="{601E629A-D9FE-43D2-865A-252095B4C4C5}" presName="rootComposite" presStyleCnt="0"/>
      <dgm:spPr/>
    </dgm:pt>
    <dgm:pt modelId="{979A8D03-03D9-4864-BB5A-82B404DB9F96}" type="pres">
      <dgm:prSet presAssocID="{601E629A-D9FE-43D2-865A-252095B4C4C5}" presName="rootText" presStyleLbl="node1" presStyleIdx="5" presStyleCnt="11">
        <dgm:presLayoutVars>
          <dgm:chMax/>
          <dgm:chPref val="3"/>
        </dgm:presLayoutVars>
      </dgm:prSet>
      <dgm:spPr/>
    </dgm:pt>
    <dgm:pt modelId="{4D0FC34B-5B16-4BE4-90ED-C98F23065FD7}" type="pres">
      <dgm:prSet presAssocID="{601E629A-D9FE-43D2-865A-252095B4C4C5}" presName="titleText2" presStyleLbl="fgAcc1" presStyleIdx="5" presStyleCnt="11">
        <dgm:presLayoutVars>
          <dgm:chMax val="0"/>
          <dgm:chPref val="0"/>
        </dgm:presLayoutVars>
      </dgm:prSet>
      <dgm:spPr/>
    </dgm:pt>
    <dgm:pt modelId="{BA4074A2-FB32-40D6-BBE0-BE652A2B2E6C}" type="pres">
      <dgm:prSet presAssocID="{601E629A-D9FE-43D2-865A-252095B4C4C5}" presName="rootConnector" presStyleLbl="node2" presStyleIdx="0" presStyleCnt="0"/>
      <dgm:spPr/>
    </dgm:pt>
    <dgm:pt modelId="{6C86EBB2-85D4-45FC-8AFD-D8657F49F556}" type="pres">
      <dgm:prSet presAssocID="{601E629A-D9FE-43D2-865A-252095B4C4C5}" presName="hierChild4" presStyleCnt="0"/>
      <dgm:spPr/>
    </dgm:pt>
    <dgm:pt modelId="{A9E42DA0-1516-4E15-9BF5-388F3B847B8E}" type="pres">
      <dgm:prSet presAssocID="{601E629A-D9FE-43D2-865A-252095B4C4C5}" presName="hierChild5" presStyleCnt="0"/>
      <dgm:spPr/>
    </dgm:pt>
    <dgm:pt modelId="{375AB4FE-014A-41EA-9972-AF7EC12BC85C}" type="pres">
      <dgm:prSet presAssocID="{EA171814-40AE-4ECA-8C0E-58D1193BF279}" presName="Name37" presStyleLbl="parChTrans1D2" presStyleIdx="2" presStyleCnt="3"/>
      <dgm:spPr/>
    </dgm:pt>
    <dgm:pt modelId="{B13BBD45-9A00-488F-B034-F0719B20798D}" type="pres">
      <dgm:prSet presAssocID="{BD059510-63DB-42CD-8BC0-F4DEFFBBA126}" presName="hierRoot2" presStyleCnt="0">
        <dgm:presLayoutVars>
          <dgm:hierBranch val="init"/>
        </dgm:presLayoutVars>
      </dgm:prSet>
      <dgm:spPr/>
    </dgm:pt>
    <dgm:pt modelId="{8FC6FD3A-25B3-4C58-BD25-F0BE5815A7A0}" type="pres">
      <dgm:prSet presAssocID="{BD059510-63DB-42CD-8BC0-F4DEFFBBA126}" presName="rootComposite" presStyleCnt="0"/>
      <dgm:spPr/>
    </dgm:pt>
    <dgm:pt modelId="{2D37F673-A713-4B5A-9F46-24A3E8593938}" type="pres">
      <dgm:prSet presAssocID="{BD059510-63DB-42CD-8BC0-F4DEFFBBA126}" presName="rootText" presStyleLbl="node1" presStyleIdx="6" presStyleCnt="11">
        <dgm:presLayoutVars>
          <dgm:chMax/>
          <dgm:chPref val="3"/>
        </dgm:presLayoutVars>
      </dgm:prSet>
      <dgm:spPr/>
    </dgm:pt>
    <dgm:pt modelId="{61F08A4D-C499-45A8-BE7E-59F357BDAB03}" type="pres">
      <dgm:prSet presAssocID="{BD059510-63DB-42CD-8BC0-F4DEFFBBA126}" presName="titleText2" presStyleLbl="fgAcc1" presStyleIdx="6" presStyleCnt="11">
        <dgm:presLayoutVars>
          <dgm:chMax val="0"/>
          <dgm:chPref val="0"/>
        </dgm:presLayoutVars>
      </dgm:prSet>
      <dgm:spPr/>
    </dgm:pt>
    <dgm:pt modelId="{FBF9390F-75C5-4948-B5CE-026D57B8C2FB}" type="pres">
      <dgm:prSet presAssocID="{BD059510-63DB-42CD-8BC0-F4DEFFBBA126}" presName="rootConnector" presStyleLbl="node2" presStyleIdx="0" presStyleCnt="0"/>
      <dgm:spPr/>
    </dgm:pt>
    <dgm:pt modelId="{1C43A449-2411-4372-B231-B75CB523FD53}" type="pres">
      <dgm:prSet presAssocID="{BD059510-63DB-42CD-8BC0-F4DEFFBBA126}" presName="hierChild4" presStyleCnt="0"/>
      <dgm:spPr/>
    </dgm:pt>
    <dgm:pt modelId="{673EBE67-40A7-4315-A21C-E86023715EFB}" type="pres">
      <dgm:prSet presAssocID="{5C1A8B3B-BE3C-4AAE-9495-5B6BE43DFCCF}" presName="Name37" presStyleLbl="parChTrans1D3" presStyleIdx="4" presStyleCnt="7"/>
      <dgm:spPr/>
    </dgm:pt>
    <dgm:pt modelId="{5B2E598C-B420-42CC-8BCF-0A3156CDC480}" type="pres">
      <dgm:prSet presAssocID="{6AAC12E8-E0AF-47E8-96EC-998019FD4F49}" presName="hierRoot2" presStyleCnt="0">
        <dgm:presLayoutVars>
          <dgm:hierBranch val="init"/>
        </dgm:presLayoutVars>
      </dgm:prSet>
      <dgm:spPr/>
    </dgm:pt>
    <dgm:pt modelId="{76F742D1-3B90-41A5-AAAF-54C8F51164C0}" type="pres">
      <dgm:prSet presAssocID="{6AAC12E8-E0AF-47E8-96EC-998019FD4F49}" presName="rootComposite" presStyleCnt="0"/>
      <dgm:spPr/>
    </dgm:pt>
    <dgm:pt modelId="{9709197F-5222-4DA4-820A-3A2AFFC38E34}" type="pres">
      <dgm:prSet presAssocID="{6AAC12E8-E0AF-47E8-96EC-998019FD4F49}" presName="rootText" presStyleLbl="node1" presStyleIdx="7" presStyleCnt="11" custScaleX="114177">
        <dgm:presLayoutVars>
          <dgm:chMax/>
          <dgm:chPref val="3"/>
        </dgm:presLayoutVars>
      </dgm:prSet>
      <dgm:spPr/>
    </dgm:pt>
    <dgm:pt modelId="{042A0476-C533-4781-985D-5C19E20600C5}" type="pres">
      <dgm:prSet presAssocID="{6AAC12E8-E0AF-47E8-96EC-998019FD4F49}" presName="titleText2" presStyleLbl="fgAcc1" presStyleIdx="7" presStyleCnt="11">
        <dgm:presLayoutVars>
          <dgm:chMax val="0"/>
          <dgm:chPref val="0"/>
        </dgm:presLayoutVars>
      </dgm:prSet>
      <dgm:spPr/>
    </dgm:pt>
    <dgm:pt modelId="{C6B0EEF6-0018-4961-97B1-A4F77564034D}" type="pres">
      <dgm:prSet presAssocID="{6AAC12E8-E0AF-47E8-96EC-998019FD4F49}" presName="rootConnector" presStyleLbl="node3" presStyleIdx="0" presStyleCnt="0"/>
      <dgm:spPr/>
    </dgm:pt>
    <dgm:pt modelId="{BC87A44A-0C8B-4237-B8EB-631E3F07BF7F}" type="pres">
      <dgm:prSet presAssocID="{6AAC12E8-E0AF-47E8-96EC-998019FD4F49}" presName="hierChild4" presStyleCnt="0"/>
      <dgm:spPr/>
    </dgm:pt>
    <dgm:pt modelId="{1C37B333-A87A-41DA-BBA9-737AE369A24E}" type="pres">
      <dgm:prSet presAssocID="{6AAC12E8-E0AF-47E8-96EC-998019FD4F49}" presName="hierChild5" presStyleCnt="0"/>
      <dgm:spPr/>
    </dgm:pt>
    <dgm:pt modelId="{088CA354-168A-4955-88AD-89F8C8004E20}" type="pres">
      <dgm:prSet presAssocID="{4095E677-C803-40F2-BA2C-06B2D5CB9189}" presName="Name37" presStyleLbl="parChTrans1D3" presStyleIdx="5" presStyleCnt="7"/>
      <dgm:spPr/>
    </dgm:pt>
    <dgm:pt modelId="{68FDF8B3-3195-4372-AFD0-506C01344C95}" type="pres">
      <dgm:prSet presAssocID="{A12A389E-087C-4684-8B80-36672DB114F5}" presName="hierRoot2" presStyleCnt="0">
        <dgm:presLayoutVars>
          <dgm:hierBranch val="init"/>
        </dgm:presLayoutVars>
      </dgm:prSet>
      <dgm:spPr/>
    </dgm:pt>
    <dgm:pt modelId="{8C806AF1-8178-4801-B772-CF23CB66A656}" type="pres">
      <dgm:prSet presAssocID="{A12A389E-087C-4684-8B80-36672DB114F5}" presName="rootComposite" presStyleCnt="0"/>
      <dgm:spPr/>
    </dgm:pt>
    <dgm:pt modelId="{9D49C236-10DA-4B19-8C58-AD67319B9E62}" type="pres">
      <dgm:prSet presAssocID="{A12A389E-087C-4684-8B80-36672DB114F5}" presName="rootText" presStyleLbl="node1" presStyleIdx="8" presStyleCnt="11">
        <dgm:presLayoutVars>
          <dgm:chMax/>
          <dgm:chPref val="3"/>
        </dgm:presLayoutVars>
      </dgm:prSet>
      <dgm:spPr/>
    </dgm:pt>
    <dgm:pt modelId="{DFEBFD06-9F5B-4899-BDCB-0913753ED40E}" type="pres">
      <dgm:prSet presAssocID="{A12A389E-087C-4684-8B80-36672DB114F5}" presName="titleText2" presStyleLbl="fgAcc1" presStyleIdx="8" presStyleCnt="11">
        <dgm:presLayoutVars>
          <dgm:chMax val="0"/>
          <dgm:chPref val="0"/>
        </dgm:presLayoutVars>
      </dgm:prSet>
      <dgm:spPr/>
    </dgm:pt>
    <dgm:pt modelId="{AD1C54D7-1A4C-4916-95CA-5AC6A47DE798}" type="pres">
      <dgm:prSet presAssocID="{A12A389E-087C-4684-8B80-36672DB114F5}" presName="rootConnector" presStyleLbl="node3" presStyleIdx="0" presStyleCnt="0"/>
      <dgm:spPr/>
    </dgm:pt>
    <dgm:pt modelId="{CB025AD3-A3B8-474C-AB5D-4685C34DA0B3}" type="pres">
      <dgm:prSet presAssocID="{A12A389E-087C-4684-8B80-36672DB114F5}" presName="hierChild4" presStyleCnt="0"/>
      <dgm:spPr/>
    </dgm:pt>
    <dgm:pt modelId="{2E6FCDBC-1159-4386-AE19-9A361CAAF47D}" type="pres">
      <dgm:prSet presAssocID="{6E5A40FF-A5A6-4883-829F-9957A254A858}" presName="Name37" presStyleLbl="parChTrans1D4" presStyleIdx="0" presStyleCnt="1"/>
      <dgm:spPr/>
    </dgm:pt>
    <dgm:pt modelId="{49791D1F-1788-421F-B099-F2B8EA590430}" type="pres">
      <dgm:prSet presAssocID="{38297F9C-9474-4AD2-AA7A-6CEFEB28698F}" presName="hierRoot2" presStyleCnt="0">
        <dgm:presLayoutVars>
          <dgm:hierBranch val="init"/>
        </dgm:presLayoutVars>
      </dgm:prSet>
      <dgm:spPr/>
    </dgm:pt>
    <dgm:pt modelId="{84D537BA-38C2-440D-BA2C-7F1D965D4B25}" type="pres">
      <dgm:prSet presAssocID="{38297F9C-9474-4AD2-AA7A-6CEFEB28698F}" presName="rootComposite" presStyleCnt="0"/>
      <dgm:spPr/>
    </dgm:pt>
    <dgm:pt modelId="{3F491F66-2E46-4797-8BB0-F3935652718F}" type="pres">
      <dgm:prSet presAssocID="{38297F9C-9474-4AD2-AA7A-6CEFEB28698F}" presName="rootText" presStyleLbl="node1" presStyleIdx="9" presStyleCnt="11">
        <dgm:presLayoutVars>
          <dgm:chMax/>
          <dgm:chPref val="3"/>
        </dgm:presLayoutVars>
      </dgm:prSet>
      <dgm:spPr/>
    </dgm:pt>
    <dgm:pt modelId="{AA22AD59-61AD-4F90-9E51-1004A7C9F8E4}" type="pres">
      <dgm:prSet presAssocID="{38297F9C-9474-4AD2-AA7A-6CEFEB28698F}" presName="titleText2" presStyleLbl="fgAcc1" presStyleIdx="9" presStyleCnt="11">
        <dgm:presLayoutVars>
          <dgm:chMax val="0"/>
          <dgm:chPref val="0"/>
        </dgm:presLayoutVars>
      </dgm:prSet>
      <dgm:spPr/>
    </dgm:pt>
    <dgm:pt modelId="{4F6BCC04-1A09-4231-83A0-C6163E9CEB5F}" type="pres">
      <dgm:prSet presAssocID="{38297F9C-9474-4AD2-AA7A-6CEFEB28698F}" presName="rootConnector" presStyleLbl="node4" presStyleIdx="0" presStyleCnt="0"/>
      <dgm:spPr/>
    </dgm:pt>
    <dgm:pt modelId="{1CA4F8A9-2D65-46AC-95AD-0ED3755BED53}" type="pres">
      <dgm:prSet presAssocID="{38297F9C-9474-4AD2-AA7A-6CEFEB28698F}" presName="hierChild4" presStyleCnt="0"/>
      <dgm:spPr/>
    </dgm:pt>
    <dgm:pt modelId="{4437A1C9-A46F-4515-9311-8368E55BC76C}" type="pres">
      <dgm:prSet presAssocID="{38297F9C-9474-4AD2-AA7A-6CEFEB28698F}" presName="hierChild5" presStyleCnt="0"/>
      <dgm:spPr/>
    </dgm:pt>
    <dgm:pt modelId="{959CF757-4A3E-4BB6-B668-7B1FA3D9DE61}" type="pres">
      <dgm:prSet presAssocID="{A12A389E-087C-4684-8B80-36672DB114F5}" presName="hierChild5" presStyleCnt="0"/>
      <dgm:spPr/>
    </dgm:pt>
    <dgm:pt modelId="{112BF888-3899-42EC-B3E4-722CE8F17367}" type="pres">
      <dgm:prSet presAssocID="{F26091CA-9A7F-4FC2-8A47-A9C0BC28AA7B}" presName="Name37" presStyleLbl="parChTrans1D3" presStyleIdx="6" presStyleCnt="7"/>
      <dgm:spPr/>
    </dgm:pt>
    <dgm:pt modelId="{F8265D33-443D-47A6-A534-88427041B639}" type="pres">
      <dgm:prSet presAssocID="{8D80ACDE-6374-4E5D-8652-138EE54D7787}" presName="hierRoot2" presStyleCnt="0">
        <dgm:presLayoutVars>
          <dgm:hierBranch val="init"/>
        </dgm:presLayoutVars>
      </dgm:prSet>
      <dgm:spPr/>
    </dgm:pt>
    <dgm:pt modelId="{1B92848D-3C70-4571-964A-1ABF4E1491E0}" type="pres">
      <dgm:prSet presAssocID="{8D80ACDE-6374-4E5D-8652-138EE54D7787}" presName="rootComposite" presStyleCnt="0"/>
      <dgm:spPr/>
    </dgm:pt>
    <dgm:pt modelId="{9B493CE9-6918-4E20-9D78-9F8950EE93B7}" type="pres">
      <dgm:prSet presAssocID="{8D80ACDE-6374-4E5D-8652-138EE54D7787}" presName="rootText" presStyleLbl="node1" presStyleIdx="10" presStyleCnt="11">
        <dgm:presLayoutVars>
          <dgm:chMax/>
          <dgm:chPref val="3"/>
        </dgm:presLayoutVars>
      </dgm:prSet>
      <dgm:spPr/>
    </dgm:pt>
    <dgm:pt modelId="{87445DE7-10BE-4079-885A-CFF7375AE985}" type="pres">
      <dgm:prSet presAssocID="{8D80ACDE-6374-4E5D-8652-138EE54D7787}" presName="titleText2" presStyleLbl="fgAcc1" presStyleIdx="10" presStyleCnt="11">
        <dgm:presLayoutVars>
          <dgm:chMax val="0"/>
          <dgm:chPref val="0"/>
        </dgm:presLayoutVars>
      </dgm:prSet>
      <dgm:spPr/>
    </dgm:pt>
    <dgm:pt modelId="{5AB32F75-457B-44BF-A8FD-F27D49CABF07}" type="pres">
      <dgm:prSet presAssocID="{8D80ACDE-6374-4E5D-8652-138EE54D7787}" presName="rootConnector" presStyleLbl="node3" presStyleIdx="0" presStyleCnt="0"/>
      <dgm:spPr/>
    </dgm:pt>
    <dgm:pt modelId="{07266A9B-523D-4D64-89B7-7AE11F478EA3}" type="pres">
      <dgm:prSet presAssocID="{8D80ACDE-6374-4E5D-8652-138EE54D7787}" presName="hierChild4" presStyleCnt="0"/>
      <dgm:spPr/>
    </dgm:pt>
    <dgm:pt modelId="{F67CB44A-0191-4FDD-A559-F6F229305C40}" type="pres">
      <dgm:prSet presAssocID="{8D80ACDE-6374-4E5D-8652-138EE54D7787}" presName="hierChild5" presStyleCnt="0"/>
      <dgm:spPr/>
    </dgm:pt>
    <dgm:pt modelId="{1D2CFCC0-42C1-4261-B532-F7C30F622401}" type="pres">
      <dgm:prSet presAssocID="{BD059510-63DB-42CD-8BC0-F4DEFFBBA126}" presName="hierChild5" presStyleCnt="0"/>
      <dgm:spPr/>
    </dgm:pt>
    <dgm:pt modelId="{53B879B7-3B5D-4C94-8AFD-6964FD3D0780}" type="pres">
      <dgm:prSet presAssocID="{BC13CE6A-9DBB-40E8-ACAF-2C6FE30373FD}" presName="hierChild3" presStyleCnt="0"/>
      <dgm:spPr/>
    </dgm:pt>
  </dgm:ptLst>
  <dgm:cxnLst>
    <dgm:cxn modelId="{B5869B04-C65A-4D12-A384-DA3355F4CDE4}" type="presOf" srcId="{0E244F49-22E9-4BEF-BB4E-823FFA02C6BD}" destId="{D0B666A1-16BE-46C2-97BE-EDBB44E0178C}" srcOrd="0" destOrd="0" presId="urn:microsoft.com/office/officeart/2008/layout/NameandTitleOrganizationalChart"/>
    <dgm:cxn modelId="{5DF13106-E4DC-487D-B4F0-8E742A23E277}" type="presOf" srcId="{6E5A40FF-A5A6-4883-829F-9957A254A858}" destId="{2E6FCDBC-1159-4386-AE19-9A361CAAF47D}" srcOrd="0" destOrd="0" presId="urn:microsoft.com/office/officeart/2008/layout/NameandTitleOrganizationalChart"/>
    <dgm:cxn modelId="{F8265806-EB3B-46ED-B606-A09CF20321D1}" type="presOf" srcId="{055FE660-8FB8-4952-B888-8D6A76A7A599}" destId="{585C09AC-07E2-4008-A571-2449B2164D1A}" srcOrd="0" destOrd="0" presId="urn:microsoft.com/office/officeart/2008/layout/NameandTitleOrganizationalChart"/>
    <dgm:cxn modelId="{D7F8BF08-DA49-4680-AA60-289EED628D0D}" type="presOf" srcId="{8D80ACDE-6374-4E5D-8652-138EE54D7787}" destId="{9B493CE9-6918-4E20-9D78-9F8950EE93B7}" srcOrd="0" destOrd="0" presId="urn:microsoft.com/office/officeart/2008/layout/NameandTitleOrganizationalChart"/>
    <dgm:cxn modelId="{FCEEA80C-5465-422B-B035-53DC6B999E11}" type="presOf" srcId="{8D80ACDE-6374-4E5D-8652-138EE54D7787}" destId="{5AB32F75-457B-44BF-A8FD-F27D49CABF07}" srcOrd="1" destOrd="0" presId="urn:microsoft.com/office/officeart/2008/layout/NameandTitleOrganizationalChart"/>
    <dgm:cxn modelId="{D9AFB712-0E90-412C-9BA4-8BA3BD7BD100}" type="presOf" srcId="{D5C00F8E-B5BA-4BC9-B69E-E251873A7C1F}" destId="{4D0FC34B-5B16-4BE4-90ED-C98F23065FD7}" srcOrd="0" destOrd="0" presId="urn:microsoft.com/office/officeart/2008/layout/NameandTitleOrganizationalChart"/>
    <dgm:cxn modelId="{D2055C15-0800-4218-B8CE-5795A699A01B}" type="presOf" srcId="{EA171814-40AE-4ECA-8C0E-58D1193BF279}" destId="{375AB4FE-014A-41EA-9972-AF7EC12BC85C}" srcOrd="0" destOrd="0" presId="urn:microsoft.com/office/officeart/2008/layout/NameandTitleOrganizationalChart"/>
    <dgm:cxn modelId="{CD3ACF1B-2B37-46A6-ADD2-A4EFBD84984A}" srcId="{BC13CE6A-9DBB-40E8-ACAF-2C6FE30373FD}" destId="{FB34BB29-06BF-4887-89E5-9AB56AFE1D9B}" srcOrd="0" destOrd="0" parTransId="{5017975A-4195-4010-B36E-1003019808A4}" sibTransId="{CC80C681-62AF-4316-ADE5-04D8D630CB95}"/>
    <dgm:cxn modelId="{A3A4AE1F-9FE6-4B96-908B-58C25F0C41FB}" type="presOf" srcId="{4095E677-C803-40F2-BA2C-06B2D5CB9189}" destId="{088CA354-168A-4955-88AD-89F8C8004E20}" srcOrd="0" destOrd="0" presId="urn:microsoft.com/office/officeart/2008/layout/NameandTitleOrganizationalChart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C027F626-423B-41B6-B7B2-502E9AEC70A3}" type="presOf" srcId="{6AAC12E8-E0AF-47E8-96EC-998019FD4F49}" destId="{9709197F-5222-4DA4-820A-3A2AFFC38E34}" srcOrd="0" destOrd="0" presId="urn:microsoft.com/office/officeart/2008/layout/NameandTitleOrganizationalChart"/>
    <dgm:cxn modelId="{86DE493B-D93E-4AB2-8EEE-06A817E070FE}" type="presOf" srcId="{FB34BB29-06BF-4887-89E5-9AB56AFE1D9B}" destId="{5D5C90A5-C8FE-4EB4-B321-5A26E9D1457D}" srcOrd="1" destOrd="0" presId="urn:microsoft.com/office/officeart/2008/layout/NameandTitleOrganizationalChart"/>
    <dgm:cxn modelId="{42F6733D-FEB8-425D-B3E6-4908F7BB9049}" type="presOf" srcId="{F26091CA-9A7F-4FC2-8A47-A9C0BC28AA7B}" destId="{112BF888-3899-42EC-B3E4-722CE8F17367}" srcOrd="0" destOrd="0" presId="urn:microsoft.com/office/officeart/2008/layout/NameandTitleOrganizationalChart"/>
    <dgm:cxn modelId="{D8055D5B-D80F-47BF-8DF5-7AD23D727F7A}" type="presOf" srcId="{601E629A-D9FE-43D2-865A-252095B4C4C5}" destId="{979A8D03-03D9-4864-BB5A-82B404DB9F96}" srcOrd="0" destOrd="0" presId="urn:microsoft.com/office/officeart/2008/layout/NameandTitleOrganizationalChart"/>
    <dgm:cxn modelId="{92145D5C-B33C-4C7F-B2AC-25060FE93CD5}" type="presOf" srcId="{4B5C0431-51F8-41E3-A354-B64E91B94DE2}" destId="{2FE68992-50E2-44D2-A0BC-097F6B21F89B}" srcOrd="1" destOrd="0" presId="urn:microsoft.com/office/officeart/2008/layout/NameandTitleOrganizationalChart"/>
    <dgm:cxn modelId="{85FF1461-C0EC-4166-842A-2847156080C8}" type="presOf" srcId="{531A88D7-B484-41A8-B337-7BF9C8324140}" destId="{280E0885-C744-4892-A958-26EC3506CE64}" srcOrd="0" destOrd="0" presId="urn:microsoft.com/office/officeart/2008/layout/NameandTitleOrganizationalChart"/>
    <dgm:cxn modelId="{A5B84642-768F-48CE-BB5F-9D150F2E9757}" srcId="{BD059510-63DB-42CD-8BC0-F4DEFFBBA126}" destId="{A12A389E-087C-4684-8B80-36672DB114F5}" srcOrd="1" destOrd="0" parTransId="{4095E677-C803-40F2-BA2C-06B2D5CB9189}" sibTransId="{EC0503A6-8B8F-48F9-984E-18C768EF6CF1}"/>
    <dgm:cxn modelId="{1A513B65-1AEE-467D-A661-84DBA6A55E5F}" type="presOf" srcId="{332787FA-10F5-4FBC-9635-49D4EDC6522E}" destId="{70939A82-6DE5-4812-A052-7437D3E0E31F}" srcOrd="0" destOrd="0" presId="urn:microsoft.com/office/officeart/2008/layout/NameandTitleOrganizationalChart"/>
    <dgm:cxn modelId="{6A797C48-8927-42A6-A8F2-669AD4708588}" type="presOf" srcId="{BC13CE6A-9DBB-40E8-ACAF-2C6FE30373FD}" destId="{85F523EC-77D4-4EC4-8544-EF59F6C9CD33}" srcOrd="0" destOrd="0" presId="urn:microsoft.com/office/officeart/2008/layout/NameandTitleOrganizationalChart"/>
    <dgm:cxn modelId="{C01F9E68-2045-45A6-B9FB-AD4F50D139E6}" type="presOf" srcId="{85CC51CC-C44D-4CC9-A250-BEA99C8C6080}" destId="{C7EC98A2-2B1D-42A0-AF52-39B5B6851D43}" srcOrd="0" destOrd="0" presId="urn:microsoft.com/office/officeart/2008/layout/NameandTitleOrganizationalChart"/>
    <dgm:cxn modelId="{19F9426D-029B-4FCA-853E-57C38A813B40}" type="presOf" srcId="{5B1BDB14-DCCF-46A3-9C22-415FB3FD7E5C}" destId="{A571761D-14C7-411A-AD1C-0CAE75AD8302}" srcOrd="0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9164D652-E520-40AB-AA2C-766E340AD8D0}" type="presOf" srcId="{521E5B01-415B-4D57-88E2-40185180D562}" destId="{D9CD813F-F627-4B03-B46A-205AD3DF1DA7}" srcOrd="1" destOrd="0" presId="urn:microsoft.com/office/officeart/2008/layout/NameandTitleOrganizationalChart"/>
    <dgm:cxn modelId="{A1034E53-EBC9-4843-9DD5-8B05F5541948}" srcId="{BD059510-63DB-42CD-8BC0-F4DEFFBBA126}" destId="{8D80ACDE-6374-4E5D-8652-138EE54D7787}" srcOrd="2" destOrd="0" parTransId="{F26091CA-9A7F-4FC2-8A47-A9C0BC28AA7B}" sibTransId="{AED84825-61A5-4CC7-A083-88F78C76BB52}"/>
    <dgm:cxn modelId="{5AEFFD57-FC0A-4654-BB2C-6866269CD8AB}" type="presOf" srcId="{521E5B01-415B-4D57-88E2-40185180D562}" destId="{A96DF9A7-BFF1-4712-B64D-2F3499E562E4}" srcOrd="0" destOrd="0" presId="urn:microsoft.com/office/officeart/2008/layout/NameandTitleOrganizationalChart"/>
    <dgm:cxn modelId="{6C492479-29CE-4E6D-9043-DBED7B05C41A}" type="presOf" srcId="{EC0503A6-8B8F-48F9-984E-18C768EF6CF1}" destId="{DFEBFD06-9F5B-4899-BDCB-0913753ED40E}" srcOrd="0" destOrd="0" presId="urn:microsoft.com/office/officeart/2008/layout/NameandTitleOrganizationalChart"/>
    <dgm:cxn modelId="{2719D959-D369-42C7-B40E-9DF2F64EDB60}" type="presOf" srcId="{CC80C681-62AF-4316-ADE5-04D8D630CB95}" destId="{DAFDF285-03B7-4FBD-AAE5-7D64AAADAAEC}" srcOrd="0" destOrd="0" presId="urn:microsoft.com/office/officeart/2008/layout/NameandTitleOrganizationalChart"/>
    <dgm:cxn modelId="{0B86207D-3CE8-47C9-AE52-7E7F28AB1891}" type="presOf" srcId="{BD059510-63DB-42CD-8BC0-F4DEFFBBA126}" destId="{FBF9390F-75C5-4948-B5CE-026D57B8C2FB}" srcOrd="1" destOrd="0" presId="urn:microsoft.com/office/officeart/2008/layout/NameandTitleOrganizationalChart"/>
    <dgm:cxn modelId="{DD483389-6D61-4975-BCE9-2896C046C7C5}" type="presOf" srcId="{38297F9C-9474-4AD2-AA7A-6CEFEB28698F}" destId="{4F6BCC04-1A09-4231-83A0-C6163E9CEB5F}" srcOrd="1" destOrd="0" presId="urn:microsoft.com/office/officeart/2008/layout/NameandTitleOrganizationalChart"/>
    <dgm:cxn modelId="{A7D1C58A-791B-4743-A128-A7CC59B89880}" type="presOf" srcId="{970394E2-CFB3-44FF-8C08-6906D8DCAAF5}" destId="{7F8539F7-70D7-4349-A9A7-95CB978719F7}" srcOrd="0" destOrd="0" presId="urn:microsoft.com/office/officeart/2008/layout/NameandTitleOrganizationalChart"/>
    <dgm:cxn modelId="{5C64EE8D-8D60-43F4-A6FF-2BEB39E5219D}" type="presOf" srcId="{576E1F9B-1B25-47B2-AB4B-C96FA37270D7}" destId="{AA22AD59-61AD-4F90-9E51-1004A7C9F8E4}" srcOrd="0" destOrd="0" presId="urn:microsoft.com/office/officeart/2008/layout/NameandTitleOrganizationalChart"/>
    <dgm:cxn modelId="{99FB4C95-9AFA-4D6F-B4D4-E757A03A31DB}" srcId="{A12A389E-087C-4684-8B80-36672DB114F5}" destId="{38297F9C-9474-4AD2-AA7A-6CEFEB28698F}" srcOrd="0" destOrd="0" parTransId="{6E5A40FF-A5A6-4883-829F-9957A254A858}" sibTransId="{576E1F9B-1B25-47B2-AB4B-C96FA37270D7}"/>
    <dgm:cxn modelId="{0BAE4BA0-F3F1-4ECA-BC1B-3EA5AF637C7B}" type="presOf" srcId="{4B5C0431-51F8-41E3-A354-B64E91B94DE2}" destId="{192ACB67-C87E-4ECF-97CB-8705F0CB67D9}" srcOrd="0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9EBF60A3-60FB-4FDC-9A3B-F1710B5D905F}" srcId="{BC13CE6A-9DBB-40E8-ACAF-2C6FE30373FD}" destId="{BD059510-63DB-42CD-8BC0-F4DEFFBBA126}" srcOrd="2" destOrd="0" parTransId="{EA171814-40AE-4ECA-8C0E-58D1193BF279}" sibTransId="{474F5167-200C-4F26-88C6-E4F09CCD85CD}"/>
    <dgm:cxn modelId="{D4F653A3-3781-48EB-8D8C-A503FEE66D47}" srcId="{BD059510-63DB-42CD-8BC0-F4DEFFBBA126}" destId="{6AAC12E8-E0AF-47E8-96EC-998019FD4F49}" srcOrd="0" destOrd="0" parTransId="{5C1A8B3B-BE3C-4AAE-9495-5B6BE43DFCCF}" sibTransId="{3D958DF5-C6B6-497D-B8EF-AE2E2D6EADCC}"/>
    <dgm:cxn modelId="{3E0945A6-EAEF-47A0-BC43-F20AB6F9E120}" type="presOf" srcId="{BD059510-63DB-42CD-8BC0-F4DEFFBBA126}" destId="{2D37F673-A713-4B5A-9F46-24A3E8593938}" srcOrd="0" destOrd="0" presId="urn:microsoft.com/office/officeart/2008/layout/NameandTitleOrganizationalChart"/>
    <dgm:cxn modelId="{0853DEA8-7BE9-4402-9776-F64E2F189680}" type="presOf" srcId="{A12A389E-087C-4684-8B80-36672DB114F5}" destId="{9D49C236-10DA-4B19-8C58-AD67319B9E62}" srcOrd="0" destOrd="0" presId="urn:microsoft.com/office/officeart/2008/layout/NameandTitleOrganizationalChart"/>
    <dgm:cxn modelId="{22B3E9AC-30F4-4151-B2E5-3A77C58B9332}" type="presOf" srcId="{C7C795BD-12FD-4054-BC13-F7133770AE51}" destId="{8327945E-E709-4E6D-B625-3DB397C519CF}" srcOrd="0" destOrd="0" presId="urn:microsoft.com/office/officeart/2008/layout/NameandTitleOrganizationalChart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922320AF-CB10-49B6-A666-59C9D2B92737}" type="presOf" srcId="{1A1C21DB-9ADA-48E8-A0B8-33CF68BEF355}" destId="{C9461FD0-706E-4AF6-9757-94D46A246B24}" srcOrd="0" destOrd="0" presId="urn:microsoft.com/office/officeart/2008/layout/NameandTitleOrganizationalChart"/>
    <dgm:cxn modelId="{4921C8AF-2AD1-4CCF-8EB2-8D56E1E66D82}" type="presOf" srcId="{BC13CE6A-9DBB-40E8-ACAF-2C6FE30373FD}" destId="{2077912F-F6AE-4E46-876D-74D9BA5509C5}" srcOrd="1" destOrd="0" presId="urn:microsoft.com/office/officeart/2008/layout/NameandTitleOrganizationalChart"/>
    <dgm:cxn modelId="{7E7198B1-DFD3-4617-A812-E03BD829715F}" type="presOf" srcId="{15251561-D0DA-4253-84F7-6953FB2E3C05}" destId="{34B9320B-82EC-4C16-8806-B706324B9E59}" srcOrd="1" destOrd="0" presId="urn:microsoft.com/office/officeart/2008/layout/NameandTitleOrganizationalChart"/>
    <dgm:cxn modelId="{79C38AB6-A6EF-4451-913E-3E625713831D}" type="presOf" srcId="{6AAC12E8-E0AF-47E8-96EC-998019FD4F49}" destId="{C6B0EEF6-0018-4961-97B1-A4F77564034D}" srcOrd="1" destOrd="0" presId="urn:microsoft.com/office/officeart/2008/layout/NameandTitleOrganizationalChart"/>
    <dgm:cxn modelId="{5D7F00BA-3707-4630-B5B8-29B0097C497F}" type="presOf" srcId="{474F5167-200C-4F26-88C6-E4F09CCD85CD}" destId="{61F08A4D-C499-45A8-BE7E-59F357BDAB03}" srcOrd="0" destOrd="0" presId="urn:microsoft.com/office/officeart/2008/layout/NameandTitleOrganizationalChart"/>
    <dgm:cxn modelId="{A9AF29BB-B034-49BA-B101-FCE8CCE7B3B8}" srcId="{055FE660-8FB8-4952-B888-8D6A76A7A599}" destId="{BC13CE6A-9DBB-40E8-ACAF-2C6FE30373FD}" srcOrd="0" destOrd="0" parTransId="{E91B94C5-43FE-4CC1-8C16-BC1643517345}" sibTransId="{531A88D7-B484-41A8-B337-7BF9C8324140}"/>
    <dgm:cxn modelId="{3EA3C7BE-44B5-44FD-8D00-C91EF0CA719D}" type="presOf" srcId="{AF68C9BC-AB68-41CE-A311-46274BE8F14D}" destId="{E0B9FE0C-0F10-441B-AB91-11F21257A420}" srcOrd="0" destOrd="0" presId="urn:microsoft.com/office/officeart/2008/layout/NameandTitleOrganizationalChart"/>
    <dgm:cxn modelId="{3C4BD8C7-D5AC-49D7-BE0D-107BE0ABAEA2}" srcId="{BC13CE6A-9DBB-40E8-ACAF-2C6FE30373FD}" destId="{601E629A-D9FE-43D2-865A-252095B4C4C5}" srcOrd="1" destOrd="0" parTransId="{970394E2-CFB3-44FF-8C08-6906D8DCAAF5}" sibTransId="{D5C00F8E-B5BA-4BC9-B69E-E251873A7C1F}"/>
    <dgm:cxn modelId="{CC4261CC-1FFB-43A6-BE92-819312A87E56}" type="presOf" srcId="{AF68C9BC-AB68-41CE-A311-46274BE8F14D}" destId="{92D75A91-3A51-4CBE-8163-5A724FBDF446}" srcOrd="1" destOrd="0" presId="urn:microsoft.com/office/officeart/2008/layout/NameandTitleOrganizationalChart"/>
    <dgm:cxn modelId="{16E1FCD2-61DD-4CB9-B486-5F7374721C76}" type="presOf" srcId="{F21E15D0-D9C2-43FB-ACD7-B91E79D5975C}" destId="{8FACF95B-D449-4EF3-8D59-2B568D1EAFEF}" srcOrd="0" destOrd="0" presId="urn:microsoft.com/office/officeart/2008/layout/NameandTitleOrganizationalChart"/>
    <dgm:cxn modelId="{0C92A0DA-E6B4-467C-B4BE-B42887866AB5}" type="presOf" srcId="{3D958DF5-C6B6-497D-B8EF-AE2E2D6EADCC}" destId="{042A0476-C533-4781-985D-5C19E20600C5}" srcOrd="0" destOrd="0" presId="urn:microsoft.com/office/officeart/2008/layout/NameandTitleOrganizationalChart"/>
    <dgm:cxn modelId="{6DACD7DD-435A-4DBA-B4F6-1F1ED7BE7419}" type="presOf" srcId="{A12A389E-087C-4684-8B80-36672DB114F5}" destId="{AD1C54D7-1A4C-4916-95CA-5AC6A47DE798}" srcOrd="1" destOrd="0" presId="urn:microsoft.com/office/officeart/2008/layout/NameandTitleOrganizationalChart"/>
    <dgm:cxn modelId="{2A1BDEDF-C92D-46A7-A4FD-94D78B80957C}" type="presOf" srcId="{38297F9C-9474-4AD2-AA7A-6CEFEB28698F}" destId="{3F491F66-2E46-4797-8BB0-F3935652718F}" srcOrd="0" destOrd="0" presId="urn:microsoft.com/office/officeart/2008/layout/NameandTitleOrganizationalChart"/>
    <dgm:cxn modelId="{4509E7E4-A135-47DD-B2D5-4125616F012C}" type="presOf" srcId="{5C1A8B3B-BE3C-4AAE-9495-5B6BE43DFCCF}" destId="{673EBE67-40A7-4315-A21C-E86023715EFB}" srcOrd="0" destOrd="0" presId="urn:microsoft.com/office/officeart/2008/layout/NameandTitleOrganizationalChart"/>
    <dgm:cxn modelId="{03A61EE8-E71F-4706-A6A5-AFEFE22F7F17}" type="presOf" srcId="{AED84825-61A5-4CC7-A083-88F78C76BB52}" destId="{87445DE7-10BE-4079-885A-CFF7375AE985}" srcOrd="0" destOrd="0" presId="urn:microsoft.com/office/officeart/2008/layout/NameandTitleOrganizationalChart"/>
    <dgm:cxn modelId="{17D03AED-12C2-4072-8B55-106927D4742C}" type="presOf" srcId="{FB34BB29-06BF-4887-89E5-9AB56AFE1D9B}" destId="{68DC429D-7F3C-446B-BB16-D1213175AA42}" srcOrd="0" destOrd="0" presId="urn:microsoft.com/office/officeart/2008/layout/NameandTitleOrganizationalChart"/>
    <dgm:cxn modelId="{F7EC66EE-B6DC-4493-8E75-6D99D2BA35B5}" type="presOf" srcId="{15251561-D0DA-4253-84F7-6953FB2E3C05}" destId="{DE1C32FE-2FBA-472A-8E93-FA2A7BAE2A52}" srcOrd="0" destOrd="0" presId="urn:microsoft.com/office/officeart/2008/layout/NameandTitleOrganizationalChart"/>
    <dgm:cxn modelId="{3A9B5EEF-6819-42EE-817A-B9E319A05E51}" type="presOf" srcId="{5017975A-4195-4010-B36E-1003019808A4}" destId="{1D4A6EA9-97C1-4415-AB45-A8D7387296DC}" srcOrd="0" destOrd="0" presId="urn:microsoft.com/office/officeart/2008/layout/NameandTitleOrganizationalChart"/>
    <dgm:cxn modelId="{F8F00DF3-249A-4A53-BF7F-CE962DFDF700}" type="presOf" srcId="{4FB57BCE-C8F2-403F-BB79-3D684D4DC46D}" destId="{EF441FCF-E78B-427C-80C5-A291887FD32D}" srcOrd="0" destOrd="0" presId="urn:microsoft.com/office/officeart/2008/layout/NameandTitleOrganizationalChart"/>
    <dgm:cxn modelId="{480289F5-3EA3-4930-91FA-257E034FAEDC}" type="presOf" srcId="{601E629A-D9FE-43D2-865A-252095B4C4C5}" destId="{BA4074A2-FB32-40D6-BBE0-BE652A2B2E6C}" srcOrd="1" destOrd="0" presId="urn:microsoft.com/office/officeart/2008/layout/NameandTitleOrganizationalChart"/>
    <dgm:cxn modelId="{03093E72-25E7-4B1B-B2E4-7387133DFEDF}" type="presParOf" srcId="{585C09AC-07E2-4008-A571-2449B2164D1A}" destId="{DF8847C8-8DB2-41C8-BABC-A055DB242280}" srcOrd="0" destOrd="0" presId="urn:microsoft.com/office/officeart/2008/layout/NameandTitleOrganizationalChart"/>
    <dgm:cxn modelId="{054ACD99-B54F-4E28-B3A5-8E58DEF1F93D}" type="presParOf" srcId="{DF8847C8-8DB2-41C8-BABC-A055DB242280}" destId="{93B125F1-BBA4-425C-ACAE-FB7B337871AE}" srcOrd="0" destOrd="0" presId="urn:microsoft.com/office/officeart/2008/layout/NameandTitleOrganizationalChart"/>
    <dgm:cxn modelId="{83DBE81A-14E7-4B01-9B57-99D412F75C4E}" type="presParOf" srcId="{93B125F1-BBA4-425C-ACAE-FB7B337871AE}" destId="{85F523EC-77D4-4EC4-8544-EF59F6C9CD33}" srcOrd="0" destOrd="0" presId="urn:microsoft.com/office/officeart/2008/layout/NameandTitleOrganizationalChart"/>
    <dgm:cxn modelId="{A35E4CE4-EB60-4F43-B7D7-2671455618D5}" type="presParOf" srcId="{93B125F1-BBA4-425C-ACAE-FB7B337871AE}" destId="{280E0885-C744-4892-A958-26EC3506CE64}" srcOrd="1" destOrd="0" presId="urn:microsoft.com/office/officeart/2008/layout/NameandTitleOrganizationalChart"/>
    <dgm:cxn modelId="{929A597A-93B9-485C-A2A1-2126959C1574}" type="presParOf" srcId="{93B125F1-BBA4-425C-ACAE-FB7B337871AE}" destId="{2077912F-F6AE-4E46-876D-74D9BA5509C5}" srcOrd="2" destOrd="0" presId="urn:microsoft.com/office/officeart/2008/layout/NameandTitleOrganizationalChart"/>
    <dgm:cxn modelId="{441F40CB-5180-4CBA-9A31-F310ABE05BE3}" type="presParOf" srcId="{DF8847C8-8DB2-41C8-BABC-A055DB242280}" destId="{466061F3-6DA4-49CA-9A9A-1E8585FD4FD9}" srcOrd="1" destOrd="0" presId="urn:microsoft.com/office/officeart/2008/layout/NameandTitleOrganizationalChart"/>
    <dgm:cxn modelId="{FBA4FD7D-AD42-456D-A2B7-1324174B3818}" type="presParOf" srcId="{466061F3-6DA4-49CA-9A9A-1E8585FD4FD9}" destId="{1D4A6EA9-97C1-4415-AB45-A8D7387296DC}" srcOrd="0" destOrd="0" presId="urn:microsoft.com/office/officeart/2008/layout/NameandTitleOrganizationalChart"/>
    <dgm:cxn modelId="{C6742A3D-3BD0-4C5B-AA49-727223FAFD69}" type="presParOf" srcId="{466061F3-6DA4-49CA-9A9A-1E8585FD4FD9}" destId="{8D92488E-5454-418D-92C8-5F0A0E86B0F3}" srcOrd="1" destOrd="0" presId="urn:microsoft.com/office/officeart/2008/layout/NameandTitleOrganizationalChart"/>
    <dgm:cxn modelId="{0C97D95A-2DFF-429D-9DD6-EB34F5E25955}" type="presParOf" srcId="{8D92488E-5454-418D-92C8-5F0A0E86B0F3}" destId="{E3F868AE-9849-436A-AC41-410EB95C9AE3}" srcOrd="0" destOrd="0" presId="urn:microsoft.com/office/officeart/2008/layout/NameandTitleOrganizationalChart"/>
    <dgm:cxn modelId="{73B21725-BDBA-472B-B851-CBA31E12D8FA}" type="presParOf" srcId="{E3F868AE-9849-436A-AC41-410EB95C9AE3}" destId="{68DC429D-7F3C-446B-BB16-D1213175AA42}" srcOrd="0" destOrd="0" presId="urn:microsoft.com/office/officeart/2008/layout/NameandTitleOrganizationalChart"/>
    <dgm:cxn modelId="{E46564E4-B359-4226-B5F9-F94CE3465328}" type="presParOf" srcId="{E3F868AE-9849-436A-AC41-410EB95C9AE3}" destId="{DAFDF285-03B7-4FBD-AAE5-7D64AAADAAEC}" srcOrd="1" destOrd="0" presId="urn:microsoft.com/office/officeart/2008/layout/NameandTitleOrganizationalChart"/>
    <dgm:cxn modelId="{902F225E-6EA2-4892-A652-F5AFFEAFD089}" type="presParOf" srcId="{E3F868AE-9849-436A-AC41-410EB95C9AE3}" destId="{5D5C90A5-C8FE-4EB4-B321-5A26E9D1457D}" srcOrd="2" destOrd="0" presId="urn:microsoft.com/office/officeart/2008/layout/NameandTitleOrganizationalChart"/>
    <dgm:cxn modelId="{5CB1C91B-FEFC-4608-B832-A0C589711F5B}" type="presParOf" srcId="{8D92488E-5454-418D-92C8-5F0A0E86B0F3}" destId="{7E8BDDB5-4D43-4BC1-AB52-F0D5D54AB16C}" srcOrd="1" destOrd="0" presId="urn:microsoft.com/office/officeart/2008/layout/NameandTitleOrganizationalChart"/>
    <dgm:cxn modelId="{00FDB571-D684-4B6A-B3EC-C1DBC3391974}" type="presParOf" srcId="{7E8BDDB5-4D43-4BC1-AB52-F0D5D54AB16C}" destId="{A571761D-14C7-411A-AD1C-0CAE75AD8302}" srcOrd="0" destOrd="0" presId="urn:microsoft.com/office/officeart/2008/layout/NameandTitleOrganizationalChart"/>
    <dgm:cxn modelId="{B9F68F49-D1E9-43DD-8DCA-20573C23FF40}" type="presParOf" srcId="{7E8BDDB5-4D43-4BC1-AB52-F0D5D54AB16C}" destId="{D6A5860B-9226-4B05-BCC9-2588EFB75241}" srcOrd="1" destOrd="0" presId="urn:microsoft.com/office/officeart/2008/layout/NameandTitleOrganizationalChart"/>
    <dgm:cxn modelId="{842B6FC8-7491-465D-A77F-572FD9334041}" type="presParOf" srcId="{D6A5860B-9226-4B05-BCC9-2588EFB75241}" destId="{C77879FE-4260-4F0E-B198-FFE764D690B2}" srcOrd="0" destOrd="0" presId="urn:microsoft.com/office/officeart/2008/layout/NameandTitleOrganizationalChart"/>
    <dgm:cxn modelId="{9A166CA4-BDD4-4792-AB7D-790BEC9C6923}" type="presParOf" srcId="{C77879FE-4260-4F0E-B198-FFE764D690B2}" destId="{DE1C32FE-2FBA-472A-8E93-FA2A7BAE2A52}" srcOrd="0" destOrd="0" presId="urn:microsoft.com/office/officeart/2008/layout/NameandTitleOrganizationalChart"/>
    <dgm:cxn modelId="{425D23FF-1792-4FFF-A87C-C969AF403A69}" type="presParOf" srcId="{C77879FE-4260-4F0E-B198-FFE764D690B2}" destId="{C9461FD0-706E-4AF6-9757-94D46A246B24}" srcOrd="1" destOrd="0" presId="urn:microsoft.com/office/officeart/2008/layout/NameandTitleOrganizationalChart"/>
    <dgm:cxn modelId="{DFCA7C3A-83F6-4986-9775-72A8F1966EB8}" type="presParOf" srcId="{C77879FE-4260-4F0E-B198-FFE764D690B2}" destId="{34B9320B-82EC-4C16-8806-B706324B9E59}" srcOrd="2" destOrd="0" presId="urn:microsoft.com/office/officeart/2008/layout/NameandTitleOrganizationalChart"/>
    <dgm:cxn modelId="{7489D03E-2A63-480C-BD3C-9C6BE7AF9C0F}" type="presParOf" srcId="{D6A5860B-9226-4B05-BCC9-2588EFB75241}" destId="{EEC5E398-FCCB-4B3F-9F12-BDDA89B37088}" srcOrd="1" destOrd="0" presId="urn:microsoft.com/office/officeart/2008/layout/NameandTitleOrganizationalChart"/>
    <dgm:cxn modelId="{B73F063C-7ECD-463D-AD7E-4D5162A9E075}" type="presParOf" srcId="{D6A5860B-9226-4B05-BCC9-2588EFB75241}" destId="{0B3555FB-DE25-47D5-A7BF-4BE928D1A3DA}" srcOrd="2" destOrd="0" presId="urn:microsoft.com/office/officeart/2008/layout/NameandTitleOrganizationalChart"/>
    <dgm:cxn modelId="{D75764EC-97C3-4029-B792-C6D8C351AC4C}" type="presParOf" srcId="{7E8BDDB5-4D43-4BC1-AB52-F0D5D54AB16C}" destId="{8327945E-E709-4E6D-B625-3DB397C519CF}" srcOrd="2" destOrd="0" presId="urn:microsoft.com/office/officeart/2008/layout/NameandTitleOrganizationalChart"/>
    <dgm:cxn modelId="{D714ADE0-C6F2-4D82-BE78-856DB517B2F6}" type="presParOf" srcId="{7E8BDDB5-4D43-4BC1-AB52-F0D5D54AB16C}" destId="{75272903-A1F0-4F23-964A-9BB62EB83E39}" srcOrd="3" destOrd="0" presId="urn:microsoft.com/office/officeart/2008/layout/NameandTitleOrganizationalChart"/>
    <dgm:cxn modelId="{EE612824-4370-45A2-818C-F3BB33198B6F}" type="presParOf" srcId="{75272903-A1F0-4F23-964A-9BB62EB83E39}" destId="{1AB176F4-0021-4231-A8EA-FAF23DE6B3AD}" srcOrd="0" destOrd="0" presId="urn:microsoft.com/office/officeart/2008/layout/NameandTitleOrganizationalChart"/>
    <dgm:cxn modelId="{588994B5-9C4D-499F-9F11-534CD18AC4A3}" type="presParOf" srcId="{1AB176F4-0021-4231-A8EA-FAF23DE6B3AD}" destId="{E0B9FE0C-0F10-441B-AB91-11F21257A420}" srcOrd="0" destOrd="0" presId="urn:microsoft.com/office/officeart/2008/layout/NameandTitleOrganizationalChart"/>
    <dgm:cxn modelId="{FAABC73B-4174-4467-AE61-784ECE7C7B53}" type="presParOf" srcId="{1AB176F4-0021-4231-A8EA-FAF23DE6B3AD}" destId="{70939A82-6DE5-4812-A052-7437D3E0E31F}" srcOrd="1" destOrd="0" presId="urn:microsoft.com/office/officeart/2008/layout/NameandTitleOrganizationalChart"/>
    <dgm:cxn modelId="{5184D9D7-C130-44BF-AD0B-46523BDE176A}" type="presParOf" srcId="{1AB176F4-0021-4231-A8EA-FAF23DE6B3AD}" destId="{92D75A91-3A51-4CBE-8163-5A724FBDF446}" srcOrd="2" destOrd="0" presId="urn:microsoft.com/office/officeart/2008/layout/NameandTitleOrganizationalChart"/>
    <dgm:cxn modelId="{8A40D698-2703-471B-AB87-73BEB7BFA923}" type="presParOf" srcId="{75272903-A1F0-4F23-964A-9BB62EB83E39}" destId="{855A00F8-BAA2-4F11-8E0C-AD0184597B06}" srcOrd="1" destOrd="0" presId="urn:microsoft.com/office/officeart/2008/layout/NameandTitleOrganizationalChart"/>
    <dgm:cxn modelId="{D6CE4B53-E16D-4362-A6F5-E579A361A098}" type="presParOf" srcId="{75272903-A1F0-4F23-964A-9BB62EB83E39}" destId="{79D1D780-4EAB-46CE-A01E-B8683A0B9F46}" srcOrd="2" destOrd="0" presId="urn:microsoft.com/office/officeart/2008/layout/NameandTitleOrganizationalChart"/>
    <dgm:cxn modelId="{7097BB67-1F07-4166-B971-B6E0A821DBE2}" type="presParOf" srcId="{7E8BDDB5-4D43-4BC1-AB52-F0D5D54AB16C}" destId="{EF441FCF-E78B-427C-80C5-A291887FD32D}" srcOrd="4" destOrd="0" presId="urn:microsoft.com/office/officeart/2008/layout/NameandTitleOrganizationalChart"/>
    <dgm:cxn modelId="{581985DE-2D78-41DA-9BDE-681C061CD9E2}" type="presParOf" srcId="{7E8BDDB5-4D43-4BC1-AB52-F0D5D54AB16C}" destId="{466C8809-015B-46F2-940A-430F3EBEC3C9}" srcOrd="5" destOrd="0" presId="urn:microsoft.com/office/officeart/2008/layout/NameandTitleOrganizationalChart"/>
    <dgm:cxn modelId="{DBC21AF8-EE0D-40F6-B065-1670258DF788}" type="presParOf" srcId="{466C8809-015B-46F2-940A-430F3EBEC3C9}" destId="{5B2F3810-70C0-40E6-BFF7-58A77F6875F7}" srcOrd="0" destOrd="0" presId="urn:microsoft.com/office/officeart/2008/layout/NameandTitleOrganizationalChart"/>
    <dgm:cxn modelId="{38B83C95-63E7-4FD3-943B-632A36066834}" type="presParOf" srcId="{5B2F3810-70C0-40E6-BFF7-58A77F6875F7}" destId="{192ACB67-C87E-4ECF-97CB-8705F0CB67D9}" srcOrd="0" destOrd="0" presId="urn:microsoft.com/office/officeart/2008/layout/NameandTitleOrganizationalChart"/>
    <dgm:cxn modelId="{446A68BF-A5C6-4B36-B926-1533625F0EA7}" type="presParOf" srcId="{5B2F3810-70C0-40E6-BFF7-58A77F6875F7}" destId="{D0B666A1-16BE-46C2-97BE-EDBB44E0178C}" srcOrd="1" destOrd="0" presId="urn:microsoft.com/office/officeart/2008/layout/NameandTitleOrganizationalChart"/>
    <dgm:cxn modelId="{2C69ACDF-BCCA-462F-B1F1-DB82D4FB019C}" type="presParOf" srcId="{5B2F3810-70C0-40E6-BFF7-58A77F6875F7}" destId="{2FE68992-50E2-44D2-A0BC-097F6B21F89B}" srcOrd="2" destOrd="0" presId="urn:microsoft.com/office/officeart/2008/layout/NameandTitleOrganizationalChart"/>
    <dgm:cxn modelId="{DC95F5CB-ED9A-4DB4-800C-A2AB4B839D6C}" type="presParOf" srcId="{466C8809-015B-46F2-940A-430F3EBEC3C9}" destId="{1C912615-E663-4832-B05B-FC685241A485}" srcOrd="1" destOrd="0" presId="urn:microsoft.com/office/officeart/2008/layout/NameandTitleOrganizationalChart"/>
    <dgm:cxn modelId="{30AA3C3C-0BA9-4900-97AA-56BF46CCDE5C}" type="presParOf" srcId="{466C8809-015B-46F2-940A-430F3EBEC3C9}" destId="{97D240EE-6B78-4447-9533-3747700E5A5F}" srcOrd="2" destOrd="0" presId="urn:microsoft.com/office/officeart/2008/layout/NameandTitleOrganizationalChart"/>
    <dgm:cxn modelId="{A74DDB04-875A-4757-9B60-7DA9DFD839BB}" type="presParOf" srcId="{7E8BDDB5-4D43-4BC1-AB52-F0D5D54AB16C}" destId="{8FACF95B-D449-4EF3-8D59-2B568D1EAFEF}" srcOrd="6" destOrd="0" presId="urn:microsoft.com/office/officeart/2008/layout/NameandTitleOrganizationalChart"/>
    <dgm:cxn modelId="{2967981B-B863-4471-8CE7-BAE2D3FA9FEC}" type="presParOf" srcId="{7E8BDDB5-4D43-4BC1-AB52-F0D5D54AB16C}" destId="{EF257E29-18B4-4B25-9171-E157870BB071}" srcOrd="7" destOrd="0" presId="urn:microsoft.com/office/officeart/2008/layout/NameandTitleOrganizationalChart"/>
    <dgm:cxn modelId="{54398880-5A17-4AEF-AE8E-B9684785DC1A}" type="presParOf" srcId="{EF257E29-18B4-4B25-9171-E157870BB071}" destId="{320066A2-27E0-4B41-AC9F-A84201EF8C5E}" srcOrd="0" destOrd="0" presId="urn:microsoft.com/office/officeart/2008/layout/NameandTitleOrganizationalChart"/>
    <dgm:cxn modelId="{0C09C0DB-FE58-45ED-867C-752BC5DA1983}" type="presParOf" srcId="{320066A2-27E0-4B41-AC9F-A84201EF8C5E}" destId="{A96DF9A7-BFF1-4712-B64D-2F3499E562E4}" srcOrd="0" destOrd="0" presId="urn:microsoft.com/office/officeart/2008/layout/NameandTitleOrganizationalChart"/>
    <dgm:cxn modelId="{96D2A8AF-8C57-43F3-856A-C9E58201DD05}" type="presParOf" srcId="{320066A2-27E0-4B41-AC9F-A84201EF8C5E}" destId="{C7EC98A2-2B1D-42A0-AF52-39B5B6851D43}" srcOrd="1" destOrd="0" presId="urn:microsoft.com/office/officeart/2008/layout/NameandTitleOrganizationalChart"/>
    <dgm:cxn modelId="{D5A60D7A-C343-4B5E-8FFD-6CF2A2C39C9B}" type="presParOf" srcId="{320066A2-27E0-4B41-AC9F-A84201EF8C5E}" destId="{D9CD813F-F627-4B03-B46A-205AD3DF1DA7}" srcOrd="2" destOrd="0" presId="urn:microsoft.com/office/officeart/2008/layout/NameandTitleOrganizationalChart"/>
    <dgm:cxn modelId="{26042C94-DB81-44A5-9BC7-D4BB27FC105B}" type="presParOf" srcId="{EF257E29-18B4-4B25-9171-E157870BB071}" destId="{9B631B1F-E3F9-49CD-9742-D4B245B28CAD}" srcOrd="1" destOrd="0" presId="urn:microsoft.com/office/officeart/2008/layout/NameandTitleOrganizationalChart"/>
    <dgm:cxn modelId="{F08E9A10-1741-4F6D-B3EB-5CAFC430E770}" type="presParOf" srcId="{EF257E29-18B4-4B25-9171-E157870BB071}" destId="{490EC248-CD31-4889-BBBC-CB66EE92BDE3}" srcOrd="2" destOrd="0" presId="urn:microsoft.com/office/officeart/2008/layout/NameandTitleOrganizationalChart"/>
    <dgm:cxn modelId="{3E7967F9-A5CD-4701-A164-E5D4CA8B876D}" type="presParOf" srcId="{8D92488E-5454-418D-92C8-5F0A0E86B0F3}" destId="{89167843-E5F6-401F-9143-61CF28841FDE}" srcOrd="2" destOrd="0" presId="urn:microsoft.com/office/officeart/2008/layout/NameandTitleOrganizationalChart"/>
    <dgm:cxn modelId="{501AA7E6-EACB-46FD-B60F-05A5277C636B}" type="presParOf" srcId="{466061F3-6DA4-49CA-9A9A-1E8585FD4FD9}" destId="{7F8539F7-70D7-4349-A9A7-95CB978719F7}" srcOrd="2" destOrd="0" presId="urn:microsoft.com/office/officeart/2008/layout/NameandTitleOrganizationalChart"/>
    <dgm:cxn modelId="{6ED42373-C0E4-448A-AE84-85D11BB86851}" type="presParOf" srcId="{466061F3-6DA4-49CA-9A9A-1E8585FD4FD9}" destId="{B161E946-794F-4FE1-A91A-D27245AA8539}" srcOrd="3" destOrd="0" presId="urn:microsoft.com/office/officeart/2008/layout/NameandTitleOrganizationalChart"/>
    <dgm:cxn modelId="{BCD9BFD9-06B1-4FB9-965B-0D3535C7EF74}" type="presParOf" srcId="{B161E946-794F-4FE1-A91A-D27245AA8539}" destId="{2262D124-03D6-4EEA-9A07-7DA44989B6CE}" srcOrd="0" destOrd="0" presId="urn:microsoft.com/office/officeart/2008/layout/NameandTitleOrganizationalChart"/>
    <dgm:cxn modelId="{BC68E016-90F1-4198-867C-B22C70BAE597}" type="presParOf" srcId="{2262D124-03D6-4EEA-9A07-7DA44989B6CE}" destId="{979A8D03-03D9-4864-BB5A-82B404DB9F96}" srcOrd="0" destOrd="0" presId="urn:microsoft.com/office/officeart/2008/layout/NameandTitleOrganizationalChart"/>
    <dgm:cxn modelId="{195AC979-D4C9-415B-A41B-0C7AB08B0BC5}" type="presParOf" srcId="{2262D124-03D6-4EEA-9A07-7DA44989B6CE}" destId="{4D0FC34B-5B16-4BE4-90ED-C98F23065FD7}" srcOrd="1" destOrd="0" presId="urn:microsoft.com/office/officeart/2008/layout/NameandTitleOrganizationalChart"/>
    <dgm:cxn modelId="{085FF847-47B2-49EA-9726-917EA35EF1BA}" type="presParOf" srcId="{2262D124-03D6-4EEA-9A07-7DA44989B6CE}" destId="{BA4074A2-FB32-40D6-BBE0-BE652A2B2E6C}" srcOrd="2" destOrd="0" presId="urn:microsoft.com/office/officeart/2008/layout/NameandTitleOrganizationalChart"/>
    <dgm:cxn modelId="{C6B6C231-1483-4773-845E-FF159E6BB237}" type="presParOf" srcId="{B161E946-794F-4FE1-A91A-D27245AA8539}" destId="{6C86EBB2-85D4-45FC-8AFD-D8657F49F556}" srcOrd="1" destOrd="0" presId="urn:microsoft.com/office/officeart/2008/layout/NameandTitleOrganizationalChart"/>
    <dgm:cxn modelId="{D545A8AF-6B85-4CFC-9478-00FC780D8FD7}" type="presParOf" srcId="{B161E946-794F-4FE1-A91A-D27245AA8539}" destId="{A9E42DA0-1516-4E15-9BF5-388F3B847B8E}" srcOrd="2" destOrd="0" presId="urn:microsoft.com/office/officeart/2008/layout/NameandTitleOrganizationalChart"/>
    <dgm:cxn modelId="{C8F242D7-09BF-4F12-9112-E16384A286D9}" type="presParOf" srcId="{466061F3-6DA4-49CA-9A9A-1E8585FD4FD9}" destId="{375AB4FE-014A-41EA-9972-AF7EC12BC85C}" srcOrd="4" destOrd="0" presId="urn:microsoft.com/office/officeart/2008/layout/NameandTitleOrganizationalChart"/>
    <dgm:cxn modelId="{6E5C2766-10AD-4BFB-A1D4-E0F65A264AC4}" type="presParOf" srcId="{466061F3-6DA4-49CA-9A9A-1E8585FD4FD9}" destId="{B13BBD45-9A00-488F-B034-F0719B20798D}" srcOrd="5" destOrd="0" presId="urn:microsoft.com/office/officeart/2008/layout/NameandTitleOrganizationalChart"/>
    <dgm:cxn modelId="{67944C76-1118-47E6-ADAC-52F8D70E8C9C}" type="presParOf" srcId="{B13BBD45-9A00-488F-B034-F0719B20798D}" destId="{8FC6FD3A-25B3-4C58-BD25-F0BE5815A7A0}" srcOrd="0" destOrd="0" presId="urn:microsoft.com/office/officeart/2008/layout/NameandTitleOrganizationalChart"/>
    <dgm:cxn modelId="{D1B79D69-BFA1-489B-AE1E-184F77DF7A83}" type="presParOf" srcId="{8FC6FD3A-25B3-4C58-BD25-F0BE5815A7A0}" destId="{2D37F673-A713-4B5A-9F46-24A3E8593938}" srcOrd="0" destOrd="0" presId="urn:microsoft.com/office/officeart/2008/layout/NameandTitleOrganizationalChart"/>
    <dgm:cxn modelId="{3614E8A7-99A4-4E43-81E1-621BCF8587FD}" type="presParOf" srcId="{8FC6FD3A-25B3-4C58-BD25-F0BE5815A7A0}" destId="{61F08A4D-C499-45A8-BE7E-59F357BDAB03}" srcOrd="1" destOrd="0" presId="urn:microsoft.com/office/officeart/2008/layout/NameandTitleOrganizationalChart"/>
    <dgm:cxn modelId="{240C45B4-630B-4663-B2D9-4F1F9B2DD84D}" type="presParOf" srcId="{8FC6FD3A-25B3-4C58-BD25-F0BE5815A7A0}" destId="{FBF9390F-75C5-4948-B5CE-026D57B8C2FB}" srcOrd="2" destOrd="0" presId="urn:microsoft.com/office/officeart/2008/layout/NameandTitleOrganizationalChart"/>
    <dgm:cxn modelId="{DC4E155A-7A66-4B6C-8060-9B5FBCAF1773}" type="presParOf" srcId="{B13BBD45-9A00-488F-B034-F0719B20798D}" destId="{1C43A449-2411-4372-B231-B75CB523FD53}" srcOrd="1" destOrd="0" presId="urn:microsoft.com/office/officeart/2008/layout/NameandTitleOrganizationalChart"/>
    <dgm:cxn modelId="{C77F2B19-D1DC-40C7-828C-671F5942BA60}" type="presParOf" srcId="{1C43A449-2411-4372-B231-B75CB523FD53}" destId="{673EBE67-40A7-4315-A21C-E86023715EFB}" srcOrd="0" destOrd="0" presId="urn:microsoft.com/office/officeart/2008/layout/NameandTitleOrganizationalChart"/>
    <dgm:cxn modelId="{28697237-543E-4AFA-81CB-1BF4C506CEFC}" type="presParOf" srcId="{1C43A449-2411-4372-B231-B75CB523FD53}" destId="{5B2E598C-B420-42CC-8BCF-0A3156CDC480}" srcOrd="1" destOrd="0" presId="urn:microsoft.com/office/officeart/2008/layout/NameandTitleOrganizationalChart"/>
    <dgm:cxn modelId="{E1422FEC-0BEA-4A17-921F-10E7A8168ABF}" type="presParOf" srcId="{5B2E598C-B420-42CC-8BCF-0A3156CDC480}" destId="{76F742D1-3B90-41A5-AAAF-54C8F51164C0}" srcOrd="0" destOrd="0" presId="urn:microsoft.com/office/officeart/2008/layout/NameandTitleOrganizationalChart"/>
    <dgm:cxn modelId="{58CD7B1F-3727-47FF-AF02-B2C15279E795}" type="presParOf" srcId="{76F742D1-3B90-41A5-AAAF-54C8F51164C0}" destId="{9709197F-5222-4DA4-820A-3A2AFFC38E34}" srcOrd="0" destOrd="0" presId="urn:microsoft.com/office/officeart/2008/layout/NameandTitleOrganizationalChart"/>
    <dgm:cxn modelId="{F8A6D054-95A1-42CA-9DDC-B944A194B2AF}" type="presParOf" srcId="{76F742D1-3B90-41A5-AAAF-54C8F51164C0}" destId="{042A0476-C533-4781-985D-5C19E20600C5}" srcOrd="1" destOrd="0" presId="urn:microsoft.com/office/officeart/2008/layout/NameandTitleOrganizationalChart"/>
    <dgm:cxn modelId="{15590B24-ACA5-4530-ADB7-F78A6124BCA5}" type="presParOf" srcId="{76F742D1-3B90-41A5-AAAF-54C8F51164C0}" destId="{C6B0EEF6-0018-4961-97B1-A4F77564034D}" srcOrd="2" destOrd="0" presId="urn:microsoft.com/office/officeart/2008/layout/NameandTitleOrganizationalChart"/>
    <dgm:cxn modelId="{CCC20229-DDEF-4D03-9C91-3D8B2B0634F3}" type="presParOf" srcId="{5B2E598C-B420-42CC-8BCF-0A3156CDC480}" destId="{BC87A44A-0C8B-4237-B8EB-631E3F07BF7F}" srcOrd="1" destOrd="0" presId="urn:microsoft.com/office/officeart/2008/layout/NameandTitleOrganizationalChart"/>
    <dgm:cxn modelId="{E1E59D96-211F-4BDC-A402-C093ED7DFFB2}" type="presParOf" srcId="{5B2E598C-B420-42CC-8BCF-0A3156CDC480}" destId="{1C37B333-A87A-41DA-BBA9-737AE369A24E}" srcOrd="2" destOrd="0" presId="urn:microsoft.com/office/officeart/2008/layout/NameandTitleOrganizationalChart"/>
    <dgm:cxn modelId="{19CF6FE4-FF26-4E6E-954E-D500ACBE0F83}" type="presParOf" srcId="{1C43A449-2411-4372-B231-B75CB523FD53}" destId="{088CA354-168A-4955-88AD-89F8C8004E20}" srcOrd="2" destOrd="0" presId="urn:microsoft.com/office/officeart/2008/layout/NameandTitleOrganizationalChart"/>
    <dgm:cxn modelId="{DB552A63-F958-4753-988B-FB4D477D2924}" type="presParOf" srcId="{1C43A449-2411-4372-B231-B75CB523FD53}" destId="{68FDF8B3-3195-4372-AFD0-506C01344C95}" srcOrd="3" destOrd="0" presId="urn:microsoft.com/office/officeart/2008/layout/NameandTitleOrganizationalChart"/>
    <dgm:cxn modelId="{D1020CE0-8351-4132-9B28-239A763CBD9D}" type="presParOf" srcId="{68FDF8B3-3195-4372-AFD0-506C01344C95}" destId="{8C806AF1-8178-4801-B772-CF23CB66A656}" srcOrd="0" destOrd="0" presId="urn:microsoft.com/office/officeart/2008/layout/NameandTitleOrganizationalChart"/>
    <dgm:cxn modelId="{51D1C7C5-974D-45D9-BC16-0D0895AA4494}" type="presParOf" srcId="{8C806AF1-8178-4801-B772-CF23CB66A656}" destId="{9D49C236-10DA-4B19-8C58-AD67319B9E62}" srcOrd="0" destOrd="0" presId="urn:microsoft.com/office/officeart/2008/layout/NameandTitleOrganizationalChart"/>
    <dgm:cxn modelId="{8CA8DD8F-E3CD-4CA5-BC56-60EBA79D44AE}" type="presParOf" srcId="{8C806AF1-8178-4801-B772-CF23CB66A656}" destId="{DFEBFD06-9F5B-4899-BDCB-0913753ED40E}" srcOrd="1" destOrd="0" presId="urn:microsoft.com/office/officeart/2008/layout/NameandTitleOrganizationalChart"/>
    <dgm:cxn modelId="{3E4317BE-6BFF-4C9D-8067-A0B23B5D5F52}" type="presParOf" srcId="{8C806AF1-8178-4801-B772-CF23CB66A656}" destId="{AD1C54D7-1A4C-4916-95CA-5AC6A47DE798}" srcOrd="2" destOrd="0" presId="urn:microsoft.com/office/officeart/2008/layout/NameandTitleOrganizationalChart"/>
    <dgm:cxn modelId="{FC4F8D94-3029-490F-AF01-613E8F291590}" type="presParOf" srcId="{68FDF8B3-3195-4372-AFD0-506C01344C95}" destId="{CB025AD3-A3B8-474C-AB5D-4685C34DA0B3}" srcOrd="1" destOrd="0" presId="urn:microsoft.com/office/officeart/2008/layout/NameandTitleOrganizationalChart"/>
    <dgm:cxn modelId="{9162BD16-3288-4F69-B283-2F68420CF0B6}" type="presParOf" srcId="{CB025AD3-A3B8-474C-AB5D-4685C34DA0B3}" destId="{2E6FCDBC-1159-4386-AE19-9A361CAAF47D}" srcOrd="0" destOrd="0" presId="urn:microsoft.com/office/officeart/2008/layout/NameandTitleOrganizationalChart"/>
    <dgm:cxn modelId="{310B0821-679A-4902-A2D8-80EF22B6EB1D}" type="presParOf" srcId="{CB025AD3-A3B8-474C-AB5D-4685C34DA0B3}" destId="{49791D1F-1788-421F-B099-F2B8EA590430}" srcOrd="1" destOrd="0" presId="urn:microsoft.com/office/officeart/2008/layout/NameandTitleOrganizationalChart"/>
    <dgm:cxn modelId="{693B5F18-3001-4A12-B2BA-16ED5FE9E761}" type="presParOf" srcId="{49791D1F-1788-421F-B099-F2B8EA590430}" destId="{84D537BA-38C2-440D-BA2C-7F1D965D4B25}" srcOrd="0" destOrd="0" presId="urn:microsoft.com/office/officeart/2008/layout/NameandTitleOrganizationalChart"/>
    <dgm:cxn modelId="{F37087E7-1AB4-4009-8881-CE5E38CCE7FA}" type="presParOf" srcId="{84D537BA-38C2-440D-BA2C-7F1D965D4B25}" destId="{3F491F66-2E46-4797-8BB0-F3935652718F}" srcOrd="0" destOrd="0" presId="urn:microsoft.com/office/officeart/2008/layout/NameandTitleOrganizationalChart"/>
    <dgm:cxn modelId="{F2EF154E-D0CC-45F0-8773-63D392AD35E9}" type="presParOf" srcId="{84D537BA-38C2-440D-BA2C-7F1D965D4B25}" destId="{AA22AD59-61AD-4F90-9E51-1004A7C9F8E4}" srcOrd="1" destOrd="0" presId="urn:microsoft.com/office/officeart/2008/layout/NameandTitleOrganizationalChart"/>
    <dgm:cxn modelId="{9CF3E6C0-4720-4F9B-837F-11B70414D7DD}" type="presParOf" srcId="{84D537BA-38C2-440D-BA2C-7F1D965D4B25}" destId="{4F6BCC04-1A09-4231-83A0-C6163E9CEB5F}" srcOrd="2" destOrd="0" presId="urn:microsoft.com/office/officeart/2008/layout/NameandTitleOrganizationalChart"/>
    <dgm:cxn modelId="{95468C30-E06F-4342-9FEC-8F849F250017}" type="presParOf" srcId="{49791D1F-1788-421F-B099-F2B8EA590430}" destId="{1CA4F8A9-2D65-46AC-95AD-0ED3755BED53}" srcOrd="1" destOrd="0" presId="urn:microsoft.com/office/officeart/2008/layout/NameandTitleOrganizationalChart"/>
    <dgm:cxn modelId="{A19EBE77-0B64-4DDC-B07E-7E354A2D4392}" type="presParOf" srcId="{49791D1F-1788-421F-B099-F2B8EA590430}" destId="{4437A1C9-A46F-4515-9311-8368E55BC76C}" srcOrd="2" destOrd="0" presId="urn:microsoft.com/office/officeart/2008/layout/NameandTitleOrganizationalChart"/>
    <dgm:cxn modelId="{ED7CE71B-7100-4516-998A-7D27D2F88733}" type="presParOf" srcId="{68FDF8B3-3195-4372-AFD0-506C01344C95}" destId="{959CF757-4A3E-4BB6-B668-7B1FA3D9DE61}" srcOrd="2" destOrd="0" presId="urn:microsoft.com/office/officeart/2008/layout/NameandTitleOrganizationalChart"/>
    <dgm:cxn modelId="{D5DFEF69-D792-4225-9CBD-310D6F6F9723}" type="presParOf" srcId="{1C43A449-2411-4372-B231-B75CB523FD53}" destId="{112BF888-3899-42EC-B3E4-722CE8F17367}" srcOrd="4" destOrd="0" presId="urn:microsoft.com/office/officeart/2008/layout/NameandTitleOrganizationalChart"/>
    <dgm:cxn modelId="{2149F686-17F7-425E-9BBA-EF3ADB1F107C}" type="presParOf" srcId="{1C43A449-2411-4372-B231-B75CB523FD53}" destId="{F8265D33-443D-47A6-A534-88427041B639}" srcOrd="5" destOrd="0" presId="urn:microsoft.com/office/officeart/2008/layout/NameandTitleOrganizationalChart"/>
    <dgm:cxn modelId="{805CC312-B102-4022-AADC-2ACCB18E58DA}" type="presParOf" srcId="{F8265D33-443D-47A6-A534-88427041B639}" destId="{1B92848D-3C70-4571-964A-1ABF4E1491E0}" srcOrd="0" destOrd="0" presId="urn:microsoft.com/office/officeart/2008/layout/NameandTitleOrganizationalChart"/>
    <dgm:cxn modelId="{EA8B0393-DFF5-444C-A85A-02E448F06E80}" type="presParOf" srcId="{1B92848D-3C70-4571-964A-1ABF4E1491E0}" destId="{9B493CE9-6918-4E20-9D78-9F8950EE93B7}" srcOrd="0" destOrd="0" presId="urn:microsoft.com/office/officeart/2008/layout/NameandTitleOrganizationalChart"/>
    <dgm:cxn modelId="{5340251C-01E4-466D-BD10-77AC3A3F4451}" type="presParOf" srcId="{1B92848D-3C70-4571-964A-1ABF4E1491E0}" destId="{87445DE7-10BE-4079-885A-CFF7375AE985}" srcOrd="1" destOrd="0" presId="urn:microsoft.com/office/officeart/2008/layout/NameandTitleOrganizationalChart"/>
    <dgm:cxn modelId="{876C617E-F72A-4911-89CC-8AE9A7116830}" type="presParOf" srcId="{1B92848D-3C70-4571-964A-1ABF4E1491E0}" destId="{5AB32F75-457B-44BF-A8FD-F27D49CABF07}" srcOrd="2" destOrd="0" presId="urn:microsoft.com/office/officeart/2008/layout/NameandTitleOrganizationalChart"/>
    <dgm:cxn modelId="{5201D7D3-AE10-4894-9DFE-440CC436C2BB}" type="presParOf" srcId="{F8265D33-443D-47A6-A534-88427041B639}" destId="{07266A9B-523D-4D64-89B7-7AE11F478EA3}" srcOrd="1" destOrd="0" presId="urn:microsoft.com/office/officeart/2008/layout/NameandTitleOrganizationalChart"/>
    <dgm:cxn modelId="{C510ABCA-1D2E-4760-B276-1EE48646F6D8}" type="presParOf" srcId="{F8265D33-443D-47A6-A534-88427041B639}" destId="{F67CB44A-0191-4FDD-A559-F6F229305C40}" srcOrd="2" destOrd="0" presId="urn:microsoft.com/office/officeart/2008/layout/NameandTitleOrganizationalChart"/>
    <dgm:cxn modelId="{5E931DAF-1577-4E23-9C7A-E3669C759551}" type="presParOf" srcId="{B13BBD45-9A00-488F-B034-F0719B20798D}" destId="{1D2CFCC0-42C1-4261-B532-F7C30F622401}" srcOrd="2" destOrd="0" presId="urn:microsoft.com/office/officeart/2008/layout/NameandTitleOrganizationalChart"/>
    <dgm:cxn modelId="{1DAA0F30-D0BA-46FE-BF4B-822236E9BD5C}" type="presParOf" srcId="{DF8847C8-8DB2-41C8-BABC-A055DB242280}" destId="{53B879B7-3B5D-4C94-8AFD-6964FD3D078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7586F-F186-4D92-9789-5A390AFF1566}" type="doc">
      <dgm:prSet loTypeId="urn:microsoft.com/office/officeart/2005/8/layout/radial4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CBA16F5-AF3D-445C-9B40-3A3454B766E7}">
      <dgm:prSet phldrT="[Texto]"/>
      <dgm:spPr/>
      <dgm:t>
        <a:bodyPr/>
        <a:lstStyle/>
        <a:p>
          <a:r>
            <a:rPr lang="es-ES" dirty="0"/>
            <a:t>Sistema</a:t>
          </a:r>
        </a:p>
      </dgm:t>
    </dgm:pt>
    <dgm:pt modelId="{9DDE1BC7-CAD2-4DAD-84E5-4029DB48B0B5}" type="parTrans" cxnId="{2E754F2A-724B-40C3-B477-987A5C1BDA54}">
      <dgm:prSet/>
      <dgm:spPr/>
      <dgm:t>
        <a:bodyPr/>
        <a:lstStyle/>
        <a:p>
          <a:endParaRPr lang="es-ES"/>
        </a:p>
      </dgm:t>
    </dgm:pt>
    <dgm:pt modelId="{463D59D3-84B5-43D0-853A-198EE70E2A48}" type="sibTrans" cxnId="{2E754F2A-724B-40C3-B477-987A5C1BDA54}">
      <dgm:prSet/>
      <dgm:spPr/>
      <dgm:t>
        <a:bodyPr/>
        <a:lstStyle/>
        <a:p>
          <a:endParaRPr lang="es-ES"/>
        </a:p>
      </dgm:t>
    </dgm:pt>
    <dgm:pt modelId="{F6724710-FFC1-44A3-996C-20A900E338B4}">
      <dgm:prSet phldrT="[Texto]"/>
      <dgm:spPr/>
      <dgm:t>
        <a:bodyPr/>
        <a:lstStyle/>
        <a:p>
          <a:r>
            <a:rPr lang="es-ES" dirty="0"/>
            <a:t>Requerimientos</a:t>
          </a:r>
        </a:p>
      </dgm:t>
    </dgm:pt>
    <dgm:pt modelId="{288A29B0-F1C3-4E1C-9670-CBA9C83CAF70}" type="parTrans" cxnId="{9EC10891-49DB-4C29-86C2-AE111B4FC8A3}">
      <dgm:prSet/>
      <dgm:spPr/>
      <dgm:t>
        <a:bodyPr/>
        <a:lstStyle/>
        <a:p>
          <a:endParaRPr lang="es-ES"/>
        </a:p>
      </dgm:t>
    </dgm:pt>
    <dgm:pt modelId="{D9421475-8AC4-4B32-B870-D2CEA9C487F5}" type="sibTrans" cxnId="{9EC10891-49DB-4C29-86C2-AE111B4FC8A3}">
      <dgm:prSet/>
      <dgm:spPr/>
      <dgm:t>
        <a:bodyPr/>
        <a:lstStyle/>
        <a:p>
          <a:endParaRPr lang="es-ES"/>
        </a:p>
      </dgm:t>
    </dgm:pt>
    <dgm:pt modelId="{9DBA09AA-3453-4581-A1A3-6D4F758A4057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E26F58D4-5CA9-49EB-859E-81DCEDA379D1}" type="parTrans" cxnId="{7DA66287-85AE-42BD-9799-6AD3BB62AD08}">
      <dgm:prSet/>
      <dgm:spPr/>
      <dgm:t>
        <a:bodyPr/>
        <a:lstStyle/>
        <a:p>
          <a:endParaRPr lang="es-ES"/>
        </a:p>
      </dgm:t>
    </dgm:pt>
    <dgm:pt modelId="{3438E447-1837-4868-9EDA-629ABAD3E38C}" type="sibTrans" cxnId="{7DA66287-85AE-42BD-9799-6AD3BB62AD08}">
      <dgm:prSet/>
      <dgm:spPr/>
      <dgm:t>
        <a:bodyPr/>
        <a:lstStyle/>
        <a:p>
          <a:endParaRPr lang="es-ES"/>
        </a:p>
      </dgm:t>
    </dgm:pt>
    <dgm:pt modelId="{DACB5063-ADF2-4913-8802-1DF7964B7548}">
      <dgm:prSet phldrT="[Texto]"/>
      <dgm:spPr/>
      <dgm:t>
        <a:bodyPr/>
        <a:lstStyle/>
        <a:p>
          <a:r>
            <a:rPr lang="es-ES" dirty="0"/>
            <a:t>Parámetros</a:t>
          </a:r>
        </a:p>
      </dgm:t>
    </dgm:pt>
    <dgm:pt modelId="{037ACE2E-7313-4D9F-99B6-C8CBD1F067C6}" type="parTrans" cxnId="{2D9A99A9-B0FE-4551-9A2F-6FFE77CDF5A9}">
      <dgm:prSet/>
      <dgm:spPr/>
      <dgm:t>
        <a:bodyPr/>
        <a:lstStyle/>
        <a:p>
          <a:endParaRPr lang="es-ES"/>
        </a:p>
      </dgm:t>
    </dgm:pt>
    <dgm:pt modelId="{2E221DE5-133B-433F-A497-74523A3154E7}" type="sibTrans" cxnId="{2D9A99A9-B0FE-4551-9A2F-6FFE77CDF5A9}">
      <dgm:prSet/>
      <dgm:spPr/>
      <dgm:t>
        <a:bodyPr/>
        <a:lstStyle/>
        <a:p>
          <a:endParaRPr lang="es-ES"/>
        </a:p>
      </dgm:t>
    </dgm:pt>
    <dgm:pt modelId="{1760EB09-7B19-41C7-A43E-23690C69DD9C}">
      <dgm:prSet/>
      <dgm:spPr/>
      <dgm:t>
        <a:bodyPr/>
        <a:lstStyle/>
        <a:p>
          <a:r>
            <a:rPr lang="es-ES" dirty="0"/>
            <a:t>Estructura</a:t>
          </a:r>
        </a:p>
      </dgm:t>
    </dgm:pt>
    <dgm:pt modelId="{EB28167C-C88A-42D5-AD88-3E625F0E0AC1}" type="parTrans" cxnId="{C9B6B587-47F1-4CC2-B2D9-39387D977343}">
      <dgm:prSet/>
      <dgm:spPr/>
      <dgm:t>
        <a:bodyPr/>
        <a:lstStyle/>
        <a:p>
          <a:endParaRPr lang="es-ES"/>
        </a:p>
      </dgm:t>
    </dgm:pt>
    <dgm:pt modelId="{9DF61C61-4CA2-4027-8E4C-008AA78251DA}" type="sibTrans" cxnId="{C9B6B587-47F1-4CC2-B2D9-39387D977343}">
      <dgm:prSet/>
      <dgm:spPr/>
      <dgm:t>
        <a:bodyPr/>
        <a:lstStyle/>
        <a:p>
          <a:endParaRPr lang="es-ES"/>
        </a:p>
      </dgm:t>
    </dgm:pt>
    <dgm:pt modelId="{C2693CE3-2D18-4833-BA9F-640A78291777}" type="pres">
      <dgm:prSet presAssocID="{5347586F-F186-4D92-9789-5A390AFF156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F1F2587-AC14-4F54-8853-C680E6381ECE}" type="pres">
      <dgm:prSet presAssocID="{2CBA16F5-AF3D-445C-9B40-3A3454B766E7}" presName="centerShape" presStyleLbl="node0" presStyleIdx="0" presStyleCnt="1"/>
      <dgm:spPr/>
    </dgm:pt>
    <dgm:pt modelId="{FB3C8DE4-9967-4FEB-9B41-E7ABA5543EA1}" type="pres">
      <dgm:prSet presAssocID="{288A29B0-F1C3-4E1C-9670-CBA9C83CAF70}" presName="parTrans" presStyleLbl="bgSibTrans2D1" presStyleIdx="0" presStyleCnt="4"/>
      <dgm:spPr/>
    </dgm:pt>
    <dgm:pt modelId="{EF50DEEF-FBBD-4586-9FC6-26D12FFC18B3}" type="pres">
      <dgm:prSet presAssocID="{F6724710-FFC1-44A3-996C-20A900E338B4}" presName="node" presStyleLbl="node1" presStyleIdx="0" presStyleCnt="4">
        <dgm:presLayoutVars>
          <dgm:bulletEnabled val="1"/>
        </dgm:presLayoutVars>
      </dgm:prSet>
      <dgm:spPr/>
    </dgm:pt>
    <dgm:pt modelId="{1DEA7ED2-BDA1-4F5E-8CFD-57E5F19CAC09}" type="pres">
      <dgm:prSet presAssocID="{EB28167C-C88A-42D5-AD88-3E625F0E0AC1}" presName="parTrans" presStyleLbl="bgSibTrans2D1" presStyleIdx="1" presStyleCnt="4"/>
      <dgm:spPr/>
    </dgm:pt>
    <dgm:pt modelId="{C339E894-C893-4FEA-9EFC-4D737F8569F4}" type="pres">
      <dgm:prSet presAssocID="{1760EB09-7B19-41C7-A43E-23690C69DD9C}" presName="node" presStyleLbl="node1" presStyleIdx="1" presStyleCnt="4">
        <dgm:presLayoutVars>
          <dgm:bulletEnabled val="1"/>
        </dgm:presLayoutVars>
      </dgm:prSet>
      <dgm:spPr/>
    </dgm:pt>
    <dgm:pt modelId="{6D80AB7A-EFEC-4388-86D9-C31FB38F0171}" type="pres">
      <dgm:prSet presAssocID="{E26F58D4-5CA9-49EB-859E-81DCEDA379D1}" presName="parTrans" presStyleLbl="bgSibTrans2D1" presStyleIdx="2" presStyleCnt="4"/>
      <dgm:spPr/>
    </dgm:pt>
    <dgm:pt modelId="{4EFF6DDB-EAEC-440D-B6CE-55F023207B18}" type="pres">
      <dgm:prSet presAssocID="{9DBA09AA-3453-4581-A1A3-6D4F758A4057}" presName="node" presStyleLbl="node1" presStyleIdx="2" presStyleCnt="4">
        <dgm:presLayoutVars>
          <dgm:bulletEnabled val="1"/>
        </dgm:presLayoutVars>
      </dgm:prSet>
      <dgm:spPr/>
    </dgm:pt>
    <dgm:pt modelId="{A6AFC6EA-FAA7-4874-8B15-9054BCD5574E}" type="pres">
      <dgm:prSet presAssocID="{037ACE2E-7313-4D9F-99B6-C8CBD1F067C6}" presName="parTrans" presStyleLbl="bgSibTrans2D1" presStyleIdx="3" presStyleCnt="4"/>
      <dgm:spPr/>
    </dgm:pt>
    <dgm:pt modelId="{399BFE31-A966-40CF-B240-3D9E85843EA0}" type="pres">
      <dgm:prSet presAssocID="{DACB5063-ADF2-4913-8802-1DF7964B7548}" presName="node" presStyleLbl="node1" presStyleIdx="3" presStyleCnt="4">
        <dgm:presLayoutVars>
          <dgm:bulletEnabled val="1"/>
        </dgm:presLayoutVars>
      </dgm:prSet>
      <dgm:spPr/>
    </dgm:pt>
  </dgm:ptLst>
  <dgm:cxnLst>
    <dgm:cxn modelId="{FCC2D109-B09D-4800-995C-35DF04DF7511}" type="presOf" srcId="{F6724710-FFC1-44A3-996C-20A900E338B4}" destId="{EF50DEEF-FBBD-4586-9FC6-26D12FFC18B3}" srcOrd="0" destOrd="0" presId="urn:microsoft.com/office/officeart/2005/8/layout/radial4"/>
    <dgm:cxn modelId="{2E754F2A-724B-40C3-B477-987A5C1BDA54}" srcId="{5347586F-F186-4D92-9789-5A390AFF1566}" destId="{2CBA16F5-AF3D-445C-9B40-3A3454B766E7}" srcOrd="0" destOrd="0" parTransId="{9DDE1BC7-CAD2-4DAD-84E5-4029DB48B0B5}" sibTransId="{463D59D3-84B5-43D0-853A-198EE70E2A48}"/>
    <dgm:cxn modelId="{5E4C8935-E251-40F0-8D33-02B5737223AC}" type="presOf" srcId="{5347586F-F186-4D92-9789-5A390AFF1566}" destId="{C2693CE3-2D18-4833-BA9F-640A78291777}" srcOrd="0" destOrd="0" presId="urn:microsoft.com/office/officeart/2005/8/layout/radial4"/>
    <dgm:cxn modelId="{A4EB7040-9AD0-46FD-B3DC-9A49DABA509D}" type="presOf" srcId="{DACB5063-ADF2-4913-8802-1DF7964B7548}" destId="{399BFE31-A966-40CF-B240-3D9E85843EA0}" srcOrd="0" destOrd="0" presId="urn:microsoft.com/office/officeart/2005/8/layout/radial4"/>
    <dgm:cxn modelId="{7B25BF49-C7E3-4095-BA71-7C14D5058DA0}" type="presOf" srcId="{2CBA16F5-AF3D-445C-9B40-3A3454B766E7}" destId="{1F1F2587-AC14-4F54-8853-C680E6381ECE}" srcOrd="0" destOrd="0" presId="urn:microsoft.com/office/officeart/2005/8/layout/radial4"/>
    <dgm:cxn modelId="{50D99050-2E3C-41EA-AD7D-4AA050CE6F4F}" type="presOf" srcId="{288A29B0-F1C3-4E1C-9670-CBA9C83CAF70}" destId="{FB3C8DE4-9967-4FEB-9B41-E7ABA5543EA1}" srcOrd="0" destOrd="0" presId="urn:microsoft.com/office/officeart/2005/8/layout/radial4"/>
    <dgm:cxn modelId="{7DA66287-85AE-42BD-9799-6AD3BB62AD08}" srcId="{2CBA16F5-AF3D-445C-9B40-3A3454B766E7}" destId="{9DBA09AA-3453-4581-A1A3-6D4F758A4057}" srcOrd="2" destOrd="0" parTransId="{E26F58D4-5CA9-49EB-859E-81DCEDA379D1}" sibTransId="{3438E447-1837-4868-9EDA-629ABAD3E38C}"/>
    <dgm:cxn modelId="{C9B6B587-47F1-4CC2-B2D9-39387D977343}" srcId="{2CBA16F5-AF3D-445C-9B40-3A3454B766E7}" destId="{1760EB09-7B19-41C7-A43E-23690C69DD9C}" srcOrd="1" destOrd="0" parTransId="{EB28167C-C88A-42D5-AD88-3E625F0E0AC1}" sibTransId="{9DF61C61-4CA2-4027-8E4C-008AA78251DA}"/>
    <dgm:cxn modelId="{52E4EC8E-1125-4BF8-BDA1-8AFBC522C2BD}" type="presOf" srcId="{EB28167C-C88A-42D5-AD88-3E625F0E0AC1}" destId="{1DEA7ED2-BDA1-4F5E-8CFD-57E5F19CAC09}" srcOrd="0" destOrd="0" presId="urn:microsoft.com/office/officeart/2005/8/layout/radial4"/>
    <dgm:cxn modelId="{9EC10891-49DB-4C29-86C2-AE111B4FC8A3}" srcId="{2CBA16F5-AF3D-445C-9B40-3A3454B766E7}" destId="{F6724710-FFC1-44A3-996C-20A900E338B4}" srcOrd="0" destOrd="0" parTransId="{288A29B0-F1C3-4E1C-9670-CBA9C83CAF70}" sibTransId="{D9421475-8AC4-4B32-B870-D2CEA9C487F5}"/>
    <dgm:cxn modelId="{B01E14A7-24C2-4CDA-BC0C-F3496AC85227}" type="presOf" srcId="{037ACE2E-7313-4D9F-99B6-C8CBD1F067C6}" destId="{A6AFC6EA-FAA7-4874-8B15-9054BCD5574E}" srcOrd="0" destOrd="0" presId="urn:microsoft.com/office/officeart/2005/8/layout/radial4"/>
    <dgm:cxn modelId="{2D9A99A9-B0FE-4551-9A2F-6FFE77CDF5A9}" srcId="{2CBA16F5-AF3D-445C-9B40-3A3454B766E7}" destId="{DACB5063-ADF2-4913-8802-1DF7964B7548}" srcOrd="3" destOrd="0" parTransId="{037ACE2E-7313-4D9F-99B6-C8CBD1F067C6}" sibTransId="{2E221DE5-133B-433F-A497-74523A3154E7}"/>
    <dgm:cxn modelId="{53790BB3-7639-4FE0-8839-C67FCEE9EAB7}" type="presOf" srcId="{1760EB09-7B19-41C7-A43E-23690C69DD9C}" destId="{C339E894-C893-4FEA-9EFC-4D737F8569F4}" srcOrd="0" destOrd="0" presId="urn:microsoft.com/office/officeart/2005/8/layout/radial4"/>
    <dgm:cxn modelId="{06BB6BBC-83EE-420E-BB50-568A75BC4909}" type="presOf" srcId="{E26F58D4-5CA9-49EB-859E-81DCEDA379D1}" destId="{6D80AB7A-EFEC-4388-86D9-C31FB38F0171}" srcOrd="0" destOrd="0" presId="urn:microsoft.com/office/officeart/2005/8/layout/radial4"/>
    <dgm:cxn modelId="{C72791F0-B002-4BBA-835A-0A2230A23962}" type="presOf" srcId="{9DBA09AA-3453-4581-A1A3-6D4F758A4057}" destId="{4EFF6DDB-EAEC-440D-B6CE-55F023207B18}" srcOrd="0" destOrd="0" presId="urn:microsoft.com/office/officeart/2005/8/layout/radial4"/>
    <dgm:cxn modelId="{C0417116-737A-49B1-9309-B6D976F46291}" type="presParOf" srcId="{C2693CE3-2D18-4833-BA9F-640A78291777}" destId="{1F1F2587-AC14-4F54-8853-C680E6381ECE}" srcOrd="0" destOrd="0" presId="urn:microsoft.com/office/officeart/2005/8/layout/radial4"/>
    <dgm:cxn modelId="{D6886AA0-D345-44FC-8561-7E555773CC20}" type="presParOf" srcId="{C2693CE3-2D18-4833-BA9F-640A78291777}" destId="{FB3C8DE4-9967-4FEB-9B41-E7ABA5543EA1}" srcOrd="1" destOrd="0" presId="urn:microsoft.com/office/officeart/2005/8/layout/radial4"/>
    <dgm:cxn modelId="{158596AA-CEE4-49DD-A789-1D18E9DAC6A6}" type="presParOf" srcId="{C2693CE3-2D18-4833-BA9F-640A78291777}" destId="{EF50DEEF-FBBD-4586-9FC6-26D12FFC18B3}" srcOrd="2" destOrd="0" presId="urn:microsoft.com/office/officeart/2005/8/layout/radial4"/>
    <dgm:cxn modelId="{25781D7A-4E55-44E6-AC8F-7C0946741245}" type="presParOf" srcId="{C2693CE3-2D18-4833-BA9F-640A78291777}" destId="{1DEA7ED2-BDA1-4F5E-8CFD-57E5F19CAC09}" srcOrd="3" destOrd="0" presId="urn:microsoft.com/office/officeart/2005/8/layout/radial4"/>
    <dgm:cxn modelId="{6415EA42-0416-41B2-8D42-34901B0A3EBC}" type="presParOf" srcId="{C2693CE3-2D18-4833-BA9F-640A78291777}" destId="{C339E894-C893-4FEA-9EFC-4D737F8569F4}" srcOrd="4" destOrd="0" presId="urn:microsoft.com/office/officeart/2005/8/layout/radial4"/>
    <dgm:cxn modelId="{B01C3E52-AA6B-4BD0-AE17-FEB5D4832988}" type="presParOf" srcId="{C2693CE3-2D18-4833-BA9F-640A78291777}" destId="{6D80AB7A-EFEC-4388-86D9-C31FB38F0171}" srcOrd="5" destOrd="0" presId="urn:microsoft.com/office/officeart/2005/8/layout/radial4"/>
    <dgm:cxn modelId="{25D6E92D-D229-415B-8C82-3A7B31E58B5C}" type="presParOf" srcId="{C2693CE3-2D18-4833-BA9F-640A78291777}" destId="{4EFF6DDB-EAEC-440D-B6CE-55F023207B18}" srcOrd="6" destOrd="0" presId="urn:microsoft.com/office/officeart/2005/8/layout/radial4"/>
    <dgm:cxn modelId="{9CB376BD-61D1-465E-A8F3-AF0CE67D0070}" type="presParOf" srcId="{C2693CE3-2D18-4833-BA9F-640A78291777}" destId="{A6AFC6EA-FAA7-4874-8B15-9054BCD5574E}" srcOrd="7" destOrd="0" presId="urn:microsoft.com/office/officeart/2005/8/layout/radial4"/>
    <dgm:cxn modelId="{64167AB9-BBC4-411E-92AB-A2C26F60C67E}" type="presParOf" srcId="{C2693CE3-2D18-4833-BA9F-640A78291777}" destId="{399BFE31-A966-40CF-B240-3D9E85843EA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FB34BB29-06BF-4887-89E5-9AB56AFE1D9B}">
      <dgm:prSet phldrT="[Texto]"/>
      <dgm:spPr/>
      <dgm:t>
        <a:bodyPr/>
        <a:lstStyle/>
        <a:p>
          <a:r>
            <a:rPr lang="es-ES" dirty="0"/>
            <a:t>Comportamiento</a:t>
          </a:r>
        </a:p>
      </dgm:t>
    </dgm:pt>
    <dgm:pt modelId="{5017975A-4195-4010-B36E-1003019808A4}" type="parTrans" cxnId="{CD3ACF1B-2B37-46A6-ADD2-A4EFBD84984A}">
      <dgm:prSet/>
      <dgm:spPr/>
      <dgm:t>
        <a:bodyPr/>
        <a:lstStyle/>
        <a:p>
          <a:endParaRPr lang="es-ES"/>
        </a:p>
      </dgm:t>
    </dgm:pt>
    <dgm:pt modelId="{CC80C681-62AF-4316-ADE5-04D8D630CB95}" type="sibTrans" cxnId="{CD3ACF1B-2B37-46A6-ADD2-A4EFBD84984A}">
      <dgm:prSet/>
      <dgm:spPr/>
      <dgm:t>
        <a:bodyPr/>
        <a:lstStyle/>
        <a:p>
          <a:r>
            <a:rPr lang="es-ES" dirty="0"/>
            <a:t>Conjunto de Diagramas</a:t>
          </a:r>
        </a:p>
      </dgm:t>
    </dgm:pt>
    <dgm:pt modelId="{15251561-D0DA-4253-84F7-6953FB2E3C05}">
      <dgm:prSet/>
      <dgm:spPr/>
      <dgm:t>
        <a:bodyPr/>
        <a:lstStyle/>
        <a:p>
          <a:r>
            <a:rPr lang="es-ES" dirty="0"/>
            <a:t>Diagrama de Actividades</a:t>
          </a:r>
        </a:p>
      </dgm:t>
    </dgm:pt>
    <dgm:pt modelId="{5B1BDB14-DCCF-46A3-9C22-415FB3FD7E5C}" type="parTrans" cxnId="{6F3AF6AD-374E-45CA-9EB1-B0309596869B}">
      <dgm:prSet/>
      <dgm:spPr/>
      <dgm:t>
        <a:bodyPr/>
        <a:lstStyle/>
        <a:p>
          <a:endParaRPr lang="es-ES"/>
        </a:p>
      </dgm:t>
    </dgm:pt>
    <dgm:pt modelId="{1A1C21DB-9ADA-48E8-A0B8-33CF68BEF355}" type="sibTrans" cxnId="{6F3AF6AD-374E-45CA-9EB1-B0309596869B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act</a:t>
          </a:r>
          <a:endParaRPr lang="es-ES" dirty="0"/>
        </a:p>
      </dgm:t>
    </dgm:pt>
    <dgm:pt modelId="{AF68C9BC-AB68-41CE-A311-46274BE8F14D}">
      <dgm:prSet/>
      <dgm:spPr/>
      <dgm:t>
        <a:bodyPr/>
        <a:lstStyle/>
        <a:p>
          <a:r>
            <a:rPr lang="es-ES" dirty="0"/>
            <a:t>Diagrama de Secuencias</a:t>
          </a:r>
        </a:p>
      </dgm:t>
    </dgm:pt>
    <dgm:pt modelId="{C7C795BD-12FD-4054-BC13-F7133770AE51}" type="parTrans" cxnId="{1C61ADA2-548E-4411-9E67-978C4BDF2C6E}">
      <dgm:prSet/>
      <dgm:spPr/>
      <dgm:t>
        <a:bodyPr/>
        <a:lstStyle/>
        <a:p>
          <a:endParaRPr lang="es-ES"/>
        </a:p>
      </dgm:t>
    </dgm:pt>
    <dgm:pt modelId="{332787FA-10F5-4FBC-9635-49D4EDC6522E}" type="sibTrans" cxnId="{1C61ADA2-548E-4411-9E67-978C4BDF2C6E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sd</a:t>
          </a:r>
          <a:endParaRPr lang="es-ES" dirty="0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21E5B01-415B-4D57-88E2-40185180D562}">
      <dgm:prSet/>
      <dgm:spPr/>
      <dgm:t>
        <a:bodyPr/>
        <a:lstStyle/>
        <a:p>
          <a:r>
            <a:rPr lang="es-ES" dirty="0"/>
            <a:t>Diagrama de Casos de Uso</a:t>
          </a:r>
        </a:p>
      </dgm:t>
    </dgm:pt>
    <dgm:pt modelId="{F21E15D0-D9C2-43FB-ACD7-B91E79D5975C}" type="parTrans" cxnId="{2EEF1D6F-B068-47B3-9F9B-DA20BDC273C4}">
      <dgm:prSet/>
      <dgm:spPr/>
      <dgm:t>
        <a:bodyPr/>
        <a:lstStyle/>
        <a:p>
          <a:endParaRPr lang="es-ES"/>
        </a:p>
      </dgm:t>
    </dgm:pt>
    <dgm:pt modelId="{85CC51CC-C44D-4CC9-A250-BEA99C8C6080}" type="sibTrans" cxnId="{2EEF1D6F-B068-47B3-9F9B-DA20BDC273C4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uc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089B2D-4785-4DE4-88B6-2776A3BF1E33}" type="pres">
      <dgm:prSet presAssocID="{FB34BB29-06BF-4887-89E5-9AB56AFE1D9B}" presName="hierRoot1" presStyleCnt="0">
        <dgm:presLayoutVars>
          <dgm:hierBranch val="init"/>
        </dgm:presLayoutVars>
      </dgm:prSet>
      <dgm:spPr/>
    </dgm:pt>
    <dgm:pt modelId="{1E73D671-B3B8-40AC-8638-4E238F04663B}" type="pres">
      <dgm:prSet presAssocID="{FB34BB29-06BF-4887-89E5-9AB56AFE1D9B}" presName="rootComposite1" presStyleCnt="0"/>
      <dgm:spPr/>
    </dgm:pt>
    <dgm:pt modelId="{6D7BA3FD-E013-42A4-903B-FC57C7E8E822}" type="pres">
      <dgm:prSet presAssocID="{FB34BB29-06BF-4887-89E5-9AB56AFE1D9B}" presName="rootText1" presStyleLbl="node0" presStyleIdx="0" presStyleCnt="1" custLinFactNeighborX="601" custLinFactNeighborY="1161">
        <dgm:presLayoutVars>
          <dgm:chMax/>
          <dgm:chPref val="3"/>
        </dgm:presLayoutVars>
      </dgm:prSet>
      <dgm:spPr/>
    </dgm:pt>
    <dgm:pt modelId="{99057308-9EDC-4417-83FC-6138469F8961}" type="pres">
      <dgm:prSet presAssocID="{FB34BB29-06BF-4887-89E5-9AB56AFE1D9B}" presName="titleText1" presStyleLbl="fgAcc0" presStyleIdx="0" presStyleCnt="1">
        <dgm:presLayoutVars>
          <dgm:chMax val="0"/>
          <dgm:chPref val="0"/>
        </dgm:presLayoutVars>
      </dgm:prSet>
      <dgm:spPr/>
    </dgm:pt>
    <dgm:pt modelId="{B98835E7-6F88-4A45-B00B-EBC77D496553}" type="pres">
      <dgm:prSet presAssocID="{FB34BB29-06BF-4887-89E5-9AB56AFE1D9B}" presName="rootConnector1" presStyleLbl="node1" presStyleIdx="0" presStyleCnt="4"/>
      <dgm:spPr/>
    </dgm:pt>
    <dgm:pt modelId="{846C90B6-CA25-489A-BB18-827742B2A7ED}" type="pres">
      <dgm:prSet presAssocID="{FB34BB29-06BF-4887-89E5-9AB56AFE1D9B}" presName="hierChild2" presStyleCnt="0"/>
      <dgm:spPr/>
    </dgm:pt>
    <dgm:pt modelId="{A571761D-14C7-411A-AD1C-0CAE75AD8302}" type="pres">
      <dgm:prSet presAssocID="{5B1BDB14-DCCF-46A3-9C22-415FB3FD7E5C}" presName="Name37" presStyleLbl="parChTrans1D2" presStyleIdx="0" presStyleCnt="4"/>
      <dgm:spPr/>
    </dgm:pt>
    <dgm:pt modelId="{D6A5860B-9226-4B05-BCC9-2588EFB75241}" type="pres">
      <dgm:prSet presAssocID="{15251561-D0DA-4253-84F7-6953FB2E3C05}" presName="hierRoot2" presStyleCnt="0">
        <dgm:presLayoutVars>
          <dgm:hierBranch val="init"/>
        </dgm:presLayoutVars>
      </dgm:prSet>
      <dgm:spPr/>
    </dgm:pt>
    <dgm:pt modelId="{C77879FE-4260-4F0E-B198-FFE764D690B2}" type="pres">
      <dgm:prSet presAssocID="{15251561-D0DA-4253-84F7-6953FB2E3C05}" presName="rootComposite" presStyleCnt="0"/>
      <dgm:spPr/>
    </dgm:pt>
    <dgm:pt modelId="{DE1C32FE-2FBA-472A-8E93-FA2A7BAE2A52}" type="pres">
      <dgm:prSet presAssocID="{15251561-D0DA-4253-84F7-6953FB2E3C05}" presName="rootText" presStyleLbl="node1" presStyleIdx="0" presStyleCnt="4">
        <dgm:presLayoutVars>
          <dgm:chMax/>
          <dgm:chPref val="3"/>
        </dgm:presLayoutVars>
      </dgm:prSet>
      <dgm:spPr/>
    </dgm:pt>
    <dgm:pt modelId="{C9461FD0-706E-4AF6-9757-94D46A246B24}" type="pres">
      <dgm:prSet presAssocID="{15251561-D0DA-4253-84F7-6953FB2E3C05}" presName="titleText2" presStyleLbl="fgAcc1" presStyleIdx="0" presStyleCnt="4">
        <dgm:presLayoutVars>
          <dgm:chMax val="0"/>
          <dgm:chPref val="0"/>
        </dgm:presLayoutVars>
      </dgm:prSet>
      <dgm:spPr/>
    </dgm:pt>
    <dgm:pt modelId="{34B9320B-82EC-4C16-8806-B706324B9E59}" type="pres">
      <dgm:prSet presAssocID="{15251561-D0DA-4253-84F7-6953FB2E3C05}" presName="rootConnector" presStyleLbl="node2" presStyleIdx="0" presStyleCnt="0"/>
      <dgm:spPr/>
    </dgm:pt>
    <dgm:pt modelId="{EEC5E398-FCCB-4B3F-9F12-BDDA89B37088}" type="pres">
      <dgm:prSet presAssocID="{15251561-D0DA-4253-84F7-6953FB2E3C05}" presName="hierChild4" presStyleCnt="0"/>
      <dgm:spPr/>
    </dgm:pt>
    <dgm:pt modelId="{0B3555FB-DE25-47D5-A7BF-4BE928D1A3DA}" type="pres">
      <dgm:prSet presAssocID="{15251561-D0DA-4253-84F7-6953FB2E3C05}" presName="hierChild5" presStyleCnt="0"/>
      <dgm:spPr/>
    </dgm:pt>
    <dgm:pt modelId="{8327945E-E709-4E6D-B625-3DB397C519CF}" type="pres">
      <dgm:prSet presAssocID="{C7C795BD-12FD-4054-BC13-F7133770AE51}" presName="Name37" presStyleLbl="parChTrans1D2" presStyleIdx="1" presStyleCnt="4"/>
      <dgm:spPr/>
    </dgm:pt>
    <dgm:pt modelId="{75272903-A1F0-4F23-964A-9BB62EB83E39}" type="pres">
      <dgm:prSet presAssocID="{AF68C9BC-AB68-41CE-A311-46274BE8F14D}" presName="hierRoot2" presStyleCnt="0">
        <dgm:presLayoutVars>
          <dgm:hierBranch val="init"/>
        </dgm:presLayoutVars>
      </dgm:prSet>
      <dgm:spPr/>
    </dgm:pt>
    <dgm:pt modelId="{1AB176F4-0021-4231-A8EA-FAF23DE6B3AD}" type="pres">
      <dgm:prSet presAssocID="{AF68C9BC-AB68-41CE-A311-46274BE8F14D}" presName="rootComposite" presStyleCnt="0"/>
      <dgm:spPr/>
    </dgm:pt>
    <dgm:pt modelId="{E0B9FE0C-0F10-441B-AB91-11F21257A420}" type="pres">
      <dgm:prSet presAssocID="{AF68C9BC-AB68-41CE-A311-46274BE8F14D}" presName="rootText" presStyleLbl="node1" presStyleIdx="1" presStyleCnt="4">
        <dgm:presLayoutVars>
          <dgm:chMax/>
          <dgm:chPref val="3"/>
        </dgm:presLayoutVars>
      </dgm:prSet>
      <dgm:spPr/>
    </dgm:pt>
    <dgm:pt modelId="{70939A82-6DE5-4812-A052-7437D3E0E31F}" type="pres">
      <dgm:prSet presAssocID="{AF68C9BC-AB68-41CE-A311-46274BE8F14D}" presName="titleText2" presStyleLbl="fgAcc1" presStyleIdx="1" presStyleCnt="4">
        <dgm:presLayoutVars>
          <dgm:chMax val="0"/>
          <dgm:chPref val="0"/>
        </dgm:presLayoutVars>
      </dgm:prSet>
      <dgm:spPr/>
    </dgm:pt>
    <dgm:pt modelId="{92D75A91-3A51-4CBE-8163-5A724FBDF446}" type="pres">
      <dgm:prSet presAssocID="{AF68C9BC-AB68-41CE-A311-46274BE8F14D}" presName="rootConnector" presStyleLbl="node2" presStyleIdx="0" presStyleCnt="0"/>
      <dgm:spPr/>
    </dgm:pt>
    <dgm:pt modelId="{855A00F8-BAA2-4F11-8E0C-AD0184597B06}" type="pres">
      <dgm:prSet presAssocID="{AF68C9BC-AB68-41CE-A311-46274BE8F14D}" presName="hierChild4" presStyleCnt="0"/>
      <dgm:spPr/>
    </dgm:pt>
    <dgm:pt modelId="{79D1D780-4EAB-46CE-A01E-B8683A0B9F46}" type="pres">
      <dgm:prSet presAssocID="{AF68C9BC-AB68-41CE-A311-46274BE8F14D}" presName="hierChild5" presStyleCnt="0"/>
      <dgm:spPr/>
    </dgm:pt>
    <dgm:pt modelId="{EF441FCF-E78B-427C-80C5-A291887FD32D}" type="pres">
      <dgm:prSet presAssocID="{4FB57BCE-C8F2-403F-BB79-3D684D4DC46D}" presName="Name37" presStyleLbl="parChTrans1D2" presStyleIdx="2" presStyleCnt="4"/>
      <dgm:spPr/>
    </dgm:pt>
    <dgm:pt modelId="{466C8809-015B-46F2-940A-430F3EBEC3C9}" type="pres">
      <dgm:prSet presAssocID="{4B5C0431-51F8-41E3-A354-B64E91B94DE2}" presName="hierRoot2" presStyleCnt="0">
        <dgm:presLayoutVars>
          <dgm:hierBranch val="init"/>
        </dgm:presLayoutVars>
      </dgm:prSet>
      <dgm:spPr/>
    </dgm:pt>
    <dgm:pt modelId="{5B2F3810-70C0-40E6-BFF7-58A77F6875F7}" type="pres">
      <dgm:prSet presAssocID="{4B5C0431-51F8-41E3-A354-B64E91B94DE2}" presName="rootComposite" presStyleCnt="0"/>
      <dgm:spPr/>
    </dgm:pt>
    <dgm:pt modelId="{192ACB67-C87E-4ECF-97CB-8705F0CB67D9}" type="pres">
      <dgm:prSet presAssocID="{4B5C0431-51F8-41E3-A354-B64E91B94DE2}" presName="rootText" presStyleLbl="node1" presStyleIdx="2" presStyleCnt="4" custScaleX="133648">
        <dgm:presLayoutVars>
          <dgm:chMax/>
          <dgm:chPref val="3"/>
        </dgm:presLayoutVars>
      </dgm:prSet>
      <dgm:spPr/>
    </dgm:pt>
    <dgm:pt modelId="{D0B666A1-16BE-46C2-97BE-EDBB44E0178C}" type="pres">
      <dgm:prSet presAssocID="{4B5C0431-51F8-41E3-A354-B64E91B94DE2}" presName="titleText2" presStyleLbl="fgAcc1" presStyleIdx="2" presStyleCnt="4">
        <dgm:presLayoutVars>
          <dgm:chMax val="0"/>
          <dgm:chPref val="0"/>
        </dgm:presLayoutVars>
      </dgm:prSet>
      <dgm:spPr/>
    </dgm:pt>
    <dgm:pt modelId="{2FE68992-50E2-44D2-A0BC-097F6B21F89B}" type="pres">
      <dgm:prSet presAssocID="{4B5C0431-51F8-41E3-A354-B64E91B94DE2}" presName="rootConnector" presStyleLbl="node2" presStyleIdx="0" presStyleCnt="0"/>
      <dgm:spPr/>
    </dgm:pt>
    <dgm:pt modelId="{1C912615-E663-4832-B05B-FC685241A485}" type="pres">
      <dgm:prSet presAssocID="{4B5C0431-51F8-41E3-A354-B64E91B94DE2}" presName="hierChild4" presStyleCnt="0"/>
      <dgm:spPr/>
    </dgm:pt>
    <dgm:pt modelId="{97D240EE-6B78-4447-9533-3747700E5A5F}" type="pres">
      <dgm:prSet presAssocID="{4B5C0431-51F8-41E3-A354-B64E91B94DE2}" presName="hierChild5" presStyleCnt="0"/>
      <dgm:spPr/>
    </dgm:pt>
    <dgm:pt modelId="{8FACF95B-D449-4EF3-8D59-2B568D1EAFEF}" type="pres">
      <dgm:prSet presAssocID="{F21E15D0-D9C2-43FB-ACD7-B91E79D5975C}" presName="Name37" presStyleLbl="parChTrans1D2" presStyleIdx="3" presStyleCnt="4"/>
      <dgm:spPr/>
    </dgm:pt>
    <dgm:pt modelId="{EF257E29-18B4-4B25-9171-E157870BB071}" type="pres">
      <dgm:prSet presAssocID="{521E5B01-415B-4D57-88E2-40185180D562}" presName="hierRoot2" presStyleCnt="0">
        <dgm:presLayoutVars>
          <dgm:hierBranch val="init"/>
        </dgm:presLayoutVars>
      </dgm:prSet>
      <dgm:spPr/>
    </dgm:pt>
    <dgm:pt modelId="{320066A2-27E0-4B41-AC9F-A84201EF8C5E}" type="pres">
      <dgm:prSet presAssocID="{521E5B01-415B-4D57-88E2-40185180D562}" presName="rootComposite" presStyleCnt="0"/>
      <dgm:spPr/>
    </dgm:pt>
    <dgm:pt modelId="{A96DF9A7-BFF1-4712-B64D-2F3499E562E4}" type="pres">
      <dgm:prSet presAssocID="{521E5B01-415B-4D57-88E2-40185180D562}" presName="rootText" presStyleLbl="node1" presStyleIdx="3" presStyleCnt="4">
        <dgm:presLayoutVars>
          <dgm:chMax/>
          <dgm:chPref val="3"/>
        </dgm:presLayoutVars>
      </dgm:prSet>
      <dgm:spPr/>
    </dgm:pt>
    <dgm:pt modelId="{C7EC98A2-2B1D-42A0-AF52-39B5B6851D43}" type="pres">
      <dgm:prSet presAssocID="{521E5B01-415B-4D57-88E2-40185180D562}" presName="titleText2" presStyleLbl="fgAcc1" presStyleIdx="3" presStyleCnt="4">
        <dgm:presLayoutVars>
          <dgm:chMax val="0"/>
          <dgm:chPref val="0"/>
        </dgm:presLayoutVars>
      </dgm:prSet>
      <dgm:spPr/>
    </dgm:pt>
    <dgm:pt modelId="{D9CD813F-F627-4B03-B46A-205AD3DF1DA7}" type="pres">
      <dgm:prSet presAssocID="{521E5B01-415B-4D57-88E2-40185180D562}" presName="rootConnector" presStyleLbl="node2" presStyleIdx="0" presStyleCnt="0"/>
      <dgm:spPr/>
    </dgm:pt>
    <dgm:pt modelId="{9B631B1F-E3F9-49CD-9742-D4B245B28CAD}" type="pres">
      <dgm:prSet presAssocID="{521E5B01-415B-4D57-88E2-40185180D562}" presName="hierChild4" presStyleCnt="0"/>
      <dgm:spPr/>
    </dgm:pt>
    <dgm:pt modelId="{490EC248-CD31-4889-BBBC-CB66EE92BDE3}" type="pres">
      <dgm:prSet presAssocID="{521E5B01-415B-4D57-88E2-40185180D562}" presName="hierChild5" presStyleCnt="0"/>
      <dgm:spPr/>
    </dgm:pt>
    <dgm:pt modelId="{668FE5D5-0DA4-4B6E-A919-67EEC86A2712}" type="pres">
      <dgm:prSet presAssocID="{FB34BB29-06BF-4887-89E5-9AB56AFE1D9B}" presName="hierChild3" presStyleCnt="0"/>
      <dgm:spPr/>
    </dgm:pt>
  </dgm:ptLst>
  <dgm:cxnLst>
    <dgm:cxn modelId="{E00F930F-5BC2-4115-8195-9E5FA36A2BE6}" type="presOf" srcId="{4FB57BCE-C8F2-403F-BB79-3D684D4DC46D}" destId="{EF441FCF-E78B-427C-80C5-A291887FD32D}" srcOrd="0" destOrd="0" presId="urn:microsoft.com/office/officeart/2008/layout/NameandTitleOrganizationalChart"/>
    <dgm:cxn modelId="{20722A10-7ACD-4BEB-BAC1-B84FE9AC08F4}" type="presOf" srcId="{CC80C681-62AF-4316-ADE5-04D8D630CB95}" destId="{99057308-9EDC-4417-83FC-6138469F8961}" srcOrd="0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CD3ACF1B-2B37-46A6-ADD2-A4EFBD84984A}" srcId="{055FE660-8FB8-4952-B888-8D6A76A7A599}" destId="{FB34BB29-06BF-4887-89E5-9AB56AFE1D9B}" srcOrd="0" destOrd="0" parTransId="{5017975A-4195-4010-B36E-1003019808A4}" sibTransId="{CC80C681-62AF-4316-ADE5-04D8D630CB95}"/>
    <dgm:cxn modelId="{5409A922-C111-4BDA-AFC5-F02C957EFF0D}" srcId="{FB34BB29-06BF-4887-89E5-9AB56AFE1D9B}" destId="{4B5C0431-51F8-41E3-A354-B64E91B94DE2}" srcOrd="2" destOrd="0" parTransId="{4FB57BCE-C8F2-403F-BB79-3D684D4DC46D}" sibTransId="{0E244F49-22E9-4BEF-BB4E-823FFA02C6BD}"/>
    <dgm:cxn modelId="{3F1E9A2D-2AB4-4A70-871D-A0134A507581}" type="presOf" srcId="{332787FA-10F5-4FBC-9635-49D4EDC6522E}" destId="{70939A82-6DE5-4812-A052-7437D3E0E31F}" srcOrd="0" destOrd="0" presId="urn:microsoft.com/office/officeart/2008/layout/NameandTitleOrganizationalChart"/>
    <dgm:cxn modelId="{A2321F38-030E-4A52-A8C6-4DB137FFAD86}" type="presOf" srcId="{15251561-D0DA-4253-84F7-6953FB2E3C05}" destId="{DE1C32FE-2FBA-472A-8E93-FA2A7BAE2A52}" srcOrd="0" destOrd="0" presId="urn:microsoft.com/office/officeart/2008/layout/NameandTitleOrganizationalChart"/>
    <dgm:cxn modelId="{320D2E3A-0A0B-427F-B40C-3A3AA4C102A4}" type="presOf" srcId="{AF68C9BC-AB68-41CE-A311-46274BE8F14D}" destId="{E0B9FE0C-0F10-441B-AB91-11F21257A420}" srcOrd="0" destOrd="0" presId="urn:microsoft.com/office/officeart/2008/layout/NameandTitleOrganizationalChart"/>
    <dgm:cxn modelId="{05289967-7B4F-4CD9-8376-49ED88A7FC5C}" type="presOf" srcId="{C7C795BD-12FD-4054-BC13-F7133770AE51}" destId="{8327945E-E709-4E6D-B625-3DB397C519CF}" srcOrd="0" destOrd="0" presId="urn:microsoft.com/office/officeart/2008/layout/NameandTitleOrganizationalChart"/>
    <dgm:cxn modelId="{1730CD67-0FE3-41E1-9215-8D4174357214}" type="presOf" srcId="{FB34BB29-06BF-4887-89E5-9AB56AFE1D9B}" destId="{B98835E7-6F88-4A45-B00B-EBC77D496553}" srcOrd="1" destOrd="0" presId="urn:microsoft.com/office/officeart/2008/layout/NameandTitleOrganizationalChart"/>
    <dgm:cxn modelId="{19EF184D-17DB-454D-9B79-862320C20C2B}" type="presOf" srcId="{AF68C9BC-AB68-41CE-A311-46274BE8F14D}" destId="{92D75A91-3A51-4CBE-8163-5A724FBDF446}" srcOrd="1" destOrd="0" presId="urn:microsoft.com/office/officeart/2008/layout/NameandTitleOrganizationalChart"/>
    <dgm:cxn modelId="{2EEF1D6F-B068-47B3-9F9B-DA20BDC273C4}" srcId="{FB34BB29-06BF-4887-89E5-9AB56AFE1D9B}" destId="{521E5B01-415B-4D57-88E2-40185180D562}" srcOrd="3" destOrd="0" parTransId="{F21E15D0-D9C2-43FB-ACD7-B91E79D5975C}" sibTransId="{85CC51CC-C44D-4CC9-A250-BEA99C8C6080}"/>
    <dgm:cxn modelId="{063C7F7B-DD18-46CC-B89E-663842EE846E}" type="presOf" srcId="{15251561-D0DA-4253-84F7-6953FB2E3C05}" destId="{34B9320B-82EC-4C16-8806-B706324B9E59}" srcOrd="1" destOrd="0" presId="urn:microsoft.com/office/officeart/2008/layout/NameandTitleOrganizationalChart"/>
    <dgm:cxn modelId="{5C56C983-FA35-4B5B-A568-7AC041233537}" type="presOf" srcId="{521E5B01-415B-4D57-88E2-40185180D562}" destId="{D9CD813F-F627-4B03-B46A-205AD3DF1DA7}" srcOrd="1" destOrd="0" presId="urn:microsoft.com/office/officeart/2008/layout/NameandTitleOrganizationalChart"/>
    <dgm:cxn modelId="{1C61ADA2-548E-4411-9E67-978C4BDF2C6E}" srcId="{FB34BB29-06BF-4887-89E5-9AB56AFE1D9B}" destId="{AF68C9BC-AB68-41CE-A311-46274BE8F14D}" srcOrd="1" destOrd="0" parTransId="{C7C795BD-12FD-4054-BC13-F7133770AE51}" sibTransId="{332787FA-10F5-4FBC-9635-49D4EDC6522E}"/>
    <dgm:cxn modelId="{6F3AF6AD-374E-45CA-9EB1-B0309596869B}" srcId="{FB34BB29-06BF-4887-89E5-9AB56AFE1D9B}" destId="{15251561-D0DA-4253-84F7-6953FB2E3C05}" srcOrd="0" destOrd="0" parTransId="{5B1BDB14-DCCF-46A3-9C22-415FB3FD7E5C}" sibTransId="{1A1C21DB-9ADA-48E8-A0B8-33CF68BEF355}"/>
    <dgm:cxn modelId="{D11AFFC1-0D57-4BDC-A697-D3F04FB99D21}" type="presOf" srcId="{85CC51CC-C44D-4CC9-A250-BEA99C8C6080}" destId="{C7EC98A2-2B1D-42A0-AF52-39B5B6851D43}" srcOrd="0" destOrd="0" presId="urn:microsoft.com/office/officeart/2008/layout/NameandTitleOrganizationalChart"/>
    <dgm:cxn modelId="{9BC388C5-729F-4C35-9101-A6613EBCBFD1}" type="presOf" srcId="{FB34BB29-06BF-4887-89E5-9AB56AFE1D9B}" destId="{6D7BA3FD-E013-42A4-903B-FC57C7E8E822}" srcOrd="0" destOrd="0" presId="urn:microsoft.com/office/officeart/2008/layout/NameandTitleOrganizationalChart"/>
    <dgm:cxn modelId="{D7AD88CB-171C-4BF4-88EF-FE2294C37AE3}" type="presOf" srcId="{4B5C0431-51F8-41E3-A354-B64E91B94DE2}" destId="{2FE68992-50E2-44D2-A0BC-097F6B21F89B}" srcOrd="1" destOrd="0" presId="urn:microsoft.com/office/officeart/2008/layout/NameandTitleOrganizationalChart"/>
    <dgm:cxn modelId="{EC64CFD2-4681-46F2-830F-EA6508A5E1D9}" type="presOf" srcId="{0E244F49-22E9-4BEF-BB4E-823FFA02C6BD}" destId="{D0B666A1-16BE-46C2-97BE-EDBB44E0178C}" srcOrd="0" destOrd="0" presId="urn:microsoft.com/office/officeart/2008/layout/NameandTitleOrganizationalChart"/>
    <dgm:cxn modelId="{D55D93E5-20EA-426E-A37F-3667667A9B5D}" type="presOf" srcId="{5B1BDB14-DCCF-46A3-9C22-415FB3FD7E5C}" destId="{A571761D-14C7-411A-AD1C-0CAE75AD8302}" srcOrd="0" destOrd="0" presId="urn:microsoft.com/office/officeart/2008/layout/NameandTitleOrganizationalChart"/>
    <dgm:cxn modelId="{75D10DEB-85E5-410C-B470-5A484F39E699}" type="presOf" srcId="{4B5C0431-51F8-41E3-A354-B64E91B94DE2}" destId="{192ACB67-C87E-4ECF-97CB-8705F0CB67D9}" srcOrd="0" destOrd="0" presId="urn:microsoft.com/office/officeart/2008/layout/NameandTitleOrganizationalChart"/>
    <dgm:cxn modelId="{6A6CDFF1-32C2-4A7B-A1DC-13BC24C7AFF8}" type="presOf" srcId="{1A1C21DB-9ADA-48E8-A0B8-33CF68BEF355}" destId="{C9461FD0-706E-4AF6-9757-94D46A246B24}" srcOrd="0" destOrd="0" presId="urn:microsoft.com/office/officeart/2008/layout/NameandTitleOrganizationalChart"/>
    <dgm:cxn modelId="{A3BC0BF7-AED4-4B24-986D-187FD428A6CC}" type="presOf" srcId="{F21E15D0-D9C2-43FB-ACD7-B91E79D5975C}" destId="{8FACF95B-D449-4EF3-8D59-2B568D1EAFEF}" srcOrd="0" destOrd="0" presId="urn:microsoft.com/office/officeart/2008/layout/NameandTitleOrganizationalChart"/>
    <dgm:cxn modelId="{F894AFFE-D6B8-4A5C-B1F2-5574B4B58DFD}" type="presOf" srcId="{521E5B01-415B-4D57-88E2-40185180D562}" destId="{A96DF9A7-BFF1-4712-B64D-2F3499E562E4}" srcOrd="0" destOrd="0" presId="urn:microsoft.com/office/officeart/2008/layout/NameandTitleOrganizationalChart"/>
    <dgm:cxn modelId="{6EE4FE62-4FAC-48BC-B262-0298A6A88EC7}" type="presParOf" srcId="{585C09AC-07E2-4008-A571-2449B2164D1A}" destId="{8A089B2D-4785-4DE4-88B6-2776A3BF1E33}" srcOrd="0" destOrd="0" presId="urn:microsoft.com/office/officeart/2008/layout/NameandTitleOrganizationalChart"/>
    <dgm:cxn modelId="{B66C1E1C-3D31-4F0A-92B8-BBD337BFAC77}" type="presParOf" srcId="{8A089B2D-4785-4DE4-88B6-2776A3BF1E33}" destId="{1E73D671-B3B8-40AC-8638-4E238F04663B}" srcOrd="0" destOrd="0" presId="urn:microsoft.com/office/officeart/2008/layout/NameandTitleOrganizationalChart"/>
    <dgm:cxn modelId="{8AE31AFC-CC02-4D40-81AB-DF16FD523EE5}" type="presParOf" srcId="{1E73D671-B3B8-40AC-8638-4E238F04663B}" destId="{6D7BA3FD-E013-42A4-903B-FC57C7E8E822}" srcOrd="0" destOrd="0" presId="urn:microsoft.com/office/officeart/2008/layout/NameandTitleOrganizationalChart"/>
    <dgm:cxn modelId="{EEB04DB8-7B72-4638-A6A2-653F40B30691}" type="presParOf" srcId="{1E73D671-B3B8-40AC-8638-4E238F04663B}" destId="{99057308-9EDC-4417-83FC-6138469F8961}" srcOrd="1" destOrd="0" presId="urn:microsoft.com/office/officeart/2008/layout/NameandTitleOrganizationalChart"/>
    <dgm:cxn modelId="{8A2D011B-E0EC-423B-959D-2D4CB0433925}" type="presParOf" srcId="{1E73D671-B3B8-40AC-8638-4E238F04663B}" destId="{B98835E7-6F88-4A45-B00B-EBC77D496553}" srcOrd="2" destOrd="0" presId="urn:microsoft.com/office/officeart/2008/layout/NameandTitleOrganizationalChart"/>
    <dgm:cxn modelId="{AE71D298-C9E5-44D3-8EB2-B328D0C78135}" type="presParOf" srcId="{8A089B2D-4785-4DE4-88B6-2776A3BF1E33}" destId="{846C90B6-CA25-489A-BB18-827742B2A7ED}" srcOrd="1" destOrd="0" presId="urn:microsoft.com/office/officeart/2008/layout/NameandTitleOrganizationalChart"/>
    <dgm:cxn modelId="{D9F0473D-EEDF-49E2-A137-B857559D826F}" type="presParOf" srcId="{846C90B6-CA25-489A-BB18-827742B2A7ED}" destId="{A571761D-14C7-411A-AD1C-0CAE75AD8302}" srcOrd="0" destOrd="0" presId="urn:microsoft.com/office/officeart/2008/layout/NameandTitleOrganizationalChart"/>
    <dgm:cxn modelId="{B22324FE-4F5B-4D10-8091-B7EDA0F1E10C}" type="presParOf" srcId="{846C90B6-CA25-489A-BB18-827742B2A7ED}" destId="{D6A5860B-9226-4B05-BCC9-2588EFB75241}" srcOrd="1" destOrd="0" presId="urn:microsoft.com/office/officeart/2008/layout/NameandTitleOrganizationalChart"/>
    <dgm:cxn modelId="{28F0D2FB-1EBE-4ABF-BCFA-FDF2069563F0}" type="presParOf" srcId="{D6A5860B-9226-4B05-BCC9-2588EFB75241}" destId="{C77879FE-4260-4F0E-B198-FFE764D690B2}" srcOrd="0" destOrd="0" presId="urn:microsoft.com/office/officeart/2008/layout/NameandTitleOrganizationalChart"/>
    <dgm:cxn modelId="{31975081-8504-4EA3-8449-62E3DEEDF4DD}" type="presParOf" srcId="{C77879FE-4260-4F0E-B198-FFE764D690B2}" destId="{DE1C32FE-2FBA-472A-8E93-FA2A7BAE2A52}" srcOrd="0" destOrd="0" presId="urn:microsoft.com/office/officeart/2008/layout/NameandTitleOrganizationalChart"/>
    <dgm:cxn modelId="{651BC574-3882-47D1-B466-DC15C093F32E}" type="presParOf" srcId="{C77879FE-4260-4F0E-B198-FFE764D690B2}" destId="{C9461FD0-706E-4AF6-9757-94D46A246B24}" srcOrd="1" destOrd="0" presId="urn:microsoft.com/office/officeart/2008/layout/NameandTitleOrganizationalChart"/>
    <dgm:cxn modelId="{685BF462-5EB2-40B9-9064-0D59BBDCAE61}" type="presParOf" srcId="{C77879FE-4260-4F0E-B198-FFE764D690B2}" destId="{34B9320B-82EC-4C16-8806-B706324B9E59}" srcOrd="2" destOrd="0" presId="urn:microsoft.com/office/officeart/2008/layout/NameandTitleOrganizationalChart"/>
    <dgm:cxn modelId="{CB4903E6-63F3-4842-ABB4-1461EDEC98BE}" type="presParOf" srcId="{D6A5860B-9226-4B05-BCC9-2588EFB75241}" destId="{EEC5E398-FCCB-4B3F-9F12-BDDA89B37088}" srcOrd="1" destOrd="0" presId="urn:microsoft.com/office/officeart/2008/layout/NameandTitleOrganizationalChart"/>
    <dgm:cxn modelId="{4B7BAA46-4630-4C30-A2EA-83AE77A69D0E}" type="presParOf" srcId="{D6A5860B-9226-4B05-BCC9-2588EFB75241}" destId="{0B3555FB-DE25-47D5-A7BF-4BE928D1A3DA}" srcOrd="2" destOrd="0" presId="urn:microsoft.com/office/officeart/2008/layout/NameandTitleOrganizationalChart"/>
    <dgm:cxn modelId="{BE320E47-C135-45D8-9CB4-8E43CD51D224}" type="presParOf" srcId="{846C90B6-CA25-489A-BB18-827742B2A7ED}" destId="{8327945E-E709-4E6D-B625-3DB397C519CF}" srcOrd="2" destOrd="0" presId="urn:microsoft.com/office/officeart/2008/layout/NameandTitleOrganizationalChart"/>
    <dgm:cxn modelId="{2D1E8973-8E2A-40B1-B76C-9014B70EB0FB}" type="presParOf" srcId="{846C90B6-CA25-489A-BB18-827742B2A7ED}" destId="{75272903-A1F0-4F23-964A-9BB62EB83E39}" srcOrd="3" destOrd="0" presId="urn:microsoft.com/office/officeart/2008/layout/NameandTitleOrganizationalChart"/>
    <dgm:cxn modelId="{C0E9B328-0D70-46B1-95CE-7E12F8058716}" type="presParOf" srcId="{75272903-A1F0-4F23-964A-9BB62EB83E39}" destId="{1AB176F4-0021-4231-A8EA-FAF23DE6B3AD}" srcOrd="0" destOrd="0" presId="urn:microsoft.com/office/officeart/2008/layout/NameandTitleOrganizationalChart"/>
    <dgm:cxn modelId="{AD020E00-2C9F-4028-9890-4DA25773DF37}" type="presParOf" srcId="{1AB176F4-0021-4231-A8EA-FAF23DE6B3AD}" destId="{E0B9FE0C-0F10-441B-AB91-11F21257A420}" srcOrd="0" destOrd="0" presId="urn:microsoft.com/office/officeart/2008/layout/NameandTitleOrganizationalChart"/>
    <dgm:cxn modelId="{67FAD100-20B2-4211-83FA-8ABE6D2240C6}" type="presParOf" srcId="{1AB176F4-0021-4231-A8EA-FAF23DE6B3AD}" destId="{70939A82-6DE5-4812-A052-7437D3E0E31F}" srcOrd="1" destOrd="0" presId="urn:microsoft.com/office/officeart/2008/layout/NameandTitleOrganizationalChart"/>
    <dgm:cxn modelId="{60ADC517-1D30-4930-8AEF-31E8ED6CEBD2}" type="presParOf" srcId="{1AB176F4-0021-4231-A8EA-FAF23DE6B3AD}" destId="{92D75A91-3A51-4CBE-8163-5A724FBDF446}" srcOrd="2" destOrd="0" presId="urn:microsoft.com/office/officeart/2008/layout/NameandTitleOrganizationalChart"/>
    <dgm:cxn modelId="{68518ECB-6939-4860-9A1B-E418F2EB0155}" type="presParOf" srcId="{75272903-A1F0-4F23-964A-9BB62EB83E39}" destId="{855A00F8-BAA2-4F11-8E0C-AD0184597B06}" srcOrd="1" destOrd="0" presId="urn:microsoft.com/office/officeart/2008/layout/NameandTitleOrganizationalChart"/>
    <dgm:cxn modelId="{AAB91B98-CD29-43A6-9CA9-0F3BDE70A20A}" type="presParOf" srcId="{75272903-A1F0-4F23-964A-9BB62EB83E39}" destId="{79D1D780-4EAB-46CE-A01E-B8683A0B9F46}" srcOrd="2" destOrd="0" presId="urn:microsoft.com/office/officeart/2008/layout/NameandTitleOrganizationalChart"/>
    <dgm:cxn modelId="{77781501-2637-4A67-869A-CCAE8D8F45B1}" type="presParOf" srcId="{846C90B6-CA25-489A-BB18-827742B2A7ED}" destId="{EF441FCF-E78B-427C-80C5-A291887FD32D}" srcOrd="4" destOrd="0" presId="urn:microsoft.com/office/officeart/2008/layout/NameandTitleOrganizationalChart"/>
    <dgm:cxn modelId="{7DF0FFE0-DF6A-43D5-A6BF-9E1FF0888E62}" type="presParOf" srcId="{846C90B6-CA25-489A-BB18-827742B2A7ED}" destId="{466C8809-015B-46F2-940A-430F3EBEC3C9}" srcOrd="5" destOrd="0" presId="urn:microsoft.com/office/officeart/2008/layout/NameandTitleOrganizationalChart"/>
    <dgm:cxn modelId="{5836F203-4F1A-478F-AFD0-A3478C691C1D}" type="presParOf" srcId="{466C8809-015B-46F2-940A-430F3EBEC3C9}" destId="{5B2F3810-70C0-40E6-BFF7-58A77F6875F7}" srcOrd="0" destOrd="0" presId="urn:microsoft.com/office/officeart/2008/layout/NameandTitleOrganizationalChart"/>
    <dgm:cxn modelId="{4D0C7589-E208-477A-BCE7-1BB11B90E90B}" type="presParOf" srcId="{5B2F3810-70C0-40E6-BFF7-58A77F6875F7}" destId="{192ACB67-C87E-4ECF-97CB-8705F0CB67D9}" srcOrd="0" destOrd="0" presId="urn:microsoft.com/office/officeart/2008/layout/NameandTitleOrganizationalChart"/>
    <dgm:cxn modelId="{E436E64D-04E5-4584-89E1-D03FAEAB74F9}" type="presParOf" srcId="{5B2F3810-70C0-40E6-BFF7-58A77F6875F7}" destId="{D0B666A1-16BE-46C2-97BE-EDBB44E0178C}" srcOrd="1" destOrd="0" presId="urn:microsoft.com/office/officeart/2008/layout/NameandTitleOrganizationalChart"/>
    <dgm:cxn modelId="{40E453C1-263C-44EB-B387-B5EB5DF250CB}" type="presParOf" srcId="{5B2F3810-70C0-40E6-BFF7-58A77F6875F7}" destId="{2FE68992-50E2-44D2-A0BC-097F6B21F89B}" srcOrd="2" destOrd="0" presId="urn:microsoft.com/office/officeart/2008/layout/NameandTitleOrganizationalChart"/>
    <dgm:cxn modelId="{13CB020C-D300-497A-9FF3-4BEBD860BAC1}" type="presParOf" srcId="{466C8809-015B-46F2-940A-430F3EBEC3C9}" destId="{1C912615-E663-4832-B05B-FC685241A485}" srcOrd="1" destOrd="0" presId="urn:microsoft.com/office/officeart/2008/layout/NameandTitleOrganizationalChart"/>
    <dgm:cxn modelId="{8DE4DE1A-50B7-4C8F-A0C9-BF5CD9874DE6}" type="presParOf" srcId="{466C8809-015B-46F2-940A-430F3EBEC3C9}" destId="{97D240EE-6B78-4447-9533-3747700E5A5F}" srcOrd="2" destOrd="0" presId="urn:microsoft.com/office/officeart/2008/layout/NameandTitleOrganizationalChart"/>
    <dgm:cxn modelId="{0DD6AF51-B0D6-46ED-B0C8-5426CCAAC3F5}" type="presParOf" srcId="{846C90B6-CA25-489A-BB18-827742B2A7ED}" destId="{8FACF95B-D449-4EF3-8D59-2B568D1EAFEF}" srcOrd="6" destOrd="0" presId="urn:microsoft.com/office/officeart/2008/layout/NameandTitleOrganizationalChart"/>
    <dgm:cxn modelId="{24D8015B-1AC2-41FE-AF82-73729CE43AD1}" type="presParOf" srcId="{846C90B6-CA25-489A-BB18-827742B2A7ED}" destId="{EF257E29-18B4-4B25-9171-E157870BB071}" srcOrd="7" destOrd="0" presId="urn:microsoft.com/office/officeart/2008/layout/NameandTitleOrganizationalChart"/>
    <dgm:cxn modelId="{0F7F28DD-64D8-4149-9A04-CEA8B347225E}" type="presParOf" srcId="{EF257E29-18B4-4B25-9171-E157870BB071}" destId="{320066A2-27E0-4B41-AC9F-A84201EF8C5E}" srcOrd="0" destOrd="0" presId="urn:microsoft.com/office/officeart/2008/layout/NameandTitleOrganizationalChart"/>
    <dgm:cxn modelId="{2BD1160E-3B2A-478B-A099-34AB663F7F15}" type="presParOf" srcId="{320066A2-27E0-4B41-AC9F-A84201EF8C5E}" destId="{A96DF9A7-BFF1-4712-B64D-2F3499E562E4}" srcOrd="0" destOrd="0" presId="urn:microsoft.com/office/officeart/2008/layout/NameandTitleOrganizationalChart"/>
    <dgm:cxn modelId="{51333DD8-2C08-437B-8A41-3B6A18E66E3C}" type="presParOf" srcId="{320066A2-27E0-4B41-AC9F-A84201EF8C5E}" destId="{C7EC98A2-2B1D-42A0-AF52-39B5B6851D43}" srcOrd="1" destOrd="0" presId="urn:microsoft.com/office/officeart/2008/layout/NameandTitleOrganizationalChart"/>
    <dgm:cxn modelId="{93E44C31-DF48-4857-89AD-7ABA5BA9C34E}" type="presParOf" srcId="{320066A2-27E0-4B41-AC9F-A84201EF8C5E}" destId="{D9CD813F-F627-4B03-B46A-205AD3DF1DA7}" srcOrd="2" destOrd="0" presId="urn:microsoft.com/office/officeart/2008/layout/NameandTitleOrganizationalChart"/>
    <dgm:cxn modelId="{13ED4632-494F-486B-B2AA-9ADB4462CD32}" type="presParOf" srcId="{EF257E29-18B4-4B25-9171-E157870BB071}" destId="{9B631B1F-E3F9-49CD-9742-D4B245B28CAD}" srcOrd="1" destOrd="0" presId="urn:microsoft.com/office/officeart/2008/layout/NameandTitleOrganizationalChart"/>
    <dgm:cxn modelId="{A519B6DA-64BA-43AF-A8B9-EC38A45046E8}" type="presParOf" srcId="{EF257E29-18B4-4B25-9171-E157870BB071}" destId="{490EC248-CD31-4889-BBBC-CB66EE92BDE3}" srcOrd="2" destOrd="0" presId="urn:microsoft.com/office/officeart/2008/layout/NameandTitleOrganizationalChart"/>
    <dgm:cxn modelId="{F4C48E34-09F5-4E34-BA41-61D305CE775D}" type="presParOf" srcId="{8A089B2D-4785-4DE4-88B6-2776A3BF1E33}" destId="{668FE5D5-0DA4-4B6E-A919-67EEC86A271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F608B7-9E6B-46DD-8724-EFE185BBE8DF}" type="doc">
      <dgm:prSet loTypeId="urn:microsoft.com/office/officeart/2005/8/layout/cycle7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9F8D8E55-FDCC-4BE5-BAD0-4816B60B2004}">
      <dgm:prSet phldrT="[Texto]" custT="1"/>
      <dgm:spPr/>
      <dgm:t>
        <a:bodyPr/>
        <a:lstStyle/>
        <a:p>
          <a:r>
            <a:rPr lang="es-ES" sz="2000" b="1" dirty="0"/>
            <a:t>Completo</a:t>
          </a:r>
        </a:p>
      </dgm:t>
    </dgm:pt>
    <dgm:pt modelId="{41A4E4FA-B765-4B84-99AF-1721912BEE9B}" type="parTrans" cxnId="{A391ABA8-903B-41F1-A6D9-49724C727696}">
      <dgm:prSet/>
      <dgm:spPr/>
      <dgm:t>
        <a:bodyPr/>
        <a:lstStyle/>
        <a:p>
          <a:endParaRPr lang="es-ES" sz="4800"/>
        </a:p>
      </dgm:t>
    </dgm:pt>
    <dgm:pt modelId="{8D19D8C7-E26C-479D-8083-E10204E26167}" type="sibTrans" cxnId="{A391ABA8-903B-41F1-A6D9-49724C727696}">
      <dgm:prSet custT="1"/>
      <dgm:spPr/>
      <dgm:t>
        <a:bodyPr/>
        <a:lstStyle/>
        <a:p>
          <a:endParaRPr lang="es-ES" sz="1600"/>
        </a:p>
      </dgm:t>
    </dgm:pt>
    <dgm:pt modelId="{66E2CFCB-3A5C-47DE-A20D-E069E2E02106}">
      <dgm:prSet phldrT="[Texto]" custT="1"/>
      <dgm:spPr/>
      <dgm:t>
        <a:bodyPr/>
        <a:lstStyle/>
        <a:p>
          <a:r>
            <a:rPr lang="es-ES" sz="1600" dirty="0"/>
            <a:t>No hay omisiones</a:t>
          </a:r>
        </a:p>
      </dgm:t>
    </dgm:pt>
    <dgm:pt modelId="{CF037091-BAC4-4E58-A3F9-60A43ADD9916}" type="parTrans" cxnId="{DFD90D66-7F5A-415C-AC6B-9007D3ED07B6}">
      <dgm:prSet/>
      <dgm:spPr/>
      <dgm:t>
        <a:bodyPr/>
        <a:lstStyle/>
        <a:p>
          <a:endParaRPr lang="es-ES" sz="4800"/>
        </a:p>
      </dgm:t>
    </dgm:pt>
    <dgm:pt modelId="{B4634AA7-4D96-43A5-8804-CD48D1D43928}" type="sibTrans" cxnId="{DFD90D66-7F5A-415C-AC6B-9007D3ED07B6}">
      <dgm:prSet/>
      <dgm:spPr/>
      <dgm:t>
        <a:bodyPr/>
        <a:lstStyle/>
        <a:p>
          <a:endParaRPr lang="es-ES" sz="4800"/>
        </a:p>
      </dgm:t>
    </dgm:pt>
    <dgm:pt modelId="{98F53395-4D9C-476C-AB24-EA18D6EF3139}">
      <dgm:prSet phldrT="[Texto]" custT="1"/>
      <dgm:spPr/>
      <dgm:t>
        <a:bodyPr/>
        <a:lstStyle/>
        <a:p>
          <a:r>
            <a:rPr lang="es-ES" sz="2000" b="1" dirty="0"/>
            <a:t>Consistente</a:t>
          </a:r>
        </a:p>
      </dgm:t>
    </dgm:pt>
    <dgm:pt modelId="{264521D4-A91E-4A57-8C82-4E7CB119B9DE}" type="parTrans" cxnId="{92C2293F-55EE-4AD1-A057-01F3B0401158}">
      <dgm:prSet/>
      <dgm:spPr/>
      <dgm:t>
        <a:bodyPr/>
        <a:lstStyle/>
        <a:p>
          <a:endParaRPr lang="es-ES" sz="4800"/>
        </a:p>
      </dgm:t>
    </dgm:pt>
    <dgm:pt modelId="{43DCEA25-0BA2-46F7-BE50-ACD46910124E}" type="sibTrans" cxnId="{92C2293F-55EE-4AD1-A057-01F3B0401158}">
      <dgm:prSet custT="1"/>
      <dgm:spPr/>
      <dgm:t>
        <a:bodyPr/>
        <a:lstStyle/>
        <a:p>
          <a:endParaRPr lang="es-ES" sz="1600"/>
        </a:p>
      </dgm:t>
    </dgm:pt>
    <dgm:pt modelId="{B548E2A6-B1E2-4CA6-9C0D-43B4791E5430}">
      <dgm:prSet phldrT="[Texto]" custT="1"/>
      <dgm:spPr/>
      <dgm:t>
        <a:bodyPr/>
        <a:lstStyle/>
        <a:p>
          <a:r>
            <a:rPr lang="es-ES" sz="1600" dirty="0"/>
            <a:t>Coherencia</a:t>
          </a:r>
        </a:p>
      </dgm:t>
    </dgm:pt>
    <dgm:pt modelId="{A594FDD1-1569-4024-BF0B-57B675C14699}" type="parTrans" cxnId="{16FDBB73-0B58-4C9D-BDC0-BCC9AA3CEE9D}">
      <dgm:prSet/>
      <dgm:spPr/>
      <dgm:t>
        <a:bodyPr/>
        <a:lstStyle/>
        <a:p>
          <a:endParaRPr lang="es-ES" sz="4800"/>
        </a:p>
      </dgm:t>
    </dgm:pt>
    <dgm:pt modelId="{E4CBEDBD-9CC1-407F-9E41-B71CA53DF350}" type="sibTrans" cxnId="{16FDBB73-0B58-4C9D-BDC0-BCC9AA3CEE9D}">
      <dgm:prSet/>
      <dgm:spPr/>
      <dgm:t>
        <a:bodyPr/>
        <a:lstStyle/>
        <a:p>
          <a:endParaRPr lang="es-ES" sz="4800"/>
        </a:p>
      </dgm:t>
    </dgm:pt>
    <dgm:pt modelId="{A352B4B9-B800-4C9C-8224-F6E8459E1ABD}">
      <dgm:prSet phldrT="[Texto]" custT="1"/>
      <dgm:spPr/>
      <dgm:t>
        <a:bodyPr/>
        <a:lstStyle/>
        <a:p>
          <a:r>
            <a:rPr lang="es-ES" sz="2000" b="1" dirty="0"/>
            <a:t>Claro</a:t>
          </a:r>
        </a:p>
      </dgm:t>
    </dgm:pt>
    <dgm:pt modelId="{2FBA33D5-AA9B-4E64-A612-78023B75CE5C}" type="parTrans" cxnId="{530724FF-7B16-48F5-B105-088C45BB2DC4}">
      <dgm:prSet/>
      <dgm:spPr/>
      <dgm:t>
        <a:bodyPr/>
        <a:lstStyle/>
        <a:p>
          <a:endParaRPr lang="es-ES" sz="4800"/>
        </a:p>
      </dgm:t>
    </dgm:pt>
    <dgm:pt modelId="{C5CA9056-30A9-4801-A995-85E8D87F95BE}" type="sibTrans" cxnId="{530724FF-7B16-48F5-B105-088C45BB2DC4}">
      <dgm:prSet custT="1"/>
      <dgm:spPr/>
      <dgm:t>
        <a:bodyPr/>
        <a:lstStyle/>
        <a:p>
          <a:endParaRPr lang="es-ES" sz="1600"/>
        </a:p>
      </dgm:t>
    </dgm:pt>
    <dgm:pt modelId="{9C4170BC-B40C-42CF-9BED-BA9C72E0AD84}">
      <dgm:prSet phldrT="[Texto]" custT="1"/>
      <dgm:spPr/>
      <dgm:t>
        <a:bodyPr/>
        <a:lstStyle/>
        <a:p>
          <a:r>
            <a:rPr lang="es-ES" sz="1600" dirty="0"/>
            <a:t>No es ambiguo</a:t>
          </a:r>
        </a:p>
      </dgm:t>
    </dgm:pt>
    <dgm:pt modelId="{F6408631-EC16-4C68-97E1-8399CBF3D365}" type="parTrans" cxnId="{D0D9930A-B1AE-4F90-B166-FCB292941D96}">
      <dgm:prSet/>
      <dgm:spPr/>
      <dgm:t>
        <a:bodyPr/>
        <a:lstStyle/>
        <a:p>
          <a:endParaRPr lang="es-ES" sz="4800"/>
        </a:p>
      </dgm:t>
    </dgm:pt>
    <dgm:pt modelId="{6B3CE839-7FE6-456F-B656-D837BCA0B4E4}" type="sibTrans" cxnId="{D0D9930A-B1AE-4F90-B166-FCB292941D96}">
      <dgm:prSet/>
      <dgm:spPr/>
      <dgm:t>
        <a:bodyPr/>
        <a:lstStyle/>
        <a:p>
          <a:endParaRPr lang="es-ES" sz="4800"/>
        </a:p>
      </dgm:t>
    </dgm:pt>
    <dgm:pt modelId="{BC4A87AE-9A01-47E9-80EF-C4BCC84A94CE}">
      <dgm:prSet phldrT="[Texto]" custT="1"/>
      <dgm:spPr/>
      <dgm:t>
        <a:bodyPr/>
        <a:lstStyle/>
        <a:p>
          <a:r>
            <a:rPr lang="es-ES" sz="2000" b="1" dirty="0"/>
            <a:t>Comprobable</a:t>
          </a:r>
        </a:p>
      </dgm:t>
    </dgm:pt>
    <dgm:pt modelId="{E160E72B-DAA5-4ABA-8649-B018C514DFC9}" type="parTrans" cxnId="{DAFC8E89-0982-4B22-B816-313F9291FF83}">
      <dgm:prSet/>
      <dgm:spPr/>
      <dgm:t>
        <a:bodyPr/>
        <a:lstStyle/>
        <a:p>
          <a:endParaRPr lang="es-ES" sz="4800"/>
        </a:p>
      </dgm:t>
    </dgm:pt>
    <dgm:pt modelId="{E9C69FD0-4E5D-47C3-A136-B40FC76734C3}" type="sibTrans" cxnId="{DAFC8E89-0982-4B22-B816-313F9291FF83}">
      <dgm:prSet custT="1"/>
      <dgm:spPr/>
      <dgm:t>
        <a:bodyPr/>
        <a:lstStyle/>
        <a:p>
          <a:endParaRPr lang="es-ES" sz="1600"/>
        </a:p>
      </dgm:t>
    </dgm:pt>
    <dgm:pt modelId="{2BB4B447-4EDC-4188-AE94-A137E9114365}">
      <dgm:prSet phldrT="[Texto]" custT="1"/>
      <dgm:spPr/>
      <dgm:t>
        <a:bodyPr/>
        <a:lstStyle/>
        <a:p>
          <a:r>
            <a:rPr lang="es-ES" sz="1600" dirty="0"/>
            <a:t>Validable: ¿Hace lo correcto?</a:t>
          </a:r>
        </a:p>
      </dgm:t>
    </dgm:pt>
    <dgm:pt modelId="{2D3C7A74-305E-47A2-BAA1-A9B9654D797E}" type="parTrans" cxnId="{092FC9E7-33BE-4926-B2F2-FB8125900BA7}">
      <dgm:prSet/>
      <dgm:spPr/>
      <dgm:t>
        <a:bodyPr/>
        <a:lstStyle/>
        <a:p>
          <a:endParaRPr lang="es-ES" sz="4800"/>
        </a:p>
      </dgm:t>
    </dgm:pt>
    <dgm:pt modelId="{B2820446-BE97-4CFF-AFCC-8972A96B2A4F}" type="sibTrans" cxnId="{092FC9E7-33BE-4926-B2F2-FB8125900BA7}">
      <dgm:prSet/>
      <dgm:spPr/>
      <dgm:t>
        <a:bodyPr/>
        <a:lstStyle/>
        <a:p>
          <a:endParaRPr lang="es-ES" sz="4800"/>
        </a:p>
      </dgm:t>
    </dgm:pt>
    <dgm:pt modelId="{D9358FAE-58D5-488A-80B0-F30574BF185A}">
      <dgm:prSet phldrT="[Texto]" custT="1"/>
      <dgm:spPr/>
      <dgm:t>
        <a:bodyPr/>
        <a:lstStyle/>
        <a:p>
          <a:r>
            <a:rPr lang="es-ES" sz="1600" dirty="0"/>
            <a:t>Nada es evidente</a:t>
          </a:r>
        </a:p>
      </dgm:t>
    </dgm:pt>
    <dgm:pt modelId="{09D0EA09-66C1-494E-A4AD-F5777B4D5151}" type="parTrans" cxnId="{0B99DA3A-D91A-4E7D-B276-8236E85DAF5F}">
      <dgm:prSet/>
      <dgm:spPr/>
      <dgm:t>
        <a:bodyPr/>
        <a:lstStyle/>
        <a:p>
          <a:endParaRPr lang="es-ES" sz="4800"/>
        </a:p>
      </dgm:t>
    </dgm:pt>
    <dgm:pt modelId="{C616F526-92A7-416A-A5A7-6E43093CB02D}" type="sibTrans" cxnId="{0B99DA3A-D91A-4E7D-B276-8236E85DAF5F}">
      <dgm:prSet/>
      <dgm:spPr/>
      <dgm:t>
        <a:bodyPr/>
        <a:lstStyle/>
        <a:p>
          <a:endParaRPr lang="es-ES" sz="4800"/>
        </a:p>
      </dgm:t>
    </dgm:pt>
    <dgm:pt modelId="{D1729500-CF65-4713-940D-2F1E470E7A7D}">
      <dgm:prSet phldrT="[Texto]" custT="1"/>
      <dgm:spPr/>
      <dgm:t>
        <a:bodyPr/>
        <a:lstStyle/>
        <a:p>
          <a:r>
            <a:rPr lang="es-ES" sz="1600" dirty="0"/>
            <a:t>No contradice</a:t>
          </a:r>
        </a:p>
      </dgm:t>
    </dgm:pt>
    <dgm:pt modelId="{5E474D61-C255-4C58-97FC-1890466402A2}" type="parTrans" cxnId="{89E68F1D-80AA-41FD-98AA-E3A84A6184D0}">
      <dgm:prSet/>
      <dgm:spPr/>
      <dgm:t>
        <a:bodyPr/>
        <a:lstStyle/>
        <a:p>
          <a:endParaRPr lang="es-ES" sz="4800"/>
        </a:p>
      </dgm:t>
    </dgm:pt>
    <dgm:pt modelId="{36F05FF3-0E7D-47D2-9401-DDBB431CF241}" type="sibTrans" cxnId="{89E68F1D-80AA-41FD-98AA-E3A84A6184D0}">
      <dgm:prSet/>
      <dgm:spPr/>
      <dgm:t>
        <a:bodyPr/>
        <a:lstStyle/>
        <a:p>
          <a:endParaRPr lang="es-ES" sz="4800"/>
        </a:p>
      </dgm:t>
    </dgm:pt>
    <dgm:pt modelId="{A8F3CF42-3E9D-4C10-B2F0-88CBC1AAD8AC}">
      <dgm:prSet phldrT="[Texto]" custT="1"/>
      <dgm:spPr/>
      <dgm:t>
        <a:bodyPr/>
        <a:lstStyle/>
        <a:p>
          <a:r>
            <a:rPr lang="es-ES" sz="1600" dirty="0"/>
            <a:t>Usa un vocabulario conocido</a:t>
          </a:r>
        </a:p>
      </dgm:t>
    </dgm:pt>
    <dgm:pt modelId="{3DF7425C-1A55-4289-A3CE-10B64BD7C117}" type="parTrans" cxnId="{5673BE68-8F6E-447F-9028-2355D9D65DEF}">
      <dgm:prSet/>
      <dgm:spPr/>
      <dgm:t>
        <a:bodyPr/>
        <a:lstStyle/>
        <a:p>
          <a:endParaRPr lang="es-ES" sz="4800"/>
        </a:p>
      </dgm:t>
    </dgm:pt>
    <dgm:pt modelId="{0B29EEC3-967C-45CF-AF91-9D37FC4DC89D}" type="sibTrans" cxnId="{5673BE68-8F6E-447F-9028-2355D9D65DEF}">
      <dgm:prSet/>
      <dgm:spPr/>
      <dgm:t>
        <a:bodyPr/>
        <a:lstStyle/>
        <a:p>
          <a:endParaRPr lang="es-ES" sz="4800"/>
        </a:p>
      </dgm:t>
    </dgm:pt>
    <dgm:pt modelId="{8DB91B5A-812F-4CCC-8200-59301EF68E6B}">
      <dgm:prSet phldrT="[Texto]" custT="1"/>
      <dgm:spPr/>
      <dgm:t>
        <a:bodyPr/>
        <a:lstStyle/>
        <a:p>
          <a:r>
            <a:rPr lang="es-ES" sz="1600" dirty="0"/>
            <a:t>Verificable: ¿Lo hace bien?</a:t>
          </a:r>
        </a:p>
      </dgm:t>
    </dgm:pt>
    <dgm:pt modelId="{DA949478-5E72-4EE9-812A-E6DEC4A3A513}" type="parTrans" cxnId="{95E57A94-9412-4187-A0EE-4DA89DD784C4}">
      <dgm:prSet/>
      <dgm:spPr/>
      <dgm:t>
        <a:bodyPr/>
        <a:lstStyle/>
        <a:p>
          <a:endParaRPr lang="es-ES" sz="4800"/>
        </a:p>
      </dgm:t>
    </dgm:pt>
    <dgm:pt modelId="{BEEFDEE0-B711-4559-AFB4-07D26E5919EF}" type="sibTrans" cxnId="{95E57A94-9412-4187-A0EE-4DA89DD784C4}">
      <dgm:prSet/>
      <dgm:spPr/>
      <dgm:t>
        <a:bodyPr/>
        <a:lstStyle/>
        <a:p>
          <a:endParaRPr lang="es-ES" sz="4800"/>
        </a:p>
      </dgm:t>
    </dgm:pt>
    <dgm:pt modelId="{992AAAD0-4D96-4BDF-94FE-F683F1370EBA}">
      <dgm:prSet phldrT="[Texto]" custT="1"/>
      <dgm:spPr/>
      <dgm:t>
        <a:bodyPr/>
        <a:lstStyle/>
        <a:p>
          <a:r>
            <a:rPr lang="es-ES" sz="2000" b="1" dirty="0"/>
            <a:t>Condiciones</a:t>
          </a:r>
          <a:r>
            <a:rPr lang="es-ES" sz="2000" dirty="0"/>
            <a:t> </a:t>
          </a:r>
          <a:r>
            <a:rPr lang="es-ES" sz="2000" b="1" dirty="0"/>
            <a:t>de Error</a:t>
          </a:r>
        </a:p>
      </dgm:t>
    </dgm:pt>
    <dgm:pt modelId="{A585CEE3-4230-49BE-9F54-5B60C458C7E2}" type="parTrans" cxnId="{D270486B-DDA9-4118-821D-2BC4C4788E0E}">
      <dgm:prSet/>
      <dgm:spPr/>
      <dgm:t>
        <a:bodyPr/>
        <a:lstStyle/>
        <a:p>
          <a:endParaRPr lang="es-ES" sz="4800"/>
        </a:p>
      </dgm:t>
    </dgm:pt>
    <dgm:pt modelId="{9A4E896F-7D90-4826-A290-51042E991C0C}" type="sibTrans" cxnId="{D270486B-DDA9-4118-821D-2BC4C4788E0E}">
      <dgm:prSet custT="1"/>
      <dgm:spPr/>
      <dgm:t>
        <a:bodyPr/>
        <a:lstStyle/>
        <a:p>
          <a:endParaRPr lang="es-ES" sz="1600"/>
        </a:p>
      </dgm:t>
    </dgm:pt>
    <dgm:pt modelId="{DBD013E7-22EE-4F9D-A0B8-C0E3FB175085}">
      <dgm:prSet phldrT="[Texto]" custT="1"/>
      <dgm:spPr/>
      <dgm:t>
        <a:bodyPr/>
        <a:lstStyle/>
        <a:p>
          <a:r>
            <a:rPr lang="es-ES" sz="1600" dirty="0"/>
            <a:t>Prever lo imprevisto</a:t>
          </a:r>
        </a:p>
      </dgm:t>
    </dgm:pt>
    <dgm:pt modelId="{8348264E-0C9F-44D2-A3E6-798EAD2B0313}" type="parTrans" cxnId="{5A3B8033-B021-4708-A763-FE801FCFAFA5}">
      <dgm:prSet/>
      <dgm:spPr/>
      <dgm:t>
        <a:bodyPr/>
        <a:lstStyle/>
        <a:p>
          <a:endParaRPr lang="es-ES" sz="4800"/>
        </a:p>
      </dgm:t>
    </dgm:pt>
    <dgm:pt modelId="{76E50555-065C-4FC5-87D2-6DEF0B2CE06B}" type="sibTrans" cxnId="{5A3B8033-B021-4708-A763-FE801FCFAFA5}">
      <dgm:prSet/>
      <dgm:spPr/>
      <dgm:t>
        <a:bodyPr/>
        <a:lstStyle/>
        <a:p>
          <a:endParaRPr lang="es-ES" sz="4800"/>
        </a:p>
      </dgm:t>
    </dgm:pt>
    <dgm:pt modelId="{72DF11A7-592A-4682-B171-10AC9697C071}">
      <dgm:prSet phldrT="[Texto]" custT="1"/>
      <dgm:spPr/>
      <dgm:t>
        <a:bodyPr/>
        <a:lstStyle/>
        <a:p>
          <a:r>
            <a:rPr lang="es-ES" sz="2000" b="1" dirty="0"/>
            <a:t>Trazable</a:t>
          </a:r>
        </a:p>
      </dgm:t>
    </dgm:pt>
    <dgm:pt modelId="{D266EE2A-1561-43BD-B031-6FFD9CAF9F20}" type="parTrans" cxnId="{F6F76465-1C9D-48E4-8FCF-BECAD15FFACA}">
      <dgm:prSet/>
      <dgm:spPr/>
      <dgm:t>
        <a:bodyPr/>
        <a:lstStyle/>
        <a:p>
          <a:endParaRPr lang="es-ES" sz="4800"/>
        </a:p>
      </dgm:t>
    </dgm:pt>
    <dgm:pt modelId="{6FCB2AEA-8059-4846-A122-DFDD640DC436}" type="sibTrans" cxnId="{F6F76465-1C9D-48E4-8FCF-BECAD15FFACA}">
      <dgm:prSet custT="1"/>
      <dgm:spPr/>
      <dgm:t>
        <a:bodyPr/>
        <a:lstStyle/>
        <a:p>
          <a:endParaRPr lang="es-ES" sz="1600"/>
        </a:p>
      </dgm:t>
    </dgm:pt>
    <dgm:pt modelId="{ECB15CB6-3E96-4BEA-8F61-BDB21FDFF07D}">
      <dgm:prSet phldrT="[Texto]" custT="1"/>
      <dgm:spPr/>
      <dgm:t>
        <a:bodyPr/>
        <a:lstStyle/>
        <a:p>
          <a:r>
            <a:rPr lang="es-ES" sz="1600" dirty="0"/>
            <a:t>Corresponde con los elementos de los modelos?</a:t>
          </a:r>
        </a:p>
      </dgm:t>
    </dgm:pt>
    <dgm:pt modelId="{58D662FE-B597-41AF-95BD-CEE2DBFEA2EB}" type="parTrans" cxnId="{20B3DEBF-E023-4D6D-A8F3-68609455DE0D}">
      <dgm:prSet/>
      <dgm:spPr/>
      <dgm:t>
        <a:bodyPr/>
        <a:lstStyle/>
        <a:p>
          <a:endParaRPr lang="es-ES" sz="4800"/>
        </a:p>
      </dgm:t>
    </dgm:pt>
    <dgm:pt modelId="{7E89EB71-183F-4673-ADA8-6E057A372462}" type="sibTrans" cxnId="{20B3DEBF-E023-4D6D-A8F3-68609455DE0D}">
      <dgm:prSet/>
      <dgm:spPr/>
      <dgm:t>
        <a:bodyPr/>
        <a:lstStyle/>
        <a:p>
          <a:endParaRPr lang="es-ES" sz="4800"/>
        </a:p>
      </dgm:t>
    </dgm:pt>
    <dgm:pt modelId="{96A74F9C-BB73-4F66-83C0-90D71E3C78B8}">
      <dgm:prSet phldrT="[Texto]" custT="1"/>
      <dgm:spPr/>
      <dgm:t>
        <a:bodyPr/>
        <a:lstStyle/>
        <a:p>
          <a:r>
            <a:rPr lang="es-ES" sz="2000" b="1" dirty="0"/>
            <a:t>Necesario</a:t>
          </a:r>
        </a:p>
      </dgm:t>
    </dgm:pt>
    <dgm:pt modelId="{BA108722-319D-45D8-B710-AF0264F94DF7}" type="parTrans" cxnId="{31907D11-CBBA-4DCE-A71A-5BB850FF04E9}">
      <dgm:prSet/>
      <dgm:spPr/>
      <dgm:t>
        <a:bodyPr/>
        <a:lstStyle/>
        <a:p>
          <a:endParaRPr lang="es-ES" sz="4800"/>
        </a:p>
      </dgm:t>
    </dgm:pt>
    <dgm:pt modelId="{D37E3F19-280B-4B78-935B-F1D669793F6A}" type="sibTrans" cxnId="{31907D11-CBBA-4DCE-A71A-5BB850FF04E9}">
      <dgm:prSet custT="1"/>
      <dgm:spPr/>
      <dgm:t>
        <a:bodyPr/>
        <a:lstStyle/>
        <a:p>
          <a:endParaRPr lang="es-ES" sz="1600"/>
        </a:p>
      </dgm:t>
    </dgm:pt>
    <dgm:pt modelId="{283E56F7-B358-4944-9A6E-2E169C27FA0E}">
      <dgm:prSet phldrT="[Texto]" custT="1"/>
      <dgm:spPr/>
      <dgm:t>
        <a:bodyPr/>
        <a:lstStyle/>
        <a:p>
          <a:r>
            <a:rPr lang="es-ES" sz="1600" dirty="0"/>
            <a:t>¿Es esencial?</a:t>
          </a:r>
        </a:p>
      </dgm:t>
    </dgm:pt>
    <dgm:pt modelId="{A8C1E28B-4653-4697-88F0-CD2EECA1E902}" type="parTrans" cxnId="{F6759102-19F8-4A6E-A301-FE506CC093C5}">
      <dgm:prSet/>
      <dgm:spPr/>
      <dgm:t>
        <a:bodyPr/>
        <a:lstStyle/>
        <a:p>
          <a:endParaRPr lang="es-ES" sz="4800"/>
        </a:p>
      </dgm:t>
    </dgm:pt>
    <dgm:pt modelId="{9FAA96C6-46C9-41E4-AD35-B1F51F741C83}" type="sibTrans" cxnId="{F6759102-19F8-4A6E-A301-FE506CC093C5}">
      <dgm:prSet/>
      <dgm:spPr/>
      <dgm:t>
        <a:bodyPr/>
        <a:lstStyle/>
        <a:p>
          <a:endParaRPr lang="es-ES" sz="4800"/>
        </a:p>
      </dgm:t>
    </dgm:pt>
    <dgm:pt modelId="{97DF051C-8C04-49C4-B5AF-E0494E7A5459}">
      <dgm:prSet phldrT="[Texto]" custT="1"/>
      <dgm:spPr/>
      <dgm:t>
        <a:bodyPr/>
        <a:lstStyle/>
        <a:p>
          <a:r>
            <a:rPr lang="es-ES" sz="1600" dirty="0"/>
            <a:t>¿Es deseable?</a:t>
          </a:r>
        </a:p>
      </dgm:t>
    </dgm:pt>
    <dgm:pt modelId="{CB02F885-FB31-4698-9808-B723FAB97A05}" type="parTrans" cxnId="{264C58EE-9D14-465D-B142-FCBD3B6E8637}">
      <dgm:prSet/>
      <dgm:spPr/>
      <dgm:t>
        <a:bodyPr/>
        <a:lstStyle/>
        <a:p>
          <a:endParaRPr lang="es-ES" sz="4800"/>
        </a:p>
      </dgm:t>
    </dgm:pt>
    <dgm:pt modelId="{FBDBEE11-4E91-475F-ABC9-22708D6B4493}" type="sibTrans" cxnId="{264C58EE-9D14-465D-B142-FCBD3B6E8637}">
      <dgm:prSet/>
      <dgm:spPr/>
      <dgm:t>
        <a:bodyPr/>
        <a:lstStyle/>
        <a:p>
          <a:endParaRPr lang="es-ES" sz="4800"/>
        </a:p>
      </dgm:t>
    </dgm:pt>
    <dgm:pt modelId="{EFAA78B6-0CAC-44BC-9A38-F11F14F7EED9}">
      <dgm:prSet phldrT="[Texto]" custT="1"/>
      <dgm:spPr/>
      <dgm:t>
        <a:bodyPr/>
        <a:lstStyle/>
        <a:p>
          <a:r>
            <a:rPr lang="es-ES" sz="1600" dirty="0"/>
            <a:t>¿Es opcional?</a:t>
          </a:r>
        </a:p>
      </dgm:t>
    </dgm:pt>
    <dgm:pt modelId="{C58D8342-E519-49F2-B99E-EA63C909B7CC}" type="parTrans" cxnId="{14619A18-DE78-4556-A4A0-651F625B70F6}">
      <dgm:prSet/>
      <dgm:spPr/>
      <dgm:t>
        <a:bodyPr/>
        <a:lstStyle/>
        <a:p>
          <a:endParaRPr lang="es-ES" sz="4800"/>
        </a:p>
      </dgm:t>
    </dgm:pt>
    <dgm:pt modelId="{6601D0EF-6597-4CEB-979F-D1200C1EF9D5}" type="sibTrans" cxnId="{14619A18-DE78-4556-A4A0-651F625B70F6}">
      <dgm:prSet/>
      <dgm:spPr/>
      <dgm:t>
        <a:bodyPr/>
        <a:lstStyle/>
        <a:p>
          <a:endParaRPr lang="es-ES" sz="4800"/>
        </a:p>
      </dgm:t>
    </dgm:pt>
    <dgm:pt modelId="{05F61A7D-86CB-419F-B476-0CD640E2BE55}">
      <dgm:prSet phldrT="[Texto]" custT="1"/>
      <dgm:spPr/>
      <dgm:t>
        <a:bodyPr/>
        <a:lstStyle/>
        <a:p>
          <a:r>
            <a:rPr lang="es-ES" sz="1600" dirty="0"/>
            <a:t>No es redundante</a:t>
          </a:r>
        </a:p>
      </dgm:t>
    </dgm:pt>
    <dgm:pt modelId="{D46801B4-6037-4387-B408-913FF0DFEE57}" type="parTrans" cxnId="{FB9C4EEF-2370-4181-9ACB-00AEFD5E929D}">
      <dgm:prSet/>
      <dgm:spPr/>
      <dgm:t>
        <a:bodyPr/>
        <a:lstStyle/>
        <a:p>
          <a:endParaRPr lang="es-ES"/>
        </a:p>
      </dgm:t>
    </dgm:pt>
    <dgm:pt modelId="{A0746F38-C497-435C-B8C6-6F10568CBCB4}" type="sibTrans" cxnId="{FB9C4EEF-2370-4181-9ACB-00AEFD5E929D}">
      <dgm:prSet/>
      <dgm:spPr/>
      <dgm:t>
        <a:bodyPr/>
        <a:lstStyle/>
        <a:p>
          <a:endParaRPr lang="es-ES"/>
        </a:p>
      </dgm:t>
    </dgm:pt>
    <dgm:pt modelId="{7758DC15-9A0E-4FDF-A6B0-07A8F892D849}" type="pres">
      <dgm:prSet presAssocID="{26F608B7-9E6B-46DD-8724-EFE185BBE8DF}" presName="Name0" presStyleCnt="0">
        <dgm:presLayoutVars>
          <dgm:dir/>
          <dgm:resizeHandles val="exact"/>
        </dgm:presLayoutVars>
      </dgm:prSet>
      <dgm:spPr/>
    </dgm:pt>
    <dgm:pt modelId="{9B9718BD-6068-4CF6-BEB1-8ADE88B8182F}" type="pres">
      <dgm:prSet presAssocID="{9F8D8E55-FDCC-4BE5-BAD0-4816B60B2004}" presName="node" presStyleLbl="node1" presStyleIdx="0" presStyleCnt="7" custScaleX="109210" custScaleY="238229">
        <dgm:presLayoutVars>
          <dgm:bulletEnabled val="1"/>
        </dgm:presLayoutVars>
      </dgm:prSet>
      <dgm:spPr/>
    </dgm:pt>
    <dgm:pt modelId="{33957388-7D06-4026-A422-116976ED3743}" type="pres">
      <dgm:prSet presAssocID="{8D19D8C7-E26C-479D-8083-E10204E26167}" presName="sibTrans" presStyleLbl="sibTrans2D1" presStyleIdx="0" presStyleCnt="7"/>
      <dgm:spPr/>
    </dgm:pt>
    <dgm:pt modelId="{21F7D04C-F297-499B-9578-37C0A6CF7308}" type="pres">
      <dgm:prSet presAssocID="{8D19D8C7-E26C-479D-8083-E10204E26167}" presName="connectorText" presStyleLbl="sibTrans2D1" presStyleIdx="0" presStyleCnt="7"/>
      <dgm:spPr/>
    </dgm:pt>
    <dgm:pt modelId="{6EFFC11E-7786-40B7-B6B0-F20FCF0C89DD}" type="pres">
      <dgm:prSet presAssocID="{98F53395-4D9C-476C-AB24-EA18D6EF3139}" presName="node" presStyleLbl="node1" presStyleIdx="1" presStyleCnt="7" custScaleX="169392" custScaleY="216818" custRadScaleRad="134495" custRadScaleInc="27916">
        <dgm:presLayoutVars>
          <dgm:bulletEnabled val="1"/>
        </dgm:presLayoutVars>
      </dgm:prSet>
      <dgm:spPr/>
    </dgm:pt>
    <dgm:pt modelId="{E362F7F9-488D-4B69-9703-3CB196F148F9}" type="pres">
      <dgm:prSet presAssocID="{43DCEA25-0BA2-46F7-BE50-ACD46910124E}" presName="sibTrans" presStyleLbl="sibTrans2D1" presStyleIdx="1" presStyleCnt="7"/>
      <dgm:spPr/>
    </dgm:pt>
    <dgm:pt modelId="{3DA27DA7-9D43-4912-8727-F2849E04ED2F}" type="pres">
      <dgm:prSet presAssocID="{43DCEA25-0BA2-46F7-BE50-ACD46910124E}" presName="connectorText" presStyleLbl="sibTrans2D1" presStyleIdx="1" presStyleCnt="7"/>
      <dgm:spPr/>
    </dgm:pt>
    <dgm:pt modelId="{1EF743E4-BDB0-4D72-8B4C-15C32E97D3CD}" type="pres">
      <dgm:prSet presAssocID="{A352B4B9-B800-4C9C-8224-F6E8459E1ABD}" presName="node" presStyleLbl="node1" presStyleIdx="2" presStyleCnt="7" custScaleX="216380" custScaleY="149334" custRadScaleRad="114801" custRadScaleInc="-15086">
        <dgm:presLayoutVars>
          <dgm:bulletEnabled val="1"/>
        </dgm:presLayoutVars>
      </dgm:prSet>
      <dgm:spPr/>
    </dgm:pt>
    <dgm:pt modelId="{3E19D8FF-CAF7-49F3-B291-6F6C383A7283}" type="pres">
      <dgm:prSet presAssocID="{C5CA9056-30A9-4801-A995-85E8D87F95BE}" presName="sibTrans" presStyleLbl="sibTrans2D1" presStyleIdx="2" presStyleCnt="7"/>
      <dgm:spPr/>
    </dgm:pt>
    <dgm:pt modelId="{BD1E743F-29CA-4FE8-BF8C-8995C19048C9}" type="pres">
      <dgm:prSet presAssocID="{C5CA9056-30A9-4801-A995-85E8D87F95BE}" presName="connectorText" presStyleLbl="sibTrans2D1" presStyleIdx="2" presStyleCnt="7"/>
      <dgm:spPr/>
    </dgm:pt>
    <dgm:pt modelId="{D1C75D36-1E71-4D35-9201-AF23462F8097}" type="pres">
      <dgm:prSet presAssocID="{BC4A87AE-9A01-47E9-80EF-C4BCC84A94CE}" presName="node" presStyleLbl="node1" presStyleIdx="3" presStyleCnt="7" custScaleX="225809" custScaleY="165547" custRadScaleRad="121336" custRadScaleInc="-70038">
        <dgm:presLayoutVars>
          <dgm:bulletEnabled val="1"/>
        </dgm:presLayoutVars>
      </dgm:prSet>
      <dgm:spPr/>
    </dgm:pt>
    <dgm:pt modelId="{62916E46-58E6-4EB9-ABB1-D79DEBB0EA58}" type="pres">
      <dgm:prSet presAssocID="{E9C69FD0-4E5D-47C3-A136-B40FC76734C3}" presName="sibTrans" presStyleLbl="sibTrans2D1" presStyleIdx="3" presStyleCnt="7"/>
      <dgm:spPr/>
    </dgm:pt>
    <dgm:pt modelId="{20E0EF7C-56B9-4414-AAFF-06E850D71DAF}" type="pres">
      <dgm:prSet presAssocID="{E9C69FD0-4E5D-47C3-A136-B40FC76734C3}" presName="connectorText" presStyleLbl="sibTrans2D1" presStyleIdx="3" presStyleCnt="7"/>
      <dgm:spPr/>
    </dgm:pt>
    <dgm:pt modelId="{431FCDC8-0FA1-4359-87AA-92595696B165}" type="pres">
      <dgm:prSet presAssocID="{992AAAD0-4D96-4BDF-94FE-F683F1370EBA}" presName="node" presStyleLbl="node1" presStyleIdx="4" presStyleCnt="7" custScaleX="231916" custRadScaleRad="117352" custRadScaleInc="54963">
        <dgm:presLayoutVars>
          <dgm:bulletEnabled val="1"/>
        </dgm:presLayoutVars>
      </dgm:prSet>
      <dgm:spPr/>
    </dgm:pt>
    <dgm:pt modelId="{83565315-D899-44A6-BB40-70266F5AF273}" type="pres">
      <dgm:prSet presAssocID="{9A4E896F-7D90-4826-A290-51042E991C0C}" presName="sibTrans" presStyleLbl="sibTrans2D1" presStyleIdx="4" presStyleCnt="7"/>
      <dgm:spPr/>
    </dgm:pt>
    <dgm:pt modelId="{E80E41B8-350A-49D2-B6D9-511BC2BBAE9F}" type="pres">
      <dgm:prSet presAssocID="{9A4E896F-7D90-4826-A290-51042E991C0C}" presName="connectorText" presStyleLbl="sibTrans2D1" presStyleIdx="4" presStyleCnt="7"/>
      <dgm:spPr/>
    </dgm:pt>
    <dgm:pt modelId="{D24C3E23-2180-43A2-99C2-809E8765127F}" type="pres">
      <dgm:prSet presAssocID="{72DF11A7-592A-4682-B171-10AC9697C071}" presName="node" presStyleLbl="node1" presStyleIdx="5" presStyleCnt="7" custScaleX="178353" custScaleY="181982" custRadScaleRad="118052" custRadScaleInc="20649">
        <dgm:presLayoutVars>
          <dgm:bulletEnabled val="1"/>
        </dgm:presLayoutVars>
      </dgm:prSet>
      <dgm:spPr/>
    </dgm:pt>
    <dgm:pt modelId="{135EF0D1-0A0F-4228-BF44-DF64F82796BC}" type="pres">
      <dgm:prSet presAssocID="{6FCB2AEA-8059-4846-A122-DFDD640DC436}" presName="sibTrans" presStyleLbl="sibTrans2D1" presStyleIdx="5" presStyleCnt="7" custLinFactNeighborX="50357" custLinFactNeighborY="-5590"/>
      <dgm:spPr/>
    </dgm:pt>
    <dgm:pt modelId="{BE8393CB-B90D-4613-B282-FECE3AE2C459}" type="pres">
      <dgm:prSet presAssocID="{6FCB2AEA-8059-4846-A122-DFDD640DC436}" presName="connectorText" presStyleLbl="sibTrans2D1" presStyleIdx="5" presStyleCnt="7"/>
      <dgm:spPr/>
    </dgm:pt>
    <dgm:pt modelId="{01B565E9-A89E-435B-9231-50CB00B3569D}" type="pres">
      <dgm:prSet presAssocID="{96A74F9C-BB73-4F66-83C0-90D71E3C78B8}" presName="node" presStyleLbl="node1" presStyleIdx="6" presStyleCnt="7" custScaleX="137082" custScaleY="199836" custRadScaleRad="127081" custRadScaleInc="-24921">
        <dgm:presLayoutVars>
          <dgm:bulletEnabled val="1"/>
        </dgm:presLayoutVars>
      </dgm:prSet>
      <dgm:spPr/>
    </dgm:pt>
    <dgm:pt modelId="{7617DB63-985A-4682-BCAD-BE7AE6A02C9D}" type="pres">
      <dgm:prSet presAssocID="{D37E3F19-280B-4B78-935B-F1D669793F6A}" presName="sibTrans" presStyleLbl="sibTrans2D1" presStyleIdx="6" presStyleCnt="7"/>
      <dgm:spPr/>
    </dgm:pt>
    <dgm:pt modelId="{FA927799-1A40-4A1F-A734-188BC7E9BCAD}" type="pres">
      <dgm:prSet presAssocID="{D37E3F19-280B-4B78-935B-F1D669793F6A}" presName="connectorText" presStyleLbl="sibTrans2D1" presStyleIdx="6" presStyleCnt="7"/>
      <dgm:spPr/>
    </dgm:pt>
  </dgm:ptLst>
  <dgm:cxnLst>
    <dgm:cxn modelId="{F6759102-19F8-4A6E-A301-FE506CC093C5}" srcId="{96A74F9C-BB73-4F66-83C0-90D71E3C78B8}" destId="{283E56F7-B358-4944-9A6E-2E169C27FA0E}" srcOrd="0" destOrd="0" parTransId="{A8C1E28B-4653-4697-88F0-CD2EECA1E902}" sibTransId="{9FAA96C6-46C9-41E4-AD35-B1F51F741C83}"/>
    <dgm:cxn modelId="{31052C04-56C9-4345-BF13-89D09B28D4C1}" type="presOf" srcId="{B548E2A6-B1E2-4CA6-9C0D-43B4791E5430}" destId="{6EFFC11E-7786-40B7-B6B0-F20FCF0C89DD}" srcOrd="0" destOrd="1" presId="urn:microsoft.com/office/officeart/2005/8/layout/cycle7"/>
    <dgm:cxn modelId="{2A661507-7249-4856-95E6-52DAB2D902AC}" type="presOf" srcId="{6FCB2AEA-8059-4846-A122-DFDD640DC436}" destId="{135EF0D1-0A0F-4228-BF44-DF64F82796BC}" srcOrd="0" destOrd="0" presId="urn:microsoft.com/office/officeart/2005/8/layout/cycle7"/>
    <dgm:cxn modelId="{D0D9930A-B1AE-4F90-B166-FCB292941D96}" srcId="{A352B4B9-B800-4C9C-8224-F6E8459E1ABD}" destId="{9C4170BC-B40C-42CF-9BED-BA9C72E0AD84}" srcOrd="0" destOrd="0" parTransId="{F6408631-EC16-4C68-97E1-8399CBF3D365}" sibTransId="{6B3CE839-7FE6-456F-B656-D837BCA0B4E4}"/>
    <dgm:cxn modelId="{1A19A30B-FEDE-4C23-9481-C162C18EEA95}" type="presOf" srcId="{98F53395-4D9C-476C-AB24-EA18D6EF3139}" destId="{6EFFC11E-7786-40B7-B6B0-F20FCF0C89DD}" srcOrd="0" destOrd="0" presId="urn:microsoft.com/office/officeart/2005/8/layout/cycle7"/>
    <dgm:cxn modelId="{5C243F0D-2116-40CC-AD8E-748FDC279EA5}" type="presOf" srcId="{43DCEA25-0BA2-46F7-BE50-ACD46910124E}" destId="{3DA27DA7-9D43-4912-8727-F2849E04ED2F}" srcOrd="1" destOrd="0" presId="urn:microsoft.com/office/officeart/2005/8/layout/cycle7"/>
    <dgm:cxn modelId="{31907D11-CBBA-4DCE-A71A-5BB850FF04E9}" srcId="{26F608B7-9E6B-46DD-8724-EFE185BBE8DF}" destId="{96A74F9C-BB73-4F66-83C0-90D71E3C78B8}" srcOrd="6" destOrd="0" parTransId="{BA108722-319D-45D8-B710-AF0264F94DF7}" sibTransId="{D37E3F19-280B-4B78-935B-F1D669793F6A}"/>
    <dgm:cxn modelId="{14619A18-DE78-4556-A4A0-651F625B70F6}" srcId="{96A74F9C-BB73-4F66-83C0-90D71E3C78B8}" destId="{EFAA78B6-0CAC-44BC-9A38-F11F14F7EED9}" srcOrd="2" destOrd="0" parTransId="{C58D8342-E519-49F2-B99E-EA63C909B7CC}" sibTransId="{6601D0EF-6597-4CEB-979F-D1200C1EF9D5}"/>
    <dgm:cxn modelId="{89E68F1D-80AA-41FD-98AA-E3A84A6184D0}" srcId="{98F53395-4D9C-476C-AB24-EA18D6EF3139}" destId="{D1729500-CF65-4713-940D-2F1E470E7A7D}" srcOrd="1" destOrd="0" parTransId="{5E474D61-C255-4C58-97FC-1890466402A2}" sibTransId="{36F05FF3-0E7D-47D2-9401-DDBB431CF241}"/>
    <dgm:cxn modelId="{F71C2C31-F0EF-46C2-8A9D-227F759C24A9}" type="presOf" srcId="{2BB4B447-4EDC-4188-AE94-A137E9114365}" destId="{D1C75D36-1E71-4D35-9201-AF23462F8097}" srcOrd="0" destOrd="1" presId="urn:microsoft.com/office/officeart/2005/8/layout/cycle7"/>
    <dgm:cxn modelId="{5A3B8033-B021-4708-A763-FE801FCFAFA5}" srcId="{992AAAD0-4D96-4BDF-94FE-F683F1370EBA}" destId="{DBD013E7-22EE-4F9D-A0B8-C0E3FB175085}" srcOrd="0" destOrd="0" parTransId="{8348264E-0C9F-44D2-A3E6-798EAD2B0313}" sibTransId="{76E50555-065C-4FC5-87D2-6DEF0B2CE06B}"/>
    <dgm:cxn modelId="{E155A035-F58A-4AFE-86A8-4AAC0DFF3EC2}" type="presOf" srcId="{9C4170BC-B40C-42CF-9BED-BA9C72E0AD84}" destId="{1EF743E4-BDB0-4D72-8B4C-15C32E97D3CD}" srcOrd="0" destOrd="1" presId="urn:microsoft.com/office/officeart/2005/8/layout/cycle7"/>
    <dgm:cxn modelId="{0B99DA3A-D91A-4E7D-B276-8236E85DAF5F}" srcId="{9F8D8E55-FDCC-4BE5-BAD0-4816B60B2004}" destId="{D9358FAE-58D5-488A-80B0-F30574BF185A}" srcOrd="1" destOrd="0" parTransId="{09D0EA09-66C1-494E-A4AD-F5777B4D5151}" sibTransId="{C616F526-92A7-416A-A5A7-6E43093CB02D}"/>
    <dgm:cxn modelId="{DA195E3D-4CD6-454A-ABB1-A8F0DB39D04B}" type="presOf" srcId="{8DB91B5A-812F-4CCC-8200-59301EF68E6B}" destId="{D1C75D36-1E71-4D35-9201-AF23462F8097}" srcOrd="0" destOrd="2" presId="urn:microsoft.com/office/officeart/2005/8/layout/cycle7"/>
    <dgm:cxn modelId="{92C2293F-55EE-4AD1-A057-01F3B0401158}" srcId="{26F608B7-9E6B-46DD-8724-EFE185BBE8DF}" destId="{98F53395-4D9C-476C-AB24-EA18D6EF3139}" srcOrd="1" destOrd="0" parTransId="{264521D4-A91E-4A57-8C82-4E7CB119B9DE}" sibTransId="{43DCEA25-0BA2-46F7-BE50-ACD46910124E}"/>
    <dgm:cxn modelId="{6538195C-A187-4D1D-A705-471249FC338C}" type="presOf" srcId="{8D19D8C7-E26C-479D-8083-E10204E26167}" destId="{21F7D04C-F297-499B-9578-37C0A6CF7308}" srcOrd="1" destOrd="0" presId="urn:microsoft.com/office/officeart/2005/8/layout/cycle7"/>
    <dgm:cxn modelId="{2AAA7F5E-D627-4955-9378-76D9F810B5D2}" type="presOf" srcId="{9A4E896F-7D90-4826-A290-51042E991C0C}" destId="{83565315-D899-44A6-BB40-70266F5AF273}" srcOrd="0" destOrd="0" presId="urn:microsoft.com/office/officeart/2005/8/layout/cycle7"/>
    <dgm:cxn modelId="{62701D42-CFD2-4A1E-9003-47D04B57E525}" type="presOf" srcId="{DBD013E7-22EE-4F9D-A0B8-C0E3FB175085}" destId="{431FCDC8-0FA1-4359-87AA-92595696B165}" srcOrd="0" destOrd="1" presId="urn:microsoft.com/office/officeart/2005/8/layout/cycle7"/>
    <dgm:cxn modelId="{AC536244-EA2F-4A1B-BC54-C963558C831C}" type="presOf" srcId="{43DCEA25-0BA2-46F7-BE50-ACD46910124E}" destId="{E362F7F9-488D-4B69-9703-3CB196F148F9}" srcOrd="0" destOrd="0" presId="urn:microsoft.com/office/officeart/2005/8/layout/cycle7"/>
    <dgm:cxn modelId="{F6F76465-1C9D-48E4-8FCF-BECAD15FFACA}" srcId="{26F608B7-9E6B-46DD-8724-EFE185BBE8DF}" destId="{72DF11A7-592A-4682-B171-10AC9697C071}" srcOrd="5" destOrd="0" parTransId="{D266EE2A-1561-43BD-B031-6FFD9CAF9F20}" sibTransId="{6FCB2AEA-8059-4846-A122-DFDD640DC436}"/>
    <dgm:cxn modelId="{DFD90D66-7F5A-415C-AC6B-9007D3ED07B6}" srcId="{9F8D8E55-FDCC-4BE5-BAD0-4816B60B2004}" destId="{66E2CFCB-3A5C-47DE-A20D-E069E2E02106}" srcOrd="0" destOrd="0" parTransId="{CF037091-BAC4-4E58-A3F9-60A43ADD9916}" sibTransId="{B4634AA7-4D96-43A5-8804-CD48D1D43928}"/>
    <dgm:cxn modelId="{BC145848-594D-47A9-98EE-1802BD96A05B}" type="presOf" srcId="{D9358FAE-58D5-488A-80B0-F30574BF185A}" destId="{9B9718BD-6068-4CF6-BEB1-8ADE88B8182F}" srcOrd="0" destOrd="2" presId="urn:microsoft.com/office/officeart/2005/8/layout/cycle7"/>
    <dgm:cxn modelId="{5673BE68-8F6E-447F-9028-2355D9D65DEF}" srcId="{A352B4B9-B800-4C9C-8224-F6E8459E1ABD}" destId="{A8F3CF42-3E9D-4C10-B2F0-88CBC1AAD8AC}" srcOrd="1" destOrd="0" parTransId="{3DF7425C-1A55-4289-A3CE-10B64BD7C117}" sibTransId="{0B29EEC3-967C-45CF-AF91-9D37FC4DC89D}"/>
    <dgm:cxn modelId="{D270486B-DDA9-4118-821D-2BC4C4788E0E}" srcId="{26F608B7-9E6B-46DD-8724-EFE185BBE8DF}" destId="{992AAAD0-4D96-4BDF-94FE-F683F1370EBA}" srcOrd="4" destOrd="0" parTransId="{A585CEE3-4230-49BE-9F54-5B60C458C7E2}" sibTransId="{9A4E896F-7D90-4826-A290-51042E991C0C}"/>
    <dgm:cxn modelId="{09286553-B569-4370-AA15-013C73A7A7C3}" type="presOf" srcId="{6FCB2AEA-8059-4846-A122-DFDD640DC436}" destId="{BE8393CB-B90D-4613-B282-FECE3AE2C459}" srcOrd="1" destOrd="0" presId="urn:microsoft.com/office/officeart/2005/8/layout/cycle7"/>
    <dgm:cxn modelId="{16FDBB73-0B58-4C9D-BDC0-BCC9AA3CEE9D}" srcId="{98F53395-4D9C-476C-AB24-EA18D6EF3139}" destId="{B548E2A6-B1E2-4CA6-9C0D-43B4791E5430}" srcOrd="0" destOrd="0" parTransId="{A594FDD1-1569-4024-BF0B-57B675C14699}" sibTransId="{E4CBEDBD-9CC1-407F-9E41-B71CA53DF350}"/>
    <dgm:cxn modelId="{F02CFE73-1C52-4AC4-8592-F44B578D27F3}" type="presOf" srcId="{8D19D8C7-E26C-479D-8083-E10204E26167}" destId="{33957388-7D06-4026-A422-116976ED3743}" srcOrd="0" destOrd="0" presId="urn:microsoft.com/office/officeart/2005/8/layout/cycle7"/>
    <dgm:cxn modelId="{DD2B2555-BC20-49A7-8554-839F54BC114D}" type="presOf" srcId="{D1729500-CF65-4713-940D-2F1E470E7A7D}" destId="{6EFFC11E-7786-40B7-B6B0-F20FCF0C89DD}" srcOrd="0" destOrd="2" presId="urn:microsoft.com/office/officeart/2005/8/layout/cycle7"/>
    <dgm:cxn modelId="{D8EF6959-34B4-4450-8080-CC497CF94227}" type="presOf" srcId="{D37E3F19-280B-4B78-935B-F1D669793F6A}" destId="{FA927799-1A40-4A1F-A734-188BC7E9BCAD}" srcOrd="1" destOrd="0" presId="urn:microsoft.com/office/officeart/2005/8/layout/cycle7"/>
    <dgm:cxn modelId="{40A17D7D-4838-41A1-9D3D-345234511FDC}" type="presOf" srcId="{97DF051C-8C04-49C4-B5AF-E0494E7A5459}" destId="{01B565E9-A89E-435B-9231-50CB00B3569D}" srcOrd="0" destOrd="2" presId="urn:microsoft.com/office/officeart/2005/8/layout/cycle7"/>
    <dgm:cxn modelId="{D368A580-8DE5-42AA-B157-784127FC6A3D}" type="presOf" srcId="{E9C69FD0-4E5D-47C3-A136-B40FC76734C3}" destId="{62916E46-58E6-4EB9-ABB1-D79DEBB0EA58}" srcOrd="0" destOrd="0" presId="urn:microsoft.com/office/officeart/2005/8/layout/cycle7"/>
    <dgm:cxn modelId="{DAFC8E89-0982-4B22-B816-313F9291FF83}" srcId="{26F608B7-9E6B-46DD-8724-EFE185BBE8DF}" destId="{BC4A87AE-9A01-47E9-80EF-C4BCC84A94CE}" srcOrd="3" destOrd="0" parTransId="{E160E72B-DAA5-4ABA-8649-B018C514DFC9}" sibTransId="{E9C69FD0-4E5D-47C3-A136-B40FC76734C3}"/>
    <dgm:cxn modelId="{28F1348F-BD3F-414C-9EA9-260AF7BBC96F}" type="presOf" srcId="{05F61A7D-86CB-419F-B476-0CD640E2BE55}" destId="{6EFFC11E-7786-40B7-B6B0-F20FCF0C89DD}" srcOrd="0" destOrd="3" presId="urn:microsoft.com/office/officeart/2005/8/layout/cycle7"/>
    <dgm:cxn modelId="{6DDCF98F-7EE6-41DA-81AF-D1BCD7633AF3}" type="presOf" srcId="{BC4A87AE-9A01-47E9-80EF-C4BCC84A94CE}" destId="{D1C75D36-1E71-4D35-9201-AF23462F8097}" srcOrd="0" destOrd="0" presId="urn:microsoft.com/office/officeart/2005/8/layout/cycle7"/>
    <dgm:cxn modelId="{95E57A94-9412-4187-A0EE-4DA89DD784C4}" srcId="{BC4A87AE-9A01-47E9-80EF-C4BCC84A94CE}" destId="{8DB91B5A-812F-4CCC-8200-59301EF68E6B}" srcOrd="1" destOrd="0" parTransId="{DA949478-5E72-4EE9-812A-E6DEC4A3A513}" sibTransId="{BEEFDEE0-B711-4559-AFB4-07D26E5919EF}"/>
    <dgm:cxn modelId="{FAEDE895-FC57-435B-B8F2-3EEC244EEE1A}" type="presOf" srcId="{96A74F9C-BB73-4F66-83C0-90D71E3C78B8}" destId="{01B565E9-A89E-435B-9231-50CB00B3569D}" srcOrd="0" destOrd="0" presId="urn:microsoft.com/office/officeart/2005/8/layout/cycle7"/>
    <dgm:cxn modelId="{13B75B96-A90A-411A-9DB3-D60A5E94F7EA}" type="presOf" srcId="{72DF11A7-592A-4682-B171-10AC9697C071}" destId="{D24C3E23-2180-43A2-99C2-809E8765127F}" srcOrd="0" destOrd="0" presId="urn:microsoft.com/office/officeart/2005/8/layout/cycle7"/>
    <dgm:cxn modelId="{BC4D0297-CB80-47D5-8AC3-0EAB3673FD10}" type="presOf" srcId="{ECB15CB6-3E96-4BEA-8F61-BDB21FDFF07D}" destId="{D24C3E23-2180-43A2-99C2-809E8765127F}" srcOrd="0" destOrd="1" presId="urn:microsoft.com/office/officeart/2005/8/layout/cycle7"/>
    <dgm:cxn modelId="{4EDE069D-9C78-44D8-8356-BA193188E6EC}" type="presOf" srcId="{26F608B7-9E6B-46DD-8724-EFE185BBE8DF}" destId="{7758DC15-9A0E-4FDF-A6B0-07A8F892D849}" srcOrd="0" destOrd="0" presId="urn:microsoft.com/office/officeart/2005/8/layout/cycle7"/>
    <dgm:cxn modelId="{C68E139D-2251-4011-ABED-8013DD5C21C6}" type="presOf" srcId="{9A4E896F-7D90-4826-A290-51042E991C0C}" destId="{E80E41B8-350A-49D2-B6D9-511BC2BBAE9F}" srcOrd="1" destOrd="0" presId="urn:microsoft.com/office/officeart/2005/8/layout/cycle7"/>
    <dgm:cxn modelId="{A391ABA8-903B-41F1-A6D9-49724C727696}" srcId="{26F608B7-9E6B-46DD-8724-EFE185BBE8DF}" destId="{9F8D8E55-FDCC-4BE5-BAD0-4816B60B2004}" srcOrd="0" destOrd="0" parTransId="{41A4E4FA-B765-4B84-99AF-1721912BEE9B}" sibTransId="{8D19D8C7-E26C-479D-8083-E10204E26167}"/>
    <dgm:cxn modelId="{EB0E55AA-A0F8-4A7E-9D29-7160B0CA427D}" type="presOf" srcId="{E9C69FD0-4E5D-47C3-A136-B40FC76734C3}" destId="{20E0EF7C-56B9-4414-AAFF-06E850D71DAF}" srcOrd="1" destOrd="0" presId="urn:microsoft.com/office/officeart/2005/8/layout/cycle7"/>
    <dgm:cxn modelId="{4D597FAA-DB97-4525-92AB-04216F2C36AB}" type="presOf" srcId="{66E2CFCB-3A5C-47DE-A20D-E069E2E02106}" destId="{9B9718BD-6068-4CF6-BEB1-8ADE88B8182F}" srcOrd="0" destOrd="1" presId="urn:microsoft.com/office/officeart/2005/8/layout/cycle7"/>
    <dgm:cxn modelId="{797819AB-B328-4A2A-A5DB-CA6D7556CCAE}" type="presOf" srcId="{C5CA9056-30A9-4801-A995-85E8D87F95BE}" destId="{3E19D8FF-CAF7-49F3-B291-6F6C383A7283}" srcOrd="0" destOrd="0" presId="urn:microsoft.com/office/officeart/2005/8/layout/cycle7"/>
    <dgm:cxn modelId="{1051B7BA-E12C-4AED-B1D8-818A0F886246}" type="presOf" srcId="{283E56F7-B358-4944-9A6E-2E169C27FA0E}" destId="{01B565E9-A89E-435B-9231-50CB00B3569D}" srcOrd="0" destOrd="1" presId="urn:microsoft.com/office/officeart/2005/8/layout/cycle7"/>
    <dgm:cxn modelId="{20B3DEBF-E023-4D6D-A8F3-68609455DE0D}" srcId="{72DF11A7-592A-4682-B171-10AC9697C071}" destId="{ECB15CB6-3E96-4BEA-8F61-BDB21FDFF07D}" srcOrd="0" destOrd="0" parTransId="{58D662FE-B597-41AF-95BD-CEE2DBFEA2EB}" sibTransId="{7E89EB71-183F-4673-ADA8-6E057A372462}"/>
    <dgm:cxn modelId="{03FA19D2-0467-4BF3-A7B6-371CE0777220}" type="presOf" srcId="{992AAAD0-4D96-4BDF-94FE-F683F1370EBA}" destId="{431FCDC8-0FA1-4359-87AA-92595696B165}" srcOrd="0" destOrd="0" presId="urn:microsoft.com/office/officeart/2005/8/layout/cycle7"/>
    <dgm:cxn modelId="{7EADE4DC-8768-4796-BB0A-6D609ACC1B6D}" type="presOf" srcId="{9F8D8E55-FDCC-4BE5-BAD0-4816B60B2004}" destId="{9B9718BD-6068-4CF6-BEB1-8ADE88B8182F}" srcOrd="0" destOrd="0" presId="urn:microsoft.com/office/officeart/2005/8/layout/cycle7"/>
    <dgm:cxn modelId="{8C23B6DE-864E-4FC2-943A-DB46B7B5B80D}" type="presOf" srcId="{EFAA78B6-0CAC-44BC-9A38-F11F14F7EED9}" destId="{01B565E9-A89E-435B-9231-50CB00B3569D}" srcOrd="0" destOrd="3" presId="urn:microsoft.com/office/officeart/2005/8/layout/cycle7"/>
    <dgm:cxn modelId="{420F8AE6-42F2-4AFC-A77E-11D622501F2E}" type="presOf" srcId="{C5CA9056-30A9-4801-A995-85E8D87F95BE}" destId="{BD1E743F-29CA-4FE8-BF8C-8995C19048C9}" srcOrd="1" destOrd="0" presId="urn:microsoft.com/office/officeart/2005/8/layout/cycle7"/>
    <dgm:cxn modelId="{092FC9E7-33BE-4926-B2F2-FB8125900BA7}" srcId="{BC4A87AE-9A01-47E9-80EF-C4BCC84A94CE}" destId="{2BB4B447-4EDC-4188-AE94-A137E9114365}" srcOrd="0" destOrd="0" parTransId="{2D3C7A74-305E-47A2-BAA1-A9B9654D797E}" sibTransId="{B2820446-BE97-4CFF-AFCC-8972A96B2A4F}"/>
    <dgm:cxn modelId="{264C58EE-9D14-465D-B142-FCBD3B6E8637}" srcId="{96A74F9C-BB73-4F66-83C0-90D71E3C78B8}" destId="{97DF051C-8C04-49C4-B5AF-E0494E7A5459}" srcOrd="1" destOrd="0" parTransId="{CB02F885-FB31-4698-9808-B723FAB97A05}" sibTransId="{FBDBEE11-4E91-475F-ABC9-22708D6B4493}"/>
    <dgm:cxn modelId="{FB9C4EEF-2370-4181-9ACB-00AEFD5E929D}" srcId="{98F53395-4D9C-476C-AB24-EA18D6EF3139}" destId="{05F61A7D-86CB-419F-B476-0CD640E2BE55}" srcOrd="2" destOrd="0" parTransId="{D46801B4-6037-4387-B408-913FF0DFEE57}" sibTransId="{A0746F38-C497-435C-B8C6-6F10568CBCB4}"/>
    <dgm:cxn modelId="{F20524F2-2B42-45BF-B34E-D58D958711DF}" type="presOf" srcId="{A352B4B9-B800-4C9C-8224-F6E8459E1ABD}" destId="{1EF743E4-BDB0-4D72-8B4C-15C32E97D3CD}" srcOrd="0" destOrd="0" presId="urn:microsoft.com/office/officeart/2005/8/layout/cycle7"/>
    <dgm:cxn modelId="{E8A9D8FB-E8FD-4E13-832A-7F268873A4A3}" type="presOf" srcId="{A8F3CF42-3E9D-4C10-B2F0-88CBC1AAD8AC}" destId="{1EF743E4-BDB0-4D72-8B4C-15C32E97D3CD}" srcOrd="0" destOrd="2" presId="urn:microsoft.com/office/officeart/2005/8/layout/cycle7"/>
    <dgm:cxn modelId="{4D6205FF-7833-44D6-8E70-8ECA88AC81FD}" type="presOf" srcId="{D37E3F19-280B-4B78-935B-F1D669793F6A}" destId="{7617DB63-985A-4682-BCAD-BE7AE6A02C9D}" srcOrd="0" destOrd="0" presId="urn:microsoft.com/office/officeart/2005/8/layout/cycle7"/>
    <dgm:cxn modelId="{530724FF-7B16-48F5-B105-088C45BB2DC4}" srcId="{26F608B7-9E6B-46DD-8724-EFE185BBE8DF}" destId="{A352B4B9-B800-4C9C-8224-F6E8459E1ABD}" srcOrd="2" destOrd="0" parTransId="{2FBA33D5-AA9B-4E64-A612-78023B75CE5C}" sibTransId="{C5CA9056-30A9-4801-A995-85E8D87F95BE}"/>
    <dgm:cxn modelId="{8154F61B-593E-4DAE-9C33-DE2F0DEB11C7}" type="presParOf" srcId="{7758DC15-9A0E-4FDF-A6B0-07A8F892D849}" destId="{9B9718BD-6068-4CF6-BEB1-8ADE88B8182F}" srcOrd="0" destOrd="0" presId="urn:microsoft.com/office/officeart/2005/8/layout/cycle7"/>
    <dgm:cxn modelId="{EB29E296-0C1F-4582-AD78-0ED8CE29DBD2}" type="presParOf" srcId="{7758DC15-9A0E-4FDF-A6B0-07A8F892D849}" destId="{33957388-7D06-4026-A422-116976ED3743}" srcOrd="1" destOrd="0" presId="urn:microsoft.com/office/officeart/2005/8/layout/cycle7"/>
    <dgm:cxn modelId="{3CBEB212-E50A-486A-9924-BDDFCE1B5FC6}" type="presParOf" srcId="{33957388-7D06-4026-A422-116976ED3743}" destId="{21F7D04C-F297-499B-9578-37C0A6CF7308}" srcOrd="0" destOrd="0" presId="urn:microsoft.com/office/officeart/2005/8/layout/cycle7"/>
    <dgm:cxn modelId="{9329CB3D-6A95-414E-95D3-A68E0EDB759F}" type="presParOf" srcId="{7758DC15-9A0E-4FDF-A6B0-07A8F892D849}" destId="{6EFFC11E-7786-40B7-B6B0-F20FCF0C89DD}" srcOrd="2" destOrd="0" presId="urn:microsoft.com/office/officeart/2005/8/layout/cycle7"/>
    <dgm:cxn modelId="{1C7AFFA2-D1F0-402C-BF24-5054CAB4BD7D}" type="presParOf" srcId="{7758DC15-9A0E-4FDF-A6B0-07A8F892D849}" destId="{E362F7F9-488D-4B69-9703-3CB196F148F9}" srcOrd="3" destOrd="0" presId="urn:microsoft.com/office/officeart/2005/8/layout/cycle7"/>
    <dgm:cxn modelId="{FE930F1F-A021-42BF-A5B2-0C6671E4FC0C}" type="presParOf" srcId="{E362F7F9-488D-4B69-9703-3CB196F148F9}" destId="{3DA27DA7-9D43-4912-8727-F2849E04ED2F}" srcOrd="0" destOrd="0" presId="urn:microsoft.com/office/officeart/2005/8/layout/cycle7"/>
    <dgm:cxn modelId="{33F421CD-CD06-4FED-AACA-CE5BFCFD3DF0}" type="presParOf" srcId="{7758DC15-9A0E-4FDF-A6B0-07A8F892D849}" destId="{1EF743E4-BDB0-4D72-8B4C-15C32E97D3CD}" srcOrd="4" destOrd="0" presId="urn:microsoft.com/office/officeart/2005/8/layout/cycle7"/>
    <dgm:cxn modelId="{4AAB69A7-63C1-4394-BDD3-10603FE725E6}" type="presParOf" srcId="{7758DC15-9A0E-4FDF-A6B0-07A8F892D849}" destId="{3E19D8FF-CAF7-49F3-B291-6F6C383A7283}" srcOrd="5" destOrd="0" presId="urn:microsoft.com/office/officeart/2005/8/layout/cycle7"/>
    <dgm:cxn modelId="{195E763B-5BBA-4027-AFF3-C11DB7225B3D}" type="presParOf" srcId="{3E19D8FF-CAF7-49F3-B291-6F6C383A7283}" destId="{BD1E743F-29CA-4FE8-BF8C-8995C19048C9}" srcOrd="0" destOrd="0" presId="urn:microsoft.com/office/officeart/2005/8/layout/cycle7"/>
    <dgm:cxn modelId="{DD377C24-DB08-44B6-AA22-0A86B2C42AD8}" type="presParOf" srcId="{7758DC15-9A0E-4FDF-A6B0-07A8F892D849}" destId="{D1C75D36-1E71-4D35-9201-AF23462F8097}" srcOrd="6" destOrd="0" presId="urn:microsoft.com/office/officeart/2005/8/layout/cycle7"/>
    <dgm:cxn modelId="{CB4F2B93-C6B8-44D4-A894-7F5733B15969}" type="presParOf" srcId="{7758DC15-9A0E-4FDF-A6B0-07A8F892D849}" destId="{62916E46-58E6-4EB9-ABB1-D79DEBB0EA58}" srcOrd="7" destOrd="0" presId="urn:microsoft.com/office/officeart/2005/8/layout/cycle7"/>
    <dgm:cxn modelId="{28722370-FE67-4F51-B8FA-47A00EBD3289}" type="presParOf" srcId="{62916E46-58E6-4EB9-ABB1-D79DEBB0EA58}" destId="{20E0EF7C-56B9-4414-AAFF-06E850D71DAF}" srcOrd="0" destOrd="0" presId="urn:microsoft.com/office/officeart/2005/8/layout/cycle7"/>
    <dgm:cxn modelId="{6FDE2BE0-601D-4611-B0CE-7B6219B605C8}" type="presParOf" srcId="{7758DC15-9A0E-4FDF-A6B0-07A8F892D849}" destId="{431FCDC8-0FA1-4359-87AA-92595696B165}" srcOrd="8" destOrd="0" presId="urn:microsoft.com/office/officeart/2005/8/layout/cycle7"/>
    <dgm:cxn modelId="{B0A3FCC0-EBD7-4876-999C-A3299D03E268}" type="presParOf" srcId="{7758DC15-9A0E-4FDF-A6B0-07A8F892D849}" destId="{83565315-D899-44A6-BB40-70266F5AF273}" srcOrd="9" destOrd="0" presId="urn:microsoft.com/office/officeart/2005/8/layout/cycle7"/>
    <dgm:cxn modelId="{6F05CB8E-6AB1-4401-904A-8394BF46A7E6}" type="presParOf" srcId="{83565315-D899-44A6-BB40-70266F5AF273}" destId="{E80E41B8-350A-49D2-B6D9-511BC2BBAE9F}" srcOrd="0" destOrd="0" presId="urn:microsoft.com/office/officeart/2005/8/layout/cycle7"/>
    <dgm:cxn modelId="{57242A7A-B5F1-4C1A-B2BE-C3402C718D55}" type="presParOf" srcId="{7758DC15-9A0E-4FDF-A6B0-07A8F892D849}" destId="{D24C3E23-2180-43A2-99C2-809E8765127F}" srcOrd="10" destOrd="0" presId="urn:microsoft.com/office/officeart/2005/8/layout/cycle7"/>
    <dgm:cxn modelId="{0187FF5A-70FD-482B-AA84-74E18A478AF9}" type="presParOf" srcId="{7758DC15-9A0E-4FDF-A6B0-07A8F892D849}" destId="{135EF0D1-0A0F-4228-BF44-DF64F82796BC}" srcOrd="11" destOrd="0" presId="urn:microsoft.com/office/officeart/2005/8/layout/cycle7"/>
    <dgm:cxn modelId="{69646C84-D8F3-4CCB-AA7C-08D09C699EE5}" type="presParOf" srcId="{135EF0D1-0A0F-4228-BF44-DF64F82796BC}" destId="{BE8393CB-B90D-4613-B282-FECE3AE2C459}" srcOrd="0" destOrd="0" presId="urn:microsoft.com/office/officeart/2005/8/layout/cycle7"/>
    <dgm:cxn modelId="{6E0845E9-2AF3-46C2-8CCE-B1D1B8315336}" type="presParOf" srcId="{7758DC15-9A0E-4FDF-A6B0-07A8F892D849}" destId="{01B565E9-A89E-435B-9231-50CB00B3569D}" srcOrd="12" destOrd="0" presId="urn:microsoft.com/office/officeart/2005/8/layout/cycle7"/>
    <dgm:cxn modelId="{B3BC07E2-3EA8-410E-A36C-54863BBF629E}" type="presParOf" srcId="{7758DC15-9A0E-4FDF-A6B0-07A8F892D849}" destId="{7617DB63-985A-4682-BCAD-BE7AE6A02C9D}" srcOrd="13" destOrd="0" presId="urn:microsoft.com/office/officeart/2005/8/layout/cycle7"/>
    <dgm:cxn modelId="{254BEADA-71F0-4CCF-BDB5-B435E1702242}" type="presParOf" srcId="{7617DB63-985A-4682-BCAD-BE7AE6A02C9D}" destId="{FA927799-1A40-4A1F-A734-188BC7E9BCA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5FE660-8FB8-4952-B888-8D6A76A7A59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B5C0431-51F8-41E3-A354-B64E91B94DE2}">
      <dgm:prSet/>
      <dgm:spPr/>
      <dgm:t>
        <a:bodyPr/>
        <a:lstStyle/>
        <a:p>
          <a:r>
            <a:rPr lang="es-ES" dirty="0"/>
            <a:t>Diagrama de Máquina de Estados</a:t>
          </a:r>
        </a:p>
      </dgm:t>
    </dgm:pt>
    <dgm:pt modelId="{4FB57BCE-C8F2-403F-BB79-3D684D4DC46D}" type="parTrans" cxnId="{5409A922-C111-4BDA-AFC5-F02C957EFF0D}">
      <dgm:prSet/>
      <dgm:spPr/>
      <dgm:t>
        <a:bodyPr/>
        <a:lstStyle/>
        <a:p>
          <a:endParaRPr lang="es-ES"/>
        </a:p>
      </dgm:t>
    </dgm:pt>
    <dgm:pt modelId="{0E244F49-22E9-4BEF-BB4E-823FFA02C6BD}" type="sibTrans" cxnId="{5409A922-C111-4BDA-AFC5-F02C957EFF0D}">
      <dgm:prSet/>
      <dgm:spPr/>
      <dgm:t>
        <a:bodyPr/>
        <a:lstStyle/>
        <a:p>
          <a:r>
            <a:rPr lang="es-ES" dirty="0"/>
            <a:t>Tipo: </a:t>
          </a:r>
          <a:r>
            <a:rPr lang="es-ES" dirty="0" err="1"/>
            <a:t>stm</a:t>
          </a:r>
          <a:endParaRPr lang="es-ES" dirty="0"/>
        </a:p>
      </dgm:t>
    </dgm:pt>
    <dgm:pt modelId="{585C09AC-07E2-4008-A571-2449B2164D1A}" type="pres">
      <dgm:prSet presAssocID="{055FE660-8FB8-4952-B888-8D6A76A7A5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3092AAC-9329-4F12-B787-B34BEFC4B734}" type="pres">
      <dgm:prSet presAssocID="{4B5C0431-51F8-41E3-A354-B64E91B94DE2}" presName="hierRoot1" presStyleCnt="0">
        <dgm:presLayoutVars>
          <dgm:hierBranch val="init"/>
        </dgm:presLayoutVars>
      </dgm:prSet>
      <dgm:spPr/>
    </dgm:pt>
    <dgm:pt modelId="{8107283B-9AE2-4D27-8D43-F41719F140CA}" type="pres">
      <dgm:prSet presAssocID="{4B5C0431-51F8-41E3-A354-B64E91B94DE2}" presName="rootComposite1" presStyleCnt="0"/>
      <dgm:spPr/>
    </dgm:pt>
    <dgm:pt modelId="{9B534BAB-87A6-418B-816F-5212463A0EBD}" type="pres">
      <dgm:prSet presAssocID="{4B5C0431-51F8-41E3-A354-B64E91B94DE2}" presName="rootText1" presStyleLbl="node0" presStyleIdx="0" presStyleCnt="1">
        <dgm:presLayoutVars>
          <dgm:chMax/>
          <dgm:chPref val="3"/>
        </dgm:presLayoutVars>
      </dgm:prSet>
      <dgm:spPr/>
    </dgm:pt>
    <dgm:pt modelId="{EF1BB3C6-3CD4-468A-86CC-496C9850A376}" type="pres">
      <dgm:prSet presAssocID="{4B5C0431-51F8-41E3-A354-B64E91B94DE2}" presName="titleText1" presStyleLbl="fgAcc0" presStyleIdx="0" presStyleCnt="1">
        <dgm:presLayoutVars>
          <dgm:chMax val="0"/>
          <dgm:chPref val="0"/>
        </dgm:presLayoutVars>
      </dgm:prSet>
      <dgm:spPr/>
    </dgm:pt>
    <dgm:pt modelId="{410962F6-E16C-4DAE-931E-69B8209E6CAE}" type="pres">
      <dgm:prSet presAssocID="{4B5C0431-51F8-41E3-A354-B64E91B94DE2}" presName="rootConnector1" presStyleLbl="node1" presStyleIdx="0" presStyleCnt="0"/>
      <dgm:spPr/>
    </dgm:pt>
    <dgm:pt modelId="{20A46CC6-C77A-41A7-BB94-94E960D55881}" type="pres">
      <dgm:prSet presAssocID="{4B5C0431-51F8-41E3-A354-B64E91B94DE2}" presName="hierChild2" presStyleCnt="0"/>
      <dgm:spPr/>
    </dgm:pt>
    <dgm:pt modelId="{65D2A644-F588-4CB4-9142-DC22A9D27531}" type="pres">
      <dgm:prSet presAssocID="{4B5C0431-51F8-41E3-A354-B64E91B94DE2}" presName="hierChild3" presStyleCnt="0"/>
      <dgm:spPr/>
    </dgm:pt>
  </dgm:ptLst>
  <dgm:cxnLst>
    <dgm:cxn modelId="{7C1E140D-D50B-4F65-989B-E12D16114B0E}" type="presOf" srcId="{4B5C0431-51F8-41E3-A354-B64E91B94DE2}" destId="{410962F6-E16C-4DAE-931E-69B8209E6CAE}" srcOrd="1" destOrd="0" presId="urn:microsoft.com/office/officeart/2008/layout/NameandTitleOrganizationalChart"/>
    <dgm:cxn modelId="{1770BD15-CBED-4CB6-B24A-DD27FEE49ACC}" type="presOf" srcId="{055FE660-8FB8-4952-B888-8D6A76A7A599}" destId="{585C09AC-07E2-4008-A571-2449B2164D1A}" srcOrd="0" destOrd="0" presId="urn:microsoft.com/office/officeart/2008/layout/NameandTitleOrganizationalChart"/>
    <dgm:cxn modelId="{5409A922-C111-4BDA-AFC5-F02C957EFF0D}" srcId="{055FE660-8FB8-4952-B888-8D6A76A7A599}" destId="{4B5C0431-51F8-41E3-A354-B64E91B94DE2}" srcOrd="0" destOrd="0" parTransId="{4FB57BCE-C8F2-403F-BB79-3D684D4DC46D}" sibTransId="{0E244F49-22E9-4BEF-BB4E-823FFA02C6BD}"/>
    <dgm:cxn modelId="{999B2C2E-C93B-48C8-9AD5-CDF7C8E6E6B9}" type="presOf" srcId="{0E244F49-22E9-4BEF-BB4E-823FFA02C6BD}" destId="{EF1BB3C6-3CD4-468A-86CC-496C9850A376}" srcOrd="0" destOrd="0" presId="urn:microsoft.com/office/officeart/2008/layout/NameandTitleOrganizationalChart"/>
    <dgm:cxn modelId="{5D31D497-4BCB-4F68-B027-5FD29AB78CB9}" type="presOf" srcId="{4B5C0431-51F8-41E3-A354-B64E91B94DE2}" destId="{9B534BAB-87A6-418B-816F-5212463A0EBD}" srcOrd="0" destOrd="0" presId="urn:microsoft.com/office/officeart/2008/layout/NameandTitleOrganizationalChart"/>
    <dgm:cxn modelId="{EE6EEFA1-A5DE-4AE2-82A9-CEB9A1865E6C}" type="presParOf" srcId="{585C09AC-07E2-4008-A571-2449B2164D1A}" destId="{73092AAC-9329-4F12-B787-B34BEFC4B734}" srcOrd="0" destOrd="0" presId="urn:microsoft.com/office/officeart/2008/layout/NameandTitleOrganizationalChart"/>
    <dgm:cxn modelId="{05EDB35C-28D6-4DE6-9A68-78AD8A3A7143}" type="presParOf" srcId="{73092AAC-9329-4F12-B787-B34BEFC4B734}" destId="{8107283B-9AE2-4D27-8D43-F41719F140CA}" srcOrd="0" destOrd="0" presId="urn:microsoft.com/office/officeart/2008/layout/NameandTitleOrganizationalChart"/>
    <dgm:cxn modelId="{CA61CBC8-7F88-425F-8153-EB6C9AE45A53}" type="presParOf" srcId="{8107283B-9AE2-4D27-8D43-F41719F140CA}" destId="{9B534BAB-87A6-418B-816F-5212463A0EBD}" srcOrd="0" destOrd="0" presId="urn:microsoft.com/office/officeart/2008/layout/NameandTitleOrganizationalChart"/>
    <dgm:cxn modelId="{16BCED6E-B61E-4EE0-80A0-9B17F473E188}" type="presParOf" srcId="{8107283B-9AE2-4D27-8D43-F41719F140CA}" destId="{EF1BB3C6-3CD4-468A-86CC-496C9850A376}" srcOrd="1" destOrd="0" presId="urn:microsoft.com/office/officeart/2008/layout/NameandTitleOrganizationalChart"/>
    <dgm:cxn modelId="{4473CB27-7252-413E-AF61-413CC81B4C1C}" type="presParOf" srcId="{8107283B-9AE2-4D27-8D43-F41719F140CA}" destId="{410962F6-E16C-4DAE-931E-69B8209E6CAE}" srcOrd="2" destOrd="0" presId="urn:microsoft.com/office/officeart/2008/layout/NameandTitleOrganizationalChart"/>
    <dgm:cxn modelId="{5A7E0EFE-FA1B-4FB6-AD52-3AF8AF4A76D1}" type="presParOf" srcId="{73092AAC-9329-4F12-B787-B34BEFC4B734}" destId="{20A46CC6-C77A-41A7-BB94-94E960D55881}" srcOrd="1" destOrd="0" presId="urn:microsoft.com/office/officeart/2008/layout/NameandTitleOrganizationalChart"/>
    <dgm:cxn modelId="{C79474A9-68E1-46A6-9707-0458B87E1F11}" type="presParOf" srcId="{73092AAC-9329-4F12-B787-B34BEFC4B734}" destId="{65D2A644-F588-4CB4-9142-DC22A9D2753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191AC-1522-4076-9D52-A990EBF022A6}">
      <dsp:nvSpPr>
        <dsp:cNvPr id="0" name=""/>
        <dsp:cNvSpPr/>
      </dsp:nvSpPr>
      <dsp:spPr>
        <a:xfrm>
          <a:off x="1780469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SysML</a:t>
          </a:r>
          <a:r>
            <a:rPr lang="es-ES" sz="2000" kern="1200" dirty="0"/>
            <a:t> ™ - Lenguaje de </a:t>
          </a:r>
          <a:r>
            <a:rPr lang="es-ES" sz="2000" kern="1200" dirty="0" err="1"/>
            <a:t>de</a:t>
          </a:r>
          <a:r>
            <a:rPr lang="es-ES" sz="2000" kern="1200" dirty="0"/>
            <a:t> Modelado de Sistemas</a:t>
          </a:r>
        </a:p>
      </dsp:txBody>
      <dsp:txXfrm>
        <a:off x="2103695" y="3412657"/>
        <a:ext cx="1436445" cy="1238466"/>
      </dsp:txXfrm>
    </dsp:sp>
    <dsp:sp modelId="{3EA4DE44-D5C1-44F3-8F50-7F65E4DE1B43}">
      <dsp:nvSpPr>
        <dsp:cNvPr id="0" name=""/>
        <dsp:cNvSpPr/>
      </dsp:nvSpPr>
      <dsp:spPr>
        <a:xfrm>
          <a:off x="1834580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B6FC5-72FB-4F62-A279-90FBD237688F}">
      <dsp:nvSpPr>
        <dsp:cNvPr id="0" name=""/>
        <dsp:cNvSpPr/>
      </dsp:nvSpPr>
      <dsp:spPr>
        <a:xfrm>
          <a:off x="0" y="216940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9FDEA-DBF3-4916-9DF2-3FFB3F3CC1E9}">
      <dsp:nvSpPr>
        <dsp:cNvPr id="0" name=""/>
        <dsp:cNvSpPr/>
      </dsp:nvSpPr>
      <dsp:spPr>
        <a:xfrm>
          <a:off x="1418000" y="372800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4C6F5-2287-4EEB-9A14-E5EEEEA4CC85}">
      <dsp:nvSpPr>
        <dsp:cNvPr id="0" name=""/>
        <dsp:cNvSpPr/>
      </dsp:nvSpPr>
      <dsp:spPr>
        <a:xfrm>
          <a:off x="3555009" y="214805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BPMN™ –  Modelado de Procesos del Negocio</a:t>
          </a:r>
        </a:p>
      </dsp:txBody>
      <dsp:txXfrm>
        <a:off x="3878235" y="2426735"/>
        <a:ext cx="1436445" cy="1238466"/>
      </dsp:txXfrm>
    </dsp:sp>
    <dsp:sp modelId="{F104D346-ED35-4D3B-9ED2-2375832A8559}">
      <dsp:nvSpPr>
        <dsp:cNvPr id="0" name=""/>
        <dsp:cNvSpPr/>
      </dsp:nvSpPr>
      <dsp:spPr>
        <a:xfrm>
          <a:off x="4978939" y="3704752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4C6F-1F81-4A27-8D4A-709D1116C17B}">
      <dsp:nvSpPr>
        <dsp:cNvPr id="0" name=""/>
        <dsp:cNvSpPr/>
      </dsp:nvSpPr>
      <dsp:spPr>
        <a:xfrm>
          <a:off x="5329548" y="3133980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94F2-9E85-424B-B002-418026235B25}">
      <dsp:nvSpPr>
        <dsp:cNvPr id="0" name=""/>
        <dsp:cNvSpPr/>
      </dsp:nvSpPr>
      <dsp:spPr>
        <a:xfrm>
          <a:off x="5383659" y="3926798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7271E-F282-428D-A435-930E1F90480B}">
      <dsp:nvSpPr>
        <dsp:cNvPr id="0" name=""/>
        <dsp:cNvSpPr/>
      </dsp:nvSpPr>
      <dsp:spPr>
        <a:xfrm>
          <a:off x="1780469" y="1166406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UML® – Lenguaje de Modelado Unificado</a:t>
          </a:r>
        </a:p>
      </dsp:txBody>
      <dsp:txXfrm>
        <a:off x="2103695" y="1445083"/>
        <a:ext cx="1436445" cy="1238466"/>
      </dsp:txXfrm>
    </dsp:sp>
    <dsp:sp modelId="{B2E9B241-A0D0-40DD-8029-D47ECD7D755D}">
      <dsp:nvSpPr>
        <dsp:cNvPr id="0" name=""/>
        <dsp:cNvSpPr/>
      </dsp:nvSpPr>
      <dsp:spPr>
        <a:xfrm>
          <a:off x="3192540" y="1205311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5D77D-4F1E-4FFF-97E4-5AB35F685759}">
      <dsp:nvSpPr>
        <dsp:cNvPr id="0" name=""/>
        <dsp:cNvSpPr/>
      </dsp:nvSpPr>
      <dsp:spPr>
        <a:xfrm>
          <a:off x="3543094" y="185228"/>
          <a:ext cx="2082897" cy="17958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77-F881-4686-BA94-65630F7F9441}">
      <dsp:nvSpPr>
        <dsp:cNvPr id="0" name=""/>
        <dsp:cNvSpPr/>
      </dsp:nvSpPr>
      <dsp:spPr>
        <a:xfrm>
          <a:off x="3616532" y="973776"/>
          <a:ext cx="243869" cy="21018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C89F-0C44-4613-9991-1D8D52F5BF1A}">
      <dsp:nvSpPr>
        <dsp:cNvPr id="0" name=""/>
        <dsp:cNvSpPr/>
      </dsp:nvSpPr>
      <dsp:spPr>
        <a:xfrm>
          <a:off x="26466" y="148475"/>
          <a:ext cx="2028082" cy="1050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817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Diagrama de Secuencias</a:t>
          </a:r>
        </a:p>
      </dsp:txBody>
      <dsp:txXfrm>
        <a:off x="26466" y="148475"/>
        <a:ext cx="2028082" cy="1050051"/>
      </dsp:txXfrm>
    </dsp:sp>
    <dsp:sp modelId="{74048970-2905-4D7B-9890-9F7932D31831}">
      <dsp:nvSpPr>
        <dsp:cNvPr id="0" name=""/>
        <dsp:cNvSpPr/>
      </dsp:nvSpPr>
      <dsp:spPr>
        <a:xfrm>
          <a:off x="432082" y="965182"/>
          <a:ext cx="1825274" cy="35001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Tipo: </a:t>
          </a:r>
          <a:r>
            <a:rPr lang="es-ES" sz="2200" kern="1200" dirty="0" err="1"/>
            <a:t>sd</a:t>
          </a:r>
          <a:endParaRPr lang="es-ES" sz="2200" kern="1200" dirty="0"/>
        </a:p>
      </dsp:txBody>
      <dsp:txXfrm>
        <a:off x="432082" y="965182"/>
        <a:ext cx="1825274" cy="3500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5387650" y="1097300"/>
          <a:ext cx="3195868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195868" y="377304"/>
              </a:lnTo>
              <a:lnTo>
                <a:pt x="3195868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5699373" y="2825599"/>
          <a:ext cx="91440" cy="632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289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5387650" y="1097300"/>
          <a:ext cx="357442" cy="63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04"/>
              </a:lnTo>
              <a:lnTo>
                <a:pt x="357442" y="377304"/>
              </a:lnTo>
              <a:lnTo>
                <a:pt x="357442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2655008" y="1097300"/>
          <a:ext cx="2732642" cy="632898"/>
        </a:xfrm>
        <a:custGeom>
          <a:avLst/>
          <a:gdLst/>
          <a:ahLst/>
          <a:cxnLst/>
          <a:rect l="0" t="0" r="0" b="0"/>
          <a:pathLst>
            <a:path>
              <a:moveTo>
                <a:pt x="2732642" y="0"/>
              </a:moveTo>
              <a:lnTo>
                <a:pt x="2732642" y="377304"/>
              </a:lnTo>
              <a:lnTo>
                <a:pt x="0" y="377304"/>
              </a:lnTo>
              <a:lnTo>
                <a:pt x="0" y="632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CFF45-5023-498D-A77D-AE8370D000D8}">
      <dsp:nvSpPr>
        <dsp:cNvPr id="0" name=""/>
        <dsp:cNvSpPr/>
      </dsp:nvSpPr>
      <dsp:spPr>
        <a:xfrm>
          <a:off x="4329814" y="1899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Estructura</a:t>
          </a:r>
        </a:p>
      </dsp:txBody>
      <dsp:txXfrm>
        <a:off x="4329814" y="1899"/>
        <a:ext cx="2115671" cy="1095400"/>
      </dsp:txXfrm>
    </dsp:sp>
    <dsp:sp modelId="{AF79E857-2668-49C8-8A0C-07AE9E9990BA}">
      <dsp:nvSpPr>
        <dsp:cNvPr id="0" name=""/>
        <dsp:cNvSpPr/>
      </dsp:nvSpPr>
      <dsp:spPr>
        <a:xfrm>
          <a:off x="4752948" y="853877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4752948" y="853877"/>
        <a:ext cx="1904104" cy="365133"/>
      </dsp:txXfrm>
    </dsp:sp>
    <dsp:sp modelId="{9709197F-5222-4DA4-820A-3A2AFFC38E34}">
      <dsp:nvSpPr>
        <dsp:cNvPr id="0" name=""/>
        <dsp:cNvSpPr/>
      </dsp:nvSpPr>
      <dsp:spPr>
        <a:xfrm>
          <a:off x="1133946" y="1730198"/>
          <a:ext cx="3042124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Definición de Bloques</a:t>
          </a:r>
        </a:p>
      </dsp:txBody>
      <dsp:txXfrm>
        <a:off x="1133946" y="1730198"/>
        <a:ext cx="3042124" cy="1095400"/>
      </dsp:txXfrm>
    </dsp:sp>
    <dsp:sp modelId="{042A0476-C533-4781-985D-5C19E20600C5}">
      <dsp:nvSpPr>
        <dsp:cNvPr id="0" name=""/>
        <dsp:cNvSpPr/>
      </dsp:nvSpPr>
      <dsp:spPr>
        <a:xfrm>
          <a:off x="2020306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Tipo:bdd</a:t>
          </a:r>
          <a:endParaRPr lang="es-ES" sz="2300" kern="1200" dirty="0"/>
        </a:p>
      </dsp:txBody>
      <dsp:txXfrm>
        <a:off x="2020306" y="2582176"/>
        <a:ext cx="1904104" cy="365133"/>
      </dsp:txXfrm>
    </dsp:sp>
    <dsp:sp modelId="{9D49C236-10DA-4B19-8C58-AD67319B9E62}">
      <dsp:nvSpPr>
        <dsp:cNvPr id="0" name=""/>
        <dsp:cNvSpPr/>
      </dsp:nvSpPr>
      <dsp:spPr>
        <a:xfrm>
          <a:off x="4687257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Bloques Internos</a:t>
          </a:r>
        </a:p>
      </dsp:txBody>
      <dsp:txXfrm>
        <a:off x="4687257" y="1730198"/>
        <a:ext cx="2115671" cy="1095400"/>
      </dsp:txXfrm>
    </dsp:sp>
    <dsp:sp modelId="{DFEBFD06-9F5B-4899-BDCB-0913753ED40E}">
      <dsp:nvSpPr>
        <dsp:cNvPr id="0" name=""/>
        <dsp:cNvSpPr/>
      </dsp:nvSpPr>
      <dsp:spPr>
        <a:xfrm>
          <a:off x="5110391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ibd</a:t>
          </a:r>
          <a:endParaRPr lang="es-ES" sz="2300" kern="1200" dirty="0"/>
        </a:p>
      </dsp:txBody>
      <dsp:txXfrm>
        <a:off x="5110391" y="2582176"/>
        <a:ext cx="1904104" cy="365133"/>
      </dsp:txXfrm>
    </dsp:sp>
    <dsp:sp modelId="{3F491F66-2E46-4797-8BB0-F3935652718F}">
      <dsp:nvSpPr>
        <dsp:cNvPr id="0" name=""/>
        <dsp:cNvSpPr/>
      </dsp:nvSpPr>
      <dsp:spPr>
        <a:xfrm>
          <a:off x="4687257" y="3458497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Parámetros</a:t>
          </a:r>
        </a:p>
      </dsp:txBody>
      <dsp:txXfrm>
        <a:off x="4687257" y="3458497"/>
        <a:ext cx="2115671" cy="1095400"/>
      </dsp:txXfrm>
    </dsp:sp>
    <dsp:sp modelId="{AA22AD59-61AD-4F90-9E51-1004A7C9F8E4}">
      <dsp:nvSpPr>
        <dsp:cNvPr id="0" name=""/>
        <dsp:cNvSpPr/>
      </dsp:nvSpPr>
      <dsp:spPr>
        <a:xfrm>
          <a:off x="5110391" y="43104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par</a:t>
          </a:r>
        </a:p>
      </dsp:txBody>
      <dsp:txXfrm>
        <a:off x="5110391" y="4310476"/>
        <a:ext cx="1904104" cy="365133"/>
      </dsp:txXfrm>
    </dsp:sp>
    <dsp:sp modelId="{9B493CE9-6918-4E20-9D78-9F8950EE93B7}">
      <dsp:nvSpPr>
        <dsp:cNvPr id="0" name=""/>
        <dsp:cNvSpPr/>
      </dsp:nvSpPr>
      <dsp:spPr>
        <a:xfrm>
          <a:off x="7525683" y="1730198"/>
          <a:ext cx="2115671" cy="1095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545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Diagrama de Paquetes</a:t>
          </a:r>
        </a:p>
      </dsp:txBody>
      <dsp:txXfrm>
        <a:off x="7525683" y="1730198"/>
        <a:ext cx="2115671" cy="1095400"/>
      </dsp:txXfrm>
    </dsp:sp>
    <dsp:sp modelId="{87445DE7-10BE-4079-885A-CFF7375AE985}">
      <dsp:nvSpPr>
        <dsp:cNvPr id="0" name=""/>
        <dsp:cNvSpPr/>
      </dsp:nvSpPr>
      <dsp:spPr>
        <a:xfrm>
          <a:off x="7948817" y="2582176"/>
          <a:ext cx="1904104" cy="36513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Tipo: </a:t>
          </a:r>
          <a:r>
            <a:rPr lang="es-ES" sz="2300" kern="1200" dirty="0" err="1"/>
            <a:t>pkg</a:t>
          </a:r>
          <a:endParaRPr lang="es-ES" sz="2300" kern="1200" dirty="0"/>
        </a:p>
      </dsp:txBody>
      <dsp:txXfrm>
        <a:off x="7948817" y="2582176"/>
        <a:ext cx="1904104" cy="365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1234615" y="124353"/>
          <a:ext cx="1935765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Soporta</a:t>
          </a:r>
          <a:endParaRPr lang="es-ES" sz="3400" kern="1200" dirty="0"/>
        </a:p>
      </dsp:txBody>
      <dsp:txXfrm>
        <a:off x="1246379" y="136117"/>
        <a:ext cx="1912237" cy="378114"/>
      </dsp:txXfrm>
    </dsp:sp>
    <dsp:sp modelId="{7F08E065-3185-4439-9C76-4B5F5B8659FF}">
      <dsp:nvSpPr>
        <dsp:cNvPr id="0" name=""/>
        <dsp:cNvSpPr/>
      </dsp:nvSpPr>
      <dsp:spPr>
        <a:xfrm>
          <a:off x="1428191" y="525996"/>
          <a:ext cx="218296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218296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646487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Especificación</a:t>
          </a:r>
        </a:p>
      </dsp:txBody>
      <dsp:txXfrm>
        <a:off x="1660350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1428191" y="525996"/>
          <a:ext cx="230654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230654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658845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Análisis</a:t>
          </a:r>
        </a:p>
      </dsp:txBody>
      <dsp:txXfrm>
        <a:off x="1668561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1428191" y="525996"/>
          <a:ext cx="218296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218296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646487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Diseño</a:t>
          </a:r>
        </a:p>
      </dsp:txBody>
      <dsp:txXfrm>
        <a:off x="1656185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1428191" y="525996"/>
          <a:ext cx="218296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218296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646487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Verificación</a:t>
          </a:r>
        </a:p>
      </dsp:txBody>
      <dsp:txXfrm>
        <a:off x="1659158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1428191" y="525996"/>
          <a:ext cx="218296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218296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646487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Validación</a:t>
          </a:r>
        </a:p>
      </dsp:txBody>
      <dsp:txXfrm>
        <a:off x="1658146" y="2587059"/>
        <a:ext cx="1525294" cy="374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566689" y="124353"/>
          <a:ext cx="3271617" cy="4016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Para sistemas con</a:t>
          </a:r>
          <a:endParaRPr lang="es-ES" sz="3400" kern="1200" dirty="0"/>
        </a:p>
      </dsp:txBody>
      <dsp:txXfrm>
        <a:off x="578453" y="136117"/>
        <a:ext cx="3248089" cy="378114"/>
      </dsp:txXfrm>
    </dsp:sp>
    <dsp:sp modelId="{7F08E065-3185-4439-9C76-4B5F5B8659FF}">
      <dsp:nvSpPr>
        <dsp:cNvPr id="0" name=""/>
        <dsp:cNvSpPr/>
      </dsp:nvSpPr>
      <dsp:spPr>
        <a:xfrm>
          <a:off x="893850" y="525996"/>
          <a:ext cx="351881" cy="3549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75"/>
              </a:lnTo>
              <a:lnTo>
                <a:pt x="351881" y="35497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732" y="644319"/>
          <a:ext cx="1548612" cy="47330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Hardware</a:t>
          </a:r>
        </a:p>
      </dsp:txBody>
      <dsp:txXfrm>
        <a:off x="1259595" y="658182"/>
        <a:ext cx="1520886" cy="445578"/>
      </dsp:txXfrm>
    </dsp:sp>
    <dsp:sp modelId="{E8762305-AF09-4A96-8C1C-77C0034FAD05}">
      <dsp:nvSpPr>
        <dsp:cNvPr id="0" name=""/>
        <dsp:cNvSpPr/>
      </dsp:nvSpPr>
      <dsp:spPr>
        <a:xfrm>
          <a:off x="893850" y="525996"/>
          <a:ext cx="364239" cy="82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6363"/>
              </a:lnTo>
              <a:lnTo>
                <a:pt x="364239" y="82636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58090" y="1186488"/>
          <a:ext cx="1548612" cy="33174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Software</a:t>
          </a:r>
        </a:p>
      </dsp:txBody>
      <dsp:txXfrm>
        <a:off x="1267806" y="1196204"/>
        <a:ext cx="1529180" cy="312309"/>
      </dsp:txXfrm>
    </dsp:sp>
    <dsp:sp modelId="{8A570E48-FFF5-4495-8092-675D2A3F0183}">
      <dsp:nvSpPr>
        <dsp:cNvPr id="0" name=""/>
        <dsp:cNvSpPr/>
      </dsp:nvSpPr>
      <dsp:spPr>
        <a:xfrm>
          <a:off x="893850" y="525996"/>
          <a:ext cx="351881" cy="1239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025"/>
              </a:lnTo>
              <a:lnTo>
                <a:pt x="351881" y="12390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5C529-5DD0-4CF5-A088-93EC45E1DD64}">
      <dsp:nvSpPr>
        <dsp:cNvPr id="0" name=""/>
        <dsp:cNvSpPr/>
      </dsp:nvSpPr>
      <dsp:spPr>
        <a:xfrm>
          <a:off x="1245732" y="1599455"/>
          <a:ext cx="1548612" cy="33113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Datos</a:t>
          </a:r>
        </a:p>
      </dsp:txBody>
      <dsp:txXfrm>
        <a:off x="1255430" y="1609153"/>
        <a:ext cx="1529216" cy="311735"/>
      </dsp:txXfrm>
    </dsp:sp>
    <dsp:sp modelId="{257AACE5-8462-4EAE-8F19-51334550BCC6}">
      <dsp:nvSpPr>
        <dsp:cNvPr id="0" name=""/>
        <dsp:cNvSpPr/>
      </dsp:nvSpPr>
      <dsp:spPr>
        <a:xfrm>
          <a:off x="893850" y="525996"/>
          <a:ext cx="351881" cy="1745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755"/>
              </a:lnTo>
              <a:lnTo>
                <a:pt x="351881" y="174575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92917-446A-4EF8-AF9B-0800A7A572EF}">
      <dsp:nvSpPr>
        <dsp:cNvPr id="0" name=""/>
        <dsp:cNvSpPr/>
      </dsp:nvSpPr>
      <dsp:spPr>
        <a:xfrm>
          <a:off x="1245732" y="2055444"/>
          <a:ext cx="1548612" cy="432614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Personas</a:t>
          </a:r>
        </a:p>
      </dsp:txBody>
      <dsp:txXfrm>
        <a:off x="1258403" y="2068115"/>
        <a:ext cx="1523270" cy="407272"/>
      </dsp:txXfrm>
    </dsp:sp>
    <dsp:sp modelId="{128919FA-C2DB-459D-A00A-6FC03D9BA718}">
      <dsp:nvSpPr>
        <dsp:cNvPr id="0" name=""/>
        <dsp:cNvSpPr/>
      </dsp:nvSpPr>
      <dsp:spPr>
        <a:xfrm>
          <a:off x="893850" y="525996"/>
          <a:ext cx="351881" cy="2248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444"/>
              </a:lnTo>
              <a:lnTo>
                <a:pt x="351881" y="224844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61578-0ED3-4511-ABD4-BA17F46329FB}">
      <dsp:nvSpPr>
        <dsp:cNvPr id="0" name=""/>
        <dsp:cNvSpPr/>
      </dsp:nvSpPr>
      <dsp:spPr>
        <a:xfrm>
          <a:off x="1245732" y="2575400"/>
          <a:ext cx="1548612" cy="39808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Instalaciones</a:t>
          </a:r>
        </a:p>
      </dsp:txBody>
      <dsp:txXfrm>
        <a:off x="1257391" y="2587059"/>
        <a:ext cx="1525294" cy="374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3229E-9C04-47D9-A2E8-0EAB16ED286D}">
      <dsp:nvSpPr>
        <dsp:cNvPr id="0" name=""/>
        <dsp:cNvSpPr/>
      </dsp:nvSpPr>
      <dsp:spPr>
        <a:xfrm>
          <a:off x="884939" y="432268"/>
          <a:ext cx="1715589" cy="45440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Provee</a:t>
          </a:r>
          <a:endParaRPr lang="es-ES" sz="3400" kern="1200" dirty="0"/>
        </a:p>
      </dsp:txBody>
      <dsp:txXfrm>
        <a:off x="898248" y="445577"/>
        <a:ext cx="1688971" cy="427788"/>
      </dsp:txXfrm>
    </dsp:sp>
    <dsp:sp modelId="{7F08E065-3185-4439-9C76-4B5F5B8659FF}">
      <dsp:nvSpPr>
        <dsp:cNvPr id="0" name=""/>
        <dsp:cNvSpPr/>
      </dsp:nvSpPr>
      <dsp:spPr>
        <a:xfrm>
          <a:off x="1056498" y="886674"/>
          <a:ext cx="188811" cy="47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159"/>
              </a:lnTo>
              <a:lnTo>
                <a:pt x="188811" y="4711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C71E2-A63A-4726-9A16-DC286E67C600}">
      <dsp:nvSpPr>
        <dsp:cNvPr id="0" name=""/>
        <dsp:cNvSpPr/>
      </dsp:nvSpPr>
      <dsp:spPr>
        <a:xfrm>
          <a:off x="1245310" y="998098"/>
          <a:ext cx="2274843" cy="7194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Semántica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El Significado</a:t>
          </a:r>
        </a:p>
      </dsp:txBody>
      <dsp:txXfrm>
        <a:off x="1266383" y="1019171"/>
        <a:ext cx="2232697" cy="677325"/>
      </dsp:txXfrm>
    </dsp:sp>
    <dsp:sp modelId="{E8762305-AF09-4A96-8C1C-77C0034FAD05}">
      <dsp:nvSpPr>
        <dsp:cNvPr id="0" name=""/>
        <dsp:cNvSpPr/>
      </dsp:nvSpPr>
      <dsp:spPr>
        <a:xfrm>
          <a:off x="1056498" y="886674"/>
          <a:ext cx="216554" cy="149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797"/>
              </a:lnTo>
              <a:lnTo>
                <a:pt x="216554" y="149179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08E42-F0CB-4E7F-97FA-9A47C6CB3116}">
      <dsp:nvSpPr>
        <dsp:cNvPr id="0" name=""/>
        <dsp:cNvSpPr/>
      </dsp:nvSpPr>
      <dsp:spPr>
        <a:xfrm>
          <a:off x="1273053" y="1872167"/>
          <a:ext cx="2306932" cy="101260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Notación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Representación del Significado</a:t>
          </a:r>
        </a:p>
      </dsp:txBody>
      <dsp:txXfrm>
        <a:off x="1302711" y="1901825"/>
        <a:ext cx="2247616" cy="953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888-3899-42EC-B3E4-722CE8F17367}">
      <dsp:nvSpPr>
        <dsp:cNvPr id="0" name=""/>
        <dsp:cNvSpPr/>
      </dsp:nvSpPr>
      <dsp:spPr>
        <a:xfrm>
          <a:off x="9335633" y="2421353"/>
          <a:ext cx="169764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1697647" y="219855"/>
              </a:lnTo>
              <a:lnTo>
                <a:pt x="169764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CDBC-1159-4386-AE19-9A361CAAF47D}">
      <dsp:nvSpPr>
        <dsp:cNvPr id="0" name=""/>
        <dsp:cNvSpPr/>
      </dsp:nvSpPr>
      <dsp:spPr>
        <a:xfrm>
          <a:off x="9333607" y="3428434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CA354-168A-4955-88AD-89F8C8004E20}">
      <dsp:nvSpPr>
        <dsp:cNvPr id="0" name=""/>
        <dsp:cNvSpPr/>
      </dsp:nvSpPr>
      <dsp:spPr>
        <a:xfrm>
          <a:off x="9289913" y="2421353"/>
          <a:ext cx="91440" cy="368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855"/>
              </a:lnTo>
              <a:lnTo>
                <a:pt x="89413" y="219855"/>
              </a:lnTo>
              <a:lnTo>
                <a:pt x="89413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BE67-40A7-4315-A21C-E86023715EFB}">
      <dsp:nvSpPr>
        <dsp:cNvPr id="0" name=""/>
        <dsp:cNvSpPr/>
      </dsp:nvSpPr>
      <dsp:spPr>
        <a:xfrm>
          <a:off x="7725373" y="2421353"/>
          <a:ext cx="1610259" cy="368790"/>
        </a:xfrm>
        <a:custGeom>
          <a:avLst/>
          <a:gdLst/>
          <a:ahLst/>
          <a:cxnLst/>
          <a:rect l="0" t="0" r="0" b="0"/>
          <a:pathLst>
            <a:path>
              <a:moveTo>
                <a:pt x="1610259" y="0"/>
              </a:moveTo>
              <a:lnTo>
                <a:pt x="1610259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AB4FE-014A-41EA-9972-AF7EC12BC85C}">
      <dsp:nvSpPr>
        <dsp:cNvPr id="0" name=""/>
        <dsp:cNvSpPr/>
      </dsp:nvSpPr>
      <dsp:spPr>
        <a:xfrm>
          <a:off x="6350811" y="1407907"/>
          <a:ext cx="2984821" cy="37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19"/>
              </a:lnTo>
              <a:lnTo>
                <a:pt x="2984821" y="226219"/>
              </a:lnTo>
              <a:lnTo>
                <a:pt x="2984821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539F7-70D7-4349-A9A7-95CB978719F7}">
      <dsp:nvSpPr>
        <dsp:cNvPr id="0" name=""/>
        <dsp:cNvSpPr/>
      </dsp:nvSpPr>
      <dsp:spPr>
        <a:xfrm>
          <a:off x="5011289" y="1407907"/>
          <a:ext cx="1339522" cy="375154"/>
        </a:xfrm>
        <a:custGeom>
          <a:avLst/>
          <a:gdLst/>
          <a:ahLst/>
          <a:cxnLst/>
          <a:rect l="0" t="0" r="0" b="0"/>
          <a:pathLst>
            <a:path>
              <a:moveTo>
                <a:pt x="1339522" y="0"/>
              </a:moveTo>
              <a:lnTo>
                <a:pt x="1339522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CF95B-D449-4EF3-8D59-2B568D1EAFEF}">
      <dsp:nvSpPr>
        <dsp:cNvPr id="0" name=""/>
        <dsp:cNvSpPr/>
      </dsp:nvSpPr>
      <dsp:spPr>
        <a:xfrm>
          <a:off x="3357335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2626697" y="219855"/>
              </a:lnTo>
              <a:lnTo>
                <a:pt x="262669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3357335" y="2421353"/>
          <a:ext cx="888617" cy="368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55"/>
              </a:lnTo>
              <a:lnTo>
                <a:pt x="888617" y="219855"/>
              </a:lnTo>
              <a:lnTo>
                <a:pt x="888617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2384592" y="2421353"/>
          <a:ext cx="972743" cy="368790"/>
        </a:xfrm>
        <a:custGeom>
          <a:avLst/>
          <a:gdLst/>
          <a:ahLst/>
          <a:cxnLst/>
          <a:rect l="0" t="0" r="0" b="0"/>
          <a:pathLst>
            <a:path>
              <a:moveTo>
                <a:pt x="972743" y="0"/>
              </a:moveTo>
              <a:lnTo>
                <a:pt x="972743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730638" y="2421353"/>
          <a:ext cx="2626697" cy="368790"/>
        </a:xfrm>
        <a:custGeom>
          <a:avLst/>
          <a:gdLst/>
          <a:ahLst/>
          <a:cxnLst/>
          <a:rect l="0" t="0" r="0" b="0"/>
          <a:pathLst>
            <a:path>
              <a:moveTo>
                <a:pt x="2626697" y="0"/>
              </a:moveTo>
              <a:lnTo>
                <a:pt x="2626697" y="219855"/>
              </a:lnTo>
              <a:lnTo>
                <a:pt x="0" y="219855"/>
              </a:lnTo>
              <a:lnTo>
                <a:pt x="0" y="36879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A6EA9-97C1-4415-AB45-A8D7387296DC}">
      <dsp:nvSpPr>
        <dsp:cNvPr id="0" name=""/>
        <dsp:cNvSpPr/>
      </dsp:nvSpPr>
      <dsp:spPr>
        <a:xfrm>
          <a:off x="3357335" y="1407907"/>
          <a:ext cx="2993476" cy="375154"/>
        </a:xfrm>
        <a:custGeom>
          <a:avLst/>
          <a:gdLst/>
          <a:ahLst/>
          <a:cxnLst/>
          <a:rect l="0" t="0" r="0" b="0"/>
          <a:pathLst>
            <a:path>
              <a:moveTo>
                <a:pt x="2993476" y="0"/>
              </a:moveTo>
              <a:lnTo>
                <a:pt x="2993476" y="226219"/>
              </a:lnTo>
              <a:lnTo>
                <a:pt x="0" y="226219"/>
              </a:lnTo>
              <a:lnTo>
                <a:pt x="0" y="37515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523EC-77D4-4EC4-8544-EF59F6C9CD33}">
      <dsp:nvSpPr>
        <dsp:cNvPr id="0" name=""/>
        <dsp:cNvSpPr/>
      </dsp:nvSpPr>
      <dsp:spPr>
        <a:xfrm>
          <a:off x="5088648" y="769616"/>
          <a:ext cx="2524326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007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Diagramas SysML ™</a:t>
          </a:r>
          <a:endParaRPr lang="es-ES" sz="1800" kern="1200" dirty="0"/>
        </a:p>
      </dsp:txBody>
      <dsp:txXfrm>
        <a:off x="5088648" y="769616"/>
        <a:ext cx="2524326" cy="638291"/>
      </dsp:txXfrm>
    </dsp:sp>
    <dsp:sp modelId="{280E0885-C744-4892-A958-26EC3506CE64}">
      <dsp:nvSpPr>
        <dsp:cNvPr id="0" name=""/>
        <dsp:cNvSpPr/>
      </dsp:nvSpPr>
      <dsp:spPr>
        <a:xfrm>
          <a:off x="6038283" y="1272428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6038283" y="1272428"/>
        <a:ext cx="1109523" cy="212763"/>
      </dsp:txXfrm>
    </dsp:sp>
    <dsp:sp modelId="{68DC429D-7F3C-446B-BB16-D1213175AA42}">
      <dsp:nvSpPr>
        <dsp:cNvPr id="0" name=""/>
        <dsp:cNvSpPr/>
      </dsp:nvSpPr>
      <dsp:spPr>
        <a:xfrm>
          <a:off x="2740933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Comportamiento</a:t>
          </a:r>
        </a:p>
      </dsp:txBody>
      <dsp:txXfrm>
        <a:off x="2740933" y="1783061"/>
        <a:ext cx="1232803" cy="638291"/>
      </dsp:txXfrm>
    </dsp:sp>
    <dsp:sp modelId="{DAFDF285-03B7-4FBD-AAE5-7D64AAADAAEC}">
      <dsp:nvSpPr>
        <dsp:cNvPr id="0" name=""/>
        <dsp:cNvSpPr/>
      </dsp:nvSpPr>
      <dsp:spPr>
        <a:xfrm>
          <a:off x="2987494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2987494" y="2279510"/>
        <a:ext cx="1109523" cy="212763"/>
      </dsp:txXfrm>
    </dsp:sp>
    <dsp:sp modelId="{DE1C32FE-2FBA-472A-8E93-FA2A7BAE2A52}">
      <dsp:nvSpPr>
        <dsp:cNvPr id="0" name=""/>
        <dsp:cNvSpPr/>
      </dsp:nvSpPr>
      <dsp:spPr>
        <a:xfrm>
          <a:off x="114236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Actividades</a:t>
          </a:r>
        </a:p>
      </dsp:txBody>
      <dsp:txXfrm>
        <a:off x="114236" y="2790143"/>
        <a:ext cx="1232803" cy="638291"/>
      </dsp:txXfrm>
    </dsp:sp>
    <dsp:sp modelId="{C9461FD0-706E-4AF6-9757-94D46A246B24}">
      <dsp:nvSpPr>
        <dsp:cNvPr id="0" name=""/>
        <dsp:cNvSpPr/>
      </dsp:nvSpPr>
      <dsp:spPr>
        <a:xfrm>
          <a:off x="360797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360797" y="3286592"/>
        <a:ext cx="1109523" cy="212763"/>
      </dsp:txXfrm>
    </dsp:sp>
    <dsp:sp modelId="{E0B9FE0C-0F10-441B-AB91-11F21257A420}">
      <dsp:nvSpPr>
        <dsp:cNvPr id="0" name=""/>
        <dsp:cNvSpPr/>
      </dsp:nvSpPr>
      <dsp:spPr>
        <a:xfrm>
          <a:off x="176819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Secuencias</a:t>
          </a:r>
        </a:p>
      </dsp:txBody>
      <dsp:txXfrm>
        <a:off x="1768190" y="2790143"/>
        <a:ext cx="1232803" cy="638291"/>
      </dsp:txXfrm>
    </dsp:sp>
    <dsp:sp modelId="{70939A82-6DE5-4812-A052-7437D3E0E31F}">
      <dsp:nvSpPr>
        <dsp:cNvPr id="0" name=""/>
        <dsp:cNvSpPr/>
      </dsp:nvSpPr>
      <dsp:spPr>
        <a:xfrm>
          <a:off x="2014750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2014750" y="3286592"/>
        <a:ext cx="1109523" cy="212763"/>
      </dsp:txXfrm>
    </dsp:sp>
    <dsp:sp modelId="{192ACB67-C87E-4ECF-97CB-8705F0CB67D9}">
      <dsp:nvSpPr>
        <dsp:cNvPr id="0" name=""/>
        <dsp:cNvSpPr/>
      </dsp:nvSpPr>
      <dsp:spPr>
        <a:xfrm>
          <a:off x="3422143" y="2790143"/>
          <a:ext cx="1647617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Máquina de Estados</a:t>
          </a:r>
        </a:p>
      </dsp:txBody>
      <dsp:txXfrm>
        <a:off x="3422143" y="2790143"/>
        <a:ext cx="1647617" cy="638291"/>
      </dsp:txXfrm>
    </dsp:sp>
    <dsp:sp modelId="{D0B666A1-16BE-46C2-97BE-EDBB44E0178C}">
      <dsp:nvSpPr>
        <dsp:cNvPr id="0" name=""/>
        <dsp:cNvSpPr/>
      </dsp:nvSpPr>
      <dsp:spPr>
        <a:xfrm>
          <a:off x="387611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3876111" y="3286592"/>
        <a:ext cx="1109523" cy="212763"/>
      </dsp:txXfrm>
    </dsp:sp>
    <dsp:sp modelId="{A96DF9A7-BFF1-4712-B64D-2F3499E562E4}">
      <dsp:nvSpPr>
        <dsp:cNvPr id="0" name=""/>
        <dsp:cNvSpPr/>
      </dsp:nvSpPr>
      <dsp:spPr>
        <a:xfrm>
          <a:off x="5367630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Casos de Uso</a:t>
          </a:r>
        </a:p>
      </dsp:txBody>
      <dsp:txXfrm>
        <a:off x="5367630" y="2790143"/>
        <a:ext cx="1232803" cy="638291"/>
      </dsp:txXfrm>
    </dsp:sp>
    <dsp:sp modelId="{C7EC98A2-2B1D-42A0-AF52-39B5B6851D43}">
      <dsp:nvSpPr>
        <dsp:cNvPr id="0" name=""/>
        <dsp:cNvSpPr/>
      </dsp:nvSpPr>
      <dsp:spPr>
        <a:xfrm>
          <a:off x="5614191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5614191" y="3286592"/>
        <a:ext cx="1109523" cy="212763"/>
      </dsp:txXfrm>
    </dsp:sp>
    <dsp:sp modelId="{979A8D03-03D9-4864-BB5A-82B404DB9F96}">
      <dsp:nvSpPr>
        <dsp:cNvPr id="0" name=""/>
        <dsp:cNvSpPr/>
      </dsp:nvSpPr>
      <dsp:spPr>
        <a:xfrm>
          <a:off x="4394887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Requerimientos</a:t>
          </a:r>
        </a:p>
      </dsp:txBody>
      <dsp:txXfrm>
        <a:off x="4394887" y="1783061"/>
        <a:ext cx="1232803" cy="638291"/>
      </dsp:txXfrm>
    </dsp:sp>
    <dsp:sp modelId="{4D0FC34B-5B16-4BE4-90ED-C98F23065FD7}">
      <dsp:nvSpPr>
        <dsp:cNvPr id="0" name=""/>
        <dsp:cNvSpPr/>
      </dsp:nvSpPr>
      <dsp:spPr>
        <a:xfrm>
          <a:off x="4641448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/>
            <a:t>Nuevo Diagrama</a:t>
          </a:r>
          <a:endParaRPr lang="es-ES" sz="1000" kern="1200" dirty="0"/>
        </a:p>
      </dsp:txBody>
      <dsp:txXfrm>
        <a:off x="4641448" y="2279510"/>
        <a:ext cx="1109523" cy="212763"/>
      </dsp:txXfrm>
    </dsp:sp>
    <dsp:sp modelId="{2D37F673-A713-4B5A-9F46-24A3E8593938}">
      <dsp:nvSpPr>
        <dsp:cNvPr id="0" name=""/>
        <dsp:cNvSpPr/>
      </dsp:nvSpPr>
      <dsp:spPr>
        <a:xfrm>
          <a:off x="8719231" y="1783061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Estructura</a:t>
          </a:r>
        </a:p>
      </dsp:txBody>
      <dsp:txXfrm>
        <a:off x="8719231" y="1783061"/>
        <a:ext cx="1232803" cy="638291"/>
      </dsp:txXfrm>
    </dsp:sp>
    <dsp:sp modelId="{61F08A4D-C499-45A8-BE7E-59F357BDAB03}">
      <dsp:nvSpPr>
        <dsp:cNvPr id="0" name=""/>
        <dsp:cNvSpPr/>
      </dsp:nvSpPr>
      <dsp:spPr>
        <a:xfrm>
          <a:off x="8965792" y="2279510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Conjunto de Diagramas</a:t>
          </a:r>
        </a:p>
      </dsp:txBody>
      <dsp:txXfrm>
        <a:off x="8965792" y="2279510"/>
        <a:ext cx="1109523" cy="212763"/>
      </dsp:txXfrm>
    </dsp:sp>
    <dsp:sp modelId="{9709197F-5222-4DA4-820A-3A2AFFC38E34}">
      <dsp:nvSpPr>
        <dsp:cNvPr id="0" name=""/>
        <dsp:cNvSpPr/>
      </dsp:nvSpPr>
      <dsp:spPr>
        <a:xfrm>
          <a:off x="7021584" y="2790143"/>
          <a:ext cx="1407578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Definición de Bloques</a:t>
          </a:r>
        </a:p>
      </dsp:txBody>
      <dsp:txXfrm>
        <a:off x="7021584" y="2790143"/>
        <a:ext cx="1407578" cy="638291"/>
      </dsp:txXfrm>
    </dsp:sp>
    <dsp:sp modelId="{042A0476-C533-4781-985D-5C19E20600C5}">
      <dsp:nvSpPr>
        <dsp:cNvPr id="0" name=""/>
        <dsp:cNvSpPr/>
      </dsp:nvSpPr>
      <dsp:spPr>
        <a:xfrm>
          <a:off x="7355532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7355532" y="3286592"/>
        <a:ext cx="1109523" cy="212763"/>
      </dsp:txXfrm>
    </dsp:sp>
    <dsp:sp modelId="{9D49C236-10DA-4B19-8C58-AD67319B9E62}">
      <dsp:nvSpPr>
        <dsp:cNvPr id="0" name=""/>
        <dsp:cNvSpPr/>
      </dsp:nvSpPr>
      <dsp:spPr>
        <a:xfrm>
          <a:off x="8762925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Bloques Internos</a:t>
          </a:r>
        </a:p>
      </dsp:txBody>
      <dsp:txXfrm>
        <a:off x="8762925" y="2790143"/>
        <a:ext cx="1232803" cy="638291"/>
      </dsp:txXfrm>
    </dsp:sp>
    <dsp:sp modelId="{DFEBFD06-9F5B-4899-BDCB-0913753ED40E}">
      <dsp:nvSpPr>
        <dsp:cNvPr id="0" name=""/>
        <dsp:cNvSpPr/>
      </dsp:nvSpPr>
      <dsp:spPr>
        <a:xfrm>
          <a:off x="9009486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Modificado UML™</a:t>
          </a:r>
        </a:p>
      </dsp:txBody>
      <dsp:txXfrm>
        <a:off x="9009486" y="3286592"/>
        <a:ext cx="1109523" cy="212763"/>
      </dsp:txXfrm>
    </dsp:sp>
    <dsp:sp modelId="{3F491F66-2E46-4797-8BB0-F3935652718F}">
      <dsp:nvSpPr>
        <dsp:cNvPr id="0" name=""/>
        <dsp:cNvSpPr/>
      </dsp:nvSpPr>
      <dsp:spPr>
        <a:xfrm>
          <a:off x="8762925" y="3797225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Parámetros</a:t>
          </a:r>
        </a:p>
      </dsp:txBody>
      <dsp:txXfrm>
        <a:off x="8762925" y="3797225"/>
        <a:ext cx="1232803" cy="638291"/>
      </dsp:txXfrm>
    </dsp:sp>
    <dsp:sp modelId="{AA22AD59-61AD-4F90-9E51-1004A7C9F8E4}">
      <dsp:nvSpPr>
        <dsp:cNvPr id="0" name=""/>
        <dsp:cNvSpPr/>
      </dsp:nvSpPr>
      <dsp:spPr>
        <a:xfrm>
          <a:off x="9009486" y="4293674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Nuevo Diagrama</a:t>
          </a:r>
        </a:p>
      </dsp:txBody>
      <dsp:txXfrm>
        <a:off x="9009486" y="4293674"/>
        <a:ext cx="1109523" cy="212763"/>
      </dsp:txXfrm>
    </dsp:sp>
    <dsp:sp modelId="{9B493CE9-6918-4E20-9D78-9F8950EE93B7}">
      <dsp:nvSpPr>
        <dsp:cNvPr id="0" name=""/>
        <dsp:cNvSpPr/>
      </dsp:nvSpPr>
      <dsp:spPr>
        <a:xfrm>
          <a:off x="10416879" y="2790143"/>
          <a:ext cx="1232803" cy="6382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900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Diagrama de Paquetes</a:t>
          </a:r>
        </a:p>
      </dsp:txBody>
      <dsp:txXfrm>
        <a:off x="10416879" y="2790143"/>
        <a:ext cx="1232803" cy="638291"/>
      </dsp:txXfrm>
    </dsp:sp>
    <dsp:sp modelId="{87445DE7-10BE-4079-885A-CFF7375AE985}">
      <dsp:nvSpPr>
        <dsp:cNvPr id="0" name=""/>
        <dsp:cNvSpPr/>
      </dsp:nvSpPr>
      <dsp:spPr>
        <a:xfrm>
          <a:off x="10663439" y="3286592"/>
          <a:ext cx="1109523" cy="21276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Igual UML™</a:t>
          </a:r>
        </a:p>
      </dsp:txBody>
      <dsp:txXfrm>
        <a:off x="10663439" y="3286592"/>
        <a:ext cx="1109523" cy="2127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F2587-AC14-4F54-8853-C680E6381ECE}">
      <dsp:nvSpPr>
        <dsp:cNvPr id="0" name=""/>
        <dsp:cNvSpPr/>
      </dsp:nvSpPr>
      <dsp:spPr>
        <a:xfrm>
          <a:off x="2377465" y="3093332"/>
          <a:ext cx="1758673" cy="17586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Sistema</a:t>
          </a:r>
        </a:p>
      </dsp:txBody>
      <dsp:txXfrm>
        <a:off x="2635017" y="3350884"/>
        <a:ext cx="1243569" cy="1243569"/>
      </dsp:txXfrm>
    </dsp:sp>
    <dsp:sp modelId="{FB3C8DE4-9967-4FEB-9B41-E7ABA5543EA1}">
      <dsp:nvSpPr>
        <dsp:cNvPr id="0" name=""/>
        <dsp:cNvSpPr/>
      </dsp:nvSpPr>
      <dsp:spPr>
        <a:xfrm rot="11700000">
          <a:off x="810278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50DEEF-FBBD-4586-9FC6-26D12FFC18B3}">
      <dsp:nvSpPr>
        <dsp:cNvPr id="0" name=""/>
        <dsp:cNvSpPr/>
      </dsp:nvSpPr>
      <dsp:spPr>
        <a:xfrm>
          <a:off x="1094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Requerimientos</a:t>
          </a:r>
        </a:p>
      </dsp:txBody>
      <dsp:txXfrm>
        <a:off x="40241" y="2694992"/>
        <a:ext cx="1592445" cy="1258297"/>
      </dsp:txXfrm>
    </dsp:sp>
    <dsp:sp modelId="{1DEA7ED2-BDA1-4F5E-8CFD-57E5F19CAC09}">
      <dsp:nvSpPr>
        <dsp:cNvPr id="0" name=""/>
        <dsp:cNvSpPr/>
      </dsp:nvSpPr>
      <dsp:spPr>
        <a:xfrm rot="14700000">
          <a:off x="175414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9E894-C893-4FEA-9EFC-4D737F8569F4}">
      <dsp:nvSpPr>
        <dsp:cNvPr id="0" name=""/>
        <dsp:cNvSpPr/>
      </dsp:nvSpPr>
      <dsp:spPr>
        <a:xfrm>
          <a:off x="1362469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Estructura</a:t>
          </a:r>
        </a:p>
      </dsp:txBody>
      <dsp:txXfrm>
        <a:off x="1401616" y="1072567"/>
        <a:ext cx="1592445" cy="1258297"/>
      </dsp:txXfrm>
    </dsp:sp>
    <dsp:sp modelId="{6D80AB7A-EFEC-4388-86D9-C31FB38F0171}">
      <dsp:nvSpPr>
        <dsp:cNvPr id="0" name=""/>
        <dsp:cNvSpPr/>
      </dsp:nvSpPr>
      <dsp:spPr>
        <a:xfrm rot="17700000">
          <a:off x="3222531" y="2147571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F6DDB-EAEC-440D-B6CE-55F023207B18}">
      <dsp:nvSpPr>
        <dsp:cNvPr id="0" name=""/>
        <dsp:cNvSpPr/>
      </dsp:nvSpPr>
      <dsp:spPr>
        <a:xfrm>
          <a:off x="3480394" y="1033420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Comportamiento</a:t>
          </a:r>
        </a:p>
      </dsp:txBody>
      <dsp:txXfrm>
        <a:off x="3519541" y="1072567"/>
        <a:ext cx="1592445" cy="1258297"/>
      </dsp:txXfrm>
    </dsp:sp>
    <dsp:sp modelId="{A6AFC6EA-FAA7-4874-8B15-9054BCD5574E}">
      <dsp:nvSpPr>
        <dsp:cNvPr id="0" name=""/>
        <dsp:cNvSpPr/>
      </dsp:nvSpPr>
      <dsp:spPr>
        <a:xfrm rot="20700000">
          <a:off x="4166394" y="3272423"/>
          <a:ext cx="1536930" cy="50122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BFE31-A966-40CF-B240-3D9E85843EA0}">
      <dsp:nvSpPr>
        <dsp:cNvPr id="0" name=""/>
        <dsp:cNvSpPr/>
      </dsp:nvSpPr>
      <dsp:spPr>
        <a:xfrm>
          <a:off x="4841770" y="2655845"/>
          <a:ext cx="1670739" cy="1336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Parámetros</a:t>
          </a:r>
        </a:p>
      </dsp:txBody>
      <dsp:txXfrm>
        <a:off x="4880917" y="2694992"/>
        <a:ext cx="1592445" cy="1258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F95B-D449-4EF3-8D59-2B568D1EAFEF}">
      <dsp:nvSpPr>
        <dsp:cNvPr id="0" name=""/>
        <dsp:cNvSpPr/>
      </dsp:nvSpPr>
      <dsp:spPr>
        <a:xfrm>
          <a:off x="5848036" y="1905108"/>
          <a:ext cx="4615574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4615574" y="374360"/>
              </a:lnTo>
              <a:lnTo>
                <a:pt x="4615574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41FCF-E78B-427C-80C5-A291887FD32D}">
      <dsp:nvSpPr>
        <dsp:cNvPr id="0" name=""/>
        <dsp:cNvSpPr/>
      </dsp:nvSpPr>
      <dsp:spPr>
        <a:xfrm>
          <a:off x="5848036" y="1905108"/>
          <a:ext cx="1552818" cy="636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360"/>
              </a:lnTo>
              <a:lnTo>
                <a:pt x="1552818" y="374360"/>
              </a:lnTo>
              <a:lnTo>
                <a:pt x="1552818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945E-E709-4E6D-B625-3DB397C519CF}">
      <dsp:nvSpPr>
        <dsp:cNvPr id="0" name=""/>
        <dsp:cNvSpPr/>
      </dsp:nvSpPr>
      <dsp:spPr>
        <a:xfrm>
          <a:off x="4120862" y="1905108"/>
          <a:ext cx="1727174" cy="636805"/>
        </a:xfrm>
        <a:custGeom>
          <a:avLst/>
          <a:gdLst/>
          <a:ahLst/>
          <a:cxnLst/>
          <a:rect l="0" t="0" r="0" b="0"/>
          <a:pathLst>
            <a:path>
              <a:moveTo>
                <a:pt x="1727174" y="0"/>
              </a:moveTo>
              <a:lnTo>
                <a:pt x="1727174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1761D-14C7-411A-AD1C-0CAE75AD8302}">
      <dsp:nvSpPr>
        <dsp:cNvPr id="0" name=""/>
        <dsp:cNvSpPr/>
      </dsp:nvSpPr>
      <dsp:spPr>
        <a:xfrm>
          <a:off x="1206350" y="1905108"/>
          <a:ext cx="4641686" cy="636805"/>
        </a:xfrm>
        <a:custGeom>
          <a:avLst/>
          <a:gdLst/>
          <a:ahLst/>
          <a:cxnLst/>
          <a:rect l="0" t="0" r="0" b="0"/>
          <a:pathLst>
            <a:path>
              <a:moveTo>
                <a:pt x="4641686" y="0"/>
              </a:moveTo>
              <a:lnTo>
                <a:pt x="4641686" y="374360"/>
              </a:lnTo>
              <a:lnTo>
                <a:pt x="0" y="374360"/>
              </a:lnTo>
              <a:lnTo>
                <a:pt x="0" y="63680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BA3FD-E013-42A4-903B-FC57C7E8E822}">
      <dsp:nvSpPr>
        <dsp:cNvPr id="0" name=""/>
        <dsp:cNvSpPr/>
      </dsp:nvSpPr>
      <dsp:spPr>
        <a:xfrm>
          <a:off x="4761845" y="780344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Comportamiento</a:t>
          </a:r>
        </a:p>
      </dsp:txBody>
      <dsp:txXfrm>
        <a:off x="4761845" y="780344"/>
        <a:ext cx="2172383" cy="1124763"/>
      </dsp:txXfrm>
    </dsp:sp>
    <dsp:sp modelId="{99057308-9EDC-4417-83FC-6138469F8961}">
      <dsp:nvSpPr>
        <dsp:cNvPr id="0" name=""/>
        <dsp:cNvSpPr/>
      </dsp:nvSpPr>
      <dsp:spPr>
        <a:xfrm>
          <a:off x="5183265" y="1642102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Conjunto de Diagramas</a:t>
          </a:r>
        </a:p>
      </dsp:txBody>
      <dsp:txXfrm>
        <a:off x="5183265" y="1642102"/>
        <a:ext cx="1955145" cy="374921"/>
      </dsp:txXfrm>
    </dsp:sp>
    <dsp:sp modelId="{DE1C32FE-2FBA-472A-8E93-FA2A7BAE2A52}">
      <dsp:nvSpPr>
        <dsp:cNvPr id="0" name=""/>
        <dsp:cNvSpPr/>
      </dsp:nvSpPr>
      <dsp:spPr>
        <a:xfrm>
          <a:off x="120158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Actividades</a:t>
          </a:r>
        </a:p>
      </dsp:txBody>
      <dsp:txXfrm>
        <a:off x="120158" y="2541913"/>
        <a:ext cx="2172383" cy="1124763"/>
      </dsp:txXfrm>
    </dsp:sp>
    <dsp:sp modelId="{C9461FD0-706E-4AF6-9757-94D46A246B24}">
      <dsp:nvSpPr>
        <dsp:cNvPr id="0" name=""/>
        <dsp:cNvSpPr/>
      </dsp:nvSpPr>
      <dsp:spPr>
        <a:xfrm>
          <a:off x="55463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act</a:t>
          </a:r>
          <a:endParaRPr lang="es-ES" sz="2400" kern="1200" dirty="0"/>
        </a:p>
      </dsp:txBody>
      <dsp:txXfrm>
        <a:off x="554635" y="3416730"/>
        <a:ext cx="1955145" cy="374921"/>
      </dsp:txXfrm>
    </dsp:sp>
    <dsp:sp modelId="{E0B9FE0C-0F10-441B-AB91-11F21257A420}">
      <dsp:nvSpPr>
        <dsp:cNvPr id="0" name=""/>
        <dsp:cNvSpPr/>
      </dsp:nvSpPr>
      <dsp:spPr>
        <a:xfrm>
          <a:off x="3034670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Secuencias</a:t>
          </a:r>
        </a:p>
      </dsp:txBody>
      <dsp:txXfrm>
        <a:off x="3034670" y="2541913"/>
        <a:ext cx="2172383" cy="1124763"/>
      </dsp:txXfrm>
    </dsp:sp>
    <dsp:sp modelId="{70939A82-6DE5-4812-A052-7437D3E0E31F}">
      <dsp:nvSpPr>
        <dsp:cNvPr id="0" name=""/>
        <dsp:cNvSpPr/>
      </dsp:nvSpPr>
      <dsp:spPr>
        <a:xfrm>
          <a:off x="3469147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sd</a:t>
          </a:r>
          <a:endParaRPr lang="es-ES" sz="2400" kern="1200" dirty="0"/>
        </a:p>
      </dsp:txBody>
      <dsp:txXfrm>
        <a:off x="3469147" y="3416730"/>
        <a:ext cx="1955145" cy="374921"/>
      </dsp:txXfrm>
    </dsp:sp>
    <dsp:sp modelId="{192ACB67-C87E-4ECF-97CB-8705F0CB67D9}">
      <dsp:nvSpPr>
        <dsp:cNvPr id="0" name=""/>
        <dsp:cNvSpPr/>
      </dsp:nvSpPr>
      <dsp:spPr>
        <a:xfrm>
          <a:off x="5949182" y="2541913"/>
          <a:ext cx="2903347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Máquina de Estados</a:t>
          </a:r>
        </a:p>
      </dsp:txBody>
      <dsp:txXfrm>
        <a:off x="5949182" y="2541913"/>
        <a:ext cx="2903347" cy="1124763"/>
      </dsp:txXfrm>
    </dsp:sp>
    <dsp:sp modelId="{D0B666A1-16BE-46C2-97BE-EDBB44E0178C}">
      <dsp:nvSpPr>
        <dsp:cNvPr id="0" name=""/>
        <dsp:cNvSpPr/>
      </dsp:nvSpPr>
      <dsp:spPr>
        <a:xfrm>
          <a:off x="6749140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stm</a:t>
          </a:r>
          <a:endParaRPr lang="es-ES" sz="2400" kern="1200" dirty="0"/>
        </a:p>
      </dsp:txBody>
      <dsp:txXfrm>
        <a:off x="6749140" y="3416730"/>
        <a:ext cx="1955145" cy="374921"/>
      </dsp:txXfrm>
    </dsp:sp>
    <dsp:sp modelId="{A96DF9A7-BFF1-4712-B64D-2F3499E562E4}">
      <dsp:nvSpPr>
        <dsp:cNvPr id="0" name=""/>
        <dsp:cNvSpPr/>
      </dsp:nvSpPr>
      <dsp:spPr>
        <a:xfrm>
          <a:off x="9377419" y="2541913"/>
          <a:ext cx="2172383" cy="1124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5871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Diagrama de Casos de Uso</a:t>
          </a:r>
        </a:p>
      </dsp:txBody>
      <dsp:txXfrm>
        <a:off x="9377419" y="2541913"/>
        <a:ext cx="2172383" cy="1124763"/>
      </dsp:txXfrm>
    </dsp:sp>
    <dsp:sp modelId="{C7EC98A2-2B1D-42A0-AF52-39B5B6851D43}">
      <dsp:nvSpPr>
        <dsp:cNvPr id="0" name=""/>
        <dsp:cNvSpPr/>
      </dsp:nvSpPr>
      <dsp:spPr>
        <a:xfrm>
          <a:off x="9811895" y="3416730"/>
          <a:ext cx="1955145" cy="37492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60960" bIns="1524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Tipo: </a:t>
          </a:r>
          <a:r>
            <a:rPr lang="es-ES" sz="2400" kern="1200" dirty="0" err="1"/>
            <a:t>uc</a:t>
          </a:r>
          <a:endParaRPr lang="es-ES" sz="2400" kern="1200" dirty="0"/>
        </a:p>
      </dsp:txBody>
      <dsp:txXfrm>
        <a:off x="9811895" y="3416730"/>
        <a:ext cx="1955145" cy="3749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718BD-6068-4CF6-BEB1-8ADE88B8182F}">
      <dsp:nvSpPr>
        <dsp:cNvPr id="0" name=""/>
        <dsp:cNvSpPr/>
      </dsp:nvSpPr>
      <dsp:spPr>
        <a:xfrm>
          <a:off x="3686243" y="-338022"/>
          <a:ext cx="1458141" cy="15903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Completo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hay omisiones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Nada es evidente</a:t>
          </a:r>
        </a:p>
      </dsp:txBody>
      <dsp:txXfrm>
        <a:off x="3728950" y="-295315"/>
        <a:ext cx="1372727" cy="1504969"/>
      </dsp:txXfrm>
    </dsp:sp>
    <dsp:sp modelId="{33957388-7D06-4026-A422-116976ED3743}">
      <dsp:nvSpPr>
        <dsp:cNvPr id="0" name=""/>
        <dsp:cNvSpPr/>
      </dsp:nvSpPr>
      <dsp:spPr>
        <a:xfrm rot="877005">
          <a:off x="5405523" y="693766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5475620" y="740497"/>
        <a:ext cx="589773" cy="140193"/>
      </dsp:txXfrm>
    </dsp:sp>
    <dsp:sp modelId="{6EFFC11E-7786-40B7-B6B0-F20FCF0C89DD}">
      <dsp:nvSpPr>
        <dsp:cNvPr id="0" name=""/>
        <dsp:cNvSpPr/>
      </dsp:nvSpPr>
      <dsp:spPr>
        <a:xfrm>
          <a:off x="6396628" y="545072"/>
          <a:ext cx="2261674" cy="14474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Consistente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Coherencia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contradice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redundante</a:t>
          </a:r>
        </a:p>
      </dsp:txBody>
      <dsp:txXfrm>
        <a:off x="6439022" y="587466"/>
        <a:ext cx="2176886" cy="1362658"/>
      </dsp:txXfrm>
    </dsp:sp>
    <dsp:sp modelId="{E362F7F9-488D-4B69-9703-3CB196F148F9}">
      <dsp:nvSpPr>
        <dsp:cNvPr id="0" name=""/>
        <dsp:cNvSpPr/>
      </dsp:nvSpPr>
      <dsp:spPr>
        <a:xfrm rot="5455184">
          <a:off x="7141532" y="245698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7211628" y="2503718"/>
        <a:ext cx="589773" cy="140193"/>
      </dsp:txXfrm>
    </dsp:sp>
    <dsp:sp modelId="{1EF743E4-BDB0-4D72-8B4C-15C32E97D3CD}">
      <dsp:nvSpPr>
        <dsp:cNvPr id="0" name=""/>
        <dsp:cNvSpPr/>
      </dsp:nvSpPr>
      <dsp:spPr>
        <a:xfrm>
          <a:off x="6044659" y="3155111"/>
          <a:ext cx="2889044" cy="9969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Claro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No es ambiguo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Usa un vocabulario conocido</a:t>
          </a:r>
        </a:p>
      </dsp:txBody>
      <dsp:txXfrm>
        <a:off x="6073858" y="3184310"/>
        <a:ext cx="2830646" cy="938534"/>
      </dsp:txXfrm>
    </dsp:sp>
    <dsp:sp modelId="{3E19D8FF-CAF7-49F3-B291-6F6C383A7283}">
      <dsp:nvSpPr>
        <dsp:cNvPr id="0" name=""/>
        <dsp:cNvSpPr/>
      </dsp:nvSpPr>
      <dsp:spPr>
        <a:xfrm rot="6776345">
          <a:off x="6735421" y="4455367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6805517" y="4502098"/>
        <a:ext cx="589773" cy="140193"/>
      </dsp:txXfrm>
    </dsp:sp>
    <dsp:sp modelId="{D1C75D36-1E71-4D35-9201-AF23462F8097}">
      <dsp:nvSpPr>
        <dsp:cNvPr id="0" name=""/>
        <dsp:cNvSpPr/>
      </dsp:nvSpPr>
      <dsp:spPr>
        <a:xfrm>
          <a:off x="5181253" y="4992345"/>
          <a:ext cx="3014938" cy="11051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Comprobable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Validable: ¿Hace lo correcto?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Verificable: ¿Lo hace bien?</a:t>
          </a:r>
        </a:p>
      </dsp:txBody>
      <dsp:txXfrm>
        <a:off x="5213622" y="5024714"/>
        <a:ext cx="2950200" cy="1040430"/>
      </dsp:txXfrm>
    </dsp:sp>
    <dsp:sp modelId="{62916E46-58E6-4EB9-ABB1-D79DEBB0EA58}">
      <dsp:nvSpPr>
        <dsp:cNvPr id="0" name=""/>
        <dsp:cNvSpPr/>
      </dsp:nvSpPr>
      <dsp:spPr>
        <a:xfrm rot="10747913">
          <a:off x="4188263" y="5460459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4258359" y="5507190"/>
        <a:ext cx="589773" cy="140193"/>
      </dsp:txXfrm>
    </dsp:sp>
    <dsp:sp modelId="{431FCDC8-0FA1-4359-87AA-92595696B165}">
      <dsp:nvSpPr>
        <dsp:cNvPr id="0" name=""/>
        <dsp:cNvSpPr/>
      </dsp:nvSpPr>
      <dsp:spPr>
        <a:xfrm>
          <a:off x="828762" y="5276469"/>
          <a:ext cx="3096476" cy="6675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Condiciones</a:t>
          </a:r>
          <a:r>
            <a:rPr lang="es-ES" sz="2000" kern="1200" dirty="0"/>
            <a:t> </a:t>
          </a:r>
          <a:r>
            <a:rPr lang="es-ES" sz="2000" b="1" kern="1200" dirty="0"/>
            <a:t>de Error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Prever lo imprevisto</a:t>
          </a:r>
        </a:p>
      </dsp:txBody>
      <dsp:txXfrm>
        <a:off x="848315" y="5296022"/>
        <a:ext cx="3057370" cy="628479"/>
      </dsp:txXfrm>
    </dsp:sp>
    <dsp:sp modelId="{83565315-D899-44A6-BB40-70266F5AF273}">
      <dsp:nvSpPr>
        <dsp:cNvPr id="0" name=""/>
        <dsp:cNvSpPr/>
      </dsp:nvSpPr>
      <dsp:spPr>
        <a:xfrm rot="14442786">
          <a:off x="1521717" y="461926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 rot="10800000">
        <a:off x="1591813" y="4665992"/>
        <a:ext cx="589773" cy="140193"/>
      </dsp:txXfrm>
    </dsp:sp>
    <dsp:sp modelId="{D24C3E23-2180-43A2-99C2-809E8765127F}">
      <dsp:nvSpPr>
        <dsp:cNvPr id="0" name=""/>
        <dsp:cNvSpPr/>
      </dsp:nvSpPr>
      <dsp:spPr>
        <a:xfrm>
          <a:off x="52257" y="2980822"/>
          <a:ext cx="2381318" cy="12148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Trazable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Corresponde con los elementos de los modelos?</a:t>
          </a:r>
        </a:p>
      </dsp:txBody>
      <dsp:txXfrm>
        <a:off x="87840" y="3016405"/>
        <a:ext cx="2310152" cy="1143720"/>
      </dsp:txXfrm>
    </dsp:sp>
    <dsp:sp modelId="{135EF0D1-0A0F-4228-BF44-DF64F82796BC}">
      <dsp:nvSpPr>
        <dsp:cNvPr id="0" name=""/>
        <dsp:cNvSpPr/>
      </dsp:nvSpPr>
      <dsp:spPr>
        <a:xfrm rot="16589035">
          <a:off x="1370230" y="2361103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1440327" y="2407834"/>
        <a:ext cx="589773" cy="140193"/>
      </dsp:txXfrm>
    </dsp:sp>
    <dsp:sp modelId="{01B565E9-A89E-435B-9231-50CB00B3569D}">
      <dsp:nvSpPr>
        <dsp:cNvPr id="0" name=""/>
        <dsp:cNvSpPr/>
      </dsp:nvSpPr>
      <dsp:spPr>
        <a:xfrm>
          <a:off x="583963" y="667084"/>
          <a:ext cx="1830280" cy="13340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Necesario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esencial?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deseable?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¿Es opcional?</a:t>
          </a:r>
        </a:p>
      </dsp:txBody>
      <dsp:txXfrm>
        <a:off x="623037" y="706158"/>
        <a:ext cx="1752132" cy="1255928"/>
      </dsp:txXfrm>
    </dsp:sp>
    <dsp:sp modelId="{7617DB63-985A-4682-BCAD-BE7AE6A02C9D}">
      <dsp:nvSpPr>
        <dsp:cNvPr id="0" name=""/>
        <dsp:cNvSpPr/>
      </dsp:nvSpPr>
      <dsp:spPr>
        <a:xfrm rot="20595785">
          <a:off x="2685260" y="750841"/>
          <a:ext cx="729966" cy="23365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755357" y="797572"/>
        <a:ext cx="589773" cy="1401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34BAB-87A6-418B-816F-5212463A0EBD}">
      <dsp:nvSpPr>
        <dsp:cNvPr id="0" name=""/>
        <dsp:cNvSpPr/>
      </dsp:nvSpPr>
      <dsp:spPr>
        <a:xfrm>
          <a:off x="26693" y="234242"/>
          <a:ext cx="2045482" cy="10590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4944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Diagrama de Máquina de Estados</a:t>
          </a:r>
        </a:p>
      </dsp:txBody>
      <dsp:txXfrm>
        <a:off x="26693" y="234242"/>
        <a:ext cx="2045482" cy="1059060"/>
      </dsp:txXfrm>
    </dsp:sp>
    <dsp:sp modelId="{EF1BB3C6-3CD4-468A-86CC-496C9850A376}">
      <dsp:nvSpPr>
        <dsp:cNvPr id="0" name=""/>
        <dsp:cNvSpPr/>
      </dsp:nvSpPr>
      <dsp:spPr>
        <a:xfrm>
          <a:off x="435789" y="1057955"/>
          <a:ext cx="1840934" cy="3530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Tipo: </a:t>
          </a:r>
          <a:r>
            <a:rPr lang="es-ES" sz="2100" kern="1200" dirty="0" err="1"/>
            <a:t>stm</a:t>
          </a:r>
          <a:endParaRPr lang="es-ES" sz="2100" kern="1200" dirty="0"/>
        </a:p>
      </dsp:txBody>
      <dsp:txXfrm>
        <a:off x="435789" y="1057955"/>
        <a:ext cx="1840934" cy="353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1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425 647 560,'-21'-25'344,"-2"2"-1,-1 0 1,0 1 0,-2 1-1,0 2 1,-1 1-1,-1 0 1,-33-13-1,39 21 152,1-1 0,0-1-1,1-1 1,-24-19-1,43 31-454,-1 0 0,1-1-1,0 1 1,-1 0 0,1 0-1,-1 0 1,1 0-1,-1 1 1,0-1 0,1 0-1,-1 1 1,0-1-1,0 1 1,1-1 0,-3 1-1,3 0-29,1 0-1,-1 1 0,1-1 0,-1 0 0,1 0 0,-1 1 1,1-1-1,-1 0 0,1 1 0,0-1 0,-1 1 1,1-1-1,-1 1 0,1-1 0,0 1 0,-1-1 0,1 1 1,0-1-1,0 1 0,-1-1 0,1 1 0,0-1 1,0 1-1,0-1 0,0 1 0,0 0 0,0-1 0,0 1 1,0 0-1,0 10-4,1-1 0,0 0 1,0 1-1,4 9 0,-2-5-7,6 30 21,22 65 0,-27-98-22,0 0 0,1-1 1,0 0-1,1 0 0,0 0 1,1-1-1,0 1 0,1-2 1,0 1-1,18 15 0,-22-22 2,0-1-1,0 0 1,0 0-1,1 0 0,-1-1 1,0 1-1,1-1 1,-1 0-1,1 0 1,-1-1-1,1 1 0,-1-1 1,1 0-1,0 0 1,-1-1-1,1 0 0,-1 1 1,1-1-1,-1-1 1,1 1-1,-1-1 1,0 1-1,0-1 0,1 0 1,3-4-1,2 0-2,0 0 0,0-1 0,-1 0 0,0-1-1,-1 0 1,0-1 0,0 1 0,-1-1 0,7-11 0,-3 3 10,-2 0 0,0 0 1,-1-1-1,-1 0 1,0-1-1,-2 0 1,0 0-1,-1 0 1,2-28-1,-6 24 6,0 0 0,-2 0 0,0 0 0,-2 0 0,0 0 0,-2 1 0,-14-40 0,-26-45 738,40 96-504,0 1 0,0 0 0,0 0 0,-2 0 0,1 1 0,-1 0 0,-16-14 0,22 21-191,0 1 0,0-1 0,0 1 0,0 0 0,-1 0 0,1 0-1,0 0 1,-1 0 0,1 0 0,-1 0 0,1 1 0,-1-1 0,1 1 0,-1 0 0,1 0 0,-1 0-1,1 0 1,-1 0 0,1 1 0,-1-1 0,1 1 0,-5 1 0,2 0-17,1 1 1,-1-1-1,1 1 0,-1 0 1,1 1-1,0-1 1,0 1-1,0 0 0,1 0 1,-5 6-1,-3 7-12,0 1 1,1 0-1,1 0 1,-10 29-1,5-5-23,2 1 0,1 1 0,3 0 0,2 0 0,1 1 0,2 47 0,3-79-10,0-1-1,1 0 1,1 0-1,0 0 1,0 0-1,2 0 1,-1 0-1,6 12 1,-7-20 1,0 0 0,0 0 0,1 0 0,-1-1 0,1 1 0,0-1 0,0 1 0,0-1 0,0 0 0,1 0 0,-1 0 0,1 0 0,0-1 0,0 0 0,0 1 0,0-1 0,0-1 0,0 1 0,0-1 1,1 1-1,-1-1 0,1-1 0,5 2 0,11-2-49,0 0 0,1-2 1,-1 0-1,0-2 1,-1 0-1,1-1 0,-1-1 1,0-1-1,0-1 1,24-13-1,12-10-56,-2-3 0,53-42 0,-106 76 109,33-26-36,-1 0 1,36-38-1,-61 56 6,-1 0-1,1-1 0,-2 0 0,1-1 0,-1 1 1,-1-1-1,0 0 0,0 0 0,-1-1 0,0 1 1,-1-1-1,0 0 0,1-16 0,-4 23-18,0 0 0,0 0 0,-1 0 0,0 1 1,0-1-1,0 0 0,0 0 0,0 0 0,-1 0 0,1 1 0,-1-1 0,0 1 0,-1 0 0,1-1 0,0 1 0,-1 0 0,0 0 0,1 0 0,-1 1 0,-1-1 0,1 1 0,0-1 1,0 1-1,-1 0 0,-4-2 0,-10-5-345,-1 1 0,1 1 1,-32-8-1,47 14 334,-66-17-1795,-82-11 0,89 19 590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26 400,'-24'-1'456,"12"1"-346,-1-1 0,0 2-1,0-1 1,1 2 0,-1 0 0,1 0-1,-24 9 1,7-2 190,27-9-217,-1 1 1,0-1 0,1 1 0,-1-1-1,1 1 1,-1 0 0,1 0 0,-1 0-1,1 1 1,-1-1 0,1 1-1,0-1 1,0 1 0,0 0 0,0-1-1,0 1 1,0 0 0,1 0 0,-3 3-1,-25 8 1374,21-6-1270,1-1 0,1 1-1,-1 0 1,1 1 0,0-1 0,1 1-1,0 0 1,0 1 0,1-1 0,-5 14-1,-5 15 415,-10 47 0,10-30-231,-15 41 166,-40 150 150,59-198-641,1 2-1,3 0 1,0 57-1,6-73-56,-1 13 50,2-38-320,-1-17-387,5-31 79,2-1 1,14-45-1,1-5-120,2-54-217,22-84 163,-45 222 754,11-38-34,2 0 1,2 1-1,23-45 1,-11 33 0,-19 36 58,1 2 0,0-1 1,17-21-1,-25 38 9,-1 1 0,1-1 0,-1 1 0,1 0 0,-1-1 0,1 1 0,0 0 0,0 0 0,-1 0 0,1 0 0,0 1 0,0-1 0,0 0 0,0 1 0,0-1-1,0 1 1,0 0 0,0-1 0,0 1 0,0 0 0,0 0 0,0 1 0,1-1 0,-1 0 0,0 1 0,0-1 0,0 1 0,-1 0 0,1-1 0,2 2 0,2 1 138,0 0 1,0 1 0,0 0-1,0 0 1,-1 0 0,0 0-1,6 7 1,2 5 163,-1 0 0,0 0 0,-1 1 1,-1 1-1,-1 0 0,0 0 0,8 29 0,31 143 321,-27-90-536,-10-51-331,4 61-1,-9-3-3570,-6-107 3735,0 0 0,0 1 0,0-1 0,0 0 0,0 1-1,0-1 1,0 1 0,0-1 0,0 0 0,0 1 0,0-1-1,0 0 1,-1 1 0,1-1 0,0 0 0,0 1-1,0-1 1,0 0 0,0 1 0,-1-1 0,1 0 0,0 0-1,0 1 1,-1-1 0,1 0 0,0 0 0,0 1 0,-1-1-1,1 0 1,0 0 0,-1 0 0,1 0 0,0 1-1,-1-1 1,1 0 0,0 0 0,-1 0 0,1 0 0,0 0-1,-1 0 1,1 0 0,-1 0 0,1 0 0,0 0 0,-1 0-1,1 0 1,0 0 0,-1 0 0,1 0 0,-1-1 0,-4 1-334,-20 0-1008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197 128 1185,'-65'120'2391,"23"-46"528,-42 106 1,83-179-2844,0 1-1,1-1 1,-1 0 0,1 1-1,-1-1 1,1 1 0,0-1-1,-1 1 1,1-1 0,0 1 0,0-1-1,0 1 1,0-1 0,0 1-1,0-1 1,1 1 0,-1-1-1,0 1 1,1-1 0,-1 0-1,1 1 1,0 1 0,0-2 20,0-1 0,0 1 0,1 0 0,-1-1 0,0 1 0,0 0 0,0-1 0,1 1 0,-1-1 0,0 0 0,0 0 0,1 1 0,-1-1 0,0 0-1,1 0 1,-1 0 0,0 0 0,0 0 0,3-1 0,4 0 232,1-1-1,-1-1 0,1 1 0,-1-1 1,13-7-1,12-10 244,-1-2 1,0-2 0,-2-1-1,47-49 1,-25 25-394,69-85-29,-113 126-162,-1-2 0,0 1 0,0-1 0,-1 0 0,0 0 0,0-1-1,-2 0 1,1 0 0,-1 0 0,-1 0 0,0-1 0,2-17 0,-5 29 12,0-1 1,0 0 0,0 0-1,0 0 1,0 0 0,0 1-1,0-1 1,0 0 0,-1 0 0,1 0-1,0 1 1,-1-1 0,1 0-1,0 0 1,-1 1 0,1-1-1,-1 0 1,1 1 0,-1-1-1,1 1 1,-1-1 0,0 1 0,1-1-1,-1 1 1,0-1 0,1 1-1,-1-1 1,0 1 0,0 0-1,1-1 1,-1 1 0,0 0-1,0 0 1,0 0 0,0-1-1,1 1 1,-1 0 0,0 0 0,0 0-1,0 1 1,1-1 0,-1 0-1,0 0 1,0 0 0,0 0-1,1 1 1,-1-1 0,0 0-1,0 1 1,1-1 0,-1 1 0,0-1-1,0 1 1,-6 2 79,0 1 0,1-1-1,0 1 1,-1 0 0,-6 7 0,-213 216 6414,217-217-6275,0 1-1,1 1 0,0-1 1,1 1-1,0 1 0,1-1 1,0 1-1,1 0 0,1 1 1,0-1-1,1 1 0,0 0 0,1-1 1,-1 22-1,3-26-37,0 0 0,1 0 1,0 0-1,1 0 0,0-1 0,0 1 1,0 0-1,1-1 0,1 0 0,-1 0 0,1 0 1,1 0-1,0 0 0,0-1 0,0 0 1,1 0-1,0 0 0,0-1 0,1 0 0,-1 0 1,1 0-1,1-1 0,10 6 0,-7-5-170,1 0 0,0-1 0,0 0 0,0-1 0,1 0 0,-1-1 0,1-1 0,0 0 0,0 0 0,0-1-1,0-1 1,0 0 0,0-1 0,-1-1 0,1 0 0,0 0 0,19-7 0,9-10-24,-1-2 0,-1-1 0,-2-2 0,53-43 0,-32 24-439,-54 40-542,0 1 1,0-1-1,0 1 0,1 0 0,-1 0 1,9-2-1,13 1-11699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1392 213 288,'60'-65'1219,"-35"39"-364,1 1 0,55-40-1,-67 49-358,-14 15-441,1 0 0,-1 0 0,1 0-1,0 0 1,-1 0 0,1 0-1,0 1 1,0-1 0,-1 0-1,1 0 1,0 0 0,0 1-1,0-1 1,0 1 0,0-1 0,9-1 8316,-14 5-7306,-15 15-102,1 0 0,1 1-1,-19 27 1,10-12-260,-83 104 1212,-412 491 4011,241-299-1610,112-116-3425,56-65-605,-132 167-286,178-228-2414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69 464,'-2'0'97,"1"1"-1,0-1 1,-1 0-1,1 0 1,-1 0-1,1 0 1,-1-1-1,1 1 1,0 0 0,-1 0-1,1-1 1,-1 1-1,1-1 1,0 0-1,0 1 1,-1-1-1,1 0 1,0 0-1,0 1 1,0-1-1,0 0 1,0 0-1,-2-2 1,2 0 94,0 0 0,1 0 0,-1 0 0,1 0 0,0 1 0,-1-1 0,1 0 0,0 0 0,1-5-1,0-11 968,-1 17 309,-2 1-1243,1 1 0,-1 0 0,0 0 0,1 0 0,-1 0 0,0 0 0,0 0 0,1 0 0,-1 1 0,0-1 0,1 1-1,-1-1 1,0 1 0,-1 0 0,-21 45 1161,-117 157 1840,115-164-2832,50-47-414,-13 5 17,8-5-32,-1-1 0,0-1 0,0-1-1,24-20 1,26-15-97,172-77-9,-236 121 140,2 0-3,-1 0 1,1 0-1,-1 0 1,1 1 0,0 0-1,0 0 1,0 0-1,-1 1 1,11 0 0,-16 0 5,0 4-8,1 0 1,-1 0-1,0 0 0,0 0 1,-1 0-1,1 0 0,-2 6 1,-8 2-17,9-11-89,0 0-1,0 0 0,0 0 1,0 0-1,1 0 0,-1 0 1,0 0-1,0 1 0,1-1 1,-1 0-1,1 1 0,-1-1 1,1 0-1,-1 1 0,1-1 1,0 1-1,0-1 0,0 0 1,0 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62 320,'-2'-5'180,"-1"0"0,1 1-1,-1 0 1,0-1 0,0 1 0,-1 1-1,1-1 1,-1 0 0,-7-5-1,0-1 4633,11 9-4762,0 1 1,0 0 0,0 0-1,-1-1 1,1 1 0,0 0 0,0 0-1,-1-1 1,1 1 0,0 0-1,-1 0 1,1 0 0,0 0 0,-1-1-1,1 1 1,0 0 0,-1 0 0,1 0-1,0 0 1,-1 0 0,1 0-1,0 0 1,-1 0 0,1 0 0,0 0-1,-1 0 1,1 0 0,0 0-1,-1 0 1,1 0 0,0 0 0,-1 1-1,1-1 1,0 0 0,-1 0 0,1 0-1,0 0 1,-1 1 0,1-1-1,0 0 1,0 0 0,-1 1 0,1-1-1,0 0 1,0 1 0,0-1-1,-1 0 1,1 0 0,0 1 0,0-1-1,0 0 1,0 1 0,0-1-1,0 0 1,0 1 0,-1-1 0,1 1-1,0-1 1,0 0 0,0 1 0,0-1-1,1 1 1,-5 32 3306,3-23-3234,-9 51 1997,-3-1 0,-36 104 0,-65 115 756,8-19-1409,86-216-1360,16-37-106,0 0 0,1 0-1,0 0 1,1 0 0,-1 0 0,1 1 0,1-1-1,-1 1 1,1 10 0,20-18 26,21 1-31,1-3 0,0-1 0,-1-2 0,1-2 0,51-15 0,244-82-3449,-331 102 2994,-1 1-1,1-1 1,0 0 0,-1 0-1,1-1 1,-1 0-1,0 1 1,0-1 0,0-1-1,0 1 1,-1 0-1,1-1 1,-1 0 0,5-6-1,-3-1-6317,-4 1 4074,-1 9 2599,0 0-1,0 0 1,0 1-1,0-1 1,0 0 0,0 0-1,0 0 1,1 0-1,-1 0 1,0 0 0,1 0-1,-1 1 1,0-1-1,1 0 1,-1 0 0,1 1-1,0-1 1,-1 0-1,1 0 1,-1 1 0,1-1-1,0 1 1,0-1-1,-1 1 1,1-1 0,2 0-1,6-8-1661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15 480,'0'-15'5015,"2"49"996,3-12-5141,0-13-730,-1-1 0,1-1 0,0 1-1,1-1 1,0 0 0,0 0-1,1 0 1,-1-1 0,1 0 0,1-1-1,-1 1 1,1-1 0,0-1 0,0 1-1,0-2 1,1 1 0,-1-1-1,1 0 1,0-1 0,18 3 0,-13-3-236,0 0 0,0-2 0,0 1 0,0-2 0,0 0 0,0 0 0,0-2 0,0 0-1,-1 0 1,1-1 0,-1-1 0,0 0 0,17-10 0,-27 13 17,0 0 0,0 0-1,-1-1 1,1 1-1,-1-1 1,1 0 0,-1 0-1,0 0 1,3-5-1,4-5-163,-8 12 217,1 0 0,-1 0 1,0-1-1,0 1 0,0 0 1,0-1-1,0 1 0,0-1 1,0 1-1,-1-1 1,1 0-1,0 1 0,-1-1 1,1 0-1,-1 1 0,0-1 1,1 0-1,-1 1 0,0-1 1,0 0-1,0 0 0,-1 1 1,1-1-1,0 0 1,-1-1-1,0 0 14,-1 1-1,1 0 1,-1 0 0,0 0 0,0 0 0,1 0-1,-1 0 1,0 1 0,-1-1 0,1 1-1,0-1 1,0 1 0,-1 0 0,-4-2-1,-5-1 28,-1 0 0,0 1 0,0 0-1,0 1 1,0 0 0,-15 1 0,17 1-16,-16-1 12,1 1 0,-1 1-1,1 1 1,0 2 0,0 1 0,-38 11-1,29-7-32,-5 3-1100,37-10-260,14-6-2279,15-15 1727,14-8 152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 1233,'-17'-7'976,"7"-3"0,-8 10-31,1 0-97,0 0-223,-1 0-257,4 0-144,14 10-1201,0-3-15,11 15-145,-8-22 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18 1040,'-1'18'1321,"-2"-11"-994,-1 0 0,1-1 0,-1 1 0,0-1 0,0 0 0,-7 7 0,5-7-152,1 1-1,0-1 1,1 1 0,-1 0 0,1 0 0,1 1-1,-4 10 1,-1 10 8,2 1-1,0-1 1,3 1-1,-2 49 1,5-76-191,0-1 1,0 0 0,0 0-1,0 0 1,0 0 0,0 0-1,0 0 1,0 1 0,0-1-1,0 0 1,0 0 0,1 0-1,-1 0 1,1 0 0,-1 0-1,1 0 1,-1 0 0,1 0 0,-1 0-1,1 0 1,0 0 0,-1 0-1,1-1 1,0 1 0,0 0-1,0 0 1,0-1 0,0 1-1,0 0 1,0-1 0,0 1-1,0-1 1,0 0 0,0 1-1,0-1 1,0 0 0,0 1 0,0-1-1,0 0 1,0 0 0,1 0-1,-1 0 1,0 0 0,0 0-1,0 0 1,0-1 0,0 1-1,0 0 1,0-1 0,0 1-1,0-1 1,0 1 0,0-1-1,2 0 1,5-3-141,-1 0-1,0 0 0,0 0 1,0-1-1,10-9 1,-2 1-40,-1-2 0,-1 0 0,0-1 0,-1 0 0,0-1 1,-1 0-1,-2 0 0,1-1 0,6-21 0,-1 3 94,6-28 44,-15 45 97,4-16 1008,-10 34 207,0 12 440,-18 258 4133,18-173-4807,15 425 513,-2-178-95,-14-322-1046,-1 0 0,-1 0 0,0 0 0,-2 0 0,0-1 0,-2 0 0,-15 34 1,17-42-161,-1 0 0,0-1 1,-1 0-1,0 0 0,-1 0 1,0-1-1,-1 0 0,0-1 1,0 0-1,-1 0 1,0-1-1,-1 0 0,-15 8 1,16-12-131,1-1 1,-1 0 0,-1-1 0,1 0-1,0 0 1,0-1 0,-1 0 0,1-1-1,0 0 1,-17-3 0,18 2-161,1 0-1,0-1 1,1 0 0,-1 0 0,0-1 0,1 0-1,-1 0 1,1-1 0,0 0 0,0 0-1,0-1 1,0 1 0,-9-11 0,2-2-651,1-1 0,1 0 0,1 0 1,0-2-1,-14-35 0,16 30-1142,1 0 0,1 0 0,1 0 0,-3-42 0,0 23-1283,6 36 2313,1 0 0,1 0-1,-1 0 1,0-14 0,2-16-1039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2 274 752,'0'47'9954,"0"97"-6307,-1-143-3870,1 1 0,0-1-1,0 1 1,0-1 0,0 1-1,0-1 1,0 1 0,1-1 0,-1 1-1,1-1 1,-1 1 0,1-1-1,-1 1 1,1-1 0,0 0-1,-1 1 1,1-1 0,2 2 0,-3-3 70,1 1 0,0-1 0,-1 0 0,1 0 0,0 0 0,0 0 0,-1 0 0,1 0 0,0 0 0,0 0 0,-1 0 0,1 0 0,0 0 0,-1-1 1,1 1-1,0 0 0,-1 0 0,1-1 0,0 1 0,-1 0 0,1-1 0,0 1 0,-1-1 0,1 1 0,0-2 0,4-3-475,0 0-1,0 0 1,0-1 0,-1 0-1,7-12 1,4-11-551</inkml:trace>
  <inkml:trace contextRef="#ctx0" brushRef="#br0" timeOffset="1">130 117 832,'0'-28'1105,"-18"7"400,1 14 335,0-4 321,10 0 112,0 11 1233,-10 0-2369,17-10-1634,0 3-911,17-4-737,14 0-432,4 11 63,17 0 2514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51 960,'0'0'2636,"0"3"-846,-2 6-246,-1 1 0,1 0 0,-2-1-1,0 0 1,-8 16 0,-2 6 1687,-21 68 4415,31-83-7008,0 1 0,2-1 1,0 0-1,0 20 0,2-32-636,0-1-1,0 0 1,0 0-1,1 0 1,-1 0-1,1 0 1,0 0-1,0 0 1,0 0 0,0 0-1,0 0 1,1 0-1,-1-1 1,1 1-1,0-1 1,-1 1-1,1-1 1,1 1-1,-1-1 1,3 2 0,-1-1-243,1 0 1,-1-1 0,1 0 0,0 0-1,-1 0 1,1-1 0,0 1 0,0-1 0,0 0-1,0-1 1,7 1 0,6-1-1125,-1-1 0,-1 0 0,1-2 0,0 0 0,0-1 0,25-9-1,-22 3 136,-1-1 0,0 0 0,-1-2 0,-1 0 0,0-1 0,-1 0 0,26-31 0,-25 28 612,-2 1 109,0-1-1,0-1 0,-2 0 0,13-22 0,-22 33 613,0 0-1,0-1 1,-1 1-1,0-1 1,-1 1-1,0-1 0,0 0 1,0 0-1,-1 0 1,-1 0-1,1 0 1,-1 0-1,0 0 1,-1 0-1,-1-9 1,2 16 27,0 0 0,0 1 1,0-1-1,-1 0 0,1 0 1,0 0-1,0 0 1,-1 0-1,1 0 0,0 0 1,-1 0-1,1 1 0,-1-1 1,1 0-1,-1 0 1,1 0-1,-1 1 0,0-1 1,1 0-1,-1 1 0,0-1 1,0 1-1,0-1 0,1 1 1,-1-1-1,0 1 1,0-1-1,0 1 0,0 0 1,0-1-1,0 1 0,0 0 1,0 0-1,1 0 1,-1 0-1,0 0 0,0 0 1,0 0-1,0 0 0,0 0 1,0 0-1,0 0 1,0 1-1,0-1 0,0 0 1,0 1-1,1-1 0,-1 1 1,0-1-1,0 1 1,-1 0-1,-4 4 1426,-1 0 0,1 0 0,0 0-1,-8 11 1,6-8-916,2 1-1,-1 1 0,2-1 1,-1 1-1,1 0 1,0 0-1,1 0 0,1 1 1,-1 0-1,2 0 1,-3 13-1,4-18-385,0 0 0,1 1 1,0-1-1,0 1 0,0-1 0,1 0 0,-1 1 1,2-1-1,-1 0 0,1 0 0,0 1 0,0-1 0,0-1 1,1 1-1,0 0 0,0-1 0,1 1 0,-1-1 0,1 0 1,1 0-1,5 6 0,-5-7-254,1 0 0,0 0 0,0 0 0,0-1 0,0 1 0,0-1 0,0-1 0,1 0 0,0 1 0,-1-2 0,1 1 0,0-1 0,0 0 0,0-1 0,0 1 0,-1-1 0,1-1 0,13-1 0,-9-1 0,0 0 0,1-1 0,-1 0 0,0-1 0,-1 0 0,1 0 0,-1-1 0,0-1 0,0 0 0,10-9 0,-9 6-222,-1 0 1,1 0-1,-2-1 1,17-23-1,-23 30 165,-1 0-1,1 0 0,-1-1 1,0 1-1,-1 0 1,1-1-1,-1 1 0,0-1 1,0 0-1,0 1 1,-1-1-1,0 0 0,0 0 1,0 1-1,0-1 1,-1 0-1,0 1 0,0-1 1,-2-7-1,1 9 53,0 0 0,1 0-1,-1 0 1,-1 0 0,1 0-1,0 0 1,-1 0 0,0 1-1,1-1 1,-1 1 0,0 0-1,0 0 1,0 0 0,-1 0-1,1 1 1,0-1 0,-1 1-1,1 0 1,-1 0 0,1 0-1,-1 0 1,-6 0 0,-10-1-389,-1 1 0,-39 3 0,26-1-1044,-41-1-4613,24 0-1176,16 0 1368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788 345 528,'-15'-19'549,"0"0"1,-1 1-1,-1 1 0,-1 0 0,0 2 1,-2 0-1,-25-16 0,7 10 1745,-2 1-1,-47-17 0,-86-21 8108,57 20-1099,95 33-9092,-1 0 1,1 1-1,-1 1 0,1 2 1,-32 0-1,53 1-210,-1 0 0,1 0 0,0 0 0,-1 0 0,1 0 0,-1 0 0,1 0 0,0 1 0,-1-1 0,1 0 0,0 0 0,-1 0 0,1 0 0,0 1 0,-1-1 0,1 0 0,0 0 0,-1 1 0,1-1 0,0 0 0,0 1 0,-1-1 0,1 0 0,0 1 0,0-1 0,0 0 0,-1 1 0,1-1 0,0 0 0,0 1 0,0-1 0,0 1 0,0-1 0,0 0 0,0 1 0,0-1 0,0 1 0,0-1 0,0 0 0,0 1 0,0-1 0,0 1 0,0-1 0,0 0 0,1 1 0,-1-1 0,0 0 0,0 1 0,0-1 0,1 0 0,-1 1 0,0-1 0,0 0 0,1 1 0,14 23 0,-14-23 0,9 11 0,0-1 0,0 0 0,1-1 0,1 0 0,0 0 0,0-1 0,15 7 0,102 48 0,-92-46 0,367 177 0,195 88 0,-299-155 0,537 255 0,-627-278 0,-179-98-2713,-31-7 2635,-1-1 0,1 1 1,0 0-1,0 0 0,-1 0 1,1 0-1,0-1 0,-1 1 0,1 0 1,0 0-1,0-1 0,0 1 1,-1 0-1,1-1 0,0 1 1,0 0-1,0 0 0,-1-1 1,1 1-1,0 0 0,0-1 0,0 1 1,0 0-1,0-1 0,0 1 1,0 0-1,0-1 0,0 1 1,0-1-1,0 1 0,0 0 0,0-1 1,0 1-1,0 0 0,0-1 1,0 1-1,1 0 0,-1 0 1,0-1-1,0 1 0,0 0 0,0-1 1,1 1-1,-1 0 0,0 0 1,0-1-1,1 1 0,-1 0 1,0 0-1,1-1 0,-1 1 1,0 0-1,0 0 0,1 0 0,-1 0 1,0 0-1,1-1 0,-1 1 1,0 0-1,1 0 0,-1 0 1,0 0-1,1 0 0,0 0 0,-6-4-1214,0-1 0,1 1 0,0-1 0,0 0 0,0-1 0,0 1 0,1-1 0,0 0 0,0 1 0,1-1 0,-1-1 0,1 1 0,-1-8 0,-4-15-1365,5 9 624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181 338 816,'-158'0'3471,"157"0"-3427,0 0 0,1 0-1,-1 0 1,0 1 0,1-1 0,-1 0-1,0 0 1,1 0 0,-1 0-1,0 0 1,1 0 0,-1-1 0,0 1-1,0 0 1,1 0 0,-1 0-1,1-1 1,-1 1 0,0 0 0,1 0-1,-1-1 1,1 1 0,-1-1-1,0 1 1,1-1 0,-1 1 0,1-1-1,0 1 1,-1-1 0,1 1-1,-1-1 1,1 1 0,0-1 0,-1 0-1,1 1 1,0-1 0,0 0-1,-1 1 1,1-1 0,0 0 0,0-1-1,1-1 10,0 1 1,0-1-1,0 0 0,1 0 0,-1 0 0,1 1 0,-1-1 0,1 0 0,0 1 0,3-3 0,8-9-2,1 1 0,22-18-1,21-6-232,2 3 0,1 2 0,70-25-1,-8 3-3151,-81 36 1979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0 704,'0'4'15530,"0"-2"-14832,1 0-1,-1 1 1,1-1-1,0 1 1,-1-1-1,1 0 1,0 0 0,0 0-1,1 1 1,-1-1-1,0 0 1,4 3-1,14 30 5330,-7 2-5822,1-1 1,2 0-1,2-1 1,1-1-1,1-1 1,48 61-1,-40-60-205,-18-21 0,0-1 0,1 0 0,1-1 0,0 0 0,1 0 0,16 11 0,-23-20 0,0 2 0,0-1 0,0 0 0,0 1 0,7 9 0,-9-11 0,-4 0 0,1-1 0,-1 0 0,0 0 0,0 0 0,0 0 0,0 0 0,0 0 0,0-1 0,0 1 0,-1 0 0,1 0 0,0-1 0,0 1 0,-1-1 0,1 1 0,0-1 0,-1 0 0,1 1 0,0-1 0,-2 0 0,-118 38 0,92-27 0,-1-1 0,-1-2 0,0 0 0,-36 3 0,-5 0-564,54-7-558,0-1 0,-33 1 0,42-3-938,7-1 1244,0 0 0,0 1 0,0-1-1,0 0 1,0 0 0,0 0 0,0-1 0,0 1 0,0 0 0,0-1-1,0 1 1,0-1 0,-3-1 0,2-16-6147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572 308 720,'11'-175'3108,"-11"165"-2644,-1 1-1,1-1 1,-1 1-1,-1-1 1,0 1 0,-3-11-1,3 17-54,1-1 0,-1 1 0,0-1-1,0 1 1,0 0 0,0 0 0,0 0 0,-1 0 0,1 0-1,-1 0 1,0 1 0,0-1 0,0 1 0,0 0 0,0 0-1,0 0 1,-1 0 0,1 0 0,-5-1 0,7 3-247,-1 0 1,1 0-1,-1 0 1,0 0-1,1 0 1,-1 0-1,1 1 1,-1-1-1,1 0 1,-1 1-1,1-1 1,0 1-1,-1 0 1,1-1-1,-1 1 1,1 0-1,0 0 1,0 0-1,-1 0 1,1 0-1,0 0 1,0 0-1,0 0 0,0 1 1,0-1-1,0 2 1,-23 38 1847,11-5-878,1 0-1,2 1 0,1 1 0,3-1 1,-3 40-1,1 193 2253,8-244-3154,7 205 10,11-1-1,58 278 0,-40-263-239,-23-147 0,39 154-3770,-48-243 626,-1-29-7185,-8-1 8487,-1 1 0,-2-1 0,0 1 0,-11-21 0,-12-26-171,19 38 1717,-2 0 1,-1 1 0,-2 1 0,0 0-1,-2 2 1,-1 0 0,0 1 0,-38-33 0,-6 3 2021,-3 2 0,-73-41 0,130 87-1140,5 3-141,-1-1 1,1 0-1,-1 1 1,1-2-1,-8-7 0,12 11-411,0 0 0,1 0-1,-1 0 1,0-1 0,0 1-1,1 0 1,-1 0 0,1 0-1,-1-1 1,1 1 0,0 0-1,0-1 1,-1 1 0,1 0-1,0-1 1,0 1 0,0 0-1,0-1 1,1 1 0,-1 0-1,0-1 1,0 1 0,1 0-1,-1-1 1,1 1 0,-1 0-1,1 0 1,0 0 0,-1-1-1,1 1 1,0 0 0,0 0-1,0 0 1,1-1-1,15-12-243,0 1-1,1 1 0,1 0 0,0 1 0,0 2 0,34-13 0,-17 6-433,64-23-1289,1 4 1,121-24-1,-195 53 1906,0 1-1,0 1 1,1 2-1,-1 1 1,1 1 0,51 7-1,-73-5 183,-1 0 0,0 0 1,0 0-1,0 1 0,-1-1 0,1 2 0,0-1 0,-1 0 0,0 1 0,0 0 1,0-1-1,0 2 0,-1-1 0,1 0 0,-1 1 0,0 0 0,-1-1 1,1 1-1,3 10 0,1 4 837,0 0 0,-1 0 0,-1 1 0,3 21-1,-5-13 776,-2 0-1,-3 47 1,0-46-606,2 0 0,4 40 0,-4-68-1222,0 1 0,0-1 0,0 0 0,0 1 0,0-1 0,1 0 0,-1 1 0,1-1 0,-1 0 0,0 0 0,1 1-1,0-1 1,-1 0 0,1 0 0,0 0 0,0 0 0,0 0 0,-1 0 0,1 0 0,0 0 0,0 0 0,1 0 0,-1 0 0,0-1 0,0 1 0,0 0 0,0-1 0,1 1 0,-1-1-1,0 1 1,0-1 0,1 0 0,-1 1 0,0-1 0,1 0 0,-1 0 0,1 0 0,-1 0 0,0 0 0,1 0 0,-1-1 0,0 1 0,1 0 0,-1-1 0,0 1 0,0-1-1,2 0 1,4-2-795,0 0 0,-1-1 0,1 0 0,-1 0-1,0 0 1,0-1 0,8-8 0,-3 1-141,0 0 0,-1-1 0,-1-1 0,0 0 0,0 0 0,11-29 1,-13 26 826,-2 0 0,0 1 0,-1-2 0,-1 1 0,0 0 0,-2-1 0,0 1 1,-1-1-1,0 1 0,-6-32 0,3 37 353,0 1 1,-1 0-1,0-1 0,-1 2 1,0-1-1,-1 0 0,-1 1 1,1 0-1,-1 1 1,-16-17-1,16 19 645,-1-1 0,0 1 0,0 1 0,-1 0 0,0 0 0,0 0 0,-13-5 0,160 10-8562,-89 1 6630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0 368,'17'14'807,"-3"-1"1078,-14-11-658,-10 7 2095,-36 22 1048,35-25-3313,1 0 0,0 1 0,0 0 0,-14 13 0,7-2-106,-2 1 584,-31 40-1,45-54-1430,1 1 0,0 0 0,1 1 1,0-1-1,0 0 0,0 1 0,1 0 0,0 0 0,0 0 0,0-1 0,1 2 0,0 7 0,0-6-94,1 1 0,1-1 0,0 0 0,0 1 0,1-1-1,0 0 1,0 0 0,1 0 0,0 0 0,1-1 0,0 1 0,0-1 0,1 0 0,0 0 0,1-1 0,-1 1-1,1-1 1,1 0 0,0-1 0,9 8 0,-2-4-66,1 0-1,0-1 1,28 12-1,-29-15 23,-1 0 1,0 1-1,-1 0 0,23 18 0,-33-24 33,-1 1 0,1 0 0,0 0 0,0 0 0,-1 0 0,1 0-1,-1 0 1,1 0 0,-1 0 0,0 1 0,0-1 0,0 0 0,0 1 0,-1-1-1,1 1 1,-1-1 0,1 1 0,-1-1 0,0 1 0,0-1 0,0 1 0,0 0-1,0-1 1,-1 1 0,1-1 0,-1 1 0,1-1 0,-3 4 0,1-1 5,0-1 0,-1 1 0,0-1 0,0 0 0,-1 0 1,1 0-1,-1 0 0,1 0 0,-1-1 0,0 1 0,-1-1 0,-4 2 1,0 1-15,0-1-1,-1 0 1,0-1 0,1 0 0,-2-1 0,1 0 0,-13 2 0,-43-1-3799,65-4 3608,0-1 1,0 1-1,1 0 0,-1 0 1,0 0-1,0-1 0,1 1 1,-1 0-1,0-1 0,1 1 1,-1-1-1,1 1 0,-1-1 1,0 1-1,1-1 0,-1 1 1,1-1-1,-1 0 0,1 1 1,-1-1-1,1 0 0,0 1 1,-1-1-1,1 0 0,0 1 1,0-1-1,-1 0 0,1 0 1,0 1-1,0-1 0,0 0 1,0 0-1,0 0 0,0 1 1,0-1-1,0 0 0,0 0 1,1 1-1,-1-1 0,0 0 1,0 0-1,1 1 1,-1-1-1,0 0 0,1 1 1,0-2-1,18-38-4097,13 2 1910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1713,'0'0'1729,"0"10"640,0 8 800,0 3 497,0 18 432,7-10-257,4-1-687,-4 1-1265,3-1-897,-3-7-512,10-14-704,-6-7-1392,2 0-1666,5 0-1360,-1 0-528,0-17 672,8-12 1168</inkml:trace>
  <inkml:trace contextRef="#ctx0" brushRef="#br0" timeOffset="1">153 128 1409,'-25'-10'1280,"-2"-8"33,9 7-305,11 1-351,7-1-273,0 4-336,7-14-705,11 14-655,16-4-113,-9-10-1248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2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1617,'-1'14'1524,"-1"-1"0,0 0 0,-1 0 0,0-1 1,-1 1-1,-1-1 0,-5 13 0,4-12 860,0 1 0,1 1-1,1-1 1,-5 28 0,5 5-38,1 0 0,5 67 0,-1-109-2354,1 0 0,-1 0 0,0 1 1,1-1-1,0 0 0,1-1 0,-1 1 0,1 0 0,0-1 0,0 1 1,0-1-1,0 0 0,1 0 0,0 0 0,-1-1 0,2 1 0,-1-1 0,5 3 1,-2-1-67,0-1 0,0 0 0,0-1 0,1 0 1,-1 0-1,1 0 0,0-1 0,0 0 0,0-1 0,0 0 1,9 1-1,-7-2-703,1 0-1,0-1 1,0 0 0,0-1 0,-1 0-1,1 0 1,-1-1 0,1-1 0,-1 1-1,0-2 1,0 0 0,-1 0 0,1 0-1,-1-1 1,0-1 0,-1 1 0,15-15-1,-10 7 49,0 0-1,-1-1 1,-1 0-1,0-1 1,-1 0-1,0-1 1,-1 0-1,11-32 1,-14 31 987,0 0 1,-1-1-1,2-18 0,-5 16 4699,-1 0 4559,-1 33-9282,1 0 0,1 0 0,0 0 0,1 0 0,0 0 0,1 0 0,0-1 0,0 1 0,2-1 0,-1 0 0,1-1 0,1 1 0,0-1 0,0-1 0,1 1 0,1-1 0,-1 0 1,1-1-1,1 0 0,-1-1 0,1 0 0,1 0 0,-1-1 0,1 0 0,12 4 0,-14-7-254,0 0 0,1-1 0,-1 0 0,0 0 0,1-1-1,-1 0 1,1 0 0,0-1 0,-1-1 0,1 0 0,-1 0 0,0 0 0,1-1 0,-1-1 0,0 0 0,11-5 0,-13 6-12,-1-1 0,1-1 1,-1 1-1,0-1 1,0 0-1,-1 0 1,1-1-1,-1 0 1,0 0-1,0 0 0,0 0 1,-1-1-1,0 0 1,0 0-1,0 0 1,-1 0-1,0 0 1,0-1-1,-1 0 1,0 0-1,0 1 0,1-10 1,-2 10-39,0 0-1,0-1 1,-1 1 0,0 0 0,-1 0-1,1 0 1,-1 0 0,0 0 0,-1 0 0,1 0-1,-1 1 1,-4-9 0,3 10 155,1 0 0,-1 1 1,0-1-1,0 1 0,-1 0 0,1 0 1,0 0-1,-1 0 0,0 1 0,0 0 1,0 0-1,0 0 0,0 0 0,0 0 1,0 1-1,-1-1 0,-6 0 0,-25-4 108,-47-4 0,-32-5-133,94 12-2922,-1 1 0,-34 0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5:5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61 544,'-14'-22'389,"13"21"-276,1-1-1,-1 0 1,0 1-1,0-1 1,0 1-1,1-1 1,-1 1-1,0 0 1,-1-1-1,1 1 1,0 0-1,0 0 0,-1 0 1,1 0-1,0 0 1,-1 0-1,1 0 1,-1 0-1,1 0 1,-1 1-1,1-1 1,-1 1-1,0-1 0,1 1 1,-1 0-1,-2-1 1,-2-2 1008,6 2-911,-1 0 0,1 1 1,-1-1-1,0 1 1,1-1-1,-1 1 0,1-1 1,-1 1-1,0 0 1,1-1-1,-1 1 0,0 0 1,0-1-1,1 1 1,-1 0-1,0 0 0,1 0 1,-1 0-1,0 0 1,0 0-1,0 0 0,-1 0 1500,3 22-565,1 0-1,1-1 0,1 1 1,10 33-1,36 83-71,-26-79-800,54 152 183,66 154 77,-13-119-346,-58-118-59,2-10-151,-1-2 177,-39-55-26,-12-24 85,29 66 1,-52-102-209,0 1-4,1-1-1,-1 1 1,1-1-1,-1 0 1,1 1 0,-1-1-1,1 0 1,0 1-1,0-1 1,-1 0-1,1 0 1,0 1 0,0-1-1,0 0 1,0 0-1,1 0 1,-1 0-1,0-1 1,0 1 0,1 0-1,-1 0 1,3 0-1,-3-1 62,-34-20-11158,16 6 9737,1 0 0,1-2 0,0 1 0,-15-23 0,-10-19 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5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58 416,'0'-56'1185,"0"55"-702,4 1 170,9 3-282,0 0 0,1 0 0,-1 2 0,-1 0 0,1 0 0,-1 1-1,21 13 1,-1-1 203,69 32 1028,-25-14 87,93 61 0,-70-29-26,-4 4 0,117 113 0,-208-181-1633,151 164 485,-106-110-448,15 19 18,-34-36-144,-20-30-338,-1 1 1,0 1-1,-1 0 0,0 0 1,8 19-1,-16-31 247,0 0 1,1 0-1,-1 0 0,0 1 0,0-1 0,0 0 0,0 0 0,0 0 0,0 0 1,0 0-1,0 1 0,0-1 0,0 0 0,-1 0 0,1 0 0,0 0 0,-1 0 0,1 0 1,-1 0-1,0 0 0,1 0 0,-1 0 0,0 0 0,1 0 0,-1 0 0,0 0 1,0-1-1,0 1 0,0 0 0,1-1 0,-1 1 0,0 0 0,0-1 0,0 1 1,-1-1-1,1 0 0,0 1 0,0-1 0,0 0 0,0 0 0,0 1 0,-2-1 1,-52 4-3831,50-4 3626,-27 0-1279,-2 0-397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5:5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86 675 512,'-17'18'789,"2"0"0,0 2 0,-16 27 0,23-49 4870,22-39-4715,1-1 1,36-66-1,-8 17-229,7-23-4048,5 3 0,72-108 0,-95 170 1930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104 347 368,'0'-5'346,"0"1"0,0-1-1,-1 0 1,0 0 0,0 0 0,0 1 0,-1-1-1,0 1 1,-4-9 0,5 11-219,1 1 0,-1 0 0,0 0 0,0 0-1,0 0 1,0 0 0,0 0 0,0 0 0,-1 0 0,1 0 0,0 0 0,0 1 0,-1-1 0,1 0 0,0 1 0,-1-1 0,1 1-1,0-1 1,-1 1 0,1 0 0,-1 0 0,1 0 0,-1 0 0,1 0 0,-1 0 0,1 0 0,0 0 0,-1 0 0,1 1 0,-1-1-1,1 1 1,-1-1 0,1 1 0,0-1 0,0 1 0,-1 0 0,1 0 0,0 0 0,-1 0 0,-2 2 58,1 0 1,1-1-1,-1 1 0,0 0 1,1 0-1,-1 0 1,1 1-1,0-1 0,0 1 1,0-1-1,1 1 1,-1 0-1,1-1 1,0 1-1,0 0 0,0 0 1,1 0-1,-1 5 1,-1 14 408,2-1-1,1 26 1,1-12-64,-2-3 75,6 55-1,-4-78-544,0 0-1,1 0 1,0 0-1,0 0 1,1 0-1,0-1 1,1 0-1,0 0 0,8 11 1,-7-12-48,0 0-1,1 0 1,0 0 0,0-1 0,1 0-1,0-1 1,0 0 0,0 0-1,1 0 1,0-1 0,11 4 0,-16-7-159,0-1 1,1 0-1,-1 0 1,1-1-1,-1 1 1,1-1-1,-1 0 1,1 0-1,-1 0 1,1-1-1,-1 0 1,1 0-1,-1 0 0,0 0 1,1-1-1,-1 1 1,0-1-1,0 0 1,0-1-1,0 1 1,0-1-1,-1 1 1,1-1-1,-1 0 1,0-1-1,6-5 1,3-8-890,0 0 1,-2-1 0,0-1-1,0 1 1,-2-1-1,0-1 1,-2 0 0,7-29-1,6-12-223,-13 34 990,-1 0 1,-1-1 0,-1 1 0,-1-31 0,4-33 440,-5-32 1944,-1 122-2018,0 0 1,0 0-1,-1 0 0,1 0 1,0 1-1,-1-1 1,1 0-1,0 0 1,-1 0-1,1 1 1,-1-1-1,0 0 0,1 1 1,-1-1-1,1 1 1,-1-1-1,0 0 1,0 1-1,1-1 0,-1 1 1,0 0-1,0-1 1,1 1-1,-1 0 1,0-1-1,0 1 0,0 0 1,0 0-1,0 0 1,1 0-1,-1 0 1,0 0-1,0 0 1,0 0-1,0 0 0,0 0 1,0 0-1,1 0 1,-1 1-1,0-1 1,0 0-1,0 1 0,0 0 1,-2-1 63,1 1 0,0-1 0,0 1 1,-1 0-1,1 0 0,0 0 0,0 0 1,0 0-1,0 0 0,0 0 0,0 1 0,1-1 1,-1 1-1,0 0 0,1-1 0,-3 5 0,-3 14 174,2 2-1,0-1 0,2 1 0,0-1 1,1 1-1,2 0 0,0 0 0,1 0 1,1 0-1,1-1 0,7 27 1,-8-42-316,0 1 1,0 0 0,1-1 0,0 1 0,0-1 0,0 0 0,1 0 0,0 0 0,0 0-1,0-1 1,1 0 0,0 0 0,0 0 0,0 0 0,1-1 0,0 0 0,-1 0 0,1 0 0,1-1-1,-1 0 1,0 0 0,1-1 0,0 1 0,-1-1 0,1-1 0,0 1 0,0-1 0,0-1 0,9 1-1,-16-1-19,7 1-125,-1-1-1,1 0 1,0 0 0,-1 0-1,1-1 1,0 0 0,-1 0 0,1 0-1,-1-1 1,0 0 0,1 0-1,-1-1 1,0 0 0,0 0 0,0 0-1,-1-1 1,1 0 0,6-6-1,-5 1-375,0 0-1,0-1 0,-1 1 1,-1-1-1,1-1 1,-2 1-1,1-1 0,-1 1 1,-1-1-1,0-1 0,1-13 1,2-18-1221,-2-77-1,-5 83 1615,3-1-1,8-54 1,-7 69 45,0 13 2988,11 32-513,0 3-1930,0 0 0,2-1 1,0-1-1,2-1 0,0 0 0,2-1 1,34 28-1,-18-17-585,23 17-1168,-55-46 989,1 0 1,0-1 0,0 1 0,0-1 0,0 0 0,0 0 0,1-1 0,-1 1 0,1-1 0,-1 0 0,8 0 0,1-1-468,26-3-1800,-39 3 2461,0 0-1,0-1 0,1 1 0,-1-1 1,0 0-1,0 1 0,0-1 1,0 0-1,0 0 0,0 0 0,0 1 1,0-1-1,0 0 0,0 0 1,0 0-1,-1-1 0,1 1 0,0 0 1,-1 0-1,1 0 0,-1-1 1,1 1-1,-1 0 0,0 0 0,1-1 1,-1-1-1,1-24-1342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236 174 864,'-41'-39'737,"-4"0"63,7 11-32,10 17 1,4-7 79,-4 8-143,14 3-257,-3 7-240,17-11-1521,0 0-912,10 11 1201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84 136 1537,'-80'0'4212,"77"0"-2390,7 0-1555,8-1-171,0-1 0,0 0 0,0-1 0,-1 0-1,1-1 1,-1 0 0,12-6 0,-5 2-8,-1 2 1,1 0-1,24-5 1,26-1-688,123-5 0,-174 17 108,-1 0-4626,-31 0 4197</inkml:trace>
  <inkml:trace contextRef="#ctx0" brushRef="#br0" timeOffset="1">295 29 624,'-9'-8'700,"-11"-10"-154,8 16 3139,12 30-1492,1-7-1199,1 0 1,1 0 0,7 25 0,6 39 633,24 294 1079,15 0-4517,-43-308-1054,-4-26-1943,-7-38 3650,0-3-1290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1 304,'9'7'414,"0"1"0,0 1 0,0 0 0,-1 0 0,-1 1 0,1 0-1,-2 0 1,10 18 0,2 11 1941,15 47 0,11 24 1168,-41-105-3415,-1 0 0,1 0 1,0-1-1,1 1 0,-1-1 1,1 1-1,0-1 0,0 0 1,0 0-1,0-1 0,1 1 1,-1-1-1,1 0 0,0 0 1,0-1-1,0 0 0,1 0 1,-1 0-1,0 0 0,1-1 1,-1 1-1,1-2 0,-1 1 1,1 0-1,0-1 0,-1 0 1,7-1-1,-10 0-100,1 0-1,-1 0 1,0 0-1,1 0 1,-1 0 0,0-1-1,0 1 1,0-1 0,0 1-1,0-1 1,0 0-1,0 0 1,0 0 0,-1 0-1,1 0 1,-1 0-1,1 0 1,1-5 0,3-3-30,2-3-84,-1-1 1,-1 0-1,0 0 1,-1 0-1,-1-1 1,0 1-1,-1-1 0,2-21 1,-4 29 85,-1 0 0,0 1 1,0-1-1,0 0 0,-1 0 0,0 1 0,0-1 1,-1 1-1,0-1 0,0 1 0,-1-1 0,1 1 1,-1 0-1,-1 0 0,1 1 0,-1-1 0,0 1 1,0-1-1,-1 1 0,1 0 0,-1 1 0,-1-1 1,1 1-1,-6-4 0,4 5 60,0-1-1,0 1 1,0 0-1,-1 0 1,1 1-1,-1 0 1,1 1-1,-1-1 1,0 2 0,0-1-1,0 1 1,1 0-1,-1 0 1,0 1-1,0 0 1,1 1-1,-1 0 1,0 0 0,-12 5-1,4 1-1,0 0 1,0 1-1,1 0 1,0 1-1,0 1 0,-24 24 1,32-27-407,-1 0 0,2 1 0,-1 0 0,1 1 0,-6 11 0,9-15-451,0 1 0,0 0 0,1 0 0,0 1 0,0-1 0,1 0-1,0 1 1,0 10 0,1-6-1545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1 417 768,'3'-16'4334,"5"27"3082,0 1-4750,1-2-3486,10 9 1552,0 0 0,-2 1 0,15 23 0,16 18-403,-16-23-212,-18-20-115,2 0 0,26 24 0,-40-40-64,-1-1 0,1 0 0,0 0 1,-1 0-1,1 0 0,0 0 0,-1 0 0,1 0 0,0-1 0,0 1 0,0-1 1,0 1-1,0-1 0,0 0 0,0 1 0,0-1 0,-1 0 0,1 0 0,0-1 0,0 1 1,0 0-1,0-1 0,0 1 0,0-1 0,0 1 0,0-1 0,-1 0 0,1 0 1,0 0-1,-1 0 0,1 0 0,0 0 0,-1 0 0,1-1 0,-1 1 0,0-1 0,1 1 1,-1-1-1,0 1 0,1-4 0,4-18-233,-1 0 0,-1 0-1,-1-1 1,-1 1 0,-1-1 0,-1 0 0,-2 1 0,0-1-1,-1 1 1,-7-24 0,0 19 277,4 6 2306,20 38 79,-5-4-2154,0-1 1,1 0-1,0-1 0,0 0 1,1 0-1,1-1 0,0-1 1,0 0-1,0 0 0,23 9 1,-28-14-200,0 0 0,0-1 0,1 0 0,-1 0 0,0-1-1,1 0 1,-1 0 0,1-1 0,-1 0 0,1 0 0,-1 0 0,1-1 0,-1-1 0,1 1 0,-1-1 0,0 0 0,0-1 0,0 1 0,0-2 0,0 1 0,-1-1 0,12-8 0,-1-2-26,0 0 0,-1-1 1,-1-1-1,-1 0 0,0-1 1,-2 0-1,1-1 0,-2-1 1,-1 0-1,0 0 0,-1-1 0,9-32 1,-11 32-197,-2 0 0,0-1-1,-1 1 1,-1-1 0,0-41 0,-3 60 189,0-1-1,0 0 1,-1 1-1,1-1 1,-1 0-1,0 1 1,0-1-1,0 1 1,0-1-1,0 1 0,0 0 1,-1-1-1,1 1 1,-1 0-1,0 0 1,1 0-1,-1 0 1,0 0-1,0 0 1,0 1-1,-4-3 1,4 3 22,0 0 0,1 1 1,-1-1-1,0 0 1,1 1-1,-1-1 0,0 1 1,0 0-1,0 0 0,1 0 1,-1 0-1,0 0 1,0 0-1,0 0 0,1 0 1,-1 1-1,0-1 0,0 1 1,1-1-1,-1 1 1,0 0-1,1-1 0,-1 1 1,1 0-1,-1 0 0,1 0 1,-1 1-1,1-1 1,0 0-1,-1 0 0,1 1 1,0-1-1,-1 3 0,-6 7 47,1 1 1,0 0-1,1 0 0,0 0 0,1 1 0,0 0 0,1 0 0,-3 17 0,2 1 2,2 0-1,0 49 1,2-59-36,2-1-1,1 0 1,0 0 0,8 32-1,-8-45-86,1 1-1,0-1 0,0 0 0,0 0 0,1 0 0,0-1 0,0 1 0,1-1 0,0 0 0,0 0 0,0 0 0,1-1 0,0 0 0,0 0 0,10 6 0,-10-7-260,-1-1-1,1 0 0,1 0 1,-1 0-1,0-1 0,1 0 0,-1 0 1,1 0-1,0-1 0,-1 0 0,1-1 1,0 1-1,0-1 0,0-1 0,-1 1 1,1-1-1,0 0 0,0-1 1,-1 1-1,1-1 0,-1-1 0,0 1 1,1-1-1,-1 0 0,0-1 0,-1 1 1,1-1-1,-1 0 0,1-1 0,-1 1 1,8-10-1,5-7-460,-1-1 0,-1 0 0,-1-1 1,-1-1-1,12-27 0,-13 25 342,20-25-728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33 768,'0'-2'121,"0"1"0,0 0 0,0-1 0,0 1 0,0-1 0,0 1 0,0-1 0,0 1 0,-1-1 0,1 1-1,-1 0 1,1-1 0,-1 1 0,1 0 0,-1-1 0,0 1 0,1 0 0,-1 0 0,-1-2 0,-26 0 2854,15 3-1688,7 2-885,1-1 0,0 2 0,0-1 0,0 0 0,0 1 0,0 0 0,0 0 1,1 1-1,0-1 0,-1 1 0,1 0 0,1 0 0,-5 5 0,-24 20 991,31-27-1376,0 1 0,1-1-1,-1 0 1,1 1 0,-1-1 0,1 1 0,0-1 0,0 1 0,0-1 0,0 0 0,0 1 0,0-1 0,1 1 0,-1-1 0,1 0 0,1 4 0,2-3-33,0 0 1,-1-1-1,1 1 0,1-1 1,-1 0-1,0 0 1,8 2-1,-5-2 8,0 1 0,0 0 0,-1 0 0,1 0 0,-1 1-1,6 5 1,43 34-3,-29-23 144,-1 0 1,36 39 0,-51-47 146,-1 1 1,0-1 0,-1 2-1,-1-1 1,0 1-1,0 0 1,-1 0 0,-1 1-1,-1 0 1,0 0-1,-1 0 1,0 0 0,-1 1-1,-1-1 1,-1 1-1,-2 24 1,2-36-285,0 0 0,-1 0 0,0 0 0,0 0 0,0 0 0,0 0 0,-1 0 0,1 0 0,-1 0 0,0-1-1,0 1 1,0-1 0,-1 0 0,1 1 0,-1-1 0,0 0 0,0 0 0,0-1 0,0 1 0,0-1 0,-1 1 0,1-1 0,-1 0 0,0 0 0,1-1 0,-1 1 0,-5 0 0,-4 2-867,-1-2 1,0 0 0,0 0-1,0-1 1,0-1 0,-27-3 0,35 2 271,-1-1 0,0 1 0,1-1 0,-1 0 1,1-1-1,0 0 0,0 0 0,-9-6 0,-19-9-2378,1 6 661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0 656,'-18'0'865,"-9"0"127,2 0 129,1 0 335,0 0 433,-4 0 528,4 11 449,-11-11 351,11 7 257,7-7 15,-8 21-15,-2-10-97,20-11-127,-10 7-3026,-1-7-224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32767,'80'-3'0,"138"-21"0,76-36 0,49-6 0,-98 38 0,321 7 0,-559 21-15,12-3-393,-18 2 340,-1 0 0,1 0 0,0 0 0,0 0 0,0 0-1,-1 0 1,1-1 0,-1 1 0,1 0 0,-1-1 0,1 1-1,-1 0 1,0-1 0,1 1 0,-1 0 0,0-1 0,0 1-1,0 0 1,0-1 0,-1-1 0,1 3-345,-1-1 0,1 0 0,-1 0 0,1 0 0,-1 1 0,0-1 0,0 0 0,1 1 0,-1-1 0,0 1 0,0-1 0,0 1 0,1-1 0,-1 1 1,0-1-1,0 1 0,0 0 0,0 0 0,0-1 0,0 1 0,0 0 0,0 0 0,0 0 0,0 0 0,0 0 0,0 0 0,0 0 0,0 0 0,0 1 0,0-1 0,0 0 0,-1 1 0,-27-3-7839,11-12 4672,1 2 832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1729,'-4'1'469,"0"-1"0,0 1 0,0 0 0,0 0 0,0 0 0,0 0 0,0 1 1,1-1-1,-1 1 0,0 0 0,1 0 0,-1 0 0,1 1 0,0-1 0,0 1 0,0 0 0,0 0 0,0 0 1,1 0-1,-1 1 0,1-1 0,0 1 0,-3 6 0,0-1 378,1 0 0,1 1 1,0-1-1,0 1 0,1 0 0,0 0 1,0 0-1,1 16 0,1-24-754,1 0 0,-1 0 1,1-1-1,0 1 0,-1 0 0,1 0 0,0 0 1,0 0-1,0-1 0,1 1 0,-1 0 0,0-1 0,0 1 1,1-1-1,-1 0 0,1 1 0,0-1 0,-1 0 1,4 2-1,0-1-2,-1 1 0,1-1-1,-1 0 1,1 0 0,0 0 0,9 1 0,63 10 1206,113 34-1,-177-43-1230,-1 1-1,0 0 1,0 1 0,-1 0 0,0 1-1,0 0 1,11 9 0,-17-12 53,0 0 0,-1 0 0,1 1 1,-1 0-1,0 0 0,0 0 0,-1 0 0,1 1 1,-1-1-1,0 1 0,-1 0 0,1 0 1,-1 0-1,0 0 0,1 10 0,-2-6-101,-1 0 0,0 1 0,-1-1 0,0 0 0,-1 0 0,0 1 0,0-1 0,-1-1 0,0 1 0,-1 0 0,0-1 0,-1 0 0,0 1 0,0-2 0,-1 1 0,0-1 0,0 0 0,-1 0 0,0-1 0,-1 1 0,0-2 0,0 1 0,-17 10 0,11-9-2115,-1-1 0,-28 12 0,37-17 744,-1-1 1,0 1-1,1-1 0,-1-1 0,0 1 0,1-1 0,-1 0 0,0-1 1,-12-2-1,-6-6-2804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118 252 224,'-6'-9'394,"4"5"-201,-1-1-1,0 1 1,0 0-1,0 0 1,0 0-1,-1 1 1,1-1-1,-7-4 0,8 7-88,0-1-1,0 0 1,1 1-1,-1-1 1,0 0-1,1 0 1,0 0-1,-1 0 1,1 0-1,0 0 1,0 0-1,0 0 1,0-1-1,0-2 1,-13-21 1190,11 20-764,0 0 0,0 0 0,1 0 0,0 0 0,0 0 0,0 0 0,1 0 0,0-1 0,0 1 1,1 0-1,-1-1 0,2 1 0,0-13 0,0 3 1328,-2 16-1658,1-1 0,0 0-1,0 0 1,-1 0 0,1 1 0,0-1 0,-1 0 0,1 0-1,-1 1 1,1-1 0,-1 0 0,1 1 0,-1-1-1,1 0 1,-1 1 0,0-1 0,1 1 0,-1-1-1,0 1 1,0-1 0,1 1 0,-2-1 0,1 1-98,0 0 1,1-1-1,-1 1 1,0-1-1,1 1 1,-1 0-1,0-1 1,1 1-1,-1-1 1,1 1-1,-1-1 1,1 0-1,-1 1 1,1-1-1,-1 1 1,-1-8 5925,17 11-5294,8 14-128,0 2 0,-1 0 0,-1 1 1,-1 1-1,-1 1 0,18 26 0,25 26 444,-34-39-1050,-1 1 0,-2 2 0,37 75 0,-22-38 0,101 209 0,4 7 0,-121-253 0,1-2 0,2 0 0,36 37 0,-59-69 0,-1 1 0,-2-4 0,0 0 0,-1-1 0,1 1 0,0 0 0,-1 0 0,1 0 0,0 0 0,0-1 0,0 1 0,0 0 0,-1-1 0,1 1 0,0-1 0,0 1 0,0-1 0,0 1 0,1-1 0,-1 0 0,0 1 0,0-1 0,1 0 0,-1 0 0,-1 0 0,1 0 0,0 0 0,-1 0 0,1-1 0,-1 1 0,1 0 0,-1 0 0,1-1 0,-1 1 0,0 0 0,1 0 0,-1-1 0,1 1 0,-1-1 0,1 1 0,-1 0 0,0-1 0,1 1 0,-1-1 0,0 1 0,0-1 0,1 1 0,-1-1 0,0 1 0,0-1 0,0 1 0,1-1 0,-1 1 0,0-1 0,0 1 0,0-1 0,0 0 0,0 1 0,0-1 0,0 1 0,0-1 0,0 1 0,-1-1 0,1 1 0,0-1 0,0 1 0,-1-1 0,1-2 0,0-80 0,-1-34 0,21-182 0,52-285 0,-67 550-151,-2-1 0,-1-51-1,-2 82-2230,7 33-15537,-7-29 17760,0 7-882,1 1-1,0-1 0,0 1 0,1-1 0,3 10 0,2 8-708,3 13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107 471 464,'3'6'166,"-1"-1"-1,1 1 1,0 0-1,1-1 1,-1 0-1,1 0 1,0 0-1,0 0 1,0-1-1,1 0 1,0 1-1,6 3 0,-9-7-78,0 0-1,-1 0 0,1 0 0,0 0 1,0 0-1,0 0 0,0-1 0,0 1 0,0-1 1,0 0-1,0 1 0,0-1 0,1 0 1,-1 0-1,0 0 0,0 0 0,0-1 0,0 1 1,0-1-1,0 1 0,0-1 0,0 0 0,0 1 1,0-1-1,0 0 0,-1 0 0,1-1 1,0 1-1,-1 0 0,1 0 0,0-1 0,-1 1 1,0-1-1,1 0 0,-1 1 0,0-1 0,0 0 1,0 0-1,1-2 0,3-5 125,-1 0 0,0 0 0,-1-1 1,4-15-1,6-20 168,-4 16-204,-2 0-1,-1 0 1,-1-1-1,-2 0 1,-1 0-1,-3-51 1,1 54-28,0 20-99,-1 1-1,0 0 1,-1 0 0,1 0-1,-1 0 1,0 0-1,-1 0 1,1 0 0,-1 0-1,-1 1 1,1 0 0,-1-1-1,0 1 1,0 1 0,0-1-1,0 0 1,-8-4-1,10 7 18,-1-1-1,1 1 0,-1 0 0,0 1 1,0-1-1,0 0 0,0 1 0,0 0 1,0-1-1,-1 1 0,1 0 0,0 1 0,0-1 1,-1 1-1,1-1 0,-1 1 0,1 0 1,0 0-1,-1 1 0,1-1 0,-1 1 1,1-1-1,0 1 0,0 0 0,-1 0 1,1 1-1,0-1 0,0 1 0,0-1 1,0 1-1,1 0 0,-1 0 0,-4 4 0,-6 8 34,1 1-1,0 0 1,1 1-1,0 0 1,2 0-1,-1 1 0,2 1 1,1-1-1,0 1 1,-7 34-1,6-17-60,2 1-1,2 0 0,1 0 1,3 64-1,2-85-58,1 0-1,0 1 1,1-1 0,1 0-1,0-1 1,1 1-1,1-1 1,0 0-1,1-1 1,0 0-1,16 19 1,-20-28-146,-1 0 1,1-1-1,0 1 0,0-1 1,0 0-1,0 0 0,0 0 0,1-1 1,0 1-1,-1-1 0,1 0 1,0-1-1,0 1 0,0-1 1,0 0-1,0 0 0,0-1 1,0 1-1,0-1 0,1 0 1,-1-1-1,0 1 0,0-1 1,0 0-1,0 0 0,0 0 1,0-1-1,0 0 0,-1 0 1,1 0-1,0-1 0,-1 1 1,0-1-1,0 0 0,1 0 1,-2-1-1,1 1 0,0-1 1,5-8-1,8-13-869,-1-2 0,-1 1-1,12-31 1,-8-1 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78 624,'2'-26'1521,"-2"26"-1478,0 0 0,0 0 0,0 0 0,0-1 0,0 1 0,0 0 0,0 0 0,0 0 0,0 0 0,0 0-1,0 0 1,0-1 0,0 1 0,0 0 0,0 0 0,0 0 0,0 0 0,0 0 0,0 0 0,0 0 0,0 0-1,0-1 1,0 1 0,0 0 0,0 0 0,0 0 0,1 0 0,-1 0 0,0 0 0,0 0 0,0 0 0,0 0 0,0 0-1,0 0 1,0 0 0,0 0 0,1-1 0,-1 1 0,0 0 0,0 0 0,0 0 0,0 0 0,0 0 0,0 0-1,1 0 1,-1 0 0,0 0 0,0 0 0,0 1 0,0-1 0,0 0 0,0 0 0,0 0 0,1 0 0,-1 0-1,0 0 1,0 0 0,0 0 0,0 0 0,0 0 0,0 0 0,0 0 0,0 0 0,0 0 0,0 1 0,1-1-1,-1 0 1,15 36 4483,-11-24-4689,39 122 3089,14 39-1981,37 77-438,-87-211-200,-7-36-188,0 0 0,0 0 1,0-1-1,0 1 0,1 0 0,0 0 0,-1-1 1,1 1-1,0-1 0,0 1 0,0-1 0,3 5 1,-8-12 73,0-1 0,1 1 0,0-1 0,0 0 0,0 0 1,0 0-1,1 0 0,0-1 0,1 1 0,-1 0 1,0-8-1,0-203-227,3 118-636,5 7-1566,-2 69 822,1 0 0,0 1 1,2 0-1,1 0 1,0 1-1,2 0 0,13-23 1,2-4-236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79 512,'-1'-4'299,"0"0"0,0 0 0,0 0-1,-1 0 1,0 0 0,1 0 0,-1 1 0,-1-1-1,1 1 1,0-1 0,-1 1 0,0 0 0,0 0-1,0 0 1,0 0 0,0 0 0,0 1 0,-1-1-1,1 1 1,-1 0 0,0 0 0,0 1 0,0-1 0,0 1-1,-7-2 1,11 3-199,-1 0 0,1 1-1,0-1 1,0 0 0,-1 1-1,1-1 1,0 0 0,0 1 0,-1-1-1,1 0 1,0 1 0,0-1-1,0 0 1,0 1 0,0-1 0,-1 1-1,1-1 1,0 0 0,0 1-1,0-1 1,0 1 0,0-1 0,0 0-1,0 1 1,0-1 0,1 1 0,-1-1-1,0 1 1,0 2 359,2 108 4293,12 58-2546,57 230-1053,-52-319-1169,4-1 0,64 146-1,-69-183 26,-13-28-37,1-1 0,0 1 0,1-1 0,0 0 0,1 0 0,1-1-1,15 17 1,-24-27 25,1-1 1,0-1-1,0 1 0,0 0 0,0 0 1,0 0-1,0 0 0,1-1 0,-1 1 1,0 0-1,0-1 0,0 1 0,1-1 0,-1 0 1,0 1-1,1-1 0,-1 0 0,0 0 1,0 0-1,1 0 0,1 0 0,-2 0-3,0-1 0,0 1 0,-1-1 0,1 0 0,0 1 0,0-1-1,0 0 1,-1 0 0,1 1 0,0-1 0,-1 0 0,1 0 0,-1 0 0,1 0 0,-1 0-1,1 0 1,-1 0 0,0 0 0,1 0 0,-1-1 0,2-10-69,-1 0 1,0 1-1,-1-22 0,0 22 24,-2-93-209,6-135 29,0 213 210,2 0-1,14-44 0,-5 17 23,-13 46-8,0 1 0,0-1 0,1 0 0,0 1 0,0-1-1,1 1 1,-1 0 0,1 0 0,1 1 0,-1-1 0,1 1 0,0 0-1,6-5 1,-8 8 11,0 0 0,0 0-1,0 1 1,0-1 0,0 1-1,0 0 1,0 0 0,1 0-1,-1 0 1,0 0 0,1 1 0,-1 0-1,0 0 1,1 0 0,-1 0-1,1 0 1,-1 1 0,0-1-1,1 1 1,-1 0 0,0 0 0,0 0-1,1 0 1,-1 1 0,0-1-1,0 1 1,0 0 0,-1 0-1,5 3 1,6 7 40,0-1 1,-2 2-1,1 0 0,-1 0 1,-1 1-1,15 26 0,-4-2-8,24 64 0,-36-73 31,-1 0 0,-1 1 0,-2 0 1,-1 1-1,-2-1 0,-1 1 1,-1-1-1,-7 55 0,3-67-25,-1 1 0,0-1 0,-2 0-1,0-1 1,-1 0 0,0 0 0,-2-1 0,-18 26-1,25-38-56,0-1 0,-1 0 0,1 0-1,-1 0 1,0-1 0,1 1 0,-1-1-1,0 0 1,-1 0 0,1 0 0,0-1-1,-1 1 1,1-1 0,0 0 0,-1 0 0,1-1-1,-1 1 1,0-1 0,1 0 0,-1 0-1,1 0 1,-1-1 0,-8-2 0,2 1-148,0-2 1,0 1-1,0-1 1,0-1 0,1 0-1,0 0 1,0-1-1,-13-10 1,15 9-176,0 0 1,0-1-1,0 0 0,1-1 1,1 1-1,-1-1 0,1-1 1,1 1-1,0-1 0,0 0 1,1 0-1,-5-20 0,3 4-1264,1 0-1,1 0 0,2 0 1,1-32-1,4 21-246,11-1 235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22 944,'-40'-18'1990,"39"18"-1856,-1-1 1,1 1 0,0-1-1,-1 1 1,1-1-1,-1 1 1,0 0-1,1-1 1,-1 1-1,1 0 1,-1 0 0,1 0-1,-1 1 1,1-1-1,-1 0 1,1 1-1,-1-1 1,1 0-1,-1 1 1,1 0 0,-1-1-1,1 1 1,0 0-1,-1 0 1,-1 1-1,-1 8 284,0 0 1,0 0-1,1 0 0,1 1 0,0-1 0,0 1 0,1-1 0,0 16 0,0 4 366,2-1 0,5 30 0,-1-28-295,3 0 1,0 0-1,2-1 1,1 0-1,1-1 1,2 0-1,18 28 0,-8-20-39,1-2 0,2 0 0,1-2 1,53 49-1,-67-71-351,0 1 0,1-2 0,0 0 0,1-1 0,0-1 1,0 0-1,28 8 0,-33-12-267,0-1 0,0 0 1,0-1-1,0-1 0,0 1 0,0-2 1,1 0-1,-1 0 0,0-1 0,0 0 0,0-1 1,1 0-1,13-5 0,-24 6-31,1 0 1,0 0-1,-1 1 0,1-1 0,-1 0 0,0 0 1,1 0-1,-1 0 0,0-1 0,1 1 1,-1 0-1,0-1 0,0 1 0,0 0 0,0-1 1,0 1-1,0-1 0,-1 0 0,1 1 0,-1-1 1,1 1-1,-1-1 0,1 0 0,-1 0 0,0 1 1,0-1-1,0 0 0,0 0 0,0 1 1,0-1-1,0 0 0,0 0 0,-1 1 0,1-1 1,-2-3-1,-1-2-619,0 0 1,0 0 0,0 0-1,-1 1 1,0-1 0,-9-10-1,-10-6-1268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0 416,'11'34'909,"-8"-28"-695,-1-1-1,0 1 1,0 0-1,-1 1 1,0-1-1,0 0 1,0 7-1,-1 20 807,-1 2 148,1-1 0,1 1 0,3 0 0,0-1 0,16 56 0,-15-76-926,0 5 142,2 0-1,1 0 0,12 22 0,-15-34-299,0 0-1,0 0 0,1-1 1,0 0-1,0 0 0,0 0 1,0-1-1,1 0 0,0-1 1,15 8-1,-15-8-90,1 0 0,0-1 1,1 0-1,-1-1 0,0 1 0,1-2 0,-1 1 1,1-1-1,0-1 0,-1 1 0,1-2 0,0 1 1,-1-1-1,1 0 0,0-1 0,-1 0 1,0 0-1,1-1 0,-1 0 0,0 0 0,-1-1 1,1 0-1,0-1 0,-1 0 0,0 0 0,0 0 1,-1-1-1,1 0 0,-1 0 0,-1 0 0,1-1 1,4-8-1,1 1-146,-1 0 0,0-1 0,-1 0 0,-1-1 0,-1 0 0,10-29 0,-15 36 131,0 0 1,0-1-1,-1 1 0,0-1 0,-1 1 0,0-1 0,-1 1 1,0-1-1,0 1 0,-1-1 0,0 1 0,0 0 1,-1 0-1,-6-12 0,5 11 208,-1 1 1,-1 0-1,1 0 0,-1 0 1,-1 1-1,0 0 0,0 0 1,0 0-1,-1 1 0,0 0 1,0 1-1,-1 0 0,0 0 1,0 1-1,-1 0 0,1 0 1,-1 1-1,0 0 0,0 1 1,0 0-1,-1 1 0,1 0 1,-1 1-1,1 0 0,-1 0 1,-15 2-1,5 1 155,-1 0 1,0 2-1,1 0 0,0 1 1,0 2-1,0 0 0,1 1 1,0 1-1,0 1 0,1 0 0,-34 26 1,33-22-728,-22 17-749,40-30 763,0 1 0,0-1 0,1 1 0,-1-1 0,1 1 0,-1 0 0,1 0 0,0 0 0,-1-1 0,1 1 0,0 0 0,0 1 0,0-1 0,1 0 0,-2 4 0,21-6-5636,47-28 1486,-16 1 2948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0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64,'170'-125'1499,"-169"124"-1412,0 0 0,0 0-1,0 0 1,0 0 0,1 0-1,-1 1 1,0-1-1,0 0 1,1 1 0,-1-1-1,0 1 1,1-1 0,-1 1-1,0-1 1,1 1-1,-1 0 1,0 0 0,1 0-1,-1 0 1,2 0 0,-2 1 6,0-1 0,0 1 0,0-1 0,0 1 0,0 0 0,0-1 0,-1 1 0,1 0 0,0 0 0,-1-1 0,1 1 0,0 0 0,-1 0 0,1 0 0,-1 0 0,1 0 0,-1 0 0,0 0 0,0 0 0,1 2 0,1 7 647,-1 1 0,0 0 0,-1 0 0,0 13 0,-1-11 101,0 27 911,0 46 827,1-80-2491,0-1 1,1 0-1,0 1 0,0-1 1,1 0-1,-1 0 0,1 0 1,0 0-1,1 0 0,-1 0 1,1 0-1,4 6 0,9 4-8,1-1-1,0 0 1,0-1 0,2 0-1,28 14 1,-24-15-48,0 2 0,-2 0 0,40 34 0,-53-40 187,-1 0 0,0 0-1,0 0 1,-1 1 0,-1 0 0,1 0 0,-1 1 0,-1-1-1,0 1 1,0 0 0,-1 1 0,0-1 0,3 21 0,-6-25 125,0 0 0,0 0 0,0 0 0,0 0 1,-1 0-1,0 0 0,0 0 0,-1 0 1,0-1-1,0 1 0,0 0 0,-1-1 1,1 1-1,-1-1 0,-1 0 0,1 0 0,-1 0 1,0 0-1,0-1 0,0 0 0,-1 0 1,1 0-1,-1 0 0,0 0 0,-9 4 0,1-1 42,0-1 0,-1 0-1,1-1 1,-1 0-1,-1-1 1,-24 4-1,1-5 637,-50-1-1,67-2-971,15-1-393,1 0 0,-1 0 0,1-1 0,0 0 0,-1 0 0,1 0 0,0-1 0,0 0 0,-6-4 0,8 5 27,1 1-1,-1-1 0,0 0 0,1 0 0,-1 0 0,1-1 0,-1 1 0,1 0 0,0-1 0,0 0 1,0 1-1,0-1 0,1 0 0,-1 0 0,0-3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8 227 128,'-7'-80'875,"14"-35"4954,-7 114-5749,0-1 0,1 1-1,-1-1 1,1 1 0,-1-1-1,1 1 1,-1 0 0,1-1-1,0 1 1,0 0 0,0 0-1,0 0 1,0-1 0,1 0-1,4-8 4185,-5 18-4026,0 1-1,0 0 1,1-1 0,0 1-1,5 11 1,8 31 604,88 506 1767,-84-444-2556,-6-21-85,1 103-1,-12-72-5672,-2-119 3269,1-23-1495,-2 9 3204,1-22-1181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13 287 720,'-3'-8'78,"1"1"0,0-1 0,0 0-1,1 1 1,0-1 0,0 0-1,0 0 1,1 0 0,1 0 0,-1 0-1,1 0 1,1 0 0,-1 1 0,1-1-1,1 0 1,-1 1 0,1-1 0,1 1-1,-1 0 1,1 0 0,1 1 0,-1-1-1,1 1 1,0 0 0,0 0-1,1 0 1,0 1 0,6-6 0,2 2 16,0 0 1,0 1-1,1 0 1,0 1-1,1 1 1,-1 0-1,1 1 1,0 1-1,1 0 1,-1 1-1,1 1 1,-1 1-1,1 0 1,0 1-1,-1 1 1,1 0-1,19 5 1,-14-2-19,-1 0 0,-1 2 1,1 0-1,-1 2 0,0 0 0,-1 1 1,0 1-1,0 0 0,-1 2 1,0 0-1,-1 1 0,-1 1 1,16 16-1,-16-11 24,-1 2 1,0-1-1,-1 2 1,-2 0-1,0 0 0,-1 1 1,-2 1-1,0 0 1,-1 0-1,-2 0 1,0 1-1,-2 0 0,-1 0 1,0 1-1,-3 39 1,-1-37 206,-2-1 1,-1 0-1,-1 0 1,-1-1-1,-2 1 1,0-1-1,-2-1 1,-1 0-1,-1 0 0,0-1 1,-2 0-1,-1-2 1,-1 1-1,-27 28 1,10-17 484,-2 0 0,-59 43 0,82-68-678,-1 0 0,0-1 0,-1 0 0,0-1 1,0-1-1,0 0 0,-1-1 0,0-1 0,0 0 0,0-1 0,-29 3 1,41-6-150,1 0 0,0 0 0,-1 1 0,1-1 0,0-1 0,0 1 0,-1 0 1,1-1-1,0 1 0,-1-1 0,1 1 0,0-1 0,0 0 0,0 0 0,0 0 1,0 0-1,0-1 0,0 1 0,0 0 0,0-1 0,1 1 0,-1-1 0,1 0 1,-1 1-1,1-1 0,-1 0 0,1 0 0,-2-4 0,2 0-240,0 1 0,1 0 0,0 0-1,0-1 1,0 1 0,1 0 0,-1 0 0,1-1 0,1 1-1,-1 0 1,1 0 0,2-6 0,2-4-360,1 1 0,1 0 0,0 0 1,0 0-1,2 1 0,0 1 0,0 0 1,1 0-1,0 1 0,20-15 0,15-8-566,80-44 0,-83 52 965,5 1 148,63-24-1,-77 35 112,-7 4 143,0 2 0,0 1 0,1 1 0,0 2 0,0 1 0,0 0 0,34 3 0,-57 1-46,0-1-1,0 1 1,0 0 0,0 1-1,0-1 1,-1 1 0,1 0-1,-1 0 1,1 1-1,-1-1 1,0 1 0,0 0-1,0 0 1,0 1 0,0-1-1,-1 1 1,6 7-1,-5-6 65,0 0-1,0 0 0,-1 1 0,1-1 0,-1 1 0,-1 0 0,1 0 0,-1 1 0,0-1 0,0 0 0,-1 1 0,2 10 0,-3 10 411,1-18-475,0-1 0,-1 1 1,0-1-1,-1 1 0,1-1 1,-2 1-1,1-1 0,-1 0 1,-1 1-1,1-1 0,-1 0 1,-5 7-1,-5 4 59,-1-2 0,-31 30 0,19-22-88,25-23-91,-1-1-1,1 1 0,-1-1 1,0 1-1,1-1 1,-1 0-1,0 1 0,0-1 1,0 0-1,0 0 1,0 0-1,0-1 0,0 1 1,0 0-1,0-1 0,-1 0 1,1 1-1,0-1 1,0 0-1,0 0 0,-1 0 1,1 0-1,0-1 1,0 1-1,0-1 0,-1 1 1,1-1-1,0 0 1,0 1-1,-3-3 0,3 1-31,-1 0 0,1 0 1,0 0-1,-1 0 0,1 0 0,0-1 0,0 1 0,0-1 0,1 1 0,-1-1 0,0 0 1,1 0-1,0 0 0,0 0 0,0 0 0,0 0 0,0 0 0,1 0 0,-1 0 0,1 0 0,0-5 1,-1-2-38,1 0 1,0 0 0,1-1 0,0 1-1,0 0 1,1 0 0,0 0 0,1 0 0,1 1-1,-1-1 1,1 1 0,1 0 0,0 0-1,0 0 1,1 0 0,0 1 0,0 0 0,11-11-1,-4 8 65,-1 0 0,2 1 0,-1 1 0,1 0 0,16-8 0,0 0 6,-28 16 15,1-1 1,-1 1 0,1-1-1,-1 1 1,1 0-1,0 0 1,-1 0-1,1 0 1,0 0-1,0 0 1,0 1-1,-1 0 1,1-1-1,0 1 1,0 0-1,0 0 1,0 1-1,0-1 1,0 1-1,-1-1 1,1 1-1,0 0 1,0 0 0,-1 0-1,1 0 1,-1 1-1,1-1 1,-1 1-1,1-1 1,-1 1-1,0 0 1,0 0-1,0 0 1,0 0-1,0 0 1,0 1-1,-1-1 1,1 1-1,1 3 1,5 10 85,0 1 1,-1 0 0,-1 1-1,-1-1 1,3 20-1,0-7-111,-1 3 29,-6-25-218,1-1-1,0 1 1,0-1-1,1 0 1,4 10-1,-6-16 29,0 1 0,1-1 0,-1 0 0,1 0 1,-1 0-1,0 0 0,1 0 0,0 0 0,-1-1 0,1 1 0,-1 0 0,1-1 0,0 0 1,0 1-1,-1-1 0,1 0 0,0 0 0,-1 1 0,1-1 0,0-1 0,0 1 1,-1 0-1,1 0 0,0-1 0,0 1 0,-1-1 0,1 1 0,0-1 0,-1 0 0,2-1 1,15-21-1093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7 209 1121,'-7'-208'4623,"8"214"-4025,0 0 0,0 0 0,0 0 0,1-1 0,0 1 0,5 10 0,4 12 386,116 469 3965,-65-139-4782,-33-118-3903,-27-148-2230,-2-89 4216,-19-13-803,-7-9 1616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219 140 256,'-17'-15'312,"-9"-8"560,-41-27 1,59 45-330,0 1 1,1-1-1,-1 1 1,-1 1 0,1-1-1,0 2 1,-1-1-1,0 1 1,1 0-1,-17-1 1,24 3 187,10-1 133,14-4-819,-1 1 0,1 2 0,0 0 0,0 1 0,37 4 0,0-1-296,59-4-664,147 6-1198,-260-4 2140,-1 1 0,1 0-1,-1 0 1,1 0 0,-1 1 0,0 0 0,1 0 0,-1 0 0,0 1 0,-1-1-1,1 1 1,0 1 0,-1-1 0,1 0 0,-1 1 0,0 0 0,0 0 0,-1 0-1,1 1 1,-1-1 0,0 1 0,0 0 0,-1 0 0,1 0 0,-1 0 0,0 0-1,2 8 1,1 11 598,-1 0 0,-1 0-1,-2 0 1,-1 49-1,-1-34 92,0 15 315,0-23-519,0 1 0,3-1 0,5 36 0,-6-58-464,1-1 1,0 0-1,1 0 0,0 0 0,0 0 0,0 0 0,1-1 1,0 1-1,1-1 0,0 0 0,0 0 0,0-1 0,1 1 1,0-1-1,0-1 0,12 9 0,-13-11-38,-1 0 1,1 0-1,1-1 0,-1 0 1,0 0-1,1 0 0,-1-1 1,1 1-1,-1-1 0,1-1 1,-1 1-1,1-1 0,9-1 1,-5 0-12,0-1 1,0 0 0,0-1 0,0 0-1,0 0 1,-1-1 0,10-6-1,4-3 5,0-2 1,-1-1-1,-1-1 0,36-36 0,-48 44-11,0-1-1,-2-1 1,1 1 0,-1-1-1,-1 0 1,0-1 0,0 1 0,-1-1-1,-1-1 1,6-23 0,-9 31 11,0-1 0,0 0 1,0 0-1,-1 1 0,0-1 1,0 0-1,0 0 1,-1 0-1,0 0 0,0 1 1,-1-1-1,1 0 0,-1 1 1,0-1-1,-1 1 0,1 0 1,-1 0-1,0 0 0,-1 0 1,1 0-1,-1 1 0,0-1 1,0 1-1,0 0 0,0 0 1,-7-3-1,3 1 28,-1 1 0,0 0 0,0 1 0,-1 0 0,1 0 0,-1 1 0,0 1 0,0-1 0,0 1 0,0 1 0,0 0 0,0 1 0,-1-1 0,1 2 0,-16 2 0,-5 4-232,0 1 0,0 1 0,-47 23 0,69-29-218,-1 1-1,1-2 1,-1 1-1,0-1 1,-13 1-1,-23-2-4060,46-13 275,15-4 2504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0 512,'0'0'1662,"-1"3"-648,-23 31 1698,21-30-2445,-1 0 1,1-1 0,0 1-1,0 0 1,1 1-1,-1-1 1,1 0-1,0 1 1,0-1 0,0 1-1,-1 8 1,2-9-248,0 0 1,1-1-1,-1 1 0,1 0 1,0 0-1,1-1 1,-1 1-1,0 0 0,1-1 1,0 1-1,0-1 1,0 1-1,1-1 0,-1 1 1,1-1-1,-1 0 1,1 1-1,0-1 0,0 0 1,1 0-1,4 5 1,3-1 50,0 1 1,0-1-1,0-1 1,1 1-1,14 4 1,25 16 34,-29-13-95,0 1 0,-1 1 0,35 35 0,-49-44 2,0 0 1,-1-1-1,0 2 0,-1-1 1,0 0-1,0 1 1,0 0-1,-1 0 1,0 0-1,-1 0 1,0 1-1,0-1 1,0 1-1,-1-1 1,0 10-1,-2-11 139,-1 0-1,1 1 0,-1-1 1,0 0-1,-1 0 1,1 0-1,-2 0 1,1-1-1,-1 1 1,1-1-1,-2 0 1,1 0-1,-1 0 0,0-1 1,0 0-1,0 1 1,-10 5-1,3-1 50,-1-1-1,0 0 1,0-1-1,-1 0 1,0-1-1,0-1 1,-18 6-1,18-10-295,0 1 1,-1-2-1,1 0 1,-1-1-1,-25-2 1,-6 0-2858,45 2 2750,-1 0-1,1 0 0,0 0 1,0 0-1,0 0 0,0 0 1,0-1-1,0 1 1,0 0-1,0 0 0,0-1 1,0 1-1,0-1 1,0 1-1,0-1 0,0 0 1,1 1-1,-1-1 1,0 0-1,0 1 0,0-1 1,1 0-1,-1 0 1,1 0-1,-1 0 0,0 0 1,1 0-1,-1 0 1,1 0-1,0 0 0,-1 0 1,1 0-1,0 0 0,-1-1 1,1-4-1791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3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985 281 336,'17'-155'1590,"-12"61"1414,-3 62 2703,-4 42-5164,0 0-1,0 0 1,-1 0 0,0 0-1,-1-1 1,-8 15 0,-8 25 407,-196 559 3771,-49-16-2975,-157 254-2090,414-829 55,-6 11-2553,-19 58-1,30-112-7089,18-11 7643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90 112,'24'-26'423,"-14"15"-234,0 0 0,1 1 0,0 0 1,14-9-1,-23 17 382,-2 6-230,1 28 582,0-17-562,-1-1-1,0 1 1,-1 0-1,-1 0 1,0 0 0,-6 17-1,-9 19 474,1-8-515,2 0 0,2 2 0,2-1 0,2 1 0,-4 63 0,12-105-978,0-13-5301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53 125 928,'-17'-29'545,"10"8"-65,-4 3-144,11-3-128,-17 3-144,17 8-144,0 3-176,17 7-128,1 0-144,-1 0-753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136 519 832,'-15'-4'807,"0"0"0,0 0-1,0-1 1,1-1 0,0-1 0,0 0-1,-16-11 1,27 16-124,110-10 1048,88-37-1373,-169 42-1267,0-1 0,0-1 0,-1-2 0,0 0 1,41-27-1,-46 20-1039</inkml:trace>
  <inkml:trace contextRef="#ctx0" brushRef="#br0" timeOffset="1">105 210 1633,'0'-18'864,"0"-10"-63,0 7 95,14-8 144,20 1 81,-9 10 79,9-10-95,1 6-369,-4 12-384,4 3-159,10 7-129,-11 0-817,-2 0-1232,-8 7-592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1 944,'0'30'1068,"-1"-1"0,-1 1 0,-11 47 0,-10 66 3336,14-77-3195,2-1 0,3 71-1,4-134-1205,9-5-171,1-5-15,1-1 1,-1-1-1,-1 0 0,1 0 1,-2-1-1,0 0 1,8-14-1,42-92-540,-48 93 693,0 1-1,1 0 1,2 1 0,0 0-1,1 1 1,28-31 0,-40 50 80,0-1 0,0 1 0,1 0 0,-1 0 0,1 0 0,0 0 0,0 0 0,0 0 1,-1 1-1,2-1 0,-1 1 0,0 0 0,0 0 0,0 0 0,0 0 0,1 1 0,-1-1 0,0 1 0,1 0 0,-1 0 0,0 0 1,1 1-1,-1-1 0,0 1 0,1-1 0,-1 1 0,0 0 0,0 0 0,0 1 0,0-1 0,0 1 0,0-1 0,0 1 0,-1 0 1,1 0-1,0 0 0,-1 1 0,0-1 0,1 0 0,-1 1 0,0 0 0,0-1 0,0 1 0,-1 0 0,1 0 0,-1 0 0,0 0 0,1 0 1,-2 0-1,1 1 0,1 3 0,4 22 389,-1 1 0,-2 1 0,-1-1 0,-1 36 0,2 44-36,-3-105-528,1-1-1,0 1 0,0-1 1,0 1-1,0-1 0,1 1 1,0-1-1,0 0 0,0 1 1,3 3-1,-3-6-109,-1 0 0,1 0 0,-1 0 0,1 0-1,0-1 1,0 1 0,0-1 0,0 1 0,0-1 0,1 0 0,-1 0-1,0 0 1,1 0 0,-1 0 0,0 0 0,1-1 0,-1 1-1,1-1 1,-1 1 0,5-1 0,6 0-422,0-1 0,0-1 0,0 0 0,0 0 0,-1-1 0,1-1 0,-1 0 0,0-1 0,0 0 0,13-8 0,40-24-1651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523 136 832,'1'-5'276,"1"0"-1,-1-1 0,0 1 0,-1 0 0,1-1 0,-1 1 1,0-1-1,0 1 0,-1-1 0,0 1 0,0 0 0,0-1 1,0 1-1,-1 0 0,0 0 0,-3-7 0,2 9 63,1 0 0,-1 0-1,0 0 1,0 0 0,0 0-1,-1 1 1,1-1 0,0 1-1,-1 0 1,0 0 0,1 1-1,-1-1 1,0 1 0,0 0 0,0-1-1,0 2 1,0-1 0,0 0-1,0 1 1,-1 0 0,-6 0-1,3 0 235,0 0 0,-1 1 1,1 0-1,0 0 0,0 0 0,-15 6 0,18-5-424,1 0 0,0 1 0,0-1-1,0 1 1,0 0 0,0 0 0,0 0 0,1 1 0,0-1 0,0 1-1,0 0 1,0 0 0,-3 6 0,-13 24 334,2 0-1,2 1 1,1 1-1,-10 39 1,-26 155-235,45-204-229,-8 72-1204,5 1-1,5 112 1,3-197 757,0 147-9344,0-157 7687,-1-7 1701,0-1-1,1 1 1,-1 0-1,1 0 1,0-1-1,0 1 1,0 0 0,1-6-1,1-9-112,-2-6 136,1-14 7,-2 0 1,-2 0 0,-12-63-1,-6 9 637,5 19 913,-3 1 0,-40-99-1,59 171-1125,0-1 0,0 1 1,-1-1-1,1 1 0,0-1 0,0 1 0,0-1 0,0 0 0,-1 1 0,1-1 1,0 1-1,0-1 0,0 0 0,0 1 0,0-1 0,1 1 0,-1-1 0,0 0 1,0 1-1,0-1 0,0 1 0,1-1 0,-1 1 0,0-1 0,1 0 1,-1 1-1,0-1 0,1 1 0,-1 0 0,1-1 0,-1 1 0,0-1 0,1 1 1,-1 0-1,1-1 0,-1 1 0,2-1 0,29-5 653,37 12-595,-32 2-57,-18-3-48,0-1 0,26 2 0,364 6-35,-407-11 84,0 0 1,0 0-1,0 1 1,0-1-1,-1 0 0,1 0 1,0 1-1,0-1 0,-1 0 1,1 1-1,-1-1 1,1 1-1,-1-1 0,0 0 1,0 1-1,1-1 0,-1 1 1,0-1-1,0 1 1,0-1-1,-1 1 0,1 2 1,-4 42 1720,-12 0-316,11-35-1156,1 0-1,0 0 0,1 1 1,-3 18-1,5 115 1039,1-143-1358,0-1 1,-1 1-1,1-1 0,0 1 1,1-1-1,-1 1 0,0-1 1,0 1-1,1-1 1,-1 1-1,1-1 0,-1 1 1,1-1-1,0 0 0,-1 1 1,1-1-1,0 0 0,0 1 1,0-1-1,0 0 0,0 0 1,0 0-1,0 0 0,1 0 1,-1 0-1,0 0 0,0-1 1,1 1-1,-1 0 0,0-1 1,1 1-1,-1-1 1,1 1-1,-1-1 0,1 0 1,-1 1-1,1-1 0,-1 0 1,1 0-1,2 0 0,1-1-49,0 0-1,0 0 1,1 0-1,-1 0 0,0-1 1,0 0-1,0 0 1,-1 0-1,1 0 1,6-6-1,-1 1-118,3-1-21,0-1 0,-1-1 0,0 0 0,-1 0 0,-1-1 0,16-20 0,-6 2-118,-5 9-3,-2-1-1,18-36 1,-28 50 269,0 0 0,0 0 1,-1 0-1,0-1 0,-1 1 0,0-1 1,0 1-1,0-1 0,-1 1 0,0-1 0,0 1 1,-1-1-1,-2-8 0,2 12 49,-1 1 1,1-1-1,-1 1 0,1 0 1,-1 0-1,0 0 0,-1 0 1,1 0-1,0 0 1,-1 0-1,1 1 0,-1-1 1,0 1-1,0 0 0,0 0 1,0 0-1,0 0 0,-1 0 1,1 1-1,-1 0 0,1-1 1,-1 1-1,-5 0 0,-7-3 68,-1 2 0,1 0 0,-32 0 0,29 2-121,11-1-145,0 1-1,1 0 0,-1 0 1,1 1-1,-1 0 0,1 0 1,-1 1-1,-13 5 0,5-2-971,14-5 963,1 0-1,0 0 0,0 1 1,0-1-1,-1 0 0,1 0 1,0 1-1,0-1 0,0 1 1,0-1-1,0 1 0,0-1 1,0 1-1,0-1 0,0 1 1,0 0-1,0 0 0,0 0 1,0-1-1,1 1 0,-1 0 1,0 0-1,1 0 0,-1 0 1,0 0-1,1 0 0,-1 0 1,1 2-1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6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47 768,'38'-11'285,"-31"8"375,0 1 1,0 0-1,1 0 1,-1 1-1,1-1 1,-1 2-1,12-1 1,-17 1-481,1 1 0,-1 0 0,0-1 0,0 1 0,0 0 0,0 0 0,0 0 0,0 1 0,0-1 0,0 0 0,0 1 0,0-1 0,-1 1 0,1 0 0,-1-1 0,1 1 0,-1 0 0,0 0 0,0 0 0,0 0 0,0 0 0,0 0 0,0 0 0,0 1 0,0-1 0,-1 0 0,0 0 0,1 1 0,-1-1 0,0 3 0,8 30 1463,-5-24-1306,0-1 0,-1 0 0,-1 1-1,1 12 1,-2 249-507,2-292-468,2 0 1,0 0-1,1 0 1,11-29 0,-6 18-176,-3 12 233,1 0 1,0 0-1,1 1 0,1 0 0,1 1 0,22-27 0,-8 15-350,1 1 1,49-39-1,-73 66 949,0-1 0,1 1 0,-1 0 0,0 0 0,1 0 0,-1 1 0,0-1 0,1 0 0,-1 1 0,1-1 0,-1 1 0,1 0 0,-1 0 0,6 1 0,-3-1 235,-2 9 1683,-3 211 9024,0-2-8100,7-173-2850,-6-41-27,-1-3-7,1 0 0,-1 0 0,0 0 0,1-1 1,-1 1-1,1 0 0,-1 0 0,0-1 0,1 1 1,0 0-1,-1-1 0,1 1 0,-1-1 0,1 1 1,0 0-1,-1-1 0,1 1 0,0-1 0,0 0 1,-1 1-1,1-1 0,0 0 0,0 1 0,0-1 0,0 0 1,-1 0-1,1 0 0,0 0 0,0 0 0,0 0 1,0 0-1,0 0 0,-1 0 0,1 0 0,0 0 1,0 0-1,0-1 0,0 1 0,-1 0 0,1-1 1,0 1-1,0-1 0,-1 1 0,1-1 0,0 1 0,-1-1 1,1 1-1,0-1 0,0 0 0,3-2-60,0 0-1,-1 0 1,1 0-1,-1-1 1,1 1-1,-1-1 0,5-7 1,7-23-5,18-58 0,-24 62 176,2 1 1,0 1 0,21-37 0,-18 42 83,-9 12 48,1 0 0,0 1 0,1 0-1,0 0 1,1 0 0,0 1 0,14-13 0,-21 21-195,1 1 0,-1-1 0,0 1 0,0-1 0,0 1 0,1 0 0,-1 0 0,0-1 0,0 1 0,0 0 0,1 0 0,-1 0 0,0 0 0,1 1 0,-1-1 0,0 0 0,0 0 0,0 1 0,1-1-1,-1 1 1,0-1 0,2 2 0,26 19 2,-6-4-823,74 29-5532,-86-41 5516,0-1 0,0-1 0,0 1 0,0-2 0,0 0 0,1 0 1,19 0-1,10 2-1670,26-2-290,-41-2 1601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22 277 272,'-9'-7'5576,"8"8"-5359,0 0 0,0-1 0,0 1 0,1 0-1,-1-1 1,0 1 0,0 0 0,0 0 0,1 0 0,-1 0 0,1 0 0,-1 0-1,0 0 1,1 0 0,0 0 0,-1 0 0,1 0 0,0 0 0,-1 1 0,1-1-1,0 0 1,0 0 0,0 0 0,0 0 0,0 0 0,0 1 0,1 0 0,-1 49-148,1-34 539,3 85 230,21 116 0,-6-69-615,36 171-96,-42-257-120,-10-49-25,4 13-118,-7-27 129,1 1 0,-1 0-1,1 0 1,-1-1 0,1 1 0,0 0 0,-1-1 0,1 1-1,0 0 1,0-1 0,-1 1 0,1-1 0,0 1-1,0-1 1,0 0 0,0 1 0,0-1 0,0 0-1,-1 0 1,1 1 0,0-1 0,0 0 0,0 0-1,2 0 1,-1-24-444,-2 16 385,0-35-158,-1 0 1,-2-1-1,-10-47 1,-87-386 1,93 425 233,2-1-1,2 0 1,5-56-1,-1 18-4,-1 76-16,1 0-1,0 0 0,0 0 0,2 0 0,0 1 0,0-1 0,2 1 0,0-1 0,7-14 0,-11 28 21,-1-1 0,1 1 0,0 0 1,0-1-1,0 1 0,0 0 0,0 0 0,1 0 0,-1 0 0,0 0 0,0 0 1,1 0-1,-1 0 0,1 0 0,-1 0 0,1 1 0,-1-1 0,1 1 0,-1-1 1,1 1-1,-1 0 0,1-1 0,0 1 0,-1 0 0,1 0 0,-1 0 0,1 0 0,0 0 1,-1 1-1,1-1 0,-1 0 0,1 1 0,0-1 0,-1 1 0,1 0 0,-1-1 1,0 1-1,1 0 0,-1 0 0,0 0 0,3 2 0,4 5 171,1 0 0,-2 1-1,1 0 1,11 19 0,-8-12-32,26 36 69,-3 2-1,-3 1 0,26 61 1,-36-69-187,3-2 1,1 0 0,2-2-1,3 0 1,43 49-1,-65-84-76,-1 0 0,1 0 1,1-1-1,-1 0 0,1-1 0,0 0 0,1 0 0,14 6 0,-21-10 12,1-1 0,0 0 0,0 0 0,0 0 1,0 0-1,0-1 0,0 1 0,0-1 0,1 0 0,-1 0 0,0-1 0,0 1 1,0-1-1,0 0 0,0 0 0,0 0 0,0 0 0,-1-1 0,1 0 0,0 0 0,-1 0 1,1 0-1,-1 0 0,0-1 0,6-5 0,-1-1-31,-1-1 0,0 0 0,0 0 0,-1 0 0,-1-1 0,0 0 0,0 0 1,-1 0-1,0-1 0,2-13 0,19-123-220,-25 143 281,4-274 135,-5 229 1065,2 67-1056,1 0 0,0 0 0,8 25 0,1 10-22,21 73 27,-7-31-100,-3-16-33,3-2 1,65 134-1,-16-41-824,-46-113-142,-21-42 368,1 0 0,-2 0 0,0 1 0,-1 0 0,5 19 0,1 5-1303,-8-32 1300,-1-1 1,0 1-1,0 0 1,-1 0-1,1-1 1,-1 10-1,-1 3-1303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122 494 736,'1'-23'1855,"16"-23"-657,-13 37-1074,0 1 1,0-1-1,-1 0 1,-1 0-1,3-15 0,10-84 113,-6 53-160,3-90-1,-12 142-26,-1 1 0,1 0 1,0 0-1,-1 0 0,0 0 0,1-1 1,-1 1-1,0 0 0,0 0 1,0 1-1,0-1 0,-1 0 0,1 0 1,0 0-1,-1 1 0,1-1 0,-1 1 1,1-1-1,-1 1 0,0 0 0,0-1 1,0 1-1,0 0 0,0 0 0,0 0 1,0 1-1,0-1 0,0 0 0,0 1 1,0-1-1,0 1 0,-1 0 1,1 0-1,0 0 0,0 0 0,0 0 1,-1 0-1,1 0 0,0 1 0,0-1 1,0 1-1,0 0 0,0 0 0,0 0 1,0-1-1,0 2 0,0-1 0,0 0 1,0 0-1,1 1 0,-1-1 1,0 1-1,1-1 0,-1 1 0,-1 2 1,-9 12 136,0 1 0,2 0 0,-1 0 1,2 1-1,1 0 0,0 1 0,1 0 1,1 0-1,1 1 0,0-1 0,-1 24 1,2-8-168,3 1 1,1-1 0,1 1 0,2-1 0,11 53-1,-11-77-30,0 0 0,1 0 0,0 0 0,0 0 0,1-1 0,1 1 0,0-1 0,0-1-1,1 1 1,9 9 0,-13-16-53,0 1 1,0-1-1,0-1 0,0 1 0,1 0 0,-1-1 1,1 0-1,0 0 0,0 0 0,0 0 0,0 0 0,0-1 1,0 0-1,0 0 0,0 0 0,0 0 0,1-1 1,-1 1-1,0-1 0,1 0 0,-1-1 0,0 1 1,1-1-1,-1 0 0,0 0 0,0 0 0,0 0 1,0-1-1,0 1 0,0-1 0,5-3 0,-4 1-114,-1 1-1,1 0 0,-1-1 1,0 0-1,0 0 0,0 0 1,-1 0-1,1-1 0,-1 1 0,0-1 1,0 0-1,-1 0 0,1 0 1,-1-1-1,0 1 0,0 0 1,-1-1-1,0 1 0,0-1 1,0 1-1,0-7 0,-1-4-194,-1-1 0,0 1-1,0 0 1,-2 0 0,0 0 0,-6-18-1,-9-23-1070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68 784,'-12'-23'802,"-15"-19"2553,27 41-3293,0 1 0,0 0 0,0 0 0,-1 0 1,1 0-1,0 0 0,0-1 0,0 1 0,0 0 0,-1 0 0,1 0 0,0 0 1,0 0-1,0 0 0,-1 0 0,1 0 0,0 0 0,0 0 0,0 0 0,-1 0 1,1 0-1,0 0 0,0 0 0,-1 0 0,1 0 0,0 0 0,0 0 0,0 0 1,-1 0-1,1 0 0,0 0 0,0 0 0,0 0 0,-1 0 0,1 0 1,0 1-1,0-1 0,0 0 0,0 0 0,0 0 0,-1 0 0,1 0 0,0 1 1,0-1-1,0 0 0,0 0 0,0 0 0,0 1 0,0-1 0,-1 0 0,1 0 1,0 0-1,0 1 0,0-1 0,0 0 0,0 0 0,0 0 0,0 1 0,0 15-37,0-13 388,1 14-87,0 1 0,2-1 0,0 0 0,0-1 0,13 33 0,43 83 25,-15-35-876,-37-80 280,40 87-2503,-41-92 2139,1-1-1,0 0 1,1 0-1,0 0 1,0-1-1,14 12 1,12-1-1133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1 576,'0'0'713,"0"4"124,3 216 5022,1-123-3935,25 140-1,-22-199-1647,19 104 421,73 235 0,-86-334-1047,-13-36 68,1-1-1,1 0 0,-1 0 1,1 0-1,0 0 1,0 0-1,1-1 0,0 1 1,0-1-1,0 1 1,1-1-1,-1 0 1,1 0-1,8 7 0,-9-10-1443,-3-7 70,0-6 1294,-1 1 0,0 0 0,-1 0 1,0 0-1,0 0 0,-1 1 0,-1-1 1,1 1-1,-1-1 0,-1 1 1,-10-15-1,-12-24-220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19:5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118 119 480,'-3'-2'141,"-1"0"-1,0 0 0,0 1 1,0 0-1,0-1 1,0 1-1,0 1 0,0-1 1,0 1-1,0 0 0,0 0 1,0 0-1,0 0 1,0 0-1,-1 1 0,1 0 1,0 0-1,1 0 1,-1 1-1,0-1 0,0 1 1,0 0-1,1 0 0,-1 0 1,1 0-1,0 1 1,-1-1-1,-3 5 0,7-7-114,0 0-1,0 1 1,0-1-1,-1 0 0,1 0 1,0 0-1,0 0 1,0 0-1,0 0 0,-1 1 1,1-1-1,0 0 1,0 0-1,0 0 0,0 1 1,0-1-1,0 0 1,0 0-1,-1 0 1,1 1-1,0-1 0,0 0 1,0 0-1,0 0 1,0 1-1,0-1 0,0 0 1,0 0-1,0 0 1,0 1-1,0-1 0,0 0 1,0 0-1,1 0 1,-1 1-1,0-1 0,0 0 1,0 0-1,0 0 1,0 1-1,0-1 0,0 0 1,1 0-1,-1 0 1,0 0-1,12 0 155,18-8-492,-29 8 329,131-50-1710,46-16-242,-159 61 1941,1 0 0,-1 1-1,1 2 1,-1 0-1,1 1 1,0 0 0,26 4-1,-41-2 109,0 1 0,-1-1 0,0 1 0,1 0 0,-1 0 0,0 0 0,0 0 0,0 1 0,0-1 1,0 1-1,-1 0 0,1 1 0,-1-1 0,0 1 0,0-1 0,0 1 0,0 0 0,-1 0 0,1 0 0,1 6 0,6 11 894,-2 0 0,11 44 0,-13-45-312,19 96 2173,-14-61-1324,22 67 1,-28-107-1450,0-1 0,1-1 0,0 1 0,2-1 0,-1 0 0,1-1 0,1 0 0,0 0 0,18 17 1,-24-27-114,-1 0 0,1 0 1,-1 0-1,1 0 1,0 0-1,-1-1 0,1 1 1,0-1-1,0 1 1,0-1-1,0 0 0,0 0 1,1-1-1,-1 1 1,0-1-1,0 0 0,0 1 1,1-1-1,-1 0 1,5-1-1,-4-1-64,1 1-1,-1-1 1,1 0 0,-1 0-1,0-1 1,0 1 0,0-1-1,0 0 1,0 0 0,-1 0-1,1 0 1,3-6 0,4-5-207,0-2 0,-1 1 1,-1-1-1,0 0 0,12-34 0,-17 41 292,-1 0 0,0-1 0,-1 1 0,0-1 0,0 1 0,-1-1-1,0 1 1,-1-1 0,0 0 0,-1 0 0,0 1 0,0-1-1,-1 1 1,0-1 0,0 1 0,-1 0 0,-1 0 0,0 0-1,0 0 1,0 0 0,-1 1 0,0 0 0,-1 0 0,-11-13 0,12 18 67,0-1 1,1 0 0,-1 1 0,0 0 0,-1 0 0,1 1 0,0 0 0,-1-1-1,0 2 1,1-1 0,-1 1 0,0 0 0,0 0 0,0 0 0,0 1 0,0 0-1,1 0 1,-1 0 0,0 1 0,0 0 0,-10 3 0,1 0-61,0 1 0,1 0 0,-1 1 0,1 0 0,1 1 0,-1 1 1,-15 12-1,-14 16-1292,-13 10-4850,54-44 3629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177 868 800,'-6'1'494,"-1"1"0,0 0 0,1 0 0,-1 1 0,1 0 0,0 0 0,0 0 0,0 1 0,0 0 0,1 0 0,-1 0 0,1 1 0,0 0 0,-7 8-1,-6 5 788,11-10-954,2-1 0,-1 1 0,1 1 0,0-1 0,1 1 0,0 0 1,1 0-1,-1 0 0,2 0 0,-1 1 0,1-1 0,0 12 0,-2 7 53,1 1 0,2-1-1,3 39 1,-1-52-338,0 0-1,2 0 1,0 0-1,0 0 1,2 0 0,0-1-1,12 27 1,-10-31-75,-1 0 1,1-1-1,1 1 0,0-1 1,0-1-1,1 0 0,0 0 1,0 0-1,1-1 0,0-1 1,0 1-1,17 6 0,-21-10-17,-1-1 0,1 0 0,0-1 0,0 1 0,0-1 0,0 0 0,0-1 0,0 1 0,0-1 1,0-1-1,0 1 0,0-1 0,0 0 0,0 0 0,0 0 0,0-1 0,-1 0 0,1 0 0,-1-1 0,1 0 0,-1 0 0,0 0 0,0 0 0,0-1 0,0 0 0,4-4 0,1-3-58,-1-1 0,0 0 0,-1 0 0,0-1 0,-1 1 0,0-2 0,-1 1 0,-1-1 0,0 0 0,-1 0 0,5-25 0,-2-7-78,-2 0 0,-2-67-1,-5 67 139,-2 1-1,-2-1 1,-2 1-1,-24-75 0,-75-171 84,95 263-19,-25-61 1421,-4 2 1,-77-122-1,113 203-925,1-1 0,-1 2 0,0-1 0,0 0 0,0 1 0,-1 0 0,-9-6 0,5 3 602,8 40 1522,5 108-1620,6 0 1,37 192-1,35 20-927,-63-293-1097,3 0 0,2-2 0,55 97 0,-71-141 366,1-1 1,0 0-1,1-1 0,0 1 0,1-2 0,0 0 1,1 0-1,16 12 0,-20-18 131,0 0 0,0-1 0,0 1 0,0-2 0,1 1 0,-1-1 0,1 0 0,0 0 0,-1-1 0,1 0 0,0 0 0,0-1 0,0 0 0,-1-1 1,1 1-1,15-5 0,-17 3 211,1 0 0,-1 0 1,0-1-1,0 0 1,-1 0-1,1 0 0,-1-1 1,1 0-1,-1 0 1,0 0-1,-1-1 0,1 1 1,6-10-1,3-6-289,-1-1 0,15-29-1,-12 19 203,5-13 279,-2 0 1,-2-1-1,-2-2 1,11-56-1,-8 32 857,-15 53 1961,-3 35-501,26 99 2651,-10-54-3632,-11-41-1115,1 0 0,0-1-1,2 0 1,0 0-1,1-1 1,1 0-1,1 0 1,0-1-1,2-1 1,16 20-1,-25-34-116,-1 1-1,1-1 1,0 0-1,0 0 1,0 0-1,0 0 1,1-1-1,-1 0 0,1 0 1,-1 0-1,1 0 1,0-1-1,-1 0 1,1 0-1,0 0 1,10 0-1,-12-1-22,0-1 0,0 1 0,0-1 0,1 0 0,-1 0 0,0 0 0,0 0 0,0 0 0,0-1 0,-1 0 0,1 1 0,0-1 0,-1 0 0,1 0 0,-1 0 0,1-1 0,-1 1 0,0-1 1,0 1-1,0-1 0,0 0 0,-1 0 0,1 1 0,-1-1 0,0 0 0,2-5 0,2-7-42,-1 1 0,0-1 1,-1 1-1,-1-1 1,0 0-1,-1 0 0,-1 0 1,0 0-1,-5-25 1,4 33 126,0 0 1,-1 0 0,0 0 0,0 0 0,-1 0 0,1 0-1,-2 1 1,1 0 0,-1-1 0,0 1 0,0 1 0,-1-1-1,1 1 1,-1-1 0,0 1 0,-1 1 0,1-1 0,-1 1-1,0 0 1,0 0 0,-12-5 0,7 4 169,1 1 1,-1 0-1,0 0 0,-1 1 1,1 0-1,-1 1 0,1 1 1,-1 0-1,0 0 0,1 1 1,-1 0-1,0 1 0,1 1 1,-1 0-1,1 0 0,-16 6 1,-10 1-311,1 2-776,35-11 593,0 1 0,0-1 0,0 1 0,0 0 1,0 0-1,0-1 0,0 1 0,1 0 0,-1 0 0,0 0 1,0 0-1,1 0 0,-1 0 0,1 0 0,-1 0 0,1 0 1,-1 0-1,1 0 0,0 0 0,-1 1 0,1-1 0,0 0 1,0 0-1,0 3 0,17-1-8155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18 944,'3'-4'426,"-2"3"-316,-1 0-1,1 0 1,-1 0-1,1 0 1,-1 1 0,1-1-1,0 0 1,-1 0-1,1 1 1,0-1-1,0 0 1,-1 1 0,1-1-1,0 1 1,0-1-1,0 1 1,0 0-1,0-1 1,0 1-1,1-1 1,-3 21 4209,-13 29 1670,-11 77-1,20-93-5130,3 1 1,0-1-1,5 46 0,-2-70-819,1 1-1,0-1 1,0 0 0,1 0-1,0 0 1,0 0 0,1-1-1,0 0 1,1 1 0,0-1-1,0-1 1,0 1 0,1-1-1,0 0 1,12 10 0,5 1-34,1-1 0,0-1 0,42 21 1,-31-18 13,17 8 55,-32-18 196,0 2 0,-1 0 0,0 1 0,0 1 0,30 28 0,-48-40-215,0-1 1,0 1-1,0 0 0,0 0 1,0 0-1,-1-1 0,1 1 1,0 0-1,-1 0 0,1 0 0,-1 1 1,1-1-1,-1 0 0,1 0 1,-1 0-1,0 0 0,1 0 1,-1 0-1,0 1 0,0-1 0,0 0 1,0 2-1,-1-2 46,1 0 0,-1 0 0,1 0 0,-1-1 0,0 1 0,0 0 0,0 0 0,1-1 0,-1 1 0,0 0 0,0-1-1,0 1 1,0-1 0,0 1 0,0-1 0,0 0 0,0 1 0,0-1 0,-2 0 0,-10 2 769,0-1-1,-1 0 1,-16-2 0,17 1-626,-88-10-7182,79 6 4343,1 2 1,0 0 0,-1 1 0,1 1 0,-27 3-1,14 6-2161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191 409 208,'0'-134'2766,"0"42"2362,11-18-1054,-11 55 3277,0 37-6415,0 36-776,28 329 2194,-13-207-2104,5 54-21,17 199-160,-9-146 173,-3-38-1711,-19-67-4734,-6-141 6032,0 0 0,0 0 0,-1 0 0,1 0 0,0 0 0,-1 0 0,1 0 0,-1 0 0,1 0 0,-1 0 0,1 0-1,-1-1 1,0 1 0,1 0 0,-1 0 0,0-1 0,0 1 0,0 0 0,0-1 0,1 1 0,-1-1 0,0 1 0,0-1 0,0 1 0,0-1-1,0 0 1,0 1 0,0-1 0,0 0 0,0 0 0,0 0 0,0 0 0,-1 0 0,1 0 0,0 0 0,0 0 0,0 0 0,0-1 0,0 1-1,0 0 1,-1-1 0,-3 0-226,0 0 1,1 0-1,-1-1 0,1 1 0,-1-1 0,1 0 0,0 0 0,-8-5 0,-2-7-34,1-1-1,0 0 0,1-1 1,0 0-1,-14-29 0,-7-8 331,10 16 182,14 22 51,-1 0 1,-1 0-1,-17-18 0,23 27 119,-1 0-1,1 0 1,0-1-1,0 1 1,1-1-1,0 0 1,-6-14-1,9 20-197,1 0-1,0 0 1,-1 1-1,0-1 1,1 0 0,-1 0-1,1 1 1,-1-1-1,0 1 1,0-1 0,1 1-1,-1-1 1,0 1-1,0-1 1,1 1 0,-1 0-1,0-1 1,0 1-1,0 0 1,0 0 0,0 0-1,0 0 1,1 0-1,-1 0 1,0 0-1,0 0 1,0 0 0,0 0-1,-1 0 1,-4 0 1893,6 3-1383,2 8-149,0-1-1,0 0 0,1 1 1,1-1-1,0-1 1,0 1-1,1 0 0,0-1 1,10 14-1,4 10 344,4 15 86,-3 1 0,21 72 0,-24-67-451,36 82 310,-51-129-687,1-1 1,0 1-1,0-1 1,0 0-1,0 0 1,1 0-1,0-1 1,0 1 0,1-1-1,-1 0 1,7 5-1,-7-7 11,0-1 0,1 1 0,-1-1 0,0 0 1,1 0-1,0 0 0,-1-1 0,1 1 0,0-1 0,0-1 0,0 1 0,0-1 0,-1 1 0,1-1 0,0-1 0,7 0 0,-6 0-8,0-1-1,-1 1 1,1-1 0,0-1-1,-1 1 1,1-1 0,-1 0-1,0 0 1,0 0 0,8-8-1,48-49 4,-31 29-6,-5 8 29,-15 15-33,0 0 0,-1-1 0,0 0 0,-1-1 1,0 0-1,0 0 0,6-13 0,-3 1 349,-3 6-1466,-4 3-6912,-21 13 2026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13 752,'0'-1'99,"0"1"-1,-1-1 1,1 0-1,0 1 1,0-1-1,-1 1 1,1-1-1,0 0 1,-1 1-1,1-1 1,-1 1-1,1-1 1,-1 1-1,1-1 1,-1 1-1,1-1 1,-1 1-1,1 0 1,-1-1-1,0 1 1,1 0-1,-1-1 1,0 1-1,1 0 1,-1 0-1,0 0 1,1 0-1,-1-1 1,0 1-1,1 0 1,-1 0-1,0 0 1,0 0-1,1 1 1,-1-1-1,0 0 1,1 0-1,-2 0 1,1 1 287,-1-1 0,0 0 0,1 0 1,-1 1-1,0-1 0,1 1 0,-1-1 0,0 1 1,1 0-1,-1 0 0,1 0 0,-1 0 0,1 0 1,0 0-1,-3 2 0,0 7 724,0-1-1,1 1 1,0-1 0,-1 12-1,-2 4 309,0-1-475,1 1 0,2-1-1,-1 32 1,-1 9-187,-17 89 4,-11 123-389,0 28-280,30-251-25,4-46-435,-1 1 0,-1-1 1,1 0-1,-1 1 0,-1-1 0,-3 13 0,-3-27-4763,-6-17 2255,1-9 977,1-1 1,1 0-1,-7-46 0,-11-109-334,11 58 1556,-8-82 472,19 124 1106,4-101 0,4 120 379,-2 68-1189,1 0 1,0-1-1,0 1 0,0 0 1,0-1-1,0 1 0,0 0 1,0 0-1,1-1 0,-1 1 0,0 0 1,1 0-1,-1-1 0,1 1 1,-1 0-1,1 0 0,0 0 1,-1 0-1,1 0 0,0 0 1,1-1-1,-1 2 19,-1 0 0,1 0 1,0 0-1,0 0 0,0 0 0,0 0 1,0 0-1,-1 0 0,1 0 0,0 0 1,0 1-1,0-1 0,-1 0 1,1 1-1,0-1 0,0 1 0,-1-1 1,1 1-1,0-1 0,-1 1 0,1-1 1,1 2-1,5 6 778,0 0 1,-1 0-1,0 0 1,6 12 0,17 36 1995,25 72 1,-9-19-1237,31 72-206,67 137-1044,-130-296-839,0-1 0,1 0 0,19 20 0,-21-28-1901,-1-1-1,26 20 0,-37-32 2191,0-1 0,0 1 0,0 0 0,0 0 0,0-1-1,0 1 1,0 0 0,0 0 0,0 0 0,0-1 0,0 1 0,0 0 0,0 0 0,0-1-1,0 1 1,0 0 0,0 0 0,0 0 0,1-1 0,-1 1 0,0 0 0,0 0 0,0 0 0,2-2-1685,-2 2 1685,1 0 0,-1 0 0,0 0 0,0 0 0,0 0 0,1 0 0,-1 0-1,0 0 1,0 0 0,1 0 0,-1 0 0,0 0 0,0 0 0,0 0 0,1 0 0,-1 0-1,0 0 1,0 0 0,0 0 0,1 1 0,-1-1 0,0 0 0,0 0 0,1 1-307,-1-3 576,0-17-2485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87 281 704,'-87'7'5838,"87"-16"-3253,1 5-2345,0-1 0,0 1 1,0 0-1,1 0 0,-1 0 0,1 1 1,0-1-1,0 0 0,0 1 1,1-1-1,-1 1 0,1-1 0,4-3 1,49-46 504,-38 38-567,0 0-485,1 0-1,1 1 0,38-19 1,70-27-7454,-94 44 5675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22 544,'-6'-22'2265,"8"34"2140,109 210 6838,20 48-8047,-115-232-3964,29 51 0,-19-50-2569,4-4-3310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111 193 752,'-55'0'2524,"0"0"3927,55-2-6292,0 0 1,-1 1-1,1-1 0,0 0 0,0 1 1,0-1-1,1 1 0,-1-1 0,0 0 0,1 1 1,-1-1-1,1 1 0,-1-1 0,1 1 1,-1-1-1,1 1 0,0-1 0,2-1 1,5-9-330,2 0 0,-1 1 0,2 0 1,-1 1-1,1 0 0,1 1 0,0 1 1,0-1-1,1 2 0,0 0 1,0 0-1,19-6 0,-7 5-279,2 1-1,-1 1 1,1 1 0,-1 1-1,1 1 1,30 2 0,-46 2 578,-1 1 1,1 0 0,-1 0 0,1 1-1,-1 1 1,0 0 0,0 0-1,0 1 1,-1 0 0,0 1-1,0 0 1,0 0 0,-1 1-1,1 0 1,13 16 0,-7-7 846,-1 1 0,-1 0 0,-1 1 1,0 1-1,-1-1 0,-1 2 0,11 28 0,-20-43-778,9 21 632,-10-25-802,0-1 0,1 1-1,-1 0 1,0 0-1,1-1 1,-1 1 0,1 0-1,-1 0 1,1-1-1,-1 1 1,1 0 0,0-1-1,-1 1 1,1-1-1,0 1 1,-1-1 0,1 1-1,0-1 1,0 0-1,-1 1 1,1-1 0,0 0-1,0 1 1,1-1-1,-2-9-1273,-2-65-1873,0 31-622,7-78-1,-5 118 3547,1 0 1,0 1-1,-1-1 0,1 0 0,0 1 1,0-1-1,1 1 0,-1-1 0,0 1 0,1 0 1,0-1-1,-1 1 0,1 0 0,0 0 0,0 0 1,0 0-1,0 1 0,1-1 0,-1 0 0,0 1 1,1 0-1,-1-1 0,1 1 0,-1 0 0,5-1 1,-4 1 160,0 0 0,1 1 1,-1-1-1,0 1 0,1 0 0,-1 0 1,1 0-1,-1 0 0,0 1 1,1-1-1,-1 1 0,0 0 1,1 0-1,-1 0 0,0 0 0,0 1 1,0-1-1,0 1 0,4 2 1,1 3 635,0 0 0,0 1 1,0-1-1,-1 1 1,0 1-1,-1-1 0,1 1 1,-2 0-1,1 1 0,-2 0 1,1-1-1,-1 1 0,4 15 1,-5-13-84,1-1 0,1 0 0,0-1 0,0 1 0,9 12 1,20 22-1466,-15-33-1736,-18-11 2564,-1-1 0,1 0 0,-1 0 0,0 0 0,1 0 0,-1 0-1,1 0 1,-1 0 0,1 0 0,-1 0 0,1 0 0,-1-1-1,1 1 1,-1 0 0,1 0 0,-1 0 0,0 0 0,1-1-1,-1 1 1,1 0 0,-1 0 0,0-1 0,1 1 0,-1 0-1,0-1 1,1 1 0,-1 0 0,0-1 0,1 1 0,-1-1-1,0 1 1,0 0 0,0-1 0,1 1 0,-1-1 0,0 1-1,0-1 1,0 1 0,0-1 0,0 1 0,0-1 0,0 1-1,0-1 1,0 1 0,0-1 0,0 1 0,0-1 0,0-25-1723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87 1329,'-37'-19'1322,"32"18"-1139,1 0 0,0-1 1,0 0-1,0 0 0,1 0 0,-1 0 0,0 0 1,1-1-1,-1 0 0,1 0 0,0 0 0,0 0 1,-4-6-1,-2-10-58,9 17-453,13-4-777,-4 5 973,0 0 0,1 0 0,-1 1 0,0 1-1,1-1 1,-1 1 0,0 1 0,0 0-1,0 0 1,0 1 0,0 0 0,9 5 0,12 6 763,55 38 1,-72-43-313,-1-1 171,-1 1-1,0 0 0,-1 1 1,0 0-1,-1 1 1,0 0-1,0 0 0,-1 1 1,7 14-1,6 16 1990,21 61 0,-30-73-1563,113 294 3574,-123-320-4505,-1 0 1,0 0-1,1 0 0,-1-1 1,1 1-1,0 0 0,0-1 1,1 0-1,-1 1 0,1-1 1,-1 0-1,1 0 0,0-1 1,0 1-1,6 3 0,-6-4-494,-3-11-926,-1-10 808,1 0-1,1 0 1,1 0-1,1 0 1,6-21-1,-8 35 637,1 0 1,0 0-1,0 1 0,0-1 0,1 1 1,-1-1-1,1 1 0,0 0 1,1 0-1,-1 0 0,1 1 0,-1-1 1,1 1-1,0 0 0,0 0 1,1 0-1,-1 0 0,1 1 0,-1 0 1,1 0-1,0 0 0,0 0 1,0 1-1,9-2 0,-9 2 73,1 0 0,-1 1 0,1 0 0,0 0 0,-1 0 0,1 0 0,-1 1 0,1 0 0,-1 0 0,1 1 0,-1-1 0,0 1 0,0 0 0,1 1 0,7 5 0,-6-3 79,0 0 1,0 1-1,-1 0 1,0 1-1,0-1 1,-1 1-1,0 0 1,0 1-1,5 10 1,13 21 257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194 614 13558,'-24'-39'-144,"-11"-7"-784,11-11-561,-10 8-256,16-8-112,-6 7-15,7 4 207,-1 7 288,18-11 257</inkml:trace>
  <inkml:trace contextRef="#ctx0" brushRef="#br0" timeOffset="1">142 1 416,'4'4'212,"-2"0"-1,1 0 1,0 1 0,-1 0-1,0-1 1,0 1-1,0 0 1,0 0 0,0 6-1,10 22 1043,-7-22-859,-3-6-195,0 0 0,1 0 0,-1 0 0,1-1 0,0 1 0,0-1 0,6 7 0,-6-10-158,0 1 0,0 0 1,0-1-1,0 0 1,0 0-1,1 0 0,-1 0 1,0 0-1,0 0 0,1-1 1,-1 0-1,0 1 1,1-1-1,3-1 0,-3 0-27,0 1 0,0-1 0,0-1 0,0 1 0,0-1-1,0 1 1,0-1 0,-1 0 0,1 0 0,-1-1 0,0 1 0,1-1 0,-1 0-1,0 0 1,0 0 0,4-6 0,40-59 9,-42 60-21,0-5-12,-5 11 9,0 1 0,1-1-1,-1 1 1,1-1 0,-1 1 0,1 0-1,0-1 1,0 1 0,-1 0 0,1-1-1,0 1 1,0 0 0,0 0 0,0 0-1,2-1 1,-1 1-8,-2 17-3284,0-4 2070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96 368,'-1'-22'455,"1"-27"397,1 48-789,-1-1 1,0 1-1,0 0 1,0 0-1,1 0 1,-1 0-1,0 0 0,1 0 1,-1 0-1,1 0 1,-1 0-1,1 0 0,0 0 1,-1 0-1,1 1 1,0-1-1,0 0 0,0 0 1,-1 1-1,1-1 1,0 0-1,0 1 1,0-1-1,0 1 0,0-1 1,0 1-1,0 0 1,0-1-1,0 1 0,0 0 1,1 0-1,-1 0 1,1-1-1,1 2 65,-1-1 1,1 1-1,-1-1 0,0 1 1,1 0-1,-1-1 1,0 1-1,0 0 0,1 1 1,-1-1-1,0 0 0,0 1 1,0-1-1,-1 1 0,1-1 1,0 1-1,0 0 0,2 3 1,28 47 752,-14-19-242,37 57 378,36 54 17,-79-128-953,0 0-1,2-1 0,0 0 0,0-1 0,2-1 0,20 14 0,-24-19-64,1 0 0,0-1 1,1 0-1,0-1 0,0-1 0,0 0 0,1-1 1,20 3-1,-26-6-23,0 0-1,0-1 1,-1 0 0,1-1-1,0 0 1,0 0 0,-1-1 0,1 0-1,-1-1 1,1 1 0,-1-2 0,0 1-1,0-1 1,-1 0 0,15-11-1,-14 8-14,0-1-1,0 0 1,0 0-1,-1-1 1,-1 0-1,0 0 1,0-1-1,0 0 1,-1 0-1,-1 0 1,0 0-1,0-1 1,4-19-1,-6 18 28,1 0 1,-2 0-1,1 0 1,-2-1-1,0 1 0,0 0 1,-1-1-1,-1 1 0,0 0 1,0 0-1,-1 0 1,-6-13-1,4 12 12,-1 1 0,0-1 0,-1 2 0,-1-1 0,1 1 0,-2 0 0,-10-11 0,14 18-29,0 0 0,-1 0 0,1 0 1,-1 0-1,0 1 0,0 0 0,0 0 0,0 1 0,0 0 1,-1 0-1,1 0 0,-1 1 0,1 0 0,-1 0 0,-13 0 1,14 1-266,1 0 0,0 0 0,-1 1 0,1 0 0,-1 0 0,1 0 0,-8 3 0,10-3 82,1 0-1,0 1 1,-1-1 0,1 1 0,0 0 0,0-1 0,0 1 0,1 0 0,-1 0 0,0 0 0,1 0 0,-1 1-1,1-1 1,-1 0 0,1 1 0,0-1 0,0 1 0,0 2 0,-1 15-1358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40 752,'-1'-3'220,"-1"-1"0,1 1-1,-1 0 1,1-1 0,0 1-1,1-1 1,-1 1 0,0-9 1563,13 23 4,157 258 3440,193 189-4534,-279-376-1287,-60-63-386,-1 2 1,26 32 0,-42-39-2738,-26-25 1020,15 8 2857,-47-31-1303,25 15 762,-45-23 0,-14-7 370,58 32 523,-1 1 1,0 1-1,-56-20 1,79 34-248,-16-5 409,21 6-647,1 0 1,0 0-1,-1-1 0,1 1 1,0 0-1,0 0 0,-1-1 0,1 1 1,0 0-1,0 0 0,-1-1 1,1 1-1,0 0 0,0-1 0,0 1 1,0 0-1,0-1 0,-1 1 1,1 0-1,0-1 0,0 1 0,0 0 1,0-1-1,0 1 0,0 0 1,0-1-1,0 1 0,0 0 0,0-1 1,0 1-1,1 0 0,-1-1 1,0 1-1,0 0 0,0-1 0,0 1 1,0 0-1,1-1 0,-1 1 1,0 0-1,0-1 0,1 1 0,-1 0 1,0 0-1,0-1 0,1 1 1,-1 0-1,0 0 0,1 0 0,-1 0 1,0-1-1,1 1 0,-1 0 1,0 0-1,1 0 0,-1 0 0,0 0 1,1 0-1,-1 0 0,1 0 1,7-4 98,1 0 1,0 1 0,0 1 0,0-1-1,1 1 1,-1 1 0,13-1-1,33-7 16,37-17-265,137-41-2398,-216 62 2425,1 1 0,0 1 0,-1 0 0,1 0 0,0 2 0,0 0 0,1 0 0,25 3 0,-39-1 133,1 0 0,-1-1 0,1 1 1,-1 0-1,1 0 0,-1 0 0,0-1 1,0 1-1,1 1 0,-1-1 0,0 0 1,0 0-1,0 0 0,0 1 0,0-1 1,0 0-1,-1 1 0,1-1 0,0 1 1,0 1-1,11 40 937,-5-16-383,18 72 1278,-19-70-1420,0-1 0,12 29-1,-14-48-394,0-1-1,0 1 1,0-1 0,1-1-1,0 1 1,1-1-1,-1 1 1,2-2 0,-1 1-1,13 9 1,-14-12-57,0-1 0,0-1 0,0 1-1,0-1 1,1 0 0,-1 0 0,1-1 0,0 1 0,-1-1 0,1 0 0,0-1 0,0 0 0,0 0 0,0 0 0,-1 0 0,1-1 0,0 0 0,0 0 0,-1-1 0,1 1 0,-1-1 0,1 0 0,6-4-1,0 0-80,-1-1-1,0 1 0,0-2 1,0 1-1,-1-2 0,0 1 0,-1-1 1,0-1-1,11-14 0,-4 1 27,-1 0 0,-1-1 0,-1 0 0,-1-1-1,-2-1 1,0 0 0,-2 0 0,-1 0 0,6-38 0,-13 59 68,1 0 0,-1 0-1,0 0 1,0 0 0,-1-1 0,1 1 0,-1 0 0,0 0 0,-1 0 0,1 0 0,-1 1 0,0-1 0,0 0 0,0 1 0,-1-1 0,0 1-1,0 0 1,0 0 0,0 0 0,-7-6 0,5 6 28,0 1 1,0-1-1,0 1 0,-1 1 0,1-1 0,-1 1 0,1 0 1,-1 0-1,0 1 0,0 0 0,0 0 0,0 0 0,0 0 1,0 1-1,0 0 0,0 1 0,0-1 0,-8 3 0,-23 6-59,0 2-1,1 2 0,1 1 1,0 1-1,1 2 0,-52 35 0,34-25-3529,50-25 2084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0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1 528,'3'3'162,"0"0"0,0 1-1,0 0 1,-1-1 0,0 1-1,0 0 1,0 0 0,0 0 0,0 0-1,-1 1 1,0-1 0,0 0-1,0 1 1,0-1 0,-1 1 0,0 7-1,7 25 1044,-6-31-1117,0 0-1,1-1 1,0 1-1,1-1 1,-1 1-1,1-1 1,0 0-1,0 0 1,1 0-1,-1 0 1,1-1-1,0 0 1,1 1-1,-1-1 1,1-1-1,-1 1 1,1-1-1,0 0 1,0 0-1,1 0 1,-1-1-1,1 1 1,-1-1-1,7 1 1,223 48 40,-225-50-119,-1 1 0,0 1 0,0 0 0,0 0 0,0 1 0,-1 0-1,0 0 1,1 1 0,-1 0 0,-1 0 0,1 1 0,-1 0 0,0 1 0,0-1 0,5 9 0,-7-9 88,-1 0 0,0 0 1,0 0-1,-1 1 0,0 0 0,0 0 0,0 0 0,-1 0 0,0 0 1,0 0-1,-1 1 0,0-1 0,-1 1 0,1-1 0,-1 1 0,0-1 1,-1 0-1,0 1 0,-3 9 0,2-11 20,-1 0 0,0 0 1,0 0-1,0 0 0,-1 0 0,0-1 0,0 0 0,-1 0 1,1 0-1,-1 0 0,0-1 0,0 0 0,-1 0 0,1 0 1,-1-1-1,0 0 0,0 0 0,-8 3 0,-6 2 51,1-1-1,-1-1 0,0-1 0,-34 5 1,35-8-202,-65 6-309,79-8 8,0 0 1,0-1-1,-1 1 0,1-1 1,1 0-1,-1 0 1,0 0-1,0-1 1,0 0-1,1 0 1,-1 0-1,1 0 0,-8-6 1,2-3-3599,1 5 1044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47 496,'-17'-46'2265,"-19"46"2537,33 0-4589,1 1 0,0-1 0,-1 1 0,1 0 0,0 0 0,0 0 0,0 0 0,0 1 0,0-1 0,0 1 0,0-1 0,0 1 0,0 0 0,1-1 0,-1 1 0,1 0 0,-3 3 0,-26 44 1890,23-38-1543,-2 4-160,1 0 1,0 0-1,0 0 0,2 1 1,0 0-1,1 0 1,0 1-1,2-1 0,0 1 1,0 0-1,1 30 1,2-35-306,0 31 291,7 63-1,-4-91-371,0 1 1,0-1 0,2 0 0,0 0 0,1-1-1,0 0 1,16 27 0,-12-24-2,2 0 0,0-1 0,0-1 0,1 0-1,17 14 1,-25-24-263,1-1-1,0 0 0,0-1 1,0 1-1,0-1 1,0-1-1,1 1 0,-1-1 1,1 0-1,-1 0 0,1-1 1,0 0-1,0 0 0,0-1 1,0 0-1,0 0 1,-1 0-1,13-3 0,-11 1-322,-1 0 0,0-1-1,0 0 1,0 0 0,0-1-1,0 1 1,-1-2 0,1 1 0,-1-1-1,0 0 1,-1 0 0,1 0-1,-1-1 1,7-10 0,6-9-503,-2 0 0,17-35 1,-24 42 818,8-18-8,16-48-1,-6 13 771,-25 64-169,2 0 1,-1-1-1,1 1 1,0 0-1,0 1 1,10-12-1,-13 17-194,0 0-1,0 0 0,0 0 1,0 0-1,0 1 0,1-1 1,-1 0-1,0 1 0,0-1 1,1 1-1,-1-1 0,0 1 1,1 0-1,-1 0 0,1-1 1,-1 1-1,0 0 0,2 0 1,0 1 95,-1 0 0,1-1 1,-1 1-1,0 0 0,1 0 1,-1 0-1,0 1 0,0-1 1,0 0-1,0 1 1,0 0-1,0-1 0,2 4 1,8 6 273,-1 1 0,0 0 1,0 0-1,-2 1 0,1 1 1,-2-1-1,0 2 0,11 26 1,-11-19-348,-1-1 1,-2 1 0,0 0-1,-1 1 1,-1-1 0,0 28-1,-3-38-120,0-4 24,0 0 0,0 0 0,-1 0 0,1 0 0,-2 0 0,-3 13 0,4-19-75,0 0 1,0 0-1,0-1 1,0 1 0,0-1-1,0 1 1,0-1-1,-1 1 1,1-1-1,-1 0 1,1 0-1,-1 0 1,1 1-1,-1-2 1,0 1-1,1 0 1,-1 0 0,0 0-1,0-1 1,0 1-1,0-1 1,0 0-1,1 1 1,-1-1-1,0 0 1,0 0-1,0 0 1,0 0-1,0 0 1,0-1 0,0 1-1,0-1 1,0 1-1,-1-2 1,-3 1-91,1-1 0,-1 0 1,1-1-1,0 1 1,0-1-1,0 0 1,0 0-1,0-1 0,1 1 1,0-1-1,-1 0 1,1 0-1,1-1 0,-1 1 1,1-1-1,-5-8 1,-4-8-500,1-1 0,-13-39 0,9 22-11,9 26 420,0 0-1,1 0 1,1 0 0,0 0-1,1-1 1,0 0 0,1 0-1,1 1 1,0-1-1,1 0 1,0 0 0,3-18-1,-3 31 184,1 0-1,-1 0 0,1 0 0,-1 0 0,0 0 0,1 0 1,0 0-1,-1 0 0,1 0 0,0 0 0,-1 0 0,1 0 1,0 1-1,0-1 0,0 0 0,-1 0 0,1 1 0,0-1 1,0 1-1,0-1 0,0 1 0,0-1 0,1 1 0,-1-1 1,0 1-1,0 0 0,0 0 0,0 0 0,0-1 0,0 1 1,1 0-1,-1 0 0,0 1 0,0-1 0,0 0 0,0 0 1,0 0-1,2 1 0,2 0 3,0 1 0,0-1-1,-1 1 1,1 0 0,0 0 0,0 1 0,-1-1-1,6 5 1,45 37 28,6 5-1840,74 45 1,-130-91 1557,0 0 0,1 0 0,-1 0 0,1-1 1,0 0-1,-1 0 0,1-1 0,0 1 0,0-1 0,0-1 1,0 1-1,0-1 0,0 0 0,0 0 0,0-1 0,0 1 1,7-3-1,22-15-947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68 384,'0'-60'3773,"-2"53"-4198,-5 7 4123,7 0-3439,-1 1-1,0 0 1,0-1-1,1 1 1,-1 0-1,1 0 1,-1 0-1,1-1 1,-1 1-1,1 0 1,-1 0-1,1 0 1,0 0-1,-1 0 1,1 0 0,0 0-1,0-1 1,0 1-1,0 0 1,0 2-1,-1 125 3105,9 251-43,18-70-2469,-26-160-390,-2-123-8485,-18-59 3708,15 27 3389,1-1 0,-1 0 0,1-1 0,-5-12 0,-3-26-2904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23 238 272,'-2'-1'37,"1"-1"0,-1 1 0,1-1-1,0 1 1,-1-1 0,1 1 0,0-1 0,0 0 0,0 0 0,0 1-1,1-1 1,-2-3 0,-5-7 1984,13 16-1708,-1 0-1,0 0 1,0 1-1,0 0 1,-1 0-1,7 8 1,-4-5 164,25 27 861,-7-9-503,-2 0-1,32 49 1,-28-37-159,-21-32-441,-1 0 1,0 1 0,0 0 0,-1 0 0,0 1 0,0-1 0,0 1 0,-1 0-1,0 0 1,-1 0 0,0 0 0,0 0 0,1 15 0,-6-20 260,-3-8-276,-15-24-351,-17-40-609,12 7-20,12 32-150,-16-54-1,27 74 619,1-1 0,0 1 0,0-1 0,1 0 0,1 1 0,0-1 0,0 0 0,1 0 0,3-12 0,-1 15 32,0 1 0,1 0 1,-1 0-1,2 0 0,-1 0 0,1 1 1,0-1-1,0 1 0,0 0 0,1 1 1,0-1-1,0 1 0,13-8 0,-5 3-182,36-27-716,5 7 139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1 368,'1'0'117,"0"0"1,0 0-1,1 0 0,-1 0 0,0-1 1,0 1-1,0 1 0,0-1 0,0 0 1,0 0-1,0 0 0,0 1 0,0-1 1,0 0-1,0 1 0,0-1 0,0 1 1,0-1-1,0 1 0,0-1 0,0 1 1,0 0-1,1 1 0,-3-1 23,1 1 0,0-1-1,-1 1 1,1-1 0,-1 1 0,1-1 0,-1 1 0,0-1-1,0 0 1,1 0 0,-1 1 0,0-1 0,0 0-1,0 0 1,-1 0 0,1 0 0,-1 1 0,-8 9 448,0 1 1,1 0-1,1 0 1,0 1-1,1 0 1,0 0-1,1 0 1,0 1 0,-7 27-1,8-19-188,1 0-1,1 0 0,1 0 1,1 0-1,1 0 1,3 26-1,-1-40-362,-1-1-1,1 0 1,0 0 0,0 0 0,1 0 0,0-1-1,0 1 1,1-1 0,0 0 0,7 10 0,-8-12-62,0-1 1,0 1-1,1-1 1,-1 0 0,1 0-1,-1 0 1,1 0-1,0-1 1,0 1 0,0-1-1,0 0 1,1-1 0,-1 1-1,0-1 1,1 1-1,-1-1 1,1-1 0,5 2-1,5-2-156,-4 0-357,-1 0-1,1 0 1,0-1-1,-1 0 1,20-6-1,-27 6 280,1-1 0,0 1 0,-1-1 0,0-1-1,1 1 1,-1 0 0,0-1 0,0 1 0,0-1-1,0 0 1,-1 0 0,1 0 0,-1 0 0,0-1-1,0 1 1,0-1 0,0 1 0,-1-1-1,3-6 1,-1 2-179,0-1 0,-1 0 1,1-1-1,-2 1 0,1 0 0,-1-13 0,-1-17-797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66 976,'-35'-65'6238,"34"75"-4760,4 20 333,10 33 1447,39 115 0,-41-144-2890,76 193 728,-31-87-1048,-19-41-291,52 129-4191,-79-209 3121,8 18-765,-17-36 1757,-1 1 0,0-1-1,0 0 1,1 1-1,-1-1 1,0 0 0,0 1-1,0-1 1,0 0-1,0 1 1,-1-1 0,1 0-1,0 0 1,-2 3 0,-17-21-2713,0 4 2505,1-2-1,-21-19 1,-34-28 1898,71 61-1058,-1 0-1,1-1 1,0 0-1,0 1 0,0-1 1,0 0-1,0 0 0,0 0 1,1 0-1,-2-3 1,2 4-272,1 0 0,0 0 1,0 0-1,0 0 0,0 0 0,0-1 1,0 1-1,1 0 0,-1 0 1,0 0-1,0 0 0,1 0 1,-1 0-1,1 0 0,-1 0 1,1 0-1,-1 0 0,1 0 0,0 0 1,-1 0-1,1 0 0,0 0 1,0 0-1,0 1 0,0-1 1,-1 0-1,1 1 0,2-2 1,26-20-212,2 0 0,32-16 0,9-7-945,-62 39 999,0 1 0,-1-1 1,2 2-1,-1-1 0,1 1 1,-1 1-1,18-4 0,-1 4 465,0 1 0,29 1-1,-53 1-229,0 0 1,-1 1-1,1-1 0,0 1 0,-1 0 0,1-1 0,-1 1 0,1 1 0,-1-1 0,0 0 0,1 0 0,-1 1 0,0 0 0,0-1 0,0 1 0,0 0 0,0 0 0,-1 0 0,1 0 0,0 0 0,-1 0 0,0 1 0,1-1 0,-1 0 0,0 1 0,1 2 0,-1-2 78,1 0 1,-1 0-1,1 0 0,0 0 0,0 0 1,0 0-1,0 0 0,1-1 0,-1 1 1,1-1-1,-1 0 0,1 0 1,4 3-1,-5-4-170,0 0 1,0 0-1,0 0 1,0-1-1,0 1 0,0-1 1,0 1-1,1-1 1,-1 0-1,0 1 0,0-1 1,0 0-1,0-1 1,0 1-1,0 0 1,1 0-1,-1-1 0,0 0 1,0 1-1,0-1 1,0 0-1,2-1 0,-2 0-69,0 0 0,1 0 0,-1-1 0,0 1 0,0-1 0,0 1 0,-1-1 0,1 0 0,-1 1 0,1-1 0,-1 0 0,0 0 0,1-4 0,2-10-267,-2 0 0,1-1 0,-2 1 0,-1-21 1,0 32 314,0 6-4,1-13-86,-2-1 1,0 1-1,0-1 1,-4-13 0,4 24 121,0-1 0,0 0 0,0 1 0,-1-1 0,0 1 0,0 0 0,1-1 0,-2 1 0,1 0 0,0 0 0,-1 0 0,1 1 0,-1-1 0,0 0 0,0 1 0,0 0 0,0 0 0,-1 0 0,-4-3 0,7 5 18,-1 0 0,1 0 0,-1 0-1,1 0 1,-1 0 0,1 1 0,-1-1-1,1 0 1,0 1 0,-1-1 0,1 1 0,-1-1-1,1 1 1,0-1 0,0 1 0,-1 0-1,1 0 1,0 0 0,0 0 0,0 0-1,0 0 1,-2 2 0,-1 0 174,-1 2-37,0 0 0,0 0 0,0 0-1,0 1 1,1 0 0,0 0 0,0 0 0,0 0 0,1 0 0,0 1-1,0 0 1,1-1 0,0 1 0,0 0 0,-1 8 0,0 12 224,0 0 0,2 43 0,1-49-317,0 0-39,1-1 1,1 0 0,1 1 0,9 34 0,-10-48-151,0-1 0,0 1 0,1-1 0,-1 0 1,2 0-1,-1 0 0,0 0 0,1-1 0,0 0 0,1 1 0,-1-1 0,1-1 0,0 1 1,0-1-1,0 1 0,1-2 0,11 8 0,-14-10-72,-1 0 0,1 1 0,-1-1 1,1 0-1,-1-1 0,1 1 0,0 0 0,0-1 0,-1 1 0,1-1 0,0 0 1,0 0-1,-1 0 0,1 0 0,0 0 0,0-1 0,-1 0 0,1 1 0,0-1 1,-1 0-1,1 0 0,0 0 0,-1 0 0,0-1 0,1 1 0,-1-1 1,0 0-1,0 1 0,1-1 0,-1 0 0,-1 0 0,1 0 0,0 0 0,0-1 1,-1 1-1,1 0 0,-1-1 0,0 1 0,0-1 0,0 0 0,1-4 0,3-8-721,-2-1-1,0 1 0,0-1 0,-2 0 0,0-27 0,1-5-200,7 2-188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0 546 288,'5'-18'359,"4"-31"3815,-7 50-3929,-1-1 1,1 1-1,-1 0 1,1 0-1,-1 0 0,1 0 1,-1 0-1,0 0 1,0 1-1,1-1 1,-1 0-1,0 1 1,0-1-1,0 1 0,0-1 1,-1 1-1,1-1 1,0 1-1,-1-1 1,1 1-1,0 3 0,9 15 639,1-3-505,-1 0-1,-1 0 1,0 1 0,-1 0 0,-1 1 0,9 37 0,-7-20-294,-5-24-83,-1 0 0,-1 0 0,0 0 1,1 20-1,-3-4 88,0-27-316,0-12-863,0 1 753,-1 1 0,-1 0 1,0 0-1,-5-17 0,-4-18-509,-22-192-3018,31 219 3565,1 0-1,1 0 1,0 0 0,1 1-1,1-1 1,0 0-1,2 1 1,0-1 0,0 1-1,2 0 1,7-15-1,-4 12 165,0 0 0,2 1 0,0 0-1,2 1 1,0 0 0,0 1 0,2 0 0,19-16-1,-11 11 119,-19 16 55,1 0-1,0 0 1,0 1-1,1 0 1,-1 0-1,13-6 1,-16 9 40,0 0 0,1 0 0,-1 0 0,0-1 0,0 1 0,0 0 1,0-1-1,0 1 0,0-1 0,-1 0 0,1 0 0,0 1 0,-1-1 0,0 0 0,1 0 0,-1-1 1,0 1-1,0 0 0,2-6 2123,-6 35 565,-46 80 2134,39-79-4499,2 1 1,1 0-1,1 0 1,1 0-1,2 1 1,0 36-1,3-65-514,0 0 1,0 0-1,0 1 0,1-1 0,-1 0 1,0 0-1,1 0 0,-1 0 0,1 0 0,-1 1 1,1-1-1,-1 0 0,1 0 0,0 0 1,-1 0-1,1-1 0,0 1 0,0 0 0,0 0 1,0 0-1,0-1 0,0 1 0,0 0 0,1 0 1,37 8-3157,39-14-1038,-77 5 4286,23-5-745,0-1 1,46-17 0,6-3 458,-54 20 287,6-1 135,-1 0 1,1 2-1,0 1 1,35-1-1,-60 5 42,-1 0 0,1 0 0,0 0 1,0 0-1,0 1 0,-1 0 0,1-1 0,0 1 1,-1 0-1,1 0 0,-1 0 0,1 1 0,4 2 0,-6-3-31,0 0 0,0 1 0,0-1 0,0 1 0,0-1 0,0 1 0,-1-1 0,1 1 0,0-1 0,-1 1-1,1 0 1,-1-1 0,0 1 0,1 0 0,-1-1 0,0 1 0,0 0 0,0-1 0,0 1 0,-1 0 0,1-1-1,0 1 1,-1 0 0,1-1 0,-1 1 0,1 0 0,-2 1 0,-7 15 822,0 1 1,-2-1-1,0-1 0,-1 0 1,0-1-1,-29 29 1,35-40-1045,1 0 0,-1 0 1,1-1-1,-1 0 0,-1 0 1,1 0-1,0-1 1,-1 0-1,0 0 0,1-1 1,-1 0-1,0 0 0,-1 0 1,1-1-1,0 0 0,-9 0 1,15-1-150,-1 0 0,0-1 0,1 1 0,-1 0 0,0-1 0,1 1 0,-1-1 0,1 0 0,-1 1 0,1-1 1,0 0-1,-1 0 0,1 0 0,0 0 0,-1 0 0,1 0 0,0 0 0,0-1 0,0 1 0,0 0 0,0-1 0,0 1 0,0 0 0,0-1 0,1 1 0,-1-1 0,1 1 1,-1-1-1,1 0 0,-1 1 0,1-1 0,0-2 0,-2-9-504,2 1 0,-1 0 0,3-19 0,-1 11-88,-1-29-345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73 110 1040,'-2'-10'443,"-1"0"0,0 1 0,-1-1 0,0 1 0,-1 0 0,0 0 0,0 1-1,0-1 1,-12-12 0,17 21-401,0 0 0,0-1 0,-1 1 0,1 0 0,0-1 0,0 1 0,0 0 0,-1 0 0,1-1-1,0 1 1,0 0 0,-1 0 0,1-1 0,0 1 0,0 0 0,-1 0 0,1 0 0,0-1 0,-1 1 0,1 0 0,0 0 0,-1 0 0,1 0 0,0 0-1,-1 0 1,1 0 0,0 0 0,-1 0 0,1 0 0,-1 0 0,1 0 0,0 0 0,-1 0 0,1 0 0,0 0 0,-1 0 0,1 0 0,0 1-1,-1-1 1,1 0 0,0 0 0,0 0 0,-1 1 0,1-1 0,0 0 0,-1 0 0,1 1 0,0-1 0,0 0 0,0 0 0,-1 1 0,1-1 0,0 0-1,0 1 1,0-1 0,0 0 0,-1 1 0,1-1 0,0 0 0,0 1 0,0-1 0,0 0 0,0 1 0,0-1 0,0 1 0,-4 23 923,7 10 105,2 1 1,1-1 0,19 61 0,-14-54-662,4 5-123,1 0 0,38 71 0,-7-17-191,22 46-668,-18-55-2560,-16-47-1919,-30-39 3744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161 271 432,'-62'-14'1580,"44"10"-249,-1-1 0,-26-9 0,36 10-222,1 0 228,18-5-1112,-3 5-276,296-187-5669,-295 187 5766,1 1 0,-1 0 0,1 0 0,-1 1 0,1 0 0,0 0-1,0 1 1,0 0 0,0 1 0,18 1 0,-16-1 199,-9 0-105,1 0-1,-1 0 1,0 1-1,0-1 1,0 1-1,0 0 1,0-1-1,0 1 1,0 0 0,0 0-1,0 0 1,0 1-1,0-1 1,-1 0-1,1 1 1,0-1-1,-1 1 1,1 0-1,-1-1 1,0 1 0,0 0-1,1 0 1,-1 0-1,0 0 1,0 0-1,-1 0 1,1 0-1,0 0 1,-1 0 0,1 0-1,-1 0 1,0 3-1,3 11 681,-2 0 0,0 1-1,-2 23 1,1-15-3208,0-28 1843,1-1 1,0 1-1,0 0 1,0 0-1,1 0 1,-1 1 0,1-1-1,3-5 1,8-16-1215,-6-4-685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47 752 576,'-4'0'5827,"-7"12"-4400,-7 15-885,14-10-281,1 0 0,0 0 0,1 1 0,1-1 1,0 1-1,2-1 0,0 1 0,4 18 0,-5-32-300,0-1 1,0 1-1,1-1 0,0 0 0,-1 1 0,1-1 1,0 0-1,1 0 0,-1 0 0,1 0 0,-1 0 1,1 0-1,0 0 0,0 0 0,0-1 0,0 1 1,1-1-1,-1 1 0,1-1 0,-1 0 0,1 0 0,0 0 1,0 0-1,0-1 0,0 1 0,0-1 0,0 0 1,0 0-1,0 0 0,1 0 0,-1 0 0,0-1 1,1 1-1,-1-1 0,1 0 0,-1 0 0,0 0 1,1-1-1,4 0 0,2-1-243,0 0 0,-1 0-1,1-1 1,-1-1 0,1 0 0,-1 0-1,0 0 1,-1-1 0,1-1 0,-1 1 0,0-1-1,14-14 1,-8 3-2,0-1 0,-1 0-1,-1-1 1,0-1 0,-2 0-1,9-22 1,38-132 679,-49 145-86,-5 17 393,-1 1 1,-1-1-1,0 1 0,0-19 1171,-5 33-1616,1-1-1,0 1 0,1 0 1,-1 0-1,0 0 0,1 0 1,-1 0-1,1 1 0,0-1 1,0 1-1,1-1 0,-1 1 0,1 0 1,0-1-1,0 1 0,0 0 1,0 0-1,1 0 0,-1 0 1,1 7-1,-1 7-137,1 0 0,1 0 0,4 22 0,-4-36-107,0 1-1,0 0 1,1-1-1,0 1 1,0 0-1,0-1 1,1 0-1,-1 0 1,5 5-1,-6-7-53,1 0 1,0 0-1,0 0 0,0 0 1,0 0-1,0 0 0,0-1 1,0 1-1,0-1 0,1 1 1,-1-1-1,0 0 0,1 0 1,-1 0-1,1 0 0,-1-1 1,6 2-1,-5-2-84,-1 0-1,1 1 1,-1-1 0,1-1-1,0 1 1,-1 0 0,1-1-1,-1 1 1,1-1 0,-1 1-1,1-1 1,-1 0 0,0 0-1,1-1 1,-1 1 0,0 0-1,0-1 1,0 1 0,0-1-1,0 0 1,0 1 0,0-1-1,0 0 1,-1 0 0,1 0-1,1-4 1,20-22-998,-17 21 969,0-1 0,-1-1 0,0 1 0,0-1 0,-1 1 0,0-2-1,0 1 1,-1 0 0,0 0 0,-1-1 0,0 0 0,-1 1 0,1-17 0,-1 18 308,-1 0-1,0-1 1,0 1 0,-1-1-1,0 1 1,0 0 0,-1-1-1,0 1 1,-1 0 0,0 0-1,0 0 1,0 1-1,-1-1 1,-1 1 0,1 0-1,-7-8 1,11 15-130,-1-1 1,1 1-1,0 0 0,0-1 1,-1 1-1,1 0 0,0 0 1,-1-1-1,1 1 0,0 0 1,-1 0-1,1 0 0,0-1 1,-1 1-1,1 0 0,0 0 1,-1 0-1,1 0 0,-1 0 1,1 0-1,0 0 1,-1 0-1,1 0 0,-1 0 1,1 0-1,0 0 0,-1 0 1,1 0-1,-1 0 0,1 0 1,0 0-1,-1 1 0,1-1 1,0 0-1,-1 0 0,1 0 1,0 1-1,-1-1 0,1 0 1,0 0-1,-1 1 0,1-1 1,0 0-1,0 1 0,0-1 1,-1 0-1,1 1 0,0-1 1,0 0-1,0 1 1,0-1-1,-1 0 0,1 1 1,0-1-1,0 1 0,0-1 1,0 0-1,0 1 0,0-1 1,0 1-1,0-1 0,0 0 1,1 1-1,-4 25 326,3-26-338,0 3-9,0 1 0,0-1 0,0 0-1,1 1 1,-1-1 0,1 0 0,0 1 0,0-1 0,0 0-1,0 0 1,0 0 0,1 0 0,-1 0 0,1 0 0,0 0-1,2 3 1,-1-5-179,-1 1 0,0-1 0,0 1 1,1-1-1,-1 0 0,1 0 0,-1 0 0,1 0 0,-1 0 0,1-1 0,0 1 0,-1-1 0,1 0 0,0 0 0,0 0 0,-1 0 0,1 0 1,0 0-1,-1-1 0,6-1 0,-5 1-72,1 0 0,0-1 1,0 0-1,-1 0 0,1 0 1,-1 0-1,0-1 0,0 1 0,0-1 1,0 0-1,0 1 0,3-5 1,31-43-1324,-29 37 1262,62-84-931,-28 41 1036,59-104 0,-94 149 487,-2 0 1,1 0-1,-1 0 1,-1-1-1,0 0 1,-1 1-1,0-1 1,2-24-1,-5 36-231,0-1 0,0 0-1,-1 1 1,1-1 0,0 0-1,0 1 1,-1-1 0,1 1-1,0-1 1,-1 1 0,1-1-1,-1 1 1,1-1 0,-1 1 0,1-1-1,-1 1 1,1-1 0,-1 1-1,1 0 1,-1-1 0,1 1-1,-1 0 1,0-1 0,1 1-1,-1 0 1,0 0 0,1 0-1,-1 0 1,1 0 0,-1-1-1,0 1 1,1 0 0,-1 0-1,0 1 1,1-1 0,-1 0-1,0 0 1,1 0 0,-1 0-1,0 1 1,1-1 0,-1 0-1,1 0 1,-1 1 0,0-1-1,0 1 1,-32 17 1479,-18 42 1345,15-15-1276,32-40-1459,0 0 1,0 0 0,0 0 0,1 1-1,0-1 1,0 1 0,0 0 0,1 0-1,-1 0 1,-1 9 0,2 0 14,0 1 1,1 30-1,1-39-144,0-5-16,0 0 0,1 0 1,-1 0-1,0-1 0,1 1 1,-1 0-1,1 0 0,0-1 0,0 1 1,0 0-1,0-1 0,0 1 1,0-1-1,0 1 0,0-1 1,0 1-1,1-1 0,-1 0 1,1 0-1,-1 1 0,1-1 1,-1 0-1,1 0 0,0-1 1,-1 1-1,1 0 0,0-1 1,2 1-1,8 3-167,0-1 1,1-1-1,17 2 0,6 0-209,-29-2 339,0 0 0,1 0 0,-1 1-1,0 0 1,0 0 0,-1 1 0,1-1-1,-1 2 1,12 8 0,-14-9 41,-1 0 0,0 0 0,0 0-1,0 0 1,0 0 0,0 1 0,-1-1 0,0 1 0,0 0 0,0 0-1,-1 0 1,1 0 0,-1 0 0,0 0 0,-1 0 0,1 0 0,-1 7-1,0-3 93,0-1 0,0 1 0,-1 0 0,0-1 0,-1 1 0,1-1-1,-2 1 1,1-1 0,-1 0 0,-1 0 0,1 0 0,-1 0 0,0-1-1,-1 0 1,0 1 0,0-2 0,-1 1 0,-11 10 0,13-12-55,-1 0-38,1 0 1,-1 0 0,0 0 0,0-1 0,-1 1-1,1-1 1,-1 0 0,0-1 0,0 0 0,-1 0-1,1 0 1,0 0 0,-1-1 0,0 0 0,1-1 0,-1 1-1,0-1 1,-11 0 0,17-1-152,0 0-1,0-1 1,0 1-1,0 0 1,0-1-1,0 1 1,0-1-1,0 1 1,0-1 0,1 1-1,-1-1 1,0 0-1,0 1 1,1-1-1,-1 0 1,0 0 0,1 1-1,-1-1 1,1 0-1,-1 0 1,1 0-1,-1 0 1,1 0-1,0 0 1,-1 0 0,1 0-1,0 0 1,0 0-1,0 0 1,-1 0-1,1 0 1,1-1 0,2-39-5914,6 29 2785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14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1313,'0'18'5746,"0"-36"-8147,0 8 768,0-8-1344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5:2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136 280 464,'-13'-24'355,"1"-2"1,-10-28-1,-9-22 1183,-26-24 9458,66 124-9448,54 111 3132,15 37-1897,-60-127-2264,108 315 2561,-85-215-2145,69 264 1598,-17 91-743,-82-442-1761,-3-15 9,-2 0 1,2 56-1,-24-115-8448,-15-27 5554,19 26 1394,-62-106-5244,55 88 5221,-1 1 0,-43-54 1,-4 10 948,50 56 642,16 20-75,0-1 0,-1 1 0,1 0 0,-1 0 0,1 0 1,-1 0-1,0 0 0,0 0 0,0 0 0,0 1 1,-4-3-1,-8-6 325,-4 2 328,16 8 170,19 3 280,-4 5-497,0 1 1,0 1 0,15 16 0,-13-13-207,23 25 775,-1 2 0,-1 1 0,-3 2 0,-2 2 0,-1 0 0,34 75 0,-58-108-1080,1-1 0,-1 0 1,2-1-1,-1 0 0,1 0 0,1 0 1,0-1-1,16 13 0,-23-21-109,1 0 0,-1 0 0,0-1 0,0 1 0,1-1 0,-1 1 0,0-1 0,1 0 0,-1 1 0,0-1 0,1-1 0,-1 1 0,0 0 0,1 0 0,-1-1 0,0 0 0,0 1 0,1-1 0,-1 0 0,0 0 0,0 0 0,0 0 0,0 0 0,0-1 0,0 1 0,0-1 0,3-3 0,6-5 12,-1-1-1,1 0 1,9-16-1,-9 13 12,20-29-22,-3-1 0,-2-1 1,29-69-1,9-15-3,-11 25 206,-52 103-188,-1 1 0,0 0-1,0-1 1,1 1 0,-1-1 0,0 1-1,0 0 1,0-1 0,1 1-1,-1-1 1,0 1 0,0 0 0,0-1-1,0 1 1,0-1 0,0 1-1,0-1 1,0 1 0,0 0 0,0-1-1,0 1 1,0-1 0,0 1-1,-1-1 1,1 1 0,0 0 0,0-1-1,0 1 1,-1-1 0,1 1-1,0 0 1,0-1 0,-1 1-1,1 0 1,0-1 0,-1 1 0,1 0-1,0 0 1,-1-1 0,1 1-1,0 0 1,-1-1 0,-27-4 77,-27 8-1536,35 1-111,-17 3-2842,-2-11-4314,16-4 4379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0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1090 866 256,'0'17'192,"-1"-10"-156,1-1-1,-1 0 0,2 0 1,-1 1-1,1-1 0,0 0 0,0 0 1,0 0-1,1 0 0,0 0 1,0 0-1,5 7 0,-5-2-1226,-2 3 5250,0-1 4256,9-22-4907,92-156 55,-90 145-3388,-1 0 0,-1-1 1,-1 0-1,-1 0 1,0 0-1,-2-1 0,5-42 1,-1-160 785,-9 191-618,-1 12 166,0-1 0,-2 1-1,0 0 1,-2 0 0,0 0-1,-1 0 1,-1 1 0,-1 0-1,-18-30 1,22 41-128,-1 0-1,-1 0 1,0 1-1,0 0 1,0 0-1,-1 1 1,0 0-1,-1 0 1,0 0-1,0 1 0,0 1 1,-1-1-1,1 1 1,-1 0-1,0 1 1,-1 0-1,1 1 1,-1 0-1,0 0 1,0 1-1,0 0 1,-15 0-1,15 3-204,1 0-1,0 1 1,-1 0-1,1 0 1,0 1 0,0 0-1,1 1 1,-1 0-1,1 0 1,-1 1-1,1 0 1,-13 11-1,-8 9 20,-51 55 0,-39 58-24,6 6 1,6 4-1,7 5 0,-98 201 1,169-298-93,3 2 1,2 1-1,3 0 1,-25 112-1,42-147-96,1-1 0,1 1 1,1 0-1,1 0 0,1 0 0,1 0 0,1-1 1,1 1-1,1-1 0,1 0 0,1 0 1,1-1-1,1 0 0,1 0 0,24 37 0,-22-40-238,-4-6-266,0 0 0,1-1 0,0 0 0,1 0 0,0-1 0,1-1 0,0 1 0,18 11 0,-15-13-433,0-1-1,0-1 0,1 0 0,0-1 0,0-1 1,26 6-1,-30-9 381,1-1 0,-1-1 0,1 0 0,-1 0 0,1-1 1,-1 0-1,1-1 0,-1-1 0,0 0 0,15-6 0,1-2-189,-1-1 0,-1-1-1,0-1 1,-1-2 0,22-18-1,109-103-1260,-121 105 1822,72-72-132,47-44 379,-124 124 557,1 0 0,0 2-1,53-27 1,-83 49-447,1-1-1,0 1 0,0 0 1,-1-1-1,1 1 0,0 0 1,0 0-1,0 0 1,0 0-1,-1 0 0,1 0 1,0 0-1,0 0 1,0 0-1,0 0 0,-1 1 1,1-1-1,0 0 0,0 0 1,0 1-1,-1-1 1,1 1-1,0-1 0,-1 1 1,1-1-1,0 1 1,-1-1-1,1 1 0,0-1 1,-1 1-1,1 0 0,-1-1 1,1 1-1,-1 0 1,0 0-1,1-1 0,-1 1 1,0 0-1,1 0 1,-1-1-1,0 1 0,0 0 1,0 0-1,0 1 0,6 40 2056,-8-21-1381,0 1-1,-2-1 1,0 0 0,-9 22 0,-8 45 570,14-18-499,1 92-1,6-160-792,0-1 1,0 1 0,0-1 0,0 1-1,0-1 1,0 0 0,0 1 0,1-1-1,-1 1 1,1-1 0,-1 0 0,1 1 0,-1-1-1,1 0 1,0 1 0,0-1 0,-1 0-1,1 0 1,0 0 0,0 0 0,0 0-1,0 0 1,1 0 0,-1 0 0,0 0 0,0 0-1,0 0 1,1-1 0,1 2 0,3-1 17,1 0 1,-1 0 0,0 0-1,1-1 1,-1 0 0,7-1-1,11 0 11,-11 0-27,1-1 0,0 0 0,0-1 0,-1-1 0,0 0 0,0-1 0,0 0 0,0-1 0,-1 0 0,0-1 0,0-1 0,-1 0 0,0 0 0,0-1 0,-1 0 0,16-19 0,-11 11-11,-1 0 1,-1 0-1,-1-1 1,-1-1-1,0 0 1,-1 0-1,-1-1 0,-1 0 1,-1-1-1,5-23 1,-10 31 10,0 0 0,-1 0 0,0-1 0,-1 1 0,-3-22 0,3 33-15,0-1 1,0 0-1,0 0 1,-1 1 0,1-1-1,-1 0 1,0 1-1,0-1 1,0 1-1,0-1 1,-1 1 0,1-1-1,0 1 1,-1 0-1,0-1 1,0 1-1,1 0 1,-1 0 0,0 1-1,-1-1 1,1 0-1,0 1 1,0-1-1,-1 1 1,1 0-1,-1-1 1,1 1 0,-1 0-1,1 1 1,-1-1-1,0 0 1,-5 0-1,-14 1-724,0 0-1,0 2 1,0 0-1,1 2 1,-29 7-1,38-8-156,0 0 1,-1-1-1,1-1 0,-1 0 1,-22-1-1,16 0-431,-7 0-736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47 736,'-6'-21'634,"5"20"-546,0-1-1,1 1 1,-1-1-1,1 1 1,-1-1-1,1 0 1,-1 0 0,1 1-1,0-1 1,0 0-1,0 1 1,0-1-1,0-2 1,28 4 1014,-22 0-952,0 0 0,0 1 0,0 0 0,-1 0 0,1 0 0,0 1 0,0 0 0,-1 0 0,1 0 0,-1 1 0,0 0 0,0 0 0,0 0 0,0 1 0,0-1 0,-1 1 0,0 0 0,1 1 0,-1-1 1,-1 1-1,1-1 0,-1 1 0,0 0 0,4 8 0,-4-6 36,1 1 1,-1-1-1,-1 1 1,1-1-1,-1 1 1,0 0-1,-1 0 1,0 0-1,0 0 1,-1 0-1,0 0 1,0 0-1,-1 0 1,0 0-1,-1 0 1,-2 9-1,0-3-41,0 0 0,-1-1 1,-1 0-1,0 0 0,-1-1 0,0 1 0,-1-2 0,-15 19 0,21-28-167,0 0-1,-1 0 1,1 0-1,0 0 0,-1-1 1,0 1-1,1-1 1,-1 0-1,0 0 0,0 0 1,0 0-1,0 0 1,0 0-1,0-1 0,-5 1 1,7-1-70,-1 0 0,1 0 1,-1 0-1,1 0 0,-1-1 1,1 1-1,-1 0 1,1-1-1,-1 1 0,1-1 1,-1 0-1,1 1 0,0-1 1,-1 0-1,1 0 0,0 0 1,0 0-1,0 0 0,0 0 1,0 0-1,0 0 0,0 0 1,0 0-1,0-1 0,0 1 1,0 0-1,1-1 0,-1 1 1,1-1-1,-1 1 0,1-1 1,-1 1-1,1-1 0,0-1 1,-1-53-2233,1 28-90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1 704,'2'0'158,"0"0"-1,-1 0 1,1 0 0,0 0-1,0 0 1,-1 1-1,1-1 1,0 1-1,0-1 1,-1 1-1,1 0 1,0-1-1,-1 1 1,1 0-1,-1 0 1,1 0 0,-1 0-1,1 0 1,1 3-1,12 31 1706,-13-27-1597,7 23 1149,-2 0 0,4 43 0,-8-36-877,-1 1 0,-2 0 1,-7 55-1,-14-17-165,16-61-287,0 0 1,-5 28-1,1 7 15,-1 13-98,10-61-160,0-25-742,1 10 661,0 0 0,1 1 1,1-1-1,0 1 0,7-19 1,4-15-120,-3-1 283,3 2-1,1-1 0,2 2 1,3 0-1,1 2 0,34-53 0,-47 83 80,6-9 36,0 0-1,2 1 1,19-19 0,-32 35 6,0-1 1,1 1 0,0 0-1,-1 0 1,1 0-1,1 1 1,-1-1 0,0 1-1,0 0 1,1 0-1,0 0 1,-1 1 0,1-1-1,0 1 1,-1 1-1,1-1 1,0 0-1,0 1 1,0 0 0,0 0-1,0 1 1,6 1-1,-8-1 11,0 1 0,0 0 0,0 0 0,0 0 0,-1 0 0,1 1 0,-1-1 0,1 1-1,-1-1 1,0 1 0,0 0 0,0 0 0,0 0 0,-1 0 0,1 0 0,-1 0 0,0 1-1,1 4 1,13 63 611,-13-52-612,-2-1 0,0 1 0,-1 0-1,-1-1 1,0 1 0,-2-1 0,0 1 0,-1-1 0,-8 17-1,-7 47 130,14-40-2791,17-76 2063,23-49 0,-14 37 454,-8 19 81,1 1 0,2 1-1,25-36 1,-29 46 66,1 1 0,0 0 0,1 1 0,0 0 0,1 1 1,27-18-1,-39 28-44,1 0 0,-1 1 0,0-1 0,1 1 0,-1 0 0,1 0 0,0 0-1,-1 0 1,1 1 0,0-1 0,0 1 0,-1-1 0,1 1 0,0 0 0,0 0 0,0 0 0,5 1 0,-5 1 27,0-1-1,-1 1 0,1 0 1,0 0-1,-1 0 0,1 1 1,-1-1-1,1 1 0,-1-1 1,0 1-1,0-1 0,-1 1 1,1 0-1,0 0 0,1 4 1,2 5 17,0 0 1,-1 0-1,0 0 1,0 0-1,-2 1 1,1 0-1,-2-1 1,0 1-1,0 0 1,-2 17-1,-3 11 70,-19 76 0,15-82-745,1 1 1,2 0-1,-2 36 1,7-18-3302,2-51 2004,3-3 230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119 156 832,'0'0'69,"1"0"0,0 0 0,-1 0 0,1 0 1,0 0-1,-1 1 0,1-1 0,0 0 0,-1 0 0,1 0 0,0 1 0,-1-1 0,1 0 0,-1 1 0,1-1 0,0 1 0,-1-1 0,1 0 0,-1 1 0,1-1 0,-1 1 0,0-1 0,1 1 0,-1 0 0,1-1 0,-1 1 0,0-1 0,1 1 0,-1 1 0,0 26 1531,-18 29 474,18-57-2064,-20 50 1607,-46 132 2817,58-154-3958,1 0-1,2 0 0,0 1 1,0 46-1,5-70-454,0 1-1,0-1 1,1 1 0,0-1-1,0 0 1,0 1 0,1-1-1,0 0 1,0 0 0,0 0 0,1 0-1,-1 0 1,1-1 0,0 1-1,0-1 1,1 0 0,7 8-1,-8-10-36,1 0-1,-1 0 0,1 0 1,-1 0-1,1 0 0,0 0 1,0-1-1,0 0 0,0 0 1,0 0-1,0 0 0,0-1 0,0 1 1,0-1-1,0 0 0,0-1 1,0 1-1,0 0 0,0-1 1,0 0-1,0 0 0,0 0 1,0-1-1,0 1 0,3-3 1,11-6-75,-1 0 1,0-1 0,0 0 0,-2-2-1,1 0 1,-2 0 0,1-2 0,22-30-1,-26 31 79,-2 0 0,0-1 0,0 0 0,-1 0 0,-1-1 0,-1 0-1,0 0 1,-1-1 0,-1 1 0,0-1 0,1-19 0,-5 21-3,1 0 0,-2-1 0,0 1 0,0 0 1,-2 0-1,0 0 0,0 0 0,-2 1 0,0-1 1,0 1-1,-1 0 0,-1 1 0,0-1 0,-1 2 0,-1-1 1,0 1-1,-17-19 0,13 17-439,0 0 1,-1 0-1,-1 2 1,0 0-1,0 0 1,-1 1-1,-1 1 1,0 1-1,0 0 1,-33-10-1,18 9-1832,11-1-134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472 125 192,'-5'1'214,"0"-1"-1,0 1 1,0-1-1,1 1 1,-1 1 0,0-1-1,1 1 1,-1-1-1,1 2 1,0-1 0,-7 5-1,7-5-162,0 0-1,0 1 1,0-1-1,0-1 1,0 1-1,0-1 1,0 1-1,0-1 1,-1 0-1,1-1 1,-7 1 0,-3 1 181,1 0 1,-1 1-1,1 1 0,0 0 1,0 0-1,-23 13 1,29-15-163,-1 0 0,1-1 1,0 0-1,0 0 0,-1 0 0,1-1 1,-1 0-1,1-1 0,-8-1 0,-13 0 292,26 3-338,1-1-1,-1 1 1,1-1-1,-1 0 1,1 0-1,-1 0 0,1 0 1,-1 0-1,1 0 1,-1 0-1,1-1 1,-1 1-1,1 0 0,0-1 1,-1 0-1,1 1 1,-1-1-1,1 1 1,0-1-1,0 0 0,-1 0 1,1 0-1,0 0 1,0 0-1,0 0 1,0 0-1,0 0 0,0-1 1,0 1-1,0 0 1,-1-3-1,1 2 74,0 0 0,0 1 0,-1-1 0,1 1 0,-1-1 0,1 1 1,-1-1-1,0 1 0,1 0 0,-1 0 0,0 0 0,-4-2 0,5 3-45,-1-1-1,0 0 1,1 0 0,-1 1-1,1-1 1,-1 0 0,1 0 0,0 0-1,-1-1 1,1 1 0,0 0-1,0 0 1,0-1 0,0 1 0,0 0-1,0-1 1,0 1 0,0-1-1,1 0 1,-2-2 0,-12-21 550,-2-1-180,15 24-423,0-1 0,0 1 0,1-1 0,-1 1 0,0-1 0,1 1 0,0-1 0,-1 0 0,1 1 0,0-1 0,1 0 0,-1 1 0,0-1 0,1 0 0,-1 1 0,1-1 0,0 1 0,0-1 0,0 1 0,0-1 0,2-2-1,6-13-322,4 10-221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1134 544,'0'-172'2903,"-11"114"-1967,12-70 394,-3-150 1161,0 249-2055,-2 0 1,-2 0-1,0 1 1,-20-54 0,-56-102 2998,77 173-2952,-1 1-1,0 0 0,0 0 0,-1 1 0,0 0 1,0 0-1,-1 1 0,-14-13 0,19 19-333,0 0-1,-1-1 0,1 1 0,-1 1 0,1-1 0,-1 0 0,0 1 0,0 0 1,1 0-1,-1 0 0,0 0 0,0 1 0,0-1 0,0 1 0,0 0 1,0 0-1,0 1 0,0-1 0,0 1 0,0 0 0,0 0 0,0 0 0,1 0 1,-1 1-1,0-1 0,1 1 0,-1 0 0,-5 5 0,-12 8 40,1 2-1,1 1 1,1 0-1,0 2 1,-26 37-1,-68 120 75,104-164-243,-65 116 97,-66 165-1,101-199-105,5 1-1,-34 162 0,60-221-10,2 0-1,1 0 1,3 1-1,0-1 1,3 1-1,7 46 1,-5-63-188,0 0 1,2-1 0,0 1 0,1-1 0,1 0-1,1-1 1,1 0 0,1 0 0,0-1 0,1-1-1,1 0 1,19 19 0,-20-25-324,0-1 0,1 0 0,1-1 0,0-1 0,0 0 0,0-1 0,1 0 0,0-1 0,1-1 0,-1 0 0,1-1 0,0-1 0,0 0 0,0-1 0,0-1 0,0-1 0,0 0 0,1-1 0,-1-1-1,0 0 1,0-1 0,-1-1 0,1 0 0,22-11 0,-18 6-53,-1-1 0,-1-2 0,0 1 0,-1-2 0,0-1 0,-1 0 0,0-1 0,16-19 0,10-20-313,44-73 1,-28 40 615,109-171 839,-149 215 533,-11 27 1538,-7 36-617,-5 10-711,-2 0-1,-14 43 0,-4 13-27,13-29-944,4-1 0,1 2 0,3-1-1,3 1 1,7 69 0,-5-118-344,0 0-1,0-1 1,1 1 0,1-1 0,-1 0 0,1 1 0,1-1-1,0-1 1,0 1 0,0 0 0,7 8 0,-8-13-6,-1 0 1,1-1 0,0 1-1,0-1 1,0 1 0,0-1-1,0 0 1,0 0 0,1 0 0,-1-1-1,1 1 1,-1-1 0,1 0-1,0 0 1,-1 0 0,1 0-1,0-1 1,0 0 0,-1 1 0,1-1-1,0-1 1,0 1 0,0 0-1,-1-1 1,1 0 0,0 0-1,-1 0 1,6-2 0,1-2-119,1-1 0,-1 0 0,-1-1 0,1 1 0,-1-2 0,0 1 0,14-17 0,52-68-924,-56 63 572,-2-2 0,-1 0 0,21-58-1,-29 62-328,0 0 0,-2-1-1,-2 0 1,0 0 0,-2 0-1,0-1 1,-4-34 0,1 15-1457,1 25 1138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32 585 1777,'-5'11'1133,"0"1"0,0-1 0,1 1 1,1 0-1,0 0 0,0 0 0,0 20 0,6-31-1003,-1 0 0,1-1 0,0 1-1,0-1 1,0 1 0,0-1 0,0 0-1,0 0 1,-1-1 0,1 1 0,0 0 0,0-1-1,4-1 1,13-6-70,-1 0 0,0-1-1,0-2 1,-1 1 0,0-2 0,-1-1-1,21-19 1,-10 6-165,-2-1-1,-1-2 1,30-42-1,-41 49 56,0 0-1,-1-1 1,-1-1-1,-1 0 1,-2 0-1,0-1 1,-1 0-1,-2-1 1,-1 1-1,-1-1 1,2-42 0,-6 67 75,0-1 0,1 1 0,-1 0 0,0 0 0,0 0 0,0-1 0,-1 1 0,1 0 0,0 0 0,0 0 0,-1-1 0,1 1 0,0 0 0,-1 0 0,1 0 0,-1 0 0,0 0 0,1 0 0,-1 0 1,0 0-1,0 0 0,1 0 0,-1 0 0,0 1 0,0-1 0,0 0 0,0 0 0,0 1 0,0-1 0,0 1 0,0-1 0,-1 1 0,1-1 0,0 1 0,0 0 0,0-1 0,0 1 0,-1 0 0,1 0 1,0 0-1,0 0 0,-1 0 0,-1 1 0,-2 0 63,0 0 1,-1 0 0,1 1-1,0 0 1,0 0-1,0 1 1,0-1-1,-8 7 1,-2 3 102,1 1 0,0 0-1,0 1 1,-21 31 0,-42 73 108,62-94-263,-10 18-67,1 2 1,-24 62-1,39-82-148,1 0 0,2 1 0,0 0 0,1 1 0,2-1 0,-1 34 0,4-43-18,0 2-281,0 0 0,1 0 0,0 0 0,8 29 0,-9-44 365,1-1-1,-1 1 1,1-1-1,0 1 1,0-1-1,0 1 1,0-1-1,0 0 1,1 0-1,-1 0 1,1 1-1,0-1 1,-1-1-1,1 1 1,0 0 0,0 0-1,0-1 1,0 1-1,0-1 1,1 1-1,-1-1 1,0 0-1,1 0 1,-1 0-1,1 0 1,-1-1-1,1 1 1,-1-1-1,1 1 1,-1-1-1,1 0 1,0 0-1,-1 0 1,1 0 0,-1 0-1,1-1 1,0 1-1,-1-1 1,5-2-1,1 1-166,-1-1 0,0-1 0,0 0 0,0 0 0,0 0 0,-1-1 0,1 0 1,-1 0-1,10-11 0,43-60-1000,-50 63 1099,119-186-932,3-4 1065,-93 148 133,-18 25 69,1 0 0,35-36 0,-21 28 174,-27 28-21,1 0 1,0 0-1,0 1 0,1 0 1,0 1-1,0 0 0,1 1 0,0 0 1,0 0-1,18-6 0,-28 12-193,1 1 0,-1 0-1,1-1 1,-1 1-1,0 0 1,1 0 0,-1 0-1,1 0 1,-1 1 0,1-1-1,-1 0 1,1 0 0,-1 1-1,0-1 1,1 1-1,-1 0 1,0-1 0,1 1-1,-1 0 1,0 0 0,0 0-1,0 0 1,1-1 0,-1 2-1,0-1 1,0 0-1,-1 0 1,1 0 0,0 0-1,0 1 1,0-1 0,-1 0-1,1 1 1,-1-1 0,1 2-1,1 3 273,0 0 0,-1 1 0,1-1 0,-2 1 0,1-1 0,0 8 0,-3 9 282,0-1 1,-1 1 0,-1 0 0,-1-1-1,-10 28 1,-49 105 292,5-34-672,-63 148-955,117-257 147,0 0 0,1 0-1,1 0 1,0 1-1,1-1 1,-2 20-1,24-50-2559,36-56 1426,76-128 0,-53 77 1734,-34 57 619,4 2 0,3 2 0,2 3 0,115-100 0,-169 161-698,26-21 417,1 1-1,33-19 1,-53 35-271,-1 0-1,2 1 1,-1-1 0,0 1-1,1 1 1,-1 0 0,1 0-1,0 0 1,0 1 0,-1 0-1,1 0 1,0 1 0,0 0-1,0 1 1,9 1 0,-14-1-68,1 0 1,-1 1-1,1-1 1,-1 1-1,1 0 1,-1 0-1,0 0 1,0 1-1,0-1 1,0 1 0,-1-1-1,1 1 1,0 0-1,-1 0 1,0 0-1,0 1 1,0-1-1,0 0 1,-1 1-1,1-1 1,-1 1 0,2 7-1,0 3 79,0 0 1,-1 1-1,-1 0 0,0 20 1,-2-7-106,-1-1 0,-1 0 1,-2 1-1,-12 41 0,-45 100-63,36-105-2638,-18 70 0,39-101 169,8-22 357,9-18-1761,9-21 2388,-3-9-331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1 516 416,'47'-86'436,"64"-109"525,-86 156-464,2 1-1,58-63 1,-79 94-259,1 0 1,0 0-1,1 1 1,-1 0-1,1 0 1,1 1-1,12-7 0,-20 12-146,0 0-1,0 0 1,1 0-1,-1 0 0,0 0 1,0 0-1,1 0 1,-1 0-1,0 0 0,0 0 1,0 1-1,1-1 1,-1 0-1,0 1 1,0-1-1,0 1 0,0-1 1,0 1-1,0 0 1,0-1-1,0 1 0,0 0 1,0 0-1,0 0 1,-1 0-1,1 0 0,0 0 1,0 0-1,-1 0 1,1 0-1,-1 0 0,1 0 1,-1 0-1,1 0 1,-1 0-1,0 1 0,1-1 1,-1 0-1,0 3 1,8 52 2026,-8-54-1994,1 54 1022,-3 0-1,-2 0 1,-17 87-1,-56 162-252,39-163-520,-82 261 3,-6 22-4997,108-338 1805,12-53-4036,6-63 5449,0-17-222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97 992,'0'-38'1836,"0"37"-1097,2 1-414,22-2-228,0-1-1,0-1 0,-1 0 0,29-11 0,-24 7-109,1 1-1,42-5 1,77 9-442,-94 4 200,-38 0 163,0 0 0,0 1 0,0 1-1,-1 1 1,30 10 0,2 1-91,-34-12 196,-1 1 0,0 1 0,-1 0 0,1 0 1,-1 1-1,0 0 0,0 1 0,0 1 0,13 12 0,-21-17 54,1 1 0,-1-1 0,0 1 0,-1 0 0,1 0 0,0 1 0,-1-1 0,0 0 0,0 1 0,-1-1 0,1 1 0,-1 0 0,0-1 0,0 1 0,0 0 0,-1 0-1,0 0 1,0 0 0,0-1 0,0 1 0,-1 0 0,0 0 0,0 0 0,0-1 0,0 1 0,-1 0 0,-3 6 0,-2 1 119,1-1 0,-2 1 0,0-2 0,-14 16 0,-20 30 474,-3 12 54,24-37-553,1-1 0,1 2 0,2 1 1,1 0-1,-17 55 0,32-86-178,0 1 0,0 0-1,0 0 1,0-1 0,1 1 0,-1 0 0,1 0 0,0 0 0,0-1 0,0 1 0,0 0 0,1 0-1,-1 0 1,1-1 0,-1 1 0,1 0 0,0 0 0,0-1 0,0 1 0,0-1 0,1 1-1,-1-1 1,1 1 0,0-1 0,-1 0 0,1 0 0,0 0 0,0 0 0,4 3 0,-2-4-21,-1 0 0,1 0 0,-1 0 1,1 0-1,-1-1 0,1 1 0,0-1 0,-1 0 1,1 0-1,-1-1 0,1 1 0,0-1 1,-1 1-1,1-1 0,-1 0 0,1-1 0,-1 1 1,0 0-1,0-1 0,1 0 0,-1 0 1,3-3-1,16-13-97,-1 0 1,-1-2-1,-1-1 1,0 0-1,-2-1 1,29-48-1,77-163 735,-121 228-530,1 0 115,-1 0 0,1-1 0,-1 0 1,-1 1-1,1-1 0,1-12 0,-3 17 437,0 14 501,-1 24-705,-1-16-304,2 0 0,0 0 1,4 28-1,-3-45-178,-1 0 0,1-1 0,0 1 0,0 0 1,0 0-1,0-1 0,1 1 0,0-1 0,-1 1 1,1-1-1,1 1 0,-1-1 0,0 0 0,1 0 1,-1 0-1,1-1 0,0 1 0,0-1 0,0 1 1,0-1-1,1 0 0,-1 0 0,0 0 0,5 1 1,-2-1-114,0-1-1,0 0 1,1 0 0,-1-1 0,0 0 0,0 0 0,0 0-1,1-1 1,-1 1 0,0-2 0,0 1 0,0-1 0,0 0-1,0 0 1,5-3 0,9-5-720,0-2-1,32-25 1,-29 20 192,11-12-331,-5 0-463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437 136 480,'4'-17'711,"0"0"-1,0 0 1,-2 0-1,0 0 1,-1-31 0,-1 46 3,0 7 199,-4 116 2725,-36 229 0,-67 119-1889,52-291-1165,-6-2-1,-107 209 1,164-378-627,2-1 0,-1 1 0,1 0 1,0 0-1,0 0 0,1 0 1,0 0-1,0 0 0,0 10 1,2-23-123,1 0 0,0 0 1,0 0-1,0 0 0,0 0 1,1 0-1,0 1 0,0-1 0,5-5 1,7-15-198,103-170-822,-77 135 983,-12 18 145,2 1 0,2 2 0,2 2 0,1 0 0,2 3 0,70-51 0,-99 79 68,1 1 0,0 0-1,0 0 1,1 1 0,-1 1 0,1 0 0,0 0 0,1 1-1,17-3 1,-24 6 7,0 0-1,0 0 0,-1 0 0,1 1 0,0-1 1,-1 1-1,1 0 0,0 1 0,-1-1 1,1 1-1,-1 0 0,0 0 0,0 0 0,1 0 1,-1 1-1,-1 0 0,1 0 0,0 0 1,-1 0-1,1 1 0,-1-1 0,0 1 1,0 0-1,-1 0 0,3 4 0,2 6 19,-1-1 0,0 2 0,-1-1-1,-1 1 1,0-1 0,-1 1 0,0 0-1,-2 0 1,1 1 0,-2-1 0,0 0 0,-1 0-1,-1 1 1,-3 16 0,-3 8 17,-2 0 0,-2 0 0,-1-2 0,-21 42 0,-62 98-107,87-161-25,1 6-854,6-16-2642,1-22 909,2-3 2096,2 0 0,0 1 1,0-1-1,2 1 0,0-1 0,1 1 0,0 1 1,2-1-1,9-16 0,9-26-773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70 640,'84'-31'868,"-71"24"-676,0 1 0,0 1 0,1 1 0,0-1 0,0 2 0,0 0 0,15-1 0,-3 3 372,-18 1-185,1-1-1,0 1 1,0 1 0,14 2-1,-21-3-288,0 1 0,0-1 1,0 1-1,0 0 0,-1-1 0,1 1 0,0 0 1,-1 0-1,1 0 0,0 1 0,-1-1 0,0 0 1,1 1-1,-1-1 0,0 1 0,1-1 0,-1 1 1,0-1-1,0 1 0,0 0 0,-1-1 0,1 1 1,0 0-1,-1 0 0,2 3 0,-1 4 60,-1 0-1,0 0 1,0 0 0,0-1-1,-1 1 1,-1 0-1,1 0 1,-2-1 0,1 1-1,-1-1 1,0 1 0,-1-1-1,0 0 1,-7 11-1,-11 15 12,-49 59 0,45-61-104,4-6-39,-35 34-1,48-51-69,0-1-1,-1 0 0,0-1 0,-1 0 0,1 0 1,-1-1-1,-16 6 0,24-11-30,1 0 0,-1 0 0,1 0 0,-1-1 0,0 1 0,1-1 0,-1 1 0,0-1 0,1 0 0,-1 0 0,0 0 0,0 0-1,1-1 1,-1 1 0,1-1 0,-1 0 0,0 1 0,1-1 0,-1 0 0,1-1 0,0 1 0,-1 0 0,-2-3 0,2 1-12,0-1 0,1 1 1,-1 0-1,1-1 0,0 0 0,0 0 0,0 1 0,0-1 1,1 0-1,0-1 0,0 1 0,0 0 0,-1-7 0,1-2-29,0-1 0,1 0-1,0 0 1,1 0 0,1 0 0,0 1-1,1-1 1,7-20 0,-1 11 93,1 1 0,1 0 1,1 1-1,1 0 1,22-28-1,-30 44 42,-1 0 0,1 0 1,0 0-1,0 0 0,0 1 0,0 0 0,1 0 1,0 0-1,0 1 0,0 0 0,0 0 0,0 0 0,1 1 1,-1 0-1,1 0 0,-1 1 0,1 0 0,0 0 1,0 0-1,0 1 0,-1 0 0,1 0 0,0 1 0,11 2 1,-15-2 24,0 1 1,0-1 0,-1 1-1,1 0 1,0 0-1,-1 0 1,1 0 0,-1 0-1,0 0 1,0 1 0,1-1-1,-2 1 1,1 0 0,0-1-1,0 1 1,-1 0 0,0 0-1,2 5 1,1 1 43,-1 0 0,-1 0 0,1 1 0,1 15 0,-2 40-44,-9 112 0,-2-120-884,0 12-1639,9-50 1332,0-7 67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295 215 832,'30'-180'3223,"-28"151"-1717,-2 23-186,0 19-165,0 26 572,1 12-602,-2 0 1,-3 0 0,-14 79-1,-6-29-624,-26 119 778,-89 244-1,114-403-1121,13-35-157,1 1 0,1 0 0,2 1 0,0 0 0,2 1 0,-5 54 0,11-71-1810,2-28 677,5-39-222,3 24 1151,1 1-1,2 0 1,1 1 0,1 1-1,1 0 1,2 1 0,1 1-1,1 1 1,28-28-1,-39 44 230,1 0-1,0 1 0,1 0 0,0 1 0,0 0 0,13-5 0,-21 10 14,0 1 1,-1-1-1,1 1 1,0 0-1,1 0 0,-1 0 1,0 0-1,0 0 0,0 1 1,1-1-1,-1 1 0,0 0 1,0 0-1,1 0 1,-1 0-1,0 1 0,0-1 1,0 1-1,1 0 0,-1 0 1,0 0-1,0 1 0,0-1 1,0 1-1,-1-1 1,1 1-1,0 0 0,-1 0 1,1 0-1,3 5 0,-1 2 9,0 0-1,-1 1 1,0 0-1,0 0 1,-1 0-1,-1 0 1,0 0-1,0 1 1,-1-1-1,0 16 1,0 7 8,-2-1 1,-6 35-1,0-34-224,-1 0-1,-2-1 1,-1 0-1,-2-1 1,-31 57 0,14-29-2142,30-58 2182,0-1 1,-1 1-1,1 0 0,0-1 1,0 1-1,-1 0 0,1-1 0,0 1 1,-1 0-1,1-1 0,-1 1 1,1 0-1,0-1 0,-1 1 0,1-1 1,-1 1-1,0-1 0,1 0 1,-1 1-1,1-1 0,-1 1 0,0-1 1,1 0-1,-1 0 0,0 1 1,1-1-1,-1 0 0,0 0 0,0 0 1,1 0-1,-1 0 0,-1 0 1,1 0-32,1-1 1,-1 0 0,0 0 0,0 0 0,1-1 0,-1 1 0,0 0 0,1 0 0,-1 0 0,1 0 0,-1-1 0,1 1 0,0 0 0,0 0 0,0-1 0,-1 1 0,1 0 0,0 0 0,0-1 0,1-1 0,-1-32-2069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1 249 464,'0'0'3949,"2"3"-3160,3 4-431,-1 0-1,0 0 0,-1 1 0,1-1 1,-1 1-1,-1 0 0,0 0 0,2 9 0,9 75 1589,-10-60-1541,88 601 1555,-89-576-1845,-2-57-102,1 0-29,-1 0 0,0 0 0,1 0 0,-1-1 0,0 1 0,1 0 0,-1 0 0,0 0 0,1 0 0,-1-1 0,0 1 0,0 0 0,1 0 0,-1-1 0,0 1 0,0 0 0,1 0 0,-1-1 0,0 1 0,0 0 0,0-1 0,1 1 0,-1 0 0,0-1 0,0 1 0,0 0 0,0-1 0,0 1 0,0 0 0,0-1 0,0 1 0,0 0 0,0-1 0,0 1 0,0 0 0,0-1 0,0 0 0,0-391-3067,0 0 5254,1 405-1942,2-1 1,-1 1 0,2-1-1,0 0 1,7 16-1,0 3 43,134 319 1417,-129-315-1591,-8-16-24,51 99 141,-53-107-181,1 0 0,0-1 0,1 0 0,0 0 0,1 0 0,0-1-1,18 14 1,-26-22-24,0 0 0,0 0 0,0 0 0,0 0 0,0 0 0,1-1-1,-1 1 1,0 0 0,0-1 0,1 1 0,-1 0 0,0-1 0,1 0 0,-1 1-1,1-1 1,-1 0 0,0 0 0,1 0 0,-1 0 0,1 0 0,-1 0 0,0 0-1,1 0 1,-1-1 0,1 1 0,-1 0 0,0-1 0,1 1 0,-1-1 0,0 0-1,0 1 1,1-1 0,-1 0 0,0 0 0,0 0 0,0 0 0,0 0 0,0 0-1,0 0 1,0 0 0,0 0 0,-1 0 0,1 0 0,0-1 0,0-1 0,2-5 1,0 0 0,-1 0-1,0 0 1,0 0 0,-1-1 0,0-10 0,0-18 3,-1 0 0,-3 0-1,-10-61 1,-36-106-44,37 159 64,-112-397-237,103 377 201,12 38-1809,5 12-5788,4 23 5038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1105,'28'0'928,"-14"0"80,-4 18 193,-3 3 176,-7 8 47,0 10-159,0 0-401,0 7-304,-17-7-351,17-11-354,-7 1-671,7-8-657,0-10-399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68 560,'0'-21'496,"0"14"-191,0-4-177,0 0-64,0 4-48,17-3-64,1 10-80,-4 0-16,3 0-33,0 0 17,11 0 64,-4 17 64,4 5 64,-21 6 128,10 1 49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2 433 432,'-1'0'65,"1"1"0,0 0 0,0 0 0,0-1 0,0 1 1,-1 0-1,1 0 0,0 0 0,0-1 0,1 1 0,-1 0 0,0 0 0,0-1 0,0 1 0,0 0 0,1 0 0,-1-1 0,0 1 0,1 0 0,-1-1 0,0 1 0,1 0 0,-1-1 0,1 1 1,-1-1-1,1 1 0,0 0 0,-1-1 0,1 1 0,0-1 0,20-11 2623,-7 1-3156,41-25 1061,-20 11-376,2 2 1,44-20 0,-69 36-194,0 1-1,-1-2 1,0 0 0,0 0 0,0-1 0,-1 0-1,11-11 1,-17 14 141,1 0 0,-1 0-1,0 0 1,0-1 0,-1 1-1,1-1 1,-1 0 0,-1 0-1,1-1 1,-1 1 0,0-1-1,0 1 1,-1-1 0,0 1-1,1-12 1,-6 17 26,0 0 0,1 1 0,-1 0 0,0 0 0,1 0 1,-1 0-1,-6 2 0,-5 2-113,1 2 1,0 0 0,0 1-1,1 0 1,-1 1 0,2 0-1,-1 1 1,-21 21 0,-7 10-36,-34 46 1,60-69-4,1 1 0,0 1 0,-15 29 0,27-44-32,-1 1 0,1-1 0,0 0 0,0 1 1,1 0-1,-1-1 0,1 1 0,0 0 0,0 0 0,1 0 0,-1 0 0,1 0 0,0 0 1,0 0-1,1 0 0,0-1 0,0 1 0,0 0 0,0 0 0,1 0 0,-1-1 0,1 1 0,3 4 1,-3-7-7,0 0 0,0 0 0,0 0 0,0 0 1,1-1-1,-1 1 0,0-1 0,1 1 1,-1-1-1,1 0 0,-1 0 0,1 0 0,0-1 1,-1 1-1,1 0 0,0-1 0,3 0 1,58 0-43,-32-1-62,-2 0-442,1-2 0,-1-1 0,-1-1 0,1-1 0,-1-2 0,0-1 0,-1-1 0,0-1 0,0-2 0,-1-1 0,33-22 0,-36 16-95,36-38 1,-27 25 327,70-94-153,-61 81 479,-33 34 97,1 0 0,1 1 1,-1 0-1,2 1 0,-1 0 0,2 1 0,-1 0 1,25-12-1,-36 20-53,0 1 1,0 0-1,-1-1 0,1 1 1,0 0-1,0 0 1,0 0-1,0 0 0,0 0 1,0 0-1,0 0 1,0 0-1,0 0 0,0 0 1,0 0-1,0 1 1,0-1-1,0 0 1,0 1-1,0-1 0,-1 1 1,1-1-1,0 1 1,0-1-1,0 1 0,-1 0 1,1-1-1,0 1 1,-1 0-1,1-1 1,0 1-1,-1 0 0,1 0 1,-1 0-1,1 0 1,-1-1-1,0 1 0,1 0 1,-1 0-1,0 0 1,0 0-1,0 0 0,1 1 1,3 49 1439,-4-46-1346,-2 29 927,-1 0-1,-13 61 1,-4 22 859,20-115-1912,0 3 15,-1-1 0,1 0 0,-1 1-1,0-1 1,0 1 0,0-1 0,-1 0-1,1 0 1,-1 0 0,0 0 0,-3 4-1,-13 12 15,17-38-862,1-4 300,1 7 255,1 1 0,1-1 1,0 1-1,0 0 0,1 0 0,1 0 1,1 1-1,0 0 0,9-15 1,2-2 17,2 1 1,39-46 0,-35 48 225,1 1 0,2 2 0,37-30 0,-55 48 65,1 0 0,-1 0-1,2 1 1,-1 0 0,0 1 0,1 0-1,0 0 1,0 1 0,0 0 0,0 1-1,1 0 1,-1 1 0,1 0 0,-1 1-1,18 1 1,-24 0 3,0 0 1,0 0-1,0 0 1,-1 1-1,1-1 1,0 1-1,-1 0 1,1 0-1,-1 1 1,0-1-1,1 1 1,-1 0-1,0-1 1,-1 1-1,1 1 0,0-1 1,-1 0-1,0 1 1,0-1-1,0 1 1,0-1-1,-1 1 1,1 0-1,-1 0 1,2 7-1,0 1 49,-1 0 0,0 1 0,-1-1 0,-1 0 0,1 1 0,-2-1 0,-2 18 0,-3-10-65,-1 1-1,0-1 0,-2-1 1,0 0-1,-21 31 0,3-2-171,-19 30-3434,48-86-997,5-11 2638,7-8-812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74 1313,'12'-19'433,"-10"12"-189,2 1 0,-1 0 0,1 1 0,0-1 0,0 1 0,0-1 0,10-7 0,-13 24 2248,-3 25-1090,-3-1 1,0 1 0,-18 57-1,-1 3-228,-170 774 1315,185-826-3121,-38 198 1996,30-127-3459,11-14-6357,4-121 7187,-10-15-3070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122 117 592,'-9'-5'441,"0"0"-1,0 0 1,0 1-1,-1 0 0,0 0 1,1 1-1,-1 1 1,0-1-1,0 2 1,-14-2-1,21 3 755,16 0 467,70-1-872,84-12 0,279-40-7812,-379 42 5643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118 337 1040,'-99'94'2271,"98"-93"-2220,-1 0 0,1 0 0,0 0 1,-1 0-1,1 0 0,0 0 0,0 1 0,0-1 0,0 0 1,0 1-1,0-1 0,0 1 0,1-1 0,-1 1 0,0-1 1,1 1-1,-1 0 0,1-1 0,0 1 0,0 0 0,-1-1 1,1 1-1,0 2 0,1-3 7,0 0 0,1 0 0,-1 0 0,0 0 0,0 0 0,0-1 0,0 1 0,1 0 0,-1-1 0,0 1 0,1-1 0,-1 0 0,0 1 0,1-1-1,-1 0 1,1 0 0,-1 0 0,0 0 0,1 0 0,-1 0 0,2 0 0,9-1 148,0 0-1,0-1 0,0-1 0,0 0 1,16-6-1,24-17-3,-2-2-1,0-2 1,-2-3 0,-2-1 0,-1-3-1,-2-1 1,68-79 0,-108 115-189,3-4 46,0-1 0,0 1 0,-1-1 0,0 0 0,0 0 1,-1-1-1,1 1 0,-2-1 0,1 0 0,-1 0 0,0-1 1,3-15-1,-8 24 34,-1-1 1,1 1-1,0 0 1,0 0 0,-1 1-1,1-1 1,0 0-1,0 1 1,0-1 0,-1 1-1,-1 0 1,-20 13 354,0 1 0,1 0 0,1 2 0,-30 27 0,46-38-330,-38 32 294,2 3 1,1 1-1,3 1 0,1 3 0,-42 69 0,74-104-401,0 0 0,0 1-1,1-1 1,0 1-1,1 0 1,1 0 0,0 1-1,1-1 1,-1 13-1,2-17-7,0 1 0,1-1 0,-1 1 0,1-1 0,1 0 0,0 0 0,0 1-1,1-1 1,0 0 0,0-1 0,1 1 0,-1-1 0,2 1 0,5 7 0,-5-11-1,1 1 1,0-1 0,0 1-1,0-2 1,0 1 0,1-1-1,-1 0 1,1 0 0,0-1-1,0 0 1,0 0-1,0 0 1,0-1 0,0 0-1,0-1 1,9 0 0,2 1 3,0-2 0,0 0 1,0-1-1,0-1 0,21-6 0,2-8-394,-1-1-1,0-2 0,-2-1 0,60-45 0,-86 58 36,0 1-580,-1 0 0,0-1-1,-1 0 1,0-1-1,0 0 1,-1 0-1,0-1 1,13-19-1,-19 19-1083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97 208,'-2'-16'217,"1"15"37,0 0 1,0 0-1,1 0 1,-1 0-1,0 0 1,0 1-1,0-1 0,0 0 1,0 0-1,0 1 1,0-1-1,0 1 1,-1-1-1,1 1 1,0-1-1,0 1 1,0-1-1,-1 1 0,1 0 1,0 0-1,0 0 1,-1 0-1,1 0 1,0 0-1,-2 0 1,1 39 1199,3-28-1335,1 0 1,0 0-1,1 0 1,1 0-1,-1-1 1,2 1-1,-1-1 1,1 0-1,1 0 1,0-1-1,0 0 1,11 12-1,-4-3-15,-1 1 0,11 21-1,14 37 76,61 141 376,-13-43-483,-35-70 45,-46-98-114,0-1-1,0 1 0,1-1 0,-1 0 0,2 0 0,-1 0 0,8 6 1,8 9 4,49 55 51,-66-72-52,0-1 0,0 0-1,0 0 1,0 0 0,1 0-1,0-1 1,-1 1 0,1-1-1,0 0 1,0-1 0,0 1 0,10 1-1,68 3 73,-56-8-2,1-2-1,-1 0 0,50-16 0,-42 10 112,137-46 177,9-2-213,-22 11-32,-95 26-88,0 2 0,2 4 0,130-15 0,-179 29-28,385-10-6,-110-7 198,-191 17 0,-30-1-148,0 2 0,133 20 0,-146-12-39,1-3 0,-1-2 0,64-5 1,-16 0 25,-28 2-31,376-9-57,-403 6 53,0 2 0,0 2 0,0 3 1,0 1-1,66 17 0,-99-17-3,5 1 21,0 0-1,40 3 0,90 12 10,-20 0 7,-99-15-62,1 2-1,63 24 1,-66-21 21,39 25 8,17 1 26,-59-24-11,1 0 1,48 13-1,-30-13-21,-1 3 1,46 22 0,-85-36 8,0 1 0,0-1 1,0 0-1,0 0 0,10 0 1,-10-2 4,-1 1 0,0 0 0,1 1 0,-1 0 1,0 0-1,0 0 0,11 6 0,65 30 97,-61-29-24,0 0 0,0 2 0,-2 0 0,38 27 0,-51-30 15,-1 0-1,0 0 1,-1 0 0,0 0 0,0 1 0,-1 0-1,0 0 1,0 0 0,3 15 0,9 18 128,-14-35-167,0 1 1,0-1 0,-1 1-1,0 0 1,0-1 0,-1 1-1,-1 15 1,0-2 28,1-20 495,-3 0-550,0-1-1,0-1 1,0 1-1,0 0 1,0-1 0,1 1-1,-1-1 1,0 0-1,0 0 1,0 0-1,1 0 1,-1-1 0,0 1-1,1-1 1,-1 0-1,1 1 1,0-1 0,0 0-1,0 0 1,0-1-1,0 1 1,0 0-1,0-1 1,1 1 0,-1-1-1,1 1 1,-1-1-1,1 0 1,0 0-1,0 1 1,0-5 0,-2-9-52,1 0 0,0-1 1,1 1-1,3-29 0,-1 9 67,1 22-47,0 0 0,1 0 0,1 1 0,0-1 0,0 1 0,2 0 0,-1 0 0,10-14 1,-6 11 5,1 0 0,1 1 0,0 0 0,1 1 0,1 1 0,16-15 0,94-69-27,-91 78 166,0 2 1,1 2-1,68-24 1,-56 23-67,31-9 39,0 2-1,89-12 1,162-9 11,-32 37 6,-203 9-101,145-15 0,73-23 308,-250 31-141,110 5-1,-68 2-120,859-49 1039,-314 26-48,-532 17-999,-1-6 0,209-44 0,-259 37-23,0-3-1,73-34 1,21-7 343,304-74 1212,-345 106-1572,120-48-1,-236 77-173,1-1-1,0 1 1,-1-1-1,1 0 1,0 0-1,-1 1 1,1-1-1,-1 0 1,1 0-1,-1 0 1,1-1-1,-1 1 1,0 0-1,0 0 1,0-1-1,1 1 1,-1-1-1,0 1 0,-1-1 1,1 0-1,0 1 1,0-1-1,-1 0 1,1 1-1,-1-1 1,1 0-1,-1 0 1,0 1-1,0-1 1,0 0-1,0 0 1,0 0-1,0 1 1,0-1-1,-1-2 1,-1 0-389,1-1 0,-1 1 0,0 0 1,0 0-1,0 0 0,-1 0 0,1 0 1,-1 1-1,0-1 0,0 1 0,0 0 1,-1 0-1,-3-3 0,-38-23-3310,-12 1 361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87 512,'-2'-4'283,"0"-1"0,0 1 0,-1 0 1,0 0-1,0 0 0,0 0 0,0 1 0,-1-1 0,1 1 0,-8-5 0,-9-12 915,18 17-1403,-10-12 4295,12 14-4004,0 1 0,-1 0 0,1 0-1,0 0 1,-1 0 0,1 0 0,0-1 0,-1 1-1,1 0 1,0 0 0,-1 0 0,1 0-1,-1 0 1,1 0 0,0 0 0,-1 0 0,1 1-1,0-1 1,-1 0 0,1 0 0,0 0 0,-1 0-1,1 0 1,0 1 0,-1-1 0,1 0-1,0 0 1,-1 0 0,1 1 0,0-1 0,0 0-1,-1 0 1,1 1 0,0-1 0,0 0 0,0 1-1,-1-1 1,1 0 0,0 1 0,0-1-1,0 0 1,0 1 0,0-1 0,0 0 0,0 1-1,0-1 1,0 1 0,0-1 0,0 0 0,0 1-1,0-1 1,0 0 0,0 1 0,0 0-1,-33 120 2654,-61 142 0,-69 112-2823,56-136 245,60-137-723,-20 46-5844,67-147 5938,-8 16-1790,7-17 2168,1 0-1,0 1 1,0-1-1,0 0 1,0 0-1,-1 1 1,1-1-1,0 0 1,0 0-1,0 1 0,-1-1 1,1 0-1,0 0 1,0 0-1,-1 0 1,1 0-1,0 1 1,-1-1-1,1 0 1,0 0-1,-1 0 0,1 0 1,0 0-1,0 0 1,-1 0-1,1 0 1,0 0-1,-1 0 1,1 0-1,0 0 0,-1 0 1,1 0-1,0 0 1,0 0-1,-1 0 1,1-1-1,0 1 1,-1 0-1,1 0 1,0 0-1,0 0 0,-1-1 1,1 1-1,0 0 1,0 0-1,0 0 1,-1-1-1,1 1 1,0 0-1,0 0 1,0-1-1,0 1 0,-1 0 1,1-1-1,0 1 1,0-1-1,-9-13-1795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153 261 640,'15'-22'352,"0"0"0,2 1 0,1 0-1,0 2 1,1 0 0,1 1 0,1 1-1,1 1 1,0 1 0,1 1 0,0 0-1,47-17 1,-54 27 69,1 1 1,-1 1-1,1 0 0,0 1 1,31 3-1,-13-2 482,-30 0-775,-1 0 0,1 1 0,-1-1 0,1 1 0,-1 0 0,1 0 0,-1 1 0,0-1 0,0 1 0,1 0 0,-1 0 0,0 0 0,-1 0 1,1 1-1,0 0 0,-1 0 0,1 0 0,-1 0 0,0 0 0,0 1 0,0-1 0,-1 1 0,1 0 0,-1 0 0,0 0 0,0 0 0,0 0 0,-1 0 0,3 9 0,1 9 303,-1 0 0,-1 1-1,-1 0 1,-1 38 0,-2-31-106,-1 0 0,-2 0 0,0-1 0,-3 1 0,0-1 0,-20 51 0,9-40 35,-2 0-1,-1-1 0,-2-1 0,-28 35 0,-63 65 1089,98-121-1268,-1-1 0,-1-1-1,-1 0 1,0-1 0,-34 18-1,37-25-84,0 0-1,0-1 1,-1 0-1,0-2 1,0 0-1,0-1 0,0 0 1,-1-2-1,-22 0 1,31 0-69,0-1 1,0-1-1,0 1 0,0-2 1,0 1-1,-12-4 0,19 4-27,0 0-1,0 0 1,-1-1-1,1 1 1,1 0-1,-1-1 1,0 1-1,0-1 1,0 0-1,1 1 1,-1-1-1,1 0 1,-1 0-1,1 0 1,0 0 0,0 0-1,0-1 1,0 1-1,0 0 1,0 0-1,1-1 1,-1 1-1,1 0 1,0-1-1,-1 1 1,1-1-1,0 1 1,1-3-1,-1 4-48,7 6 570,2 12 115,-2 0 1,0 1-1,6 24 0,9 23 775,14 30-536,-18-44-575,44 86 1,-54-122-288,1 0 0,0-1 0,1-1-1,1 0 1,0 0 0,1-1 0,0 0 0,1-1 0,0-1-1,15 9 1,-16-12-18,1 0 0,-1-2 0,1 1 0,1-2 0,-1 1 0,0-2 0,21 3 0,3-2-284,54-3-1,-57-1-224,-30 0 32,1 0 0,-1-1 0,0 1-1,1-1 1,-1 0 0,0 0 0,0 0 0,1-1 0,-1 0 0,0 0 0,-1 0 0,1 0 0,0 0 0,0-1 0,-1 1 0,0-1-1,1 0 1,-1 0 0,0-1 0,-1 1 0,1-1 0,3-5 0,-1 0-676,-1 0-1,1-1 1,-2 1-1,0-1 1,0 0-1,0 0 1,-1 0-1,0-14 1,0-15-1456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29 928,'0'0'3471,"-8"12"606,-49 133 4404,50-117-7521,-4 9-79,2-1 0,2 1 0,2 1 0,-2 45 0,6-59-677,0-10-132,1 0 0,0 1 0,1-1 0,1 0 0,3 17 0,-4-28-67,-1-1 0,1 0 0,0 0 0,-1 0 0,1 0 0,0 0 0,0-1 0,1 1 0,-1 0 0,0 0 0,1-1 0,-1 1 0,1-1 0,-1 1 0,1-1 0,-1 1 0,1-1 0,0 0 0,0 0 0,0 0 0,0 0 0,0 0 0,0-1 0,0 1 0,0 0 0,0-1 0,0 1 0,0-1 0,0 0 0,1 0 0,-1 0 0,0 0 0,0 0 0,0-1 0,0 1 0,0 0 0,0-1 0,0 0 0,0 1 0,0-1 0,0 0 0,2-1 0,15-7-154,0-1-1,-1-1 0,0-1 0,-1 0 1,-1-1-1,0-1 0,18-20 0,-19 18 43,-1-1-1,-1 0 1,0-1-1,-1-1 0,-1 1 1,16-42-1,-21 47 89,-2 0 0,0 0-1,0-1 1,-1 1 0,-1-1 0,-1 0 0,1 0-1,-2 0 1,0 0 0,-1 1 0,0-1-1,-5-20 1,3 27 14,0 0-1,0 1 0,0 0 1,-1 0-1,1 0 0,-2 0 1,1 0-1,-1 1 1,1 0-1,-1 0 0,-1 0 1,1 0-1,-1 1 0,0 0 1,-9-5-1,6 4-60,0 0 0,-1 1-1,0 0 1,0 0 0,-1 1 0,1 0 0,-1 1-1,1 0 1,-18 0 0,10 2-715,-1 0-1,0 2 1,1 0 0,-29 8 0,40-8 123,0 1 0,0-1 0,1 1 0,-1 0 0,1 0 0,0 1 0,0 0 0,0 0 0,0 0 0,1 1 0,0 0 0,0 0 0,0 0 1,0 1-1,-3 6 0,5 0-1799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28 272,'0'-2'76,"0"1"1,0 0-1,-1 0 0,1 0 0,0 0 0,-1-1 1,1 1-1,-1 0 0,1 0 0,-1 0 0,1 0 0,-1 0 1,0 0-1,1 0 0,-1 0 0,0 0 0,0 1 1,0-1-1,1 0 0,-1 0 0,0 1 0,0-1 1,0 0-1,-1 1 0,1-1 0,0 1 0,0 0 1,0-1-1,0 1 0,0 0 0,-2-1 0,0 1 88,1 0-1,-1-1 1,0 1-1,1 0 1,-1 1-1,0-1 0,1 0 1,-1 1-1,0-1 1,1 1-1,-1 0 0,1 0 1,-1 0-1,1 0 1,-5 3-1,-12 12 283,0 1-1,1 1 1,1 1 0,1 0-1,0 1 1,2 1 0,0 0-1,-13 29 1,-5 3-218,28-46-215,0 1 0,0-1 0,1 1 0,0-1 0,1 1-1,0 0 1,0 0 0,1 0 0,-1 0 0,2 0 0,-1 0-1,1 0 1,1 1 0,-1-1 0,4 11 0,-4-17-9,0 1 1,1-1-1,0 1 1,0-1-1,0 1 1,0-1 0,0 0-1,0 0 1,0 1-1,1-1 1,-1 0-1,1 0 1,0 0-1,-1-1 1,1 1-1,0 0 1,0-1-1,0 1 1,0-1 0,1 1-1,-1-1 1,3 1-1,5 2-2,1 0-1,1-1 1,21 3 0,-25-5-3,-1 0 0,0 0 0,1 1 0,-1 0 0,0 0 0,0 1 0,0 0 0,0 0 0,7 5 0,-2 1 16,0 1 0,-1 1 0,0 0 0,0 1 0,-1 0 0,-1 0 0,0 1 0,-1 1 0,0-1 0,-1 1 0,-1 0 0,0 1 0,-1 0 0,0 0 0,-1 0 0,-1 0 0,2 26 0,-3-2 148,0-12-4,-1 0-1,-4 39 0,3-60-115,-1 0-1,0 0 1,-1 0-1,1 0 1,-1-1-1,0 1 1,0 0-1,-1-1 0,0 0 1,0 1-1,0-1 1,-1 0-1,1-1 1,-1 1-1,0-1 1,-7 6-1,7-7-11,-1-1 0,1 1-1,-1-1 1,0 0 0,0-1 0,1 1-1,-1-1 1,0 0 0,0 0 0,0-1-1,-1 0 1,1 1 0,0-2 0,0 1-1,0 0 1,-8-3 0,2 1-17,1-1 1,0 0-1,-1 0 1,1-2 0,0 1-1,-15-10 1,5 1-304,1-2 1,1 1 0,0-2 0,-22-25 0,29 27-688,0 0 0,1-1 0,0 0 0,1-1 0,1 1-1,-10-27 1,6 3-2828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2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76 768,'23'-37'1079,"3"-2"10899,-27 48-10847,-1 0 0,0 0 0,0 0 0,-1 0 1,0-1-1,0 1 0,-8 12 0,-4 13 1025,-70 165 2538,-6 14-1651,75-172-3043,-1 0 0,1 2 0,2 0 0,2 1 0,2 0 0,-5 55 0,13-59 0,1 0 0,2 0 0,7 44 0,-5-71 0,0 0 0,1 0 0,0 0 0,1-1 0,0 1 0,1-1 0,0 0 0,1 0 0,1-1 0,0 0 0,0 0 0,17 16 0,-20-23 0,0 1 0,0-1 0,0 0 0,1 0 0,-1-1 0,1 1 0,0-1 0,0-1 0,0 1 0,12 2 0,-4-2 0,0-2 0,1 1 0,21-2 0,-20 0 0,-14 0-125,-1 0 1,0 0-1,0-1 0,0 1 1,0 0-1,0 0 0,0-1 1,1 1-1,-1 0 0,0-1 1,0 1-1,0-1 0,0 1 1,0-1-1,0 0 0,1 0 1,-1-1-368,0 1 1,0 0 0,-1-1-1,1 1 1,0 0-1,0-1 1,-1 1-1,1-1 1,-1 1 0,1-1-1,-1 1 1,0-1-1,0 0 1,0 1-1,0-1 1,0-2 0,0 1-372,0 0 0,0 0 0,-1 1 0,1-1 0,-1 0 0,0 0 1,0 1-1,0-1 0,0 0 0,0 1 0,-1-1 0,1 1 1,-1 0-1,-2-4 0,-5-2-3686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96 256,'3'-10'643,"3"3"-348,-1-1-1,0 0 1,0 1 0,0-2-1,-1 1 1,3-10-1,-6 15 245,1 2-374,-1 0 0,0 1-1,1-1 1,-1 0 0,0 0-1,0 0 1,0 0 0,0 0 0,0 0-1,0 0 1,0 0 0,0-1-1,0 1 1,1-3 0,16 16 1299,-11-2-1183,-1-1 0,0 2-1,0-1 1,-1 1-1,-1 0 1,0 0 0,0 0-1,-1 0 1,-1 1 0,3 18-1,0-3-29,8 65 190,-3 0 1,-5 1-1,-6 96 0,-1-63 160,1-101-444,-2-1 0,0 1 0,-2-1 0,-10 34 0,-8 38 160,20-74-328,-1 5 791,2-48-362,2-9-371,-1 2-27,2-1 1,0 1 0,2 0-1,6-28 1,4 10 31,1 0 0,3 1 0,1 1 0,3 1 0,1 0 0,2 2 0,38-51 0,-56 85-57,10-14-123,0 1 1,1 0-1,29-24 1,-14 18-614,-17 11-463,2 1 0,0 1 0,0 1-1,1 1 1,26-13 0,48-16-3887,-67 32 3950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1 579 800,'9'30'3690,"-4"-29"-3546,-1 0 0,0-1 0,1 1 0,-1-1 0,0 0 0,1 0-1,-1 0 1,0-1 0,1 0 0,-1 1 0,0-2 0,0 1 0,0 0 0,0-1 0,0 0 0,4-2 0,31-12 574,-1-2 1,0-2 0,-2-1-1,48-37 1,-27 14-97,-35 28-376,-2 0 0,1-1 0,22-26 0,-23 21-134,-11 12-69,0 0 0,0 0 1,-1-1-1,0 0 0,10-20 0,-11 17 10,-2 1 1,0-1-1,0 0 0,-1-1 1,-1 1-1,0-1 1,-1 0-1,-1 1 0,0-1 1,-1 0-1,-2-19 0,2 32-20,-1 1 1,1-1-1,0 1 0,-1 0 0,1-1 0,-1 1 0,1-1 0,-1 1 0,1 0 0,-1-1 0,0 1 0,0 0 0,0 0 0,0 0 1,0 0-1,0 0 0,0 0 0,0 0 0,0 0 0,0 0 0,-1 0 0,1 0 0,0 1 0,-1-1 0,-1 0 0,0 0-5,-1 1 0,1 0-1,0-1 1,0 1 0,0 1 0,-1-1-1,1 0 1,0 1 0,0 0-1,0-1 1,-4 3 0,-2 0-21,0 1 0,0 1 0,0-1 1,1 1-1,0 1 0,-14 11 1,-7 14-7,1 2 0,1 1 0,2 0 0,2 2 0,1 1 0,-28 66 1,45-87-11,0 0-1,1 1 1,1-1 0,0 1 0,1 0 0,1 0 0,1 0 0,0 0 0,6 34 0,-6-48-68,1 0 0,-1 0 0,1 0 0,0-1 0,0 1 0,0 0 1,1 0-1,-1-1 0,1 1 0,-1-1 0,1 1 0,0-1 0,0 0 0,0 0 0,0 0 0,0 0 1,0 0-1,1 0 0,-1 0 0,1-1 0,-1 0 0,1 1 0,-1-1 0,1 0 0,3 1 0,4 0-578,1-1-1,-1 0 0,1-1 1,-1 0-1,20-3 1,-25 3 454,25-6-1282,-1 0 0,1-2-1,29-11 1,-23 2 395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465 206 592,'3'-17'335,"-1"-1"0,-1 0 0,0 1 0,-1-1 0,-1 1 0,-4-19-1,5 33-233,-1 0 0,0 0-1,0-1 1,0 1 0,0 0-1,0 0 1,-1 0 0,1 0-1,-1 1 1,0-1 0,0 0-1,0 1 1,0-1 0,-1 1-1,1 0 1,0 0 0,-1 0-1,0 0 1,1 0 0,-1 0-1,0 1 1,0-1 0,0 1-1,0 0 1,0 0 0,-1 0-1,1 0 1,0 1 0,0-1-1,0 1 1,-1 0 0,1 0 0,0 0-1,-1 0 1,1 0 0,0 1-1,0 0 1,-1-1 0,-5 4-1,-3 0 114,-1 0-1,1 1 1,0 1-1,0 0 1,0 1-1,1 0 1,0 1-1,1 0 1,0 0-1,0 1 1,-13 16-1,-11 15 428,-44 69-1,77-108-633,-12 20 57,0 1-1,1 1 1,1 0-1,1 1 1,1 0-1,1 0 1,1 1 0,2 0-1,0 0 1,2 0-1,-1 40 1,4-62-83,-1 0 1,1 0-1,0 0 1,0 0-1,1 0 0,-1 0 1,1-1-1,-1 1 1,1 0-1,0 0 0,0 0 1,0-1-1,1 1 0,-1-1 1,0 1-1,1-1 1,0 1-1,0-1 0,-1 0 1,1 0-1,1 0 1,-1 0-1,0 0 0,0 0 1,1-1-1,-1 1 1,1-1-1,-1 1 0,1-1 1,0 0-1,0 0 1,-1 0-1,1-1 0,0 1 1,0 0-1,0-1 1,5 0-1,-2 0-61,1-1-1,-1 1 1,1-2 0,-1 1-1,1-1 1,-1 0-1,0 0 1,0 0 0,0-1-1,0 0 1,0 0 0,-1-1-1,0 1 1,1-1 0,-1-1-1,8-7 1,44-61-192,-3-2 0,70-130 0,-122 203 292,27-44 163,-28 43-129,1 1-1,-1 0 1,1 0-1,0 0 1,-1 0-1,1 1 0,0-1 1,0 0-1,0 1 1,0-1-1,1 1 1,-1 0-1,0 0 1,1 0-1,-1 0 1,5-1-1,-6 2 15,-1 1 0,1 0 0,0-1 0,-1 1 0,1 0 0,0 0 0,-1 0 0,1 0 0,-1 0 0,1 0 0,-1 0 0,0 0 0,1 0 0,-1 0 0,0 0 0,0 0 0,0 0 0,0 0 0,0 0 0,0 0 0,0 0 0,0 0 0,0 1 0,0 40 578,-1-28-368,-3 46 38,-4 0 0,-2-1 0,-32 108 0,7-34-198,-32 135-99,-19 86-41,-41 119-1056,68-321-2769,48-133 1946,10-19 1793,1-1 1,-1 0-1,1 1 0,-1-1 0,1 1 0,-1-1 0,1 0 1,0 0-1,-1 1 0,1-1 0,0 0 0,0 0 1,0 1-1,0-1 0,-1 0 0,1 0 0,0 1 0,0-1 1,0 0-1,1 0 0,-1 0 0,0 1 0,0-1 0,1-1 1,-1-33-2025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51 864,'10'-46'1993,"-10"45"-1938,0 1-1,0 0 0,0-1 0,-1 1 0,1 0 1,0 0-1,0 0 0,-1-1 0,1 1 0,0 0 1,0 0-1,-1 0 0,1-1 0,0 1 0,-1 0 1,1 0-1,0 0 0,-1 0 0,1 0 0,0 0 1,0 0-1,-1 0 0,1 0 0,0 0 0,-1 0 1,1 0-1,0 0 0,-1 0 0,1 0 0,0 0 1,-1 0-1,1 0 0,0 0 0,-1 0 0,1 0 1,0 1-1,-1-1 0,1 0 0,-1 1 0,1-1 158,-6 3 53,0 0 0,1 1 0,0 0 0,0 0 0,0 0 0,0 1 1,1-1-1,0 1 0,0 0 0,0 1 0,-5 8 0,-10 13 620,2-4-300,1 0-1,2 1 1,-14 30-1,2-4-49,13-25-359,1 0-1,1 1 0,1 1 0,1-1 1,1 2-1,2-1 0,1 1 0,1 0 1,-1 55-1,5-79-165,0 0-1,0-1 1,0 1-1,1 0 1,-1-1-1,1 1 1,0 0-1,0-1 1,0 1 0,0-1-1,1 0 1,0 1-1,-1-1 1,1 0-1,0 0 1,5 5-1,-5-6-2,1 0 0,-1-1 0,1 1 0,0-1 0,0 1-1,0-1 1,0 0 0,0 0 0,0 0 0,0 0-1,0-1 1,0 1 0,0-1 0,0 0 0,1 0 0,-1 0-1,0 0 1,0 0 0,5-2 0,3-1-46,0 0 0,0-1 0,0 0 0,0-1 0,-1 0 0,0 0 0,0-1 0,0-1 0,0 0 0,-1 0 0,-1-1 0,1 0 0,-1 0 0,9-13 0,2-4-151,-1 0 0,-2 0 0,0-2 1,16-38-1,86-176-120,-92 179 345,-21 47-185,1 1 0,0 0 0,9-14 0,-14 26-616,0 2 527,0 0 0,0 1-1,0-1 1,0 0 0,-1 0 0,1 1-1,0-1 1,0 0 0,0 1 0,0-1-1,0 1 1,0-1 0,-1 1 0,1-1-1,0 1 1,-1 0 0,1-1 0,1 2-1,8 6-1889,-3-7 344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146 291 720,'18'18'625,"-18"11"111,0-1 32,0 11-95,-35 0-33,7 0-16,14 0-80,-13-11-95,9 1-241,-6-12-96,7 5-256,17-12-401,0-20-3664</inkml:trace>
  <inkml:trace contextRef="#ctx0" brushRef="#br0" timeOffset="1">164 57 784,'0'-28'913,"0"21"191,0-4 33,0 0-49,-18 11 529,18 11-1761,0 7-400,18 3-321,-12-3-239,12 3 63,-1-3 129,-3 0 112,3 3-401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94 144,'103'153'2254,"-101"-149"-2167,1-1-1,0 0 0,1 0 0,-1-1 0,0 1 1,1-1-1,0 1 0,-1-1 0,1 0 0,0 0 1,0-1-1,0 1 0,0-1 0,0 0 0,1 0 1,5 0-1,-8 0-56,1 0 0,0-1 0,-1 0 1,1 0-1,0 1 0,-1-2 0,1 1 0,0 0 1,0 0-1,-1-1 0,1 0 0,-1 1 1,1-1-1,0 0 0,-1 0 0,1-1 0,-1 1 1,0 0-1,0-1 0,1 1 0,-1-1 0,0 0 1,0 0-1,0 0 0,-1 0 0,4-4 0,1-9-29,-1 0-1,-1 0 1,0-1-1,-1 0 1,0 0-1,-1 0 1,-1 0-1,-1 0 1,0 0-1,-5-29 1,5 43 50,0-1-1,-1 1 1,1 0 0,0-1 0,-1 1-1,0 0 1,1 0 0,-1-1 0,0 1-1,0 0 1,-1 0 0,1 0 0,0 0 0,0 0-1,-1 0 1,0 0 0,1 1 0,-1-1-1,0 0 1,0 1 0,0 0 0,1-1-1,-2 1 1,1 0 0,0 0 0,0 0 0,0 0-1,0 0 1,-1 1 0,1-1 0,0 1-1,-1-1 1,-2 1 0,-1 1 16,1-1 0,0 1 1,0 1-1,1-1 0,-1 1 0,0 0 1,0 0-1,1 0 0,-1 0 0,1 1 0,-1 0 1,1 0-1,0 0 0,-5 6 0,-17 18-31,2 2 0,1 1-1,1 1 1,1 0-1,2 2 1,1 0-1,2 1 1,-21 63 0,32-83-153,1 0 1,1 0-1,0 0 1,1 1-1,1-1 1,0 0-1,1 1 1,2 25-1,-2-38 45,1-1 0,-1 1 0,0 0 0,0-1 1,0 1-1,1 0 0,-1-1 0,1 1 0,0-1 0,-1 1 0,1-1 0,0 1 0,0-1 0,0 1 0,0-1 1,0 0-1,0 1 0,0-1 0,1 0 0,-1 0 0,0 0 0,1 0 0,-1 0 0,0 0 0,1 0 0,-1-1 1,1 1-1,0 0 0,-1-1 0,1 1 0,0-1 0,-1 0 0,1 1 0,0-1 0,-1 0 0,1 0 0,0 0 1,2-1-1,1 0-126,0 0 1,0 0 0,0-1 0,-1 0 0,1 0 0,0 0 0,-1-1-1,1 0 1,-1 1 0,0-1 0,6-6 0,17-19-508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1 107 576,'11'-17'230,"35"-42"423,-43 56-564,-1 0 0,1 1 0,0-1 0,0 1 0,0 0 0,0 0 0,1 0 0,-1 0 0,1 0 0,-1 1 0,1-1 0,-1 1 0,1 0 0,0 0 0,-1 1 0,6-1 0,-7 1-15,0 0 0,0 0 0,0 1 0,-1-1 1,1 1-1,0 0 0,0-1 0,0 1 0,0 0 0,0 0 0,-1 0 0,1 0 0,0 0 0,-1 1 0,1-1 1,-1 1-1,0-1 0,1 1 0,-1-1 0,0 1 0,0-1 0,0 1 0,0 0 0,0 0 0,0 0 1,0-1-1,-1 1 0,1 0 0,-1 0 0,1 0 0,-1 0 0,0 3 0,2 11 273,-1 0 0,0-1 0,-2 22 0,0-11-178,-2 5-83,-1 0 0,-1 1 0,-2-2 0,-18 55 0,12-46-78,2 1 0,-6 44-1,8-19 5,4-39 8,5-26-19,0 0 1,0 0-1,0 0 1,0 0 0,-1 0-1,1 0 1,0 0-1,0 0 1,0 0 0,0 0-1,0 0 1,0 0-1,0 0 1,0 0-1,0 0 1,-1 0 0,1 0-1,0 0 1,1-21-146,2 1 1,0-1-1,1 1 1,1 0 0,14-38-1,48-90-1111,-54 123 811,2 0-1,0 1 1,2 1-1,0 0 0,2 1 1,0 1-1,23-19 1,7 0-429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0 976,'-9'29'703,"-1"-1"-1,-2 0 0,-1-1 0,-16 27 0,-24 49 875,46-84-1353,-9 19 405,-13 47 1,26-74-540,0 1 1,1 0 0,0 0 0,1 0 0,1 0-1,0 0 1,0 0 0,4 19 0,-4-29-86,0 0 0,1 0 0,-1 0 0,1-1 0,-1 1 0,1 0 0,0-1 0,0 1 0,-1 0 0,1-1 0,0 1 0,1-1 0,-1 1 0,0-1 0,0 0 0,1 1 0,-1-1 0,0 0 0,1 0 0,-1 0 0,1 0 0,0 0 0,-1 0 0,1 0 0,0-1 1,0 1-1,-1-1 0,1 1 0,0-1 0,0 0 0,0 1 0,-1-1 0,1 0 0,0 0 0,0 0 0,0-1 0,0 1 0,-1 0 0,1-1 0,0 1 0,0-1 0,3-1 0,3-1-16,0-1 0,0 1 0,0-2 0,-1 1 0,0-1 0,1 0 0,9-10 0,-5 4 11,0-1-1,-1-1 1,0 0 0,-1-1 0,-1 0-1,0 0 1,-1-1 0,-1 0 0,0 0-1,6-22 1,-8 15-32,17-87 140,-21 97-46,1-1-1,-2 0 1,0 0-1,0 1 1,-2-1 0,-3-18-1,5 27-72,-1 1 1,0-1-1,-1 1 0,1 0 0,-1-1 0,1 1 0,-1 0 1,0 0-1,0 0 0,0 0 0,-1 1 0,1-1 1,-1 1-1,1-1 0,-1 1 0,0 0 0,0 0 1,0 0-1,0 0 0,0 0 0,0 1 0,-1-1 1,1 1-1,0 0 0,-1 0 0,-6 0 0,2 0-320,0 0-1,0 1 0,0 1 1,0-1-1,0 2 0,1-1 0,-1 1 1,0 0-1,0 0 0,-8 4 1,-16 4-1588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507 197 288,'0'-7'155,"0"-1"0,0 0 0,1 1 0,0-1 0,0 0-1,1 1 1,-1-1 0,2 1 0,-1 0 0,1 0 0,0 0 0,1 0 0,0 0 0,0 1-1,0 0 1,1-1 0,7-7 0,18-34 2292,-25 35 2284,-7 29-2118,1-2-2015,-1-1 0,0 1 0,-1-1 0,0 0 0,-1 0-1,-1 0 1,-6 12 0,-8 23 534,-53 210 2515,6-17-2380,-64 133-621,-115 413-894,236-732-497,8-44 171,0 1-1,-1-1 1,-1 0-1,0 0 1,-4 11-1,33-89-14944,-3 13 13393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5848 39 512,'0'-31'1859,"-2"23"3192,-74 8 3166,-40 0-5496,104 2-2525,0 0 0,1 1 0,-1 0-1,1 1 1,0 1 0,0 0-1,1 0 1,-20 13 0,-4 1 379,-4-1-43,16-8-253,1 1 0,0 1 1,1 0-1,0 1 0,-21 20 0,26-20-112,-1 0 0,-27 15 0,25-17-35,1 1 0,-28 23-1,19-12 64,-42 28-1,-13 10-87,12 7-21,46-44 9,-48 40-1,16-19 5,-64 69 0,-16 15 47,9-9-85,20-16-28,-2 5-67,72-70 35,-1-2-1,-50 38 1,-312 248 73,368-299-64,-47 27 0,-30 23-24,52-33 19,-71 41 0,-49 32-20,27-16 22,-2-7 19,-144 89-97,216-123 109,49-34-41,-1-1 0,-39 20 0,-160 89 22,80-42 21,-39 33-32,125-79 3,-470 334-72,485-342 106,-100 60-80,-189 141 67,200-143-64,-16 25 27,124-98-23,10-5 34,-2-1-1,-28 13 1,23-8 29,3-3-86,13-10 1275,11-6-1535,-1 1 0,1-1 0,-1 0 0,0 1 0,1-1 0,-1 0 0,1 1 0,-1-1 0,0 0 0,1 0 0,-1 1 0,0-1 0,1 0 1,-1 0-1,0 0 0,1 0 0,-1 0 0,0 0 0,0 0 0,1 0 0,-1 0 0,0-1 0,1 1 0,-1 0 0,0 0 0,1-1 0,-1 1 0,1 0 1,-1-1-1,0 1 0,1 0 0,-1-1 0,1 1 0,-1-1 0,1 1 0,-1-1 0,1 1 0,0-1 0,-1 1 0,1-1 0,0 0 0,-1 1 0,1-1 1,-1-1-1,-15-21-3923,1 3 520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96,'0'-69'1667,"0"63"-639,0 9 11,0 39 600,-1 43 69,4 0-1,20 118 1,28 18-303,-42-192-1264,1 0 0,2 0 0,1-1 0,1 0 0,28 39 0,-38-60-135,0-1-1,1 0 1,0 0-1,0 0 1,1-1 0,-1 0-1,1 0 1,0 0-1,1-1 1,-1 1-1,1-2 1,0 1-1,0-1 1,0 0 0,13 3-1,-15-5-96,1 0-1,0 0 1,0-1 0,0 0-1,-1 0 1,1-1 0,0 0-1,0 0 1,-1 0 0,1-1-1,-1 1 1,1-1 0,-1-1-1,0 1 1,0-1-1,0 0 1,0 0 0,0 0-1,0-1 1,-1 1 0,4-6-1,4-1-555,-2-2-1,1 0 1,-2 0-1,9-14 1,-15 23 405,-1-1 0,0 0 0,0 0 0,0 1 0,0-1 0,-1 0 0,0 0 1,1-1-1,-2 1 0,1 0 0,0 0 0,-1 0 0,0-1 0,0 1 0,0 0 0,0 0 0,-1-1 0,1 1 1,-4-8-1,-10-6-1052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1066 720,'1'-16'452,"-4"-20"1072,2 35-1449,1 0-1,-1 0 0,0 0 0,1 0 0,-1 0 0,0 0 0,0 0 1,0 0-1,0 0 0,0 1 0,0-1 0,0 0 0,0 0 1,0 1-1,0-1 0,0 1 0,0-1 0,-1 1 0,1 0 1,0-1-1,0 1 0,0 0 0,-1 0 0,1 0 0,0 0 1,0 0-1,-3 0 0,-5 0 263,-1 1 0,1 0 0,-1 0 0,1 1 0,0 0 0,0 0 0,0 1 0,0 1 1,-17 8-1,5 1 268,0 1 0,-32 30 0,19-13-306,2 1 0,0 1 0,3 2 1,0 1-1,3 1 0,1 2 0,1 0 0,3 2 0,-26 65 0,44-94-258,0 1 0,0 0 0,1 1 1,0 13-1,2-23-35,0 0-1,0 0 1,1 1 0,-1-1-1,1 0 1,0 0 0,3 7-1,-4-10-5,1 0 0,-1 0-1,1 0 1,-1 0 0,1 0-1,0 0 1,-1 0 0,1-1-1,0 1 1,0 0 0,0 0-1,0-1 1,0 1 0,0 0 0,0-1-1,0 1 1,0-1 0,0 1-1,0-1 1,0 1 0,0-1-1,0 0 1,0 0 0,0 0-1,1 1 1,0-1 0,9-2-102,-1 1 1,1-1 0,0-1 0,-1 0-1,0 0 1,1-1 0,-1 0 0,-1-1-1,1 0 1,-1-1 0,0 0-1,0 0 1,9-9 0,9-8-295,-1-2-1,38-47 1,-35 35 164,-2-1-1,-2-2 1,-2-1-1,28-64 1,52-184-183,-72 195 343,68-226 23,69-192 2294,-169 517-1931,0 0 0,0 0 0,1 0 0,-1 0 0,1 0 0,1 0 0,0 6 0,-1 27 304,-17 50 234,-30 94 1,13-56-659,-103 349 84,6-20-286,124-422 2,1 1 0,3 0 0,0 66 0,3-95-28,0 1 0,0-1 0,1 1 0,0-1 0,0 1 0,0-1 0,1 0 0,0 0 0,-1 1 0,2-1 0,-1 0 0,1-1 0,0 1 0,6 7 0,-7-9-52,1-1-1,-1 1 0,1-1 0,0 0 0,0 0 0,0 0 1,1-1-1,-1 1 0,0-1 0,1 0 0,-1 0 0,1 0 1,-1 0-1,1 0 0,-1-1 0,1 0 0,-1 1 0,1-2 1,0 1-1,-1 0 0,1 0 0,-1-1 0,7-2 0,8-2-320,-1-2 1,1 0-1,-1-1 0,-1-1 0,0-1 0,0 0 0,0-1 0,-2 0 0,1-1 0,24-28 1,1-6-600,-2-2 1,34-55 0,-68 97 951,123-198-940,-107 167 1046,-1 0 0,-3-1 0,22-70 0,-35 63 554,-3 33-159,-20 30 492,-3 3-570,1 2 0,1 0 0,1 1-1,1 1 1,1 1 0,-19 39 0,26-43-201,0 0 1,2 1 0,1 0 0,1 0 0,1 1 0,1 0-1,1 0 1,-1 44 0,5-61-148,0 9 59,0 0 1,5 32-1,-3-42-67,-1 0-1,1 0 1,1 0-1,-1-1 1,1 1-1,0-1 1,0 1 0,1-1-1,0 0 1,6 7-1,-7-7-45,1-1 0,-1 0-1,1-1 1,0 1 0,0-1-1,0 1 1,0-1 0,0 0 0,1-1-1,-1 1 1,1-1 0,0 0-1,0 0 1,0 0 0,0-1-1,0 0 1,0 0 0,0 0 0,1-1-1,-1 1 1,0-1 0,8-1-1,-6 2-211,0-1 0,0 0-1,0-1 1,0 0-1,0 0 1,0 0-1,0-1 1,0 0-1,0 0 1,-1-1 0,1 1-1,-1-1 1,0-1-1,0 0 1,0 1-1,0-2 1,-1 1-1,10-10 1,63-70-3079,-27 35 1750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382 106 1217,'-8'-25'399,"-7"-24"518,15 47-799,-1 0-1,0-1 1,0 1 0,0 0-1,0 0 1,0 0 0,-1 0-1,1 0 1,-1 0 0,1 0-1,-1 0 1,0 0 0,-3-2 0,5 4-57,-1 0 1,0 0-1,0 0 1,0 0 0,0-1-1,0 1 1,0 1-1,0-1 1,0 0-1,0 0 1,0 0 0,0 0-1,0 1 1,0-1-1,0 0 1,0 1 0,0-1-1,0 1 1,1-1-1,-1 1 1,0-1 0,0 1-1,1 0 1,-1-1-1,0 1 1,1 0-1,-1 0 1,0 1 0,-16 24 744,16-24-693,-19 47 750,1 0 0,3 0 0,2 2 0,2 0 0,-5 52 0,-3 7 60,-132 706 537,143-769-2148,2 1 1,-1 77-1,16-143-300,1 5 829,57-137-261,-42 92 391,52-94 1,-65 135 36,0 0-1,1 1 0,1 0 1,0 1-1,1 1 1,1 0-1,0 1 0,0 1 1,29-17-1,-38 25 30,2 0 0,-1 1 0,0 0 0,1 1 0,-1-1 0,1 2-1,0-1 1,-1 1 0,13-1 0,-16 2-15,-1 0 0,0 0 0,0 1-1,1-1 1,-1 1 0,0-1 0,0 1 0,0 0 0,0 0-1,0 1 1,0-1 0,0 0 0,0 1 0,0 0 0,0 0-1,-1 0 1,1 0 0,-1 0 0,0 0 0,1 1 0,-1-1-1,0 1 1,0-1 0,-1 1 0,3 4 0,1 4 9,-1 1 1,0 0-1,0 0 0,-1 0 1,-1 0-1,0 1 1,-1-1-1,0 1 0,-1-1 1,0 1-1,-2 14 1,-1-9-9,-1-1-1,-1 0 1,0 0 0,-1 0 0,-1-1 0,0 0 0,-14 21 0,7-15-70,-2 0-1,0-1 1,-2 0 0,0-2-1,-1 0 1,-1-1 0,-1-1 0,0-1-1,-1-1 1,-35 18 0,37-22-263,15-8 114,0 0 0,1 0 0,-1 0 0,0-1 0,0 0 0,0 0 1,0 0-1,-1-1 0,1 1 0,0-1 0,-1-1 0,1 1 0,-1-1 0,1 0 0,-8 0 0,11-2 52,0 1 0,1 0 0,-1-1-1,0 1 1,1-1 0,0 1 0,-1-1-1,1 0 1,0 1 0,0-1-1,0 0 1,0 0 0,0 0 0,0 0-1,0 0 1,1 0 0,-1 0-1,1 0 1,0 0 0,-1 0 0,1 0-1,0-1 1,0 1 0,0 0 0,1 0-1,-1 0 1,1-3 0,10-63-1657,7 19 745,14 2-366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1 560,'2'0'26,"-1"0"1,0 0-1,0 0 0,0 0 0,1 1 1,-1-1-1,0 1 0,0-1 0,0 0 0,0 1 1,0 0-1,0-1 0,0 1 0,0 0 0,0-1 1,0 1-1,0 0 0,0 0 0,-1 0 1,1 0-1,0 0 0,-1 0 0,1 0 0,-1 0 1,1 0-1,-1 0 0,1 0 0,-1 0 0,1 1 1,-1-1-1,0 0 0,0 2 0,2 49 502,-3-32-277,0 22 548,-12 68 0,9-80-392,2 0 1,1 1 0,1-1-1,5 32 1,-5-56-360,1 0 0,0 0 0,0 0 1,0 0-1,0-1 0,1 1 0,0 0 0,1-1 0,4 10 0,-5-13-35,0 0 0,0 0 0,-1 0 0,1-1 0,0 1 0,1-1 0,-1 1-1,0-1 1,0 0 0,1 0 0,-1 0 0,0 0 0,1 0 0,-1 0 0,1-1 0,0 1-1,-1-1 1,1 0 0,-1 0 0,1 0 0,-1 0 0,1 0 0,0 0 0,-1-1-1,5-1 1,6-1 0,0-1-1,0-1 1,0 0-1,0-1 1,-1-1-1,0 0 1,0 0-1,-1-1 1,0 0-1,0-1 0,-1-1 1,0 0-1,-1 0 1,0 0-1,-1-1 1,0-1-1,7-12 1,-7 11 43,0-2 0,0 1 0,-2-1 0,0 0 1,-1-1-1,0 1 0,-1-1 0,-1 0 0,0 0 1,-1-1-1,-1 1 0,-1 0 0,0 0 0,-4-23 1,4 35-10,-1 0 1,0 0 0,0 0-1,-1 1 1,1-1 0,-1 0-1,1 1 1,-1-1 0,0 1-1,-1 0 1,1-1 0,-1 1-1,1 0 1,-1 1 0,0-1-1,0 0 1,0 1 0,0-1-1,-5-1 1,2 1 4,0 1 0,0-1 0,-1 2-1,1-1 1,-1 1 0,1 0 0,-1 0 0,1 1 0,-1-1 0,-11 3-1,-3 0-81,1 2 0,-1 1 0,1 0 0,0 2-1,1 0 1,-24 13 0,10-4-460,8-4-96,1 1 0,1 1 1,-23 16-1,11 2-2015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31 1105,'1'-2'206,"0"0"0,0 0 0,0 0 0,-1 0 0,1 0 0,-1 0 0,1 0 0,-1 0 0,0 0 0,0-1 0,0 1 0,0-3 0,-1 5-40,0 0 0,0 1 0,1-1 0,-1 0 0,0 1 0,0-1 0,1 1 0,-1-1 0,0 1 0,1 0 0,-1-1 0,0 1 0,1 0 0,-1-1 0,1 1 0,-1 0 0,1 0 0,-1-1 0,1 1 0,0 0 0,0 0 0,-1 0 0,1 0 0,0-1 0,0 1 0,0 0 0,0 2 0,-125 295 7359,-83 137-5185,-67 67-1945,184-342-429,-43 73-1509,36-82-6490,83-132 5088,6-16 203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1031 368,'7'-15'485,"-1"-1"0,-1 0 0,0 0 0,-1 0-1,-1-1 1,0 1 0,-1-1 0,-1 1 0,-2-34 0,1 46-238,-3 3-23,1 0 0,0 1 0,-1-1 0,1 1 0,0 0 0,-1-1 1,1 1-1,-1 0 0,1 1 0,0-1 0,-1 0 0,1 1 0,-5 1 0,-3 3 5,0 1 0,1 0 0,-1 0 0,1 1 0,1 0 0,-1 1 0,1 0 0,-13 17 0,0-1 138,-9 10-61,1 1 1,2 1-1,2 2 1,1 0-1,2 2 1,-29 74-1,45-94-268,1 0 1,0 1-1,2-1 0,1 1 0,0 0 0,2 0 1,0 0-1,4 25 0,-4-43-29,0 0-1,1-1 0,-1 1 1,1 0-1,0 0 1,0 0-1,0-1 0,0 1 1,0 0-1,1-1 1,-1 1-1,1-1 0,0 0 1,0 1-1,-1-1 1,1 0-1,1 0 0,-1 0 1,3 2-1,-1-2-34,1 0 0,-1 0 0,0 0 0,1-1 1,0 1-1,-1-1 0,1 0 0,0 0 0,-1-1 0,10 0 0,-2 0-122,1-1 1,-1-1-1,0 0 0,0-1 1,0 0-1,0 0 0,0-2 1,11-5-1,-5 0-135,-2-1 1,1 0-1,-1-1 0,-1-1 0,0 0 1,-1-1-1,22-29 0,-1-6-708,35-67-1,-67 112 955,23-46-297,-2-1-1,-2-1 1,15-54-1,35-169 113,-49 177 259,49-253 797,-63 278 1573,0-92 0,-26 186-1039,3 3-946,1 1 0,1 0 0,2 0 0,-15 52-1,7-21 34,-183 630 1362,189-632-1836,2 1 1,2-1-1,2 1 0,3 0 1,8 99-1,-5-149-72,0 1 0,1-1 0,0 1 0,0-1 0,1 0 0,-1 1 0,1-1 0,0 0 1,1 0-1,-1 0 0,1 0 0,0-1 0,0 1 0,0-1 0,1 0 0,0 0 0,0 0 0,0 0 0,0 0 0,0-1 0,1 0 0,-1 0 0,9 4 0,-5-5-92,-1 1 0,0-2-1,1 1 1,-1-1-1,1 0 1,-1-1-1,1 0 1,0 0-1,-1 0 1,1-1 0,-1 0-1,1-1 1,-1 0-1,0 0 1,1 0-1,10-6 1,12-9-391,-2 0 0,0-2 1,-1-1-1,-1-1 0,-1-1 0,42-48 0,-35 37 106,11-16-113,-2-2-1,40-66 1,-72 103 522,13-22 55,-2-2 0,21-54 0,-31 69 192,-2-6 340,-8 29-516,0 0 0,0 0 0,0 0 0,0 0 0,-1-1 0,1 1 0,0 0 0,0 0 0,0 0 0,0-1 0,0 1 0,-1 0 0,1 0 0,0 0 0,0 0 1,0 0-1,-1 0 0,1 0 0,0 0 0,0-1 0,-1 1 0,1 0 0,0 0 0,0 0 0,0 0 0,-1 0 0,1 0 0,0 0 0,0 0 0,-1 0 0,1 0 0,0 0 0,0 1 1,0-1-1,-1 0 0,1 0 0,0 0 0,0 0 0,0 0 0,-1 0 0,1 0 0,0 1 0,0-1 0,0 0 0,0 0 0,-1 0 0,1 0 0,0 1 0,0-1 0,0 0 1,-38 36 458,17-11-260,-31 48 1,22-29-75,17-25-57,1 1 0,1 1 0,0 0 0,1 0 0,2 1-1,0 0 1,-7 34 0,13-47-69,0 1-1,0-1 0,1 1 1,1-1-1,-1 1 0,2-1 1,-1 1-1,1 0 0,1-1 1,-1 1-1,2-1 0,-1 0 1,1 0-1,1 0 0,0 0 1,0 0-1,1-1 0,0 0 1,0 0-1,9 11 1,-10-16-64,-1-1 1,1 1-1,0-1 1,0 0 0,0 0-1,0 0 1,0-1-1,0 1 1,0-1 0,1 0-1,-1 0 1,0-1-1,1 1 1,-1-1 0,0 0-1,1 0 1,-1-1-1,1 1 1,5-2-1,2 0-161,1-1 0,0-1-1,-1 0 1,0 0 0,13-7-1,-8 0-255,0 0-1,-1-2 1,-1 1-1,0-2 1,-1 0-1,0-1 1,-1 0-1,18-29 1,-12 19-95,21-22-431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1 896,'-12'1'170,"0"1"0,0 0 0,0 1 0,0 0 0,1 1 0,-1 0 0,1 1 0,0 0 0,0 1 0,1 0 0,-12 9 0,-19 16 829,-46 44 0,84-73-944,-15 15 253,1 0-1,0 1 1,1 1-1,-19 30 1,29-39-256,0 1 1,0 0-1,2 0 0,-1 1 0,1-1 1,1 1-1,0 0 0,0 0 0,1 0 1,0 20-1,1-24-49,1-1 0,1 0 0,-1 1 0,1-1 0,0 0 0,1 1 0,0-1-1,0 0 1,1 0 0,5 11 0,-5-14-49,-1 0-1,1-1 1,1 0 0,-1 0-1,0 0 1,1 0-1,0 0 1,-1 0 0,1-1-1,0 0 1,1 0-1,-1 0 1,0 0 0,0-1-1,1 0 1,-1 1-1,9 0 1,40 3-498,-43-4 480,1 0 1,-1 0-1,1 1 1,13 4-1,-15-3 41,-7-3 23,-1 0-1,1 1 0,0-1 0,0 0 0,-1 1 0,1-1 0,0 1 0,0 0 1,-1-1-1,1 1 0,-1 0 0,1 0 0,-1 0 0,1 0 0,-1 0 0,1 0 1,-1 1-1,0-1 0,0 0 0,0 1 0,0-1 0,0 1 0,0-1 0,0 1 1,0 0-1,0-1 0,-1 1 0,1 0 0,-1-1 0,1 1 0,-1 0 0,0 0 1,0-1-1,0 1 0,0 0 0,0 0 0,0 1 0,-1 5 32,0-1 1,0 0-1,-1 0 0,0 0 1,0 0-1,-1 0 0,0 0 1,0-1-1,-1 1 0,1-1 1,-1 0-1,-1 0 0,1 0 0,-1-1 1,0 0-1,0 0 0,-10 7 1,-17 22 15,26-26-42,0-1 0,0-1 0,-1 1 0,1-1 0,-1 0 0,-1-1 0,1 1 1,-1-2-1,0 1 0,0-1 0,0 0 0,0 0 0,-1-1 0,0-1 0,0 1 0,1-1 0,-1-1 0,-15 1 0,22-1-26,0-1 0,1 0 0,-1 0 1,0 0-1,0 0 0,1 0 0,-1 0 0,0 0 0,0-1 0,1 1 0,-1-1 1,0 1-1,1-1 0,-1 0 0,0 0 0,1 0 0,-1 0 0,1 0 0,-1 0 0,1 0 1,-2-2-1,2 0-86,0 0 0,0 1 0,1-1 0,-1 0 1,1 0-1,-1 0 0,1 0 0,0 0 0,1 0 0,0-5 1,0-19-669,0 0-132,5-4-88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3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119 331 1313,'-7'0'320,"1"1"1,-1 1 0,1-1 0,-1 1-1,1 0 1,0 1 0,0 0 0,0-1 0,0 2-1,1-1 1,-1 1 0,1 0 0,0 0-1,0 0 1,0 1 0,-6 7 0,11-11-253,0-1 1,-1 0 0,1 1-1,0-1 1,-1 1-1,1-1 1,0 0-1,0 1 1,0-1 0,-1 1-1,1-1 1,0 1-1,0-1 1,0 1 0,0-1-1,0 0 1,0 1-1,0-1 1,0 1 0,0-1-1,0 1 1,0-1-1,0 1 1,0-1 0,0 1-1,0-1 1,1 1-1,-1-1 1,0 0-1,0 1 1,1-1 0,-1 1-1,0-1 1,0 0-1,1 1 1,-1-1 0,0 0-1,1 1 1,-1-1-1,1 0 1,-1 1 0,0-1-1,1 0 1,-1 0-1,1 0 1,-1 1-1,1-1 1,-1 0 0,0 0-1,1 0 1,-1 0-1,1 0 1,-1 0 0,1 0-1,-1 0 1,1 0-1,-1 0 1,1 0 0,-1 0-1,1 0 1,0-1-1,42 2 52,-34-2 123,13-1-364,-1 0 1,0-2-1,1 0 0,-2-1 0,1-1 0,-1-2 0,0 0 0,0 0 1,-1-2-1,0-1 0,-1 0 0,0-1 0,-1-1 0,0-1 0,-1 0 1,0-1-1,-2-1 0,0 0 0,17-25 0,-19 22 49,-5 10 109,0 0 0,-1-1 0,0 0 1,0 0-1,-1 0 0,-1-1 0,1 0 0,-2 0 0,0 0 0,3-19 0,-5 28 12,-1 1 1,0 0-1,0 0 0,-1-1 0,1 1 1,0 0-1,0-1 0,-1 1 0,1 0 1,0 0-1,-1 0 0,1-1 0,-1 1 1,0 0-1,1 0 0,-1 0 0,0 0 1,0 0-1,0 0 0,0 0 0,1 0 1,-1 0-1,-1 1 0,1-1 0,0 0 1,0 0-1,0 1 0,0-1 0,0 1 1,-1-1-1,1 1 0,0 0 0,0-1 1,-1 1-1,1 0 0,0 0 0,0 0 0,-2 0 1,-2 0 80,0 0 1,0 1-1,0 0 1,1 0-1,-1 0 1,0 1-1,1-1 1,-1 1-1,-7 4 1,-30 23 331,1 1 0,2 2-1,-52 54 1,79-74-434,-21 24 11,2 2 0,1 2 0,-32 56 0,38-58-40,19-31-10,0 0 0,0 1 1,1-1-1,0 1 0,1 0 0,-1 0 0,1 0 0,1 1 1,0-1-1,0 1 0,0-1 0,1 1 0,1 0 0,0 0 1,0-1-1,2 15 0,-2-21-31,1-1 1,0 1-1,0-1 0,0 1 1,-1-1-1,1 0 0,1 1 1,-1-1-1,0 0 0,0 0 1,0 0-1,1 0 1,-1 0-1,0 0 0,1 0 1,-1 0-1,1 0 0,-1-1 1,1 1-1,0-1 0,-1 1 1,1-1-1,0 1 0,-1-1 1,1 0-1,0 0 1,-1 0-1,3 0 0,52-4-1695,-52 4 1601,15-5-833,0 0 1,1-1 0,-2-2 0,1 1 0,-1-2 0,27-17 0,-27 16 306,33-19-933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178 272 560,'0'0'43,"0"0"0,0 0-1,0-1 1,0 1 0,0 0 0,1 0-1,-1 0 1,0 0 0,0 0 0,0 0-1,1 0 1,-1 0 0,0-1-1,0 1 1,0 0 0,1 0 0,-1 0-1,0 0 1,0 0 0,1 0 0,-1 0-1,0 0 1,0 0 0,0 0-1,1 1 1,-1-1 0,0 0 0,0 0-1,0 0 1,1 0 0,-1 0 0,0 0-1,0 0 1,0 0 0,0 0-1,1 1 1,-1-1 0,0 0 0,0 0-1,0 0 1,0 0 0,0 1 0,0-1-1,1 0 1,-1 0 0,0 0-1,0 1 1,0-1 0,0 0 0,0 0-1,0 0 1,0 1 0,0-1 0,0 0-1,0 0 1,0 0 0,0 1-1,0-1 1,0 0 0,0 0 0,0 0-1,0 1 1,0-1 0,0 0-1,0 0 1,0 0 0,-1 1 0,-11 25 1417,-26 31 492,19-34-825,1 0 1,1 2 0,1 0-1,1 0 1,-21 52 0,35-75-1081,1 0 0,-1-1 0,0 1 0,1 0 0,-1 0 0,1-1 1,-1 1-1,1 0 0,0 0 0,0-1 0,0 1 0,0 0 0,0 0 1,0 0-1,1 0 0,-1-1 0,0 1 0,1 0 0,0 0 0,-1-1 1,1 1-1,0-1 0,0 1 0,0 0 0,0-1 0,0 1 0,0-1 0,0 0 1,0 1-1,1-1 0,-1 0 0,1 0 0,-1 0 0,1 0 0,-1 0 1,1 0-1,-1 0 0,1-1 0,0 1 0,-1 0 0,1-1 0,0 1 1,0-1-1,0 0 0,-1 0 0,1 0 0,3 0 0,5 0 13,0 0 0,0 0 0,0-2 0,0 1 0,0-1 0,-1 0 0,14-6 0,-5 0-79,1-1 1,-1-1-1,-1-1 0,0-1 1,-1 0-1,25-24 0,-4-2-504,45-56 1,-65 70 402,0 0 0,-1-1-1,-2-1 1,0 0 0,-2-1 0,-1 0 0,-1 0 0,-2-2 0,9-48 0,-16 75 114,-1 0 1,0 0-1,1 0 0,-1-1 1,0 1-1,0 0 0,-1 0 1,1-1-1,0 1 0,-1 0 1,1 0-1,-1 0 0,0 0 0,1-1 1,-1 1-1,0 0 0,-1 0 1,1 1-1,0-1 0,0 0 1,-1 0-1,1 1 0,-1-1 1,1 0-1,-1 1 0,0 0 1,0-1-1,0 1 0,0 0 1,0 0-1,0 0 0,0 0 0,0 0 1,0 0-1,0 1 0,0-1 1,0 1-1,-1 0 0,1-1 1,0 1-1,0 0 0,-1 0 1,1 0-1,0 1 0,-3 0 1,-13 1-143,0 1 0,1 0 1,-1 2-1,-23 8 0,30-9-50,-264 83-5997,189-58 3421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30 192 416,'0'0'2428,"-8"15"-1609,4-4-603,3-10-192,1 0 0,0 0 0,0 0 0,-1-1 0,1 1-1,0 0 1,-1 0 0,1 0 0,-1-1 0,1 1 0,-1 0 0,1-1 0,-1 1 0,1-1-1,-1 1 1,0-1 0,1 1 0,-1-1 0,0 1 0,0-1 0,0 1 0,0 1 31,0 1 1,0-1 0,0 1 0,1-1 0,-1 1-1,1-1 1,0 1 0,0-1 0,0 1-1,0-1 1,0 1 0,0-1 0,1 3-1,0 4 136,-1-3-89,1 0 1,-1 0 0,1 0 0,1 0-1,-1-1 1,1 1 0,5 10-1,-5-10 54,1 1-1,-1 0 0,0-1 0,0 1 0,1 11 1,10 29 551,-12-34-546,1-1 1,0 1-1,1-1 0,0 0 1,1 0-1,10 21 1,-8-19-55,0 1 0,-1-1 0,-1 1-1,4 24 1,-4-18 13,1 1 0,1-1 0,0 0-1,2 0 1,12 23 0,-19-41-97,6 24 170,-7-24-166,1 0-1,-1 0 0,1-1 0,-1 1 1,1 0-1,0 0 0,0-1 1,1 1-1,2 4 0,5 14 73,-8-19-92,-1-1 0,1 1 0,-1 0 0,1 0-1,0 0 1,0-1 0,0 1 0,0-1 0,0 1 0,0 0 0,1-1 0,-1 0 0,0 1-1,1-1 1,-1 0 0,1 0 0,-1 0 0,1 0 0,0 0 0,-1 0 0,1 0 0,0 0-1,3 0 1,-3 0-1,-1-1-1,0 1 1,1 0-1,-1-1 1,0 1-1,0 0 0,1 0 1,-1 0-1,0 0 1,0 0-1,0 0 1,0 0-1,1 2 1,-1-2 2,0 1 1,0-1-1,0 0 1,0 0 0,0 0-1,0 0 1,0 0-1,0 0 1,1 0 0,-1-1-1,0 1 1,1 0 0,-1-1-1,3 2 1,22 5 231,-15-3-106,0-1 0,0 0 0,0-1-1,1-1 1,11 1 0,26-2 626,0-2-1,-1-2 1,93-21 0,-37-4-92,79-17 446,-25 14-87,-75 15-394,108-11 1,889-2 6097,-934 37-6283,-1 5-1,240 54 0,-217-37-309,85 21 36,-156-25-31,-36-10 173,0 2 1,-2 2-1,102 49 1,-145-60-315,-11-6 47,1 1-1,-1 0 1,0 0-1,0 1 0,0-1 1,0 1-1,4 5 1,-4-5 46,-1 0 1,0 1-1,0-1 1,0 1-1,-1 0 1,1 0-1,-1 0 1,0 0-1,-1 0 1,1 1-1,-1-1 1,0 1-1,0-1 1,-1 1-1,0 0 1,0 0-1,0 0 1,-1 0-1,0 10 1,0 54 619,0-70-709,0 1 0,-1-1 0,1 1 0,0-1 0,0 1 0,-1-1 0,1 1 0,0-1 0,-1 1 1,1-1-1,0 0 0,-1 1 0,1-1 0,0 1 0,-1-1 0,1 0 0,-1 1 0,1-1 0,-1 0 0,1 0 1,-1 0-1,1 1 0,-1-1 0,1 0 0,-1 0 0,1 0 0,-1 0 0,0 0 0,0 0 1,0 1-1,0-1 1,0 0-1,0 0 0,0 1 1,0-1-1,0 1 1,0-1-1,0 1 1,0-1-1,1 1 0,-1-1 1,0 1-1,0 0 1,1-1-1,-1 1 1,0 0-1,0 1 1,1-1 2,-1 0 0,1 1 0,-1-1 0,1 0 0,-1 0 0,0 0 0,1 0 0,-1 0 0,0 0 0,0 0 0,0 0 0,0 0 0,0 0 0,0-1 0,0 1 0,0 0 0,0-1 0,0 1 0,0 0 0,0-1 0,0 1 0,-1-1 0,1 0 0,0 1 0,0-1 0,0 0 1,-1 0-1,1 0 0,0 0 0,-1 0 0,1 0 0,0 0 0,0 0 0,-1-1 0,-1 1 0,-6-1-1,8-1-8,0 0 0,-1-1 0,1 1 0,0-1 0,0 1 0,1-1 0,-1 1 0,1-1 0,-1 0 0,1 0 0,0 1 0,0-1 0,0 0 0,1-5 0,1-46 0,0 45 0,1 1 0,0 0 0,0-1 0,1 1 0,0 1 0,1-1 0,-1 1 0,1-1 0,11-10 0,61-58 0,-68 67 0,23-17 0,0 1 0,2 2 0,1 1 0,1 2 0,0 1 0,1 2 0,1 2 0,1 1 0,51-11 0,40-2 0,199-15 0,299 28 0,-397 16 0,1220-2 0,-958 18 0,-471-17 0,1 1 0,24 5 0,-25-3 0,0 0 0,26-1 0,78-3 0,303 6 0,-252-3 0,44 4 0,96-3 0,-167-6 0,-102 2 0,332-9 0,-117 0 0,-247 8 0,-1 0 0,1-1 0,16-5 0,-17 4 0,1 0 0,0 1 0,18 0 0,81 1 0,0-4 0,196-36 0,-114 3 0,-166 32 0,0 1 0,59 0 0,-57 4 0,0-1 0,50-10 0,-83 12 0,302-66 0,-271 59 0,-1-1 0,0-2 0,-1-1 0,55-29 0,-23 17 0,-46 19 0,0-1 0,27-13 0,142-98 0,-170 107 0,-1 0 0,1 0 0,13-14 0,-16 13 0,1 1 0,-1 0 0,1 1 0,21-11 0,-10 6 0,-1-1 0,-1-1 0,0 0 0,0-2 0,18-20 0,7-5 0,-43 40 0,-1 0 0,0 0 0,0 0 0,0 0 0,0 0 0,0-1 0,-1 1 0,1 0 0,-1-1 0,1 0 0,-1 1 0,0-1 0,0 0 0,0 0 0,0 1 0,-1-1 0,1 0 0,-1 0 0,1 0 0,-1 0 0,0 0 0,-1 0 0,1 0 0,-1-3 0,-6-1-1656,-22-1-4988,-22 3-4585,14 5 5659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27 832,'0'-27'9394,"0"36"-8780,-2 122 5635,0-91-5100,-2 1-1,-17 73 1,-124 364 1758,116-390-2530,26-79-305,0-1 1,1 1 0,0 0-1,0 0 1,1 0-1,0 0 1,1 0-1,0 0 1,2 16 0,19-35 228,15-17-167,-1-2 0,48-50 0,58-78-59,-119 131-80,106-142 6,-62 77-130,29-45-648,-13 16-4550,-81 119 4756,0-1 0,0 0 1,0 1-1,0 0 0,0-1 0,1 1 0,-1-1 0,0 1 0,1 0 1,-1 0-1,1 0 0,-1 0 0,3-1 0,-3 3 390,0-1-1,-1 1 1,1 0 0,-1 0-1,1 0 1,-1 0 0,1 0-1,-1 0 1,1 0 0,-1 0-1,0 0 1,0 0 0,1 0-1,-1 0 1,0 0 0,0 0-1,0 0 1,0 0-1,0 0 1,0 0 0,0 0-1,-1 0 1,1 1 0,0 89-5390,0-64 4416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49 203 1265,'-14'0'1280,"-3"0"-111,0 0 656,17-11-1169,0 4-144,17-14-32,0 3-64,15-3-191,9 3-113,4-10-32,-10 6-448,-4 5-801,-7-1-688,-6-3-80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89 496,'0'1'138,"1"0"-1,0 0 0,-1 0 1,1 0-1,0-1 1,0 1-1,0 0 0,-1 0 1,1-1-1,0 1 0,0-1 1,0 1-1,0-1 1,0 1-1,0-1 0,0 0 1,0 1-1,1-1 0,-1 0 1,0 0-1,0 0 1,0 0-1,0 0 0,0 0 1,0 0-1,2 0 0,43-1 1592,-34 1-1127,-6 0-409,0 1-1,-1-1 0,1 1 1,0 1-1,0-1 0,0 1 1,-1 0-1,1 0 1,-1 0-1,0 1 0,1 0 1,-1 0-1,0 1 0,-1-1 1,1 1-1,-1 0 0,1 0 1,-1 0-1,6 9 0,-6-7-79,-1-1 0,1 1-1,-1 0 1,0 0 0,0 0-1,-1 0 1,0 0 0,0 1-1,0-1 1,-1 1 0,0-1-1,-1 1 1,1 0 0,-1-1-1,0 1 1,-1-1 0,-1 12-1,0-9-43,1 0 0,-1 0 0,-1-1 0,1 1 0,-2-1 0,1 0 0,-1 1 0,0-1 0,-1-1 0,0 1 0,0-1-1,-8 9 1,-5 1 123,15-13-127,0 0 1,-1-1-1,0 1 1,0-1-1,0 0 0,0 0 1,0 0-1,-1 0 1,1-1-1,-1 0 0,0 0 1,0 0-1,0-1 1,0 0-1,-5 1 0,5 0-40,0-1 0,0 1 0,-1-2 0,1 1 0,0 0 0,-1-1 0,1 0 0,0 0 0,-11-2 0,14 0-35,-1 1 0,1-1 0,0 1 0,0-1 0,0 0 0,1 1 0,-1-1 0,0 0 0,1 0 0,-1 0 0,1 0 0,-1-1 1,1 1-1,0 0 0,0-1 0,0 1 0,1 0 0,-1-1 0,0 1 0,1-1 0,0 0 0,-1 1 0,1-4 0,-2-14-59,1 1-1,1 0 1,1-1-1,0 1 1,2 0-1,0 0 1,1 0-1,1 0 1,0 0-1,2 1 1,0 0-1,1 1 1,1-1-1,0 1 1,2 1-1,0 0 1,0 0-1,2 1 1,0 1-1,20-18 1,-28 29 66,-1 1 0,0 0 0,1 0 1,-1 0-1,1 1 0,-1-1 0,1 1 0,0 0 1,0 0-1,0 1 0,-1 0 0,1-1 1,0 2-1,0-1 0,0 0 0,0 1 0,-1 0 1,1 0-1,0 1 0,-1-1 0,1 1 1,-1 0-1,1 0 0,-1 1 0,0-1 0,5 4 1,-1 0 0,0 0 1,0 0-1,0 0 1,-1 1 0,0 0-1,0 1 1,-1-1-1,0 1 1,0 0 0,-1 1-1,0-1 1,5 12-1,-5 1-251,0 0 0,-1 0 0,-1 0-1,-1 1 1,-1-1 0,-2 24-1,1-25-595,-10 26-3644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76 224,'0'-1'49,"1"-1"-1,-1 1 1,0 0-1,0-1 1,0 1-1,0-1 0,0 1 1,0 0-1,0-1 1,-1 1-1,1 0 1,0-1-1,-1 1 1,1 0-1,-1-1 1,0 1-1,1 0 1,-1 0-1,0 0 1,0-1-1,1 1 1,-1 0-1,0 0 1,0 0-1,0 0 1,0 1-1,-1-1 1,-1-1-1,-13-19 710,16 20-719,-1 0-1,1 0 1,-1 0 0,1 0 0,-1 0 0,1 0 0,-1 1 0,0-1 0,0 0 0,1 0 0,-1 0 0,0 0 0,0 1 0,0-1 0,0 0 0,0 1 0,0-1-1,0 1 1,0-1 0,0 1 0,0 0 0,0-1 0,0 1 0,0 0 0,0 0 0,-2 0 0,0 0 220,2-1-242,0 1 1,0 0 0,0 0 0,0 0-1,0 0 1,-1 0 0,1 0 0,0 0-1,0 0 1,0 0 0,0 1-1,0-1 1,0 0 0,0 1 0,0-1-1,-1 1 1,-46 46 217,37-38-19,0 1 0,0 1 0,-18 23 0,-9 17 485,26-36-468,1-1 0,1 1 0,0 0-1,-8 21 1,12-25-171,1 1 1,1 0-1,0 1 0,1-1 0,0 1 1,1 0-1,-1 17 0,3-27-88,0 0 0,0 0 0,0-1 0,1 1 0,-1 0 0,1 0 1,-1 0-1,1-1 0,0 1 0,0 0 0,1-1 0,-1 1 0,0-1 0,1 0 0,0 1 0,-1-1 0,1 0 0,0 0 1,0 0-1,0 0 0,0 0 0,1 0 0,-1-1 0,0 1 0,1-1 0,-1 0 0,1 1 0,0-1 0,-1 0 0,1-1 1,0 1-1,0 0 0,-1-1 0,1 1 0,0-1 0,0 0 0,0 0 0,-1 0 0,5-1 0,1 1-76,1-1-1,-1 0 0,0 0 0,1 0 1,-1-1-1,0-1 0,0 1 1,0-1-1,0-1 0,11-6 0,0-3-76,-1 0-1,26-25 0,-2 2 54,-28 22 204,-1 0 0,0-1-1,-1-1 1,-1 0 0,0-1 0,-1 0 0,-1 0 0,-1-1 0,9-26 0,-16 40-4,0 0-1,0 1 1,0-1 0,-1 0 0,1-1 0,-1 1-1,0 0 1,-1-6 0,0-7 425,1 16-152,0 4 10,-17 175 2402,17-167-2682,0 1 1,1-1-1,1 1 0,0-1 1,0 0-1,1 0 0,8 18 0,-9-23-75,1-1 0,-1-1-1,1 1 1,0 0 0,1-1-1,-1 1 1,1-1 0,0 0-1,0 0 1,0-1 0,1 1-1,-1-1 1,1 0 0,-1 0-1,1 0 1,0-1 0,10 4-1,-6-4-56,-1 0-1,1 0 1,-1-1-1,1 0 1,-1-1 0,1 0-1,0 0 1,-1-1-1,16-3 1,-19 3-77,-1 0-1,0 0 1,1-1-1,-1 1 1,0-1 0,1 0-1,-1-1 1,0 1 0,-1-1-1,1 1 1,0-1 0,-1 0-1,1-1 1,-1 1 0,0 0-1,0-1 1,0 0-1,-1 0 1,3-5 0,27-80-4641,-23 62 3522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337 181 480,'67'-115'1809,"-64"111"-1700,-1 0 0,1 0 1,0 1-1,1-1 0,-1 1 0,1-1 0,-1 1 0,6-4 1,17-16 887,-26 23-939,0 0 1,0-1 0,0 1 0,1 0-1,-1-1 1,0 1 0,0 0 0,0-1-1,0 1 1,0 0 0,1 0 0,-1-1-1,0 1 1,0 0 0,0 0 0,1-1 0,-1 1-1,0 0 1,0 0 0,1 0 0,-1 0-1,0-1 1,1 1 0,-1 0 0,0 0-1,0 0 1,1 0 0,-1 0 0,0 0-1,1 0 1,-1 0 0,0 0 0,1 0-1,-1 0 1,0 0 0,1 0 0,-1 0-1,0 0 1,1 0 0,-1 0 0,0 0 0,0 0-1,1 0 1,-1 0 0,0 1 0,1-1-1,-1 0 1,0 0 0,2 21 1613,-10 34 460,-10 1-802,-2-1 1,-36 70-1,15-34-607,-64 136 222,-50 119-532,130-291-562,17-40-403,0 1 0,2 0 0,-1 0 0,2 1 0,0 0 0,1 0 0,-2 25 0,6-39-1278,2-5-56,11-8 835,-1-1 1,0-1-1,14-17 1,52-86-995,-38 51 1158,2-1 297,-1-3 131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4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320 163 336,'11'-18'176,"1"0"-1,0 1 1,2 1-1,22-22 1,5-7 165,-25 34 79,-8 20 348,-6 34 604,-2-33-1285,-1 9 227,0-1 0,-2 1 0,0-1 0,-1 0 0,-13 34 0,-44 86 892,23-57-692,-222 436 978,179-354-2253,78-156-4069,9-17 3800,3-5 415,8-12-262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3 256,'6'-1'2469,"35"0"472,-1 0-2452,62 7-1,-58 2 272,83 27 0,-109-28-551,0 0 0,-1 0 0,0 2 0,-1 0-1,0 1 1,0 0 0,21 19 0,-34-26-93,0 0 1,0 1-1,0-1 1,0 0-1,0 1 1,-1-1-1,0 1 1,1 0-1,-1 0 0,-1 0 1,1 0-1,-1 0 1,1 1-1,-1-1 1,0 0-1,-1 1 1,1-1-1,-1 0 1,0 1-1,0-1 1,0 1-1,-1-1 0,1 0 1,-1 1-1,0-1 1,0 0-1,-1 0 1,1 1-1,-1-1 1,0 0-1,0-1 1,0 1-1,-1 0 1,-5 6-1,-8 9 358,-1 0-1,-1-2 1,-1 0 0,-38 27-1,46-35-362,-97 63 1705,-143 73 1,108-66-1035,134-72-750,-2-1 0,1 0 0,-1-1-1,1 0 1,-1-1 0,-1 0 0,1 0 0,-1-1-1,1-1 1,-1 0 0,-22 1 0,33-3 40,2 10-55,0 0 133,0-1 1,1 1-1,1 0 1,-1-1 0,2 1-1,-1-1 1,9 15-1,1 0 404,32 42 0,-31-49-538,1-1 0,0-1 0,0-1 0,2 0 0,0-1 0,0 0 0,2-2 0,-1 0 0,1-1 0,1-1 0,-1-1 0,2 0 0,-1-2 0,1 0 0,0-2 0,0 0 0,0-1 0,0-1 0,28-1 0,6-1-141,-27 2-35,1-2 0,-1-1 1,1-1-1,-1-2 0,49-12 1,-47 7-12,0-2 0,-1-1 1,0-1-1,-1-2 0,-1 0 0,0-2 1,-2-1-1,1-1 0,24-26 0,6-7-567,-34 34 565,-1 0 1,-2-2-1,0 0 1,0-1-1,-2-1 1,-1-1 0,18-32-1,-33 52 170,0 0 0,0 0 0,0 0 0,0 0 0,0 0 0,0 0 0,-1 0 0,0 0-1,1 0 1,-1 0 0,0-1 0,-1-4 0,0 7 9,1-1 0,-1 1 0,1 0 0,-1-1-1,0 1 1,0 0 0,0 0 0,0 0 0,0 0 0,0 0 0,0 0-1,0 0 1,0 0 0,0 0 0,0 0 0,0 1 0,-1-1-1,1 0 1,0 1 0,-1-1 0,1 1 0,0-1 0,-1 1-1,1 0 1,-1 0 0,1-1 0,0 1 0,-1 0 0,1 0 0,-3 1-1,-14 0 196,0 1-1,0 1 0,1 0 1,-1 2-1,1 0 0,0 0 1,0 2-1,1 0 0,0 1 1,-20 13-1,11-6-12,2 0 0,0 2-1,1 0 1,-32 33 0,43-39-168,0 1 0,1 1-1,1-1 1,0 1 0,0 1 0,2 0-1,0 0 1,0 0 0,-6 23 0,11-30-17,0 1 1,1-1-1,0 0 1,0 1 0,1-1-1,0 1 1,0-1-1,1 0 1,0 1 0,0-1-1,1 0 1,2 9-1,-2-13-111,-1 0-1,1 1 0,-1-1 1,1-1-1,0 1 0,0 0 1,1 0-1,-1-1 0,0 1 1,1-1-1,-1 0 0,1 0 1,0 0-1,0 0 0,0 0 1,0-1-1,0 1 0,0-1 1,0 0-1,1 0 0,-1 0 1,0 0-1,1 0 0,-1-1 1,1 0-1,-1 1 0,4-2 1,14 2-1044,-12 0 342,0-1 0,0 0 0,0 0 0,0-1 0,0 0 0,0-1 0,-1 0 0,16-5 0,2-7-993,0-1-1,-1-2 1,0 0-1,34-33 1,-25 11-206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1 528,'1'0'160,"1"-1"1,0 1-1,0 0 0,-1 0 0,1 0 1,0 0-1,0 1 0,-1-1 0,1 0 1,0 1-1,0-1 0,-1 1 0,1 0 1,-1-1-1,1 1 0,1 1 0,-2 0 44,0 0 0,0 1 0,-1-1 0,1 0 0,-1 0 0,1 0 0,-1 0-1,0 1 1,0-1 0,0 0 0,0 0 0,-1 3 0,1 8 629,-1-2-358,0 1-1,-1-1 1,-1 0 0,0-1-1,0 1 1,-1 0-1,-1-1 1,0 0-1,0 0 1,-13 18-1,4-9-298,0 0 0,-1-1 0,-1-1-1,-27 23 1,31-30-234,-1-1-1,0 0 1,0-1-1,0 0 1,-1-1-1,-1-1 1,1 0-1,-1-1 0,0-1 1,0 0-1,0-1 1,-1 0-1,1-1 1,-1-1-1,-16-1 1,6 1-207,18 0 77,0-1 0,0 0 0,0 0 0,-1-1-1,-12-2 1,19 3 138,0-1-1,1 0 0,-1 1 1,1-1-1,-1 0 1,1 0-1,-1 0 1,1 0-1,-1 0 0,1 0 1,0-1-1,-1 1 1,1 0-1,0-1 1,0 1-1,0-1 0,0 1 1,0-1-1,1 1 1,-1-1-1,0 1 1,1-1-1,-1 0 0,1 0 1,-1 1-1,1-1 1,0 0-1,0 0 1,0 1-1,0-4 0,0-7-104,1-1 0,0 1 0,1-1 0,0 1 0,1 0-1,0 0 1,1 0 0,1 1 0,0-1 0,0 1-1,1 0 1,0 0 0,1 1 0,0 0 0,1 0 0,0 1-1,12-11 1,-7 6 128,1 1-1,0 1 1,1 0-1,1 1 1,0 0 0,0 2-1,20-9 1,-31 15 89,-1 1-1,1 0 1,0 1 0,0-1-1,-1 1 1,1 0 0,0 0 0,0 1-1,0-1 1,1 1 0,-1 0 0,0 1-1,0-1 1,0 1 0,0 0-1,0 0 1,0 0 0,-1 1 0,1 0-1,0 0 1,-1 0 0,1 1-1,-1-1 1,0 1 0,0 0 0,0 0-1,0 0 1,0 1 0,-1 0 0,6 6-1,-5-2 92,0-1 0,0 1-1,-1 0 1,0 0 0,0 0-1,-1 0 1,0 0-1,-1 0 1,0 1 0,0 13-1,0-1 104,-1 1 0,-2-1 0,-3 24 0,0-28-172,0 0 0,-1-1 0,0 1 0,-10 15 0,7-13-441,0 0 0,-7 26 0,14-20-2330,2-20-1160,0-14 2252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6 672,'0'-1'53,"1"1"-1,0-1 0,-1 1 1,1-1-1,0 1 0,0 0 1,-1-1-1,1 1 0,0 0 1,0 0-1,0-1 0,0 1 1,0 0-1,-1 0 1,1 0-1,0 0 0,0 0 1,0 0-1,0 0 0,0 0 1,-1 1-1,1-1 0,0 0 1,0 0-1,0 1 0,0-1 1,-1 1-1,2 0 0,1 28 1664,-3-21-1535,-2 8 179,0 0-1,-1 0 1,-1-1-1,0 1 1,-2-1-1,1 0 1,-2 0-1,-9 15 0,-13 33 635,-22 37 72,32-67-753,-19 47-1,1 7-132,-19 52-1640,42-64-3276,13-72 3002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1697,'0'0'3057,"-17"21"-1552,10-3 16,-10 3-65,-1-3-463,18 3-321,0-3-384,0 0-80,0-8-512,7-10-3858,11 0 2097,-1-17 224,18 6 401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1 832,'10'19'956,"-9"-17"-848,-1 0-1,2 1 0,-1-1 0,0 0 0,0 0 0,1 0 0,-1 0 0,1-1 0,0 1 0,-1 0 0,1 0 0,0-1 0,0 0 0,4 3 0,-1 0 146,2 1 1,-1-1 0,1-1 0,-1 1 0,1-1 0,0-1-1,0 1 1,0-1 0,0 0 0,1-1 0,-1 0 0,1 0-1,12 0 1,-18-1-214,-1 0 1,0 0-1,1-1 0,-1 1 0,0 1 1,1-1-1,-1 0 0,0 0 0,0 0 1,1 1-1,-1-1 0,0 1 0,1-1 1,-1 1-1,0-1 0,0 1 0,0 0 1,0 0-1,0-1 0,0 1 0,2 1 1,-3-1 32,0 0 0,0 0 0,1 1 1,-1-1-1,0 0 0,0 0 1,0 0-1,0 0 0,0 0 0,0 0 1,0 0-1,-1 0 0,1 0 0,0 0 1,-1 0-1,1 0 0,0 0 0,-1 0 1,1-1-1,-2 3 0,-4 5 311,0 0 0,0 0 0,-1-1 0,-11 10-1,-54 50 1768,-80 95-1,142-149-2010,-1 1 0,2 0 0,0 0 0,1 1 0,0 0 0,1 0 0,-6 18 0,12-28-119,-1 1-1,1-1 1,-1 1 0,2-1 0,-1 1-1,0-1 1,1 1 0,0-1 0,1 1-1,-1 0 1,1-1 0,0 1-1,0-1 1,1 0 0,0 1 0,-1-1-1,2 0 1,-1 0 0,1 0 0,0 0-1,0 0 1,0-1 0,0 1-1,7 5 1,-7-8-34,0 1 0,0-1 0,0 0 0,0 0 1,0 0-1,1 0 0,-1-1 0,1 1 0,-1-1 0,1 0 0,0 0 0,-1 0 0,1-1 0,0 1 0,-1-1 0,6 0 0,-2-1-108,1 1-1,-1-2 1,1 1-1,-1-1 1,0 0 0,1-1-1,12-6 1,-8 3-446,-1-1 1,0 0 0,0-1 0,-1 0 0,1 0-1,-2-1 1,0-1 0,0 1 0,13-20-1,-16 19-98,-1 0 0,0 1 0,-1-2 0,-1 1-1,1 0 1,-1-1 0,-1 0 0,0 0 0,-1 0-1,0 1 1,-1-21 0,0-3-1664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7:5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10 118 832,'-10'-3'821,"15"-3"-572,19-4-174,52-12 57,-29 6-114,2 2 1,0 2-1,0 3 1,83-6-1,-106 15-32,22 1-109,81-11 1,-47 8 360,-85 23 607,-4-11-568,0 0 0,-1-1 0,-1 0-1,0 0 1,0-1 0,-18 13-1,-19 18 695,-14 13 315,42-37-971,0 0 0,2 0-1,-1 2 1,2 0 0,-14 19 0,27-32-304,1 0 1,-1 0-1,1 0 0,0 0 1,0 0-1,0 1 0,0-1 0,1 0 1,0 0-1,0 1 0,0 5 1,1-1-108,8-8-816,-3 0 773,0-1 0,0 0 0,0-1 0,0 0 0,0 0 0,0 0 1,0 0-1,0-1 0,-1 0 0,1 0 0,-1-1 0,0 0 0,1 0 0,-1 0 1,0 0-1,-1-1 0,8-6 0,22-25 159,0-3 1,41-61-1,-45 65 1349,-29 33-1267,0 1 1,0-1-1,0 1 1,0-1-1,0 1 1,0-1-1,0 1 1,0-1 0,0 1-1,0 0 1,0-1-1,0 1 1,0 0-1,0 0 1,0 0-1,1 0 1,-1 0-1,0 0 1,0 0-1,0 1 1,0-1 0,0 0-1,0 0 1,0 1-1,0-1 1,0 1-1,0-1 1,0 1-1,0-1 1,0 1-1,0 0 1,0 0 0,0-1-1,-1 1 1,1 0-1,1 1 1,6 7 152,1-1 0,0 0 1,0-1-1,1 0 0,-1-1 0,2 0 1,-1 0-1,1-1 0,0 0 0,0-1 1,0 0-1,0-1 0,22 3 1,13 0-325,0-2 1,56-3 0,-69-1-6,-16 0-174,11 0-695,53-6-1,-74 5 497,1 0 0,-1 0 0,0-1 0,0-1-1,0 1 1,0-1 0,-1 0 0,1 0 0,-1-1-1,1 0 1,-1 0 0,8-8 0,-11-6-3152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 1361,'0'-18'896,"0"-3"-272,0 3-47,17-21-17,8 10 48,16-10-160,-6 11 17,17-11-209,-14 11-112,14 10-80,-4-3-176,-3 21-417,-3 0-527,-7 0-225,-4 21 1</inkml:trace>
  <inkml:trace contextRef="#ctx0" brushRef="#br0" timeOffset="1">648 135 1585,'1'47'2858,"14"83"-1,46 131-771,-35-161-1742,27 86-993,-50-133-1713,-3-42 1427,0-7-564,-3-4 26,-11 0 118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87 464,'0'-10'334,"1"8"-297,-1 1 0,0-1-1,0 0 1,0 1 0,0-1 0,0 0 0,0 1 0,0-1 0,0 0 0,-1 1 0,1-1 0,-1 0 0,1 1 0,-1-1 0,0 1 0,1-1 0,-1 1 0,0-1 0,0 1 0,-2-2 0,2 1 249,-24 1 3075,25 0-3294,0 1 0,0 0 0,1 0 0,-1-1 0,0 1 0,0 0 0,0-1 0,0 1 0,0 0 0,0-1 0,-1 1 0,1 0 0,0 0 0,0-1 0,0 1 0,0 0 0,0-1 0,0 1-1,0 0 1,-1 0 0,1-1 0,0 1 0,0 0 0,0 0 0,-1-1 0,1 1 0,0 0 0,0 0 0,-1 0 0,1 0 0,0-1 0,0 1 0,-1 0 0,1 0 0,0 0 0,0 0 0,-1 0 0,1 0 0,0 0 0,-1 0 0,1 0 0,0 0 0,-1 0 0,1 0 0,0 0 0,0 0 0,-1 0 0,1 0 0,-2 0 202,1 0-326,1-1 1,-1 1-1,1 0 0,0 0 1,-1-1-1,1 1 0,-1 0 0,1-1 1,0 1-1,-1-1 0,1 1 1,0 0-1,0-1 0,-1 1 1,1-1-1,0 1 0,0-1 1,-1 1-1,1-1 0,0 1 0,0-1 1,0 1-1,0-1 0,0 1 1,0-1-1,0 1 0,0-2 1,0 2 198,0-1 0,0 1 1,0-1-1,0 0 0,0 1 1,0-1-1,0 1 1,0-1-1,0 0 0,0 1 1,0-1-1,0 1 0,0-1 1,-1 1-1,1-1 1,0 1-1,0-1 0,-1 1 1,1-1-1,0 1 0,-1-1 1,1 1-1,-1-1 1,1 1-1,-1-1 0,1 1 1,0 0-1,-1-1 0,1 1 1,-1 0-1,0-1 1,1 1-1,-1 0 0,1 0 1,-1 0-1,1 0 0,-1-1 1,0 1-1,1 0 1,-1 0-1,1 0 0,-1 0 1,0 0-1,1 0 0,-1 0 1,1 1-1,-1-1 1,1 0-1,-2 0 0,-4 0-719,3 0 580,2 11-3797,-1-5 3403,-2 15-6032,4-20 5266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602 316 752,'0'0'3311,"0"11"-1409,0 0-1236,-1 15 496,1 0 1,1 0 0,1 0-1,2 0 1,0-1 0,16 49-1,-19-73-1081,0 1-1,0-1 1,0 1-1,0-1 1,1 0-1,-1 1 1,0-1-1,1 0 1,-1 0-1,0 0 1,1 0-1,-1 0 0,1-1 1,0 1-1,-1 0 1,1-1-1,2 1 1,-4 0-73,1-1 0,0 0 0,0 0 1,-1 0-1,1 1 0,0-1 0,0 0 0,0 0 1,-1 0-1,1 0 0,0 0 0,0 0 0,0-1 1,-1 1-1,1 0 0,0 0 0,0 0 0,-1-1 1,1 1-1,0-1 0,0 1 0,-1 0 1,1-1-1,-1 1 0,1-1 0,0 1 0,-1-1 1,1 0-1,-1 1 0,1-1 0,-1 1 0,1-1 1,-1 0-1,0 0 0,1 1 0,-1-1 0,0 0 1,1 0-1,-1 1 0,0-2 0,3-28 20,-1 0-1,-4-53 0,0 20-85,2 40 118,-2-1-1,-1 0 1,-1 0-1,0 1 1,-2 0-1,-1 0 1,-1 0-1,-1 1 1,0 0-1,-2 0 1,-1 2-1,-22-32 1,-1 22 1155,34 29-1150,-1 0 0,1 0 0,0 0 0,0 0-1,-1 0 1,1 0 0,-1 1 0,1-1 0,-1 0 0,1 1 0,-1 0 0,1-1-1,-1 1 1,1 0 0,-1 0 0,1 0 0,-1-1 0,0 2 0,1-1 0,-1 0-1,1 0 1,-1 0 0,1 1 0,-1-1 0,1 1 0,-3 1 0,-3 5 38,1 1 0,0 0 0,0 0 0,-5 11 1,-2 3-4,-21 33 60,2 3 0,-30 77 0,-33 126-86,48-125-36,-8 26-22,-43 212 0,88-316-109,2 1-1,2-1 1,4 1 0,6 93-1,-3-142-76,0-1 0,1 1 0,0-1 0,1 0 1,0 1-1,0-1 0,1 0 0,0-1 0,0 1 0,10 13 0,-10-18-148,-1 1 0,1-1 0,0 0 0,1 0 0,-1-1 0,1 0-1,-1 1 1,1-1 0,0-1 0,0 1 0,0-1 0,1 0 0,-1 0 0,0 0 0,1-1 0,-1 0 0,1 0 0,0 0 0,9-1 0,-2-1-322,1 0 1,-1-1 0,0 0-1,0-1 1,0-1-1,0 0 1,0-1-1,-1 0 1,0-1-1,0 0 1,-1-1-1,1 0 1,-2-1-1,1-1 1,15-15 0,8-6-519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96 496,'0'0'507,"0"4"-11,0 24 299,-1-10-330,1 0 0,0 0 0,2 0 0,6 32 0,-6-45-419,0 1 1,0-1-1,0 0 1,0 0-1,1-1 1,0 1-1,0 0 1,0-1-1,0 0 1,1 0-1,0 0 0,0 0 1,0 0-1,0-1 1,0 1-1,1-1 1,-1-1-1,1 1 1,0 0-1,10 2 1,-5-1-26,0-2 0,0 1 0,1-2 0,-1 1 1,1-1-1,-1-1 0,1 0 0,0 0 1,16-4-1,-21 3-19,-1 0 1,1 0-1,-1-1 1,0 1-1,1-1 1,-1 0-1,0-1 1,0 0-1,0 1 1,-1-1-1,1-1 0,-1 1 1,1-1-1,-1 0 1,0 0-1,-1 0 1,1 0-1,-1-1 1,0 1-1,3-6 1,-1-1-1,0 0 0,-1 0 0,0-1 0,-1 0 0,0 1 0,-1-1 0,0 0 0,-1-23 0,-1 29 15,-1-1 0,0 0-1,0 0 1,-1 0 0,1 1 0,-2-1 0,1 1 0,-1-1-1,0 1 1,0 0 0,-1 0 0,0 0 0,0 1-1,0-1 1,0 1 0,-11-9 0,10 10 4,1 0 0,-1 0 0,0 1 0,0 0 0,0 0 0,-1 0 0,1 1 0,-1-1 0,1 2 0,-1-1 0,0 0 0,0 1-1,1 0 1,-1 0 0,0 1 0,0 0 0,0 0 0,0 0 0,0 1 0,0 0 0,0 0 0,0 0 0,1 1 0,-1 0 0,0 0 0,1 0 0,0 1 0,-8 4 0,1-1-133,0 1 0,0 1 0,1 0 0,0 0 0,0 1 0,1 0 0,0 1 0,0 1 0,-10 14 0,5-6-274,12-15 196,-1 0 0,1 0-1,0 0 1,0 0 0,0 1 0,1-1-1,-1 1 1,1 0 0,0 0 0,0 0 0,1 0-1,0 0 1,0 0 0,-1 7 0,2 11-941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18 416,'47'-17'1630,"-45"38"-226,-2-17-1305,0 49 925,-2 0 0,-12 76 1,1-60-844,-7 137 1,20-202-311,0-8-4,12-36-235,0 4 208,-2-14 82,3 0 0,2 1 0,2 1 1,2 1-1,41-72 0,-55 108 91,-3 7 5,0 0 1,0 1-1,0-1 0,0 0 0,1 1 0,-1 0 1,1-1-1,0 1 0,0 0 0,0 0 1,0 0-1,1 1 0,-1-1 0,1 1 0,-1 0 1,8-3-1,-10 5 5,0-1-1,0 1 1,0 0 0,-1 0 0,1 0 0,0 0-1,0 0 1,0 0 0,-1 0 0,1 0 0,0 1-1,0-1 1,0 0 0,-1 0 0,1 1 0,0-1-1,0 0 1,-1 1 0,1-1 0,0 0 0,-1 1-1,1-1 1,0 1 0,-1 0 0,2 0 0,11 25 606,1 39 365,-13-56-884,10 88 409,-4 179 1,-8-190-1081,1-76 220,1 0 0,0 1 0,0-1 0,1 0 1,1 0-1,5 15 0,-8-23 202,1 0 1,0 0-1,0 1 1,0-1-1,0 0 0,0 0 1,0 0-1,1 0 0,-1 0 1,1 0-1,-1-1 0,1 1 1,0 0-1,0-1 1,0 1-1,0-1 0,0 0 1,0 1-1,0-1 0,0 0 1,0 0-1,0-1 1,1 1-1,-1 0 0,0-1 1,1 1-1,-1-1 0,1 0 1,-1 0-1,0 0 1,6 0-1,15-9-1862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40 784,'1'-1'119,"-1"-1"0,0 1 0,0-1 0,0 1 0,0-1 0,0 1 0,-1-1 0,1 1 0,0-1 0,-1 1 0,1-1 0,-1 1 0,1 0 0,-1-1 0,0 1 0,1 0 0,-1 0 0,0-1 0,0 1 0,0 0 0,0 0 0,0 0 0,0 0 0,-2-1 0,0 1 168,-1 0 0,1 0-1,-1 0 1,1 0-1,-1 1 1,1 0-1,-1 0 1,-5 0-1,3 0-224,-2 2 208,-1 1-1,0 0 0,1 0 1,0 0-1,0 1 0,0 1 0,0-1 1,1 1-1,-1 1 0,-10 9 1,-1 0 57,6-6-214,0 2 1,0 0 0,1 1-1,0 0 1,1 1 0,1 0-1,0 0 1,1 1 0,-11 21-1,19-31-110,0 0 0,0 1 0,0-1 0,0 0-1,1 0 1,0 0 0,0 1 0,0-1 0,0 0 0,1 0-1,0 1 1,0-1 0,0 0 0,0 0 0,1 0-1,-1 0 1,1 0 0,0 0 0,0-1 0,0 1 0,4 4-1,16 36 11,-12-16 2,-8-22-4,1-1 0,-1 1-1,0 0 1,-1 0 0,0 0 0,0 0 0,1 11-1,-2 0 35,-1 1 0,0-1 1,-2 1-1,0-1 0,0 0 0,-10 24 0,11-34-44,-1 0 1,0-1-1,-1 1 1,1-1 0,-1 0-1,-1 0 1,1 0-1,-1 0 1,0-1 0,0 0-1,-1 0 1,1 0 0,-1-1-1,0 0 1,0 0-1,-1 0 1,-13 5 0,15-8-118,0 1 0,0-1 0,0-1 0,0 1 0,-1-1 0,1 0 0,0 0 0,0 0 0,-1-1 0,-8-1 1,13 1 21,-1 1 0,0 0 0,0-1 0,0 0 0,0 1 0,0-1 0,0 0 0,1 0 0,-1 0 0,0 0 0,1 0 1,-1 0-1,1 0 0,-1-1 0,1 1 0,-1 0 0,1-1 0,0 0 0,0 1 0,0-1 0,0 0 0,0 1 0,0-1 0,0 0 1,0 0-1,1 0 0,-1 1 0,1-1 0,-1-3 0,2-5-233,0 1 0,0 0 0,1-1 0,0 1-1,0 0 1,1 0 0,0 0 0,1 1 0,0-1 0,1 1 0,-1-1 0,1 2 0,1-1-1,0 0 1,0 1 0,0 0 0,8-6 0,15-11-303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29 544,'33'-10'976,"-32"10"-946,0 0 0,-1 0 1,1 0-1,0 1 0,-1-1 0,1 0 0,0 0 1,-1 1-1,1-1 0,0 0 0,-1 1 1,1-1-1,0 1 0,-1-1 0,1 1 1,-1-1-1,1 1 0,-1-1 0,1 1 1,-1 0-1,1-1 0,-1 1 0,0-1 0,1 1 1,-1 0-1,0 0 0,0-1 0,1 1 1,-1 0-1,0-1 0,0 1 0,0 0 1,0 0-1,0-1 0,0 1 0,0 0 1,0 0-1,0-1 0,-1 2 0,1 379 5872,0-378-5889,0 0 0,0 0 0,0 1 0,1-1 0,-1 0 0,1 0 0,-1 0 0,1 0 0,0 0 0,0 0 0,1 0 0,-1 0 0,1-1 1,-1 1-1,1 0 0,0-1 0,0 1 0,0-1 0,0 0 0,0 1 0,1-1 0,-1 0 0,1 0 0,3 2 0,0-2-3,-1 0 1,1 0-1,-1-1 0,1 1 0,-1-1 0,1-1 0,0 1 1,0-1-1,-1 0 0,1 0 0,0-1 0,8-1 0,-8 0-63,-1 0-1,0-1 1,0 0-1,0 0 0,-1 0 1,1 0-1,-1-1 1,1 0-1,-1 0 0,0 0 1,-1 0-1,1-1 1,-1 1-1,4-7 0,9-10-566,-6 8 165,0 0 1,-1 0 0,-1-1-1,0 0 1,0-1 0,-2 0-1,9-30 1,-3-3-650,7-63 1,-14 77 766,10-50-365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1 266 240,'19'-20'873,"1"1"-1,32-25 0,-51 43-801,-1 1-1,0 0 1,1-1-1,-1 1 1,0-1-1,1 1 1,-1 0-1,1-1 1,-1 1-1,1 0 0,-1 0 1,1 0-1,-1-1 1,1 1-1,-1 0 1,1 0-1,-1 0 1,1 0-1,-1 0 1,1 0-1,-1 0 1,1 0-1,-1 0 1,1 0-1,0 0 1,-1 0-1,1 0 0,-1 0 1,1 0-1,-1 1 1,1-1-1,-1 0 1,1 0-1,-1 1 1,0-1-1,1 0 1,-1 1-1,1-1 1,-1 0-1,0 1 1,1-1-1,-1 1 1,0-1-1,1 0 0,-1 1 1,0-1-1,1 1 1,-1-1-1,0 1 1,0 0-1,6 30 2341,-6-28-2394,9 187 5652,-13 89-2986,4-259-2546,-36 372 759,0 52-2651,36-407 1213,0 118-6328,0-155 6781,0 0 0,0 1-1,-1-1 1,1 0-1,0 1 1,0-1-1,0 0 1,0 1-1,0-1 1,0 0-1,0 1 1,0-1-1,0 0 1,0 1-1,0-1 1,0 0-1,0 1 1,0-1-1,1 0 1,-1 1-1,0-1 1,0 0-1,0 0 1,0 1-1,1-1 1,-1 0-1,0 0 1,0 1-1,0-1 1,1 0-1,-1 0 1,0 1-1,0-1 1,1 0-1,-1 0 1,0 0-1,1 0 1,-1 0-1,0 1 1,1-1-1,-1 0 1,0 0-1,0 0 1,1 0-1,11-12-2000,5-22 663</inkml:trace>
  <inkml:trace contextRef="#ctx0" brushRef="#br0" timeOffset="1">936 153 896,'20'-32'687,"-14"23"-120,0-1-1,0 1 1,-1-1-1,0 0 1,0 0 0,-1 0-1,-1 0 1,0-1-1,4-21 1207,-7 37-255,-3 86 3221,-12 51-2110,-26 109-1547,-61 279-3103,59-299-4674,36-184 3252,8-47 3359,-1 1-1,0 0 1,0-1 0,0 1-1,0 0 1,0-1-1,0 1 1,0 0 0,0-1-1,0 1 1,0 0-1,0-1 1,0 1 0,-1-1-1,1 1 1,0 0-1,0-1 1,-1 1 0,1-1-1,0 1 1,-1-1-1,1 1 1,-1-1 0,1 1-1,-1-1 1,1 1-1,-1-1 1,1 1 0,-1-1-1,1 0 1,-1 1-1,1-1 1,-1 0 0,0 0-1,1 1 1,-1-1-1,1 0 1,-1 0 0,0 0-1,1 0 1,-1 0-1,0 0 1,0 0 0,-2 0-1186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66 209 320,'-14'-14'495,"-25"-28"2353,38 40-2683,-1 0 0,1 0 0,0 0 1,-1 0-1,1 0 0,0-1 1,1 1-1,-1 0 0,0-1 0,1 1 1,-1 0-1,1-1 0,-1 1 1,1-1-1,0 1 0,0-1 0,1-3 1,1 2-145,1 0 1,-1 1 0,1 0 0,-1-1 0,1 1-1,0 0 1,0 0 0,1 1 0,-1-1-1,1 1 1,-1-1 0,1 1 0,0 0 0,-1 0-1,6-1 1,1-2 14,8-4 2,1 1-1,-1 1 1,1 0 0,1 2-1,-1 0 1,28-3 0,8 3 91,58 2 1,-100 4-116,1 0 0,0 0 0,0 1 0,-1 1 0,0 1 0,1 0 0,-1 0 0,-1 1 0,1 1 0,-1 0 0,0 1 0,0 0 0,-1 1 0,1 0 0,-2 1 0,0 0 0,0 1 0,0 0 0,-1 0 0,-1 1 0,0 1 0,0-1 0,-1 1 0,-1 0 0,0 1 0,0-1 0,-1 1 1,-1 0-1,0 0 0,-1 1 0,-1-1 0,0 1 0,0 0 0,-1 21 0,-1-17 60,1-2 25,-1 0 0,-1 0 0,0-1 0,-1 1 0,0 0 0,-1-1 0,-1 0 0,-9 23 0,10-30-128,0 0 63,-1 0 1,0 0-1,0-1 1,-9 12-1,13-18-72,-1 0 0,0-1 0,1 1 0,-1 0 0,0 0 0,0 0 0,0-1 0,1 1 0,-1 0 0,0-1 0,0 1 0,0-1 0,0 1 0,0-1 0,0 1 0,0-1 0,0 0 0,0 0 0,0 1 0,0-1 0,-1 0 0,1 0 0,0 0 0,0 0 0,0 0 0,0 0 0,0 0 0,0-1 0,0 1 0,0 0 0,0-1 0,0 1 0,0-1 0,0 1 0,0-1 0,0 1 0,0-1-1,0 1 1,0-1 0,0 0 0,1 0 0,-1 1 0,0-1 0,0 0 0,0-2 0,-1-2-57,0 0 0,0 0 0,0 0 0,1-1 0,0 1-1,0 0 1,0-1 0,1 1 0,-1-1 0,1 1-1,1-1 1,-1 1 0,2-6 0,-1-13-125,-2-19 33,0 17 136,1 0 0,7-52 0,-6 72 76,0-1 0,1 0 0,0 1 0,0-1 0,0 1 0,1 0 0,0 0 0,0 0 0,1 0 0,0 0 0,0 1 0,0 0 0,0 0 0,1 0 0,0 0 0,8-6 0,-10 10-2,0-1 0,-1 1 0,1-1 0,0 1 0,0 0 0,0 0 0,0 1 0,1-1 1,-1 0-1,0 1 0,0 0 0,0 0 0,0 0 0,1 0 0,-1 0 0,0 1 0,0-1 0,0 1 0,0 0 0,0 0 0,0 0 0,0 0 0,0 1 0,0-1 0,-1 1 0,1 0 0,0-1 1,-1 1-1,1 0 0,1 3 0,10 9 39,0 0 0,-1 0 0,20 31 0,-13-19-46,97 109-1014,-113-129 803,1-1 0,0 0 0,0 0 0,1 0 0,-1 0 0,1-1 0,0 0 0,0 0 0,0 0-1,1-1 1,-1 0 0,1-1 0,0 1 0,0-1 0,0 0 0,0-1 0,0 0 0,0 0 0,0 0 0,1-1-1,-1 0 1,0-1 0,9-1 0,17-4-392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1 337 592,'3'-4'239,"0"1"-1,0-1 1,1 1-1,-1-1 1,1 1-1,0 0 1,0 1-1,1-1 1,-1 1-1,6-3 1,-10 5-141,1-1 0,0 1 0,0 0 1,0 0-1,-1 0 0,1 0 0,0 0 0,0 0 0,0 0 1,-1 0-1,1 0 0,0 0 0,0 0 0,0 0 1,0 1-1,-1-1 0,1 0 0,0 1 0,0-1 0,-1 0 1,1 1-1,0-1 0,-1 1 0,1-1 0,0 2 0,0-1 50,1 1 0,-1 0-1,0 0 1,-1 1 0,1-1-1,0 0 1,0 0 0,-1 0-1,0 1 1,1-1 0,-1 0-1,0 0 1,0 5 0,-3 140 4633,-10 75-3133,-6-118-919,20-122-700,1-1 1,1 1 0,0 0 0,1 0 0,8-19-1,37-89-4,-37 98-18,114-219 4,-60 126-2358,-7-3-4846,-43 85 4896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60 228 672,'32'-59'715,"-17"29"167,1 1 0,2 0-1,28-35 1,-46 63-696,1 0 0,-1 0 0,1 0 0,-1 0 0,1 0 0,0 0 0,-1 0 0,1 0-1,0 1 1,0-1 0,0 0 0,-1 1 0,1-1 0,0 0 0,0 1 0,0-1 0,0 1 0,0-1 0,0 1 0,0 0-1,0-1 1,0 1 0,1 0 0,-1 0 0,0 0 0,0 0 0,0 0 0,0 0 0,2 0 0,-2 2 154,0 0 0,1 0 0,-1 0 0,0 0 0,0 0-1,-1 0 1,1 0 0,0 0 0,-1 0 0,1 0 0,-1 1 0,0-1 0,1 0 0,-1 3 0,4 48 3160,-4 73 0,-18 55-922,-54 173-1705,70-346-812,-80 378 16,42-128-3190,38-238 2492,-8 70-3350,8-29-2106,1-61 5995,1 0 0,0 0 0,0 1 1,0-1-1,0 0 0,0 0 0,0 0 0,0 1 1,0-1-1,0 0 0,0 0 0,0 0 0,0 1 1,0-1-1,0 0 0,0 0 0,0 0 0,0 1 1,0-1-1,0 0 0,0 0 0,1 0 0,-1 1 1,0-1-1,0 0 0,0 0 0,0 0 0,0 0 1,0 1-1,1-1 0,-1 0 0,0 0 0,0 0 1,0 0-1,0 0 0,1 0 0,-1 0 1,0 1-1,0-1 0,0 0 0,1 0 0,-1 0 1,0 0-1,0 0 0,0 0 0,1 0 0,-1 0 1,0 0-1,0 0 0,0 0 0,1 0 0,-1 0 1,0 0-1,0 0 0,0-1 0,1 1 0,-1 0 1,0 0-1,0 0 0,1 0 0,15-15-1670,12-24 711,147-306-1007,-139 279 2477,59-82 1,-75 121-38,1 2 0,1 0 0,1 1 0,1 1 1,41-30-1,-60 50-244,0-1 0,1 1 0,-1 0 1,0 0-1,1 1 0,0 0 1,-1-1-1,1 2 0,0-1 0,0 1 1,0 0-1,0 0 0,0 1 0,0 0 1,1 0-1,10 1 0,-12 1 12,0-1-1,0 1 1,0 0 0,0 1-1,-1-1 1,1 1-1,-1 0 1,0 0 0,0 0-1,0 0 1,0 1-1,0 0 1,-1 0 0,1 0-1,-1 0 1,0 0-1,-1 1 1,1-1-1,-1 1 1,3 5 0,-1 2 20,0-1-1,-1 1 1,0 0 0,-1 0 0,-1 0 0,1 1 0,-2-1-1,0 0 1,0 0 0,-1 1 0,-1-1 0,0 0 0,0 0-1,-2 0 1,-5 15 0,-5 9 24,-2-1 1,-2 0-1,-34 51 1,41-69-157,-2 0 0,0 0 0,0-1 0,-25 21 0,33-32-94,0-1 0,0 0 0,0-1 0,0 1 0,0-1 0,-1 0-1,0 0 1,0 0 0,0-1 0,0 0 0,0-1 0,0 1 0,0-1 0,-1 0 0,1 0 0,0-1 0,-1 0 0,-12-1 0,16 0-21,0-1-1,0 1 1,0-1 0,0 0 0,0 0 0,0 0-1,0 0 1,1 0 0,-1 0 0,1-1 0,-1 1-1,1-1 1,0 0 0,0 0 0,0 0 0,1 0-1,-1 0 1,1 0 0,-1 0 0,1 0 0,0-1-1,0 1 1,1 0 0,-1-1 0,1 1 0,-1-1-1,1-6 1,0-2-5,-1 0-1,2 0 0,0 0 1,0 0-1,1 0 0,0 1 1,5-13-1,-5 17 61,1-1-1,0 2 0,0-1 1,1 0-1,0 1 1,0-1-1,1 1 1,-1 0-1,1 1 0,1-1 1,-1 1-1,1 0 1,0 0-1,9-5 0,-12 8 5,1 0 0,0 1 0,0-1 0,0 1 0,1 0 0,-1 0 0,0 1 0,0-1 0,1 1 0,-1 0 0,0 0 0,0 0 0,1 1 0,-1-1 0,0 1 0,0 0 0,0 1 0,0-1 0,0 1 0,0-1 0,0 1 0,0 0 0,-1 0 0,1 1 0,-1-1 0,6 5 0,-1 1-473,1-1 0,0 0 0,1-1 0,-1 0 0,1-1 0,0 0 1,1-1-1,-1 0 0,1 0 0,0-1 0,0 0 0,0-1 0,0-1 0,1 1 0,18-2 1,13 0-1540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61 224 1345,'-4'-10'226,"1"0"1,-1 0 0,2 0 0,-1 0-1,1 0 1,1-1 0,0 1-1,0-17 1,1 21-155,1-1 0,-1 1-1,1 0 1,0 0 0,0 0 0,1 0-1,0 0 1,0 1 0,0-1-1,0 0 1,1 1 0,0 0 0,1-1-1,-1 1 1,8-8 0,-9 11-57,-1 1 0,1-1 0,0 1 0,0 0-1,0-1 1,0 1 0,0 0 0,0 0 0,0 1 0,0-1 0,0 0 0,0 1 0,0-1 0,1 1 0,-1-1 0,0 1 0,0 0 0,0 0 0,1 0 0,-1 0 0,0 1 0,0-1-1,1 1 1,-1-1 0,0 1 0,0 0 0,0-1 0,0 1 0,0 0 0,0 1 0,0-1 0,0 0 0,-1 0 0,1 1 0,0-1 0,1 3 0,3 2 61,-1 0 1,1 0 0,-2 1-1,1 0 1,-1 0 0,0 0 0,0 0-1,5 15 1,-2 3 77,-2 0 1,0 1-1,-1-1 0,-2 1 1,-1 0-1,0 0 0,-2-1 1,-1 1-1,-10 44 0,4-32 360,-3-1 1,0-1-1,-3 0 0,-1-1 1,-38 65-1,37-77 32,0 0 0,-2-2 0,-28 28 1,45-48-526,1-1-15,0 0 1,0 0-1,0 1 0,-1-1 0,1 0 1,0 0-1,0 0 0,0 0 0,0 0 1,0 0-1,0 0 0,0 1 0,0-1 1,0 0-1,0 0 0,0 0 0,0 0 1,0 0-1,0 1 0,0-1 0,0 0 1,0 0-1,0 0 0,0 0 0,0 0 1,0 1-1,0-1 0,0 0 0,0 0 1,0 0-1,0 0 0,0 0 0,0 0 1,0 1-1,0-1 0,0 0 0,0 0 0,0 0 1,0 0-1,1 0 0,-1 0 0,0 0 1,0 1-1,0-1 0,0 0 0,0 0 1,0 0-1,1 0 0,-1 0 0,0 0 1,0 0-1,0 0 0,0 0 0,1 0 1,14 3 77,25-2-127,-35-1 74,7 1 29,0 0-1,0 1 1,0 1-1,0 0 1,0 0 0,-1 1-1,1 0 1,-1 1-1,15 10 1,102 70 463,-59-35-473,-44-33 180,49 24 1,-20-23-1042,7-11-3946,-51-10 1903,6-12 77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1345,'0'0'1264,"-4"0"169,-7 1-745,1 1 0,-1 0 0,1 0 0,-1 1 0,1 1 0,0-1 0,0 2 1,1-1-1,-1 1 0,1 1 0,-14 10 0,10-6-347,-1 1 0,1 0 0,1 1 0,0 1 0,1 0 1,-17 26-1,25-36-340,2 1 1,-1 0-1,0-1 0,1 1 1,-1 0-1,1 0 1,0 0-1,1 1 0,-1-1 1,1 0-1,-1 0 1,1 0-1,1 0 0,-1 1 1,0-1-1,1 0 1,0 0-1,2 6 0,3 4-30,0 0 0,1 0 1,16 23-1,-14-24 30,-1 1-1,0 0 1,7 19 0,-11-20 81,0 0-1,-1 1 0,-1-1 0,-1 1 0,1-1 1,-2 1-1,0-1 0,-4 24 0,4-30-70,-1-1-1,-1 0 0,1 1 1,-1-1-1,0 0 1,0 0-1,-1 0 1,0 0-1,0 0 0,-1 0 1,1-1-1,-1 0 1,0 0-1,-1 0 1,1 0-1,-1 0 0,0-1 1,0 0-1,0 0 1,-10 5-1,11-7-163,0-1 0,0 0 0,0 0 0,0 0 0,0-1 0,-1 1 0,1-1 0,0 0 0,0 0 0,-1 0 0,-5-2 0,-12 1-1300,15-1 918,0 1 1,1-1-1,-1 0 1,1 0-1,-1-1 1,1 0-1,0 0 0,0 0 1,0-1-1,0 0 1,0 0-1,1-1 1,0 1-1,0-1 1,0 0-1,-7-11 1,-15-12-2593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303 433 160,'6'-11'160,"-1"0"1,0-1-1,-1 0 0,0 0 1,-1 0-1,0 0 0,-1 0 1,-1-1-1,1-15 0,-4-41 1000,0 39-315,2 0 0,0 0 0,2 0 0,1 0 0,12-49 0,-16 154 9094,0 27-6330,-30 134 776,-36 119-2539,56-297-1648,-4 16-115,-60 352-270,66-256-2273,9-110-6395,0-42 743,0-60 5516,-1-96-1796,-1 75 3687,-14-81-1,3 41 751,10 65 197,-2 0-1,-2 1 1,-16-54-1,-3 34 501,25 55-622,0 0 1,0 0 0,0-1 0,-1 1-1,1 0 1,-1 0 0,1 0-1,-1 0 1,0 0 0,0 1 0,0-1-1,0 1 1,0-1 0,0 1 0,0-1-1,0 1 1,-1 0 0,1 0 0,-5-1-1,6 2-78,1 0 1,-1 1-1,1-1 0,0 0 0,-1 0 1,1 1-1,-1-1 0,1 0 0,0 1 1,-1-1-1,1 1 0,0-1 0,-1 0 0,1 1 1,0-1-1,0 1 0,-1-1 0,1 1 1,0-1-1,0 0 0,0 1 0,0-1 0,0 1 1,0-1-1,0 1 0,0-1 0,0 1 1,0-1-1,0 1 0,0-1 0,0 1 0,0-1 1,0 1-1,0-1 0,0 1 0,1 0 1,8 19 737,-2-17-660,0 0-1,0-1 1,1 1 0,-1-2 0,1 1 0,0-1 0,-1 0 0,1-1 0,0 0 0,0 0 0,11-2-1,6 2 11,20-3-35,1-1 0,57-14 0,-57 9-507,0 2-1,62-2 1,-101 10 326,1 0 1,-1 0-1,0 0 1,0 1-1,0 0 1,0 1-1,0 0 1,0 0-1,-1 0 1,1 1-1,-1 0 1,0 0-1,0 0 1,-1 1-1,8 7 0,0 2 13,0 0-1,0 2 0,-1-1 1,17 32-1,-22-33 167,-1 1 0,-1 0 0,0 0 0,-1 0 0,0 0 0,2 32 0,0 99 1483,-6-133-1380,0 266 4336,0-278-4150,1-70 325,10 0-803,3 1 0,3 0 0,50-128 0,-63 185-235,1 1 0,-1 0 0,2 0 0,-1 0 1,1 1-1,1-1 0,0 1 0,0 1 0,0 0 0,1 0 1,1 0-1,-1 1 0,1 0 0,1 1 0,-1 0 1,1 0-1,0 1 0,0 0 0,0 1 0,1 0 0,0 1 1,-1 0-1,1 1 0,1 0 0,20-1 0,-11 1 17,1 1-1,-1 0 1,1 2-1,0 1 1,-1 0-1,0 2 1,1 0-1,31 12 1,32 23 621,-62-31 75,-22-8-332,0 1 0,1-1 0,-1 0 0,0 0 0,1 1 0,-1-1 0,0 1 0,1 0 0,-1-1 1,0 1-1,0 0 0,0-1 0,0 1 0,1 0 0,-1 0 0,0 0 0,-1 0 0,1 0 0,0 0 0,0 1 0,0-1 0,-1 0 0,1 0 0,0 1 1,-1-1-1,1 2 0,2 9 404,0 0 1,-1 1 0,0-1-1,-1 1 1,0 0-1,-1-1 1,-1 1 0,0 0-1,-1-1 1,0 1-1,-1-1 1,0 0 0,-1 0-1,0 0 1,-1 0-1,-8 15 1,-13 19 303,-1-2 0,-55 68 0,50-70-574,30-40-187,0 0 1,1 0-1,-1 1 1,0-1-1,0 0 0,0-1 1,0 1-1,-1 0 1,1-1-1,0 1 1,-1-1-1,1 1 1,-1-1-1,1 0 1,-1 0-1,0 0 1,1-1-1,-1 1 1,-3 0-1,5-5-137,0 1 1,0 0-1,0-1 1,1 1-1,0-1 1,0 1-1,0-1 1,1-5-1,-1 3-74,0-20-35,2 0 1,1 1-1,1-1 1,1 1-1,15-45 1,-16 57 231,2 0 0,-1 0 0,2 0 0,-1 1 0,2 0 1,0 1-1,0 0 0,1 0 0,0 0 0,1 1 1,0 1-1,16-13 0,-23 20 21,-1 1 1,0-1-1,1 0 1,-1 1-1,1 0 1,-1-1-1,1 1 0,0 0 1,0 0-1,-1 1 1,1-1-1,0 1 1,0-1-1,0 1 1,0 0-1,0 0 0,0 0 1,0 0-1,-1 1 1,1-1-1,0 1 1,0 0-1,0-1 1,-1 1-1,1 1 0,0-1 1,-1 0-1,1 1 1,-1-1-1,1 1 1,-1 0-1,0-1 1,0 1-1,0 0 0,0 1 1,0-1-1,0 0 1,0 1-1,-1-1 1,1 0-1,-1 1 1,0 0-1,2 4 1,2 5 44,0 1 0,0 0 0,-2 0 0,1 0 1,-2 1-1,0-1 0,1 24 0,-3 243-1252,0-279 1086,0 0 0,0 1 0,0-1 0,0 0-1,0 0 1,0 0 0,1 1 0,-1-1 0,0 0 0,1 0-1,-1 0 1,1 0 0,-1 0 0,1 0 0,-1 0-1,1 0 1,0 0 0,0 0 0,-1 0 0,1 0 0,0 0-1,0 0 1,0-1 0,0 1 0,0 0 0,0-1 0,0 1-1,0 0 1,0-1 0,0 0 0,1 1 0,-1-1 0,0 0-1,0 1 1,0-1 0,0 0 0,3 0 0,-1 0-122,1 0 1,-1-1 0,1 1 0,-1-1-1,0 0 1,1 0 0,-1 0 0,1 0-1,-1 0 1,0-1 0,0 0-1,3-1 1,20-23-954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50 256,'1'-3'105,"1"0"1,0 0-1,0-1 0,0 1 1,0 0-1,0 1 0,1-1 1,-1 0-1,1 1 0,0-1 1,0 1-1,0 0 0,0 0 1,0 0-1,0 0 0,1 1 1,-1-1-1,1 1 0,-1 0 0,4-1 1,-5 2-35,-1 1 1,0-1 0,0 1-1,0-1 1,0 1-1,-1 0 1,1 0 0,0-1-1,0 1 1,0 0-1,0 0 1,-1 0 0,1 0-1,0 0 1,-1 0-1,1 0 1,-1 0 0,1 0-1,-1 0 1,1 0 0,-1 0-1,0 0 1,0 0-1,0 0 1,1 1 0,-1-1-1,0 0 1,0 0-1,0 0 1,-1 2 0,1 53 1778,-1-34-1318,0 2-2,-2-1 0,0 1 0,-13 44 0,-29 68 291,43-128-801,-13 30 89,9-25-97,1 1 0,1 0 0,0 0 0,1 1 0,-2 14 1,-1 9-526,26-56-1186,2-16 1293,-1-1 0,-2 0 1,16-42-1,-17 36 463,1 1 0,40-61 1,-45 81 46,-7 8 10,1 1 0,-1 0 0,2 0 0,0 1 0,0 0-1,1 0 1,0 1 0,0 1 0,19-13 0,-27 20-61,0 0 0,0 1 0,0-1 0,0 0 0,0 0-1,0 1 1,0-1 0,0 1 0,0 0 0,0 0 0,1 0 0,-1 0 0,0 0 0,0 0 0,0 0 0,0 1 0,0-1 0,0 1 0,0-1 0,0 1-1,0 0 1,0 0 0,0 0 0,0 0 0,0 0 0,0 0 0,-1 1 0,1-1 0,-1 0 0,1 1 0,-1 0 0,1-1 0,-1 1 0,0 0 0,0 0-1,0-1 1,0 1 0,0 0 0,0 0 0,0 0 0,-1 0 0,1 0 0,0 4 0,2 9 119,0 0 0,-1 0 0,0 0 1,-2 25-1,0-37-166,-1 87 215,-1-25-817,7 70 0,-3-124 142,0-1 1,0 1-1,1 0 0,0-1 1,8 17-1,-10-24 298,0-1-1,0 1 1,1-1 0,-1 0 0,0 1-1,1-1 1,-1 0 0,1 0-1,0 0 1,0 0 0,0 0 0,0 0-1,0-1 1,0 1 0,0-1-1,1 1 1,-1-1 0,1 0 0,-1 0-1,0 0 1,1 0 0,0 0 0,-1 0-1,1-1 1,0 0 0,-1 1-1,1-1 1,4 0 0,27-10-845,6-7 182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85 368,'4'-10'445,"0"0"-1,-2-1 1,1 0 0,-1 0-1,1-18 1,-4 29-360,0-1 0,1 1 0,-1 0 0,0 0 0,1-1 0,-1 1 0,0 0 0,1 0 1,-1 0-1,0 0 0,0-1 0,1 1 0,-1 0 0,0 0 0,1 1 0,-1-1 0,0 0 0,0 0 0,1 0 0,-1 0 0,0 1 0,1-1 0,-1 0 0,-1 1 0,-13 8 418,0 1-1,1 0 0,0 1 1,1 1-1,0 0 0,1 0 0,0 2 1,1-1-1,0 1 0,-15 28 1,23-36-492,1 1 0,-1 0 1,1 0-1,0-1 1,1 2-1,0-1 1,0 0-1,0 0 0,1 0 1,0 0-1,0 0 1,1 1-1,0-1 1,0 0-1,1 0 1,0 0-1,0 0 0,1-1 1,-1 1-1,2-1 1,-1 1-1,1-1 1,-1 0-1,2 0 0,-1-1 1,1 1-1,7 7 1,-2-5-29,-1 0 0,-1 1 0,1 1 0,-2-1 0,1 1 0,-1 1 0,-1-1 0,0 1 0,0 1 0,-1-1 0,-1 0 0,0 1 0,0 0 0,-1 0 0,-1 1 1,2 18-1,-4-19 22,-1 1 0,0-1 1,-1 1-1,0-1 1,-8 24-1,8-30-61,-1 0 0,0 0 0,0 0 1,0 0-1,-1 0 0,1-1 0,-1 1 0,-1-1 0,1 0 0,-1 0 1,0-1-1,-7 6 0,10-8-63,-1 0 0,1-1-1,-1 1 1,0-1 0,0 0 0,0 0 0,0 0-1,0 0 1,0 0 0,0-1 0,0 1 0,0-1 0,-1 0-1,1 0 1,0 0 0,0 0 0,0 0 0,0-1-1,0 1 1,0-1 0,0 0 0,0 0 0,0 0-1,-5-3 1,4 1-98,0 1 0,0-1-1,1 0 1,-1 0-1,1 0 1,0-1 0,0 1-1,0-1 1,0 0 0,0 0-1,1 0 1,0 0-1,0 0 1,-3-9 0,2 2-164,1 0 0,0 0 1,1 0-1,0 0 1,1-12-1,0-16-1105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57 448,'7'-4'119,"2"-3"97,1 1 0,-1 0 0,1 0 0,0 1 0,0 1 0,1-1 0,-1 2 0,1 0 0,0 0 0,15-2 0,-24 6-143,-1-1 1,1 0 0,0 0-1,0 1 1,0-1 0,-1 1-1,1-1 1,0 1 0,0 0 0,-1 0-1,1 0 1,-1 0 0,1 0-1,-1 0 1,1 0 0,-1 0-1,0 1 1,1-1 0,-1 1-1,0-1 1,0 1 0,0-1-1,0 1 1,0-1 0,-1 1-1,1 0 1,0 0 0,-1-1-1,1 1 1,-1 0 0,0 0 0,1 2-1,1 9 310,-1 0 0,-1 0-1,-1 22 1,0-15-26,0 4-158,-2-1 0,0 0 1,-2 0-1,-1 0 0,0 0 0,-18 38 1,-70 124-29,38-88-641,53-90 363,3-6 86,0-1 0,0 1 0,0-1 0,0 1 0,0-1 0,0 1 0,-1-1 0,1 1 0,0-1 0,0 1 1,-1-1-1,1 1 0,0-1 0,-1 1 0,1-1 0,0 0 0,-1 1 0,1-1 0,-1 0 0,1 1 0,0-1 0,-1 0 0,1 0 0,-1 1 0,1-1 0,-1 0 0,1 0 0,-1 0 0,1 0 0,-1 1 0,1-1 0,-1 0 0,0 0 0,1 0 0,-1 0 0,0-1 0,1 1-40,-1-1 0,1 0 0,-1 0 0,1 0 0,0 1 0,-1-1 0,1 0 0,0 0 0,0 0 0,-1 0 0,1 0 0,0 0 0,0 0 0,0 1 0,0-1-1,0 0 1,1 0 0,-1-1 0,0 0-89,3-14-36,0 0-1,1 0 0,0 0 0,2 0 0,0 1 0,14-27 0,-13 26 140,7-9 42,1 1-1,26-34 1,-37 53 27,5-5 126,0 0 0,1 1 0,1 0 0,0 0 0,0 1 0,0 0 0,17-7 0,-27 14-108,1 0 0,-1 1 0,0-1 0,1 1 0,-1-1 0,1 1 0,-1-1 0,1 1 0,-1 0 0,1-1 0,-1 1 0,1 0 0,-1 0 0,1 0 0,-1 0 0,1 1 0,-1-1 0,0 0 0,1 1 0,-1-1 0,1 0 0,-1 1 0,1 0 0,-1-1 0,0 1 0,0 0 0,1 0 1,-1 0-1,0 0 0,0 0 0,0 0 0,0 0 0,0 0 0,0 0 0,0 0 0,0 1 0,0-1 0,-1 0 0,1 1 0,0-1 0,-1 0 0,0 1 0,1-1 0,-1 1 0,1 1 0,1 8 140,0 0 0,0 0 0,-2 0 1,1 18-1,-1-23-142,-1 40 80,-1-25-493,2-1 0,0 1 0,1-1 0,1 1 1,1-1-1,0 0 0,11 31 0,-13-49 245,0-1 1,0 0-1,-1 1 1,2-1-1,-1 0 1,0 0-1,0 0 1,0 0-1,0 0 1,1 0-1,-1 0 1,1 0 0,-1 0-1,0-1 1,1 1-1,-1 0 1,1-1-1,0 1 1,-1-1-1,1 0 1,-1 0-1,1 1 1,0-1-1,-1 0 1,1 0-1,-1 0 1,1-1-1,0 1 1,-1 0-1,1-1 1,2 0-1,29-8-1561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68 624,'11'-13'239,"-8"10"-81,0 0 0,0 0 0,-1 0 0,1 0 0,-1 0 0,0-1 1,0 1-1,0-1 0,0 0 0,0 0 0,-1 0 0,0 1 0,1-6 0,-2 8 821,-3 1-723,0 1 0,0 0 0,-1 0 0,1 0 0,0 0 1,0 0-1,0 1 0,0 0 0,0-1 0,0 1 0,1 0 0,-1 0 0,1 0 0,-5 5 0,-35 42 951,24-27-508,-4 2-276,0 0 0,2 2 0,1 0 0,2 1 0,0 1 0,-23 55 0,37-71-394,0 0 0,1 1-1,1 0 1,0-1 0,1 1 0,0 0-1,1-1 1,5 24 0,-6-35-48,0 0 0,1 0-1,-1 0 1,1 0 0,-1 0 0,1 0 0,-1 0 0,1 0 0,-1 0-1,1 0 1,0 0 0,0 0 0,-1 0 0,1-1 0,0 1-1,0 0 1,0-1 0,0 1 0,0-1 0,0 1 0,0-1-1,0 1 1,0-1 0,0 1 0,0-1 0,2 0 0,0 1-102,1-1 0,-1 0 0,1-1 0,-1 1 0,1-1 1,-1 1-1,1-1 0,5-2 0,3-2-480,-1 0-1,0-1 0,0 0 1,11-9-1,11-11-2114,49-52 0,72-101 28,-121 138 2439,53-48 655,-85 88-361,-1-1 0,1 1 0,0 0 0,0 0 1,0 0-1,0 0 0,0 0 0,1 0 1,-1 0-1,0 0 0,0 0 0,1 0 0,-1 1 1,0-1-1,1 0 0,-1 1 0,1-1 0,-1 1 1,1 0-1,-1 0 0,3-1 0,-3 2 20,0-1 0,0 1 1,-1 0-1,1-1 0,0 1 0,0 0 0,0 0 0,0 0 0,-1-1 0,1 1 0,0 0 0,-1 0 0,1 0 0,-1 0 0,1 0 0,-1 0 0,0 0 0,1 0 0,-1 1 0,0-1 0,0 0 0,1 0 1,-1 0-1,0 0 0,0 0 0,0 0 0,0 1 0,-1 1 0,0 6 182,0-1 1,-1 1-1,0 0 1,0-1-1,-1 1 0,-6 11 1,5-10-104,0 0 1,1 0-1,0 0 1,0 0-1,-1 11 0,-4 52 511,-2 27-245,10-88-349,0-9-86,-1 1 1,1 0-1,0-1 0,0 1 0,1-1 0,-1 1 1,1 0-1,0-1 0,0 1 0,2 4 1,-2-7-47,1 0 1,-1 1-1,1-1 1,0 0-1,0 0 1,0 0-1,-1 0 1,1 0-1,0 0 1,0-1-1,0 1 1,0 0-1,0-1 1,1 0-1,-1 0 1,0 1-1,0-1 1,0 0-1,0-1 1,3 1-1,0-1-70,0 1-1,0-1 0,-1 0 1,1 0-1,0 0 0,0-1 1,-1 0-1,1 0 0,-1 0 1,0 0-1,1-1 0,4-4 1,48-45-646,-25 22 499,14-12 110,29-26 829,157-110 0,-230 177-552,-1-1 1,1 1-1,-1 0 0,1 0 1,0 1-1,0-1 1,-1 0-1,1 0 1,0 1-1,0 0 1,0-1-1,0 1 1,0 0-1,0 0 0,0-1 1,0 2-1,2-1 1,-3 0-8,0 1 1,0 0-1,0-1 0,0 1 1,0-1-1,0 1 0,0 0 1,-1 0-1,1 0 0,0-1 1,0 1-1,-1 0 0,1 0 1,0 0-1,-1 0 0,1 0 1,-1 0-1,1 0 1,-1 1-1,0-1 0,1 1 1,0 10 533,1-1 0,-2 0 0,0 0 0,-2 22 1,0-7-316,2-16-236,1 14-204,-2 1-1,0-1 1,-9 45-1,7-38-2596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28 128 1088,'0'-39'1345,"0"11"320,0-4 32,0 25-161,0-15-431,-11 22-289,4 0-2144,-3 0-2482,10 22 1921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21 124 896,'-17'105'1916,"15"-63"-633,1-17 156,2 49-1,-1-70-1350,1-1-1,-1 1 1,1 0 0,-1 0-1,1 0 1,0-1-1,1 1 1,-1 0-1,1-1 1,-1 1 0,1-1-1,0 0 1,1 1-1,-1-1 1,0 0 0,1 0-1,0 0 1,-1-1-1,5 4 1,-1-5-200,1 1 0,-1-1-1,0-1 1,0 1 0,1-1 0,-1 0-1,0 0 1,1-1 0,-1 0 0,0 0-1,0 0 1,0-1 0,0 0 0,9-4 0,-3-2-53,-1-1 0,-1 0 0,0 0 0,0-1 0,0-1 1,-2 1-1,1-2 0,9-16 0,-10 14 143,0 0 0,-1 0-1,0-1 1,-1 0 0,7-27 0,-11 32 63,0 0 1,0-1-1,-1 1 1,0 0 0,0 0-1,-2-1 1,1 1 0,-1 0-1,-4-19 1,3 24-29,0 1 1,0-1-1,0 0 1,0 1-1,-1-1 1,0 1-1,0 0 1,0 0-1,0 0 0,-1 0 1,0 1-1,1-1 1,-1 1-1,-1 0 1,1 0-1,0 1 1,-1-1-1,1 1 0,-1 0 1,0 0-1,0 0 1,-7-1-1,-8-1-389,0 1 0,-1 1 0,0 0 1,-24 2-1,31 0-231,-24 0-1007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0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1105,'10'17'1168,"-1"1"0,0 1 1,-1 0-1,-1 0 0,-1 1 1,-1-1-1,-1 1 1,4 39-1,-4 15 155,-6 84-1,0-52-1154,2-57-213,0-48 34,0-1 1,0 0-1,1 0 0,-1 1 1,0-1-1,1 0 1,-1 0-1,0 0 0,1 0 1,-1 1-1,0-1 1,1 0-1,-1 0 0,0 0 1,1 0-1,-1 0 1,0 0-1,1 0 0,-1 0 1,0 0-1,1 0 1,-1 0-1,0 0 0,1 0 1,-1 0-1,0 0 1,1-1-1,-1 1 0,0 0 1,1 0-1,-1 0 0,0 0 1,1-1-1,-1 1 1,0 0-1,0 0 0,1-1 1,-1 1-1,0 0 1,0 0-1,1-1 0,13-9-269,16-39-303,-3 3 160,-8 21 233,33-36-1,-43 52 195,0 1 0,0 0 1,1 0-1,0 1 0,1 0 0,21-11 0,-28 17 20,0-1-1,0 1 1,0 0-1,0 0 1,0 0-1,0 1 1,0-1-1,0 1 1,0 0-1,0 0 0,0 1 1,1-1-1,-1 1 1,0 0-1,0 0 1,0 0-1,4 2 1,2 2 64,0 1 0,0 1-1,0-1 1,12 13 0,-16-14-72,-1 0-1,1 0 0,0-1 1,0 0-1,1 0 0,-1 0 1,1 0-1,0-1 0,0 0 0,0-1 1,13 3-1,0-2-66,1-2 0,0 0-1,0-1 1,0-2 0,-1 0 0,1-1 0,-1 0-1,1-2 1,34-13 0,-23 2-45,0 0 0,-1-2 0,44-35 0,-48 31-97,-16 14-236,-1-1 0,0 0 1,17-21-1,-9 11-541,-15 17 779,0-1-1,0 1 0,0-1 0,-1 0 0,1 0 1,-1 0-1,0 0 0,0-1 0,0 1 0,-1-1 1,1 1-1,-1-1 0,2-7 0,6-50-712,-10 61 937,1-1 0,-1 1 0,1 0 0,-1-1 0,1 1 0,-1 0 0,1 0 0,-1-1 0,1 1 0,-1 0 0,0 0 0,1 0 0,-1 0 0,1-1 0,-1 1 0,1 0 0,-1 0 0,0 0 0,1 0 0,-1 0 0,1 1 0,-1-1 0,-1 0-1,0 0 111,-4 1 85,0 0 0,-1 0 0,1 0 0,0 1 0,0 0 0,0 0 0,0 1 0,1 0 0,-1 0 0,0 0 0,1 0 0,0 1 0,0 0 0,0 0 0,0 1 0,1-1 0,-6 8 0,-10 13 619,1 1 0,-20 37 0,20-33-425,13-19-349,-1 0 1,1 0 0,1 1-1,0-1 1,1 1-1,0 0 1,1 1-1,0-1 1,1 0 0,0 1-1,1 21 1,11-34-1995,-4-1 1381,1 0 0,-1 0-1,1 0 1,-1-1 0,0 0 0,0 0 0,0 0-1,0-1 1,0 0 0,8-5 0,60-48-2992,-15 11 1777,17-4 597,-35 22 627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84 128,'28'-25'272,"-21"18"-66,0 0 1,1 1 0,0-1-1,16-8 1,-23 14-145,0 1 1,0 0 0,-1 0 0,1 0 0,0-1 0,-1 1-1,1 0 1,0 0 0,-1-1 0,1 1 0,-1-1-1,1 1 1,0-1 0,-1 1 0,1-1 0,-1 1-1,1-1 1,-1 1 0,0-1 0,1 0 0,-1 1 0,1-1-1,-1 0 1,0 1 0,0-1 0,1 0 0,-1 1-1,0-1 1,0-1 0,-1 2 62,0 0 0,1 0 0,-1-1 0,0 1 0,0 0 0,0 0 0,0 0 0,1 1 0,-1-1 1,0 0-1,0 0 0,0 0 0,1 1 0,-1-1 0,0 0 0,0 1 0,0-1 0,1 0 0,-1 1 0,0-1 0,1 1 0,-1 0 0,0-1 0,1 1 0,-1 0 0,-57 56 641,57-52-754,0 0 0,1 0-1,-1 0 1,1 0 0,0 0-1,0 0 1,0 0 0,1 1 0,1 6-1,4 2 17,0-1 0,0 1-1,1-1 1,14 19 0,-15-24 86,1 1-1,-2-1 1,1 2 0,-1-1 0,-1 0 0,0 1 0,0 0 0,-1 0 0,0 0-1,0 1 1,0 12 0,-3-12 48,0-1 0,0 1 0,-2-1 0,1 1-1,-1-1 1,-1 1 0,0-1 0,0 0 0,-1 0 0,0 0-1,-1-1 1,0 1 0,0-1 0,-1 0 0,-1-1 0,1 1 0,-1-1-1,-1 0 1,1-1 0,-16 12 0,16-14-361,0-1 1,0 0-1,0 0 1,0 0-1,0-1 1,-1 0-1,1 0 0,-1-1 1,0 0-1,0-1 1,0 1-1,0-1 1,-14-1-1,-93-6-6028,80 5 2911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5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39 242 1040,'-10'-10'774,"-15"-17"1312,25 26-1975,-1 0 0,1 0 0,-1 0 0,1 0 1,0 0-1,-1 0 0,1 0 0,0 0 0,0 0 0,0 0 0,-1 0 0,1-1 1,0 1-1,0 0 0,1 0 0,-1 0 0,0 0 0,0 0 0,1 0 0,-1 0 0,0 0 1,1 0-1,-1 0 0,1 0 0,-1 0 0,1 0 0,0 0 0,-1 0 0,1 0 1,1-1-1,9-6 266,0 0 0,1 1 0,0 0 0,0 1 0,0 0 0,1 0 0,0 2 0,0 0 0,16-3 0,7-4-68,4 1-52,42-6 0,-3 2-198,-53 8-623,1 1-1,47-2 0,-73 7 477,0 0 0,-1 0-1,1 0 1,-1 0 0,1 0-1,0 0 1,-1 0 0,1 0-1,0 0 1,-1 0-1,1-1 1,-1 1 0,1 0-1,0 0 1,-1 0 0,1-1-1,-1 1 1,1 0 0,-1-1-1,1 1 1,-1-1-1,1 1 1,-1-1 0,1 1-1,-1-1 1,0 1 0,1-1-1,-1 1 1,0-1 0,1 1-1,-1-1 1,0 1 0,0-1-1,1 0 1,-1 1-1,0-1 1,0 1 0,0-1-1,0 0 1,0 1 0,0-1-1,0 0 1,0 1 0,0-1-1,0 0 1,0 1-1,-1-2 1,1 1-16,-1 0 0,1 0 0,-1 0 0,1 0 0,-1 0 0,1 0 0,-1 0 0,0 0 0,0 0 0,1 0 0,-1 0 0,0 0 0,0 1 0,0-1 1,0 0-1,0 1 0,0-1 0,0 1 0,0-1 0,0 1 0,0-1 0,-1 1 0,1-1 0,0 1 0,0 0 0,-2 0 0,-3-1 144,0 1 0,0 0 1,0 1-1,0 0 0,-1 0 0,1 0 1,0 0-1,1 1 0,-1 0 0,-11 5 1,15-4 153,-1-1 1,1 0-1,-1 1 1,1-1-1,0 1 1,0 0-1,0 0 1,0 0-1,0 0 1,1 0-1,-1 0 1,1 0-1,0 1 1,0-1-1,0 0 1,0 1-1,1-1 1,0 0-1,-1 1 1,1-1-1,1 7 1,-2 57 3217,3-1 0,4 0 1,2-1-1,2 1 0,23 72 0,32 37 583,-46-127-3673,-5-16-322,2 0 0,1-1 0,2 0 0,0-1 0,2-2 0,32 35 0,-32-45-2973,-19-17 2359,0 0 0,0 0 0,0 1 0,0-1 0,-1 1 0,1 0 0,0-1 1,0 1-1,-1 0 0,1 0 0,-1 0 0,0 0 0,0 0 0,1 0 0,-1 0 1,-1 1-1,1-1 0,0 0 0,0 0 0,-1 1 0,1-1 0,-1 1 0,0-1 1,0 5-1,-6 13-5397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73 145 416,'-14'-56'2084,"14"41"-1094,0-9 231,0 23-1166,0 0 0,0 1 0,0-1 0,1 1 0,-1-1 0,0 1 0,0-1 0,1 1 0,-1-1 0,1 1 1,-1-1-1,0 1 0,1-1 0,-1 1 0,1 0 0,-1-1 0,1 1 0,-1 0 0,1-1 0,-1 1 0,1 0 0,-1-1 1,1 1-1,-1 0 0,1 0 0,-1 0 0,1 0 0,0 0 0,-1 0 0,1-1 0,-1 1 0,2 1 0,-1-1 51,1 1 1,-1 0-1,1-1 0,-1 1 0,0 0 0,1 0 1,-1 0-1,0 0 0,0 0 0,0 0 0,0 1 0,0-1 1,0 0-1,0 1 0,0-1 0,0 0 0,-1 1 0,1-1 1,0 1-1,-1-1 0,0 1 0,1-1 0,-1 1 0,0 0 1,1-1-1,-1 1 0,0 2 0,3 48 1672,-3-52-1766,0 1 16,0 70 2487,-16 138 0,-50 74-119,61-266-2281,1 0 1,0 0 0,2 0 0,-2 33 0,4-48-71,2-4 0,70-84 70,-29 25-57,34-54-119,1-3-972,124-148-1,-127 172-2483,-69 86 3184,36-39-3231,-40 46 3394,-1-1-1,0 1 0,1 0 1,-1 0-1,0 0 0,1 0 1,0 0-1,-1 0 0,1 0 1,-1 1-1,1-1 0,0 0 0,0 1 1,-1-1-1,1 1 0,0 0 1,0 0-1,-1-1 0,1 1 1,0 0-1,0 1 0,0-1 1,-1 0-1,1 0 0,0 1 1,0-1-1,-1 1 0,1 0 1,3 1-1,-3 2 23,0-1 1,-1 1-1,1 0 1,-1 0-1,0 0 1,0 0-1,0 0 0,-1 0 1,1 0-1,-1 0 1,0 0-1,0 0 1,-1 0-1,-1 8 0,2 3-146,-1 2 148,-1 0 0,0 0 1,-1-1-1,-1 1 0,-12 30 0,-41 83 318,22-56 336,17-38-93,-12 33 473,29-64-734,-1 0 0,1-1-1,0 1 1,1 0 0,-1 0 0,1 0 0,0 0 0,0 0 0,0 0 0,1-1-1,0 1 1,3 9 0,-3-12-55,1 0-1,0 0 1,0-1-1,0 1 1,0-1-1,0 1 1,0-1-1,0 0 1,0 0-1,1 0 1,-1 0-1,0 0 1,1-1 0,-1 1-1,0-1 1,1 1-1,-1-1 1,1 0-1,-1 0 1,1 0-1,2 0 1,68-3 885,-63 2-929,9-2 2,0-1 0,0 0 0,-1-1 0,0-1 1,0-1-1,0 0 0,32-20 0,1-5-37,57-47-1,-96 69-2,0-1 1,-1 0-1,0-1 0,-1 0 0,-1-1 1,0 0-1,0-1 0,-1 0 0,-1 0 1,0 0-1,-2-1 0,9-29 0,-14 43 10,1 0 0,-1 0 0,1 0 0,-1 0 0,0 0 0,0 0 0,1 0 0,-1 0 0,0 0 0,0-1 0,0 1 0,0 0 0,-1 0 0,1 0 0,0 0 0,0 0 0,0 0 0,-1 0 0,1 0 0,-1 0 0,1 0 0,-1 0 0,1 0 0,-1 0 0,0 0 0,1 1 0,-1-1 0,0 0 0,1 0 0,-1 1 0,0-1 0,0 0 0,0 1 0,0-1 0,0 1 0,0-1 0,0 1 0,0-1 0,0 1 0,0 0 0,0-1 0,0 1 0,0 0 0,0 0 0,0 0 0,0 0 0,0 0 0,0 0 0,-1 0 0,1 0 0,0 1 0,0-1 0,0 0 0,0 0 0,-2 2 0,-3 0 81,-1 0 0,1 0 0,-1 1-1,1 0 1,0 1 0,0-1 0,-10 9 0,-9 11 103,0 2 0,1 1-1,2 1 1,1 1 0,-24 40 0,34-49-195,1 0 0,1 1 1,1 0-1,0 0 0,2 1 0,0 0 0,1 0 1,2 1-1,-3 40 0,6-54-108,0 0 0,1 0 0,0 0 0,1 0 1,-1-1-1,1 1 0,1 0 0,0-1 0,0 1 0,0-1 0,1 0 0,5 8 0,-6-11-49,0 0-1,1 0 0,-1-1 1,1 1-1,-1-1 0,1 0 1,0 0-1,1 0 0,-1-1 1,0 1-1,1-1 0,-1 0 1,1 0-1,0-1 0,-1 1 1,1-1-1,0 0 0,0-1 1,0 1-1,7-1 0,3 0-262,0 0 0,1-2-1,-1 0 1,0 0 0,0-2 0,0 0-1,0-1 1,-1 0 0,1-1-1,-2 0 1,1-1 0,-1-1 0,0 0-1,12-11 1,5-5 214,-2-1-1,0-2 1,-2 0 0,-1-2 0,-1-1-1,-2-1 1,-1-1 0,20-41-1,-9 15 1023,3 0-1,2 3 0,3 1 1,86-91-1,-123 143-670,-1-1 0,1 1 1,0 0-1,0 0 0,0 0 1,0 0-1,0 1 0,0-1 0,0 1 1,0 0-1,1 0 0,5-2 0,-8 3-62,0 0-1,1 0 1,-1 1-1,0-1 1,1 0-1,-1 0 1,0 1-1,0-1 1,1 0-1,-1 1 0,0 0 1,0-1-1,0 1 1,1 0-1,-1-1 1,0 1-1,0 0 1,0 0-1,0 0 0,0 0 1,1 2-1,1 2 226,0 0-1,-1 1 0,0 0 0,0-1 0,0 1 0,-1 0 0,1 0 0,-1 0 1,-1 0-1,1 6 0,-1 15 361,-1 0 0,-2 0 0,0-1 0,-2 0 0,-1 1 0,-11 30 0,4-20-325,-2 0 0,-1-1 0,-38 61 0,43-82-304,-1 0-1,-1-1 1,-25 23-1,20-20-48,16-15-73,0 0-1,0-1 1,0 1-1,0 0 1,-1-1-1,1 1 1,0-1-1,-1 0 1,0 0-1,1 0 1,-1 0-1,0 0 1,1-1 0,-4 1-1,5-1 4,0 0 0,0 0 0,0 0 0,-1-1-1,1 1 1,0 0 0,0-1 0,0 1 0,1-1 0,-1 1-1,0-1 1,0 0 0,0 1 0,0-1 0,0 0 0,1 1 0,-1-1-1,0 0 1,0 0 0,1 0 0,-1 0 0,1 0 0,-1 0 0,1 0-1,-1 0 1,1 0 0,0 0 0,-1 0 0,1 0 0,0 0 0,0 0-1,0 0 1,0 0 0,0 0 0,0 0 0,0 0 0,0 0 0,1-2-1,-1-8-245,-1-17-250,1 0 0,2 0 0,1 0 0,11-48 0,-3 41 349,2-1 1,2 2 0,1 0 0,29-47 0,-42 77 202,0 0 0,1 0 0,-1 1 0,1-1 0,0 1 0,0-1 0,0 1 0,1 1 0,-1-1 0,1 0 0,-1 1 0,9-3 0,-11 4 23,0 1-1,1-1 1,-1 0-1,1 1 1,-1-1-1,1 1 0,-1 0 1,1 0-1,-1 0 1,1 0-1,-1 0 1,1 1-1,-1-1 1,1 1-1,-1-1 1,0 1-1,1 0 0,-1 0 1,0 0-1,0 0 1,1 0-1,-1 1 1,0-1-1,0 1 1,0 0-1,-1-1 1,3 3-1,1 3 56,-1 0 0,1 0-1,-2 0 1,1 1 0,-1-1 0,0 1 0,0 0 0,3 16-1,3 70 276,-4-33-272,0-12-33,-4-28-158,1 0 0,1-1 0,9 31 0,-4-21-568,8 22-1896,-15-50 2370,0 0 0,-1-1 1,2 1-1,-1-1 1,0 1-1,0-1 0,0 0 1,1 1-1,-1-1 0,0 0 1,1 0-1,0 0 1,-1 0-1,1 0 0,-1 0 1,1 0-1,0 0 0,0-1 1,-1 1-1,1-1 1,0 1-1,0-1 0,0 0 1,3 0-1,12 0-1621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236 135 576,'4'-31'1590,"-1"-61"1,-3 82-1047,0 8 630,0 31 848,-4 23 18,-2-1 1,-2 1-1,-28 92 0,7-27-690,1 13-537,-38 160-223,43-211-895,-12 91-1,27-62-7009,12-118 2049,10-8 4085,-8 10 318,8-14-679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21 784,'25'-10'657,"-1"-1"159,-14 11 225,-3 21 335,-7 8 273,0 10 64,0 7-193,0 11-271,-7 3-385,-3-3-399,10-8-241,-17-3-416,17-7-577,0-10-511,0-8-561,10-21-2401,7-10 2529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1281,'0'-170'3865,"0"169"-3857,0 0 0,0 0 0,0 0 0,0 1 0,0-1-1,1 0 1,-1 0 0,0 0 0,1 0 0,-1 0-1,1 0 1,-1 0 0,1 0 0,-1 1 0,1-1 0,0 0-1,-1 0 1,1 1 0,0-1 0,0 0 0,-1 1 0,1-1-1,0 1 1,0-1 0,0 1 0,0-1 0,0 1 0,0 0-1,0-1 1,0 1 0,0 0 0,0 0 0,1 0 0,40-1-553,-26 2 140,14 1 33,0 1 0,-1 2-1,0 0 1,39 14-1,-29-8 1,62 10 0,17-9 783,-113-11-320,-1-1 1,0 1-1,0 0 0,0 1 1,0-1-1,0 1 1,0 0-1,0 0 0,-1 0 1,1 0-1,-1 1 1,1-1-1,-1 1 0,0 0 1,5 6-1,18 13 608,-16-15-406,0 0 1,0 1-1,-1 0 1,13 14 0,-19-18-172,0 0 1,-1 0 0,1 0-1,-1 0 1,1 0 0,-1 1-1,0-1 1,-1 1 0,1 0-1,-1 0 1,0-1 0,0 1 0,-1 0-1,1 6 1,0 2 9,-1 0 0,-1 0 0,0 0 0,0 0 0,-1-1 0,-1 1 0,0 0 0,-1-1 0,0 0 0,-1 1 1,0-2-1,-1 1 0,-13 19 0,0-6-55,-1-1 0,-1-1 1,0 0-1,-2-2 0,-29 21 0,43-35-73,-1 0-1,0 0 1,-1-1-1,1-1 1,-1 0-1,0 0 1,-1-1-1,1 0 1,-1-1-1,1 0 1,-1-1-1,0-1 1,0 0-1,0 0 1,0-1-1,-15-2 1,24 2-42,1-1 1,-1 1 0,1-1 0,-1 0-1,1 0 1,0 0 0,-1 0-1,1 0 1,0-1 0,0 1 0,-1-1-1,1 1 1,1-1 0,-1 0 0,0 0-1,0 0 1,1 0 0,-1 0 0,1 0-1,-3-4 1,2 1-37,0 0 1,1-1-1,-1 1 0,1 0 0,1-1 1,-1 1-1,1 0 0,-1-1 1,2-8-1,2-7-183,1 0 0,0 0 0,15-39 0,-16 51 205,6-16-68,0-1 1,2 2-1,19-32 1,-27 50 116,0 1 0,0 0 0,1 1 0,0-1 1,-1 1-1,2-1 0,-1 1 0,0 0 0,1 1 1,0-1-1,0 1 0,0 0 0,0 0 0,0 0 0,1 1 1,-1 0-1,1 0 0,0 0 0,-1 1 0,1 0 0,9-1 1,-11 3 40,-1-1 0,0 1 1,0 0-1,0-1 0,0 1 1,0 1-1,0-1 1,0 0-1,0 1 0,0 0 1,0-1-1,-1 1 0,1 0 1,-1 1-1,1-1 1,-1 0-1,0 1 0,0-1 1,0 1-1,0 0 0,-1-1 1,1 1-1,-1 0 1,3 6-1,3 8 220,-1 1 0,0 0 1,2 21-1,-3-20-31,9 39 363,29 134 85,-40-178-992,0 0 1,1 0 0,1 0-1,0-1 1,0 1 0,12 18-1,-16-31 178,0 0 0,-1 0-1,1-1 1,0 1 0,0 0-1,0 0 1,0 0 0,0-1-1,0 1 1,0-1 0,0 1-1,0 0 1,0-1 0,0 0-1,1 1 1,-1-1-1,0 0 1,0 0 0,0 1-1,0-1 1,1 0 0,-1 0-1,0 0 1,0 0 0,0-1-1,1 1 1,-1 0 0,0 0-1,0-1 1,0 1 0,0-1-1,0 1 1,0-1 0,1 1-1,-1-1 1,0 0-1,-1 0 1,1 1 0,0-1-1,0 0 1,0 0 0,1-1-1,14-15-2090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81 768,'6'-17'545,"-6"15"-454,0 1 0,1-1 0,-1 0 1,0 1-1,1-1 0,0 1 0,-1 0 1,1-1-1,0 1 0,-1-1 0,1 1 1,0 0-1,0-1 0,0 1 1,0 0-1,1 0 0,-1 0 0,0 0 1,0 0-1,1 0 0,-1 0 0,0 0 1,3 0-1,31-8 1348,1 2-1,1 1 1,63-2 0,-50 7-719,-19 0-325,51 5 0,-72-3-344,1 1 1,-2 0-1,1 1 1,0 0 0,0 1-1,-1 0 1,0 0-1,17 11 1,-23-12 64,0-1 0,-1 1 0,1 0 0,-1 0 1,0 0-1,0 0 0,0 1 0,0-1 0,0 0 0,-1 1 0,0-1 1,0 1-1,0 0 0,0-1 0,0 1 0,-1 0 0,1 0 0,-1-1 1,0 1-1,0 0 0,-1 0 0,0 5 0,-1 1 275,1 1-1,-2-1 1,1 0-1,-1 0 1,-1 0-1,-9 17 1,-12 13 603,-1-2-1,-3 0 1,-1-2-1,-65 60 1,-157 108 2018,166-138-2455,75-56-505,0 0 0,1 0-1,0 1 1,-13 19 0,21-28-44,1 1 0,-1-1 1,1 0-1,0 1 0,-1-1 0,1 1 0,1 0 1,-1-1-1,0 1 0,1 0 0,-1 0 0,1-1 1,0 6-1,0-7-8,0 0 0,1 1 1,0-1-1,-1 0 0,1 0 0,0 0 1,-1 0-1,1 1 0,0-1 0,0 0 1,0 0-1,0 0 0,0-1 1,0 1-1,0 0 0,1 0 0,-1-1 1,0 1-1,0 0 0,0-1 0,1 1 1,-1-1-1,0 0 0,1 1 0,-1-1 1,0 0-1,1 0 0,-1 0 0,3 0 1,11 2-3,0-2 1,0 0-1,1 0 1,-1-2 0,0 0-1,0 0 1,19-7-1,102-42-35,-16 5 19,-109 44-964,1 0 1,0 1 0,0 0-1,0 1 1,19 2-1,5 0-1560,-36-25-10178,-10 7 11117,-6-2 325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210 135 432,'-36'-13'817,"-1"1"-1,-54-11 0,48 22 750,40 2-800,7-1-66,26-3 73,46-2 24,-43 4-689,0-1-1,0-2 1,33-9-1,-44 8-172,0 1 0,42-3 0,-42 6-391,0-2 0,39-8 0,-21 1-1293,62-6 0,-57 14 626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1 592,'-8'0'649,"-1"-1"0,1 1 1,0 0-1,0 1 0,0 0 0,0 0 0,0 1 0,0 0 0,-14 6 0,7 3-266,1 0 1,0 1-1,1 0 0,-22 27 0,30-33-328,0 1 0,1 0 0,0 0 0,0 0 0,0 0 0,1 1 0,0 0 0,0-1 0,1 1 0,0 0 0,1 0 0,-2 17 0,3-19-44,0 1-1,0 0 1,1 0 0,0 0 0,0 0-1,1 0 1,-1-1 0,1 1 0,1 0-1,0-1 1,5 10 0,-6-14-57,0 0 0,0 1 0,0-1 0,0 0 0,0 0 0,1-1 0,-1 1 0,1 0 0,-1-1 0,1 0 0,0 1-1,0-1 1,0 0 0,-1 0 0,1-1 0,0 1 0,0 0 0,0-1 0,0 0 0,0 0 0,0 0 0,0 0 0,0 0 0,0-1 0,0 1 0,0-1 0,0 0 0,3-1 0,5-2-220,-1 0 0,0 0 0,0-1 1,0-1-1,0 1 0,-1-1 0,11-10 1,58-57-1061,-52 44 1470,0-2 0,-2 0 0,33-58 0,-46 68 1015,-15 24 1150,-19 35 71,5-3-1409,-1 0 146,-22 57 0,37-82-1167,1 0 0,0 0 0,1 0 1,0 1-1,0-1 0,1 1 0,1-1 0,-1 1 1,2-1-1,2 20 0,-2-29-64,-1 1-1,0-1 1,1 1 0,0-1-1,-1 1 1,1-1 0,0 0-1,0 1 1,0-1 0,0 0-1,0 1 1,0-1 0,0 0-1,0 0 1,0 0 0,0 0-1,1 0 1,-1 0 0,0-1-1,1 1 1,2 1 0,-1-1-212,1 0-1,0 0 1,0 0 0,0-1 0,1 1 0,-1-1-1,0 0 1,5-1 0,4-1-453,1 0 0,-1-1 0,0-1 0,12-4 1,17-8-208,-1-1 1,-1-2 0,73-47 0,-54 21 598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294 423 464,'3'-10'316,"-1"-1"0,0 0 0,0 1 0,0-14 0,-27 34 1434,-3 17-643,1 0 1,1 2 0,1 0-1,2 2 1,-26 46-1,49-77-1106,-24 37 1203,-26 54 0,45-81-1058,1 1-1,0-1 1,0 1-1,1-1 1,1 1 0,0 0-1,0 0 1,1 0-1,0 0 1,2 22-1,0-32-138,-1 1 0,1-1-1,0 1 1,0-1 0,0 0 0,1 1-1,-1-1 1,0 0 0,0 0 0,1 0-1,-1 0 1,0 0 0,1 0-1,-1 0 1,1 0 0,0 0 0,-1-1-1,1 1 1,-1-1 0,1 1-1,0-1 1,0 0 0,-1 1 0,1-1-1,0 0 1,-1 0 0,1 0 0,0-1-1,0 1 1,2-1 0,4 1-72,0-1 1,0 0-1,0-1 1,0 0-1,-1 0 1,9-3 0,3-6-222,0 0 0,-1-2 1,-1 0-1,1-1 1,-2-1-1,0 0 1,-1-1-1,24-33 1,-5 1-244,-3-1 0,29-61 0,52-137-61,-81 177 662,-10 21 583,24-84 0,-79 200 3032,-60 171-1433,48-129-1970,-63 224 1,104-304-781,1 1 0,2 0 0,2 53 0,1-33-1413,-2-48 1735,1-1 0,0 1 0,0-1-1,0 1 1,0-1 0,0 0-1,0 1 1,0-1 0,0 1-1,1-1 1,-1 1 0,1-1 0,-1 0-1,1 1 1,-1-1 0,1 0-1,0 1 1,0-1 0,-1 0-1,1 0 1,0 0 0,0 1 0,0-1-1,0 0 1,2 1 0,-1-2-38,1 0 1,-1 0 0,0 0 0,0 0 0,0-1-1,0 1 1,0-1 0,0 1 0,0-1-1,0 0 1,-1 0 0,1 1 0,0-1-1,0-1 1,0 1 0,-1 0 0,1 0-1,1-2 1,9-8-383,-1 1-1,0-1 0,0-1 1,-1 0-1,11-19 1,-14 22 352,18-30-799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131 181 112,'33'-32'209,"-11"10"118,0 1 0,40-28 0,-44 37-127,-11 7 21,-1 0 0,1 1 0,0-1 0,0 1 0,1 1 0,-1-1 0,1 1 0,0 0 1,-1 1-1,1 0 0,1 0 0,-1 1 0,15-1 0,-22 3-170,0-1 1,-1 0-1,1 0 1,0 0 0,0 0-1,-1 1 1,1-1-1,0 0 1,-1 0-1,1 1 1,0-1 0,-1 1-1,1-1 1,-1 1-1,1-1 1,0 1-1,-1-1 1,1 1 0,-1-1-1,0 1 1,1 0-1,-1-1 1,1 1-1,-1 0 1,0-1-1,0 1 1,1 0 0,-1-1-1,0 2 1,3 31 1649,-4-24-1261,0 0 1,0-1-1,-1 1 1,0-1-1,-5 13 0,-8 6 67,0-2 0,-2 0 0,-1-1 0,0 0 0,-2-2 0,-1 0 0,-1-2 0,0 0 0,-2-1-1,-40 25 1,44-32-456,12-6-56,1-1 1,-1 0-1,0-1 1,0 0-1,-1 0 1,1-1-1,-1 0 1,1 0-1,-1-1 1,0 0-1,0 0 1,-14-1-1,23-1-32,-1 0-1,0 0 0,0-1 0,0 1 0,1-1 0,-1 1 1,0-1-1,1 1 0,-1-1 0,0 1 0,1-1 1,-1 1-1,1-1 0,-1 0 0,1 1 0,-1-1 0,1 0 1,-1 0-1,1 1 0,0-1 0,-1 0 0,1 0 0,0 1 1,0-1-1,-1 0 0,1 0 0,0 0 0,0 0 1,0 0-1,0 1 0,0-1 0,0 0 0,1 0 0,-1 0 1,0 0-1,0 1 0,1-1 0,-1 0 0,1-1 1,10-38-921,-2 25 857,0 0 0,1 0 0,0 0 0,1 1 0,1 1 0,0 0 0,1 1 0,0 0 0,1 1 0,0 0 0,1 1 0,0 1 0,28-13 0,-40 20 109,0 1 1,0 0-1,0 0 1,1 0-1,-1 0 1,0 0-1,0 1 1,1-1-1,-1 1 1,1 0-1,-1 0 1,4 1-1,-6-1 5,1 0 0,-1 1 0,1-1 0,-1 1 0,0 0 0,1-1 0,-1 1 0,0 0-1,1 0 1,-1 0 0,0 0 0,0 0 0,0 0 0,0 0 0,0 0 0,0 1 0,0-1 0,0 0 0,0 2-1,2 5 54,-1 1-1,0-1 1,0 1-1,-1-1 1,0 1-1,0 0 0,-1 11 1,4 31-78,-3-48-225,-1 0-1,1 0 0,0 0 1,0-1-1,1 1 0,-1 0 1,1 0-1,-1-1 0,1 1 0,0-1 1,0 0-1,0 1 0,0-1 1,0 0-1,0 0 0,1 0 1,-1 0-1,1-1 0,-1 1 1,1-1-1,0 1 0,-1-1 1,1 0-1,0 0 0,0 0 1,0-1-1,0 1 0,0 0 0,0-1 1,0 0-1,0 0 0,4 0 1,-2 0-103,5 0-102,0 0 0,0 0 0,0-1 0,0 0-1,0-1 1,0 0 0,17-6 0,21-17-201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79 336,'76'-78'4266,"-105"80"-195,22 0-3682,-1 2 0,0-1-1,1 1 1,0 0-1,0 1 1,0-1 0,0 1-1,1 1 1,-7 7-1,-4 4 100,1 1 0,-14 21-1,26-35-452,0 1-7,0 1 0,0-1 0,0 1 0,1-1 0,0 1 0,0 0 0,1 0 0,-1 1 0,1-1 0,0 0 0,1 1 0,0-1 0,-1 9 0,2-4-26,0 1 0,1 0 0,0-1-1,1 1 1,0-1 0,1 0 0,0 1 0,0-1-1,2 0 1,-1-1 0,12 19 0,-14-26 2,0 1 0,-1-1 1,1 0-1,-1 1 0,0-1 0,0 1 1,0 0-1,0-1 0,-1 1 1,0-1-1,1 1 0,-1 0 1,0 0-1,-1-1 0,1 1 0,-1 0 1,1-1-1,-1 1 0,0-1 1,-1 1-1,1-1 0,0 1 1,-1-1-1,0 0 0,0 0 0,0 0 1,0 0-1,0 0 0,-1 0 1,-3 2-1,-16 10-26,16-11-23,1-1 1,-1 1-1,1-1 1,-1 0-1,0-1 1,0 1 0,0-1-1,0 0 1,-12 1-1,-30 4-1123,34-4 32,-1-1 0,1-1-1,0 0 1,-1-1 0,1 0 0,-20-4 0,7-5-1239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1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10 330 528,'-6'-12'462,"4"-3"-157,1-1-1,0 0 1,3-23 0,-1 4 965,-1 34-574,0-39 1217,0 12-1145,-1 11-473,1-1 0,1 1 0,5-31 0,-6 32-138,0 4 98,3 16 1523,19 84-1412,-4 1 1,-3 1-1,4 114 1,-16 283 455,-6-253-722,22 71-124,-8-255-725,-6-35-1088,-6-31-3898,-7-45 3368,-1 9 1457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11 319 464,'-10'0'4555,"21"-2"-2999,34-8-890,-29 4-459,0 0 0,31-7 0,-30 9-162,1-1 1,27-12-1,-6 0 59,-1-3 0,0 0 0,-2-3 1,47-37-1,-81 58 68,0 0 0,1 0 0,-1-1 0,0 1 0,0-1 0,0 0 1,-1 0-1,1 0 0,-1 0 0,1 0 0,-1 0 0,0 0 0,0 0 1,-1 0-1,1-1 0,0 1 0,-1 0 0,0 0 0,0-1 0,0-5 1,-1 9-125,1-1 0,0 0 1,0 1-1,0-1 0,-1 1 1,1-1-1,0 1 0,-1-1 1,1 1-1,0-1 0,-1 1 1,1-1-1,0 1 0,-1-1 1,1 1-1,-1 0 0,1-1 1,-1 1-1,1 0 0,-1-1 0,1 1 1,-1 0-1,0 0 0,1-1 1,-1 1-1,1 0 0,-1 0 1,1 0-1,-1 0 0,0 0 1,1 0-1,-1 0 0,1 0 1,-1 0-1,0 0 0,1 0 1,-1 0-1,1 1 0,-1-1 1,0 0-1,1 0 0,-1 0 1,1 1-1,-1-1 0,1 0 1,-1 1-1,0 0 0,-34 16 1109,-3 5-401,2 1 1,0 1 0,2 3 0,1 0-1,1 2 1,2 2 0,-39 47-1,62-66-693,1-1 1,0 1-1,1 1 0,0-1 0,0 0 0,1 1 1,1 0-1,0 0 0,1 0 0,-1 23 0,3-30-82,0 1 0,1 0-1,0 0 1,0-1 0,0 1 0,0-1-1,1 1 1,0-1 0,1 1-1,3 6 1,-4-10-66,0 1 1,1-1-1,-1 0 0,1 0 0,0 0 0,0 0 1,0-1-1,0 1 0,0-1 0,0 1 1,1-1-1,-1 0 0,1-1 0,0 1 0,-1 0 1,1-1-1,8 2 0,5-1-608,1 0 1,0 0-1,-1-2 0,1 0 0,0-1 1,0-1-1,-1-1 0,1 0 1,-1-2-1,0 0 0,20-8 0,-2-2-394,-1-1-1,-1-2 1,0-2-1,35-27 1,1-10 322,-2-3-1,102-121 1,-91 95 1425,-54 54 26,-19 25-105,1-1 0,0 1 0,0 0 0,12-10 3583,-18 22-1541,-1 1-2036,0 0 1,0-1 0,-1 1-1,0 0 1,0-1-1,0 1 1,-1-1-1,0 1 1,0-1-1,-4 5 1,-44 58 2085,38-51-1938,-55 56 1250,52-59-1867,1 2 0,1-1 0,0 2 0,1-1 0,1 2 0,0 0 0,-14 32 0,25-49-166,0 0-1,1 0 1,-1 0-1,1 0 1,-1 0-1,1 0 1,0 0-1,-1 0 1,1 0-1,0 0 1,0 1-1,0-1 1,0 0-1,0 0 1,0 0 0,0 0-1,0 0 1,0 1-1,1-1 1,-1 0-1,0 0 1,1 0-1,-1 0 1,1 0-1,-1 0 1,1 0-1,0 0 1,-1 0-1,1 0 1,0 0-1,0 0 1,-1-1-1,1 1 1,0 0-1,0 0 1,0-1-1,0 1 1,0-1-1,0 1 1,0-1-1,0 1 1,0-1-1,0 1 1,1-1-1,-1 0 1,2 0-1,5 1-336,0-1 0,0 0 0,1 0 0,-1-1 1,13-3-1,16-7 50,1-2 0,-2-2 1,0-1-1,0-1 0,-2-2 1,43-31-1,-20 7 401,38-24 503,-84 60-243,1 0 1,-1 1 0,1 1-1,0 0 1,1 1 0,17-4 0,-27 7-195,0 1 0,1 0 0,-1 0 0,0 1 0,1-1 0,-1 1 0,0-1 0,0 1 0,0 0 0,0 0 0,0 0 0,0 1 1,0-1-1,0 1 0,0 0 0,-1 0 0,1 0 0,4 4 0,43 52 2212,-29-32-1512,-2-4-408,-10-10-334,1 0 0,0 0 1,1-2-1,0 1 0,1-1 0,0-1 0,0 0 0,1-1 1,23 12-1,-18-13-213,0-1 1,0 0-1,0-1 1,1-1 0,25 2-1,-30-6-361,0 1 1,1-2-1,-1 0 0,0 0 1,0-2-1,-1 0 0,1 0 1,17-7-1,-19 5-300,0-1 0,-1 0 0,1 0-1,-1-1 1,0 0 0,-1-1 0,0-1 0,0 1 0,-1-2-1,8-9 1,-10 11-107,-2 0-1,1 0 0,-1-1 1,-1 0-1,1 0 1,-1 0-1,-1 0 0,0-1 1,0 1-1,-1-1 1,0 0-1,-1 0 0,1-15 1,-2 3-1134,0 4-571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47 432,'-31'-21'6747,"30"24"-6506,0 1 0,1 0-1,-1 0 1,1 0 0,0 0-1,0 0 1,2 8 0,-1 0 328,-4 35 508,-2-1 1,-2 1-1,-15 51 0,5-21-765,-6-1-138,15-53-102,1-1 1,-4 29 0,10-14 28,1-34-85,0-15-171,1-9 2,1 0 0,1 0 0,0 0-1,2 1 1,0-1 0,14-30 0,62-116 43,-75 155 97,4-8 8,0 0 0,1 1 0,1 0 0,1 1 0,1 1 0,0 0 0,2 1 0,-1 0 0,31-22-1,-44 37 28,0-1-1,0 1 0,0-1 0,1 1 1,-1 0-1,1 0 0,-1 0 0,1 0 1,-1 0-1,1 0 0,0 1 0,-1 0 0,1-1 1,0 1-1,-1 0 0,1 0 0,0 0 1,0 1-1,-1-1 0,5 2 0,-5-1 32,0 0 1,1 1-1,-1 0 0,0-1 0,0 1 0,0 0 0,0 0 0,-1 0 0,1 0 1,0 0-1,-1 1 0,1-1 0,-1 0 0,0 1 0,0-1 0,1 5 0,3 9 203,-2 1-1,0-1 1,-1 0-1,-1 1 0,0 20 1,0 57 461,1-26-430,-11 112 0,1-153-171,5-20-486,4-16-1484,11-31 1374,2 1-1,1 0 0,3 1 0,42-70 1,-39 74 591,1 1 0,2 0 1,1 2-1,2 1 0,1 1 0,33-26 1,-59 53-62,0 0-1,0 0 1,0 1 0,1-1 0,-1 1 0,1-1 0,-1 1 0,1 0 0,-1 0-1,1 0 1,0 0 0,-1 0 0,1 1 0,0-1 0,0 1 0,-1 0 0,1-1 0,0 1-1,0 1 1,0-1 0,-1 0 0,1 1 0,0-1 0,0 1 0,-1 0 0,1 0-1,-1 0 1,1 0 0,-1 1 0,1-1 0,-1 1 0,0-1 0,1 1 0,-1 0 0,0 0-1,0 0 1,0 0 0,2 3 0,3 6 230,0 0 1,-1 0-1,0 0 1,-1 1-1,0 0 1,6 23-1,-1 8 2,-1 0 0,-3 1 0,2 50 0,-8 138-897,-2-104-3409,5-139-446,9-14 2566,-6 12 813,72-206-4293,-3 9 4610,-62 180 970,2 0 1,1 0-1,2 1 1,37-45 0,-50 67-69,1 0 1,1 1-1,-1 0 0,1 0 1,0 0-1,1 1 1,-1 0-1,1 1 1,9-4-1,-15 7-42,0 0 0,0 0 0,0 1 0,0-1 0,0 1 1,1 0-1,-1 0 0,0 0 0,0 0 0,1 0 0,-1 0 0,0 0 0,0 1 0,0-1 0,0 1 0,4 1 0,-3 0 20,-1-1 1,0 1-1,0 0 0,1 0 0,-1 0 0,0 0 0,-1 0 0,1 1 0,0-1 0,-1 0 1,1 1-1,-1-1 0,0 1 0,0 0 0,0-1 0,1 5 0,2 13 477,-1-1 1,0 0-1,-2 1 0,0-1 0,-3 33 0,0 2 216,1 0-497,-2-1 1,-11 59-1,11-58-2612,3-51 397,0-14-1905,0-17 2343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1 163 544,'0'-49'849,"7"20"175,-7 1 161,0 7 175,0 3 65,0 7-144,0 4 703,10 7-2160,4 18-688,3-8-609,8-2-336,9-8 65,-6 21 239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85 112,'41'-22'410,"-30"18"-263,-1-1 0,0-1 0,0 0 0,10-8 0,5 2 317,-24 12-401,1-1 0,0 1 0,0-1 1,-1 0-1,1 1 0,0-1 1,-1 0-1,1 0 0,-1 0 0,1 0 1,-1 0-1,0-1 0,8-3 7232,-9 5-7178,-2 7 4720,-1 0-5671,-69 110 7726,-20 75-3395,90-187-3425,-11 26-4,1 0-1,2 1 0,1 1 1,1-1-1,2 1 0,1 0 1,-1 58-1,6-85-287,1 1 0,-1-1 0,1 1 0,0-1 0,0 1 0,1-1 0,0 0-1,4 10 1,-5-14 53,0 0-1,0 0 1,0-1-1,1 1 1,-1 0-1,0 0 1,1-1-1,-1 1 1,1 0-1,0-1 1,-1 0-1,1 1 1,0-1-1,0 0 1,0 0-1,0 0 1,0 0-1,0 0 1,0-1-1,0 1 1,1-1-1,-1 1 1,0-1-1,3 0 1,2 1-546,0-1 1,0-1-1,0 1 1,0-1-1,0-1 1,0 1-1,-1-1 0,1 0 1,-1-1-1,12-5 1,-7 0-34,-1 0-1,0 0 1,-1-1 0,0 0 0,8-11 0,7-10 21,-2-2 1,-2-1-1,-1 0 0,29-71 0,-21 43 809,-19 44 357,1 0 0,1 0 0,1 1 0,0 0 0,15-16 1065,-26 35-295,-1 33 893,-2 0-1,-2-1 1,-17 66-1,14-63-1709,2 0 0,2 0 0,2 1 0,1-1 0,6 49 0,-5-84-417,0 0 0,0 0 0,1 0 0,-1 0 0,1 0 0,0 0-1,0 0 1,0-1 0,0 1 0,0 0 0,1-1 0,-1 1 0,1-1 0,0 1 0,0-1 0,0 0-1,0 1 1,0-1 0,0 0 0,0-1 0,1 1 0,-1 0 0,1-1 0,-1 1 0,1-1-1,0 0 1,-1 0 0,1 0 0,0 0 0,0 0 0,0 0 0,0-1 0,0 0 0,0 1 0,0-1-1,-1 0 1,1-1 0,0 1 0,0 0 0,0-1 0,0 0 0,0 1 0,0-1 0,0 0-1,-1-1 1,1 1 0,0 0 0,-1-1 0,4-2 0,5-3-101,0-1 0,-1 0-1,0-1 1,0 0 0,-1-1 0,0 0-1,-1 0 1,0-1 0,10-19 0,-4 5-181,-1 0 1,-2-1 0,14-43-1,-23 59 195,8-19-975,-2-1-1,-1 0 0,-2 0 0,4-51 1,-10 73 332,1 5 452,0 0 0,0 0 1,0 0-1,0 0 0,0 1 0,0-1 0,1 0 1,-1 0-1,1 0 0,0 1 0,0-1 1,0 0-1,0 1 0,0-1 0,2-2 0,5 2-1342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25 469 672,'-2'2'206,"0"0"0,0 0 0,0 0 0,0 0 0,0 0 0,1 0 0,-1 0 0,1 0 0,0 1 0,-1-1 0,1 1 0,0-1 0,1 1 0,-1-1 0,0 1 0,1 0 0,-1-1 0,1 5 0,24-5 1520,-11-3-1742,0 0-1,0 0 0,-1-1 1,1-1-1,0 0 1,-1-1-1,0 0 1,0-1-1,0-1 0,0 1 1,-1-2-1,0 0 1,15-12-1,-18 13-13,-1 0-1,-1 0 1,1-1-1,-1 0 1,0 0-1,0-1 1,-1 0-1,0 0 1,-1 0-1,1 0 1,-2-1-1,1 1 1,-1-1 0,0 0-1,-1 0 1,0 0-1,-1-1 1,1-14-1,-2 23 67,1 0 1,-1 0-1,0 0 0,0 0 1,0 1-1,0-1 0,0 0 0,0 0 1,0 0-1,0 0 0,0 0 0,0 0 1,-1 0-1,1 0 0,0 0 0,-1 0 1,1 0-1,-1 0 0,1 0 0,-1 0 1,1 1-1,-1-1 0,1 0 1,-1 0-1,0 1 0,0-1 0,1 0 1,-1 1-1,0-1 0,0 1 0,0-1 1,1 1-1,-1-1 0,0 1 0,0-1 1,0 1-1,0 0 0,0 0 1,0 0-1,0-1 0,0 1 0,0 0 1,0 0-1,0 0 0,0 0 0,0 1 1,0-1-1,0 0 0,0 0 0,0 1 1,0-1-1,0 0 0,0 1 0,0-1 1,1 1-1,-2 0 0,-4 2 101,0 0-1,0 1 1,1-1-1,-1 1 1,1 1-1,-9 8 1,1 4-82,0 0 0,1 1 0,1 0 0,1 1 0,1 0 0,-13 36 0,17-40-79,1 0 1,0 1-1,1 0 0,1-1 0,0 1 0,2 0 0,-1 0 0,2 0 0,4 26 1,-5-39-55,1 0 1,0-1 0,0 1 0,0-1 0,0 1-1,0-1 1,0 1 0,0-1 0,1 0 0,-1 0-1,1 1 1,0-1 0,0 0 0,0 0 0,0-1-1,0 1 1,0 0 0,0-1 0,0 1 0,1-1-1,-1 0 1,1 0 0,-1 0 0,1 0 0,-1 0-1,1 0 1,0-1 0,-1 1 0,1-1 0,0 0-1,-1 0 1,1 0 0,0 0 0,-1 0 0,6-1-1,1-1-248,1 0-1,-1 0 0,0-1 0,0 0 1,0 0-1,-1-1 0,1 0 0,14-10 1,12-11 155,-1-1 1,-1-2 0,-2-1-1,0-2 1,-2 0 0,41-60-1,-9 9 463,-40 57 397,31-51 0,-49 70-423,-3 5-192,1 0-1,-1 0 1,0 0-1,0 1 1,1-1-1,-1 0 1,1 0-1,-1 1 1,0-1-1,1 0 1,-1 1-1,1-1 1,0 0-1,-1 1 1,1-1-1,0 1 1,-1-1-1,1 1 1,0-1-1,-1 1 1,1-1-1,0 1 1,0 0-1,-1-1 1,2 1-1,-2 24 2134,1 0-1422,-1-4-317,0 0-1,-1 0 1,-1 0-1,0 0 1,-11 37 0,5-21-555,1 1 0,2 0 0,2 0 0,2 63 0,1-99 50,0-1 0,0 0 0,0 1 0,0-1 0,0 1 0,0-1 0,0 0 0,0 1 0,0-1 0,0 1 0,0-1 0,0 0 0,0 1 0,0-1 0,0 1 1,0-1-1,1 0 0,-1 1 0,0-1 0,0 0 0,0 1 0,1-1 0,-1 0 0,0 0 0,1 1 0,-1-1 0,0 0 0,1 0 0,-1 1 0,0-1 0,1 0 0,-1 0 0,0 0 0,1 1 0,-1-1 1,0 0-1,1 0 0,-1 0 0,1 0 0,-1 0 0,0 0 0,1 0 0,-1 0 0,1 0 0,-1 0 0,0 0 0,1 0 0,-1 0 0,1 0 0,-1-1 0,0 1 0,1 0 0,19-14-920,7-17 455,-3-1 1,0-1 0,22-42 0,19-29 547,73-80 813,-110 151-302,1 0 0,2 3 0,44-36 0,-72 64-437,0 0 0,0 0 0,0 1 0,0-1 0,1 1 0,-1-1 0,1 1 0,-1 0 0,0 0 0,1 1 0,0-1 0,-1 1 0,1-1 0,6 2-1,-8-1-18,0 0 0,1 1-1,-1-1 1,0 1 0,0 0-1,0-1 1,0 1 0,0 0-1,0 0 1,-1 1 0,1-1-1,0 0 1,0 0 0,-1 1-1,1-1 1,-1 1-1,1 0 1,-1-1 0,0 1-1,0 0 1,0 0 0,0 0-1,0 0 1,0 0 0,0 0-1,1 3 1,1 17 443,-1 0 1,0-1-1,-1 1 1,-4 35-1,0-5-243,0 70-38,1-68-3026,1 2-6175,1-64 6345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1072,'0'5'910,"-2"17"55,0 1-1,-2-1 0,-1 0 1,-1 0-1,-12 32 0,-5 18 1129,-87 365 5215,11-39-9993,88-317-870,11-66-2457,1-61 4248,9-53 0,31-119 1004,-17 102 513,-23 113 246,38-171 30,-32 150 49,0 1 0,2 0 0,1 0 0,1 1 0,14-22 0,-23 41-51,0 0 0,0 0 0,0 1 0,0-1 0,0 0 0,1 1 0,0 0 0,-1-1 1,1 1-1,0 0 0,0 0 0,0 0 0,0 1 0,0-1 0,7-1 0,-7 2 21,0 1 0,-1 0-1,1 0 1,0 0 0,0 0 0,-1 1-1,1-1 1,0 1 0,0 0 0,-1-1 0,1 1-1,-1 0 1,1 1 0,-1-1 0,5 3-1,6 6 227,-2 1-1,0-1 1,0 2-1,-1-1 1,15 24-1,-7-12 40,-1 0-24,-1 0 1,-1 1 0,19 42 0,-27-51-140,-1 1 1,0 0-1,-1 0 0,-1 1 0,-1-1 0,0 1 0,1 24 1,-5-17-23,0 0-1,-1 0 1,-1 0 0,-1 0 0,-9 28 0,8-37-125,-1-1 0,0-1 0,0 1 0,-2-1 0,0 0 0,0 0 0,-1-1 0,0 0 0,-17 15 0,18-20-14,5-3-56,0 0 0,-1-1 0,0 0 0,0 0 0,1 0 0,-2 0 0,-5 3 0,9-6 50,1 0 0,-1 0 0,1 0 0,-1 0 0,1 0 0,-1 0 0,0 0 0,1 0 0,-1 0 0,1 0 0,-1 0 0,1 0 0,-1 0 0,0 0 0,1 0 0,-1-1 0,1 1 0,-1 0 0,1 0 0,-1-1 0,1 1 0,-1 0 0,1-1 0,-1 1 0,1-1 0,-1 1 0,-8-27-484,8 12 440,0 1 0,1-1 0,1 1 0,0-1 0,1 1 0,1-1 0,0 1 1,1 0-1,0 0 0,12-25 0,-13 33 71,0-1 0,0 1 0,1 0 0,0 0 0,0 0-1,0 0 1,1 1 0,0 0 0,0 0 0,0 0 0,0 0 0,1 1 0,0 0 0,0 0 0,0 0 0,0 1 0,1 0 0,-1 1 0,1-1 0,0 1 0,0 0 0,0 1 0,0-1-1,8 1 1,-10 1 16,-1 0 0,1 1 0,0 0 0,-1 0 0,1 0 0,-1 0 0,1 1-1,-1 0 1,0 0 0,1 0 0,-1 0 0,0 1 0,0 0 0,-1 0 0,1 0-1,-1 0 1,1 0 0,-1 1 0,0-1 0,3 5 0,5 10 70,0-1 1,-2 1-1,12 29 0,9 15-518,-30-61 339,0 0-1,1-1 0,-1 1 0,1-1 1,-1 1-1,0 0 0,1-1 0,-1 1 1,1-1-1,0 1 0,-1-1 0,1 0 1,-1 1-1,1-1 0,0 0 0,-1 1 1,1-1-1,0 0 0,-1 0 0,1 1 1,0-1-1,-1 0 0,1 0 0,0 0 0,0 0 1,-1 0-1,1 0 0,0 0 0,0 0 1,3 0-430,6 0-690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148 799 384,'28'-29'520,"-23"25"-309,-1 0 1,1 0-1,-1 0 1,0 0 0,0 0-1,-1-1 1,1 0-1,-1 0 1,0 0-1,-1 0 1,1 0-1,-1 0 1,0-1-1,0 1 1,0-1-1,-1 0 1,1-10-1,-6 2 5303,-6 18-2941,-17 29-1620,16-18-108,-11 10-429,2 1 0,0 0 1,2 2-1,1 0 0,1 1 0,1 0 0,2 2 1,1-1-1,-9 36 0,20-62-395,0 0 1,0 0-1,1 0 1,-1 1-1,1-1 1,0 0-1,0 1 1,0-1-1,1 0 1,-1 0-1,1 1 1,0-1-1,1 0 1,2 7-1,-3-9-15,1-1 0,0 1 1,0 0-1,0-1 0,0 0 1,0 1-1,0-1 0,1 0 0,-1 0 1,0 0-1,0 0 0,1-1 0,-1 1 1,1-1-1,-1 1 0,0-1 0,1 0 1,-1 0-1,1 0 0,-1 0 0,1 0 1,-1-1-1,1 1 0,-1-1 0,0 1 1,4-2-1,9-2-81,-1-1 1,1-1-1,-1 0 0,-1 0 1,1-1-1,-1-1 1,0-1-1,19-15 1,92-96-1380,-80 75 831,-2-1 57,-2-3 0,-2-1 0,-2-1 0,-3-2 0,-2-2 0,33-82 0,6-70 92,-37 98 556,-29 94 262,0-1 0,-1 1 0,0-1 1,-2 0-1,1-20 0,-4 41-92,0 0 0,0 0 0,-1-1 0,0 1 0,1 0 0,-2-1 0,-4 7 0,-9 13 325,-21 45 405,3 2 0,4 2-1,-40 133 1,60-162-799,1-1-1,-8 88 0,16-106-146,2 0-1,1 0 1,0 0-1,2 0 0,1-1 1,12 42-1,-13-55-39,1 0 0,0 0 1,1-1-1,0 0 0,1 0 0,0 0 0,0-1 0,1 0 1,0 0-1,11 9 0,-14-14-57,0-1 1,0 0 0,1-1-1,-1 1 1,1-1-1,0 0 1,0 0 0,0 0-1,0-1 1,0 1-1,0-1 1,0-1-1,0 1 1,1-1 0,-1 1-1,0-2 1,0 1-1,1-1 1,-1 1 0,0-1-1,0-1 1,0 1-1,0-1 1,5-2-1,5-3-358,-1 0-1,0-2 0,0 1 0,-1-2 1,0 1-1,-1-2 0,0 0 0,-1 0 0,0-1 1,18-27-1,0-4-1068,-2-1 0,22-50 0,17-61 373,-58 137 1522,-9 20 768,-15 35 442,-34 117 1525,43-125-2697,2 1 0,0 0 0,2-1 0,1 1 0,2 1 0,1-1-1,5 35 1,-4-52-379,1-1 0,0 1-1,1-1 1,1 0 0,0 0 0,0 0-1,12 17 1,-15-27-84,0 1 0,1-1 1,-1 0-1,1 0 0,-1 0 1,1 0-1,0-1 0,0 1 0,0-1 1,0 0-1,0 1 0,0-1 0,0-1 1,0 1-1,0 0 0,1-1 0,-1 0 1,0 0-1,0 0 0,1 0 1,-1 0-1,0 0 0,0-1 0,5-1 1,2 0-290,-1 0 0,0-1 0,0 0 1,0 0-1,0-1 0,15-9 0,-6-1-989,-1 0-1,0-1 0,-1 0 0,-1-2 0,0 0 0,-1 0 0,-1-2 1,-1 1-1,12-25 0,-7 13-675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455 417 160,'19'-22'546,"0"-2"1,-1 0-1,25-47 0,-41 68-394,0-1 0,-1 1 0,1-1 0,-1 0 0,0 1 0,0-1 0,0 0 0,-1 0 0,1 0 1,-1 0-1,0 0 0,0-4 0,0 1 406,-1 5-464,1 1 0,0-1 1,-1 1-1,1 0 0,-1-1 1,1 1-1,-1 0 0,0 0 1,0-1-1,1 1 0,-1 0 1,0 0-1,0 0 0,0 0 1,0 0-1,0 0 1,-1 0-1,1 0 0,0 1 1,0-1-1,0 0 0,-1 1 1,1-1-1,0 1 0,-1-1 1,1 1-1,0 0 0,-1-1 1,1 1-1,-1 0 0,-1 0 1,-2-1 142,0 1 1,0 0-1,0 0 1,0 0-1,0 0 1,0 1 0,0 0-1,-6 1 1,-39 20 1537,1 2 0,-80 52 0,103-56-1579,0 1 0,2 1 0,0 1 1,1 1-1,2 1 0,0 1 0,2 1 1,-24 43-1,39-63-194,0 0 1,1 1-1,0-1 1,1 0-1,-1 1 1,1-1-1,1 1 1,-1 0-1,1 0 0,1 0 1,-1-1-1,2 9 1,-1-15-14,0 1-1,1-1 1,-1 0 0,0 0 0,1 0-1,-1 0 1,0 0 0,1 0 0,-1 0-1,1 0 1,0 0 0,-1 0-1,1 0 1,0-1 0,0 1 0,-1 0-1,1 0 1,0-1 0,0 1 0,0 0-1,0-1 1,0 1 0,0-1 0,0 1-1,0-1 1,0 1 0,0-1 0,0 0-1,1 0 1,-1 0 0,0 1-1,0-1 1,0 0 0,0 0 0,0 0-1,0-1 1,0 1 0,1 0 0,-1 0-1,1-1 1,58-14-874,-24 0 413,-1-1-1,-1-2 1,-1-1 0,-1-2 0,0-1 0,55-51 0,-28 15 189,-3-2 0,61-86 0,-3-31 1327,-88 134-301,-26 42-650,1 1 0,-1-1 0,0 0 0,0 1 1,0-1-1,1 0 0,-1 0 0,0 1 0,1-1 0,-1 0 0,1 1 0,-1-1 0,0 1 0,1-1 0,0 0 0,-1 1 0,1-1 1,-1 1-1,1-1 0,0 1 0,-1 0 0,1-1 0,0 1 0,-1 0 0,1-1 0,0 1 0,-1 0 0,1 0 0,0 0 0,0 0 1,1-1-1,-2 3 94,1 0 0,-1 0 0,0-1 0,0 1 0,1 0 0,-1 0 0,0 0 0,-1-1 0,1 1 0,0 0 0,0 0 1,-2 3-1,-60 190 4330,9-38-3581,42-114-1015,1 1 0,-4 47 1,12-70-1010,2 1 1,0 0-1,4 34 1,-4-55 899,0 1 0,1 0 0,-1-1 0,0 1 0,0-1 0,1 1 0,-1-1 0,1 1 0,-1-1 0,1 1 0,0-1 0,0 0 0,-1 1 0,1-1 0,0 0 0,0 0 0,0 1 0,1-1 0,-1 0 0,0 0 0,0 0 0,0 0 0,1-1 0,-1 1 0,1 0 0,-1 0 0,3 0 0,0-1-181,-1 0 0,0 0 0,0 0 0,1 0 0,-1-1 0,0 1-1,0-1 1,0 0 0,0 0 0,0 0 0,0 0 0,5-4 0,7-3-653,-1-2 1,-1 0-1,1 0 1,15-17-1,-16 11 472,0-1 1,-2 0-1,0-1 0,13-28 1,-3 6-160,5-15-356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48,'4'-19'226,"1"-1"-1,12-26 1,7-22 495,4 0-616,-21 56-100,-1-1-1,-1 1 0,8-27 1,-13 34-15,0 3 2,0 0 0,1 0 0,-1 0 1,0 1-1,0-1 0,1 0 0,-1 0 1,1 0-1,0 0 0,0 0 0,-1 1 1,1-1-1,0 0 0,0 1 0,1-1 1,-1 0-1,0 1 0,2-2 0,-3-9-741,0 6 103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188 114 592,'20'-113'2631,"-19"113"-2579,-1 0 1,0 0-1,1 0 1,-1 0-1,0 0 1,1 0-1,-1 0 0,1 0 1,-1 0-1,0 0 1,1 0-1,-1 0 1,0 0-1,1 0 1,-1 0-1,0 0 0,1 0 1,-1 1-1,0-1 1,1 0-1,-1 0 1,0 0-1,1 0 1,-1 1-1,0-1 1,1 0-1,-1 0 0,0 1 1,0-1-1,1 0 1,-1 1-1,0-1 1,0 0-1,0 1 1,0-1-1,1 0 0,-1 1 1,0-1-1,0 0 1,0 1-1,0-1 1,0 0-1,0 1 1,0-1-1,0 0 1,0 1-1,0-1 0,0 1 1,0 0-1,4 28 1078,-2 1 0,-1 0 0,-1 0 1,-5 40-1,-26 123 1082,25-163-1951,-17 101 690,-65 295 1924,68-330-2165,13-59-300,-15 50 1,16-68-356,1-1-1,0 1 0,2 0 1,-3 39-1,6-54-526,11-36-2417,190-246-211,-184 257 3154,1 1 1,1 0 0,0 1-1,2 2 1,0 0 0,1 1 0,24-13-1,-42 27 7,0 0 1,0 1-1,0-1 0,0 1 1,0 0-1,1 0 0,-1 0 0,0 1 1,0 0-1,1-1 0,-1 1 0,0 1 1,0-1-1,1 1 0,-1 0 1,7 2-1,-8-2 31,-1 0 0,1 1 0,0 0 0,-1-1 0,1 1 0,-1 0 1,0 1-1,1-1 0,-1 0 0,0 0 0,-1 1 0,1-1 0,0 1 0,-1 0 0,1 0 1,-1-1-1,0 1 0,0 0 0,0 0 0,0 0 0,0 0 0,-1 0 0,1 6 0,-1 17 115,0 1 0,-2-1 0,-1 0 1,-1 0-1,-2-1 0,0 1 0,-10 24 0,6-19-189,1 0 1,2 0 0,1 1 0,-3 52 0,9-68-38,-1-5-251,1 1-1,0-1 0,1 1 1,0-1-1,1 1 0,5 15 1,-7-26 169,1 0 0,-1 0 1,0-1-1,1 1 1,0 0-1,-1 0 1,1-1-1,-1 1 1,1 0-1,0-1 0,-1 1 1,1-1-1,0 1 1,0-1-1,0 1 1,-1-1-1,1 1 0,0-1 1,0 0-1,0 0 1,0 1-1,0-1 1,0 0-1,-1 0 1,1 0-1,0 0 0,0 0 1,0 0-1,0 0 1,0 0-1,0 0 1,0-1-1,0 1 0,0 0 1,-1 0-1,3-2 1,29-18-2820,11-22 362,-2-2-1,37-52 1,-64 79 2288,43-50-720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28 114 560,'0'-11'181,"0"0"-1,0-1 1,-1 1-1,-1 0 1,0 0-1,0 0 1,-1 0-1,-6-14 1,9 25-88,0 0-80,0 1 0,0-1 0,0 0 0,0 0 0,0 0 0,0 1 0,0-1 0,0 0 0,-1 0 0,1 0 0,0 0 1,0 1-1,0-1 0,0 0 0,0 0 0,0 0 0,0 0 0,0 1 0,0-1 0,-1 0 0,1 0 0,0 0 0,0 0 0,0 0 1,0 1-1,0-1 0,-1 0 0,1 0 0,0 0 0,0 0 0,0 0 0,0 0 0,-1 0 0,1 0 0,0 0 0,0 0 0,0 0 1,0 0-1,-1 0 0,1 0 0,0 0 0,0 0 0,0 0 0,-1 0 0,1 0 0,0 0 0,0 0 0,0 0 0,-1 0 0,1 0 0,0 0 1,0 0-1,0 0 0,0 0 0,0-1 0,-1 1 0,1 0 0,0 0 0,0 0 0,0 0 0,0 0 0,0-1 0,0 1 0,-1 0 1,1 0-1,0 0 0,0-1 0,1 22 371,2 1 1,0-1-1,1-1 0,10 34 1,37 84 870,-47-127-1169,42 95 1007,4-2 1,74 114-1,148 181 1315,-258-380-2350,21 31-457,-1 2 1,-3 1-1,34 77 0,-66-145-4785,-1-9 3439,-18-19-1859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0 864,'0'14'1508,"-1"-8"-1232,0 1 1,-1-1 0,1 0 0,-1 0-1,0 0 1,-5 9 0,-4 17 881,-1 5 389,9-30-1223,1-1 0,0 2 1,0-1-1,0 0 0,1 0 1,0 10-1,-1 8 976,1-19-931,1 0 0,-1 0 0,1 0 0,0 0 0,1 0 0,-1 0 0,1 0 0,2 8 0,-1-13-343,-1 0 0,0 0 1,1 0-1,-1 0 0,0 0 0,1 0 1,-1 0-1,1 0 0,0 0 0,-1-1 0,1 1 1,0 0-1,-1-1 0,1 0 0,0 1 1,0-1-1,-1 0 0,1 0 0,0 0 1,0 0-1,-1 0 0,1 0 0,0-1 0,2 0 1,45-12-213,-37 8 32,0-1 0,0 0 0,-1-1 0,0-1 1,-1 1-1,1-2 0,14-15 0,0-4-658,29-44 0,-53 70 771,1-1 0,-1 0-1,1 0 1,-1 0 0,0 0 0,0 0 0,0 0-1,-1 0 1,1-1 0,-1 1 0,1 0 0,-1 0 0,-1-7-1,1 4-104,-41 4-305,-4 3-223,18 0-934,1-1 0,-29-4 0,21-5-391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68 864,'0'0'1108,"-3"2"-575,-3 4-286,1 1 0,-1-1 0,1 1-1,1 0 1,-1 0 0,1 1 0,1-1 0,-1 1 0,1 0-1,-4 15 1,-4 8 562,-5 14 175,7-20 30,-20 40 0,-80 165 1171,96-207-2052,9-16-109,-1 0 1,1 0-1,1 1 1,-1-1-1,1 1 1,-2 10 0,5-16 76,0-5-354,3-10 116,0 1 0,1 0 0,0 0 1,1 1-1,0 0 0,1-1 1,11-15-1,-4 4 30,49-78 2,4 2 0,107-120 0,-173 218 99,57-59 42,-53 57-94,0 0 0,0 0 0,0 0 0,0 1 0,0-1 0,1 1 0,-1 0 0,1 0 0,-1 0 0,1 1 0,0 0 0,0 0 0,9-1 0,-13 2-27,-1 1 0,1-1 0,0 1 0,0 0 0,-1-1 0,1 1 0,0 0 0,-1-1 0,1 1-1,-1 0 1,1 0 0,-1-1 0,1 1 0,-1 0 0,0 0 0,1 0 0,-1 0 0,0 0-1,0 0 1,1 0 0,-1-1 0,0 1 0,0 0 0,0 0 0,0 0 0,0 0 0,-1 1-1,1 40-2298,0-29 1397,0 15-579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177 153 512,'0'1'63,"1"12"570,0 1 1,-2 0-1,1 0 1,-2-1-1,0 1 1,0-1-1,-1 1 1,-1-1-1,0 0 1,-1 0 0,-7 12-1,-106 175 3324,115-195-3975,0-1 0,1 0 1,-1 1-1,1-1 1,-1 1-1,1 0 1,1-1-1,-1 1 1,1 0-1,0 0 1,0 0-1,0 0 1,0 10-1,1-14-507,7-13-22,1 1 1,-1-1 0,15-14 0,12-18-121,46-93-1055,-56 91 887,2 1 0,45-59 1,-29 49-88,-28 36 489,0 0 1,20-18-1,6 1-351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2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119 167 432,'1'9'280,"-1"0"0,-1 0 1,1 1-1,-1-1 0,-1 0 0,0 0 0,0 0 0,0 0 0,-2-1 0,-6 16 1,-6 8 668,2 0 1,1 1 0,2 1 0,1 0-1,1 0 1,-4 47 0,10-60-478,0-9-220,2 0 0,-1 0 0,1 0 0,1 0 0,0 1 0,3 14 0,-2-26-243,0 1 1,0-1 0,0 0 0,0 0-1,0 0 1,1 0 0,-1 0 0,0 0-1,1 0 1,-1 0 0,1 0 0,-1-1-1,1 1 1,-1 0 0,1-1 0,-1 0-1,1 1 1,0-1 0,-1 0 0,1 0-1,0 0 1,-1 0 0,1 0 0,2 0-1,44-4-231,-38 1 132,-1 0 0,0-1 0,0 0-1,0 0 1,0-1 0,0 0 0,-1-1 0,0 0 0,0 0-1,-1-1 1,0 1 0,0-2 0,0 1 0,-1-1 0,0 0-1,-1 0 1,8-15 0,-4 7-42,-1 0 0,-1-1-1,-1 0 1,0 0 0,-1 0 0,-1-1-1,-1 1 1,0-1 0,0-23 0,-3 40 106,0-1-1,0 1 1,0 0 0,0-1 0,0 1 0,0-1 0,-1 1-1,1 0 1,0-1 0,-1 1 0,1-1 0,-1 1 0,0 0 0,1 0-1,-1-1 1,0 1 0,0 0 0,1 0 0,-1 0 0,0 0-1,0 0 1,0 0 0,-1 0 0,1 0 0,0 0 0,0 1 0,0-1-1,-2 0 1,-2-1-376,0 1 1,1 0-1,-1 1 0,0-1 0,0 1 0,-8 1 1,1-1-841,10 0-522</inkml:trace>
  <inkml:trace contextRef="#ctx0" brushRef="#br0" timeOffset="1">670 100 1297,'1'-23'674,"0"15"-73,-1 1 0,0-1 0,0 0 0,0 0 0,-3-10 0,3 17-519,-1 0-1,1 0 1,0 0 0,-1 0-1,1 0 1,-1 0-1,1 0 1,-1 0 0,0 0-1,1 0 1,-1 0-1,0 1 1,0-1 0,1 0-1,-1 1 1,0-1-1,0 0 1,0 1 0,0-1-1,0 1 1,0 0 0,0-1-1,0 1 1,0 0-1,0-1 1,0 1 0,0 0-1,0 0 1,0 0-1,0 0 1,0 0 0,-1 0-1,1 0 1,0 0-1,0 1 1,0-1 0,0 0-1,0 1 1,0-1 0,0 0-1,0 1 1,0 0-1,1-1 1,-3 2 0,-3 1 34,0 0 0,1 1 1,-1 0-1,1 0 1,-1 0-1,1 1 0,0-1 1,1 1-1,-1 1 0,1-1 1,0 0-1,1 1 1,-1 0-1,1 0 0,0 0 1,0 1-1,1-1 1,0 0-1,0 1 0,1 0 1,-1-1-1,1 1 1,1 0-1,-1 0 0,2 7 1,-1 4-197,1-1 1,0 0-1,2 0 1,0 0-1,1 0 1,1 0-1,0-1 0,14 30 1,4-6-69,-17-31 187,0 1 0,-1-1 0,0 1 0,0 0 1,-1 0-1,0 1 0,-1-1 0,0 1 0,-1 0 1,1 11-1,-3-20 20,0 0 1,0 0 0,-1 1 0,1-1-1,-1 0 1,0 0 0,0 0 0,1-1-1,-1 1 1,0 0 0,-1 0 0,1 0-1,0-1 1,0 1 0,-1 0-1,1-1 1,-1 0 0,1 1 0,-1-1-1,0 0 1,0 0 0,1 0 0,-1 0-1,0 0 1,0 0 0,0 0-1,-2 0 1,-8 3 73,0-1 0,-1 0 0,-17 1 0,15-1 13,-74 5-275,28-8-4064,61 0 4109,-1 1 0,1-1 0,0 0 0,0 0 0,-1 0 0,1 0 0,0 0 0,0 0 0,-1 0 0,1 0 0,0 0 0,-1 0 0,1 0 0,0 0 0,0 0 0,-1-1 0,1 1 0,0 0 0,0 0 0,-1 0 0,1 0 0,0 0 0,0-1 0,-1 1 0,1 0 0,0 0 0,0 0 0,0-1 0,0 1 0,-1 0 0,1 0 0,0 0 0,0-1 0,0 1 0,0 0 0,0 0 0,0-1 0,-1 1 0,-2-6-1250,-11-5-838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509 976 192,'0'-151'2577,"-1"148"-2418,0 0-1,0-1 1,0 1-1,-1 0 1,1 0-1,-1 0 1,0 1-1,0-1 1,0 0-1,0 1 1,0-1-1,-1 1 1,1 0-1,-1 0 1,1 0-1,-1 0 1,-3-2-1,-1-1 276,0 1-1,0 0 1,0 1-1,0-1 1,0 1 0,-10-2-1,10 4-209,1 0 1,0 0-1,-1 1 0,1 1 0,-1-1 0,1 1 1,0 0-1,-1 0 0,1 1 0,0-1 0,0 1 1,-11 6-1,-1 2 387,0 1 0,-26 22 0,9-7 191,18-12-567,0 0 0,0 1 0,1 0 0,1 1 0,1 1 0,0 1 0,1 0 0,1 1 0,1 0 1,1 0-1,0 2 0,2-1 0,0 1 0,1 0 0,-5 29 0,11-45-224,0 1 0,1-1 0,-1 1 0,1 0 0,0-1 0,1 1 0,-1-1 0,1 0 0,1 1 0,-1-1 0,1 1 0,-1-1 0,1 0 0,1 0 0,-1 0 0,1 0 0,0-1 0,0 1 0,0-1 0,1 1 0,-1-1 0,1 0 0,9 6 0,-8-6-33,0-1-1,1 0 1,-1 0-1,1-1 1,0 1-1,0-1 1,0 0-1,0-1 1,0 0-1,0 0 1,0 0-1,0-1 1,1 1 0,-1-1-1,0-1 1,0 0-1,1 1 1,-1-2-1,0 1 1,11-5-1,-2 0-167,-1-1 1,-1-1-1,1 0 0,-1-1 1,0 0-1,-1-1 0,16-16 1,1-5-503,40-55 1,-34 35 475,-2-3-1,-3 0 1,-2-2-1,-2-1 1,-3-1-1,27-109 1,-8 5 176,34-158 205,-59 197 3063,-27 153-2201,-2 0-1,-26 49 0,-1 2-412,-14 59 88,-54 224 1,57-180-668,41-148-42,1 1 0,2 1-1,1-1 1,2 1 0,2 0-1,1 0 1,7 46 0,-7-80-56,0 0 0,1 0 1,0 1-1,0-1 1,0 0-1,0 0 0,1 0 1,0 0-1,0 0 1,0-1-1,0 1 1,0 0-1,1-1 0,-1 0 1,1 1-1,0-1 1,0 0-1,1-1 0,-1 1 1,0 0-1,1-1 1,0 0-1,-1 0 0,1 0 1,0 0-1,0-1 1,0 1-1,0-1 0,0 0 1,1 0-1,-1-1 1,7 1-1,3-1-381,-1-1 0,0 0 0,0-1-1,0 0 1,-1-1 0,1-1 0,-1 0 0,1-1 0,18-10 0,1-2-280,-1-2 0,-1-2 0,0-1 0,-2-1 0,28-28 0,-29 23 845,-2 0 0,-1-2-1,-2 0 1,35-61-1,-56 88-30,0 1 0,0-1 0,1 1 0,-1-1-1,1 1 1,0 0 0,0 0 0,0 0 0,0 0-1,0 0 1,3-2 0,-2 3 1305,-4 20-188,-1 0 0,-7 33 0,-3 23-487,12-72-681,-2 26 159,1-1 0,3 30 0,-2-52-184,0-1 1,1 1 0,-1-1-1,1 0 1,1 1 0,-1-1 0,1 0-1,0 0 1,0 0 0,0 0 0,1 0-1,-1 0 1,1-1 0,1 1 0,-1-1-1,1 0 1,-1 0 0,7 5-1,-2-7-51,0 0-1,1 0 0,-1-1 0,0 0 1,1 0-1,-1-1 0,1 0 0,0-1 0,-1 0 1,0 0-1,16-5 0,-3-2-215,0-2-1,-2 0 1,1-1 0,-1-1-1,-1 0 1,33-30 0,-26 18 134,-1 0 1,-1-2 0,37-53 0,-48 60 135,-1 0 1,-1 0 0,0-1-1,-2 0 1,0 0 0,-2-1 0,0 0-1,-1 0 1,-1-1 0,2-31-1,-6 52 4,0 0 0,0 0 0,0 1-1,0-1 1,0 0 0,-1 0-1,1 0 1,0 0 0,0 0 0,-1 0-1,1 0 1,0 0 0,-1 1 0,1-1-1,-1 0 1,1 0 0,-1 0 0,0 1-1,1-1 1,-1 0 0,0 1 0,1-1-1,-1 1 1,0-1 0,0 1-1,1-1 1,-1 1 0,0-1 0,0 1-1,0 0 1,0-1 0,0 1 0,0 0-1,0 0 1,1 0 0,-1-1 0,0 1-1,0 0 1,0 0 0,0 1-1,0-1 1,0 0 0,0 0 0,0 0-1,0 1 1,-1-1 0,-3 2 36,1-1 0,-1 1 0,0 0 0,1 0 1,-1 0-1,1 0 0,-1 1 0,-4 3 0,-14 17 89,0 0 0,1 1 0,1 2-1,1 0 1,-28 51 0,28-41-94,3 1-1,-21 61 1,32-80-57,2 0 0,0 1 0,1 0 0,1 0 0,0 0 0,2 0 0,2 33 0,-1-46-30,0 1 1,1 0 0,-1-1-1,1 1 1,0-1 0,1 1-1,0-1 1,0 0 0,6 10-1,-7-14-105,1 1 1,-1 0-1,0-1 0,1 1 0,-1-1 1,1 0-1,0 0 0,0 0 0,0 0 0,0-1 1,0 1-1,0-1 0,1 1 0,-1-1 1,0 0-1,1-1 0,-1 1 0,1 0 1,-1-1-1,5 0 0,-1 0-387,1 0-1,-1-1 1,1 0-1,-1 0 1,1 0 0,-1-1-1,0-1 1,0 1-1,0-1 1,0 0 0,0-1-1,-1 1 1,1-1-1,-1-1 1,0 1 0,-1-1-1,1 0 1,-1 0-1,0-1 1,0 0 0,5-6-1,10-25-1430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98 336,'0'-1'106,"0"1"0,0-1 0,-1 1 0,1-1 0,0 1 0,0-1 0,0 1 0,0 0 0,0-1 0,0 1 0,0-1 0,0 1 0,0-1 0,0 1 0,0-1 0,0 1 0,1-1 0,-1 1 0,0-1 0,0 1 0,0-1 0,1 1 0,-1 0 0,0-1 0,0 1 0,1-1 0,-1 1 0,0 0 0,1-1 0,-1 1 0,0 0 0,1-1 0,0 1 0,9 13 1364,8 28-205,-13-18-403,-2 0 1,0 0-1,-1 0 1,-2 0-1,-4 44 0,3-35-332,-7 30 144,-2-1 0,-3 0 0,-3 0 0,-37 93 0,17-66 1046,34-80-1260,1-12-110,9-20-349,50-75-634,78-118-385,44-44-492,-78 109-2006,-79 115 1787,8-10-2062,-31 47 3741,0-1 0,0 1 0,0 0 0,0 0-1,0-1 1,1 1 0,-1 0 0,0 0 0,0-1 0,0 1 0,1 0 0,-1 0 0,0 0 0,0 0 0,0-1 0,1 1 0,-1 0 0,0 0 0,1 0 0,-1 0-1,0 0 1,0 0 0,1 0 0,-1 0 0,0-1 0,1 1 0,-1 0 0,0 0 0,0 0 0,1 1 0,-1-1 0,0 0 0,1 0 0,-1 0 0,0 0-1,0 0 1,1 0 0,-1 0 0,0 0 0,0 1 0,1-1 0,-1 0 0,0 0 0,0 0 0,1 0 0,-1 1 0,0-1 0,0 0 0,0 0 0,1 1 0,-1-1-1,0 0 1,0 0 0,0 1 0,0-1 0,0 0 0,0 0 0,0 1 0,0-1 0,1 0 0,-1 1 0,0-1 0,0 0 0,0 1 0,1 20-628,-1-20 512,0 28-779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42 387 688,'-19'77'1173,"14"-60"-693,0 0 0,1 0 0,1 0 0,-2 29 0,5-45-444,0 0 1,0-1-1,1 1 0,-1 0 1,0-1-1,1 1 1,-1 0-1,0-1 1,1 1-1,-1-1 1,1 1-1,-1-1 1,1 1-1,0-1 0,-1 1 1,1-1-1,-1 1 1,1-1-1,0 0 1,-1 0-1,1 1 1,0-1-1,-1 0 1,1 0-1,0 1 1,-1-1-1,1 0 0,0 0 1,0 0-1,-1 0 1,1 0-1,0 0 1,-1 0-1,1-1 1,0 1-1,-1 0 1,1 0-1,0 0 1,0-1-1,-1 1 0,2-1 1,32-10 355,-19 2-330,0 1 1,0-2-1,-1 0 0,0-1 1,-1 0-1,0-1 0,18-21 1,72-107-78,-59 77 43,-33 47 71,0 0 0,0-1 0,-2 0 0,0-1 0,-1 0 0,-1 0 0,-1-1 0,0 0 0,-1 0 0,-2-1-1,0 1 1,1-33 0,-4 52-71,0 0 0,-1-1-1,1 1 1,-1 0-1,1 0 1,0 0 0,-1 0-1,1 0 1,0 0 0,-1 0-1,1 0 1,-1 0-1,1 0 1,0 0 0,-1 0-1,1 0 1,-1 0-1,1 0 1,0 0 0,-1 0-1,1 1 1,0-1 0,-1 0-1,1 0 1,0 0-1,-1 1 1,1-1 0,0 0-1,-1 0 1,1 1 0,0-1-1,0 0 1,-1 1-1,-14 17 207,0 1-1,1 1 0,1 0 0,1 1 0,-13 31 0,15-31-135,-3 5-59,2 2 0,1-1 0,1 1 1,1 1-1,2 0 0,0 0 0,3 0 0,0 0 0,2 1 0,1-1 1,6 49-1,-6-72-59,2 1 0,-1-1 1,1 1-1,0-1 1,0 0-1,1 0 0,0 0 1,0 0-1,0 0 1,7 9-1,-7-12-38,0 0 0,0-1 1,0 1-1,1-1 0,-1 0 1,0 1-1,1-1 0,-1-1 0,1 1 1,0 0-1,0-1 0,0 0 0,-1 0 1,1 0-1,0-1 0,0 1 1,0-1-1,6 0 0,1-1-170,1 0 0,0-1 0,0 0 0,-1-1 0,0 0 1,1-1-1,-1-1 0,0 1 0,-1-2 0,1 1 0,-1-2 0,-1 1 0,1-1 0,10-11 0,-6 6 7,-1-1-1,-1 0 0,0-1 1,-1-1-1,0 0 1,-1 0-1,-1-1 0,13-29 1,-21 41 196,12-28-144,-1 0 0,-2-1 0,12-65-1,-15 47 181,-2 7 729,1-45 1,-7 92-596,1 0 0,-1 1 1,0-1-1,0 0 1,0 1-1,-1-1 0,1 0 1,-1 0-1,0 0 1,0 0-1,-2 3 0,-13 22 666,9-5-388,1 0-1,2 1 0,0 0 1,1 0-1,0 26 0,-7 40 502,5-51-615,1-1-1,1 57 1,4-92-309,0 0 1,0-1 0,1 1 0,-1 0-1,1 0 1,-1 0 0,1 0 0,0-1-1,0 1 1,0 0 0,1-1-1,2 5 1,-3-6-34,-1 0-1,2 0 0,-1 0 1,0 0-1,0-1 0,0 1 1,0 0-1,1-1 1,-1 1-1,0 0 0,0-1 1,1 1-1,-1-1 1,0 0-1,1 0 0,-1 1 1,1-1-1,-1 0 1,1 0-1,-1 0 0,0 0 1,1 0-1,-1-1 1,0 1-1,1 0 0,-1-1 1,1 1-1,-1-1 1,0 1-1,2-2 0,10-4-595,-1-1 0,0 0-1,0-1 1,0 0-1,-1 0 1,16-18 0,56-70-2637,-46 51 1797,-14 18 711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79 480,'0'-16'332,"1"12"-189,-1 0 0,1 0 0,-1 0 1,0 0-1,0 0 0,-1 0 0,1 0 1,-1 0-1,0 0 0,0 0 0,0 0 1,-1 0-1,-2-5 0,4 9-112,0 0 1,0 0-1,-1 0 0,1 0 0,0-1 0,0 1 0,0 0 0,-1 0 0,1 0 0,0 0 1,0 0-1,-1 0 0,1 0 0,0 0 0,0-1 0,-1 1 0,1 0 0,0 0 0,0 0 1,-1 0-1,1 0 0,0 1 0,-1-1 0,1 0 0,0 0 0,0 0 0,-1 0 0,1 0 1,0 0-1,0 0 0,0 0 0,-1 0 0,1 1 0,0-1 0,0 0 0,0 0 0,-1 0 1,1 1-1,0-1 0,0 0 0,0 0 0,-1 1 98,-5 5 176,0 1 1,1-1 0,0 1-1,0 0 1,0 1 0,1-1 0,-6 16-1,-20 66 1313,22-65-1221,-102 298 3157,51-136-2476,-31 110-425,76-243-640,1-13-289,3 1-1,1 0 1,3 1 0,-3 49 0,9-35-2944,0-56 3151,0 0 1,0 0 0,0 1 0,0-1 0,1 0-1,-1 0 1,0 0 0,0 0 0,0 1 0,0-1-1,0 0 1,0 0 0,1 0 0,-1 0 0,0 0-1,0 1 1,0-1 0,0 0 0,0 0-1,1 0 1,-1 0 0,0 0 0,0 0 0,0 0-1,1 0 1,-1 0 0,0 0 0,0 0 0,0 0-1,1 0 1,-1 0 0,0 0 0,0 0 0,0 0-1,0 0 1,1 0 0,-1 0 0,0 0-1,0 0 1,0 0 0,1 0 0,-1 0 0,0 0-1,0 0 1,0-1 0,0 1 0,1 0 0,-1 0-1,0 0 1,0 0 0,0 0 0,0-1 0,0 1-1,0 0 1,0 0 0,1 0 0,-1 0 0,0-1-1,0 1 1,15-20-1759,3-13 226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28 348 880,'7'7'833,"-7"21"111,0 4 225,0 4-81,0 3-63,-7 10-193,-10-2-240,17-8-320,-11 0-127,11-11-594,0-17-527,0-22-3810</inkml:trace>
  <inkml:trace contextRef="#ctx0" brushRef="#br0" timeOffset="1">153 18 816,'7'-7'481,"-7"-4"111,10 11-480,-3 0-64,10 0-64,1 11-160,9-11-96,-2 18-16,6-1 31,3-6-95,1 10-304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0 560,'7'9'435,"0"-1"0,1-1 0,0 1 0,1-2 0,12 9-1,-15-10-193,0 0 0,0 0-1,0 1 1,0-1-1,-1 2 1,0-1-1,0 0 1,-1 1 0,0 0-1,0 0 1,0 0-1,-1 1 1,0-1-1,-1 1 1,1-1-1,-2 1 1,1 0 0,-1 0-1,0 0 1,0 0-1,-1 0 1,-1 0-1,1 0 1,-3 11 0,0 2 89,-1-1 1,-1 0 0,0 0 0,-2 0-1,-1-1 1,0 0 0,-1 0-1,-18 26 1,18-31-145,-76 123 1212,79-124-1322,0 0 0,0 0 0,1 1 0,1-1 0,0 1 0,1 0 0,0 0 0,-1 23 0,4-33-74,0 0 1,0 1 0,0 0 0,0-1-1,0 1 1,1 0 0,-1-1 0,1 1 0,1 0-1,1 5 1,-1-8-21,-1-1-1,1 1 1,0-1-1,-1 0 1,1 0-1,0 1 1,0-1-1,0 0 1,0-1-1,0 1 1,0 0-1,0 0 1,0-1 0,0 1-1,1-1 1,-1 0-1,0 0 1,0 0-1,0 0 1,0 0-1,4-1 1,7 0-157,0 0 0,0-1-1,0 0 1,-1-1 0,1-1 0,-1 0 0,0 0 0,0-1 0,0-1 0,0 0 0,-1-1-1,0 0 1,-1-1 0,18-16 0,-7 4-355,0-2 1,-2 0-1,0-1 0,-2-1 0,22-40 0,-35 56 139,0-1 0,0 1 0,-1 0 0,-1-1-1,1 0 1,-1 0 0,-1 0 0,0 0 0,0 0-1,0-9 1,-2 17 297,-1-1-1,1 1 0,0 0 1,0 0-1,-1 0 1,1 0-1,0 0 1,-1 0-1,1 0 1,-1 1-1,1-1 0,-1 0 1,1 1-1,-1-1 1,0 1-1,1 0 1,-1 0-1,0-1 1,1 1-1,-1 0 0,0 0 1,1 0-1,-1 1 1,-2-1-1,-52 6-550,-23 22 306,59-19 591,-1-1-1,0-1 0,-1-1 0,1-1 0,-1 0 0,-34 1 0,56-6-239,0 0-1,0 0 1,-1 0 0,1 0-1,0-1 1,0 1-1,-1 0 1,1 0 0,0 0-1,0 0 1,0-1 0,0 1-1,-1 0 1,1 0-1,0 0 1,0-1 0,0 1-1,0 0 1,0 0 0,0-1-1,0 1 1,0 0 0,0 0-1,0-1 1,0 1-1,0 0 1,0 0 0,0-1-1,0 1 1,0 0 0,0 0-1,0-1 1,0 1-1,0 0 1,0 0 0,0-1-1,0 1 1,0 0 0,0 0-1,1-1 1,-1 1-1,0 0 1,0 0 0,0 0-1,0-1 1,1 1 0,6-12 87,12-7-59,1 1 0,38-27 1,-40 32-58,112-63-682,-90 51 324,0 1 0,67-27 0,-77 37 198,-12 6 119,1 1 0,1 1 0,-1 1 1,1 0-1,0 1 0,0 2 0,0 0 0,24 1 1,-42 0 76,-1 1 1,1 0 0,-1 0-1,0 0 1,1 1 0,-1-1-1,1 0 1,-1 1 0,0-1-1,1 0 1,-1 1 0,0 0-1,1-1 1,-1 1 0,0 0-1,0 0 1,1-1 0,-1 1-1,0 0 1,0 0 0,0 0-1,0 1 1,0-1 0,-1 0 0,1 0-1,0 0 1,1 3 0,-1-1 43,-1 1 1,1 0 0,0-1 0,-1 1 0,0 0 0,0 0 0,0 0 0,0-1 0,-1 1 0,-1 6 0,-2 6 193,-1 0 0,-1 0 0,0 0 0,-10 16 0,-131 236 3340,125-209-3125,21-56-459,0 0 0,0 1 0,0-1 0,1 0 1,0 1-1,-1-1 0,1 1 0,1-1 0,-1 0 1,0 1-1,1-1 0,-1 1 0,1-1 0,2 6 0,-2-8-36,0-1-1,0 1 0,0 0 1,-1-1-1,1 1 1,0-1-1,0 1 0,0-1 1,0 0-1,0 1 0,0-1 1,0 0-1,0 0 0,0 1 1,0-1-1,0 0 0,0 0 1,0 0-1,0 0 0,0 0 1,0 0-1,0-1 1,0 1-1,0 0 0,0-1 1,0 1-1,0 0 0,0-1 1,0 1-1,0-1 0,0 1 1,-1-1-1,1 0 0,0 1 1,1-2-1,26-23-677,9-22-291,-3-1 0,45-86 1,-51 82 1031,1 3 0,66-83 0,-92 128 7,-2 2-3,1 0-1,-1 0 1,1 0 0,-1 1 0,1-1-1,0 0 1,0 1 0,0-1 0,0 1-1,0 0 1,0-1 0,0 1-1,0 0 1,0 0 0,0 1 0,1-1-1,-1 0 1,5 0 0,-7 1-7,1 0 1,-1 0 0,1 0-1,-1 1 1,0-1-1,1 0 1,-1 0-1,1 1 1,-1-1 0,1 0-1,-1 1 1,0-1-1,1 0 1,-1 1-1,0-1 1,1 0 0,-1 1-1,0-1 1,0 1-1,1-1 1,-1 1 0,0-1-1,0 1 1,0-1-1,0 0 1,0 1-1,1-1 1,-1 1 0,0-1-1,0 1 1,0 0-1,0 21 280,-1-17-91,-16 216 2137,0 0-2365,16-209-259,2 35-440,-2-46 596,1 0 0,0 1 0,0-1 0,0 0 0,1 0 0,-1 0 0,0 0 0,0 0 0,0 0 1,1 0-1,-1 0 0,1 0 0,-1 0 0,1 0 0,-1 0 0,1 0 0,-1 0 0,1-1 0,0 1 0,-1 0 0,1 0 1,0 0-1,0-1 0,0 1 0,0-1 0,0 1 0,-1 0 0,1-1 0,0 0 0,0 1 0,2 0 0,6-1-1362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320 153 688,'-3'-15'406,"0"-1"0,-2 1 0,1-1 0,-2 1 0,-13-24 0,11 23 196,8 15-528,0 0 1,-1 0 0,1 1-1,0-1 1,-1 0 0,0 0-1,1 0 1,-1 1 0,1-1-1,-1 0 1,0 1-1,1-1 1,-1 0 0,0 1-1,0-1 1,1 1 0,-1-1-1,0 1 1,0-1 0,0 1-1,0 0 1,-1-1-1,1 0 19,-1 1 0,1-1 0,0 0-1,0 1 1,0-1 0,0 1 0,-1 0-1,1-1 1,0 1 0,0 0 0,-1 0-1,1-1 1,0 1 0,-1 0-1,1 0 1,0 1 0,-1-1 0,1 0-1,0 0 1,0 1 0,-1-1 0,0 1-1,0 1-79,1 0 0,1 1 0,-1-1 0,0 0 0,0 0 0,1 1 0,-1-1 0,1 0-1,0 0 1,0 1 0,0 2 0,0 0 61,-7 207 1141,-4 39-272,-16-29-52,-61 236 0,20-160-715,62-267-471,1 1-1,2-1 1,1 57-1,1-86 146,1 0-1,0 0 1,0 0-1,0 0 0,0 0 1,0 0-1,1 0 1,-1 0-1,1 0 1,-1 0-1,1 0 1,0 0-1,0 0 0,0 0 1,0 0-1,0-1 1,0 1-1,0 0 1,0-1-1,1 1 0,-1-1 1,1 1-1,2 1 1,-2-2 0,0-1 1,0 0 0,0 0-1,0 0 1,0 0 0,0 0-1,0 0 1,0 0 0,0 0-1,0-1 1,0 1 0,0-1-1,0 0 1,0 0-1,-1 1 1,1-1 0,0 0-1,0 0 1,-1-1 0,1 1-1,-1 0 1,1-1 0,-1 1-1,3-4 1,29-30-1449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40 1201,'0'12'2766,"-2"-3"-2128,0 1-1,0-1 1,0 0-1,-1 0 1,-1 0-1,0 0 1,-8 14-1,6-13-16,1 1 1,0 1-1,-5 17 0,-3 23 1352,9-37-1626,0 0 0,1 0 0,0 0 0,0 19 0,3-32-261,2-31 31,3 13-120,1 1-1,0 0 1,2 1-1,0-1 1,0 1-1,1 1 1,1 0 0,0 0-1,1 1 1,0 0-1,14-11 1,-8 9-3,-1 1 1,2 0-1,0 2 1,0 0-1,1 1 1,1 0-1,0 2 1,22-7-1,-15 7 8,-2 0-3,1 1 0,1 2 1,-1 0-1,33-1 0,83 6-1145,-46 0-5851,-81 2 4610,-6 7 220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1 482 192,'1'-21'950,"9"3"-437,1 1 0,1 0 0,0 1 1,19-19-1,20-27 317,-1-6-229,3 2 0,80-76 1,-131 140-508,-1 0 1,1 0-1,0 1 1,0-1 0,-1 1-1,1 0 1,1-1-1,-1 1 1,0 0 0,0 0-1,0 0 1,0 1-1,1-1 1,-1 0 0,3 1-1,-4 0-14,0 0 1,0 1-1,0-1 0,0 1 0,0-1 1,0 1-1,0-1 0,0 1 0,-1 0 1,1-1-1,0 1 0,0 0 0,-1 0 0,1 0 1,0 0-1,-1-1 0,1 1 0,-1 0 1,1 0-1,-1 0 0,0 0 0,1 0 1,-1 0-1,0 0 0,0 0 0,0 1 1,0-1-1,1 0 0,-2 0 0,1 0 1,0 0-1,0 0 0,0 0 0,-1 1 1,-4 85 2106,-4 0 1,-39 165-1,28-167-1697,4 0 1,-10 171-1,25-241-468,1-6-18,0-1 1,0 1-1,0 0 1,1 0 0,1-1-1,3 14 1,-5-21-23,1 0-1,-1 0 1,1 1-1,0-1 1,-1 0-1,1 0 1,0 0-1,0 0 1,0 0 0,0 0-1,0 0 1,0 0-1,0 0 1,0 0-1,0-1 1,1 1-1,-1 0 1,0-1 0,2 1-1,-1 0-40,1-1-1,-1 0 1,1 0-1,0 0 1,-1 0 0,1 0-1,-1-1 1,1 1-1,-1-1 1,1 1-1,-1-1 1,0 0 0,1 0-1,2-1 1,6-5-228,-1 1 0,1-2 1,-1 1-1,0-1 1,-1-1-1,1 0 0,13-19 1,-4 4-305,0-2 0,15-31 0,32-74-674,49-140 1,-43 79 1264,-68 184 162,-1 0 0,0 0 0,-1 0 0,0 0 0,0 0 1,-1 0-1,0-1 0,0-10 0,-1 18 694,-3 32 1169,-88 256 263,56-193-2381,-30 135 1,56-194-402,0 1-836,7-12-3580,5-29 1024,13-16 1665,-2 1 623,-2-7 251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42 437 512,'0'3'42,"0"0"0,0 0 0,0-1-1,0 1 1,-1 0 0,1 0 0,-1 0 0,0 0 0,1-1-1,-2 1 1,1 0 0,0-1 0,0 1 0,-1-1-1,1 1 1,-1-1 0,-3 4 0,-2 3 70,5-3 137,0-1 1,1 1-1,0 0 0,0-1 1,0 1-1,1 0 1,-1 0-1,2-1 1,-1 1-1,0 0 1,3 6-1,-2-10-174,0-1 0,1 0 0,-1 0 0,1 0 0,0 0 0,-1 0 0,1 0 0,0 0 0,-1-1 0,1 1 1,0 0-1,0-1 0,0 0 0,0 1 0,0-1 0,-1 0 0,1 0 0,0 0 0,0 0 0,0 0 0,0-1 0,0 1 0,-1-1 0,1 1 0,3-2 0,2 1 99,1-1 0,-1 0-1,0 0 1,0-1-1,-1 0 1,10-5 0,25-26 98,-2-2 0,-1-1 0,-2-2 0,-2-2 0,31-47 1,-54 71-224,0-1 0,-1 0 1,-2 0-1,0-1 0,11-36 1,-18 49 80,1 1 0,-1-1 0,0 1-1,0-1 1,0 1 0,-1-1 0,0 1 0,0-1 0,-1 1 0,1-1 0,-1 1 0,-1-1 0,1 1 0,-1-1 0,1 1 0,-2 0 0,1 0 0,0 0 0,-1 0 0,0 0 0,0 1 0,-1-1-1,-6-6 1,9 10 23,-1 0-1,1 0 0,-1 0 0,0 0 0,1 1 0,-1-1 0,0 1 0,1-1 0,-1 1 0,0-1 0,0 1 0,1 0 0,-1 0 1,0 0-1,0 0 0,0 0 0,1 1 0,-1-1 0,0 0 0,0 1 0,1-1 0,-1 1 0,0 0 0,1 0 0,-1-1 0,1 1 1,-1 0-1,-1 2 0,-37 35 990,35-32-927,-40 51 836,2 3 0,3 1-1,2 2 1,-40 91-1,66-127-834,2 1 0,0 0-1,2 1 1,1-1-1,-5 53 1,4 147 413,8-210-623,0-16 2,0 0-1,0 1 1,0-1-1,0 0 1,0 1-1,1-1 1,0 0-1,-1 1 1,1-1-1,0 0 1,0 0-1,0 0 0,0 0 1,0 0-1,1 0 1,-1 0-1,1 0 1,-1-1-1,1 1 1,-1 0-1,5 2 1,-2-2-1,-1 0 1,1 0-1,1-1 1,-1 1 0,0-1-1,0 0 1,1 0 0,-1-1-1,0 1 1,9-1-1,3-1-17,0 0 0,1-1 0,-1-1 0,-1-1-1,20-7 1,-11 3-111,-2-2 0,0-1 0,0 0 0,-1-2 0,23-18 0,103-54-1514,-135 79 1133,-3 2 1804,-5 1-3930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441 135 992,'25'-78'1981,"-19"21"4963,-8 81-2340,-72 233 4942,19-73-6905,36-113-1795,-131 424 3500,3-34-3479,143-447-964,-1 2-872,1 1 1,0 0 0,1 0 0,-1 26 0,11-69-19860,3 5 17645,-3-8-603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241 107 256,'7'-9'156,"1"-1"0,0 1 0,1 0 0,10-8 1,-10 9 168,0 1 1,-1-1 0,-1-1-1,9-11 7079,-50 23-1977,16 7-4408,0 2 0,1 0 0,1 1 0,0 0 0,1 1 1,0 1-1,-21 28 0,-78 128 1071,109-163-2009,-1 3-62,1-1 0,1 0-1,0 1 1,0 0 0,1 0 0,0 0-1,1 0 1,-2 19 0,3-25-54,1 1 1,0 0-1,0-1 0,0 1 1,1 0-1,0-1 1,0 1-1,0-1 1,1 1-1,-1-1 1,1 1-1,1-1 0,-1 0 1,1 0-1,0 0 1,0 0-1,0-1 1,7 7-1,8 6-206,2-2 1,-1-1-1,2 0 1,27 13-1,-46-26 240,0-1 1,0 1 0,0 0-1,-1 0 1,1 0-1,0 0 1,0 0-1,0 0 1,-1 0-1,1 1 1,-1-1 0,1 1-1,-1-1 1,1 1-1,-1-1 1,0 1-1,0 0 1,0-1-1,0 1 1,0 0 0,0 0-1,0 0 1,-1 0-1,1 0 1,-1 0-1,1 0 1,-1 0-1,0 0 1,0 3 0,-1-3 9,0-1 1,-1 1 0,1-1 0,-1 0 0,1 1 0,-1-1 0,1 0 0,-1 0 0,0 0 0,0 0 0,1-1-1,-1 1 1,-4 1 0,-3 0-124,-1 0-1,0-1 1,0 0-1,0 0 1,0-1-1,0-1 0,-10-1 1,-9 1-112,12 1-321,19 1-737,31-4 581,14-7 430,-1-3 1,0-1-1,-1-3 1,0-1-1,-2-3 1,80-49-1,-99 49-117,-1-1 0,0-1 0,-2-1 0,0-1 0,27-45 0,-31 44 191,-10 17 129,6-9-13,-1 0 0,0 0 1,-2-1-1,9-22 1,-18 40 266,-7 3-82,0 0 0,0 1 0,0 0 0,1 1 0,-1-1 0,1 1 0,0 0 0,0 0 0,0 1 0,1-1 0,-6 8 0,-47 67 990,41-55-756,-63 101 978,69-106-1188,0 0-1,2 0 1,0 1-1,-9 38 1,15-49-145,0 1 1,1-1-1,0 0 0,1 1 1,0 0-1,0-1 1,1 0-1,1 1 0,3 12 1,-5-20-82,1-1 0,-1 1 0,1 0 0,0 0 0,0-1 0,0 1 0,0 0 0,0-1 0,1 1 0,-1-1 1,0 0-1,1 1 0,-1-1 0,1 0 0,-1 0 0,1 0 0,0 0 0,-1 0 0,4 1 0,-2-2-194,0 1-1,0-1 0,0 0 1,0 0-1,1 0 1,-1 0-1,0-1 1,0 1-1,0-1 0,0 0 1,0 0-1,0 0 1,0 0-1,-1-1 0,1 1 1,3-2-1,0-1-382,0-1 1,0 1-1,0-1 0,-1 0 0,1-1 0,-1 1 0,0-1 1,4-7-1,12-13-1460,12-11-45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98 528,'0'-37'1972,"-31"35"1477,23 3-3111,1-1-1,-1 1 0,0 1 1,1-1-1,-1 1 0,1 1 1,0-1-1,0 1 0,0 0 1,0 1-1,0 0 0,1 0 1,-1 0-1,-6 7 0,-7 7 106,1 2-1,-29 37 0,20-23-92,22-27-331,0-1-36,0 0 0,0 0-1,1 1 1,0 0 0,0 0 0,1 0 0,0 1 0,0 0 0,0-1 0,1 1 0,0 0 0,1 1 0,0-1-1,-2 14 1,4-21-10,0-1-1,1 0 0,-1 1 1,0-1-1,0 0 0,0 1 1,1-1-1,-1 0 0,0 0 1,0 0-1,0 1 0,1-1 1,-1 0-1,0 0 1,1 0-1,-1 1 0,0-1 1,1 0-1,-1 0 0,0 0 1,0 0-1,1 0 0,-1 0 1,0 0-1,1 0 0,-1 0 1,0 0-1,1 0 0,-1 0 1,0 0-1,1 0 0,-1 0 1,0 0-1,1 0 0,-1 0 1,0 0-1,1 0 0,-1-1 1,0 1-1,1 0 0,-1 0 1,0 0-1,0 0 1,1-1-1,-1 1 0,0 0 1,1-1-1,16-9-654,7-7 420,-1-1-1,-2-1 0,1-1 0,-2 0 0,-1-2 0,-1 0 0,0-2 0,14-25 0,-21 28 258,2 1 0,1 1 0,0 0 0,1 1 1,18-17-1,-32 34 20,0 0 0,1 0 0,-1 0 1,0 0-1,1 0 0,-1 0 0,1 0 1,-1 0-1,0 1 0,1-1 0,0 1 0,-1-1 1,1 1-1,-1 0 0,1-1 0,0 1 1,2 0-1,-3 0 21,0 1 0,0-1 0,0 0 0,0 1 0,0-1 0,0 1 0,0 0 0,0-1 0,0 1 0,0 0 0,0-1 0,0 1 0,-1 0 0,1 0 0,0 0 0,-1 0 0,1 0 0,0-1 0,0 3 0,1 3 127,0 0-1,0 1 1,0-1-1,-1 0 0,0 1 1,1 10-1,2 59 689,-2-1 0,-5 1-1,-2-1 1,-27 134 0,22-168-293,-2-1-1,-1 0 1,-2-1 0,-2 0 0,-2-2-1,-1 0 1,-1-1 0,-3-1 0,0-1-1,-36 36 1,42-50-136,-1-1 0,-1 0 0,-1-2 0,-40 26 0,54-39-435,1 0 0,-1-1 1,0 0-1,0 0 0,0 0 1,-1-1-1,1 0 1,0-1-1,-1 0 0,1 0 1,-1 0-1,0-1 1,1 0-1,-1 0 0,1-1 1,-1 0-1,1-1 1,-1 1-1,1-2 0,0 1 1,0-1-1,-8-3 1,4-1-250,0 1 1,0-2-1,1 1 1,0-2 0,0 1-1,1-1 1,0-1 0,0 0-1,1 0 1,1 0 0,-13-24-1,12 19-63,1-1 1,1-1-1,1 1 0,0-1 0,1 0 1,1-1-1,1 1 0,-1-25 0,3 20-295,1 0-1,0 0 0,2 0 0,1 0 1,1 0-1,0 1 0,2-1 1,0 2-1,2-1 0,0 1 1,1 0-1,1 1 0,1 0 1,25-30-1,-9 20-544,1 2-1,1 1 1,52-34 0,-15 20 13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0 101 592,'3'0'85,"-1"-1"-1,1 1 0,-1 0 1,1 0-1,-1 0 1,1 0-1,-1 0 0,1 0 1,-1 1-1,1 0 1,-1-1-1,0 1 0,1 0 1,-1 0-1,0 0 1,0 0-1,1 0 0,-1 1 1,0-1-1,0 1 1,0-1-1,-1 1 0,1 0 1,0 0-1,-1 0 1,1 0-1,-1 0 0,1 0 1,-1 0-1,0 0 1,0 1-1,0-1 0,0 0 1,0 1-1,-1-1 1,1 1-1,-1-1 0,0 1 1,1-1-1,-1 4 1,4 39 2067,-1 1 0,-3-1 1,-2 1-1,-13 86 1,14-129-2140,0 1 0,1-1 0,-1 1 1,1 0-1,0-1 0,0 1 0,0 0 1,0-1-1,1 1 0,-1-1 0,1 1 1,1 3-1,-1-6-89,0 0 0,0 0 1,0 0-1,-1 0 0,1 0 1,0-1-1,0 1 0,0 0 1,0-1-1,0 1 0,0-1 1,1 1-1,-1-1 0,0 1 1,0-1-1,0 0 0,0 1 1,0-1-1,1 0 0,-1 0 1,0 0-1,0 0 0,1 0 0,-1 0 1,0 0-1,0-1 0,0 1 1,0 0-1,1-1 0,-1 1 1,0-1-1,0 1 0,2-2 1,4-1-294,0-1 1,0 0 0,-1 0-1,1 0 1,-1-1 0,0 0 0,0 0-1,-1-1 1,8-8 0,43-64-2681,-30 40 1870,6-9 369,-3-1 0,-2-1-1,26-65 1,-20 30 850,-28 65 1616,-7 36-153,1-3-573,-1 0 0,0 0 0,-1 0 0,-7 22 0,-8 41 1089,12 27-4273,6-101 208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1425,'0'-11'736,"-10"11"-16,10 22-1280,0-15-32,10 14-113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1 864,'2'8'518,"0"0"-1,0 1 1,-1-1-1,0 1 0,0-1 1,-1 1-1,-1 0 1,1-1-1,-1 1 1,0-1-1,-3 10 0,-6 18 1392,-16 42-1,11-36-379,-11 34 870,7-20-836,-14 61 0,32-98-1496,1-15-318,1-16-2358,25-62-305,-17 42 2301,2 1-1,1 0 1,1 0-1,2 1 0,0 1 1,3 1-1,23-31 1,-34 52 634,1 0 1,-1 0-1,2 0 1,-1 1-1,1 0 1,0 1-1,0 0 1,1 1-1,-1-1 1,1 2-1,0-1 1,0 2-1,0-1 1,1 1-1,-1 1 1,0 0-1,14 0 1,-20 1 96,-1 0 1,1 1 0,0-1-1,-1 1 1,1 0-1,0 0 1,-1 0 0,1 1-1,-1-1 1,0 1 0,1 0-1,-1 0 1,0 0 0,0 0-1,0 0 1,0 1 0,-1 0-1,1-1 1,0 1 0,-1 0-1,0 0 1,0 0 0,0 0-1,0 1 1,0-1 0,-1 1-1,0-1 1,1 1 0,-1-1-1,-1 1 1,2 6 0,2 14 921,-1 0 0,-2 0 1,-2 48-1,1-35-347,-15 33 8,7-29-4179,14-45 1432,11-27 290,-1-4 713,-8 18 724,0 1-1,0 0 1,12-15-1,15-19 94,-21 29 230,0 0 0,2 2 0,21-24 0,-31 38 207,-1 1 0,1-1 1,0 1-1,0 0 1,0 0-1,0 0 1,1 1-1,0 0 0,-1 1 1,1-1-1,0 1 1,0 1-1,0-1 1,1 1-1,12 0 1,-19 1-131,0 0 1,0 0 0,0 0 0,1 1 0,-1-1 0,0 0 0,0 1 0,0-1 0,0 1-1,0-1 1,0 1 0,0-1 0,0 1 0,0 0 0,0-1 0,-1 1 0,1 0-1,0 0 1,0 0 0,0 0 0,-1 0 0,1 0 0,-1 0 0,1 0 0,-1 0 0,1 0-1,-1 0 1,1 0 0,-1 0 0,0 0 0,0 0 0,0 0 0,1 2 0,-1 48 1524,-1-31-959,2-2-379,-1 1 0,-1-1 0,-1 0 0,-1 0 0,-9 34 0,7-38-521,1-1-1,1 1 1,0 0-1,-1 17 0,3-12-3450,0 1-3311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1393,'17'-10'1184,"0"10"3026,-17 10-2321,0 8 272,0 3-112,0-3-304,0 11-705,0-8-592,0-3-672,-10-1-1232,10-6-1250</inkml:trace>
  <inkml:trace contextRef="#ctx0" brushRef="#br0" timeOffset="1">226 142 1361,'0'-28'1808,"0"10"225,0-3 64,0 3-400,-14 8-592,7 3-545,7-4-528,-10 11-736,-8-11-849,18 1-624,-7 3-160,-3 7-1569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1040,'0'14'1196,"-2"109"1328,0-23-910,16 155 0,-12-240-1557,2 0 1,-1 0 0,2-1 0,0 1-1,1-1 1,0 0 0,10 16 0,-14-26-52,1 0 0,-1 0 1,0-1-1,1 1 0,0-1 1,0 1-1,0-1 0,0 0 1,0 0-1,1 0 0,0 0 1,-1-1-1,1 0 0,0 1 1,0-1-1,0-1 0,0 1 1,1-1-1,-1 1 0,0-1 1,1 0-1,-1-1 0,1 1 1,-1-1-1,1 0 0,-1 0 1,1 0-1,5-2 0,0-1-27,0 0-1,0-1 1,0 0 0,-1-1-1,0 0 1,0-1-1,0 0 1,0 0-1,-1-1 1,0 0 0,0 0-1,-1-1 1,0 0-1,0 0 1,-1-1 0,0 0-1,-1 0 1,0 0-1,0-1 1,-1 0-1,0 0 1,-1 0 0,0 0-1,0 0 1,-1-1-1,-1 1 1,0-1-1,0 1 1,-1-1 0,0 0-1,-1 1 1,-4-19-1,4 21 14,-1 1 0,0 0-1,0 0 1,-1 0 0,0 0-1,-1 0 1,1 1 0,-1 0-1,0-1 1,-1 1 0,0 1-1,0-1 1,0 1 0,0 0 0,-1 0-1,0 0 1,0 1 0,0 0-1,-1 0 1,1 0 0,-1 1-1,0 0 1,0 1 0,0-1-1,-13-2 1,-13-1-68,-2 1-1,1 1 1,0 2 0,-44 3-1,38-1-98,-118 11-3982,154-11 2794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77 426 128,'-76'0'3202,"76"-1"-2940,0 0 0,0 0 1,0 0-1,0 1 1,0-1-1,0 0 0,0 0 1,1 0-1,-1 1 1,0-1-1,0 0 0,1 0 1,-1 1-1,1-1 1,-1 0-1,0 1 0,1-1 1,-1 0-1,1 1 1,0-1-1,-1 1 0,1-1 1,-1 1-1,1-1 1,0 1-1,-1-1 0,3 0 1,45-18 627,-1-1 1,76-47 0,-105 56-1041,-1-1 0,-1 0 1,0-1-1,-1-1 1,-1 0-1,0-1 1,-1-1-1,0 0 1,19-35-1,-29 47 147,-1 0 0,-1-1-1,1 1 1,-1 0 0,1-1-1,-1 1 1,0-1 0,-1 0-1,1 1 1,-1-1-1,0-8 1,-1 12 37,1 0 1,0 0-1,-1-1 0,1 1 0,0 0 1,-1 0-1,1 0 0,-1 0 1,0 0-1,1 0 0,-1 0 0,0 1 1,1-1-1,-1 0 0,0 0 1,0 0-1,0 1 0,0-1 0,0 0 1,0 1-1,-1-1 0,-1 0 68,1 0 0,-1 1 0,0-1 0,0 1 0,1 0 0,-1 0 0,0 0 1,1 0-1,-1 1 0,0-1 0,1 1 0,-1 0 0,-3 1 0,0 0 61,0 1 0,-1 0 1,2 0-1,-1 1 0,0 0 0,1 0 1,-1 0-1,1 1 0,-8 9 0,-43 58 972,26-32-509,6-9-236,0 0 0,-20 38 0,37-57-351,1 0 0,0 1-1,1-1 1,1 1 0,0 0 0,1 1 0,0-1 0,1 0-1,-1 24 1,3-23-63,1 25 55,-1-38-63,0 0 1,1 0-1,-1 0 1,0 0-1,1 0 1,-1 0-1,0 0 0,1 0 1,-1 0-1,1-1 1,-1 1-1,1 0 1,0 0-1,-1 0 0,1-1 1,0 1-1,0 0 1,-1-1-1,1 1 1,0-1-1,0 1 0,0-1 1,0 1-1,0-1 1,0 0-1,-1 1 1,1-1-1,0 0 0,0 0 1,0 0-1,0 1 1,2-1-1,3 0-287,0 0-1,1 0 0,-1-1 1,1 0-1,-1 0 1,0 0-1,0-1 1,1 0-1,-1 0 0,0 0 1,-1-1-1,1 0 1,0 0-1,-1 0 0,0-1 1,1 0-1,-2 0 1,9-8-1,27-23-1506,-21 19 1021,-1 0-1,-1-1 1,23-28-1,5-18-275,129-157 119,-73 136 2723,-99 83-1635,-1-1 1,0 1 0,0 0-1,0 0 1,1-1-1,-1 1 1,1 0 0,-1 0-1,1 0 1,-1 1 0,1-1-1,-1 0 1,1 1-1,0-1 1,-1 1 0,1-1-1,0 1 1,0 0 0,-1-1-1,1 1 1,0 0 0,0 0-1,1 1 1,-1 0 43,-1 0 0,1 0-1,-1 0 1,0 0 0,1 0 0,-1 0 0,0 0 0,0 1 0,0-1 0,0 1-1,0-1 1,0 1 0,0-1 0,-1 1 0,1-1 0,0 1 0,-1 0-1,1 2 1,2 11 1038,0 0 0,-2 0 0,0 28 0,-1-41-1109,-1 20 379,-1-1 1,-1 0-1,-1 0 0,-1 0 1,-11 29-1,8-23-275,0 14 11,7-35-217,1-1-1,-1 0 0,0 0 1,-1 1-1,1-1 1,-1 0-1,0 0 0,-3 6 1,3-4-4077,11-11 2601,12-19 50,-2-10 805,1 0 0,1 2 0,2 0-1,1 2 1,39-39 0,-54 61 726,0 0 1,0 1 0,0 0-1,1 0 1,0 1 0,16-6-1,-25 10-20,1 0 1,0 0-1,-1 1 0,1-1 0,0 1 0,0-1 0,-1 1 0,1 0 0,0 0 0,0-1 1,0 1-1,-1 1 0,1-1 0,0 0 0,0 0 0,0 1 0,-1-1 0,1 1 0,0-1 0,0 1 1,-1 0-1,1-1 0,-1 1 0,1 0 0,-1 0 0,1 0 0,-1 1 0,1-1 0,-1 0 0,0 0 1,0 1-1,1-1 0,-1 1 0,0-1 0,0 1 0,-1-1 0,1 1 0,0 0 0,0-1 0,-1 1 1,1 0-1,-1 0 0,0 0 0,1-1 0,-1 5 0,2 10 266,-1 0 0,-1 0 0,-1 1 0,0-1 0,-1 0 0,0 0 0,-2 0 0,-5 19 0,-8 11-252,-30 60 1,25-60-244,19-40-389,0 1 0,1 0 0,0-1 1,1 1-1,-1 0 0,1 0 1,1 0-1,-1 0 0,1 8 0,9-27-5544,11-23 3554,17-10 541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5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0 1233,'1'1'94,"0"1"0,0-1 0,0 0 0,0 1 0,-1-1 0,1 1 0,0-1 0,-1 1 0,1-1 0,-1 1 0,0-1 0,0 1 0,1-1 0,-1 1 0,0-1 0,0 1 0,0-1 0,0 1 0,-1 0 0,1-1 0,-1 2 0,1 3 233,-2 39 921,-1-1 0,-2 0 0,-14 53 0,-45 127 2701,41-149-2576,-155 433 2917,141-405-5725,32-72-7708,-5-88 4621,3 21 2959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1633,'-1'-18'2458,"2"8"1328,17 9-2018,-2 1-2275,30-1 720,-24 0-212,-1 0 0,1 1 0,0 2 0,21 3 0,25 14-492,-61-18 410,0 1-1,0 0 1,0 1-1,-1-1 1,1 1-1,-1 0 1,0 1-1,0 0 0,6 4 1,50 46-269,-58-50 407,-1 1 1,1 0 0,-1 0-1,0 1 1,0-1 0,-1 1-1,0-1 1,0 1 0,0 0 0,-1-1-1,1 1 1,-1 7 0,3 78 1940,-4-75-1470,0 165 3084,0-180-3605,0 1-1,0-1 1,0 0-1,0 0 1,1 1 0,-1-1-1,0 0 1,1 0-1,-1 0 1,0 1-1,1-1 1,0 0 0,-1 0-1,1 0 1,-1 0-1,1 0 1,0 0 0,0 0-1,0 0 1,0 0-1,1 1 1,0-1-54,0-1-1,0 1 1,-1-1 0,1 1 0,0-1-1,0 0 1,0 1 0,0-1 0,-1 0-1,1 0 1,0-1 0,0 1-1,0 0 1,0-1 0,-1 1 0,1-1-1,0 1 1,0-1 0,2-1 0,6-3-194,-1-1 0,0 0 1,0 0-1,-1-1 0,1 0 1,-1 0-1,-1-1 0,1 0 1,-2 0-1,7-10 0,7-11-150,26-54-1,-15 24 283,-13 28 240,21-55 0,-35 74 19,0 0-1,-1-1 1,-1 1 0,0 0 0,0-1 0,-1 0 0,-1 1 0,-1-19 0,0 28-101,1 0 0,-1 0 1,1 0-1,-1 0 1,0 1-1,-1-1 0,1 0 1,0 0-1,-1 1 0,1-1 1,-1 1-1,0 0 0,0-1 1,0 1-1,0 0 1,0 0-1,0 0 0,-1 0 1,1 0-1,-1 1 0,1-1 1,-1 1-1,0 0 0,0 0 1,1 0-1,-1 0 1,0 0-1,0 0 0,0 1 1,0-1-1,0 1 0,0 0 1,-5 0-1,-3 0-57,0 1-1,1 0 1,-1 0 0,0 1-1,0 0 1,1 1 0,-1 0-1,-12 7 1,-60 23-1315,-35 18-4296,85-30 2813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592 456 368,'0'-1'74,"-1"0"0,0 0 0,0 0 0,0 0 0,0 0-1,0 1 1,0-1 0,0 0 0,0 0 0,0 1 0,0-1 0,0 1 0,0-1-1,0 1 1,0-1 0,-1 1 0,1 0 0,0 0 0,0-1 0,-1 1 0,1 0-1,0 0 1,0 0 0,-1 0 0,-1 1 0,-2-2 259,1 1 0,-1 1-1,0-1 1,0 0 0,0 1 0,0 0 0,-5 2 0,-32 17 1728,1 1 0,1 2 0,-74 57 1,84-56-1434,1 3 0,1 0 0,1 2 0,1 0 0,2 2 0,1 1 0,2 1 0,-29 58 0,46-81-567,0 1 1,0-1 0,1 1 0,1 0-1,-2 20 1,3-26-48,1-1 0,-1 1 1,1 0-1,1-1 0,-1 1 0,1-1 0,0 1 1,0-1-1,0 1 0,0-1 0,1 1 0,0-1 1,0 0-1,0 0 0,5 7 0,-5-10-15,0 1-1,1 0 1,-1 0 0,1-1-1,-1 0 1,1 1-1,0-1 1,-1 0 0,1 0-1,0-1 1,0 1-1,0 0 1,0-1 0,0 0-1,0 0 1,4 0-1,48-5-266,-52 4 235,15-3-260,0-1 0,0 0 0,0-2 0,-1 0 0,0-1 0,-1 0 0,0-2 0,25-18 1,-7 1-929,-1-1 0,50-55 0,-49 41 111,-1-1 1,46-81-1,43-108-615,-79 146 1518,108-219 1493,-138 272 1107,-12 31-981,-4 9-104,1 1-760,-38 89 2952,12-32-2118,-50 110 1072,-19 53-706,80-181-1490,2 0 0,3 1 1,-7 49-1,16-73-207,2 0 1,1 25 0,1-10-45,-1-38-28,0 0 0,0 0 0,0 1 0,0-1-1,0 0 1,0 0 0,0 0 0,0 0 0,0 0 0,1 0-1,-1 0 1,0 0 0,1 0 0,-1 0 0,1 0 0,-1-1-1,1 1 1,-1 0 0,1 0 0,0 0 0,-1 0 0,1-1-1,0 1 1,0 0 0,0-1 0,0 1 0,-1-1 0,1 1-1,2 0 1,0 0-86,-1-1 0,1 0 0,0 0 0,-1 0 0,1 0 0,-1 0 0,1-1 0,-1 1 0,1-1 0,-1 0 0,1 0-1,2-1 1,7-3-587,1-1-1,-1-1 1,22-16-1,-14 4-528,0 0-1,-1-1 0,-2-1 1,0-1-1,15-25 0,6-6-611,63-112-885,-53 83 3591,-46 78 162,-19 27 1984,-99 189 4502,99-178-6685,4-8-247,1 0 0,-13 44-1,21-59-509,2 1-1,-1-1 1,1 1 0,1 0-1,0 0 1,1 0-1,0 0 1,4 22-1,-3-32-65,-1-1 0,1 1-1,0 0 1,0 0 0,0 0-1,0-1 1,1 1 0,-1 0-1,0-1 1,1 0 0,-1 1-1,1-1 1,-1 0-1,1 1 1,0-1 0,0 0-1,-1 0 1,1 0 0,0-1-1,0 1 1,0 0 0,0-1-1,0 1 1,0-1 0,0 0-1,0 0 1,4 1 0,2-1-1,1 0 1,0 0 0,0-1 0,-1 1-1,12-4 1,12-5-188,0-1 0,0-2-1,-1-1 1,-1-2 0,0-1-1,-1-1 1,-1-1 0,29-25 0,-32 23-524,-19 16 373,1 0 1,-1-1-1,-1-1 1,1 1-1,-1-1 1,9-11-1,-12 14-165,-1 0 0,1-1 0,-1 0 0,1 1 0,-1-1 0,0 0 0,-1 1 0,1-1 0,0 0 0,-1-7-1,0 11 350,0-1-1,-1 0 1,1 1-1,0-1 0,0 1 1,-1-1-1,1 1 1,0-1-1,-1 1 0,1-1 1,0 1-1,-1 0 1,1-1-1,-1 1 0,1-1 1,-1 1-1,1 0 1,-1-1-1,1 1 0,-1 0 1,1 0-1,-1-1 1,1 1-1,-1 0 0,1 0 1,-1 0-1,0 0 1,1 0-1,-1 0 0,1-1 1,-1 2-1,0-1 0,-30 0-2871,16 0 1091,-11 0-103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257 141 608,'0'1'92,"1"0"1,0-1-1,-1 1 0,1-1 0,0 1 1,-1 0-1,1-1 0,-1 1 0,1 0 0,-1 0 1,1-1-1,-1 1 0,1 0 0,-1 0 1,0 0-1,0 0 0,1 0 0,-1-1 0,0 1 1,0 0-1,0 0 0,0 0 0,0 0 1,0 0-1,0 0 0,0 0 0,0 0 0,-1-1 1,1 3-1,-5 12 456,0-1-1,0 1 1,-2-1 0,1-1-1,-11 16 1,-50 73 872,50-78-990,-92 140 896,106-161-1331,0 2 0,0-1 0,0 0 1,1 0-1,0 1 0,0 0 0,0-1 1,0 1-1,1 0 0,0 0 1,0 0-1,-1 8 0,21-27-638,149-148-979,203-189 1619,-356 338 96,-4 3 48,0 0 0,1 0 0,1 1-1,0 1 1,0 0 0,0 1 0,1 0 0,22-7 0,-34 14-68,-1 0 0,0 0 0,1 0 0,-1 1 0,0-1 0,1 0 0,-1 1 0,0-1 0,0 1 0,1-1 0,-1 1 0,0 0 0,0 0 0,0-1 0,0 1 0,0 0 0,0 0 0,0 0 0,0 0 0,0 0 0,0 0 0,-1 1 0,1-1 0,0 0 0,-1 0 0,1 0 0,-1 1 0,1-1 0,-1 0 0,0 1 0,1-1 0,-1 0 0,0 1 0,0-1 0,0 0 0,0 1 0,0 1 0,0 54 1767,0-56-1833,-3 27 680,-1 0 0,-2 0-1,-18 53 1,-41 78 297,44-110-711,0 1-78,9-18-79,-29 50 0,90-153-5724,51-52 3714,-53 73 1605,-14 12 543,2 1 0,2 2 0,1 2 1,73-50-1,-106 80-40,1-1 0,0 1 0,-1 1-1,1-1 1,1 1 0,7-2 0,-12 3-116,-1 1 1,1 0-1,-1 0 0,1 0 1,-1 0-1,1 0 0,-1 0 0,1 1 1,-1-1-1,1 0 0,-1 1 1,1-1-1,-1 1 0,1 0 1,-1-1-1,0 1 0,0 0 0,1 0 1,-1 0-1,0 0 0,0 0 1,0 0-1,0 0 0,0 0 0,0 0 1,0 0-1,0 1 0,0-1 1,-1 0-1,1 1 0,0-1 0,0 3 1,2 5 252,0 1 0,0 0 0,-1 0 0,-1 0 0,0 0 0,0 0 0,-1 0 0,0 0 0,-2 19 0,-4 4 201,-17 52 0,15-56-409,-65 169 183,27-82-2114,31-80 116,12-29 894,0-1-1,0 1 0,0 0 0,1 0 0,0 0 0,1 0 0,-2 14 0,3-16-2331,18-24-1839,-1-1 3220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18 366 1072,'24'-21'897,"-7"3"191,-6 7 257,-11 1 3921,0 38-3121,0-7-112,-18 18-640,1-10-609,0-1-351,-1-10-417,18 3-833,0-10-960,7-32-9012</inkml:trace>
  <inkml:trace contextRef="#ctx0" brushRef="#br0" timeOffset="1">219 96 416,'17'-28'753,"-10"7"207,-7 3 160,0-3 225,0 14 2609,10 24-6547,8-6 880,-1 7 112,0-8-1024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89 144,'0'-4'-179,"-2"-12"6390,-3 11-5759,0 0 1,-1 0-1,1 1 0,-1 0 0,0-1 0,0 2 1,-1-1-1,1 1 0,-1 0 0,1 1 0,-15-4 1,-2-1 413,15 4-605,0 1-1,0 0 1,0 0-1,0 1 1,0 0-1,0 0 1,0 0-1,0 1 1,-1 1 0,-13 2-1,-8 6 291,1 1 1,0 1-1,0 2 1,1 1-1,1 1 1,0 2-1,1 0 0,-38 34 1,33-22-33,1 1-1,1 1 1,2 2 0,1 1 0,-37 63 0,49-72-351,2 1 1,1 0 0,1 0 0,-13 54-1,19-63-110,1 1 0,1 0 0,1 0-1,0-1 1,1 1 0,1 0 0,1 0-1,7 31 1,-7-42-173,0 0 1,0 0-1,1 0 0,0-1 1,0 1-1,0-1 1,1 0-1,0 0 0,0 0 1,1 0-1,0-1 0,0 0 1,0 0-1,0 0 0,1-1 1,6 5-1,-5-5-91,1-1 0,0 0 0,-1 0 0,1-1 0,0 1 0,0-2-1,0 1 1,1-1 0,-1 0 0,0-1 0,0 0 0,1 0 0,8-2 0,-1-1-503,-1 0 1,1-1-1,0-1 1,-1 0-1,0-1 1,0 0-1,21-14 1,5-7-1185,43-35 0,-33 23 782,-25 17 575,-2 0 0,34-40 0,-41 42 587,1 1-1,1 0 1,1 2-1,31-23 1,-48 38 493,-4 21 453,-1 0 1,-1 1-1,-9 32 1,7-35-718,1 1 1,1 0-1,-2 30 1,5-45-265,0 1 0,-1-1 0,1 1 0,1-1 0,-1 1 0,0-1 0,1 1 0,0-1 0,0 1 0,0-1 0,0 0 0,0 1 0,1-1 0,-1 0 0,1 0 0,0 0 0,0 0 0,0-1 0,0 1 0,0 0 0,1-1 0,-1 1 0,1-1 0,0 0 0,0 0 0,0 0 0,0 0 0,0-1 0,0 1 0,0-1 0,0 0 0,1 0 0,-1 0 0,1 0 0,4 0 1,1 0-14,0-1 1,0-1 0,-1 0 0,1 0 0,0-1 0,-1 0 0,1 0 0,-1-1 0,0 0 0,0-1 0,0 1 0,0-2 0,7-4 0,16-11 1,-1-1 1,-1-1-1,-1-1 0,-1-2 1,37-44-1,-59 63 37,-1-1 0,-1 0 0,1 0 0,-1 0 0,0 0 0,-1 0 0,0-1 0,0 1 0,0-1 1,-1 1-1,0-1 0,-1-9 0,0 14-3,0 0 0,0 0 1,0 0-1,-1 0 1,0 0-1,1 0 0,-1 1 1,0-1-1,0 0 1,-1 0-1,1 1 0,-1-1 1,1 1-1,-1-1 1,0 1-1,0 0 0,0 0 1,0-1-1,0 1 1,0 1-1,-1-1 0,1 0 1,-1 1-1,1-1 1,-1 1-1,0-1 0,1 1 1,-1 0-1,0 1 1,0-1-1,0 0 0,0 1 1,-4-1-1,-13-1-64,-1 0 0,1 1 0,0 2-1,-1 0 1,1 1 0,0 0 0,0 2 0,-20 6-1,25-4-923,0-2 0,-1 0 0,0-1-1,-27 3 1,40-6-1046,20-4-3277,10-16 3835,28-16 403,12-1 788,67-48 1,-107 68 376,-21 13-46,-1 0 1,1 0-1,0 1 0,0 0 0,0 0 0,0 0 0,0 1 0,1 0 1,-1 1-1,1-1 0,0 1 0,-1 0 0,1 1 0,0 0 1,-1 0-1,1 0 0,0 1 0,9 2 0,-10-1 74,0 1-1,0 0 1,0 0-1,-1 0 1,1 1-1,-1 0 0,0 0 1,0 0-1,0 1 1,-1 0-1,0 0 1,0 0-1,0 0 1,0 1-1,-1-1 1,0 1-1,0 0 1,3 10-1,1 5 307,-1-1 1,-1 1-1,-1 0 0,0 1 0,-2-1 1,0 1-1,-3 33 0,-1-25 21,-1 0 0,-2 0 0,0 0 0,-18 49 0,21-71-403,0 0 0,1 1 1,-1-1-1,1 1 0,1 14 0,0-19-56,0-37-862,1 22 693,0 0 1,1 0 0,0 0-1,1 0 1,0 0 0,1 1-1,0-1 1,1 1 0,10-18-1,-3 9 86,1 1-1,1 0 0,0 1 1,18-17-1,-26 28 67,1 0 0,-1 1 0,1 0 0,0 0 1,12-6-1,-17 10 18,-1 0 0,1 0 0,0 1 0,0-1 0,0 1 0,-1-1 0,1 1 0,0-1 0,0 1 0,0 0 0,0 0 0,0 0 0,0 0 0,0 0-1,0 1 1,-1-1 0,1 0 0,0 1 0,0-1 0,0 1 0,0 0 0,-1 0 0,1 0 0,0 0 0,-1 0 0,1 0 0,-1 0 0,1 0 0,-1 1 0,1-1 0,-1 0 0,1 3 0,3 2 191,-1 1 0,0 0 0,0 0 0,-1 0 0,0 1 0,0-1 0,-1 1 0,0-1 0,2 17 0,-2 1 457,-2 46 1,-1-26-218,1 15-120,-2 0 0,-10 61 0,8-44-943,5-48-727,-1-29 1228,-1 1 0,1 0 0,0-1 0,0 1 0,0-1 0,0 1-1,0 0 1,0-1 0,0 1 0,0 0 0,1-1 0,-1 1 0,0 0-1,0-1 1,0 1 0,1-1 0,-1 1 0,0 0 0,1-1 0,-1 1-1,1-1 1,-1 1 0,0-1 0,1 1 0,-1-1 0,1 0 0,-1 1 0,1-1-1,-1 1 1,1-1 0,0 0 0,-1 0 0,1 1 0,-1-1 0,1 0-1,0 0 1,-1 0 0,1 0 0,0 1 0,-1-1 0,1 0 0,0 0-1,-1 0 1,1-1 0,0 1 0,-1 0 0,1 0 0,0 0 0,2-1-351,1-1 0,-1 1 0,0 0 1,0-1-1,0 0 0,0 1 1,-1-1-1,1-1 0,3-2 0,18-21-1744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171 283 656,'-16'4'464,"1"0"0,-1 1-1,1 1 1,0 0 0,1 1-1,-1 1 1,1 0 0,1 1-1,-21 17 1,34-25-346,-1 0 0,0 0 0,1 1 0,0-1-1,-1 0 1,1 1 0,0-1 0,-1 0 0,1 1 0,0-1 0,0 0 0,0 1-1,0-1 1,1 0 0,-1 1 0,0-1 0,1 0 0,-1 1 0,0-1 0,1 0-1,0 2 1,1-1-46,0-1-1,1 1 1,-1-1-1,0 1 0,1-1 1,-1 0-1,1 0 1,-1 0-1,1 0 1,0-1-1,-1 1 0,1-1 1,0 1-1,-1-1 1,1 0-1,0 0 1,4-1-1,52-3 332,-47 1-382,0 0 1,0-1-1,-1-1 0,1 0 0,-1 0 1,-1-1-1,1 0 0,10-9 0,7-6-20,41-39-1,-59 49 18,0-1-1,0 0 0,-1 0 1,0-1-1,-2 0 1,1-1-1,-1 0 0,-1 0 1,-1 0-1,0-1 1,-1 0-1,0 1 1,-1-2-1,-1 1 0,0 0 1,-1-17-1,-1 31 6,0 0 0,0 0 0,0 0 0,-1 0 0,1 0 0,0 0 0,0 0 0,-1 0-1,1 0 1,-1 1 0,1-1 0,-1 0 0,1 0 0,-1 1 0,1-1 0,-1 0 0,0 0 0,1 1 0,-1-1 0,0 1-1,1-1 1,-1 1 0,0-1 0,0 1 0,0-1 0,0 1 0,1 0 0,-1-1 0,0 1 0,0 0 0,0 0 0,0-1-1,0 1 1,0 0 0,0 0 0,0 0 0,0 0 0,0 1 0,0-1 0,1 0 0,-1 0 0,0 0 0,-1 1-1,-3 0 43,1 0-1,0 0 0,0 1 0,0-1 0,0 1 0,0 0 0,0 0 0,0 0 0,1 1 0,-4 2 0,-23 24 365,3 1 1,0 1-1,2 1 0,1 1 0,2 2 0,2 0 1,0 1-1,-27 75 0,43-99-355,1 1-1,0 0 1,1-1-1,1 1 1,0 0-1,0 0 1,1 1-1,1-1 1,2 15-1,-2-24-85,-1-1-1,1 1 1,0 0-1,0-1 1,0 1-1,1-1 0,-1 0 1,1 1-1,0-1 1,-1 0-1,2 0 1,-1 0-1,0 0 0,1 0 1,-1-1-1,1 1 1,0-1-1,0 1 1,0-1-1,0 0 0,0 0 1,0-1-1,0 1 1,1-1-1,-1 1 1,1-1-1,-1 0 0,1 0 1,0-1-1,-1 1 1,1-1-1,0 1 1,-1-1-1,1 0 1,4-1-1,7-2-400,1 0 1,0-1-1,-1-1 0,0 0 1,0-1-1,0 0 0,-1-1 1,0-1-1,0-1 0,-1 0 1,0 0-1,-1-1 0,17-17 1,7-11-1464,-2-1 0,54-80 0,-58 70 470,43-97 0,-72 143 1371,48-105-1619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305 146 672,'16'-27'347,"-5"8"184,0 1 0,2 0 0,17-21 0,-14 18 1120,-13 17 477,-2 15 37,-1-6-1792,-2 9 689,0-1 0,0 1 0,-1-1 0,-1 1 0,0-1 0,-1 0 0,-10 20 0,-7 19 927,-66 183 3590,-62 184-2887,114-312-2560,17-58-1404,2 2 0,-18 96-1,33-108-2120,2-26-1040,0-33-8670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86 832,'0'-1'58,"2"-5"349,0 0 0,-1-1 0,1 1 0,-1-1 0,-1 0 0,1 1 1,-1-1-1,0 0 0,-1 1 0,-1-11 0,-1 16-122,0 1 1,0-1-1,0 1 1,0-1-1,0 1 1,0 0-1,0 0 1,1 0-1,-1 1 0,0-1 1,0 1-1,0-1 1,-3 2-1,2 0-120,0 0-1,0 0 1,1 0-1,-1 1 1,0-1 0,1 1-1,0 0 1,0 0-1,-1 0 1,2 0-1,-1 1 1,-3 4-1,-27 52 1415,23-39-1097,-213 500 6694,177-405-6608,-81 218 38,24-47-3970,79-245-358,10-32 290,13-10 3295,1 0 0,-1 0 0,1 0-1,-1-1 1,1 1 0,-1 0 0,1-1 0,-1 1 0,1 0 0,0-1 0,-1 1 0,1 0 0,-1-1 0,1 1 0,0-1 0,-1 1 0,1-1 0,0 1 0,0-1 0,-1 1 0,1-1 0,0 1 0,0-1 0,0 1 0,-1-1 0,1 1 0,0-1 0,0 0 0,0 1 0,0-1 0,0 0 0,-10-69-3606,-1-39 2345,6 61 985,0-283 300,8 184 866,-2 107 418,9-47 0,-9 85-1006,-1 0 0,1 0-1,0 0 1,0-1-1,0 1 1,0 0-1,0 1 1,0-1 0,0 0-1,1 0 1,-1 0-1,1 1 1,-1-1-1,1 1 1,0-1 0,0 1-1,-1 0 1,1-1-1,0 1 1,0 0-1,0 0 1,0 1 0,0-1-1,1 0 1,-1 1-1,0-1 1,0 1-1,0 0 1,1-1 0,-1 1-1,0 0 1,3 1-1,5-1 258,0 0 1,0 1-1,0 1 0,0-1 0,17 7 0,19 7-25,1-3 0,68 11-1,-73-18-1107,0-2 0,0-2 0,45-4 0,-60-1-471,0-1-1,52-18 1,-53 15 602,22-13-197,12-4 218,-56 24 605,0 0 0,0 0 0,-1 1 0,1-1 0,1 1 0,-1 0 1,0 0-1,0 0 0,0 0 0,0 1 0,0 0 0,7 2 0,-10-3 11,0 1 0,0-1 0,0 1 0,-1 0 0,1-1 0,0 1 0,0 0 0,-1 0 0,1-1 0,-1 1 0,1 0 0,0 0 0,-1 0 0,0 0 0,1 0 0,-1 0 0,1 0 0,-1 0 0,0 0 0,0 0 0,0 0 0,0 0 0,0 1 0,0 30 1137,0-18-469,0-1-208,0-1-1,-1 0 1,0 1-1,0-1 1,-2 1 0,1-1-1,-8 18 1,2-10-543,-24 67 2060,24-26-8020,13-87 1823,12-14 2020,0 3 1078,-1-12 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27 960,'0'0'1772,"9"14"-542,1 9-689,-1 0 0,-1 0 0,-1 1 0,-1 0 0,-1 1 0,3 34 0,-4-33-310,6 75 288,-3 140-1,-6-241-514,-1 0 0,1 1 0,-1-1 0,0 0-1,1 0 1,-1 1 0,1-1 0,-1 0 0,1 0-1,-1 0 1,1 0 0,-1 1 0,0-1 0,1 0-1,-1 0 1,1 0 0,-1 0 0,1 0-1,-1 0 1,1 0 0,-1 0 0,1-1 0,-1 1-1,1 0 1,-1 0 0,1 0 0,-1 0 0,0-1-1,1 1 1,-1 0 0,1 0 0,-1-1 0,0 1-1,1 0 1,-1-1 0,0 1 0,1-1 0,6-15-51,-2-1 0,0 0 0,0 0 0,-2 0 0,0-1 0,0-26 0,1 12-25,8-44-26,25-79-1,-2 13-29,-35 139 129,0 0 1,1 0 0,-1 0-1,1 0 1,0 0-1,0 0 1,0 0 0,0 0-1,1 1 1,-1-1-1,1 0 1,0 1 0,-1-1-1,1 1 1,0-1-1,1 1 1,-1 0 0,0 0-1,5-3 1,-6 5 9,0 0 0,0 0-1,0 1 1,0-1 0,0 0 0,0 1 0,0-1-1,0 1 1,-1-1 0,1 1 0,0 0 0,0-1-1,-1 1 1,1 0 0,0-1 0,-1 1 0,1 0 0,-1 0-1,1-1 1,-1 1 0,1 0 0,-1 0 0,0 0-1,1 0 1,-1 0 0,0 0 0,0 0 0,0 0-1,1 1 1,0 2 54,16 33 229,-2 1 0,-1 0 0,10 50-1,-15-50-225,2 0 0,2-1 0,25 53-1,-38-89-72,1 0 0,0-1 0,-1 1 1,1 0-1,0 0 0,-1-1 0,1 1 0,0 0 0,-1-1 0,1 1 0,0-1 0,0 1 0,0-1 0,0 1 0,0-1 0,0 0 0,0 1 0,-1-1 0,1 0 0,0 0 0,0 0 0,0 0 0,0 0 0,0 0 0,0 0 0,0 0 0,0 0 0,0 0 0,0 0 0,0-1 0,0 1 0,0 0 0,0-1 0,0 1 0,0-1 0,-1 1 1,1-1-1,0 1 0,0-1 0,0 1 0,-1-1 0,1 0 0,0 0 0,-1 1 0,2-2 0,1-2-59,1 1 0,-1-1-1,1 0 1,-1 0 0,0 0 0,-1 0 0,5-9 0,69-171-579,-74 180 638,1 1 1,-1-1 0,1 0-1,0 1 1,0 0 0,0 0-1,0 0 1,0 0 0,1 0 0,6-3-1,-9 5 23,0 0 1,0 0-1,0 1 0,1-1 1,-1 1-1,0-1 0,0 1 0,1 0 1,-1-1-1,0 1 0,1 0 0,-1 0 1,0 0-1,1 0 0,-1 0 0,0 0 1,1 0-1,-1 0 0,0 1 0,1-1 1,-1 1-1,0-1 0,1 1 1,-1-1-1,0 1 0,0-1 0,0 1 1,0 0-1,1 0 0,-1 0 0,0 0 1,-1 0-1,1 0 0,0 0 0,0 0 1,0 0-1,0 0 0,-1 0 0,2 3 1,6 14 179,-1 1 0,-1 0 0,-1 1 1,0-1-1,3 33 0,9 42 43,-9-63-201,-5-16-190,1-1 0,0 0 0,12 25-1,-10-25-344,8 10-1919,-13-24 2338,0 0 1,-1 1-1,1-1 0,-1 0 1,1 0-1,0 0 0,-1 0 0,1 1 1,0-1-1,-1 0 0,1 0 1,0 0-1,-1-1 0,1 1 1,-1 0-1,1 0 0,0 0 1,-1 0-1,1-1 0,0 1 1,-1 0-1,1 0 0,-1-1 0,1 1 1,-1 0-1,1-1 0,-1 1 1,1-1-1,-1 1 0,1-1 1,-1 1-1,0-1 0,1 1 1,-1-1-1,0 1 0,1-1 0,-1 0 1,1 0-1,7-19-1733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0 118 304,'8'-16'298,"-4"7"47,0 1 0,0-1 1,-1-1-1,0 1 0,0 0 0,-1-1 0,0 1 0,0-18 0,-2 26 1051,15 23-1775,-7-6-68,-7-13 364,0-1 1,1 1-1,-1-1 1,1 0-1,-1 1 0,1-1 1,0 0-1,0 0 1,0 0-1,0 0 0,0-1 1,3 3-1,15 14-540,6 3 270,-20-18 419,0 0 0,0 1 0,-1 0-1,1 0 1,-1 1 0,1-1 0,-1 1 0,-1 0 0,8 10 0,-9-10 290,0 0 0,-1 0-1,1 0 1,-1 0 0,0 1-1,0-1 1,-1 1 0,0-1-1,0 1 1,0 0 0,0 9-1,-1 26 2143,-1-1 0,-2 1-1,-1-1 1,-12 45 0,3-38-1634,3 0 0,2 1 1,3 0-1,-1 59 1,6-104-1764,2-16-2143,56-109-1539,-15 16 3394,72-131 0,-101 213 1371,1 0 0,1 1 0,1 1 0,28-28 0,-42 47-82,0 0-1,0 0 1,0 0 0,1 1-1,-1 0 1,1 0-1,-1 0 1,1 0-1,0 0 1,0 0-1,-1 1 1,1 0-1,0 0 1,1 0-1,-1 0 1,0 1-1,0 0 1,5 0-1,-6 0 51,0 1 0,0-1 0,0 1 0,1 0 0,-2 0 0,1 0 0,0 1 0,0-1 0,0 1 0,0-1 0,-1 1 0,1 0 0,-1 0 0,0 0 0,1 1 0,-1-1 0,0 0 0,0 1 0,0-1 0,-1 1 0,1 0 0,-1 0-1,1-1 1,0 5 0,3 6 320,-1 0-1,-1 0 1,0 0-1,-1 1 1,0-1-1,-1 1 0,-1 21 1,-17 99 1024,10-95-2186,-3 72-1,9-88-464,0-16 180,0 0 0,1 0 0,0 0 1,0 0-1,1 0 0,2 10 0,-3-17 801,1 1 1,-1-1 0,0 1-1,1-1 1,-1 0 0,1 1-1,-1-1 1,1 0 0,-1 1-1,1-1 1,-1 0 0,1 0-1,-1 0 1,1 1-1,-1-1 1,1 0 0,0 0-1,-1 0 1,1 0 0,-1 0-1,1 0 1,-1 0 0,1 0-1,0 0 1,-1 0 0,1 0-1,-1 0 1,1 0-1,-1-1 1,1 1 0,-1 0-1,1 0 1,-1-1 0,1 1-1,-1 0 1,1-1 0,-1 1-1,1 0 1,-1-1 0,1 0-1,20-16-2667,2-9 296,1-3-539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1 214 176,'0'-25'1404,"2"18"2085,-1 8-3346,1-1 0,0 1 1,-1 0-1,1 0 0,-1 1 0,0-1 1,1 0-1,-1 0 0,0 1 1,0-1-1,0 0 0,0 1 0,0-1 1,0 1-1,0 0 0,0-1 0,0 1 1,-1 0-1,1-1 0,0 5 0,15 50 1829,-13-44-1528,72 243 5345,-73-219-3403,-3-23-773,3-13-1592,0 0-1,-1 0 1,1 0-1,0-1 1,0 1-1,-1 0 0,1-1 1,-1 0-1,1 1 1,0-1-1,-1 0 1,1 0-1,-1 0 1,2-1-1,8-10 8,1 2 1,0-1-1,0 2 1,27-17-1,27-21 124,-42 28-26,0 2 0,2 0 0,0 2 0,0 1 0,36-14 0,146-42 860,-167 59-789,0 2 0,1 2 1,49-2-1,130 5 413,-153 4-446,1 2-51,0 2 0,-1 3 0,1 4 0,-2 2 0,0 3 0,70 28 0,-85-24 516,-2 2 0,0 2 1,-2 2-1,-1 3 0,-1 1 0,-1 3 0,-2 1 1,43 44-1,-74-65-386,0 1-1,-2 0 1,1 1 0,-2-1 0,15 31 0,-21-38-201,1 0 0,-1 1-1,-1 0 1,0-1 0,0 1 0,0 0 0,-1 0 0,0 0-1,0 0 1,-1 0 0,-1 0 0,1 0 0,-1 0-1,0 0 1,-3 8 0,4-14-42,-1 1 0,0-1 0,0 0 0,0 0 0,0 1 0,0-1 0,0 0 0,-1 0 0,1 0 0,-1 0 0,1-1 0,-1 1 0,0 0 0,-3 2 0,5-4 0,-1 0 0,1 0 0,0 0 0,0 0 0,-1 0 0,1 0 0,0 0 0,-1 0 0,1 0 0,0 0 0,0 0 0,-1 0 0,1 0 0,0 0 0,0 0 0,-1-1 0,1 1 0,0 0 0,0 0 0,-1 0 0,1 0 0,0-1 0,0 1 0,0 0 0,-1 0 0,1 0 0,0-1 0,0 1 0,0 0 0,0 0 0,0-1 0,-1 1 0,1 0 0,0 0 0,0-1 0,0 1 0,0 0 0,0 0 0,0-1 0,0-27 0,2 18 0,1 0 0,0 1 0,0-1 0,1 1 0,1 0 0,0 0 0,0 0 0,0 0 0,1 1 0,7-8 0,11-12 0,40-35 0,-28 32 0,1 3 0,76-46 0,91-30 0,-115 65 0,1 4 0,2 4 0,1 4 0,144-23 0,-66 28 0,286 1 0,-71 22 0,444-3 0,-411-39 0,-222 16 0,-163 20 0,-1-2 0,64-20 0,-95 26-120,1 1 0,-1-1 0,0 0 1,0 0-1,0 1 0,0-2 0,0 1 0,0 0 0,0 0 0,0-1 1,-1 1-1,1-1 0,2-2 0,-4 4-31,0-1 0,1 0 0,-1 1 0,0-1 0,0 0 1,1 0-1,-1 1 0,0-1 0,0 0 0,0 0 0,0 1 0,0-1 0,0 0 0,0 0 1,0 1-1,0-1 0,-1 0 0,1 1 0,0-1 0,0 0 0,-1 0 0,1 1 0,0-1 1,-1 0-1,0 0 0,-3-3-838,0 0-1,0 0 1,0 0 0,-1 0-1,1 1 1,-1 0 0,-6-3-1,0-1-1060,-1 1 0,0 1 0,-1 0-1,0 1 1,-17-4 0,-4-2-914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77 225 352,'1'-2'88,"-1"1"1,1-1-1,0 0 0,0 0 0,0 0 1,-1 1-1,2-1 0,-1 0 0,0 1 0,0-1 1,0 1-1,1-1 0,-1 1 0,1 0 1,-1-1-1,1 1 0,-1 0 0,1 0 0,0 0 1,0 0-1,2-1 0,1 0 284,0 0 0,0 0 0,-1 0 0,1 1 0,0 0 0,1 0 0,5-1 0,-10 2-242,0 1 0,0-1 0,0 0 0,0 1 0,0-1 1,-1 1-1,1-1 0,0 1 0,0-1 0,0 1 0,-1 0 0,1-1 0,0 1 0,-1 0 0,1-1 0,0 1 0,-1 0 1,1 0-1,-1 0 0,1 0 0,-1 0 0,0 0 0,1-1 0,-1 1 0,0 0 0,0 0 0,1 0 0,-1 0 0,0 0 0,0 0 1,0 2-1,0 38 2683,0-31-2100,-6 164 6253,2-132-5846,-2-1-1,-14 50 1,-25 85 161,-18 66-1602,56-218-643,1 0-1,-3 33 1,6-23-3273,2-1-4339,0-184 3994,6-241 1974,0 312 3012,3-1 0,35-141 0,-37 201-200,2 0 0,0 1 0,1 0 1,0 0-1,2 1 0,0 0 1,2 1-1,24-29 0,-31 40-44,1 2 1,-1-1-1,1 0 0,0 1 0,0 0 0,0 1 0,0 0 0,1 0 1,0 0-1,16-4 0,-18 7-16,0 0 0,0 0 0,0 1 0,1 0 0,-1 0 0,0 0 0,1 1 0,-1 0 0,0 0 0,0 1 0,0 0 0,0 0 0,0 0 0,0 0 0,-1 1 0,9 5 0,-7-3 52,0 1 1,0-1 0,-1 2-1,0-1 1,0 1-1,0 0 1,-1 0 0,1 0-1,-2 1 1,1 0 0,-1 0-1,-1 0 1,1 0 0,-1 1-1,2 11 1,-2-11-44,-1 1 0,-1 0 0,1 0 1,-1 0-1,-1 0 0,0 0 0,-1 0 0,0 1 0,0-1 0,-1-1 1,0 1-1,-1 0 0,-4 12 0,0-9-102,0 1 0,-1-1 0,0 0 1,-1 0-1,-1-1 0,0-1 0,0 1 0,-22 16 0,24-21-221,-1-1-1,0 0 1,0-1-1,-1 0 1,0-1-1,1 0 1,-1 0 0,-1-1-1,1 0 1,0-1-1,-1 0 1,1-1-1,-15 0 1,7 0-515,-56-4-1816,72 3 2338,0 0-1,-1 0 1,1 0 0,0-1-1,-1 1 1,1-1-1,0 0 1,0 0 0,0 0-1,0 0 1,0 0 0,0 0-1,0 0 1,0-1 0,0 1-1,0 0 1,1-1-1,-1 0 1,1 1 0,-1-1-1,1 0 1,-1 0 0,1 0-1,-2-4 1,3 4 49,0 1 0,-1-1 0,1 1-1,0-1 1,0 1 0,0-1 0,1 1 0,-1-1 0,0 0 0,0 1 0,1-1 0,-1 1 0,1-1 0,0 1 0,-1 0-1,1-1 1,0 1 0,0 0 0,0-1 0,1 0 0,19-17-878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0 624,'9'11'292,"-6"-8"-169,0 0 1,-1 0 0,1 0-1,-1 0 1,0 0-1,0 0 1,0 1 0,-1-1-1,1 1 1,-1-1 0,0 1-1,0 0 1,1 4 0,8 45 1391,-6-32-713,0-1 0,1 37 0,-5 193 3985,-1-232-4524,-1 0 0,0-1 0,-2 1 0,-10 34 0,13-49-132,2-32-409,3 7-165,1-1-1,1 1 1,14-33-1,3-7-447,-14 34 656,2 1 0,1 0 1,1 0-1,1 1 0,2 1 0,0 0 0,2 2 1,34-37-1,-39 46 168,-11 11 38,-1 1-1,1 1 1,-1-1 0,1 0-1,0 0 1,0 0 0,0 1-1,0-1 1,0 1 0,0 0-1,0 0 1,0 0 0,1 0-1,-1 0 1,0 0 0,1 0-1,-1 1 1,1-1 0,-1 1-1,1-1 1,-1 1 0,1 0-1,2 1 1,-2-1-36,0 1 0,0 0 1,0 0-1,-1 1 0,1-1 0,0 1 1,-1-1-1,1 1 0,-1 0 0,0 0 1,1 0-1,-1 0 0,0 0 0,0 1 1,-1-1-1,1 1 0,0-1 1,-1 1-1,1 0 0,-1-1 0,0 1 1,0 0-1,1 4 0,2 3-82,-1 0 0,0 0 0,0 0 0,-1 1 0,0 0 0,-1 11 0,0 24 875,-2 1 0,-2-1 0,-2 0 0,-14 56-1,11-73-143,2-1-1,1 1 1,1 0-1,2 0 1,1 0-1,4 47 1,-3-73-570,0-1 0,0 1 0,0 0 0,1 0 0,-1 0-1,1-1 1,0 1 0,-1 0 0,1-1 0,1 1 0,-1-1 0,0 1 0,1-1 0,-1 1 0,1-1 0,0 0 0,-1 0 0,1 0 0,0 0 0,1 0-1,-1 0 1,0-1 0,0 1 0,1-1 0,-1 1 0,1-1 0,-1 0 0,1 0 0,-1 0 0,1 0 0,0-1 0,0 1 0,-1-1 0,1 1-1,0-1 1,4 0 0,0-1-42,1 0 0,0 0 0,0-1 0,-1 0 0,1 0 0,-1-1 0,0 0 0,0 0 0,0-1 0,0 0 0,12-9 0,-2-2-114,-1 0 1,-1-1 0,0-1 0,-1 0-1,-1-2 1,0 1 0,-1-1 0,-2-1-1,0 0 1,-1-1 0,0 1 0,-2-2-1,-1 1 1,0-1 0,-2 0 0,-1 0-1,0 0 1,-1-32 0,-2 45 140,-1-1 1,0 0-1,0 1 1,-1-1-1,0 1 1,0 0-1,-1 0 1,0 0 0,-9-17-1,9 22 23,0-1-1,0 1 1,0 0-1,0 0 1,0 1-1,-1-1 1,0 1 0,0-1-1,0 1 1,0 0-1,0 1 1,0-1-1,-1 1 1,1 0 0,-1 0-1,0 0 1,0 1-1,0-1 1,0 1-1,-6-1 1,-12 2-36,0 0-1,-1 1 1,1 1-1,0 2 1,1 0 0,-44 14-1,-39 7-2208,45-5-2638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81 976,'2'0'209,"0"0"-1,1 0 0,-1-1 0,1 2 1,-1-1-1,0 0 0,1 0 1,-1 1-1,0-1 0,0 1 0,1 0 1,-1 0-1,0 0 0,0 0 0,0 0 1,0 0-1,3 3 0,-3-1 76,-1 0-1,0 0 0,1 0 1,-1 0-1,-1 0 0,1 0 1,0 1-1,-1-1 1,0 0-1,0 0 0,0 1 1,0 4-1,-2 54 3954,-18 108-1,-27 61 531,21-111-3139,24-110-1588,-37 207 1016,29-68-3101,10-130 2804,-2 3-5618,6-44-6771,32-332 5587,1-9 6835,-30 303-421,-6 40-181,1 1 0,1 0 0,0 0 0,1 0 0,1 1 0,1-1 0,1 1 0,17-34 0,-16 39 188,1 0 0,1 0-1,0 1 1,0 0 0,1 1 0,22-19-1,-27 26-198,-1 0 0,1 1 0,0 0-1,-1 0 1,1 0 0,1 0 0,-1 1-1,0 0 1,0 1 0,1-1-1,-1 1 1,1 0 0,0 1 0,-1 0-1,1 0 1,-1 0 0,1 1 0,0 0-1,9 2 1,-12-1-71,0 0 0,0 1-1,0-1 1,0 1 0,-1 0 0,1 0-1,-1 0 1,1 0 0,-1 1 0,0-1-1,0 1 1,-1 0 0,1 0 0,-1 0 0,0 0-1,0 0 1,0 1 0,2 8 0,0-1 168,-1 2 0,1-1 1,-2 0-1,0 1 0,0 16 1,-2-27-219,0 1 0,0-1 0,-1 0 1,1 0-1,-1 0 0,0 1 0,1-1 0,-2 0 1,1 0-1,0 0 0,-1-1 0,1 1 0,-1 0 1,0 0-1,0-1 0,0 1 0,0-1 0,-4 4 1,1-3-8,0 1 1,0-1 0,0 0-1,0-1 1,0 1-1,-1-1 1,1 0 0,-1 0-1,-10 1 1,4-1-106,0-1 0,0 0 0,-1-1 0,1 0 1,0-1-1,0 0 0,0-1 0,0-1 0,-17-5 0,22 6-218,0-2-1,0 1 1,0-1 0,1 0-1,-1 0 1,1-1 0,0 0-1,0 0 1,1 0 0,0-1-1,-1 0 1,2 0 0,-6-8-1,8 10 49,0 1 0,1 0-1,-1-1 1,1 1 0,0-1 0,0 0-1,0 1 1,1-1 0,-1 0 0,1 1-1,0-1 1,0 0 0,0 0-1,0 1 1,1-1 0,0 0 0,-1 1-1,1-1 1,1 0 0,-1 1-1,0-1 1,1 1 0,0 0 0,0 0-1,0-1 1,0 1 0,0 0 0,5-4-1,25-22-1298,3 1 240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0 784,'1'0'72,"0"0"0,1 0 0,-1 1 1,0-1-1,1 0 0,-1 1 0,0-1 0,1 1 0,-1 0 0,0-1 0,0 1 0,0 0 0,0-1 0,0 1 0,0 0 0,0 0 0,0 0 0,0 0 0,0 0 0,0 0 0,0 0 0,-1 1 0,1-1 0,0 0 1,-1 0-1,1 1 0,-1-1 0,0 0 0,1 0 0,-1 1 0,0-1 0,0 0 0,1 1 0,-1-1 0,0 1 0,-1-1 0,1 0 0,0 1 0,0-1 0,-1 2 0,-1 9 444,0 1-1,0-1 0,-6 16 1,5-20-279,-4 26 704,2-1 0,1 1-1,1 0 1,3 55 0,1-44-554,-1-42-377,0 0 1,0 0-1,0 0 1,0-1-1,1 1 1,-1 0-1,1 0 1,0 0-1,-1-1 0,2 1 1,-1 0-1,0-1 1,0 1-1,1-1 1,-1 1-1,1-1 1,0 0-1,0 0 1,0 0-1,0 0 1,3 2-1,-2-2-48,0 0-1,1-1 1,-1 0 0,1 1 0,-1-1-1,1-1 1,-1 1 0,1 0-1,-1-1 1,1 0 0,0 0 0,-1 0-1,1 0 1,0-1 0,-1 1-1,1-1 1,3-1 0,4-2-153,-1 0 1,0 0-1,-1-1 1,1 0-1,-1-1 1,0 0-1,0-1 1,-1 0-1,0 0 1,0 0-1,0-1 1,-1 0-1,-1-1 1,12-17-1,-11 14 126,0 0 0,0-1 0,-1 0-1,0-1 1,-2 1 0,1-1 0,-2 0 0,0 0-1,0 0 1,0-22 0,-2 31 84,-1 1 0,0-1 0,-1 0 1,1 1-1,-1-1 0,0 0 0,0 1 0,0-1 1,-1 1-1,1 0 0,-5-7 0,4 8 5,0 1 0,-1-1-1,1 1 1,-1 0 0,1 0 0,-1 0 0,0 0 0,0 0-1,0 1 1,0-1 0,0 1 0,-1 0 0,1 0-1,0 0 1,0 0 0,-6 0 0,-8-1-22,-1 1 0,1 0 0,0 1 0,-1 1 0,1 0 0,0 2 0,0 0 0,-29 9 1,39-10-356,1-1 0,0 0 0,0-1 0,-1 1 0,-9-2 0,6 1-656,8 0-387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1008,'0'0'1185,"-17"0"64,0 10-113,-1 8-304,1 3-367,10-3-209,7 0-288,0 14-384,0-14-385,0-1-399,0 5-97,17-12-1056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9 528,'0'-1'87,"0"1"0,0 0 0,0 0 0,0-1 0,0 1 0,0 0 0,0-1 0,0 1 0,0 0-1,0-1 1,0 1 0,0 0 0,0 0 0,0-1 0,-1 1 0,1 0 0,0 0 0,0-1 0,0 1 0,0 0 0,-1 0 0,1-1-1,0 1 1,0 0 0,0 0 0,-1 0 0,1-1 0,0 1 0,0 0 0,-1 0 0,1 0 0,0 0 0,0 0 0,-1-1 0,1 1-1,0 0 1,-1 0 0,1 0 0,0 0 0,0 0 0,-1 0 0,1 0 0,-17 7 1346,-12 15-43,-1 2 205,-5 7 475,16-12-1074,-11 18-203,29-35-778,0 0-1,1 0 1,-1 0-1,0 0 1,1 0-1,-1 0 1,1 0-1,0 0 1,-1 0-1,1 0 1,0 0 0,0 0-1,1 0 1,-1 1-1,0-1 1,1 0-1,-1 0 1,1 0-1,0 0 1,1 3 0,3 4-10,1 0 0,-1-1 0,2 0 0,-1 0 0,1 0 0,0-1 0,1 0 0,-1-1 0,16 10 0,-19-13 32,0 0-1,0 0 1,0 1-1,0-1 1,-1 1-1,1 0 1,-1 0 0,0 0-1,0 0 1,-1 0-1,1 1 1,-1-1-1,3 8 1,-4-8 94,0-1 0,1 1 1,-1 0-1,-1 0 0,1-1 0,-1 1 1,1 0-1,-1 0 0,0 0 0,0 0 1,-1-1-1,1 1 0,-1 0 1,0 0-1,0 0 0,0-1 0,-1 1 1,1-1-1,-1 1 0,-2 4 0,-6 5 373,-1 1-1,-1-2 0,0 1 1,-27 20-1,33-28-550,-1 0-1,1-1 1,-1 0-1,-1-1 1,1 0-1,-8 3 0,11-5-213,1 0 0,-1-1 0,1 1 0,-1-1 0,1 1 0,-1-1 0,0 0 0,1-1 0,-1 1 0,1 0 0,-1-1 0,1 0 0,-1 0 0,-3-2 0,6 2-6,-1 0 0,1 0-1,0 0 1,0-1 0,0 1 0,0-1 0,0 1 0,0-1-1,0 1 1,1-1 0,-1 1 0,1-1 0,-1 0 0,1 1-1,-1-1 1,1 0 0,0 1 0,0-1 0,0 0 0,0 1-1,0-1 1,0 0 0,0 0 0,0 1 0,1-1-1,-1 0 1,1 1 0,-1-1 0,1 0 0,1-1 0,0-6-442,2 1 0,-1-1 0,1 0 0,7-10 0,12-10-555</inkml:trace>
  <inkml:trace contextRef="#ctx0" brushRef="#br0" timeOffset="1">257 310 688,'11'0'97,"24"4"2965,-34-3-2938,0 0 1,0 0-1,0-1 0,0 1 0,0 0 0,0 0 0,0 0 0,0 1 0,-1-1 0,1 0 0,-1 0 1,1 0-1,-1 0 0,1 1 0,-1-1 0,1 0 0,-1 0 0,0 1 0,0-1 0,0 0 0,0 1 1,0-1-1,0 0 0,0 3 0,1 33 2463,0-28-2031,0 1 0,-1 0 0,0-1-1,-1 1 1,0 0 0,-3 13-1,-5 13 422,7-26-1114,-1 1 1,0-1-1,-1 1 1,1-1-1,-11 17 1,14-39-7468,7-15 5289,3-10 474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0 427 832,'11'-50'833,"-4"11"-33,-7 3-80,17-3-175,-17 11-193,17-4-96,-6 4-160,-4 10-16,17-10-48,-7-1-304,18-3-272,-1 15-177,4-1-31,8-4 16,-5 12 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8:4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1 944,'1'13'614,"-1"0"-1,-1 0 0,0 0 1,0 0-1,-2-1 0,1 1 1,-2 0-1,-8 21 0,-13 35 4117,-31 129-1,18-53-1785,32-116-2877,1 0 0,1 0 0,1 1-1,3 57 1,1-42-1735,2-26-928,5-32-8683,-12-3 11671,-7-4-1021,-1 0 0,-1 2 0,-1-1 0,-19-19-1,-12 5 1440,13 11 411,-3 5 958,11 12 2138,24 4-4265,0 1 0,0 0 0,0-1-1,0 1 1,0 0 0,0-1 0,0 1 0,0-1 0,0 1 0,0 0-1,0-1 1,0 1 0,0 0 0,0-1 0,0 1 0,0 0 0,0-1-1,0 1 1,0 0 0,0-1 0,1 1 0,-1 0 0,0-1 0,0 1-1,0 0 1,1-1 0,-1 1 0,0 0 0,0 0 0,1-1 0,-1 1-1,36-2-755,-1-1 1,-1-2-1,1-1 0,-1-2 0,0-1 0,33-14 0,-3 1-737,70-13 1,-54 15 1106,-60 16 395,0 1 0,0 0 0,-1 2 0,1 0 0,0 1 0,29 4 0,-47-3 46,1-1-1,-1 1 1,1 0 0,-1-1-1,0 1 1,1 0 0,-1 1-1,0-1 1,0 0 0,0 1 0,0-1-1,0 1 1,0 0 0,0-1-1,0 1 1,-1 0 0,1 0-1,-1 0 1,1 0 0,-1 0 0,0 1-1,0-1 1,0 0 0,0 1-1,0-1 1,0 1 0,-1-1-1,1 1 1,-1-1 0,0 1-1,0-1 1,0 1 0,0-1 0,-1 4-1,1 6 554,-1 0-1,-1-1 1,0 1-1,0-1 0,-1 1 1,-7 14-1,-46 145 5184,55-168-5813,0 0 0,0 0 0,0 0 0,1 0 0,-1 0 0,1 0 0,0 0 0,0 1 0,0-1 0,0 0 0,0 0 0,1 0 0,-1 0 0,1 0-1,0 0 1,0 0 0,0 0 0,0 0 0,0-1 0,1 1 0,-1 0 0,1-1 0,0 1 0,0-1 0,0 1 0,0-1 0,0 0 0,1 0 0,-1 0 0,1 0 0,-1 0 0,1-1 0,-1 1 0,1-1 0,0 1 0,0-1 0,0 0 0,0 0 0,0-1 0,0 1-1,0 0 1,0-1 0,0 0 0,0 0 0,0 0 0,1 0 0,-1 0 0,0-1 0,0 1 0,0-1 0,5-2 0,5-1-32,-1-1 1,0 0-1,0-1 0,0 0 0,-1-1 0,0 0 1,0-1-1,15-13 0,6-11 12,34-42-1,-27 28 25,-24 30-34,-2-1-1,17-27 0,-25 37 41,-1 0 1,-1-1 0,1 1-1,-1-1 1,-1 0-1,1 0 1,-1 0-1,-1 0 1,2-16-1,-3 23-31,0-1 0,-1 1 1,1-1-1,-1 1 0,1-1 0,-1 1 0,0-1 0,0 1 0,1-1 0,-1 1 0,0 0 0,0 0 0,0-1 1,-1 1-1,1 0 0,0 0 0,0 0 0,-1 0 0,1 0 0,0 0 0,-1 1 0,1-1 0,-1 0 0,1 1 1,-1-1-1,1 1 0,-1 0 0,0-1 0,1 1 0,-1 0 0,1 0 0,-3 0 0,-69-1-308,50 2-75,6-1-415,1 0 1,-1 1-1,1 1 1,0 1-1,0 0 0,-23 8 1,-46 10-6311,51-2 3823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1 544,'2'-1'70,"-1"1"0,1 0 0,0 0 0,-1 0-1,1 0 1,-1 0 0,1 0 0,-1 1 0,1-1-1,-1 1 1,1-1 0,-1 1 0,1-1 0,-1 1 0,1 0-1,-1-1 1,0 1 0,1 0 0,-1 0 0,0 0-1,0 0 1,0 0 0,1 2 0,-1 0 129,0-1 1,0 1-1,0 0 0,-1 0 1,0 0-1,1 0 0,-1 0 1,0 0-1,-1 5 0,0 10-37,-1 5 302,0 0 0,-2 0-1,-1-1 1,-1 1-1,-1-1 1,-15 32 0,3-4 7,-14 51 176,19-53-69,-2 0 0,-2-2 0,-42 77-1,50-108-318,-7 19 1179,60-37-1336,-12-7-98,64-16 16,-54 17 7,0-3 0,50-20 1,-37 12 28,-12 1-26,-36 16-23,0 0 1,0 0 0,1 0 0,0 1-1,-1 0 1,1 0 0,0 1 0,0 0-1,10-1 1,-15 2 19,-7 0-3,-6 0-26,2 1 1,0 0-1,-1-1 0,1-1 1,-1 0-1,1 0 1,0-1-1,-1 0 0,1 0 1,0-1-1,0 0 1,1-1-1,-1 0 0,-8-5 1,7 1-31,1 0 1,0-1 0,0 1-1,1-2 1,0 1-1,1-1 1,0 0 0,1-1-1,0 1 1,0-1 0,1-1-1,1 1 1,0-1-1,0 0 1,1 1 0,1-1-1,0-1 1,1 1-1,0 0 1,1-15 0,-1 21-155,0 0 0,0 0 0,0 0 0,0 0 0,-1 1 0,0-1 0,0 0 0,-1 1 0,-5-10 0,-21-25-5499,14 29 3305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1761,'-1'0'96,"-1"0"1,0 0 0,1 0-1,-1 1 1,1-1 0,-1 0-1,0 1 1,1-1-1,-1 0 1,1 1 0,-1 0-1,1-1 1,0 1 0,-1 0-1,1 0 1,0 0-1,-1 0 1,1 0 0,0 0-1,0 0 1,0 0-1,0 1 1,0-1 0,0 0-1,0 1 1,0-1 0,1 0-1,-1 1 1,0-1-1,1 1 1,-1 2 0,-1 5 248,1 0 1,0 0-1,1 1 0,1 16 1,0 0 451,-1-18-639,2 290 3665,26 153-2410,-13-304-1306,14 99-86,-19-176-16,-8-42 21,2 0 0,2 0 0,15 50 1,-20-77-28,-1 0 1,0 0 0,0-1 0,1 1 0,-1 0 0,0 0 0,1 0-1,-1-1 1,1 1 0,-1 0 0,1-1 0,-1 1 0,1 0-1,0-1 1,-1 1 0,1-1 0,0 1 0,-1-1 0,1 1-1,0-1 1,0 0 0,0 1 0,-1-1 0,1 0 0,0 1-1,0-1 1,0 0 0,0 0 0,-1 0 0,2 0 0,1 0-21,-1-1 0,0 0 0,0 0 0,0 1 1,0-1-1,0 0 0,0-1 0,0 1 0,0 0 1,0-1-1,2-2 0,6-5-137,-1-1 0,-1-1 1,10-14-1,35-62-510,33-47 263,-76 121 391,1 0 0,0 1 0,1 0 0,0 1 0,1 0 0,0 1 0,21-12 0,-30 20 19,-1-1 0,1 1 0,0 0 0,0 1 0,0-1-1,1 1 1,-1 0 0,0 0 0,0 0 0,1 0 0,-1 1-1,1 0 1,-1 0 0,1 0 0,-1 0 0,0 1 0,1-1-1,-1 1 1,0 0 0,0 1 0,1-1 0,-1 1 0,0 0-1,0 0 1,0 0 0,-1 0 0,1 1 0,-1-1 0,1 1 0,-1 0-1,0 0 1,0 0 0,0 1 0,0-1 0,-1 1 0,1-1-1,-1 1 1,0 0 0,0 0 0,0 0 0,-1 0 0,3 8-1,3 19 95,-1-1 0,-1 1 0,-2 0-1,-1 0 1,-1 1 0,-7 60-1,-3-50-36,-1-1-1,-2 0 1,-26 59-1,27-74-29,7-14-29,-2-1 1,0 1-1,0-1 0,-14 18 1,18-25-19,0-1 0,-1 0 0,0 0 0,0 0 0,1-1 0,-1 1 0,-1-1 0,1 1 0,0-1 0,-1 0 0,1 0 1,-1-1-1,1 1 0,-1-1 0,0 0 0,0 0 0,0 0 0,-5 1 0,6-3-86,1 0 0,0 0 0,-1 0 0,1-1 0,0 1 0,0 0 0,0-1 0,0 1 0,0-1 0,0 0 0,0 0 0,1 0 0,-1 0 0,1 0 0,-1 0 0,1 0 0,0 0 0,0 0 0,0-1 0,0 1 0,0 0 0,0-1 0,0-4 0,-3-2-311,-1-5-264,0-1-1,2 1 0,-1-1 1,2 0-1,-1-21 0,-4-17-519,-9-16-383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51 672,'0'-2'124,"0"0"-1,-1 0 1,1 0-1,-1 0 1,1 0-1,-1 0 1,0 0-1,0 0 1,0 0-1,0 0 1,0 0-1,0 1 1,0-1-1,-1 0 1,1 1-1,0-1 1,-1 1-1,0 0 1,1 0-1,-1-1 1,0 1-1,0 0 0,1 0 1,-1 0-1,0 1 1,0-1-1,0 0 1,0 1-1,0-1 1,0 1-1,-3-1 1,-10-1 655,0 0 1,0 1-1,-20 1 0,22 0 28,7 1-687,1 0 1,-1 0-1,0 0 0,0 1 1,1 0-1,-1 0 0,1 1 1,-1-1-1,1 1 0,0 0 1,0 1-1,0-1 0,1 1 1,-1 0-1,1 0 0,-5 7 1,-11 12 364,-32 51 1,40-57-336,-20 34 28,2 2 1,3 0 0,-24 65 0,46-102-182,1 1 0,0 0 0,1-1 0,1 1 0,1 0 0,1 31 0,0-33-16,-1-13-23,1 0 1,0 0 0,0 1 0,0-1-1,1 0 1,-1 1 0,0-1 0,1 0-1,0 0 1,-1 0 0,1 1 0,0-1-1,0 0 1,0 0 0,0 0 0,1 0-1,-1-1 1,0 1 0,1 0 0,-1 0-1,1-1 1,3 3 0,-3-3-85,1 0 0,0 0 0,0 0 0,0 0 0,0 0 0,0-1 0,0 0 0,0 1 0,0-1 0,0 0 0,1-1 1,-1 1-1,0 0 0,5-2 0,10-4-599,1 0 0,-1-1 0,0-1 0,19-12 0,-30 16 550,48-30-773,-1-3 0,-2-1-1,-1-3 1,45-48 0,-58 52 1244,-1-2 0,-2-2 1,40-61-1,-74 101 963,-1 5-477,-2 9-313,-1-1 1,0 0 0,-1 0 0,0 0 0,-1 0 0,-12 20-1,-4 12 410,6-9-455,2 0 1,2 1-1,0 1 1,3 0-1,1 0 1,2 1 0,-1 54-1,6-88-412,0 0-1,0 0 1,0 0-1,1 0 1,-1 0 0,1 1-1,0-1 1,1-1-1,-1 1 1,1 0 0,-1 0-1,1 0 1,0-1-1,0 1 1,1-1 0,-1 0-1,1 1 1,0-1-1,4 4 1,-4-5-8,1 0 1,0 0-1,0 0 0,1 0 1,-1 0-1,0-1 0,0 0 1,1 0-1,-1 0 0,1 0 0,-1-1 1,1 0-1,-1 0 0,1 0 1,-1 0-1,1-1 0,7-1 1,0-1-26,0 0 0,0 0 0,-1-1 0,1-1 1,-1 0-1,0 0 0,-1-1 0,1-1 1,-1 1-1,0-2 0,-1 1 0,0-1 1,13-15-1,-1-2-18,-6 9 22,-2 0 1,0-1 0,-1-1 0,14-25 0,-21 34-115,-1-1 1,0 1-1,-1-1 1,1 0-1,-2 0 1,3-15-1,-3-16-6751,5 41 4454,0 0 969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18 201 768,'-1'25'2125,"-1"0"-1,-8 40 1,7-46-882,2 8 563,1-25-1237,1-2-520,0 1 0,0-1 0,1 0 1,-1 0-1,0 0 0,1 0 1,-1 0-1,0 0 0,1-1 0,-1 1 1,0 0-1,0-1 0,1 1 0,-1-1 1,0 1-1,2-2 0,15-8-159,0-2 0,-1 0-1,-1-2 1,0 1-1,0-2 1,-1 0 0,-1-1-1,-1-1 1,0 0-1,-1 0 1,-1-1 0,-1-1-1,0 0 1,-1 0 0,10-34-1,-18 45 143,0-1-1,0 1 1,0 0 0,-2-16-1,0 7 395,-18 29 340,-1 10-503,1 0-1,1 1 0,2 0 1,0 2-1,-23 47 1,22-42-125,7-13-161,0 1-1,2 0 1,0 0 0,0 1-1,2 0 1,0 0 0,2 1 0,0 0-1,1-1 1,-1 35 0,4-43 129,-1-7-309,1 0 1,0 0 0,0 1-1,1-1 1,-1 0-1,1 0 1,0 1 0,2 6-1,-2-10 103,0 0-1,0 1 1,1-1-1,-1 0 0,0-1 1,0 1-1,0 0 1,1 0-1,-1 0 1,1-1-1,-1 1 1,0-1-1,1 1 1,-1-1-1,1 1 0,-1-1 1,1 0-1,-1 0 1,1 0-1,-1 0 1,1 0-1,-1 0 1,1 0-1,-1 0 1,1-1-1,-1 1 0,1 0 1,2-2-1,0 1-87,0 0 0,0-1 0,0 0 0,-1 1 0,1-1 0,0 0-1,-1-1 1,1 1 0,-1-1 0,0 1 0,0-1 0,4-5 0,32-45-1276,-19 23 707,115-170-509,-85 122 1590,-40 62 77,1 1 0,1 1 0,1 0 0,0 1 0,0 0 0,2 1-1,19-14 1,-33 25-318,0 1 0,0-1 0,0 1-1,0 0 1,0-1 0,-1 1 0,1 0-1,0-1 1,0 1 0,0 0 0,0 0 0,0 0-1,0 0 1,0 0 0,0 0 0,0 0-1,0 0 1,0 0 0,0 0 0,0 1-1,0-1 1,-1 0 0,1 1 0,0-1 0,0 1-1,0-1 1,0 1 0,-1-1 0,1 1-1,0-1 1,0 1 0,-1 0 0,1-1 0,-1 1-1,1 0 1,0 0 0,-1 0 0,1-1-1,0 3 1,13 35 1822,-10 6-704,-2 1 0,-4 56 0,0-17-722,2 166-1277,0-250 754,0 0-1,0 0 1,0 0-1,0 1 1,0-1-1,0 0 1,0 0-1,1 0 1,-1 0-1,0 0 1,0 1-1,0-1 1,0 0-1,1 0 1,-1 0-1,0 0 1,0 0-1,0 0 1,0 0-1,1 0 1,-1 0 0,0 0-1,0 0 1,0 0-1,1 1 1,-1-1-1,0 0 1,0-1-1,1 1 1,-1 0-1,0 0 1,0 0-1,0 0 1,1 0-1,-1 0 1,0 0-1,0 0 1,0 0-1,0 0 1,1 0-1,-1 0 1,0-1-1,0 1 1,0 0-1,0 0 1,0 0-1,1 0 1,-1 0 0,0-1-1,0 1 1,0 0-1,12-13-648,-1 0-1,0 0 1,-1-1 0,-1-1-1,0 1 1,12-30-1,-11 26 391,23-43 471,3 1-1,3 2 1,2 2 0,3 1-1,65-63 1,-107 116-29,1-1 0,-1 1 0,0 0 0,1 0 0,-1 1 0,1-1 1,0 1-1,0-1 0,0 1 0,0 0 0,0 0 0,0 0 0,4-1 0,-6 2-47,0 0-1,0 0 1,0 1-1,0-1 1,1 0-1,-1 1 1,0-1-1,0 0 1,0 1-1,0-1 1,0 1-1,0-1 1,-1 1-1,1 0 1,0 0-1,0-1 1,0 1-1,0 0 1,-1 0-1,1 0 1,0 0-1,-1 0 1,1 0-1,-1 0 1,1 0-1,-1 0 1,0 0-1,1 0 1,-1 0-1,0 0 1,1 0-1,-1 0 1,0 0-1,0 0 1,0 0-1,0 2 1,1 43 1100,-1 0 1,-2-1 0,-11 65-1,10-76-1505,1 0 0,3 49 0,0-20-3179,-1-62 3370,0-1-1,0 1 1,0 0 0,0-1 0,0 1 0,0 0 0,0-1 0,0 1 0,0 0-1,0-1 1,0 1 0,0 0 0,0-1 0,1 1 0,-1 0 0,0-1-1,0 1 1,1 0 0,-1-1 0,0 1 0,1-1 0,-1 1 0,1-1-1,-1 1 1,1-1 0,-1 1 0,1-1 0,-1 1 0,1-1 0,-1 0-1,1 1 1,0-1 0,-1 0 0,1 1 0,-1-1 0,1 0 0,0 0-1,-1 0 1,1 0 0,0 0 0,-1 1 0,1-1 0,0 0 0,0-1 0,1 1-172,0-1 1,0 0 0,0 1 0,0-1 0,0 0 0,0 0 0,-1-1 0,1 1 0,0 0 0,-1 0 0,1-1-1,-1 1 1,1-1 0,1-3 0,15-24-1398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87 560,'50'-87'2935,"-51"111"619,-76 229 4327,-61 120-5245,119-324-2573,-26 58-2212,13-39-2969,29-61 4128,3-6 824,-1 0 1,1-1-1,0 1 1,0 0 0,0-1-1,-1 1 1,1 0 0,0-1-1,-1 1 1,1 0-1,-1-1 1,1 1 0,-1 0-1,1-1 1,-1 1-1,1-1 1,-1 1 0,1-1-1,-1 0 1,0 1 0,1-1-1,-1 1 1,0-1-1,1 0 1,-1 0 0,0 1-1,0-1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0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50 576,'-1'0'104,"0"-1"1,0 1-1,1 0 0,-1 0 0,0-1 0,0 1 1,0 0-1,0-1 0,1 1 0,-1-1 0,0 1 0,1-1 1,-1 1-1,0-1 0,1 0 0,-1 1 0,0-1 0,1 0 1,-1 0-1,1 1 0,-1-1 0,1 0 0,0 0 1,-1 0-1,1 1 0,0-1 0,-1-2 0,27 0 2548,-3 1-3240,70-8 417,114-7-1000,-183 18 1065,0 1 0,0 0 0,38 11 0,-46-10 118,0-1-1,0-1 0,18-1 1,-18 0 164,0 1 0,30 4 0,-45-5-135,1 1 1,-1-1-1,0 0 1,0 1 0,0-1-1,0 1 1,0-1 0,0 1-1,0 0 1,0-1-1,0 1 1,-1 0 0,1-1-1,0 1 1,0 0-1,-1 0 1,1 0 0,0 0-1,-1 0 1,1 0-1,-1 0 1,1 0 0,-1 0-1,1 0 1,-1 0-1,1 2 1,-1 0 97,0 1 0,0-1-1,0 1 1,0 0 0,-1-1 0,1 0-1,-1 1 1,-2 5 0,-1 3 177,-1-1 0,0 1-1,-1-1 1,-7 10 0,-95 150 1333,104-164-1629,1 1 0,0-1-1,0 1 1,1-1 0,0 1 0,0 0 0,1 0 0,0 0 0,0 0 0,1 9 0,0-15-35,0 0 0,0 0-1,1 0 1,-1-1 0,0 1 0,1 0-1,-1 0 1,1 0 0,0 0-1,0-1 1,-1 1 0,1 0-1,0-1 1,1 1 0,-1 0 0,0-1-1,0 1 1,3 1 0,-2-2-48,0 0 1,0-1 0,0 1 0,0-1 0,0 1 0,0-1 0,0 0 0,0 0-1,0 0 1,0 0 0,1 0 0,-1 0 0,0 0 0,0-1 0,0 1-1,0-1 1,0 0 0,0 1 0,0-1 0,-1 0 0,4-2 0,18-10-321,0-2 1,-1 0 0,0-1 0,-2-2-1,24-24 1,38-31 186,60-61 1907,-140 132-916,-2 8 154,0 21 463,2 0 0,10 53 0,-9-66-1289,0 0-1,2 0 1,0-1-1,0 1 1,1-1-1,1 0 1,14 21-1,-17-30-218,0 1 1,0-1-1,0 0 0,1 0 0,-1 0 1,1 0-1,0-1 0,0 0 0,0 0 1,1 0-1,-1-1 0,0 0 0,1 0 1,0 0-1,0-1 0,-1 1 1,1-1-1,0-1 0,0 1 0,0-1 1,0 0-1,0-1 0,0 1 0,0-1 1,-1 0-1,1 0 0,0-1 0,0 0 1,5-3-1,-4 3-302,-1-1 0,0 0 1,0-1-1,0 1 0,-1-1 0,1 0 0,-1-1 1,0 1-1,0-1 0,-1 0 0,1 0 1,-1-1-1,0 1 0,0-1 0,-1 0 1,0 0-1,0 0 0,0 0 0,-1-1 0,0 1 1,0-1-1,0 1 0,-1-1 0,1-12 1,-2 5-1463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1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1809,'0'0'1553,"0"10"383,0 1 818,0 7 927,6 3 273,-6 7 848,0 11 161,0-10-209,0-1-2193,0 1-2561,0-12 0,0 15 0,0-25 0,0 4 0,0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9:1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53 136 32767,'-18'-11'0,"1"0"-2273,0-6-4498,17-12-560,0 1 751,0-11 1778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122 179 368,'-69'-49'937,"65"47"-869,1-1-1,0 1 1,0-1 0,0 1 0,0-1 0,0 0 0,0 0 0,1 0 0,-1 0 0,1-1 0,0 1-1,0-1 1,0 1 0,1-1 0,-1 0 0,-1-7 0,1 0 675,-1 0 1,2 0-1,0 0 1,0-14-1,4 82 1289,16 85 1,1 12-583,-15 277 371,-7-240-1465,-16 174 28,18-332-318,0-22-44,0-17-1,2-15-26,0 0 0,1 0 0,9-29 0,1-10 9,45-169-137,-30 134 103,77-235-20,-83 274 39,3 1 0,2 0 1,55-81-1,-81 133 14,1 1 1,-1-1-1,1 1 0,0 0 0,-1 0 1,1 0-1,0 0 0,0 0 0,0 0 1,1 0-1,-1 1 0,0-1 1,1 1-1,-1-1 0,1 1 0,-1 0 1,1 0-1,-1 0 0,1 1 0,0-1 1,4 0-1,-4 2 11,-1 0-1,1 0 1,-1 0 0,0 0-1,0 0 1,0 1 0,1-1-1,-1 1 1,-1 0 0,1 0 0,0-1-1,0 1 1,-1 0 0,1 0-1,-1 1 1,1-1 0,-1 0-1,0 0 1,0 1 0,0-1 0,0 1-1,1 4 1,3 12 37,0 1 0,-2 0 0,0 0 0,-1 0 0,-1 0 0,-2 38 0,0-6-21,-3 15-11,-2 0-1,-31 128 1,16-95-17,4 35 65,17-124-187,10-25 44,13-30-7,-23 42 77,18-33-57,18-43-38,4 2 0,76-108 0,-87 145 115,-9 11-31,1 1 0,30-29 1,-42 48 12,-1 0 1,1 1-1,0 1 1,1 0-1,0 0 1,0 0-1,0 2 1,0-1-1,1 1 1,19-5 0,-27 9 20,1 0 1,-1 0-1,0 0 1,0 0-1,1 0 1,-1 1-1,0 0 1,0-1-1,0 1 1,0 0-1,0 0 1,0 1 0,0-1-1,0 1 1,0-1-1,-1 1 1,1 0-1,-1 0 1,1 0-1,-1 1 1,0-1-1,1 0 1,-1 1 0,0-1-1,-1 1 1,1 0-1,2 4 1,6 12 120,-1-1 0,-1 2 1,7 23-1,-8-25-83,22 80 230,20 119 1,9 33-198,-56-244-87,-1 0 0,2 0 0,-1 0 0,1 0 0,0 0 0,0-1 0,1 1 0,-1-1 0,1 0 0,0 0 0,1-1 0,8 9 0,-9-11-8,-1 0 0,1 0-1,0 0 1,-1 0 0,1-1-1,0 1 1,0-1 0,0 0 0,0 0-1,0-1 1,0 1 0,1-1-1,-1 0 1,0 0 0,0 0 0,0-1-1,0 0 1,0 1 0,0-1 0,0-1-1,7-1 1,-1-2-122,1-1 0,-1 0 1,1 0-1,-2-1 0,1 0 0,-1-1 0,0 0 1,-1 0-1,1-1 0,10-16 0,8-13-673,30-57 0,-45 73 547,28-56-367,54-152 1,-79 192 646,-9 24 26,0 1 0,-1-1 0,-1 0 1,0 0-1,-1 0 0,-1-1 0,1-14 0,-2 18-12,1 1-1,0-1 0,0 1 0,1-1 1,0 1-1,1 0 0,7-15 0,14-41 11,-8 17-14,-12 39 149,-1-1 1,-1 0-1,1 0 1,-2 0-1,1-1 1,0-15-1,-3 26 315,-16 25 96,-12 23-397,3 1 1,2 2-1,2 0 1,-16 58-1,24-65-87,2 0 0,2 1 0,1 0 0,3 0 0,1 1 0,4 76 0,0-113-102,1 1 0,0-1 0,0 0 1,1 1-1,0-1 0,0 0 0,1 0 0,0 0 0,0-1 1,1 1-1,0-1 0,0 1 0,1-1 0,0-1 1,0 1-1,1-1 0,-1 0 0,1 0 0,1 0 0,-1-1 1,1 0-1,0 0 0,0-1 0,1 0 0,-1 0 1,1-1-1,0 0 0,0 0 0,0 0 0,0-1 0,0-1 1,0 0-1,17 1 0,-5-2-233,0-1 0,-1-2 0,0 1 1,1-2-1,-1-1 0,0 0 0,27-12 0,-37 12-171,1 1 0,-1-1 0,0-1 0,0 0-1,0 0 1,-1-1 0,0 0 0,0 0 0,0 0 0,-1-1 0,-1-1-1,1 1 1,-1-1 0,-1 0 0,8-15 0,-3-5-883,-1 0 0,-2 0 0,0-1 0,3-52 0,-1 34 257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281 980 224,'0'-22'285,"-1"0"-1,-1 1 1,-1-1-1,-8-26 1,10 42-152,0 1 0,0 0-1,-1 1 1,0-1 0,0 0 0,0 0 0,0 1-1,-1-1 1,0 1 0,0 0 0,0 0 0,0 0-1,-1 0 1,0 0 0,1 1 0,-1 0 0,-1 0-1,1 0 1,0 0 0,-1 0 0,1 1 0,-1 0-1,-8-3 1,11 5-55,-1 0-1,1 0 0,-1 0 1,1 0-1,-1 1 0,1-1 1,0 1-1,-1-1 1,1 1-1,0 0 0,0 0 1,-1 0-1,1 0 1,0 0-1,0 1 0,0-1 1,0 1-1,0-1 0,-2 4 1,-27 35 613,16-14-427,2 0 0,1 1 0,2 0 0,0 1 0,-10 51 0,11-31 149,3 1-1,-2 81 1,8-102-223,2-1 0,6 38-1,-7-56-145,1 1 0,1-1 0,0 0 0,0 0 0,0-1 0,1 1 0,1-1 0,-1 0 0,1 0 0,1 0 0,6 7 0,-10-13-36,0 0 0,1 0 0,-1-1 0,1 1 0,-1-1 0,1 1 0,0-1 0,0 0 0,-1 0 0,1 0 0,0-1 0,0 1 0,0-1 0,0 1 0,0-1 0,0 0 0,0 0 0,0-1 0,0 1 0,0 0 0,-1-1 0,1 0 0,0 1 0,0-1 0,0-1 0,-1 1 0,1 0 0,0-1 0,-1 1 0,1-1 0,2-2 0,7-4 3,0-2-1,0 1 1,-1-1 0,0-1-1,9-12 1,-1-3-181,0 0 0,-2-1 0,-1-1 0,17-43 0,38-124-1146,-54 134 884,-3-1 1,6-69 0,-10 67 214,2-66 10,-6-226-1,-7 208 984,-7 80 225,8 67-978,0 0 1,0 1-1,0-1 0,0 0 1,0 1-1,-1-1 0,1 0 1,0 1-1,0-1 0,-1 0 1,1 1-1,0-1 1,-1 1-1,1-1 0,-1 0 1,1 1-1,-1-1 0,1 1 1,-1-1-1,1 1 0,-1 0 1,1-1-1,-1 1 0,0-1 1,1 1-1,-2 0 1,1 1 0,0 0 1,-1 0 0,1 0 0,0 0 0,0 0 0,0 0 0,0 1 0,0-1 0,0 1 0,0-1 0,0 1 0,0-1 0,1 1 0,-1-1 0,1 1 0,-1-1 0,1 3 0,-21 62 285,2 1 1,4 0-1,3 1 1,-4 73-1,5 279 377,12-335-509,-2-51-136,2 1 1,1 0 0,2 0-1,2-1 1,1 0 0,1 0 0,17 41-1,-14-46-49,-2-3 44,2 0 0,0-1 0,2-1 0,21 31 0,-30-48-49,1-1 1,0 0 0,1-1-1,-1 1 1,1-1 0,0 0-1,1 0 1,-1-1-1,1 0 1,0 0 0,0-1-1,0 0 1,0 0 0,1 0-1,-1-1 1,1 0-1,0-1 1,-1 0 0,1 0-1,10 0 1,-8-2-124,0 1 0,0-2 1,0 1-1,-1-2 0,1 1 0,0-1 0,-1 0 1,0-1-1,0 0 0,0-1 0,0 0 1,-1 0-1,1-1 0,-2 0 0,1-1 0,-1 1 1,1-1-1,-2-1 0,1 1 0,-1-1 1,0 0-1,6-13 0,-1 1-38,-1 0 0,-1 0 0,-1-1 1,-1 0-1,-1-1 0,0 1 0,-2-1 0,3-44 0,-4 11 59,-6-65-1,-9 67 399,11 51-252,1 0 0,-1 0 0,0 0-1,0 1 1,0-1 0,1 0 0,-2 0-1,1 1 1,0-1 0,0 1 0,0-1-1,-1 1 1,1-1 0,-1 1-1,1 0 1,-1 0 0,1 0 0,-1 0-1,0 0 1,0 0 0,1 0 0,-1 0-1,0 1 1,-3-1 0,5 1-15,-1 0 0,0 0 1,0 0-1,1 1 0,-1-1 1,0 0-1,1 1 0,-1-1 1,0 1-1,1-1 0,-1 0 1,1 1-1,-1-1 0,1 1 1,-1 0-1,1-1 0,-1 1 1,1-1-1,-1 1 0,1 0 1,0-1-1,0 1 0,-1 0 0,1 0 1,0-1-1,0 1 0,-1 0 1,1-1-1,0 2 0,-4 32 210,3-14-58,-4 9-26,1 1 0,2 0 0,1 0 1,2 0-1,0-1 0,2 1 0,1 0 0,11 34 0,-9-42-49,1 0 1,1-1-1,1 0 0,1-1 0,1 0 0,1 0 0,0-1 0,2-1 0,0 0 0,1-1 0,27 24 0,-38-37-249,1 0-1,-1-1 1,1 0 0,0 0-1,1 0 1,-1 0 0,0-1-1,1 0 1,-1 0-1,1 0 1,0-1 0,-1 0-1,1 0 1,0 0 0,0-1-1,0 0 1,0 0 0,0 0-1,-1-1 1,1 0 0,0 0-1,0 0 1,6-3 0,-5 1-84,-1 0 0,0 0 0,1-1 0,-1 1 1,-1-2-1,1 1 0,0 0 0,-1-1 1,0 0-1,0 0 0,-1-1 0,1 0 1,-1 1-1,0-1 0,-1 0 0,0-1 0,0 1 1,4-11-1,3-28-1258,-5-4 257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77 912,'-4'-9'220,"2"3"-17,0 0 1,-1 1-1,1-1 1,-1 1 0,-1 0-1,1-1 1,-1 1-1,1 1 1,-1-1 0,-1 0-1,-5-4 1,9 9-132,1 0 1,-1 0-1,0 0 1,0 0-1,1 0 1,-1 0-1,0 1 1,1-1-1,-1 0 0,0 0 1,1 0-1,-1 1 1,1-1-1,-1 0 1,0 1-1,1-1 1,-1 1-1,1-1 1,-1 1-1,1-1 0,-1 1 1,1-1-1,-1 1 1,1-1-1,0 1 1,-1 0-1,1-1 1,0 1-1,-1-1 0,1 1 1,0 1-1,-2 6 266,1 0-1,-1-1 1,2 1 0,-1 0-1,1 0 1,2 12-1,-1 7 363,36 470 4246,-7-200-3756,-19-140-773,19 225 350,32-5-1313,-58-359 123,1 1 1,1-1-1,1 0 0,11 21 1,-17-37 300,-1 0 1,1-1 0,0 1-1,0 0 1,0 0-1,0-1 1,0 1 0,1-1-1,-1 1 1,1-1-1,-1 1 1,0-1 0,1 0-1,0 0 1,-1 0-1,1 0 1,0 0 0,0 0-1,-1 0 1,1 0-1,0-1 1,0 1 0,0-1-1,3 1 1,-2-2-57,-1 1 1,1-1-1,-1 0 1,0 0 0,1 0-1,-1-1 1,0 1-1,0 0 1,0-1 0,0 1-1,0-1 1,0 0-1,0 0 1,0 1 0,-1-1-1,3-3 1,5-10-458,0 1 0,-1-1 0,-1 0 0,9-27 0,-5 5-2,-1-1 1,-2 0-1,5-74 0,-9-122-273,-3 71 758,38-489 1643,-23 517-93,-15 122-1168,-1 11-163,0 1-1,-1-1 0,1 1 0,0-1 0,0 1 0,1 0 0,-1-1 1,0 1-1,0-1 0,1 1 0,-1-1 0,1 1 0,-1 0 0,1-1 1,0 1-1,-1 0 0,1-1 0,0 1 0,0 0 0,0 0 1,0 0-1,0 0 0,0 0 0,0 0 0,2-1 0,3 5 1527,-2 7-1254,0-1-1,-1 1 1,0 0-1,0 0 1,-1 0 0,0 1-1,-1-1 1,0 1 0,-1-1-1,-1 13 1,3 35 423,20 349 977,6 67-2925,-25-436-25,2-1 1,1 0 0,2 0-1,1 0 1,25 60 0,-32-93 1015,-1-2-1,1 1 1,0 0 0,0 0 0,0 0 0,0-1 0,1 1 0,-1-1 0,1 0 0,0 0 0,-1 0 0,1 0-1,0 0 1,0 0 0,7 2 0,14-1-1659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1206 400,'24'-10'560,"11"-1"17,-11 11 143,-7 21 208,0 8 113,-10 10-17,0 7-127,-7 11-241,0-8-336,0-10-144,0 0-160,0-21-320,0 3-624,11-42-2226,-11-7 241</inkml:trace>
  <inkml:trace contextRef="#ctx0" brushRef="#br0" timeOffset="1">66 156 944,'-24'-50'1073,"7"11"79,-1 11-15,18 10-321,-7 8-351,7-1-145,7 11-736,11 0-625,9 21-336,-2-10-15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18 672,'27'13'965,"-1"2"1,37 27-1,-53-34-595,-1 0 0,0 1 0,0 0 0,-1 1 1,0-1-1,-1 2 0,0-1 0,10 22 0,-8-8 51,-2 1-1,0 0 1,-2 0-1,-1 0 1,-1 1-1,-1 0 1,-1-1 0,-3 29-1,2-26-259,-10 33 95,10-59-173,0-16 77,0-17-203,1 0-1,2 0 1,1 1 0,15-58 0,-18 84 50,53-155-2059,-48 146 1488,0-1 1,1 1-1,1 0 0,0 1 0,0 0 0,1 0 0,1 1 0,0 0 0,12-10 0,6 1-879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1217,'11'61'1512,"-2"1"0,1 72 1,-10 127 4279,-2-107-2830,2 20-2826,2-181-3173,1 1 2729,0 1 0,0-1 0,0 0 0,-1 1 0,0-1 0,0 0 0,-1 0 0,1-1 0,-1-7 0,40-199-3881,-23 111 3342,8-25 3044,-26 127-2146,0 1 0,0-1 0,0 0-1,0 1 1,1-1 0,-1 0 0,0 0 0,0 1 0,0-1 0,1 0 0,-1 0-1,0 1 1,1-1 0,-1 0 0,0 0 0,0 0 0,1 1 0,-1-1 0,0 0-1,1 0 1,-1 0 0,0 0 0,1 0 0,-1 0 0,0 0 0,1 0-1,-1 0 1,0 0 0,1 0 0,-1 0 0,0 0 0,1 0 0,-1 0 0,0 0-1,1 0 1,-1 0 0,0 0 0,1-1 0,-1 1 0,0 0 0,1 0 0,-1 0-1,0-1 1,0 1 0,1 0 0,-1 0 0,0-1 0,0 1 0,0 0 0,1 0-1,-1-1 1,0 1 0,0 0 0,0-1 0,0 1 0,1 0 0,-1-1 0,0 1-1,0 0 1,0-1 0,0 1 0,0 0 0,0-1 0,0 1 0,0 0 0,0-1-1,0 0 1,12 26 2183,6 32 1051,11 60-1,13 43-723,-28-120-2303,2 0 0,2-1 1,23 38-1,-34-64-368,2 0-1,0 0 1,0-1 0,1 0-1,1-1 1,0 0 0,0 0-1,1-2 1,1 1 0,-1-1-1,24 11 1,-26-16-155,1-1-1,0 0 1,0 0 0,0-2 0,1 1-1,-1-1 1,0-1 0,0 0 0,1-1-1,-1 0 1,0 0 0,0-1 0,0-1-1,0 0 1,0 0 0,0-1 0,-1-1-1,15-7 1,0-2-351,-1-1 0,0-1 1,-2-1-1,1-1 0,-2 0 0,20-24 0,178-205-6518,-193 216 5829,-16 0 140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40 416,'-2'4'195,"0"-1"-1,-1 1 1,0-1 0,1 1-1,-1-1 1,-1 0-1,1 0 1,0-1-1,-1 1 1,1-1 0,-6 4-1,-15 12 873,10-3-132,11-11-634,0 0 1,-1 0-1,1-1 0,-1 1 1,0-1-1,0 0 0,-1 0 0,-4 2 1,-10 17 2175,19-21-2255,-1 0 1,1 0-1,-1 0 1,1-1-1,-1 1 1,0 0 0,1 0-1,-1 0 1,0 0-1,1-1 1,-1 1-1,0 0 1,0-1-1,0 1 1,0-1 0,1 1-1,-3 0 1,3 0 327,-1 1 0,1-1 1,0 1-1,0 0 0,-1-1 0,1 1 1,0-1-1,0 1 0,0-1 1,1 1-1,-1 0 0,0-1 0,0 1 1,1-1-1,0 2 0,0 0-524,0-1 182,0-1-1,0 0 0,1 0 0,-1 0 0,1 0 1,-1 0-1,1-1 0,-1 1 0,1 0 0,0-1 1,-1 1-1,1-1 0,0 0 0,-1 1 0,1-1 1,0 0-1,3 0 0,39-1 1626,-25 0-1110,600-27 2980,-206-15-3703,478-39 0,354 33 0,351 49 0,-1576 0 0,1-1 0,-1 0 0,0-2 0,36-8 0,-23 9 0,-24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 27917,'0'-11'-6963,"0"1"-849,-24 3 1441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55 944,'0'-10'232,"1"8"-140,-1-1 0,0 0 0,0 0 0,0 1 0,0-1-1,0 0 1,-1 0 0,1 1 0,-1-1 0,0 0 0,0 1 0,0-1 0,0 1 0,0-1 0,-2-2 0,1 29 1471,2 56-101,3 139 739,0-176-1973,2 0 0,1 0 0,14 43 0,-11-50-140,21 64 69,-28-94-149,0-1 0,1 1-1,0 0 1,0-1 0,0 1-1,1-1 1,-1 0-1,1 0 1,0 0 0,1-1-1,-1 0 1,10 7 0,-10-9-10,0 0 0,0-1 0,0 0 0,1 0 0,-1 0 0,0 0 0,1-1 1,-1 1-1,1-1 0,-1-1 0,1 1 0,-1 0 0,0-1 0,1 0 1,-1 0-1,0 0 0,0-1 0,1 1 0,-1-1 0,7-4 0,4-3-109,0-1 0,0 0 1,24-22-1,-17 11 19,-1-1 1,0-1 0,-2-1 0,-1-1 0,-1 0 0,-1-1-1,13-30 1,-11 14 162,-1 0 0,-3-1-1,-1-1 1,8-52-1,-19 85 264,13-67 403,-9 53 786,-4 24-31,-2 9 655,28 404 3278,-9-205-4362,-17-169-897,43 852 3715,-45-856-3702,-7 256 1892,1-235-1426,-1-1 1,-3-1-1,-22 71 1,4-39 378,-49 99 1,61-149-885,-3-2 1,0 0-1,-3-1 1,0-1-1,-42 44 1,56-67-317,0-1 1,-1 1-1,0-2 0,0 1 1,0-1-1,-1-1 1,0 1-1,0-2 1,0 1-1,-1-2 0,1 1 1,-1-1-1,-22 3 1,20-6-582,-1 0 0,1 0 0,-1-1 0,1-1 0,-1 0 0,1-1 0,0 0 0,0-1 0,0-1 0,1 0 0,-15-8 0,-3-4-1422,0-2-1,2 0 0,0-2 1,1-2-1,1 0 0,-31-37 1,13 13-583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61 640,'-4'-7'98,"1"2"369,0 0-1,1 0 1,-1 0 0,1 0-1,0 0 1,0 0 0,-1-12-1,3 17-395,0 0 0,0 0-1,0 0 1,-1 0 0,1 0 0,0 0-1,0-1 1,0 1 0,0 0-1,0 0 1,0 0 0,0 0-1,-1 0 1,1 0 0,0 0 0,0 0-1,0 0 1,0-1 0,0 1-1,-1 0 1,1 0 0,0 0-1,0 0 1,0 0 0,0 0 0,0 0-1,-1 0 1,1 0 0,0 0-1,0 0 1,0 0 0,0 0-1,-1 0 1,1 0 0,0 0 0,0 1-1,0-1 1,0 0 0,0 0-1,-1 0 1,1 0 0,0 0-1,0 0 1,0 0 0,0 0 0,0 0-1,0 1 1,0-1 0,-1 0-1,1 0 1,0 0 0,0 0-1,0 0 1,0 1 0,0-1 0,0 0-1,0 0 1,0 0 0,0 0-1,0 1 1,0-1 0,0 0-1,0 0 1,16 245 13031,46 110-6547,-17-121-3946,-9-26-2085,81 574 457,-113-750-1052,1 29-1901,21 89 0,-25-145 1326,0-1-309,0 0 0,0 0 0,0 0 1,1 0-1,-1-1 0,1 1 0,0 0 1,3 5-1,2-30-10055,-6-17 8248,-1-24 14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127 897 768,'-13'-38'226,"-20"-60"1113,-33-156-1,61 224-771,1 0 1,1-1-1,1 0 0,2 0 0,1 1 0,1-1 0,2 0 1,1 1-1,17-54 0,-18 74-278,1-1 0,0 1 1,1 0-1,1 1 0,-1-1 0,1 1 1,1 1-1,0-1 0,0 1 0,0 1 0,20-14 1,-24 18-140,0 0 1,1 0 0,0 0 0,-1 1 0,1 0-1,0 0 1,0 0 0,0 1 0,1-1 0,-1 1-1,0 0 1,1 1 0,-1-1 0,0 1-1,1 0 1,-1 0 0,0 1 0,1 0 0,-1 0-1,0 0 1,0 0 0,0 1 0,0 0 0,0 0-1,0 0 1,0 1 0,-1 0 0,7 4 0,1 5 62,0-1 1,-2 1 0,1 1-1,-1 0 1,-1 0 0,-1 1-1,0 0 1,0 1 0,-2 0 0,0 0-1,5 18 1,0 7-80,-1 1 0,-3 0 0,4 51 0,-10-56-102,-1 0 1,-2 0-1,-2 0 1,-1 0 0,-2 0-1,-19 59 1,0-21-15,-3-1 0,-41 72 0,59-125-150,-1 0 0,0-1-1,-23 26 1,29-39-125,1 0 0,-1-1 0,-1 1 0,1-1 0,-14 8 0,17-12 55,0 0 0,1 1 0,-1-1-1,0 0 1,0 0 0,0-1 0,0 1-1,0 0 1,0-1 0,0 0 0,0 0-1,-1 0 1,1 0 0,0 0 0,0-1-1,-3 0 1,2-1-209,0 0 0,1-1 0,-1 1 0,1-1 0,-1 0 0,1 0 0,0 0 0,0 0 0,0 0 0,0 0 0,1-1 0,-1 0 0,1 1 0,-3-8 0,-1 0-491,1 0-1,1-1 1,0 1 0,-3-15-1,4-22-1063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87 687 1313,'0'1'161,"0"0"0,0 0 0,0 1 1,0-1-1,0 0 0,0 0 1,0 1-1,1-1 0,-1 0 0,0 0 1,1 0-1,-1 0 0,1 1 0,-1-1 1,1 0-1,0 0 0,-1 0 1,1 0-1,0 0 0,0 0 0,1 1 1,-1-2-30,1 1 0,0 0 0,0-1 0,0 0 0,0 1 0,0-1 0,0 0 0,0 0 0,0 0 0,0 0 0,0 0 0,0-1-1,0 1 1,3-2 0,6-1-9,1 0-1,-1-2 0,0 1 0,-1-1 0,1-1 0,-1 0 0,13-10 0,64-58-22,-85 72-96,10-10 7,1 0 1,-1-2-1,-1 1 0,-1-1 1,0-1-1,-1 0 1,10-21-1,-14 25 6,-1 1 1,0-1-1,-1 0 1,-1-1-1,0 1 1,0 0-1,-1-1 0,0 1 1,-1 0-1,0-1 1,-1 1-1,-4-20 0,3 24 123,-1 0 0,0 0 0,0 0-1,0 1 1,-1-1 0,0 1 0,-1 0-1,1 0 1,-1 0 0,0 1-1,-10-9 1,12 11-47,-1 0-1,1 0 1,-1 0 0,1 1-1,-1-1 1,0 1-1,0 0 1,0 0-1,0 1 1,0-1 0,0 1-1,-1 0 1,1 0-1,0 0 1,-1 1 0,1-1-1,-1 1 1,1 0-1,0 1 1,-1-1 0,-4 2-1,0 2 18,-1 0 1,1 1-1,1 0 0,-1 1 0,1 0 0,0 1 1,1-1-1,-1 1 0,1 1 0,0-1 0,-5 10 1,-8 11 121,1 1 0,-15 31 1,13-19-124,1 1 0,-27 87 0,42-111-125,1 0 0,1-1 0,0 1 0,1 0 0,1 1 0,1-1 0,1 0 0,0 0 1,1 0-1,8 29 0,-9-41-120,1 0-1,0 0 1,1 0 0,-1 0 0,1 0 0,1-1-1,-1 1 1,1-1 0,0 0 0,0 0-1,0 0 1,1-1 0,-1 1 0,1-1 0,1 0-1,8 5 1,-7-6-220,1 0-1,-1 0 1,1 0-1,0-1 1,0-1-1,-1 1 1,1-1 0,0-1-1,0 1 1,0-1-1,16-2 1,-7-1-125,1-1 1,-1-1-1,1 0 0,-2-1 1,1-1-1,-1 0 1,0-1-1,0-1 0,-1-1 1,0 0-1,16-15 0,-14 9 275,-1-2 0,-1 0 0,0-1 0,21-36 0,39-92 372,-72 140-123,69-179 1565,-33 79 2808,-38 104-3096,0 6 353,21 73 3671,-2 48-2234,-13-74-2178,13 154 647,-16-133-1433,3-1 0,32 137 0,-27-179-16,-12-27-126,0-1 0,0 0 0,0 1 0,1-1 0,-1 0-1,0 1 1,0-1 0,1 0 0,-1 0 0,0 1 0,0-1-1,1 0 1,-1 0 0,0 1 0,1-1 0,-1 0 0,0 0-1,1 0 1,-1 1 0,0-1 0,1 0 0,-1 0 0,0 0-1,1 0 1,-1 0 0,1 0 0,-1 0 0,0 0 0,1 0-1,-1 0 1,0 0 0,1 0 0,0 0 0,2-4 8,0 1 0,0-1 0,0 1 0,-1-1 0,1 0 0,-1 0 0,0 0 0,0 0 0,1-6 0,8-20-6,-1 0 0,-2-1 0,-1 0 0,-1 0 0,-2-1-1,1-34 1,5-36-1,2-15 4,11-72-1830,-18 164 857,0 0 0,2 0 0,1 1 0,1 0 0,15-28 0,-7 20-686,0 0-650,28-41 0,-41 66 1916,2 0-1,-1 1 1,1-1-1,0 1 1,0 0-1,0 1 1,1 0-1,0 0 1,0 0-1,0 1 1,12-5 0,-17 8 318,0 0 0,0 0 0,0 0 0,1 1 0,-1-1 1,0 1-1,1 0 0,-1 0 0,0 0 0,1 0 0,-1 0 1,1 0-1,-1 0 0,0 1 0,0-1 0,1 1 0,-1 0 0,0 0 1,0 0-1,0 0 0,1 0 0,-1 0 0,0 0 0,-1 1 1,1-1-1,0 1 0,0 0 0,-1-1 0,1 1 0,-1 0 1,1 0-1,-1 0 0,0 0 0,0 0 0,0 0 0,0 0 1,0 0-1,0 1 0,0-1 0,-1 0 0,1 5 0,3 10 41,-1 0 0,-1 1-1,-1-1 1,0 24 0,-1-33 25,-2 81 534,0-44 16,1 0 1,3-1-1,2 1 1,10 53-1,-10-83-211,0-1 0,1 1 0,0 0 0,1-1 0,0 0 0,11 15 0,-13-24-224,0 0-1,0 0 0,0 0 1,1-1-1,0 1 0,0-1 1,0 0-1,0-1 0,1 1 1,-1-1-1,1 0 1,0-1-1,0 1 0,0-1 1,0 0-1,0-1 0,12 2 1,-10-1-67,0-1 0,0-1-1,0 1 1,0-2 0,1 1 0,-1-1 0,0 0 0,-1 0 0,1-1 0,0 0 0,0-1 0,-1 0 0,1 0-1,-1-1 1,7-4 0,-5 1-24,0 0 0,0-1-1,-1 0 1,0-1 0,0 0-1,-1 0 1,0 0 0,-1-1-1,0 0 1,5-11 0,-2 2 94,-1-1 0,0 0 0,-2-1 0,0 1-1,-1-1 1,-1 0 0,-1-1 0,-1 1 0,-1-32 0,-1-17 2750,-18 93-1667,11-9-1084,0 1 1,1 0 0,1 0 0,0 1 0,1 0 0,1-1-1,-3 33 1,5 119 149,4-79-180,-3-58-68,2 0 0,1-1 0,1 1 0,8 29 0,-8-45-133,0 0 0,1-1 0,0 1 0,1-1-1,1-1 1,0 1 0,1-1 0,0 0 0,1-1 0,14 15 0,-20-24-126,-1 0 0,1 0 1,-1-1-1,1 1 1,0-1-1,0 0 0,0 0 1,0 0-1,0 0 1,0-1-1,0 1 0,0-1 1,0 1-1,0-1 1,0 0-1,0-1 0,0 1 1,0 0-1,0-1 1,0 0-1,0 1 0,0-1 1,0 0-1,0-1 1,0 1-1,0 0 0,-1-1 1,1 0-1,-1 1 1,1-1-1,-1 0 0,0-1 1,1 1-1,-1 0 0,0 0 1,1-4-1,12-29-2131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1841,'0'46'1457,"0"4"127,0 6 49,0 1 16,0-7-129,11 7-207,6 3-224,-10-14-337,10 11-336,1-7-208,-1-11-352,-10-11-1040,10 0-1122,-10-6-527,3-22 96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1121,'-10'0'1712,"10"18"-1632,0-8-96,10 1-256,-3 7-160,10 3-160,-10 8-129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80,'2'31'235,"2"-1"0,1 0 0,1 0 1,2-1-1,14 37 0,-9-30 416,-2 0 0,9 61 0,12 98 4111,-20 33-3724,-12-227-974,0 13 104,-1 12 99,0-15-18,1 0-1,0 0 1,0 0-1,1 0 1,0 0-1,6 20 1,-3-18 591,0 1 0,-1 0 1,-1 1-1,0-1 1,0 19-1,-2-32 118,-1-21-4021,-48-106-3593,7-63 1240,34 141 4301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49 127 368,'0'160'2399,"1"-158"-2267,-1 1 0,1-1 0,0 0 1,0 0-1,0 1 0,0-1 0,0 0 1,0 0-1,1 0 0,-1 0 0,1-1 1,-1 1-1,1 0 0,0-1 1,-1 1-1,1-1 0,0 1 0,0-1 1,0 0-1,0 0 0,0 0 0,1 0 1,-1 0-1,0 0 0,0-1 0,1 1 1,-1-1-1,0 1 0,1-1 0,-1 0 1,0 0-1,1 0 0,-1 0 0,0-1 1,1 1-1,-1 0 0,0-1 1,1 0-1,2-1 0,6-3-73,0 0 0,0 0 0,-1-2 0,1 1 1,-2-1-1,1-1 0,-1 0 0,0 0 0,0-1 0,-1 0 0,0 0 0,-1-1 0,10-16 1,-9 13-87,-1-1 0,0 0 0,-1-1 0,0 1 0,-1-1 0,-1 0 0,0-1 0,-1 1 0,-1-1 0,1-19 0,-3 34 28,-1 0 0,1 0 0,0 0 0,0 1 0,0-1 0,0 0 0,-1 0 0,1 0 0,-1 0 0,1 0 0,0 0 0,-1 1 0,0-1 0,1 0 0,-1 0 0,1 1 0,-1-1 0,0 0 0,1 1 0,-1-1 0,0 1 0,0-1 0,0 1 0,1-1 0,-1 1 0,0-1 0,0 1 0,0 0 0,0 0 0,0-1 0,0 1 0,0 0 0,1 0 0,-1 0 0,0 0 0,0 0 0,0 0 0,0 0 0,0 0 0,0 1 0,0-1 0,0 0 0,0 0 0,0 1 0,-1 0 0,-4 0 68,0 1 0,-1 0 0,1 1-1,0-1 1,-8 6 0,-8 7 84,1 0 1,0 1-1,2 1 0,0 1 1,0 1-1,2 0 1,1 2-1,0 0 0,1 0 1,2 2-1,-15 30 1,25-46-145,0 0 1,1 1 0,0-1 0,0 0 0,1 1-1,-1 0 1,2-1 0,-1 1 0,1 0-1,0-1 1,1 1 0,0 0 0,0-1 0,1 1-1,2 7 1,-2-9-4,0-2 0,1 1 0,-1 0 0,1 0-1,0-1 1,0 1 0,1-1 0,-1 0 0,1 0 0,0 0-1,0-1 1,0 1 0,1-1 0,-1 0 0,1 0 0,0 0-1,-1-1 1,1 0 0,0 0 0,1 0 0,-1 0 0,8 0-1,20 2-21,0-1 0,0-2-1,-1-2 1,1-1-1,63-12 1,-68 7-450,-1-1 0,0-2 0,0-1 0,-1-1 0,34-21 0,-2 2-1132,-9 1-184,-14-7-17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3 137 672,'-1'-27'731,"0"-34"725,1 58-1348,0 1 0,0-1 0,0 1 0,1-1 1,-1 1-1,1 0 0,0-1 0,0 1 0,0 0 1,0 0-1,0-1 0,0 1 0,0 0 0,1 0 0,-1 0 1,1 0-1,-1 0 0,4-2 0,-4 3-32,0 1 0,1-1 0,-1 1-1,0-1 1,0 1 0,1 0 0,-1 0-1,0-1 1,1 1 0,-1 0 0,0 0 0,0 0-1,1 0 1,-1 0 0,0 1 0,1-1-1,-1 0 1,0 1 0,0-1 0,1 0-1,-1 1 1,0 0 0,0-1 0,0 1 0,0 0-1,1-1 1,-1 1 0,0 0 0,-1 0-1,1 0 1,0 0 0,0 0 0,0 0 0,0 0-1,-1 0 1,1 1 0,0 0 0,23 51 1942,-23-52-1996,6 25 744,0-1 0,-1 1 0,-2 0 0,2 31 0,-4 107 3206,-2-107-2711,0 154 2727,0-210-3908,2-2-159,0 0 0,0 0 0,0 0 0,0-1 0,0 1 1,0-1-1,0 1 0,-1-1 0,1 1 0,-1-1 0,1 0 0,-1 0 0,1 0 0,-1 0 0,0 0 0,0 0 0,0 0 0,0 0 0,0 0 0,-1 0 0,1-1 1,-1 1-1,1-4 0,12-62-1412,-12 60 1379,0 0 47,-1 0 1,2 0-1,-1 1 0,1-1 0,0 1 0,6-15 0,-7 22 64,-1 0-1,0-1 1,0 1-1,0 0 1,0 0 0,0 0-1,0 0 1,0 0-1,1 0 1,-1-1 0,0 1-1,0 0 1,0 0-1,0 0 1,0 0-1,1 0 1,-1 0 0,0 0-1,0 0 1,0 0-1,0 0 1,1 0 0,-1 0-1,0 0 1,0 0-1,0 0 1,0 0 0,1 0-1,-1 0 1,0 0-1,0 0 1,0 0-1,0 0 1,1 0 0,-1 0-1,0 0 1,0 0-1,0 0 1,0 0 0,1 0-1,-1 0 1,0 1-1,0-1 1,0 0-1,0 0 1,0 0 0,0 0-1,1 0 1,-1 1-1,0-1 1,0 0 0,0 0-1,0 0 1,0 0-1,0 1 1,0-1 0,0 0-1,0 0 1,0 0-1,0 0 1,0 1-1,0-1 1,0 0 0,0 0-1,0 0 1,0 0-1,0 1 1,7 24 292,-1 1 0,-2 0 1,0 1-1,0 42 0,3 23 86,-6-37-412,-1-53-256,0-13-5601,0-20 3299,0 25 1591,-1-131-6382,-5 73 5623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96 1265,'0'-16'415,"2"-37"2597,-1 52-2880,-1 0 0,0-1 0,1 1 0,-1 0 0,1 0 0,-1-1 0,1 1 0,-1 0 0,1 0 0,0 0 0,0 0 0,0 0 0,0 0 0,-1 0 0,1 0 0,0 0 0,1 0 0,-1 0 0,0 0 0,0 1 0,0-1 0,0 0 0,1 1 0,-1-1 0,0 1 0,0 0 0,1-1 0,-1 1 0,0 0 0,1 0 0,2 0 0,-2 0 60,0 0 0,1 0 1,-1 1-1,1-1 0,-1 1 0,0-1 1,1 1-1,-1 0 0,0 0 0,0 0 0,0 0 1,0 1-1,0-1 0,0 1 0,0-1 0,0 1 1,0-1-1,2 5 0,0-2 4,-1 1 1,0 1 0,0-1-1,0 0 1,-1 1-1,1 0 1,1 9-1,-1-3-97,-1-1-1,0 1 1,-1 0 0,0 0-1,-1 0 1,0 0 0,-4 22-1,1-22-69,-1 0-1,-1 0 0,0-1 0,0 0 1,-1 0-1,-1 0 0,1-1 0,-2 0 1,0 0-1,0-1 0,-17 16 0,22-23-120,1-1 0,-1 1 0,1-1 0,-1 1 0,0-1 0,0 0 0,1 0 0,-1-1-1,0 1 1,0 0 0,0-1 0,0 0 0,0 1 0,-4-2 0,5 1-77,0 0 1,1 0 0,-1 0-1,0 0 1,1 0 0,-1-1-1,0 1 1,1-1-1,-1 1 1,1-1 0,-1 1-1,1-1 1,-1 0-1,1 0 1,-1 0 0,1 0-1,0 0 1,0 0 0,-1 0-1,1-1 1,0 1-1,0 0 1,0 0 0,0-1-1,0 1 1,1-1 0,-2-2-1,0-50-4086,2 26 3868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1 355 608,'0'18'4175,"0"51"3466,1-17-5648,11 73 0,66 392 3100,-76-439-3684,-18-82-1198,14 2-219,0-1 1,0 1 0,1-1 0,-1 0 0,1 1 0,0-1-1,0 0 1,0 0 0,0 0 0,0 0 0,0 0 0,1 0 0,-1-3-1,-2-12-3,-7-29 12,2-1 0,2 0 0,1-83 0,8 42 9,16-100 0,-13 153-95,3 0 0,0 0 0,3 1 0,0 0 0,3 1-1,0 0 1,3 2 0,0 0 0,39-50 0,-28 46-2161,1 2-1,35-31 0,-49 51-1059,1 2 0,34-21-1,-27 21 583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5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0 624,'-5'0'271,"1"1"1,-1-1-1,1 1 0,-1 0 0,1 0 0,-1 1 0,1-1 0,0 1 0,0 0 1,0 0-1,0 0 0,0 1 0,0 0 0,0-1 0,1 1 0,-1 0 1,-3 5-1,-5 6 403,1 1 1,1 0-1,-11 19 1,7-10 179,-24 46 981,-32 79-1,60-124-1569,1 0 1,2 0-1,-10 50 1,15-59-236,0-1-1,1 0 1,1 1-1,1-1 1,0 0 0,0 0-1,2 1 1,4 14-1,-6-27-80,0 0 0,0-1 0,0 1 0,0-1 0,1 1 0,-1-1-1,1 0 1,0 0 0,0 0 0,0 0 0,0 0 0,0 0 0,0 0-1,0 0 1,1-1 0,-1 1 0,1-1 0,-1 0 0,1 0-1,-1 0 1,1 0 0,0 0 0,-1 0 0,1-1 0,0 1 0,0-1-1,0 0 1,-1 0 0,1 0 0,0 0 0,0 0 0,0-1 0,-1 1-1,5-2 1,4-1-292,0 0-1,0 0 0,0-1 0,0-1 0,-1 0 1,21-12-1,-6-1 31,0-2 0,-1 0 1,0-2-1,-2-1 0,-1 0 1,-1-2-1,-1 0 0,-1-1 1,20-38-1,-24 34 1164,-1 0 0,17-64 0,-33 124 8798,0 22-4358,0 133 136,3-165-5232,1-1-1,1 1 1,1 0-1,0-1 1,2 0 0,0 1-1,1-2 1,1 1 0,11 20-1,-13-28-125,2-1 0,-1 1 0,2-2-1,-1 1 1,1-1 0,1 0 0,-1 0 0,2-1-1,-1-1 1,1 1 0,0-2 0,0 1 0,1-1 0,0-1-1,0 0 1,13 4 0,-3-4-139,1-1 0,0 0-1,0-2 1,0 0 0,0-2 0,0 0 0,0-2-1,0 0 1,0-2 0,0 0 0,29-10 0,-2-2-286,-1-3 0,0-1 1,79-48-1,-89 44-894,0-1-1,-2-2 1,-1-2 0,-1-1-1,35-41 1,-36 40-684,-27 26 988,0 0-1,0 0 0,-1 0 0,1-1 0,-1 0 0,7-11 1,-10 4-2815,-2 4-1173,0-8 2375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123 387 912,'-51'0'5111,"32"0"1549,8 3-620,-4 1-3641,-12 7 5815,987-30-4783,328-80-3431,-387 24 0,-644 52 0,231-10 0,-192 33 0,-275-1 0,-1-1 0,29-6 0,21-3 0,78-11 0,-108 14 0,0 1 0,60-1 0,-20 6 0,104-16 0,101-24 0,-205 29 0,-59 8 0,1 2 0,39-3 0,-7 6 0,-44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89 32767,'0'0'-336,"0"-11"-5619,0-10-1728,-18-7 655,-9-1 1570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58 480,'-10'-35'786,"10"33"-660,-1 1 0,0 0-1,1-1 1,-1 1 0,0 0-1,0 0 1,1 0 0,-1 0-1,0-1 1,0 1 0,0 0 0,-1 1-1,1-1 1,0 0 0,0 0-1,0 0 1,-1 1 0,1-1-1,0 1 1,-4-2 2505,0 2-454,5 0-2020,0 0 1,-1 0-1,1 0 0,0 0 0,-1 0 0,1-1 0,-1 1 1,1 0-1,0 0 0,-1 0 0,1 0 0,-1 0 1,1 0-1,0 0 0,-1 0 0,1 0 0,-1 1 1,1-1-1,0 0 0,-1 0 0,1 0 0,0 0 0,-1 0 1,1 1-1,0-1 0,-1 0 0,1 0 0,0 1 1,-1-1-1,1 0 0,0 1 0,0-1 0,-1 0 1,1 0-1,0 1 0,0-1 0,-1 1 0,2 25 2899,1 1-1,6 26 0,16 55 2058,1 13-1797,13 128-2938,3 258 0,-38-320-427,-8 0 1,-31 198 0,32-357-50,-14 92-5315,-2 146-1,20-289-9161,0 5 12438,0-28-2977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6 261 1841,'14'-33'510,"0"0"1,2 1 0,21-30-1,-33 54-325,1 1 0,1 0-1,-1 0 1,1 1-1,0-1 1,1 1-1,0 0 1,-1 1 0,2 0-1,-1 0 1,1 0-1,-1 1 1,1 0 0,0 1-1,1 0 1,-1 0-1,18-3 1,-14 4 155,0 1 1,0 0-1,0 1 0,1 1 1,-1-1-1,0 2 0,0 0 1,0 0-1,0 2 0,0-1 1,0 1-1,-1 1 0,0 0 1,0 0-1,0 1 0,-1 1 1,0 0-1,0 0 0,0 1 1,-1 0-1,0 1 0,14 18 1,-9-10-75,0 2 1,-1 0-1,-1 0 1,-1 1-1,-1 1 1,-1 0-1,0 0 1,-2 1-1,0 0 1,-1 0-1,-2 1 1,0-1 0,0 25-1,-3-19-200,-2 0 0,0 0 0,-2 0 0,-1-1 0,-1 0 0,-2 1 0,-1-2 0,0 1 1,-2-1-1,-19 34 0,13-28-27,-3-1 0,-36 49 0,40-63-20,0-2 1,0 1 0,-2-2-1,0 0 1,-34 20-1,28-20-72,0-1 0,-1-2 0,0 0-1,-33 9 1,49-18-115,-1 0 0,0 0 1,0-1-1,0 0 0,0-1 0,0 0 0,-12-1 0,17 0-35,-1 0 0,1 0 0,0 0 0,0-1 0,0 1 0,0-1 0,0 0 0,0 0 0,0 0-1,1-1 1,-1 1 0,1-1 0,-1 0 0,1 0 0,-5-6 0,4 2-195,0 1-1,1 0 1,0-1-1,1 0 1,-1 0-1,1 0 0,1 0 1,-1 0-1,1 0 1,1 0-1,-1 0 1,1 0-1,0-1 1,1 1-1,1-8 1,1-6-444,1 1 0,0 1 0,2-1 0,9-23 0,25-44-1295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0 816,'-7'424'8924,"7"-414"-8694,0 0 0,1 0-1,0 0 1,0 0 0,1 0-1,1 0 1,0 0-1,0-1 1,1 1 0,0-1-1,0 0 1,1 0-1,8 10 1,-9-14-177,1 1-1,0-1 1,0-1 0,1 1 0,-1-1-1,1 0 1,0 0 0,1-1-1,-1 0 1,0 0 0,1 0-1,0-1 1,-1 0 0,1 0 0,0 0-1,0-1 1,0 0 0,0-1-1,10 0 1,-1 0-113,-1-1 0,0-1 0,1-1 0,-1 0 0,0-1 1,-1 0-1,1-1 0,-1-1 0,0 0 0,0-1 0,-1-1 0,0 0 0,0-1 0,-1 0 0,0-1 0,0 0 0,-1-1 0,-1 0 1,0-1-1,0 0 0,-1 0 0,-1-1 0,0 0 0,0-1 0,6-18 0,-7 14 81,0 0 0,-2-1 1,0 0-1,-1 0 0,-1 0 0,0 0 0,-2-1 0,0 1 1,-1-1-1,-4-22 0,3 35 71,0-1-1,-1 0 1,1 1 0,-2 0 0,1-1 0,-1 1-1,0 0 1,-1 0 0,1 1 0,-1-1 0,-1 1-1,1 0 1,-1 0 0,0 0 0,-1 1-1,1-1 1,-1 1 0,0 1 0,0-1 0,-1 1-1,1 0 1,-1 0 0,0 1 0,0 0 0,0 0-1,-1 1 1,1 0 0,-12-2 0,-5 2-11,0 1 1,0 1-1,1 2 1,-1 0 0,0 1-1,1 2 1,-43 13-1,1-2-648,55-14-171,0-1 0,0 0 1,0 0-1,-15-2 0,5 1-2798,34-11-4622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0 800,'4'3'267,"0"-1"-1,1 1 0,-1 0 1,-1 0-1,1 0 0,0 1 1,-1-1-1,1 1 0,-1 0 0,0 0 1,0 0-1,-1 0 0,1 0 1,-1 1-1,0-1 0,2 8 1,4 12 1061,-1 1 0,5 26 1,-3-7 697,5 17 1427,-4 0 1,5 97-1,-11 129 3779,-5-174-5749,-4-71-743,1-30-249,2-29-44,5-15-462,0 0 0,2 0 0,13-43 0,-2 7-16,-7 26 22,2 0 0,1 1 0,3 1 0,1 0 0,1 1 0,3 0 0,1 2-1,1 0 1,3 2 0,0 1 0,38-39 0,-42 53-335,1 2 1,0 0-1,49-28 1,-58 38-618,0 1-1,1 1 1,0 0 0,1 1 0,-1 0 0,1 1-1,0 1 1,0 0 0,21-1 0,14 4-4826,0 0-4645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584 597 384,'2'-4'142,"0"-1"1,-1 0-1,0 1 0,1-1 1,-2 0-1,1 0 0,0 0 1,-1 0-1,0 0 0,0 0 1,-1 0-1,0-5 0,0-7 169,0 12-246,1-1-1,-1 0 0,0 1 1,-1-1-1,1 1 1,-1-1-1,0 1 1,-6-10-1,-7-23 189,-17-103 384,-9-34 660,35 157-1118,4 10 57,0 0 0,0 0 1,-1 1-1,0-1 0,0 1 1,-1 0-1,-7-11 0,10 17-196,0 1-1,0-1 1,1 0 0,-1 0-1,0 1 1,0-1-1,0 0 1,0 1 0,0-1-1,-1 1 1,1-1-1,0 1 1,0 0-1,0-1 1,0 1 0,0 0-1,-1 0 1,1 0-1,0 0 1,0 0 0,0 0-1,-2 0 1,0 2-12,-1-1-1,1 0 1,0 1 0,0-1 0,0 1 0,0 0-1,0 0 1,0 0 0,1 0 0,-1 1 0,-2 3-1,-22 23 478,2 1 0,1 1 0,-38 66-1,-42 115 1186,86-174-1381,-8 22 340,2 1-1,-23 92 1,38-118-489,3 1 1,0 0-1,3 0 0,0 0 1,3 0-1,4 40 0,-3-64-135,2-1-1,-1 0 1,1 1-1,1-1 1,0 0-1,0-1 1,1 1 0,1-1-1,7 11 1,-9-15-21,0 0 0,1 0 0,0-1 0,0 1 0,1-1 0,0-1 0,-1 1 0,2-1 0,-1 0 0,0 0 0,1-1 0,-1 0 0,1 0 0,0 0 0,11 2 0,5-2-132,0-1 0,0 0 0,0-2 0,0-1 1,0-1-1,0 0 0,0-2 0,36-11 0,-20 4-407,-1-3 0,0-1 0,-1-2 0,38-23 0,-48 23 238,-1-1 0,0-1 0,-2-1 0,0-2 1,-1 0-1,-2-1 0,0-2 0,-1 0 0,-2-1 0,28-51 0,-46 77 307,1-1 0,-1 0-1,1 0 1,-1 1-1,1-1 1,-1 0-1,0 0 1,0 0-1,1 0 1,-1 0-1,0 1 1,0-1 0,0 0-1,0 0 1,0 0-1,0 0 1,0 0-1,0 0 1,0 1-1,0-1 1,-1 0-1,1 0 1,0 0 0,0 0-1,-1 1 1,1-1-1,-1 0 1,1 0-1,-1 1 1,1-1-1,-1 0 1,1 1-1,-1-1 1,0 0 0,1 1-1,-1-1 1,0 1-1,1-1 1,-1 1-1,0-1 1,0 1-1,0 0 1,1-1 0,-1 1-1,0 0 1,-1-1-1,-1 1 41,0 0 1,-1-1-1,1 1 0,0 0 0,0 1 1,0-1-1,0 0 0,0 1 0,0 0 1,0 0-1,0 0 0,-4 2 0,-3 4 68,0 1 1,1 0-1,0 1 0,0 0 0,1 1 1,0 0-1,1 0 0,0 0 0,1 1 0,0 0 1,1 0-1,-8 23 0,8-18-14,0 1 1,2-1-1,0 1 0,1 0 1,1 0-1,0 0 1,1-1-1,2 20 0,-1-28-79,1 0-1,-1-1 1,1 1-1,0 0 0,1-1 1,0 1-1,0-1 1,0 0-1,1 0 1,0 0-1,1 0 0,0-1 1,0 0-1,0 0 1,0 0-1,1 0 0,0-1 1,13 9-1,-8-8-13,-1-1 0,1 0 0,1 0 0,-1-1 0,1 0 0,-1-1 0,1-1 0,0 0 0,0 0 0,0-1 0,16-1 0,-1-2-1,0-1 1,1-2-1,47-14 1,-62 15-78,0-1 0,0-1 0,-1 0 0,1 0-1,-1-1 1,-1-1 0,1 0 0,17-16 0,-26 21-2,0 0 0,0 0 1,0 0-1,0 0 0,0 0 0,-1-1 0,1 1 0,-1-1 0,0 1 0,0-1 0,0 0 0,-1 0 0,1 0 0,-1 0 0,0 0 1,0-1-1,-1 1 0,1 0 0,-1 0 0,0-1 0,0 1 0,0 0 0,-1 0 0,1-1 0,-1 1 0,0 0 0,0 0 1,-1 0-1,1 0 0,-5-7 0,0 1 38,-1 2 0,-1-1 0,1 1 0,-1 0 0,-1 1 0,1 0 1,-1 0-1,-1 1 0,1 0 0,-14-6 0,1 2-502,1 1-1,-1 1 1,-45-11 0,10 18-3893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217 211 496,'-14'-29'395,"11"20"-205,-1 0-1,-1 0 0,1 0 1,-2 0-1,1 1 1,-1 0-1,0 0 0,-10-9 1,-17-14 992,20 17 274,0 2-1,-2 0 0,-16-11 0,30 22-1341,1 1 0,-1-1 1,0 1-1,1 0 0,-1-1 0,0 1 0,1 0 0,-1 0 1,0 0-1,1-1 0,-1 1 0,0 0 0,0 0 0,1 0 1,-1 0-1,0 0 0,1 0 0,-1 1 0,0-1 0,1 0 1,-1 0-1,0 0 0,1 1 0,-1-1 0,0 0 0,1 1 1,-1-1-1,0 0 0,1 1 0,-1-1 0,1 1 0,-1-1 0,1 1 1,-1-1-1,1 1 0,-1-1 0,1 1 0,0 0 0,-1-1 1,1 1-1,0 0 0,-9 27 594,8-26-574,-2 16 307,1 1-1,0 0 0,2 0 1,2 30-1,0 11 202,1 59 279,29 190-1,-16-196-696,-7-38-100,31 116 0,-30-156-102,-2-3 3,2 1 1,2-2-1,17 36 0,-28-65-24,0 0-1,0-1 1,0 1-1,0-1 1,0 1-1,0-1 1,0 0-1,0 1 1,0-1-1,1 0 1,-1 0-1,0 0 1,1 0-1,-1 0 1,1 0-1,2 1 1,-3-2 4,0 0 0,0 0 1,0 0-1,0 0 0,0 0 1,0 0-1,0 0 0,0-1 1,0 1-1,0 0 0,0 0 1,0-1-1,0 1 0,0-1 1,0 1-1,0-1 0,0 1 1,0-1-1,0 0 0,0-1 0,5-4 26,0-1-1,-1 0 1,0 0-1,0-1 1,4-10-1,-4 10-42,23-52 27,39-122 1,-9 22-18,-15 60-44,30-77-2464,-62 144-1221,11-54 0,-20 35-2093,-2 47 3519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0 960,'5'5'171,"0"1"-1,0-1 0,-1 1 0,0 0 0,0 0 0,0 0 0,-1 0 0,0 1 0,0-1 0,-1 1 1,0 0-1,2 10 0,1 12 990,3 52 1,-4-18-51,5 28 478,6 38-132,0-4-853,-12-89-580,1 0 1,1-1-1,21 70 0,8-2-2714,-25-91 1042,-4-15 248,-1-24-189,-4-19 195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11 192 928,'24'-67'817,"-7"10"-193,-6 18-64,-4 18-47,-7 14-33,0 14-128,0 32-160,-7 0-96,-11 18-144,1 3-544,0-3-305,6 0-143,11-8-929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1 672,'7'7'239,"1"0"0,-1 0-1,-1 1 1,1 0-1,-1 0 1,-1 1 0,0 0-1,0 0 1,5 11 0,1 9 990,13 50 0,-21-61-919,-1 0 0,0 1 0,-2-1 0,0 0-1,-1 1 1,-5 27 0,4-36-283,-1 0 0,1-1-1,-2 1 1,1-1 0,-1 0-1,-1 0 1,0 0 0,0-1-1,0 0 1,-1 0 0,0 0-1,-1 0 1,0-1 0,-8 6 0,10-9-27,0-1 0,0 1 1,0-1-1,0 0 1,-1-1-1,0 1 1,1-1-1,-1 0 0,0-1 1,0 1-1,0-1 1,0 0-1,0-1 1,0 1-1,0-1 1,0-1-1,-1 1 0,1-1 1,0 0-1,0 0 1,1-1-1,-1 0 1,-9-4-1,9 4-5,0-1-1,0 0 1,1-1 0,0 0-1,-1 0 1,1 0 0,1 0 0,-1-1-1,1 1 1,0-1 0,0 0-1,0-1 1,0 1 0,1-1-1,0 0 1,1 1 0,-1-1-1,1 0 1,0-1 0,0 1 0,1 0-1,0-1 1,0 1 0,0 0-1,1-1 1,0 1 0,0-1-1,1 1 1,2-13 0,-1 6-4,1 0 1,0 0 0,1 1 0,1-1 0,0 1-1,1 0 1,0 0 0,0 1 0,1 0-1,1 0 1,0 0 0,0 1 0,1 0-1,11-9 1,-15 15 11,0-1 0,1 1 0,0 0 0,-1 0-1,1 0 1,1 1 0,-1 0 0,0 0 0,1 1 0,-1 0-1,1 0 1,0 0 0,0 1 0,0 0 0,0 0 0,-1 1-1,1 0 1,0 0 0,0 0 0,0 1 0,0 0 0,0 1-1,0-1 1,-1 1 0,1 1 0,-1-1 0,1 1 0,-1 0-1,0 1 1,0-1 0,6 6 0,4 3 64,-1 1 0,-1 1 0,-1 0 0,0 1 0,0 0 0,-2 1 0,20 33 0,-16-18 26,-1 0 0,-2 1-1,15 54 1,-1 8-2385,-26-93 2198,0-1-1,0 1 1,0-1-1,1 1 1,-1-1-1,0 1 0,0-1 1,1 1-1,-1-1 1,0 0-1,1 1 1,-1-1-1,0 1 0,1-1 1,-1 0-1,0 0 1,1 1-1,-1-1 1,1 0-1,-1 1 1,1-1-1,-1 0 0,1 0 1,-1 0-1,1 0 1,0 1-1,0-1-265,6 1-1054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15 1040,'-1'-9'-764,"-2"4"4382,0 22 1922,18 482 273,46 250-5077,-52-662-888,6 113-3036,-15-195 1603,0-10-130,-3-55-66,-4 0 0,-26-112 0,18 103 1239,-20-91-175,-34-179-86,55 247 685,-4-164 0,18 223 118,-1-13 42,3 0 0,1-1 0,10-51 0,-10 77 6,-3 17-28,0 0 1,1 0-1,-1 0 0,1 1 1,0-1-1,0 0 1,0 0-1,0 1 0,1-1 1,3-6-1,-3 8 186,-2 32-388,0 28-992,0-47 758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7 359 592,'-7'-78'2431,"8"66"-2198,1 1 0,0-1 0,0 1 0,1 0 0,1 0 0,-1 0 0,2 0 0,0 1 0,0 0 1,1 0-1,0 0 0,1 0 0,0 1 0,0 0 0,1 1 0,16-15 0,-13 13-29,1 1 0,0 0-1,0 0 1,1 1 0,0 1 0,0 0-1,1 1 1,0 1 0,0 0 0,0 0-1,1 2 1,25-4 0,-23 6-32,1 1 1,0 1-1,0 0 1,0 1-1,-1 1 1,1 1-1,-1 0 1,0 2-1,0 0 1,0 0-1,-1 2 1,0 0-1,23 16 1,-28-16-16,0 1 0,-1-1 0,0 2 1,-1 0-1,0 0 0,-1 0 0,0 1 1,0 1-1,-1-1 0,-1 1 0,0 0 1,0 1-1,-1-1 0,-1 1 0,0 0 0,-1 0 1,-1 0-1,2 24 0,-2-24 84,-2 0 1,0 0-1,0 0 0,-2 0 0,1 1 0,-2-2 0,1 1 0,-2 0 1,0 0-1,0-1 0,-1 0 0,-1 0 0,0 0 0,-1-1 1,0 0-1,0 0 0,-1 0 0,-1-1 0,0-1 0,0 1 0,-1-1 1,-13 9-1,8-10-196,0 0 0,0-2 1,-1 0-1,0 0 1,0-2-1,0 0 0,0 0 1,-1-2-1,1 0 0,-1-1 1,0-1-1,0 0 0,1-1 1,-20-4-1,22 3-551,-1-1-1,1-1 0,-25-10 1,-10-8-3793,49 22 4103,-1-1 0,0 1 1,0 0-1,0-1 1,1 1-1,-1-1 1,0 0-1,1 1 1,-1-1-1,1 0 1,-1 1-1,0-1 1,1 0-1,-1 1 1,1-1-1,0 0 1,-1 0-1,1 0 1,0 1-1,-1-1 0,1 0 1,0 0-1,0 0 1,0 0-1,0 0 1,0 0-1,0 1 1,0-1-1,0 0 1,0 0-1,0 0 1,0 0-1,1 0 1,-1 0-1,0 1 1,1-1-1,-1 0 1,0 0-1,1 1 1,-1-1-1,1 0 0,-1 0 1,1 1-1,0-1 1,-1 0-1,1 1 1,0-1-1,-1 1 1,1-1-1,0 1 1,0-1-1,-1 1 1,1 0-1,0-1 1,0 1-1,0 0 1,0 0-1,1-1 1,21-9-3143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68 944,'1'-1'117,"-1"0"-1,0 0 0,0 0 0,0 0 0,0 0 0,0-1 1,0 1-1,0 0 0,0 0 0,0 0 0,-1 0 0,1 0 1,0 0-1,-1 0 0,1-1 0,-1 1 0,1 0 0,-1 1 1,0-1-1,1 0 0,-1 0 0,0 0 0,1 0 0,-1 0 1,0 1-1,0-1 0,0 0 0,0 1 0,0-1 1,0 0-1,0 1 0,0-1 0,0 1 0,0 0 0,0-1 1,0 1-1,0 0 0,-1 0 0,1 0 0,0 0 0,0-1 1,0 2-1,0-1 0,0 0 0,-2 0 0,1 1-4,1-1 0,0 1 0,0 0 0,0-1 0,0 1 0,0 0 0,0 0 0,0 0 0,0 0 0,0 0 0,0 0 0,1 0 0,-1 0 0,0 0 0,0 0 0,1 0 0,-1 0 0,1 1 0,-1 1 0,0-1 145,-8 18 270,1 1-1,1 1 1,1 0-1,0-1 0,2 2 1,-2 25-1,1 139 810,6-125-1098,-1-45-218,0-1 1,2 1-1,0 0 1,1 0-1,6 20 0,-8-34-23,-1 0-1,1 0 1,0 0-1,0 0 1,1 0 0,-1 0-1,0-1 1,1 1-1,0 0 1,0-1-1,0 1 1,0-1-1,0 0 1,0 1-1,0-1 1,1 0-1,-1-1 1,1 1-1,0 0 1,-1-1-1,1 1 1,0-1-1,0 0 1,0 0-1,0 0 1,0 0-1,0-1 1,0 1-1,0-1 1,1 1-1,-1-1 1,0 0-1,0-1 1,0 1-1,0 0 1,0-1-1,0 0 1,3-1-1,1 0-122,-1-2-1,0 1 0,-1 0 0,1-1 0,0 0 0,-1-1 1,0 1-1,0-1 0,0 0 0,-1 0 0,0 0 0,0-1 0,0 0 1,3-6-1,2-3-169,-2 0 0,0 0 0,-1 0 0,9-32 0,-10 8 41,-1 0 1,-2-1 0,-1 1 0,-2-1 0,-12-70 0,-1-60 1354,14 167-681,3 5-234,1 1 0,-1 0 0,0 0 0,0 0 0,-1 1 0,1-1 0,-1 1 0,1-1 0,-1 1 0,0 0 0,1 5 0,0-4 18,20 38 440,-6-7-276,3-1 0,38 52 0,-44-68-364,2 0 0,0-2 0,1 0 0,0 0 0,2-2 0,0 0 0,31 18 0,-29-21-273,-9-6-312,0 1-1,0-1 1,22 7 0,-29-12 68,0 0 0,-1 0 0,1 0 0,0-1 1,0 0-1,-1 0 0,1 0 0,8-2 0,-12 2 407,0 0 1,0 0 0,0-1-1,0 1 1,0 0-1,0-1 1,0 1-1,-1-1 1,1 1-1,0-1 1,0 0 0,-1 1-1,1-1 1,0 1-1,-1-1 1,1 0-1,0 0 1,-1 0 0,1 1-1,-1-1 1,1 0-1,-1 0 1,0 0-1,1 0 1,-1 0 0,0 0-1,0 0 1,0 1-1,1-1 1,-1 0-1,0 0 1,0 0-1,0 0 1,-1 0 0,1 0-1,0 0 1,0-1-1,0-25-1568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1072,'0'0'1527,"0"3"129,0 29 981,3-1-1,0 0 1,11 43-1,-5-40-1913,1-1 0,2 0 0,1-1 0,2 0 0,24 39 0,-30-58-658,0 1-1,1-2 1,0 1-1,1-1 1,1-1-1,20 17 1,-25-23-72,-1-1 0,1 1 0,0-1 0,0-1 0,0 1 1,1-1-1,-1-1 0,1 1 0,-1-1 0,1 0 0,0-1 0,0 0 1,0 0-1,0-1 0,9 0 0,-14-1 4,0 0 0,1 0 0,-1 0 1,0 0-1,1-1 0,-1 1 0,0-1 0,0 0 1,0 0-1,0 0 0,0 0 0,-1 0 0,1 0 0,-1-1 1,1 0-1,-1 1 0,0-1 0,0 0 0,0 0 0,2-6 1,3-6 3,0 0 1,-1-1 0,4-18 0,-6 20-6,8-41 12,-2-1-1,-2 0 1,1-108-1,-6 70-227,0 62-604,9-48-1,-10 69-240,1 0 1,0 1-1,0-1 0,1 1 0,0 0 1,1 0-1,11-18 0,-10 19-1939,8 8 286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1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2945,'-14'18'20906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2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1 848,'-16'2'2220,"6"4"-1028,-24-3 12769,25-3-10988,46 0-994,255 0 6977,-335 0-8758,20 0-2870,-3 0-3262,0 0-7852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97 928,'4'0'266,"0"0"0,0 0 0,0 0 0,-1 0 0,1 1-1,0 0 1,0-1 0,-1 1 0,1 1 0,0-1 0,5 3 0,-5 0-61,1 0 1,-1 1-1,0 0 1,0-1-1,0 1 1,5 10-1,19 33 484,-3 0-1,-1 3 0,-3 0 0,-3 0 1,19 78-1,-37-128-715,0 0 0,1 0 0,-1 0 0,1 0 0,-1-1 0,1 1 0,-1 0 0,1 0 0,0 0 0,-1-1-1,1 1 1,0 0 0,-1-1 0,1 1 0,0-1 0,0 1 0,0-1 0,0 1 0,-1-1 0,1 0 0,0 1 0,0-1 0,0 0 0,0 0 0,0 1 0,0-1 0,0 0-1,0 0 1,0 0 0,0 0 0,0 0 0,1-1 0,0 1-81,0 0 0,0-1 0,-1 1-1,1-1 1,0 1 0,0-1 0,-1 1 0,1-1 0,-1 0-1,1 0 1,-1 0 0,1 0 0,-1 0 0,1 0 0,-1 0-1,2-3 1,11-20-501,-2-1-1,0 0 0,-2 0 1,10-36-1,19-112 404,-29 127 269,11-69 802,-21 115-846,0 0 1,1-1 0,-1 1-1,0-1 1,0 1-1,1 0 1,-1-1 0,0 1-1,1 0 1,-1-1-1,0 1 1,1 0 0,-1 0-1,0-1 1,1 1-1,-1 0 1,1 0 0,-1 0-1,0 0 1,1-1-1,-1 1 1,1 0 0,-1 0-1,1 0 1,-1 0-1,0 0 1,1 0 0,-1 0-1,1 0 1,-1 0 0,1 0-1,-1 0 1,1 0-1,-1 1 1,0-1 0,1 0-1,-1 0 1,1 0-1,-1 1 1,0-1 0,1 0-1,-1 0 1,0 1-1,1-1 1,-1 0 0,0 1-1,1-1 1,-1 0-1,0 1 1,0-1 0,1 1-1,15 17 680,-4-1-140,-7-11-381,0 1 0,0 0-1,-1 1 1,0-1 0,0 1 0,0 0 0,2 9 0,16 41 623,6 19-193,-26-68-495,-1-3-155,1 0 0,-1 0 0,1 0 0,0 0 0,1 0 0,3 6 1,-5-11-12,-1 0 1,1-1-1,0 1 1,-1 0-1,1-1 1,0 1-1,0 0 0,0-1 1,0 1-1,0-1 1,0 1-1,0-1 1,0 1-1,0-1 1,0 0-1,0 0 1,0 1-1,0-1 1,0 0-1,0 0 1,0 0-1,0 0 1,0 0-1,0 0 1,0-1-1,0 1 1,0 0-1,0 0 1,0-1-1,0 1 1,0-1-1,0 1 1,0-1-1,0 1 0,0-1 1,0 0-1,0 1 1,-1-1-1,1 0 1,0 0-1,-1 1 1,2-2-1,10-12-345,-1 1 0,0-2-1,-1 1 1,0-1 0,-2-1 0,1 0-1,10-32 1,-10 27 290,11-29 69,-12 28 280,1 0-1,15-26 0,-24 48-207,0-1-1,0 0 0,0 1 0,1-1 0,-1 0 0,0 1 0,0-1 1,1 1-1,-1-1 0,0 1 0,1-1 0,-1 1 0,1-1 0,-1 1 0,1-1 1,-1 1-1,1-1 0,-1 1 0,1 0 0,-1-1 0,1 1 0,0 0 1,-1-1-1,1 1 0,-1 0 0,1 0 0,0 0 0,-1-1 0,1 1 1,0 0-1,-1 0 0,1 0 0,0 0 0,-1 0 0,1 0 0,0 0 0,-1 1 1,1-1-1,0 0 0,-1 0 0,1 0 0,-1 1 0,1-1 0,0 0 1,-1 1-1,1-1 0,-1 0 0,1 1 0,-1-1 0,1 1 0,-1-1 0,1 1 1,-1-1-1,0 1 0,1-1 0,-1 1 0,0-1 0,1 1 0,-1 0 1,0-1-1,0 1 0,1 0 0,-1-1 0,0 2 0,14 44 953,-4 9-428,24 101 346,-29-136-1038,2 0 0,0 0 0,2-1 1,0 0-1,18 26 0,-26-42-39,1 0-1,-1-1 1,1 1 0,0-1-1,0 0 1,0 1 0,0-1-1,1 0 1,-1 0 0,1 0-1,-1-1 1,1 1 0,0-1-1,-1 1 1,1-1 0,0 0-1,0 0 1,0 0 0,0 0-1,0-1 1,0 1 0,0-1-1,0 0 1,0 1 0,0-2-1,0 1 1,0 0 0,4-1-1,26-5-1212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72 1969,'8'-1'-13,"4"-3"4351,12-2 5130,25 6-3616,-28 0-758,-24 30 370,0-27-5436,0 0 0,0 1 1,0-1-1,-1 0 0,0-1 0,0 1 1,1-1-1,-2 0 0,1 0 0,0 0 0,0 0 1,0-1-1,-1 1 0,1-1 0,-1 0 0,-8 0 1,1 1-10,-1-1 0,1-1 0,0 0 1,-1 0-1,-17-4 0,17 0-905,0 0-1,1-1 1,-1 0-1,1 0 1,0-2 0,1 1-1,-17-14 1,27 19 518,0 1 1,1-1 0,-1 0-1,1 0 1,-1 0-1,1 0 1,-1 0 0,1 0-1,0 0 1,-1 0-1,1 0 1,0 0 0,0 0-1,0 0 1,0 0-1,0 0 1,0 0 0,0 0-1,0 0 1,0 0-1,0 0 1,1 0 0,-1 0-1,0 0 1,1 0-1,0-1 1,16-22-8546,0 5 5448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2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1649,'9'-5'9426,"-1"3"-9251,33 1 4630,-28 0-4303,1 0 0,-1 1 0,0 1 1,1 0-1,-1 0 0,0 1 0,0 1 0,0 0 0,21 9 0,-22-5-387,-9-5-89,1 0 0,-1 0 0,0-1-1,1 1 1,-1-1 0,1 0 0,-1 0-1,5 0 1,-5 0-13,-1 0 1,1-1-1,-1 1 0,1 0 1,-1 0-1,1 0 0,-1 1 0,0-1 1,1 1-1,-1-1 0,0 1 1,0 0-1,0 0 0,0 0 1,-1 0-1,1 0 0,0 0 0,-1 0 1,0 0-1,1 1 0,-1-1 1,0 1-1,0-1 0,0 1 0,0-1 1,-1 1-1,1-1 0,-1 1 1,0 0-1,1-1 0,-1 1 1,0 0-1,-1 0 0,1-1 0,-1 6 1,0-4-106,0 1 0,0-1 0,0 0 0,0 0 0,0 1 0,-1-1-1,0 0 1,0 0 0,0 0 0,0-1 0,-1 1 0,0 0 0,1-1 0,-1 0 0,-1 0 0,1 0 0,0 0 0,-1 0 0,1 0 0,-1-1 0,0 0 0,-4 2 0,-51 8-4849,2-10-3982,50-2 7444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2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1409,'86'-10'7574,"-32"11"-4328,21 10 6154,-63-8-7185,1 1-1,-1 0 0,20 10 1,12 14 65,-31-18-2280,-8-7 0,0 1 0,-1-1 0,1 1 0,-1 0 0,0 0 0,7 9 0,-10-11 0,0 0 0,0 1 0,0-1 0,-1 0 0,1 1 0,-1-1 0,1 0 0,-1 1 0,0-1 0,0 0 0,0 1 0,0-1 0,0 0 0,0 1 0,-1-1 0,1 0 0,-1 1 0,0-1 0,0 0 0,1 0 0,-3 3 0,0 1 7,1-1 0,-1-1-1,-1 1 1,1 0 0,-1-1 0,1 0 0,-1 1 0,0-2-1,-1 1 1,1 0 0,-1-1 0,-9 6 0,12-8-40,0 0 0,0 0 0,0 0 1,0-1-1,-1 1 0,1 0 0,0-1 1,0 0-1,0 1 0,-1-1 0,1 0 0,0 0 1,0 0-1,-1 0 0,1-1 0,0 1 1,0-1-1,0 1 0,-1-1 0,1 0 0,0 0 1,0 0-1,0 0 0,0 0 0,0 0 1,1-1-1,-1 1 0,0 0 0,0-1 0,1 0 1,-1 1-1,1-1 0,0 0 0,-1 0 1,-1-3-1,1 1-1281,-1 0 1,1-1 0,0 1-1,0-1 1,1 0 0,-1 0-1,0-6 1,-1-33-12645,3 43 13537,0-7-3039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3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502 329 704,'-6'0'261,"1"0"-1,-1 0 0,1 0 0,-1 1 0,1 0 1,-1 0-1,1 0 0,0 1 0,0 0 1,-1 0-1,1 0 0,-6 4 0,9-5 30,1 0 0,0 0-1,0 0 1,-1 0-1,1-1 1,0 1 0,-1 0-1,1-1 1,-1 1 0,1-1-1,-1 1 1,1-1 0,-1 0-1,0 0 1,1 0 0,-1 0-1,1 0 1,-3 0 0,3 0-53,1-1 0,-1 1 1,1-1-1,0 0 1,-1 1-1,1-1 0,-1 1 1,1-1-1,0 0 1,-1 1-1,1-1 0,0 0 1,0 1-1,0-1 1,-1 0-1,1 0 0,0 1 1,0-1-1,0 0 1,0 1-1,0-1 0,0 0 1,1 0-1,-1 1 1,0-1-1,0-1 0,11-29 3876,4 3-5500,3 2 1514,0 0 0,2 2-1,1 0 1,1 2 0,1 0 0,1 1 0,0 2 0,2 0 0,0 2-1,37-18 1,-55 31-80,1 0-1,-1 1 1,1 0-1,-1 1 1,1 0 0,0 0-1,0 1 1,0 0-1,0 1 1,0 0-1,0 0 1,0 1-1,10 2 1,-12-1-12,-1 0 1,1 0-1,0 1 1,-1 0-1,0 0 0,0 1 1,0-1-1,0 1 1,0 1-1,-1-1 1,0 1-1,0 0 0,0 0 1,0 1-1,-1-1 1,7 13-1,-1 0-5,-2 0 1,0 1-1,-1 0 1,-1 0-1,-1 1 0,0 0 1,-2 0-1,0 0 0,-1 0 1,-2 39-1,-6 11 56,-24 123 0,21-145-16,-4 13-15,-2-1 0,-2-1 0,-3 0 0,-3-2 0,-2 0 0,-60 97 0,37-89 117,45-62-149,0 0 1,0 0 0,1 0-1,-2 0 1,1-1-1,0 1 1,0-1-1,-1 0 1,0 0 0,1 0-1,-1 0 1,0 0-1,0-1 1,0 0 0,-6 1-1,7-2-22,1 0 0,-1-1 1,0 1-1,1-1 0,0 0 0,-1 0 0,1 0 0,-1 0 0,1 0 0,0 0 1,0-1-1,-1 1 0,1-1 0,0 1 0,1-1 0,-1 0 0,0 0 1,0 0-1,1 0 0,-1 0 0,1 0 0,0 0 0,-1-1 0,1 1 0,0 0 1,0-1-1,1 1 0,-1-1 0,0 1 0,1-1 0,0 0 0,-1-4 0,-1-9-11,1-1-1,1 0 0,3-28 1,-2 25 6,2 1 0,0-1 0,1 1 0,1 0 0,1 0 0,0 0 0,2 1 0,0 0 0,1 0 1,1 1-1,0 0 0,1 1 0,1 0 0,1 1 0,0 0 0,17-14 0,-25 25 28,1 0 0,0 0 0,0 0-1,0 1 1,0 0 0,1 0 0,-1 0 0,1 1 0,0 0-1,0 0 1,0 1 0,0 0 0,0 0 0,0 0 0,0 1-1,0 0 1,0 1 0,0 0 0,0 0 0,0 0 0,9 4-1,-4-1 37,-1 1 0,0 0-1,0 1 1,-1 0 0,0 1 0,0 0-1,0 0 1,-1 1 0,0 1-1,0 0 1,8 11 0,6 11 22,-1 0 0,-1 2 0,-2 0 0,-2 1 0,-1 1 0,-1 1 0,-2 0 0,-2 1 0,12 64 0,-19-73-23,-1 1 0,-1 0 0,-1-1 0,-2 1 0,-1 0 0,-1-1 0,-1 1 0,-2-1 0,0 0 0,-2 0 0,-1-1 0,-2 0 0,-20 38 0,16-38 85,-1-1 1,0-1-1,-2 0 0,-1-1 1,-1-1-1,-1-1 1,-32 25-1,30-28-89,-1-1 0,-1-1 0,0-2-1,-1 0 1,-1-2 0,0 0 0,-1-2 0,0-1 0,-1-2 0,0 0 0,0-2 0,-1-2-1,-39 2 1,-117-11 96,155 2-168,0-2 0,0-1 0,-53-17 0,63 16-244,1 1-22,-1-2 0,-26-14 1,41 18-567,-1 0 0,0-1 0,1 0 0,0 0 0,-11-12 0,15 15 453,1 0 0,0 0 0,-1 0 0,1 0 0,0 0 0,0 0 0,0 0 0,0 0 0,1-1 0,-1 1 0,1 0 0,-1 0 0,1-1-1,0 1 1,0 0 0,0-1 0,0 1 0,0-1 0,0 1 0,1 0 0,-1-1 0,1 1 0,-1 0 0,1 0 0,2-4 0,2-3-995,0 0 1,1 1-1,0-1 0,11-11 1,16-15-2847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3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271 131 688,'-162'0'3922,"161"0"-2849,4-11-996,7 2-52,1 0-1,0 1 1,0 0 0,1 1-1,0 0 1,0 1 0,18-6-1,2 0 96,1 1-1,1 2 0,57-9 1,-79 17-62,0-1-1,0 2 1,0 0 0,0 0 0,-1 1 0,1 1-1,0 0 1,-1 1 0,1 0 0,-1 0 0,0 1 0,0 1-1,0 0 1,16 10 0,-21-10 8,-1 0 0,0 1 0,0 0 0,0 0 0,-1 0 0,0 1 0,0-1 0,0 1 0,-1 0 0,0 0 0,-1 0 0,1 0 0,-1 1-1,-1-1 1,1 1 0,-1-1 0,-1 1 0,1 7 0,0 7 23,-2 0-1,0 0 1,-1 0 0,-1 0-1,-6 21 1,-1-11 3,-1 0 0,-2-1 0,-1-1 0,-1-1 1,-1 0-1,-34 45 0,22-39 108,0-1 0,-3-2 1,0 0-1,-53 39 0,71-62-108,6-2-18,0-1 0,-1 0 0,0-1 0,0 1 0,0-2 0,0 1 0,-1-1 0,0 0 0,0-1 0,0 0 0,0-1 0,-15 3 0,23-5-71,1 0 0,-1 0 0,0 0 0,1 0 0,-1 0 0,0 0 0,1 0 0,-1 0 0,0 0 0,1 0 0,-1 0 0,0-1 0,1 1 0,-1 0 0,0 0 0,1-1 0,-1 1 0,1-1 0,-1 1 0,0 0 0,1-1 0,-1 1 0,1-1 0,-1 1 0,1-1 0,0 1 0,-1-1 0,1 1 0,-1-1 0,1 0 1,0 1-1,0-1 0,-1 0 0,1 1 0,0-1 0,0 0 0,0 1 0,0-1 0,0 0 0,0 1 0,0-1 0,0 0 0,0 1 0,0-1 0,0 0 0,0 1 0,0-1 0,0 0 0,1 1 0,-1-1 0,0 0 0,1 0 0,0-2-5,1 0 0,-1 0 0,1 0 0,0 0 0,0 0 0,0 0 0,0 0 0,0 1 0,1-1 0,2-2 0,9-4 10,0 1 0,1 0-1,0 0 1,0 2-1,0 0 1,1 0 0,0 2-1,0 0 1,0 0-1,0 2 1,1 0-1,-1 1 1,1 0 0,0 2-1,-1 0 1,1 1-1,-1 0 1,24 8-1,-14-3 67,-1 1-1,0 1 1,0 1-1,-1 1 1,-1 2-1,0 0 1,-1 2-1,0 0 1,-1 1-1,34 35 1,-46-42 21,-2 0 1,1 1-1,-1 0 1,-1 0-1,0 1 1,0-1-1,-1 1 1,0 1-1,-1-1 1,0 1-1,-1-1 1,0 1-1,-1 0 1,-1 0-1,0 0 1,0 0-1,-1 0 1,-1 1-1,0-1 1,0 0-1,-1 0 1,-1 0-1,0-1 1,-1 1-1,0-1 1,0 1-1,-2-1 1,1-1-1,-1 1 1,-1-1-1,0 0 1,0 0-1,-10 9 1,5-6-14,-2-1 0,1 0-1,-2 0 1,0-2 0,0 0 0,0 0 0,-2-2 0,1 0 0,-32 11 0,19-11-60,0-2-1,-1 0 1,0-2 0,0-1 0,-35-2-1,10-1-402,-1-2-1,-84-14 1,56 6-2009,28 10-3619,44 1 3622,9 8 140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3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160 730 416,'-52'-27'1452,"50"25"-1389,0 0 0,0 1 0,0-1 0,0 0 0,1 0 0,-1 0 1,1 0-1,-1-1 0,1 1 0,0 0 0,0-1 0,0 1 1,0 0-1,0-1 0,1 1 0,-1-1 0,1 0 0,0 1 1,-1-1-1,2-4 0,-2-2 88,1 0 0,0-1 0,1 1 0,0 0 0,3-14 1,36-81 924,-16 46-528,-8 23-219,0 0 0,2 1 0,2 1 0,1 0 0,1 2 0,2 1-1,1 1 1,2 0 0,0 2 0,50-36 0,-71 58-242,0 0 0,1 1 0,-1 0-1,1 0 1,0 1 0,0 0 0,1 0 0,-1 1 0,1 0 0,-1 0 0,1 1 0,0 0-1,-1 0 1,1 0 0,0 1 0,0 1 0,0-1 0,-1 1 0,1 1 0,0-1 0,-1 1-1,1 0 1,-1 1 0,0 0 0,0 0 0,0 1 0,0 0 0,0 0 0,-1 0 0,0 1-1,0 0 1,0 0 0,0 0 0,-1 1 0,0 0 0,4 7 0,4 8 80,-2 0 0,-1 1 1,-1 0-1,-1 1 0,-1 0 0,0 0 1,-2 1-1,-1 0 0,2 42 1,-4-2 136,-3 0 0,-13 94 0,-4-51 575,-5-1 1,-5-1-1,-4-2 1,-5-1 0,-82 160-1,76-180 359,-88 127 0,108-177-751,-1-2-1,-2-1 0,-1 0 0,-2-2 1,0-2-1,-51 35 0,77-58-456,0 0 1,0-1-1,0 1 0,0-1 1,0 1-1,0-1 0,-1 0 1,1 0-1,-1 0 1,1 0-1,-1-1 0,1 0 1,-1 1-1,1-1 0,-1-1 1,1 1-1,-1 0 0,1-1 1,-5-1-1,6 1-20,0 0 1,-1-1-1,1 1 0,0-1 1,0 1-1,0-1 0,0 0 1,0 0-1,1 0 0,-1 0 1,1 0-1,-1-1 0,1 1 1,0 0-1,-1-1 0,1 1 1,1 0-1,-1-1 0,0 1 1,0-1-1,1 0 0,0 1 0,-1-1 1,1 0-1,0 1 0,1-5 1,0-2 1,0 0-1,0 0 1,1 1 0,1-1-1,-1 1 1,1-1 0,1 1 0,-1 0-1,2 0 1,-1 0 0,11-13 0,8-8 122,39-39 0,-56 62-116,7-6 134,1 0 0,0 1 0,1 1 0,0 0 0,1 1 0,0 1 0,0 0 0,1 1 0,0 1 1,0 1-1,0 0 0,37-4 0,12 2 543,1 3-1,80 6 1,-43 1-554,341-10 83,-417 6-173,1 0 1,51-10 0,-67 8-551,-1 0 0,1-1 0,-1 0 0,0-1 0,0-1 0,-1 1 0,1-2 0,15-11 0,-23 15-212,-1 0-1,0 0 1,0 0-1,0-1 0,0 1 1,-1-1-1,0 1 0,1-1 1,-1 0-1,0 0 1,-1 0-1,1 0 0,-1 0 1,0 0-1,0 0 1,0-1-1,0 1 0,-1 0 1,1-1-1,-1 1 1,0 0-1,-1-1 0,1 1 1,-1 0-1,-2-7 1,-11-26-3545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122 231 128,'-19'0'1243,"14"0"-262,-1-1 1,0 2-1,1-1 1,-1 0-1,1 1 1,-1 0-1,-10 3 1,16-3-836,-1 0 1,1 0 0,-1 0-1,1 0 1,-1 0-1,1 0 1,0 0-1,-1 0 1,1 0 0,0 1-1,0-1 1,0 0-1,0 0 1,0 0-1,0 2 1,-1-2 90,0 0 1,0 0-1,0 0 0,0 0 1,0-1-1,0 1 0,0 0 1,0-1-1,0 1 0,0-1 1,-1 1-1,1-1 0,0 0 1,0 1-1,-1-1 0,1 0 1,0 0-1,0 0 0,-2 0 0,2 0-84,0 0 0,1 0-1,-1 0 1,0 0-1,0 0 1,-14 12 12591,17-13-12735,0 1 1,-1 0-1,1-1 0,0 1 1,-1-1-1,1 1 1,-1-1-1,1 0 1,-1 1-1,1-1 0,-1 0 1,1 0-1,-1 0 1,0 0-1,0 0 0,2-2 1,18-12 40,104-35 47,143-36-1,10-8-179,-259 88 95,1 2-1,-1 1 1,1 0 0,20 1 0,-38 2 593,-2 14-458,1-5 19,-1 1 0,0-1 0,-1 1 1,0-1-1,0 1 0,-1-1 0,0 0 1,-1 1-1,-7 16 0,-45 81-166,-74 131 0,82-149 0,-9 15 0,-101 143 0,71-138 0,7 5 0,73-112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4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312 328 32767,'1'-9'0,"1"0"0,0 0 0,1 1 0,0-1 0,0 0 0,1 1 0,0 0 0,1 0 0,0 0 0,0 0 0,0 1 0,9-9 0,17-29 0,-23 30 0,1 1 0,1 0 0,0 1 0,1 0 0,0 1 0,1 0 0,14-12 0,-18 18 0,0 1 0,0 0 0,0 0 0,1 0 0,0 1 0,-1 1 0,1 0 0,1 0 0,-1 0 0,0 1 0,1 1 0,-1-1 0,13 1 0,-5 1 0,-9-1 0,0 0 0,1 1 0,-1 0 0,0 1 0,1-1 0,-1 2 0,0-1 0,0 1 0,0 0 0,0 1 0,0 0 0,0 0 0,-1 1 0,0 0 0,1 0 0,8 8 0,1 1 0,-3-3 0,-2 1 0,20 20 0,1 4 0,-24-27 0,-1 1 0,0-1 0,12 20 0,-13-18 0,-1 0 0,0 1 0,0 0 0,-1 0 0,-1 0 0,0 0 0,0 1 0,-1 0 0,-1 0 0,0 0 0,-1 0 0,1 16 0,-2 2 0,-1-1 0,-10 58 0,7-71 0,-1 0 0,0 0 0,-1 0 0,-1-1 0,0 0 0,-18 27 0,19-33 0,-3 5 0,0-1 0,-1 0 0,0-1 0,-13 12 0,-5 4 0,21-20 0,0-1 0,-1 0 0,0 0 0,0 0 0,-10 5 0,-7 3 0,-1-1 0,0-1 0,0-1 0,-2-2 0,1 0 0,-1-2 0,-48 8 0,11-10 0,-79-3 0,110-3 0,23-1 0,0-1 0,0 0 0,0-1 0,0 0 0,0 0 0,1-1 0,-17-8 0,-5-10 0,17 15 0,14 3 0,-2 1 0,-49-26 0,41 26 0,5 1 0,1 0 0,-1 1 0,0-1 0,0 2 0,1-1 0,-7 0 0,4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4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32767,'203'18'0,"-109"-17"0,-20 1 0,134-14 0,-180 6-1673,15-14-4964,-41 19 6395,-1 0 1,0 0-1,1 1 0,-1-2 1,0 1-1,0 0 0,0 0 1,1 0-1,-1 0 0,-1-1 0,1 1 1,0 0-1,0-1 0,0 1 1,-1-1-1,1 1 0,-1-1 1,1 0-1,-1 1 0,1-1 0,-1 1 1,0-1-1,0 0 0,0 1 1,0-1-1,0 1 0,0-1 1,0 0-1,-1 1 0,1-1 0,-1 1 1,1-1-1,-1 1 0,1-1 1,-1 1-1,0-1 0,0 1 1,0-1-1,0 1 0,0 0 0,0 0 1,0-1-1,-1 0 0,-23-33-8279,10 25 3236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2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226 249 528,'-39'-84'1934,"38"80"-1798,0 0-1,-1-1 1,2 1-1,-1 0 1,0 0-1,1 0 1,0-1-1,-1 1 1,2 0-1,-1 0 1,2-8-1,0-10 939,-2 18-838,0 0 0,1 0-1,0 0 1,0 0-1,0 0 1,0 0 0,1 0-1,-1 0 1,3-4-1,-2 5 85,0-1-1,-1 1 1,1-1-1,-1 1 1,0-1 0,0 0-1,1-12 11392,-2 27-10681,0 40 25,-2 0 0,-3-1 0,-12 64 0,8-75-549,-5 68 0,4-20-56,-7 20-92,-25 228 680,17-114-390,5-54 318,5-63-201,0-45-150,4-24-416,5-26-199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 1377,'-18'-16'1504,"17"31"680,3 16-1462,-2 367 8125,0-1-5812,0-364-2996,2 0-1,1-1 1,2 1-1,9 32 1,-13-63-65,-1 0 1,1-1 0,-1 1 0,1 0 0,-1 0 0,1 0 0,0-1 0,0 1 0,0 0-1,0-1 1,0 1 0,0-1 0,1 1 0,-1-1 0,0 0 0,1 1 0,-1-1 0,4 2-1,-4-3-55,0 0 0,0-1-1,0 1 1,0 0-1,-1 0 1,1-1 0,0 1-1,0 0 1,0-1 0,0 1-1,0-1 1,-1 1-1,1-1 1,0 1 0,0-1-1,-1 1 1,1-1-1,0 0 1,-1 0 0,1 1-1,0-1 1,-1 0 0,0 0-1,1 0 1,-1 0-1,1 1 1,-1-1 0,0 0-1,1 0 1,-1 0 0,0 0-1,0 0 1,0 0-1,0 0 1,0-1 0,3-13-765,-2 0 1,1-1 0,-2 1-1,-2-28 1,1-26-304,5 31 700,3-41-316,33-145 1,-33 200 763,0 1 0,1 0 1,2 1-1,0 0 1,1 0-1,1 1 0,1 1 1,1 0-1,1 1 1,25-26-1,-37 42 44,-1 0 0,1 0 1,0 0-1,1 0 0,-1 0 0,0 1 1,1 0-1,-1 0 0,1 0 1,0 0-1,0 0 0,0 1 0,-1-1 1,2 1-1,-1 0 0,0 0 0,0 1 1,0-1-1,0 1 0,0 0 0,1 0 1,-1 1-1,0-1 0,0 1 0,0 0 1,0 0-1,5 2 0,-4 0 51,0 0 0,0 1-1,0-1 1,-1 1-1,0 0 1,0 1 0,0-1-1,0 1 1,-1 0 0,1 0-1,-1 0 1,-1 0 0,1 0-1,-1 1 1,1-1 0,-2 1-1,1 0 1,0 5 0,1 2 24,-1 0-1,-1 0 1,-1 0 0,0 0 0,0 0 0,-1 0 0,-1 0 0,0 0 0,-1 0 0,0-1 0,-1 1 0,-1-1 0,-9 20 0,5-15-148,-1 0 0,0-1 0,-2 0 0,0 0 0,0-1 0,-1-1 0,-1 0 0,-21 16 1,34-29-115,-1 1 1,0-1 0,0 1 0,0-1 0,0 0 0,0 0 0,0 0 0,0 0-1,0-1 1,0 1 0,0 0 0,0-1 0,-1 1 0,1-1 0,0 0 0,0 0 0,-1 0-1,1 0 1,0 0 0,0 0 0,-1-1 0,1 1 0,-4-2 0,2 0-276,0-1 0,1 1 0,-1-1 1,1 0-1,-1 0 0,1 0 1,0 0-1,0 0 0,0-1 0,-4-6 1,-10-17-1279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2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1300 32767,'1'-23'0,"1"-1"0,1 0 0,1 1 0,1 0 0,1 0 0,11-27 0,66-130 0,-5 11 0,76-203 0,-71 175 0,-37 96 0,-11 41 0,-23 40 0,-10 17 0,-2 3 0,1-1 0,-1 1 0,0-1 0,0 1 0,1-1 0,-1 1 0,1 0 0,-1-1 0,0 1 0,1-1 0,-1 1 0,1 0 0,-1-1 0,1 1 0,-1 0 0,1-1 0,-1 1 0,1 0 0,-1 0 0,1 0 0,0-1 0,-1 1 0,1 0 0,-1 0 0,1 0 0,-1 0 0,1 0 0,0 0 0,-1 0 0,1 0 0,-1 0 0,1 0 0,0 1 0,-1-1 0,2 0 0,18 1 0,-1 4-3524,-26 6-4391,-16 5-1762,8-8 6307,-47 25-1557,34-21 3302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2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0 960,'-2'3'165,"-1"1"0,1-1 0,0 1-1,0-1 1,1 1 0,-1 0 0,1-1-1,-1 1 1,1 0 0,0 0-1,0 0 1,1 0 0,-1 7 0,3 62 3076,0-33-745,1-17-1215,1 0-1,1-1 1,1 0-1,1 0 1,0-1 0,2 0-1,20 36 1,-18-39-552,0-2 0,0 1 1,2-2-1,0 1 0,0-2 1,2 0-1,0 0 0,0-2 1,31 20-1,-4-8 1346,1-1 0,85 31 0,-99-45-2075,50 10 0,-32-9 0,0-8-1469,-27-2-159,-28 0-411,6 0 1293,0 0-1,0 0 1,0-1 0,0 1-1,1 0 1,-1-1-1,0 1 1,0-1-1,0 0 1,1 0-1,-1 0 1,0 0-1,1 0 1,-3-2 0,2 1 129,0 0 0,0 0 0,0 0 1,0-1-1,1 1 0,0 0 1,-1-1-1,1 1 0,0-1 1,0 1-1,0-1 0,0 0 1,0-5-1,0-20-3134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2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76 1153,'-13'-13'856,"10"11"-554,0-1 1,0 1-1,0-1 0,0 0 1,0 0-1,1 0 1,-1 0-1,1-1 1,0 1-1,0-1 0,0 1 1,0-1-1,1 0 1,0 0-1,-1 0 1,0-6 4516,5 51 1053,86 182 2759,8 23-4833,-78-191-3287,-2-6 252,-1 0-1,13 75 1,-27-95-763,-2-25 0,-2-17 0,-14-45 0,12 45 0,0 1 0,1-1 0,-2-18 0,0-11 0,3-1 0,1 1 0,2-1 0,2 1 0,2-1 0,2 1 0,18-63 0,-20 90 0,2 0 0,0 0 0,1 1 0,0 0 0,1 1 0,0 0 0,1 0 0,1 1 0,17-16 0,-25 26 0,1-1 0,-1 1 0,1-1 0,0 1 0,0 0 0,0 1 0,0-1 0,0 1 0,0-1 0,1 1 0,-1 0 0,0 1 0,1-1 0,-1 1 0,0 0 0,1 0 0,-1 0 0,1 1 0,-1 0 0,0-1 0,0 1 0,1 1 0,-1-1 0,0 1 0,0-1 0,0 1 0,0 0 0,-1 1 0,1-1 0,0 1 0,4 4 0,4 4 0,0 1 0,0 0 0,-1 0 0,-1 2 0,0-1 0,-1 1 0,8 18 0,10 15 0,-2 2 0,-3 0 0,-2 2 0,-2 0 0,12 58 0,-25-90 0,1 1 0,13 31 0,-6-18 0,-13-32 0,1-1 0,-1 1 0,1-1 0,-1 1 0,0-1 0,1 1 0,-1-1 0,1 1 0,0-1 0,-1 1 0,1-1 0,-1 0 0,1 1 0,0-1 0,-1 0 0,1 1 0,-1-1 0,1 0 0,0 0 0,-1 0 0,1 0 0,0 0 0,-1 0 0,1 0 0,0 0 0,0 0 0,-1 0 0,1 0 0,0 0 0,-1 0 0,1 0 0,0-1 0,-1 1 0,1 0 0,-1 0 0,1-1 0,0 1 0,-1-1 0,1 1 0,-1 0 0,1-1 0,-1 1 0,1-1 0,-1 1 0,1-1 0,-1 0 0,1 0 0,7-12 0,0 0 0,-1 0 0,0-1 0,-1 0 0,0 0 0,-1 0 0,-1-1 0,0 0 0,2-24 0,15-47 0,3 14 0,46-122 0,-58 169 0,0 0 0,1 1 0,2 1 0,0 0 0,29-31 0,-40 49 0,1 1 0,-1 0 0,1 0 0,0 0 0,1 0 0,-1 1 0,11-5 0,-14 7 0,-1 0 0,1 1 0,0-1 0,0 1 0,-1-1 0,1 1 0,0 0 0,0 0 0,-1 0 0,1 0 0,0 0 0,0 0 0,0 0 0,-1 0 0,1 1 0,0-1 0,-1 1 0,1-1 0,0 1 0,-1 0 0,1 0 0,0 0 0,-1 0 0,0 0 0,1 0 0,-1 0 0,1 0 0,-1 0 0,0 1 0,0-1 0,0 0 0,0 1 0,0-1 0,1 4 0,18 37 0,-1 1 0,-3 0 0,16 71 0,17 43 0,-28-98 0,-11-28 0,1-1 0,2 0 0,19 33 0,-16-37 0,59 88 0,-66-103 0,0 0 0,1 0 0,1-1 0,0 0 0,0-1 0,1-1 0,16 10 0,-23-15 0,0-1 0,0 0 0,0 0 0,0 0 0,1-1 0,-1 0 0,1 0 0,-1 0 0,0-1 0,1 0 0,-1 0 0,1 0 0,-1-1 0,1 1 0,-1-1 0,10-3 0,-12 2 0,1 1 0,-1 0 0,0-1 0,0 1 0,-1-1 0,1 0 0,0 0 0,0 0 0,-1 0 0,1-1 0,-1 1 0,0-1 0,0 1 0,0-1 0,0 0 0,0 0 0,-1 0 0,1 0 0,-1 0 0,1 0 0,-1 0 0,0 0 0,-1-1 0,1 1 0,-1 0 0,1-1 0,-1-4 0,-1-26-3584,1 24 1238,-1 0 0,-1 0 0,0 0 0,0 0 0,-1 0 0,-4-11 0,-10-8-3212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5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219 655 944,'-27'-117'1687,"-4"-8"5012,63 232 1829,24 152 0,-11 130-2452,-29 10-9121,-13-6-7259,-3-353 8900,-6-76-4200,-13-19 2166,0 5 1473,4-19 363,4 1 0,-5-81 0,1 1 760,-18-114 222,-62-360 1517,87 588-326,-27-143 951,31 143 2279,-1-46 0,19 237 3688,0 10-4301,-14-49-1756,-18 130-1,-4-57-882,3 213 1,20-420-925,0 0-1,1 0 1,1 0-1,10-29 1,7-41-589,-3-122-137,-13-267 1,-6 249 940,2-7 594,0 80 2813,0 153-3206,0-1-1,0 1 1,0-1-1,1 1 1,-1-1 0,0 1-1,0-1 1,1 1-1,-1-1 1,0 1-1,1-1 1,-1 1-1,1-1 1,-1 1-1,0 0 1,1-1-1,-1 1 1,1-1-1,-1 1 1,1 0-1,-1 0 1,1-1-1,-1 1 1,1 0-1,-1 0 1,1 0-1,0 0 1,-1 0 0,1 0-1,-1-1 1,1 1-1,0 1 1,-1-1-1,1 0 1,-1 0-1,1 0 1,-1 0-1,1 0 1,-1 0-1,1 1 1,0-1-1,-1 0 1,1 0-1,-1 1 1,1-1-1,-1 0 1,0 1-1,1-1 1,-1 0-1,1 1 1,-1-1 0,1 2-1,10 8 441,-1 1 1,0 0-1,13 19 1,8 10 4,102 138 154,-76-110-608,-4 3 0,47 80 0,-73-107-64,24 47-1323,-49-87 1066,-2-3 199,0 0 0,0-1 0,1 1 0,-1 0 0,0 0 0,1 0 0,-1 0 0,1 0 0,-1-1 0,1 1 0,-1 0 0,1 0 0,-1-1 0,1 1 0,0 0 0,-1-1 0,1 1 0,0-1 0,0 1 0,-1-1 0,1 1 0,0-1 0,1 1 0,-4-12-8023,-55-45-2822,34 36 8928,6 0-29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5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84 279 576,'-10'-21'326,"4"9"-43,0 0 1,-1 0-1,-13-18 1,15 22 155,0-1 1,0 0 0,1 0 0,0 0 0,1 0 0,0-1 0,-2-12 0,5 20 272,12 6 1363,-4 2-1645,0 0 0,0 1 0,-1 0-1,0 0 1,0 1 0,-1 0 0,10 15-1,35 70 1384,-38-67-1394,126 292 1645,-69-144-1770,2 33-235,-59-184 18,-13-23-73,0-1 0,0 1 1,0 0-1,0 0 0,0-1 1,0 1-1,0 0 1,0 0-1,0 0 0,0-1 1,0 1-1,1 0 0,-1 0 1,0-1-1,0 1 1,0 0-1,0 0 0,0 0 1,1 0-1,-1-1 1,0 1-1,0 0 0,0 0 1,0 0-1,1 0 0,-1 0 1,0-1-1,0 1 1,1 0-1,-1 0 0,0 0 1,0 0-1,0 0 0,1 0 1,-1 0-1,0 0 1,0 0-1,1 0 0,-1 0 1,0 0-1,0 0 0,1 0 1,-1 0-1,0 0 1,0 0-1,1 0 0,-1 1 1,0-1-1,0 0 0,0 0 1,1 0-1,-1 0 1,0 0-1,0 1 0,0-24 11,1-41-18,-16-125-1,6 132-19,3 0 0,1-97 0,7 124 23,0 1 0,2-1 0,1 1 0,1 0 0,2 1 0,1-1 0,13-27 0,-21 51 33,2 1 0,-1-1-1,0 1 1,1 0 0,0 0 0,0 0 0,0 1 0,0-1-1,1 1 1,-1 0 0,1-1 0,5-2 0,-6 5 49,1-1 0,-1 1 0,0 0 1,1 0-1,-1 0 0,1 0 1,-1 1-1,1 0 0,-1-1 1,1 1-1,-1 1 0,1-1 0,0 0 1,-1 1-1,0 0 0,1-1 1,-1 2-1,6 1 0,2 3 183,-1 0 0,1 0 0,-1 1 0,-1 1 0,1 0-1,-1 0 1,-1 0 0,0 1 0,0 1 0,0 0 0,10 17 0,6 15 556,31 66 0,-25-31-502,-23-56-307,1 1-1,1-1 1,17 28 0,-5-14-323,-12-20-410,0-1 0,1 1 1,12 13-1,-21-27 552,1 0 1,-1 0-1,0 0 0,1 0 0,-1 0 0,0 0 1,1 0-1,-1 0 0,1-1 0,-1 1 1,1-1-1,0 1 0,-1-1 0,1 1 0,0-1 1,-1 0-1,1 0 0,-1 0 0,1 0 1,0 0-1,-1 0 0,1 0 0,0-1 0,-1 1 1,1-1-1,0 1 0,-1-1 0,1 1 0,-1-1 1,1 0-1,-1 0 0,0 0 0,1 0 1,-1 0-1,0 0 0,0 0 0,1 0 0,-1-1 1,0 1-1,0 0 0,1-3 0,6-6-879,0-1-1,-1 0 0,10-23 0,-15 32 835,7-21-408,0 0 1,-1-1 0,-2 1 0,0-1 0,-2-1 0,3-35 0,-5-157 170,-4 120 677,2 21 1468,0 76-1657,0 0 1,1 0-1,-1-1 0,0 1 1,0 0-1,0 0 1,0 0-1,0 0 0,1-1 1,-1 1-1,0 0 1,0 0-1,0 0 0,1 0 1,-1 0-1,0-1 1,0 1-1,0 0 0,1 0 1,-1 0-1,0 0 1,0 0-1,1 0 0,-1 0 1,0 0-1,0 0 1,0 0-1,1 0 1,-1 0-1,0 0 0,0 0 1,1 0-1,-1 0 1,0 0-1,0 0 0,0 0 1,1 1-1,-1-1 1,0 0-1,0 0 0,0 0 1,1 0-1,-1 0 1,0 0-1,0 1 0,0-1 1,0 0-1,1 0 1,-1 0-1,0 1 0,0-1 1,0 0-1,12 17 1186,-2 1 1,0 0-1,-1 1 0,-1 0 0,0 0 1,9 40-1,-7-25-29,17 40 1,-21-62-992,2 9 78,2 0 1,1-1-1,0 0 0,27 34 0,-33-49-262,-1 0 0,1 0 0,1-1 0,-1 0 0,0 0 0,1 0 0,0-1 0,0 1 0,0-2 0,0 1 0,0-1 0,1 1 0,-1-2 0,1 1 0,-1-1 0,1 0 0,0 0 0,0-1 0,-1 0 0,1 0 0,8-2 0,-8 1-18,-1 0 0,0-1 0,1 1 0,-1-2-1,0 1 1,0-1 0,0 0 0,0 0 0,-1 0-1,1-1 1,-1 0 0,9-8 0,2-4-40,-2-1 0,19-26-1,-21 27 6,4-7 37,-1 0 1,-1 0-1,-1-1 0,-1-1 0,-1 0 1,-1-1-1,-1 0 0,-2 0 1,0-1-1,-2 0 0,-1 0 0,0-36 1,-4 62-42,0 0 0,0 0 0,0-1 0,0 1 1,0 0-1,0 0 0,-1 0 0,1-1 0,-1 1 1,1 0-1,-1 0 0,1 0 0,-1 0 0,1 0 1,-1 0-1,0 0 0,0 0 0,1 0 0,-1 0 1,0 0-1,0 0 0,0 1 0,0-1 0,0 0 1,0 1-1,0-1 0,-1 1 0,1-1 0,0 1 1,0-1-1,0 1 0,0 0 0,-1-1 1,1 1-1,0 0 0,0 0 0,0 0 0,-1 0 1,-1 1-1,-8-1-1096,0 2 0,-1 0 0,-19 6 1,-5-1-3388,23-6 2915,-26-5-2561,14-10 1915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0:5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29 864,'-28'-22'753,"4"15"-97,7 7 705,17 7-513,0 25 80,0 4-127,17 3-113,7 0-224,8 0-240,2 0-143,11 0-450,-10-11-511,6 1-433,-9-1-143,2-7 127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0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1 317 544,'4'1'169,"0"0"0,1 0 0,-1 0 0,0 0-1,1 1 1,-1 0 0,0 0 0,0 0 0,0 0 0,-1 1 0,1-1-1,0 1 1,-1 0 0,0 0 0,0 0 0,0 1 0,0-1-1,4 7 1,7 10 982,0 2-1,11 24 1,-15-27-485,27 58 2533,39 117 0,-73-186-3116,18 53 298,24 62 114,-40-111-671,1-1-1,0 1 1,0-1 0,2-1 0,-1 1-1,1-1 1,15 14 0,-22-23 134,-1-1 1,0 0-1,0 1 1,1-1-1,-1 0 1,1 1-1,-1-1 1,0 0-1,1 0 1,-1 1-1,0-1 1,1 0-1,-1 0 1,1 0-1,-1 1 1,1-1-1,-1 0 1,1 0-1,-1 0 1,1 0-1,-1 0 1,0 0-1,1 0 1,-1 0-1,1 0 1,-1 0-1,1 0 1,-1 0-1,1-1 1,-1 1-1,1 0 1,-1 0-1,0 0 1,1 0-1,-1-1 1,1 1-1,-1 0 1,0-1-1,1 1 1,-1 0-1,0-1 1,1 1-1,-1 0 1,0-1-1,0 1 1,1 0-1,-1-1 1,0 1-1,0-1 1,0 1-1,1-2 1,4-21-678,-5 22 648,5-71-903,-6-98 1,-2 59 1327,1 75 17,1 27-94,1 0 0,-1 0 0,1 0 0,1 1 0,-1-1 1,4-14-1,-3 22-233,-1 1 1,0 0 0,0-1 0,1 1-1,-1 0 1,0-1 0,0 1-1,1 0 1,-1 0 0,0-1 0,1 1-1,-1 0 1,0 0 0,1 0 0,-1 0-1,0-1 1,1 1 0,-1 0-1,0 0 1,1 0 0,-1 0 0,0 0-1,1 0 1,-1 0 0,1 0 0,-1 0-1,0 0 1,1 0 0,-1 0-1,0 0 1,1 0 0,-1 1 0,1-1-1,-1 0 1,0 0 0,1 0 0,-1 0-1,0 1 1,0-1 0,1 0-1,-1 0 1,0 1 0,1-1 0,-1 0-1,0 0 1,1 1 0,15 15 940,-15-15-898,20 26 404,-2 2-1,0 0 0,-2 0 0,-1 2 0,20 56 1,-16-39-419,40 72 1,-46-98-120,-11-14-46,1-1-1,0 1 1,1-1-1,0 0 1,0 0-1,0-1 1,1 1-1,0-1 1,0-1 0,1 1-1,0-1 1,11 7-1,-16-11 27,0-1 0,-1 1 0,1-1 0,0 1 0,-1-1 0,1 0 0,0 0 0,0 0 0,-1 0 0,1 0 0,0 0 0,0 0 0,-1-1 0,1 1 0,0-1-1,-1 1 1,1-1 0,-1 0 0,1 1 0,-1-1 0,1 0 0,-1 0 0,1 0 0,-1 0 0,2-2 0,28-35-753,-19 21 630,11-13 185,-2-1-1,-2-1 1,0-1 0,-3-1-1,0-1 1,-2 0 0,-2 0-1,-1-2 1,-2 1 0,7-57-1,2-21 1300,-11 93 44,-6 20-1298,-1 1-1,1 0 0,-1 0 0,0 0 1,1 0-1,-1 0 0,0 0 0,1 0 1,-1 0-1,0 0 0,1 0 0,-1 0 1,0 0-1,1 0 0,-1 1 0,0-1 0,1 0 1,-1 0-1,0 0 0,1 0 0,-1 1 1,0-1-1,1 0 0,-1 0 0,0 0 1,0 1-1,1-1 0,-1 0 0,0 1 1,0-1-1,0 0 0,1 1 0,-1-1 0,23 45 1954,-15-26-1666,5 6 78,83 141 1439,-93-162-1806,1 0-1,-1 0 1,1-1 0,-1 1 0,1-1 0,0 0-1,1 0 1,-1 0 0,0-1 0,1 0 0,0 1-1,-1-1 1,1-1 0,0 1 0,0-1-1,0 0 1,0 0 0,0 0 0,5-1 0,-6 0-29,0 0 1,-1 0-1,1-1 1,0 1-1,-1-1 1,1 0-1,0 0 1,-1 0-1,1-1 1,-1 1-1,0-1 1,0 0-1,1 0 1,-1 0-1,0 0 1,0-1-1,-1 1 1,1-1-1,-1 0 1,1 0-1,-1 1 1,0-2-1,0 1 1,0 0-1,0 0 1,-1-1-1,3-4 1,3-17-56,-1 0 1,-1-1 0,-2 1-1,0-1 1,-1 0 0,-3-29-1,1 50 55,-1-1 0,0 1-1,0 0 1,0-1 0,0 1-1,-1 0 1,0 0 0,0 0 0,-1 0-1,1 1 1,-1-1 0,-6-8-1,8 12 5,0 0 0,0 0 0,0-1 0,0 1 0,0 0 0,0 0 0,-1 1-1,1-1 1,0 0 0,0 0 0,-1 0 0,1 1 0,0-1 0,-1 1 0,1-1-1,-1 1 1,1-1 0,-1 1 0,1 0 0,-1 0 0,1 0 0,-1 0-1,1 0 1,-1 0 0,1 0 0,-1 0 0,1 1 0,0-1 0,-1 0 0,1 1-1,-1-1 1,1 1 0,0 0 0,-1-1 0,1 1 0,0 0 0,0 0-1,-1 0 1,1 0 0,0 0 0,0 0 0,0 0 0,0 0 0,0 1 0,1-1-1,-1 0 1,-1 2 0,-2 4 10,0-1 0,1 1-1,0 0 1,0 0-1,0 0 1,1 0 0,0 0-1,0 1 1,-1 11 0,2 70-132,2-49-148,-1-32 160,1 1-1,0-1 0,0 0 0,0 0 0,1 0 0,1 0 0,-1 0 1,1 0-1,0-1 0,1 1 0,0-1 0,0 0 0,1 0 0,-1 0 0,1 0 1,1-1-1,0 0 0,-1 0 0,2-1 0,-1 1 0,9 4 0,-2-2-238,-1-1 0,1-1 1,1 0-1,-1-1 0,1 0 0,0-1 0,0 0 0,0-2 0,0 1 0,0-2 0,20 1 0,-26-2-219,0 1-1,0-1 0,0 0 1,0-1-1,0 0 1,0 0-1,0-1 0,-1 0 1,1 0-1,0 0 0,-1-1 1,1-1-1,-1 1 1,0-1-1,0 0 0,-1-1 1,1 0-1,9-9 0,-6 5 149,-1-1 0,-1 0 1,1-1-1,-1 1 0,-1-2 0,0 1 0,-1-1 0,0 0 0,-1 0 0,4-14 0,-3 3 322,-1-1 1,-1 1 0,-1-1 0,-1-43-1,-2 38 417,1 8 391,-2 0 0,-3-33-1,2 47 69,0-1 0,0 0 0,-1 1 0,1-1-1,-2 1 1,-3-7 0,7 14-667,0-1 1,-1 1-1,1-1 1,0 1 0,0-1-1,-1 1 1,1 0-1,0-1 1,0 1-1,-1 0 1,1-1-1,0 1 1,-1 0-1,1-1 1,-1 1-1,1 0 1,-1 0-1,1-1 1,0 1-1,-1 0 1,1 0 0,-1 0-1,1 0 1,-1-1-1,1 1 1,-1 0-1,1 0 1,-1 0-1,1 0 1,-1 0-1,1 0 1,-1 0-1,1 1 1,-1-1-1,0 0 32,1 1 0,0-1 0,-1 1 0,1-1 0,-1 1 0,1 0 0,0-1 0,0 1 0,-1-1 0,1 1 0,0 0-1,0-1 1,0 1 0,0 0 0,-1-1 0,1 1 0,0 0 0,0-1 0,0 1 0,1 0 0,-1-1 0,0 1 0,0 0 0,0-1-1,0 1 1,1-1 0,-1 1 0,0 0 0,1 0 0,45 111 5226,5 0-3643,60 150-1601,-111-260-159,0-1 0,0 1-1,0-1 1,1 0 0,-1 0-1,1 1 1,-1-1-1,1 0 1,-1 1 0,1-1-1,0 0 1,-1 0 0,1 0-1,0 0 1,0 0-1,0 0 1,0 0 0,0 0-1,0 0 1,0 0 0,0-1-1,0 1 1,1 0 0,-1-1-1,0 1 1,0-1-1,1 1 1,-1-1 0,3 1-1,-3-2-44,0 0 0,0 0-1,0 1 1,0-1-1,0 0 1,0 0 0,0-1-1,0 1 1,0 0 0,0 0-1,-1 0 1,1 0-1,0-1 1,-1 1 0,1 0-1,-1-1 1,0 1 0,1 0-1,-1-1 1,0 1 0,0-1-1,0 1 1,0 0-1,0-1 1,0 1 0,0-2-1,0-33-1220,2 0 0,1 0-1,2 1 1,1-1 0,2 2 0,2-1-1,19-47 1,-14 46-60,3 0-1,0 1 1,3 1 0,0 1-1,45-51 1,-37 52 718,2 2 1,1 1-1,1 1 0,1 2 1,40-23-1,-70 47 684,0-1 0,0 1 0,1 0 0,-1 0 0,0 1 0,1-1 0,-1 1 0,1 0 0,-1 0 0,1 0 0,0 1 0,-1 0 0,1 0 0,4 0-1,-9 10 1961,-6 111 5398,2-60-3397,4 62 1,1-105-3547,1 0 1,0 0 0,2-1-1,0 1 1,1-1-1,0 0 1,2 0-1,8 16 1,-11-26-407,0-1-1,1 1 1,0-1 0,0-1 0,0 1-1,1 0 1,-1-1 0,1 0 0,1-1-1,-1 1 1,1-1 0,-1-1 0,1 1-1,0-1 1,1 0 0,9 2 0,-11-3-48,-1-1 1,1 0 0,0 0-1,0-1 1,-1 1 0,1-1-1,0 0 1,-1-1 0,1 0-1,0 0 1,-1 0 0,1 0-1,-1-1 1,1 0 0,-1 0-1,0-1 1,0 1 0,0-1-1,0 0 1,0-1 0,0 1-1,6-7 1,1-4 7,0-1-1,-1 0 1,-1 0 0,0-1-1,-1-1 1,-1 0 0,0 0-1,9-33 1,-9 20 90,-1 0 1,-1 1-1,-2-2 0,0-47 0,-4 69-61,0 0-1,-1 0 0,0 0 0,-1 0 1,1 0-1,-2 0 0,1 1 1,-1-1-1,-1 1 0,-5-11 0,6 15-52,0 0-1,0 0 0,0 0 1,-1 0-1,1 0 0,-1 1 0,0-1 1,0 1-1,0 0 0,0 1 1,-1-1-1,1 1 0,-1-1 1,0 2-1,1-1 0,-1 0 0,0 1 1,0 0-1,0 0 0,-9-1 1,-74 3-2302,62 1-124,1 2 0,0 1 0,-34 10 0,1 2-2870,-3-5 550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94 278 672,'-12'-17'667,"2"0"0,0-1 0,1 0 0,1-1 0,1 0 0,1 0 0,-7-34 0,3 13 1744,8 32-1502,0 0 0,0 0 0,1 0-1,-1-17 1,7 38 3272,25 64-606,-13 1-581,8 98 0,-8-50-1512,3 72-168,-14-126-1073,26 136-1,-25-185-193,-1 0 0,-2 1 0,0 0 0,0 29 0,-4-49-25,0 0-1,0 0 0,0 0 1,1-1-1,-1 1 0,1 0 1,0 0-1,0-1 0,3 8 1,-2-8 36,-2-6-266,-1-69-1263,-1 22 813,8-74 1,-4 108 626,1 0 0,0 1 1,1-1-1,1 1 0,0-1 1,1 2-1,1-1 0,15-25 0,-11 24 5,1 0 0,0 1-1,1 0 1,1 1-1,1 0 1,-1 1 0,2 1-1,0 1 1,0 0-1,19-9 1,-23 15 44,-1 0-1,1 0 1,1 1-1,-1 1 1,0 0-1,1 1 1,0 0-1,-1 1 1,1 0 0,0 1-1,0 1 1,0 0-1,-1 0 1,1 1-1,-1 1 1,16 5-1,5 5 224,-2 1-1,0 2 0,-1 1 0,39 29 0,-53-34-137,0 1 1,-1 1-1,-1 0 0,-1 1 1,0 0-1,-1 1 0,15 23 0,2 15 28,25 58 0,-50-103-144,15 48-942,-11-16-3111,0-23-627,5-21-994,16-31-2400,-21 22 8156,16-21-1227,-2-1 0,-1-1-1,18-43 1,40-119 1038,-26 61 944,-51 131-701,0 1-1,0-1 1,0 1 0,0 0 0,1 0 0,0 0 0,0 0 0,0 0 0,0 0 0,1 1 0,-1-1 0,1 1 0,0 0-1,0 0 1,0 1 0,0-1 0,8-2 0,-9 4 14,0 1 0,0-1 0,0 1 0,1 0 0,-1 0 0,0 1 0,0-1 0,0 0 0,0 1 0,0 0 0,0 0 0,0 0 0,0 0-1,0 0 1,0 1 0,0-1 0,-1 1 0,1 0 0,-1 0 0,1 0 0,-1 0 0,1 0 0,-1 1 0,0-1 0,0 0 0,-1 1 0,1 0 0,2 4 0,5 7 197,-1 1 0,0 0 0,-2 1 0,1 0 0,-2 0 0,0 0 0,-1 1 0,-1 0 0,0 0 1,-1 0-1,-1 0 0,-1 0 0,0 0 0,-1 0 0,-1 0 0,-1-1 0,-5 21 0,1-10-260,-1-1-1,-1 0 1,-1-1-1,-2 0 1,0-1-1,-2 0 1,0-1-1,-2 0 1,-1-2-1,-21 24 1,-2-13-90,39-32-8,0 1 1,0 0-1,0-1 0,0 1 0,0 0 0,0-1 0,0 1 0,0-1 0,0 1 0,0-1 1,0 0-1,-1 0 0,1 1 0,0-1 0,0 0 0,0 0 0,0 0 0,-1 0 0,1 0 0,0 0 1,0-1-1,0 1 0,0 0 0,-1 0 0,1-1 0,0 1 0,0-1 0,0 1 0,0-1 0,0 0 1,0 1-1,0-1 0,0 0 0,1 0 0,-1 1 0,0-1 0,0 0 0,0 0 0,0-2 1,-1-2-57,1 0 0,0-1 0,0 1 0,1-1 1,0 1-1,0-1 0,0 1 0,1-7 0,0-8-90,2-26 29,3 0-1,1 0 1,3 1-1,1 0 1,29-70 0,-36 105 135,0 1 0,0 0 0,1 1 1,1-1-1,-1 1 0,1 0 0,0 0 0,11-9 1,-16 15 38,2 0 1,-1 0-1,0 0 1,0 0-1,0 1 1,1-1-1,-1 1 1,1-1-1,-1 1 1,1 0 0,0 0-1,-1 0 1,1 0-1,0 1 1,0-1-1,0 1 1,-1-1-1,1 1 1,0 0 0,0 0-1,0 1 1,0-1-1,0 0 1,-1 1-1,1 0 1,0-1-1,0 1 1,-1 0-1,1 1 1,-1-1 0,1 0-1,-1 1 1,3 2-1,6 7 140,0 1 0,-1 1-1,-1 0 1,0 1 0,-1-1 0,0 1-1,-1 1 1,9 27 0,-8-21-68,24 51 88,26 67-106,-19-38-991,-35-92 457,1-1-1,0 1 1,0-1 0,1 0 0,0 0 0,0 0 0,1-1 0,12 10 0,-17-15 300,0 0-1,0 0 0,0-1 1,1 1-1,-1-1 1,0 0-1,1 0 1,-1 0-1,1 0 0,-1 0 1,1 0-1,-1-1 1,1 1-1,0-1 1,-1 0-1,1 0 0,-1 0 1,1 0-1,0 0 1,-1 0-1,1-1 1,0 1-1,-1-1 0,1 0 1,-1 0-1,1 0 1,-1 0-1,0 0 1,1 0-1,-1-1 0,0 1 1,0-1-1,0 0 1,2-1-1,31-24-2120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1521,'0'-81'1921,"0"81"-1850,0-1 0,-1 1 0,1-1 0,0 1 0,0-1 1,0 1-1,0-1 0,0 1 0,0-1 0,0 1 1,0-1-1,1 0 0,-1 1 0,0-1 0,0 1 0,0-1 1,0 1-1,1-1 0,-1 1 0,0 0 0,1-1 0,-1 1 1,0-1-1,1 1 0,-1-1 0,0 1 0,2-1 0,9 9 1310,8 25 448,-4 14 528,15 72 1,5 138 4,-15-93-1830,8 226-1871,-33-129-5160,3-229 4936,-2 1 1,-12 45-1,5-29-131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29 579 1040,'-4'-13'168,"-1"-4"369,0 1 0,0-1 0,2 1 0,0-1 0,0-26 0,3 38-442,1 0 0,-1-1 0,1 1 0,1 0 0,-1 0 0,1 0 0,0 0 0,0 0 0,0 0 0,1 0 0,-1 0 0,1 1 0,1 0 0,-1-1 0,0 1 0,1 1 0,0-1 0,0 0 0,0 1 0,0 0 0,10-6 0,2 0-106,1 1-1,0 1 1,0 0-1,1 1 1,0 1-1,0 1 0,0 0 1,1 1-1,0 1 1,-1 1-1,31 2 1,-40-1 1,0 1 0,-1 0 1,1 0-1,0 1 1,0 1-1,-1-1 0,0 1 1,1 0-1,-1 1 1,0 0-1,0 1 0,-1-1 1,0 1-1,1 1 1,-2-1-1,1 1 1,-1 1-1,0-1 0,7 10 1,7 12 646,-1 1 1,-2 0 0,23 54-1,-19-39 932,-19-40-1415,0 1 0,0-1-1,1 0 1,-1 0 0,1 0 0,0 0 0,0 0 0,1 0 0,-1-1 0,1 0 0,0 1 0,0-1 0,5 3-1,-6-5-118,0 0-1,0 0 1,1 0-1,-1-1 1,0 1-1,0-1 1,0 0-1,1 0 1,-1 0-1,0 0 1,0 0-1,0-1 1,1 0-1,-1 1 1,0-1-1,0 0 0,0-1 1,0 1-1,0 0 1,3-3-1,13-8-16,0 0 1,-1 0-1,-1-2 0,0 0 0,-1-1 0,-1-1 0,0-1 0,-1 0 0,-1 0 0,17-31 0,-22 34-193,0 0-1,-1-1 1,-1 0 0,-1-1-1,0 1 1,0-1-1,-2 0 1,0 0-1,-1 0 1,-1-1-1,0 1 1,-1 0-1,-1-1 1,-4-29-1,1 35-113,0-1 0,-1 0 0,0 1 0,0 0-1,-1 0 1,-1 0 0,-14-18 0,17 24-23,0 0-1,0 1 1,0-1 0,0 1-1,-1 0 1,1 0 0,-1 0 0,0 1-1,0 0 1,-1 0 0,1 0 0,0 0-1,-1 1 1,0 0 0,0 0-1,0 1 1,-6-1 0,-8 2-2444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4 178 592,'-1'-38'341,"-1"28"-210,2-1 0,-1 0 1,1 0-1,1 1 0,-1-1 0,2 0 0,0 1 0,0-1 0,4-9 0,-5 18-81,-1 1-1,1 0 1,0-1 0,-1 1 0,1 0 0,0-1 0,0 1 0,0 0-1,0 0 1,0 0 0,0 0 0,1 0 0,-1 0 0,0 0 0,0 0 0,1 1-1,-1-1 1,0 0 0,1 1 0,-1-1 0,1 1 0,-1-1 0,1 1-1,-1 0 1,3 0 0,-2 0 71,1 0 0,-1 1 0,1 0 0,-1 0 0,1 0 0,-1 0 0,0 0 0,1 0-1,-1 1 1,0-1 0,0 1 0,0-1 0,3 4 0,2 2 342,0 1 0,0 0 0,-1 0 0,0 1-1,-1 0 1,8 17 0,11 47 2577,29 148 0,-8-21-1482,-31-151-1384,2-1 0,2 0 0,47 86 0,-54-115-163,0-1 0,2-1 0,0 0 0,1-1 1,0 0-1,1-1 0,1 0 0,0-2 0,1 0 1,1 0-1,37 18 0,-44-26-1,0-1 1,0-1-1,0 0 0,1 0 1,0-1-1,-1-1 0,1 0 1,0 0-1,20-2 0,-25 0-48,0 0 0,0 0 0,0 0 0,0-1 0,0 0 0,0 0 0,-1-1 0,1 0 0,-1 0 0,0 0 0,0-1 0,0 0 0,0 0 0,-1-1 0,0 1 0,0-1 0,6-8-1,0 0-319,0-1-1,-2 0 0,0-1 0,0 0 0,-2-1 0,0 0 1,0 0-1,-2 0 0,0-1 0,-1 1 0,0-1 1,-1 0-1,0-21 0,-2 6 187,-1-46 181,0 74 77,0 1-1,-1-1 1,1 0-1,-1 0 1,0 0-1,0 1 1,-1-1 0,1 0-1,-1 1 1,0-1-1,1 1 1,-2 0-1,1 0 1,0-1-1,-4-3 1,3 6 2,1-1-1,0 1 1,-1 0 0,1-1 0,-1 1 0,1 0 0,-1 0 0,0 1-1,1-1 1,-1 0 0,0 1 0,0 0 0,1 0 0,-1 0 0,0 0-1,0 0 1,0 0 0,1 1 0,-1-1 0,-3 2 0,0 0 40,1 0 0,0 0 0,0 0 0,1 0 1,-1 1-1,0 0 0,1 0 0,-7 6 0,0 3 63,0 0 1,1 0-1,1 1 0,0 0 0,1 1 0,0 0 0,1 0 0,1 1 0,0-1 0,1 1 0,-5 21 0,5-6 46,0 0 0,2 0 0,2 0-1,0 0 1,5 32 0,-2-47-83,0 1 0,1-1 0,1 0 0,1 0 0,0 0 0,1-1 0,12 23 0,-12-27-96,-1-1-1,2 1 0,-1-2 0,1 1 0,0-1 0,1 0 1,0 0-1,0-1 0,1 0 0,0-1 0,16 10 0,-13-11-34,-1 0 0,1 0 0,0-1 0,0 0 0,0-1 0,0-1 0,1 0 0,-1-1 0,26 0 0,-29-2-257,0 0 0,0-1 1,-1 0-1,1 0 0,0-1 1,-1-1-1,0 1 0,1-1 0,-1-1 1,-1 1-1,1-1 0,-1-1 1,0 1-1,9-11 0,-4 4-1215,0 0-1,-1-1 1,-1-1-1,0 0 1,-1 0 0,13-30-1,-4-2-1818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1 242 656,'0'0'3946,"0"4"-2935,1-1-692,0 1-1,0-1 1,1 0-1,-1 0 0,1 1 1,0-1-1,0 0 1,0 0-1,0-1 1,1 1-1,3 3 0,19 28 1893,-14-13-1521,-2 1 0,-1-1-1,0 1 1,-2 1 0,0 0-1,-2-1 1,0 2 0,-2-1-1,0 28 1,-1-20-226,0-18-343,-1-1 0,0 1 0,0-1 0,-2 1 0,1-1 0,-2 0 0,-6 23 0,6-27-120,-9 18 246,4-23-138,-1-15-116,7 3 4,0 0-1,0 0 1,1-1-1,1 1 1,0 0-1,0-1 1,2-13-1,0-10-13,-3-32-165,0 10-181,2 0 0,13-86-1,-11 122-320,1 2 0,2-1-1,-1 0 1,2 1-1,0 0 1,1 1-1,1 0 1,0 0 0,1 1-1,1 0 1,23-24-1,-25 30 212,1 1 0,0 1 0,0 0-1,0 0 1,1 1 0,0 0 0,1 1 0,-1 0-1,1 1 1,0 0 0,14-2 0,7 0-262,0 2 0,0 1 1,34 1-1,-36 4 638,1 1 0,-1 2 0,0 1 0,-1 1 0,1 2 0,-2 1 0,1 1 1,28 16-1,-51-24 298,0 1 0,0 0 0,-1 0 0,0 1 0,0 0 0,0 0-1,-1 0 1,0 1 0,0 0 0,0 0 0,0 0 0,-1 1 0,6 12 0,-8-14 89,0 0 0,-1-1-1,1 1 1,-1 0-1,0 0 1,-1-1 0,1 1-1,-1 0 1,0 0-1,0 0 1,-1 0 0,1 0-1,-1-1 1,0 1 0,0 0-1,-1 0 1,1-1-1,-1 1 1,0-1 0,-1 0-1,1 1 1,-1-1-1,-3 5 1,-18 16 656,-1-1 1,-1-2-1,0 0 1,-2-2-1,-50 28 0,16-8-845,32-20-296,22-14-536,23-14-750,22-17 443,-1-2 1,56-55-1,85-111 195,-176 192 857,0 0 0,0 0 0,0-1-1,0 1 1,1 0 0,-1 0 0,0 0 0,1 0 0,-1 1 0,0-1 0,1 0 0,-1 1 0,1-1-1,-1 1 1,1-1 0,0 1 0,-1-1 0,1 1 0,-1 0 0,1 0 0,0 0 0,2 0 0,-3 1 27,0 0 1,1 0-1,-1 0 1,0-1-1,0 1 1,0 1-1,0-1 1,0 0-1,0 0 1,0 0-1,0 0 0,-1 1 1,1-1-1,0 0 1,-1 1-1,1-1 1,-1 1-1,1-1 1,0 2-1,1 11 349,0 0 0,0 0 0,-1 26 0,-1-36-351,9 220 1645,-5-190-1882,2 0 0,1-1 0,1 0-1,20 49 1,-27-78-16,0-1 0,0 1-1,1 0 1,-1-1-1,1 0 1,0 1 0,0-1-1,0 0 1,1 0 0,-1 0-1,1 0 1,0-1-1,-1 1 1,1-1 0,0 1-1,1-1 1,-1 0-1,0 0 1,1 0 0,-1-1-1,1 1 1,-1-1-1,7 2 1,-5-4-63,0 1 0,-1-1 0,1 0 0,0 0 0,-1 0 1,1-1-1,0 0 0,-1 1 0,0-2 0,1 1 0,-1 0 0,0-1 0,0 0 0,0 0 0,-1 0 0,1 0 0,5-7 0,23-29-1099,-6-9 253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18 126 384,'0'-100'2836,"0"75"6667,1 297 2898,2 0-9181,0 267-3226,2-360-496,-1-93-1910,-2-2-3480,-2-63 3140,1-18 2252,0-1 0,-1 1 1,0 0-1,1 0 0,-1 0 1,0 0-1,0 0 0,-1 0 1,1 0-1,-1 0 1,1-1-1,-1 1 0,0 0 1,0 0-1,0-1 0,0 1 1,-1 0-1,1-1 0,-1 1 1,0-1-1,1 0 0,-5 4 1,-11 5-1940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64,'0'0'96,"-7"0"-80,-10 0-48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35 725 560,'-2'1'73,"0"1"-1,-1 0 1,1 0-1,0 0 1,0 0-1,0 0 1,0 0-1,0 0 1,0 1-1,1-1 0,-1 1 1,1-1-1,0 1 1,0-1-1,0 1 1,-1 4-1,-2 48 1257,4-44-928,0-11-370,0 1 1,0-1 0,0 1 0,0 0-1,0-1 1,0 1 0,0-1 0,0 1 0,0 0-1,0-1 1,1 1 0,-1-1 0,0 1-1,0-1 1,1 1 0,-1-1 0,0 1 0,1-1-1,-1 1 1,0-1 0,1 1 0,-1-1-1,1 1 1,-1-1 0,1 0 0,-1 1-1,1-1 1,-1 0 0,1 0 0,-1 1 0,1-1-1,0 0 1,-1 0 0,2 0 0,26-4 752,33-28-23,-54 29-721,27-18 28,-1-2 1,-1-1-1,-1-2 0,-1-1 1,32-37-1,-26 21-4,-1-1-1,-2-2 1,30-56-1,-54 85-22,-1 0 0,-1 0 0,-1-1 0,0 0 0,-1 0 1,4-29-1,-5 0 216,-1-60 1,-3 102-148,0 0 0,-1 0 0,1 0 0,-1 1 0,0-1 0,0 0 1,-1 1-1,0-1 0,1 1 0,-1-1 0,-5-7 0,6 11-60,0-1 0,-1 1 1,1 0-1,0-1 1,0 1-1,-1 0 0,1 0 1,-1 0-1,1-1 0,-1 2 1,0-1-1,1 0 0,-1 0 1,0 0-1,0 1 0,0-1 1,1 1-1,-1 0 1,0-1-1,0 1 0,0 0 1,0 0-1,0 0 0,1 0 1,-1 1-1,0-1 0,0 0 1,0 1-1,1-1 0,-1 1 1,-2 1-1,-6 2 41,1 1 0,1 1 0,-1 0 0,1 0 0,0 1 0,0 0 0,1 0 0,-1 0 0,2 1 0,-1 0 0,-8 15 0,-3 8 154,-28 63 0,30-54-11,1 0 1,2 1-1,2 0 0,2 1 0,-6 58 0,13-77-135,1 1 0,1 0 0,1 0 0,1 0 0,1 0 1,1-1-1,2 1 0,0-1 0,1 0 0,20 43 0,-17-49-68,0 1-1,1-1 1,0-1 0,2 0 0,0-1 0,1 0-1,0-1 1,1 0 0,0-1 0,19 11 0,-24-17-233,1-2 0,-1 1 0,1-2 0,0 1 1,0-1-1,0-1 0,1 0 0,-1-1 1,1 0-1,0-1 0,0 0 0,-1-1 0,1 0 1,0-1-1,0 0 0,-1-1 0,1 0 1,18-6-1,-13 1-375,0-1 1,0 0-1,-1-1 1,0-1-1,-1-1 1,0 0-1,0-1 1,-1 0-1,-1-1 1,0-1-1,18-26 1,-8 8 60,-1-2 0,-3 0 0,0-1 0,20-55 0,-22 39 459,-2 1 0,-2-2-1,8-66 1,-9-64 3744,-12 180-2428,0 7 496,0 217 7799,0 118-6208,7-268-3228,-7-69-138,0 0 0,1 0 1,0 0-1,-1-1 1,1 1-1,0 0 1,0 0-1,1-1 1,-1 1-1,0-1 1,1 1-1,-1-1 0,1 1 1,0-1-1,0 0 1,0 0-1,0 0 1,0 0-1,1 0 1,-1-1-1,4 3 1,-4-4-61,0 0 1,0 0 0,0 0 0,0 0-1,0 0 1,0 0 0,0-1 0,0 1-1,-1-1 1,1 1 0,0-1 0,0 0 0,0 0-1,-1 0 1,1 0 0,-1 0 0,1 0-1,0 0 1,-1 0 0,3-3 0,29-36-1384,-24 28 1023,12-21-21,-2 0 0,-1 0 0,-2-2 0,-1 0 0,16-59 0,-16 48 332,86-315 772,-96 342-200,0 0 1,0 0-1,2 1 0,16-33 1,-23 50-389,1 1 0,-1-1 1,0 1-1,0-1 0,0 1 1,0 0-1,0-1 0,1 1 1,-1-1-1,0 1 0,0 0 0,1-1 1,-1 1-1,0 0 0,0-1 1,1 1-1,-1 0 0,1-1 1,-1 1-1,0 0 0,1 0 0,-1-1 1,0 1-1,1 0 0,-1 0 1,1 0-1,-1 0 0,1-1 0,-1 1 1,1 0-1,-1 0 0,0 0 1,1 0-1,-1 0 0,1 0 1,-1 0-1,1 0 0,-1 1 0,1-1 1,-1 0-1,0 0 0,1 0 1,-1 0-1,1 0 0,-1 1 1,0-1-1,1 0 0,-1 0 0,1 1 1,-1-1-1,0 0 0,1 1 1,-1-1-1,0 0 0,0 1 0,1-1 1,-1 1-1,0-1 0,0 0 1,1 1-1,10 30 2548,-10-27-2467,33 140 4173,9 79-2226,-21-106-1741,-16-90-528,1 1 0,1-1 1,16 36-1,-17-48-863,1 1 0,1-1 0,17 23 0,-24-36 764,-1 0-1,1-1 1,-1 1-1,1 0 1,0-1-1,-1 1 1,1-1-1,0 1 0,0-1 1,0 0-1,0 0 1,0 0-1,1 0 1,-1 0-1,0 0 0,0-1 1,1 1-1,-1-1 1,0 1-1,1-1 1,-1 0-1,4 0 1,-2-1-182,-1 0 1,1 0-1,0-1 1,0 1 0,-1-1-1,1 0 1,-1 1-1,1-2 1,-1 1 0,0 0-1,0-1 1,4-3-1,3-5-563,-1 1 0,-1-1-1,1 0 1,-2-1-1,1 0 1,10-26 0,5-35-872,-5-13 405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6 275 976,'-3'-79'858,"1"43"505,1-1 0,8-67 0,-7 104-1257,0-1 1,0 0 0,0 0 0,0 0 0,1 0-1,-1 0 1,0 0 0,0 0 0,1 0-1,-1 0 1,1 1 0,-1-1 0,0 0-1,1 0 1,0 0 0,-1 1 0,1-1-1,-1 0 1,1 1 0,0-1 0,0 0-1,11 10 2780,7 34 1130,-18-40-3934,64 224 6254,-4 123-5447,-42-177-3815,-9 84-8003,-10-246 10273,0 0 0,0 0 0,-2 0 0,1 0 0,-1 0 0,-1 0 1,-6 18-1,-9 3-1025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100 715 736,'-6'-9'435,"-1"0"-1,0 0 1,-1 1-1,0 0 1,0 0 0,0 1-1,-15-10 1,21 16-297,1 0 1,0 0-1,-1 0 1,1 0-1,0 0 1,0 0 0,-1 0-1,1 0 1,0-1-1,0 1 1,0 0-1,1-1 1,-1 1 0,0-1-1,0 1 1,1-1-1,-1 1 1,0-4-1,-3-9 1205,4 13-1255,0 0 1,0 0-1,0 1 1,0-1-1,0 0 1,1 0-1,-1 0 1,0 1-1,1-1 1,-1 0-1,1 1 1,-1-1 0,0 0-1,1 1 1,0-1-1,-1 0 1,1 1-1,-1-1 1,1 1-1,0-1 1,-1 1-1,1-1 1,0 1-1,-1-1 1,1 1-1,0 0 1,0 0-1,0-1 1,-1 1-1,2 0 1,28-10 937,-28 10-890,89-30 1298,29-6-1124,176-43-2535,-133 18 266,69-20-78,-196 80 5257,-47 12-1750,11-9-1458,0-1 0,0 0 0,0 0 0,0 0 0,0 1 0,1-1 0,-1 0 0,0 0 0,1 0 0,-1 0 0,0 0 0,1 1 0,-1-1 0,1 0 0,0 0 0,-1 0 0,1 0 0,0 0 0,0-1 0,0 1 0,-1 0 0,1 0 0,0 0 0,0-1 0,2 2 0,-1-2-9,0 1 0,0-1 1,0 1-1,0-1 0,0 0 1,0 0-1,0 0 0,0 0 1,0 0-1,0-1 0,0 1 1,0 0-1,0-1 0,0 0 1,0 1-1,3-3 0,9-3-71,-1-1 0,0-1 0,0 0 0,-1-1 0,0 0-1,-1-1 1,0 0 0,0 0 0,-1-2 0,9-12 0,-15 19 0,0-1-1,0 0 1,0-1-1,-1 1 1,0-1 0,0 1-1,-1-1 1,0 0-1,0 0 1,0 0 0,-1 0-1,0 0 1,-1-1 0,1 1-1,-2 0 1,1 0-1,-1 0 1,0 0 0,0-1-1,0 1 1,-1 1-1,-1-1 1,-3-9 0,5 14 72,0 0 0,-1-1 0,1 1 1,-1 0-1,1 0 0,-1 0 0,0 1 0,0-1 1,0 0-1,0 1 0,0-1 0,0 1 0,0-1 1,-1 1-1,1 0 0,0 0 0,-1 0 0,1 0 1,-1 1-1,1-1 0,-1 1 0,1-1 0,-1 1 1,1 0-1,-1 0 0,0 0 0,1 0 0,-5 1 1,1 1 36,-1-1 1,1 1 0,0 0-1,-1 0 1,1 1 0,0-1 0,1 1-1,-1 1 1,-10 6 0,-5 8 48,1 0 0,1 1 0,0 1 0,1 0 0,2 1 0,0 1 0,-19 35 0,22-33-70,1 1 1,1 0-1,1 0 1,-12 49-1,21-64-28,-1-1-1,1 0 1,1 0 0,0 1-1,0-1 1,1 0-1,0 1 1,2 8-1,-1-12-22,-1-1 0,1 1 0,1-1 0,-1 0 0,1 0 0,0 0 0,0 0-1,0 0 1,1-1 0,-1 1 0,1-1 0,1 0 0,-1 0 0,6 4 0,-3-4-132,0-1 1,0 1-1,0-1 0,0 0 1,1-1-1,-1 0 1,1 0-1,0-1 0,-1 0 1,1 0-1,0-1 1,0 1-1,0-2 0,-1 1 1,10-3-1,2 0-363,0-1 0,-1-1 0,1-1 0,-1 0 0,18-10 0,0-3-411,-1-2-1,-1-1 0,38-32 0,-10 7 159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1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1 176 448,'7'-25'702,"3"-25"3380,-12 249 3264,10 287-5504,-8-450-1775,-1-32-57,1 1 1,-1-1-1,1 0 0,1 0 1,-1 1-1,1-1 0,-1 0 1,2 4-1,-1-7-9,-1-1 1,1 0-1,-1-1 0,1 1 1,-1 0-1,1 0 0,-1 0 1,1 0-1,-1 0 0,1 0 0,-1-1 1,1 1-1,-1 0 0,0 0 1,1 0-1,-1-1 0,1 1 1,-1 0-1,0-1 0,1 1 1,-1 0-1,0-1 0,1 1 0,-1-1 1,0 1-1,0-1 0,1 1 1,-1 0-1,0-1 0,0 1 1,0-1-1,0 1 0,0-1 1,1 1-1,-1-1 0,0 1 1,0-2-1,12-25-99,10-36-1127,23-113-1,-32 114-539,3 1 1,34-84-1,-34 107 472,2 2 0,30-45 0,-39 67 1032,1 1 1,0 0-1,1 1 0,1 0 0,0 1 0,0 0 0,1 1 0,25-15 0,-35 23 314,0 0 1,1 1-1,-1-1 0,1 1 0,0 0 0,-1 0 0,1 0 1,0 0-1,0 1 0,-1 0 0,1 0 0,8 0 1,-11 0 32,1 1 0,-1-1 0,1 1 0,-1 0 0,1-1 0,-1 1 0,0 0 0,1 0 0,-1 0 0,0 0 1,1 0-1,-1 0 0,0 0 0,0 0 0,0 0 0,0 1 0,0-1 0,0 0 0,0 1 0,-1-1 0,1 1 1,0-1-1,-1 1 0,1-1 0,-1 1 0,0-1 0,1 1 0,-1 0 0,0-1 0,0 1 0,0-1 0,-1 4 1,1 76 3623,3 131 2615,-1-179-5510,2 0 0,1-1 0,2 1 0,14 40 0,-18-65-667,-1 0 0,2-1 0,-1 1-1,1-1 1,0 1 0,1-1 0,0 0 0,0-1 0,0 1-1,1-1 1,0 0 0,0-1 0,9 7 0,-11-10-98,1 0 1,-1 0-1,1 0 0,0-1 1,0 1-1,-1-1 1,1-1-1,0 1 0,0 0 1,0-1-1,0 0 0,0 0 1,0-1-1,-1 0 1,1 1-1,0-1 0,0-1 1,0 1-1,-1-1 1,1 0-1,-1 0 0,1 0 1,-1-1-1,6-3 1,10-7-24,-1-1 1,-1-1-1,0-1 1,0 0-1,-2-1 1,0-1-1,-1 0 1,19-32-1,-7 4 1,-1-2 0,30-82-1,-52 119 72,-1 0 0,1 0-1,-2-1 1,1 1 0,-2-1 0,1 1-1,-2-1 1,1 0 0,-2 1-1,1-1 1,-4-15 0,3 22-3,-1 0 0,1 0 0,-1 0 0,0 0 0,0 0 0,-1 1-1,0-1 1,1 1 0,-1-1 0,-1 1 0,1 0 0,-1 0 0,1 0 0,-1 1 0,0-1 0,-1 1 0,1 0 0,0 0 0,-1 1 0,0-1 0,1 1 0,-1 0 0,0 0 0,0 1 0,0-1-1,-8 0 1,-8-2-172,1 1-1,-1 0 0,1 2 0,-1 0 0,0 2 0,0 0 1,1 2-1,-1 0 0,-32 9 0,-16 5-3451,50-14 380,1 1 0,-34 12 1,16 4-2109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3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1107 576,'-5'-5'114,"0"-2"-1,1 1 1,-1-1-1,1 1 1,1-1-1,0 0 1,0-1-1,0 1 1,1 0-1,-3-12 1,5 17 427,3 24-111,-1-16-377,26 74 972,17 85-1,-38-133-784,1 3 49,-1 0 0,-2 0 0,1 38 0,0 215 1949,45 287 0,-32-413-1913,14 90-48,-23-192-261,4 0 1,23 64-1,-23-85 3,-1 0 0,-2 1-1,-2 1 1,-2 0 0,-1 0-1,0 43 1,-6-82 0,15 5-1,-13-7-39,4 0 7,0 0 14,1 0-1,-1-1 1,0 0-1,0 0 1,1-1-1,-1 1 1,0-1-1,-1 0 1,11-6-1,17-4-6,10-5 41,66-38 11,-25 2-42,-58 35 4,0 1 0,1 1-1,41-17 1,27-17 17,-32 14-31,1 2 0,1 4 1,2 2-1,1 3 0,1 3 1,1 3-1,116-16 0,499-63-22,-560 77 32,517-72-46,-230 25 35,-251 38-3,38-13 2,-125 24 12,0 4 0,2 3 0,102-4 0,-171 16-4,150-1-49,209 27 0,-270-20 68,-66-5-10,0 1-1,33 6 0,-29-1-23,227 59 8,-220-53 18,-26-9-12,1 1-1,-1 1 1,0 0 0,0 1 0,16 11 0,22 13-6,-40-24 6,1 0 0,-2 1 0,1 0 0,-1 1 1,0 1-1,16 16 0,8 13 21,-27-32-16,-1 1 1,0 1-1,-1-1 1,0 1-1,0 1 0,-1-1 1,0 1-1,-1 0 1,7 16-1,61 163 120,-51-138-118,230 525 465,-175-373-103,71 297 1,-111-362-327,-28-103-8,1 0 1,1-1-1,2 0 0,2 0 1,25 41-1,-23-47 2,-10-18-29,-1 0 0,1 0 1,14 15-1,-18-22 6,0-1 1,0 1-1,0-1 0,0 0 1,0 0-1,0-1 0,0 1 1,1 0-1,-1-1 0,1 0 0,-1 0 1,1 0-1,-1 0 0,1-1 1,0 1-1,4-1 0,0 1 23,0-1-1,0 0 0,0 0 0,0-1 0,0 0 0,0 0 0,0-1 0,0 0 0,-1-1 1,1 1-1,-1-1 0,1-1 0,10-6 0,7-7 21,0 2 0,1 1 0,1 1 0,0 1 0,38-11 0,146-28 266,-9 19-120,294-9 1,212 36-99,-385 8-83,-34-1 38,613-26 457,-508-22 280,-97 7-179,311-29 476,-323 29-522,-98 11-239,-128 20-215,2-1 80,80-2-1,-110 9-67,0-1 0,61-14 0,-55 9-73,59-6 0,56 3-106,119-5 91,-51-2 8,-207 18-33,0 0-1,0-2 0,0 1 1,0-2-1,0 0 1,-1 0-1,1-1 0,-1-1 1,23-11-1,-11 4-32,-17 9 11,-2 1 1,1-1 0,0-1 0,0 1 0,-1-1 0,6-5 0,38-32-15,-40 35 33,0-1 1,0 0 0,0 0-1,-1-1 1,0 0-1,-1 0 1,0-1 0,0 0-1,-1 0 1,0-1-1,-1 0 1,0 1 0,0-2-1,4-13 1,-5-2 12,0 0 0,-2-1 0,-1 1-1,-3-40 1,0 2-37,-1-68 40,-32-206 0,29 302-20,-44-343 248,42 292-111,5-1 0,11-119 0,3 127-117,32-109-1,9-63 75,-40 157-71,19-270 461,-45-115 816,-4 143 50,10 162-462,6 138-826,2 8 34,-2 0-1,-11-56 1,-4 7 155,14 57-222,-1 0-1,-1 1 1,-1-1-1,0 1 1,-12-22-1,11 27-1,5 10-10,1 1-1,-1-1 1,0 1 0,0 0-1,-1 0 1,1 0 0,-1 0-1,0 0 1,0 1 0,0-1 0,0 1-1,-1 0 1,0 0 0,1 0-1,-1 0 1,0 0 0,0 1 0,-9-4-1,-125-10-1,-246 3 0,190 12-41,-490 7 44,-100-2-59,412-6 23,-602 2-62,771 9 101,-233 40 0,127-9-18,146-21 18,-96 9-50,-904 97-112,555 0-211,458-99 265,18-3 88,46-9-19,-1-4 0,-101-1 0,36-2 0,-254 38-62,292-24 60,-235 26 107,-249-10-255,529-31 155,1 3-1,-80 21 1,-17 4 5,109-25-28,-194 23-8,161-27-46,-148 15 111,60 10-32,-136 20-27,133-21 0,-79 8-6,-160-1 94,278-25-14,-75 11-45,-249 94 9,229-51 14,1-3-79,88-20 74,-69 10-42,130-32 39,-38 6-22,67-18-214,-72 8 577,44-12-3279,111-4-16327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3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97 512,'-11'-20'274,"8"14"-144,-1-1 0,1 1 0,-1 0 0,0 0 0,-1 1 0,1-1 0,-1 1 0,-7-6 0,0 0 397,12 10-493,0 1 0,0-1-1,-1 1 1,1-1 0,-1 1 0,1 0 0,-1-1-1,1 1 1,0-1 0,-1 1 0,1 0 0,-1-1-1,0 1 1,1 0 0,-1 0 0,1 0-1,-1-1 1,1 1 0,-1 0 0,0 0 0,1 0-1,-1 0 1,1 0 0,-1 0 0,-1 0 0,0 0 310,2 49 1251,-1 73 995,18 133 1,67 489 2824,-68-588-4750,19 203 472,-13 82 530,-24-256-3359,0-24-5943,2-220 2486,0 5 3140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3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1008,'0'-1'176,"0"0"-1,0 0 0,0 1 1,0-1-1,0 0 0,0 0 1,0 0-1,0 1 0,0-1 1,1 0-1,-1 1 0,0-1 1,1 0-1,-1 0 0,0 1 0,1-1 1,-1 0-1,1 1 0,-1-1 1,1 1-1,-1-1 0,1 1 1,-1-1-1,1 1 0,0-1 1,-1 1-1,1-1 0,-1 1 1,1 0-1,0 0 0,0-1 0,-1 1 1,1 0-1,0 0 0,0 0 1,1-1-1,35 6 835,-1 0-175,5-5-275,52 1 496,166-20-1,609-88 2397,-690 96-3258,167-6-20,-119 18-152,1068-21 2,-875 17-262,-232 4 281,-186 37 1085,-2 120 803,12 341-271,-1-184-989,-3-34 166,8-132-241,5-1 1,8-1 0,5-1 0,8-2-1,84 202 1,-122-339-588,159 443 1062,-156-420-749,5 47-1,-1-8 205,-6-36 27,-1-1 1,-2 48-1,-2-45-151,1-28-279,-1 0 1,0 0-1,-1 0 0,1-1 0,-1 1 0,-1-1 0,-4 10 1,1-2 416,4-13-434,-1 0 0,0 0 0,0-1 0,0 1 0,0-1-1,0 1 1,1-1 0,-1 0 0,0 0 0,0-1 0,-5 0-1,4 1 5,-911 30-49,280 7-61,486-29 0,-1010 4 0,739-14 0,38-14 0,372 15-79,-47-6-3720,49 6 2460,0-2 1,1 1-1,-1-1 1,0 0 0,1 0-1,0-1 1,-14-8 0,-2 0-7496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1425,'0'-16'591,"-1"-32"275,4 37 564,3 22 1509,7 44-787,-2 1 0,-3 0 0,2 71 0,0-8-595,5 28-338,62 473 249,-62-521-1480,-9-52-1041,1 0 1,22 68-1,-24-103-3537,-6-24-1512,-1-9 4506,2-17-616,0-7-205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3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298 125 336,'-1'2'57,"0"1"-1,-1 0 1,0-1-1,0 1 1,0-1 0,0 0-1,0 0 1,0 0-1,0 0 1,-1 0-1,1 0 1,-1 0 0,1-1-1,-1 1 1,0-1-1,-5 2 1,-28 18 510,10 0 285,-2-2 1,-39 21-1,38-23-2,20-13 32,0-1 1,0 0 0,-1 0-1,1 0 1,-14 1 8001,23-2-8771,0-1 1,1 1-1,-1 0 1,1 0-1,0 0 1,0-1-1,0 1 1,0 0-1,0-1 1,0 1-1,0 0 1,0-1-1,1 0 1,-1 1-1,1-1 1,-1 0-1,1 1 1,-1-1-1,1 0 1,0 0-1,-1-1 1,1 1-1,0 0 1,0 0-1,0-1 1,-1 1-1,1-1 1,3 1-1,67 8 1898,-55-7-1468,16-1 178,0 0 0,0-2 0,0-1 1,49-11-1,129-40 1663,-135 31-1475,188-42-348,524-57-1,279 77-227,182 44-333,-953-23 0,-262 19 0,44 3 0,-68 1 0,-13 0 0,-2 0 0,-4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32767,'-18'0'-176,"-13"0"-4466,3 0-721,-13 0-415,-4 0 207,7 0 897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0 566 576,'1'0'82,"-1"0"1,1 0-1,-1 0 0,0 0 0,1 0 0,-1 1 0,1-1 0,-1 0 1,1 0-1,-1 0 0,1 0 0,-1 1 0,0-1 0,1 0 1,-1 0-1,1 1 0,-1-1 0,0 0 0,1 1 0,-1-1 0,0 0 1,1 1-1,-1-1 0,0 0 0,0 1 0,0-1 0,1 1 1,-1-1-1,0 1 0,0-1 0,0 1 0,0-1 0,0 0 0,1 1 1,-1-1-1,0 1 0,-2 10 9215,6-12-9065,-1 0 0,1-1 1,-1 1-1,1 0 0,-1-1 1,0 0-1,0 0 0,0 0 1,0 0-1,0 0 0,-1-1 1,4-2-1,11-9 280,7-3-163,157-121 622,-163 122-955,-1-1 0,0 0-1,-2-1 1,0-1 0,0-1-1,-2 0 1,13-27 0,-22 38-20,0-1 0,-1 1 0,-1-1 0,0 0 0,0 0 0,-1 0 0,0 0 0,-1 0 1,0 0-1,-2-21 0,1 27 16,1 0 1,-1 0 0,0-1-1,0 1 1,-1 0 0,1 0-1,-1 0 1,0 0 0,0 0-1,0 0 1,0 1 0,-1-1-1,1 1 1,-1-1 0,0 1-1,0 0 1,0 0 0,-1 0-1,1 1 1,-1-1 0,1 1-1,-1 0 1,0 0 0,0 0-1,0 0 1,-7-2 0,6 4 15,1 0 1,-1 0-1,1 1 1,-1-1-1,1 1 1,-1 0-1,1 0 1,0 1-1,-1-1 1,1 1-1,0 0 1,0 0-1,0 0 1,0 1-1,1-1 1,-1 1-1,-4 5 1,-2 0 47,0 1 1,1 1 0,0 0-1,-14 20 1,4-1 17,1 1 0,1 0 0,2 1 0,1 1 0,1 1 0,2-1 0,1 2 0,2 0 0,1 0 1,2 0-1,-2 53 0,6-44-8,0-17 46,0 0 0,7 51 0,-5-72-148,-1 0-1,1 0 1,1 0 0,-1 0 0,1 0-1,0-1 1,0 1 0,0 0 0,0-1 0,1 0-1,0 1 1,0-1 0,0 0 0,1 0-1,-1-1 1,1 1 0,0-1 0,0 0-1,0 0 1,8 5 0,-7-7-314,0 1 0,0-1 1,0-1-1,1 1 0,-1-1 0,0 0 1,0 0-1,0 0 0,1-1 0,-1 1 1,0-1-1,0-1 0,0 1 0,0-1 1,0 1-1,9-6 0,-3 1-704,0 0 1,0 0-1,-1-1 0,0 0 1,16-16-1,-11 7-124,-2 0-1,0-1 1,16-28 0,50-116-1589,-44 83 2174,-13 29 774,2 1-1,2 1 1,51-68 0,-57 86 252,-14 19-41,1 1-1,-1 0 1,1 1-1,17-16 1,-23 23-289,0 0 1,0 0-1,1 0 0,-1 0 0,0 0 1,1 0-1,-1 1 0,1-1 1,-1 1-1,1-1 0,-1 1 0,1-1 1,-1 1-1,1 0 0,-1 0 1,1 0-1,-1 0 0,1 0 1,-1 0-1,1 0 0,0 1 0,-1-1 1,1 0-1,-1 1 0,1-1 1,-1 1-1,0 0 0,1-1 1,-1 1-1,0 0 0,1 0 0,-1 0 1,0 0-1,0 0 0,0 0 1,0 0-1,0 1 0,0-1 1,0 0-1,1 2 0,0 1 210,0-1 1,0 1-1,0 0 0,-1-1 1,0 1-1,1 0 1,-1 0-1,-1 0 0,1 0 1,-1 0-1,1 6 0,-3 52 2374,1-31-1360,1 321 2559,0-349-3914,3-3-144,1-1 1,0 1-1,0-1 0,0 0 0,0 0 0,0-1 0,-1 1 1,1-1-1,-1 0 0,1 0 0,-1 0 0,0 0 0,0 0 1,1-1-1,-2 0 0,1 1 0,0-1 0,3-5 0,5-7-539,0 0-1,13-29 1,-6 13 197,64-121-531,-53 93 1299,39-57 0,-68 115-214,1 0 1,-1 0 0,1 0 0,-1 0-1,1 0 1,0 0 0,-1 0 0,1 0 0,0 0-1,0 0 1,0 0 0,0 0 0,0 1 0,0-1-1,0 0 1,0 1 0,0-1 0,0 1 0,0-1-1,0 1 1,1-1 0,-1 1 0,0 0 0,0 0-1,0-1 1,1 1 0,-1 0 0,0 0 0,0 0-1,0 0 1,1 1 0,-1-1 0,0 0-1,0 0 1,0 1 0,1-1 0,-1 1 0,1 0-1,0 1 138,1 0-1,-1 1 0,0-1 0,0 1 0,0-1 0,0 1 0,-1 0 0,1 0 1,-1 0-1,1 0 0,-1 0 0,0 0 0,0 0 0,1 6 0,24 184 3084,-21-135-3129,2 0 0,3-1 1,3 0-1,27 79 0,-39-132-419,0-1 0,1-1 0,-1 1 0,1 0-1,-1 0 1,1 0 0,0-1 0,0 1 0,0-1 0,0 0 0,0 1 0,1-1-1,-1 0 1,1 0 0,0 0 0,-1-1 0,1 1 0,0-1 0,0 1-1,0-1 1,0 0 0,0 0 0,0-1 0,0 1 0,1 0 0,4-1 0,-4 0-168,0-1 0,0 0 0,-1 1 0,1-2 1,0 1-1,-1 0 0,1-1 0,-1 1 0,0-1 0,1 0 1,-1 0-1,0-1 0,0 1 0,0-1 0,-1 1 1,1-1-1,-1 0 0,1 0 0,-1 0 0,0 0 1,0 0-1,2-6 0,16-35-2236,6-11 585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74 928,'4'-9'225,"-2"1"88,1 0 1,0 0-1,1 1 0,-1 0 0,2-1 0,5-7 1,-10 15-256,0 0 1,1-1-1,-1 1 1,0 0-1,1-1 1,-1 1-1,1 0 1,-1 0-1,0-1 1,1 1-1,-1 0 1,1 0-1,-1 0 1,1 0-1,-1 0 1,1 0-1,-1-1 1,0 1-1,1 0 1,-1 0-1,1 0 1,-1 1-1,1-1 1,-1 0-1,1 0 1,-1 0-1,1 0 1,-1 0-1,0 0 1,1 1-1,-1-1 1,1 0-1,-1 0 1,0 1-1,1-1 1,-1 0-1,0 1 1,1-1-1,0 1 1,9 15 1525,-3 3-412,-1 1 0,-1 1-1,-1-1 1,-1 0 0,1 24 0,1 3 585,13 228 5079,-19 2-3468,8 190-1804,2-236-4727,-9-153-1639,0-2-3958,0-50 4577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10 265 1649,'-9'-14'2957,"14"23"1208,16 23-298,-12-22-3433,1-1 1,0-1 0,0 0-1,0 0 1,1-1 0,0 0-1,14 6 1,3 3-164,47 19-56,-58-29-202,-1 1-1,0 0 1,0 2-1,25 17 1,-30-17-20,0 0 1,-1 1 0,-1 0-1,1 1 1,-2-1-1,1 2 1,-2-1 0,1 1-1,-2 1 1,10 22 0,-13-25 6,0 1 0,0-1 0,-1 1 0,-1 0 1,0 0-1,-1 0 0,0 0 0,0 0 1,-1 0-1,0 0 0,-1-1 0,-1 1 0,1 0 1,-6 10-1,-5 20 5,9-27 5,-1 0 0,0 0 0,-10 18 0,1-5 27,11-21 70,3-19-44,0 1-72,2-16 6,2 1-1,0-1 1,2 1 0,12-35 0,1-3 27,22-75 244,92-208 0,-126 330-640,1-1 0,1 1 0,1 1 1,0 0-1,2 0 0,0 1 0,24-25 0,-34 39 129,0 0 0,0 1 0,0-1-1,0 1 1,0 0 0,1-1 0,-1 1 0,0 0-1,1 1 1,-1-1 0,1 0 0,-1 1-1,1-1 1,0 1 0,-1 0 0,1 0 0,-1 0-1,1 0 1,0 0 0,-1 1 0,1-1-1,3 2 1,-2-1-123,-1 1 0,1 0 1,0 0-1,-1 0 0,1 0 0,-1 1 0,0-1 0,0 1 0,0 0 0,0 0 0,0 0 1,0 0-1,-1 0 0,3 5 0,12 27-1184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1:4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2 229 784,'-1'52'975,"2"64"1164,0-103-1529,0 0-1,1 0 1,1 0 0,0-1 0,1 1 0,8 17-1,-10-26-426,0 1-1,0-1 0,1 0 0,0-1 1,0 1-1,0 0 0,0-1 0,0 0 1,1 1-1,0-1 0,-1-1 1,1 1-1,0-1 0,0 1 0,1-1 1,-1 0-1,0 0 0,1-1 0,-1 0 1,1 1-1,-1-1 0,1-1 0,0 1 1,-1-1-1,1 0 0,0 0 0,0 0 1,-1 0-1,1-1 0,-1 0 0,8-2 1,1-1-135,0 0 0,0-1 0,0 0 0,-1-1 0,0-1 0,0 0 0,0 0 0,-1-1 0,14-13 0,2-5-262,-1-1 0,-2-1 0,0 0 0,37-63 1,-51 72 249,0 0 1,-2-1-1,0 0 1,-1 0-1,-1-1 0,0 0 1,-2 0-1,-1 0 1,2-39-1,-5 58 5,1 1-1,-1-1 0,0 1 1,0-1-1,0 1 0,0-1 1,0 1-1,0-1 0,0 0 1,-1 1-1,1-1 1,-1 1-1,1-1 0,-1 1 1,1-1-1,-1 1 0,0 0 1,0-1-1,0 1 0,1 0 1,-1 0-1,0-1 0,-1 1 1,1 0-1,0 0 0,0 0 1,0 0-1,-1 0 1,1 1-1,0-1 0,-1 0 1,1 0-1,-1 1 0,1-1 1,-1 1-1,1 0 0,-1-1 1,1 1-1,-1 0 0,0 0 1,-1 0-1,-3 1 120,1 0-1,-1 0 1,0 1-1,1 0 1,-1 0-1,1 0 1,0 1-1,0 0 1,0 0-1,-6 4 1,-18 17 280,1 1 0,1 2 0,1 0 1,1 2-1,2 0 0,1 2 0,1 0 0,-27 59 1,44-82-421,0 1 1,0 0-1,1 0 1,0 0-1,1 0 1,0 0-1,1 1 1,0-1-1,0 0 1,1 1-1,0-1 1,0 1-1,1-1 1,1 0 0,-1 1-1,5 12 1,-3-16-9,0 0 1,0 0 0,0 0 0,1 0 0,0 0 0,0-1 0,1 0 0,-1 0 0,1 0 0,0 0 0,1-1 0,-1 0 0,1 0-1,-1 0 1,1-1 0,0 1 0,1-2 0,-1 1 0,0-1 0,1 0 0,0 0 0,-1 0 0,11 0 0,5 0 8,1-1 1,-1-1-1,1-1 1,0-1-1,-1-1 1,0-1 0,0-1-1,37-13 1,-4-3 11,-1-2 0,61-36 0,-67 28-869,0-1 0,62-57 0,-74 55-3311,48-56 0,-82 87 3776,0 1 0,0 0 0,0-1 0,-1 1 0,1-1 0,-1 0 0,1 1 0,-1-1 0,0 0 0,0 0 0,0 0 0,-1 0 0,1 0 0,-1 0 0,1-4 0,-1-5-2004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1 784,'-153'0'14479,"146"0"-13641,0 1 0,0 0-1,0 0 1,0 1 0,-12 4 0,-27 5 3553,27-8-3276,0 1 0,1 0 1,-1 1-1,1 1 1,1 1-1,-18 9 1,14-7-838,1-5-278,19-4 0,0 0 0,0 0 0,1 0 0,-1 0 0,0 0 0,0 0 0,0 1 0,0-1 0,1 0 0,-1 0 0,0 1 0,0-1 0,0 0 0,1 1 0,-1-1 0,0 1 0,1-1 0,-1 1 0,0-1 0,0 2 0,-8-1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0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32767,'921'-8'0,"105"8"0,-613 21 0,-151-6 0,20 7 0,126 3 0,-260-25 0,-141 0 0</inkml:trace>
  <inkml:trace contextRef="#ctx0" brushRef="#br0" timeOffset="1">3468 84 30510,'-6'-7'-7059,"-22"-4"-209,4-10 849,-11 14 1665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5266 224 400,'-19'-8'470,"0"1"-1,-36-8 1,-40-11 925,32 7-306,52 15-824,1 0-1,-1 1 0,0 0 1,0 0-1,0 2 1,-15-2-1,21 3-173,0-1 0,1 0 0,-1 0 0,1 0-1,0 0 1,-1-1 0,-5-2 0,-27-6 580,-29 9 1463,-125-18 1,96 2-910,-125-15 1605,111 19-1411,62 6-553,-61 0 0,-178-4 1938,228 12-2503,0 2 1,-82 16-1,49-6 136,-130 2-1,81-7 399,24-4-349,60-2-130,-87 11-1,-1 4-124,102-15-46,0 3 1,-78 19-1,-32 16 56,101-24-184,-64 11 1,-19 6-19,-47 12 131,122-32-135,1 2 0,-99 39 0,122-39-21,-420 210 169,429-208-170,2 1 0,-29 26 0,-4 4-6,9-11-6,-161 129 23,164-127-18,3 2 0,-55 67 0,61-67 15,25-29-17,0 1 1,0 1 0,-13 22 0,-3 15 8,3 1 1,2 2 0,3 0 0,-16 70 0,27-97 72,-19 48 0,17-52-41,2 0 0,0 0 0,-6 32 0,-12 61 41,17-83-109,1 1-1,2 0 1,-3 64-1,10-63 45,1 1 0,2-1 0,2 0 0,1-1 0,15 42-1,-4-11 82,-9-30 53,1 0 1,27 59 0,-27-67-163,-9-24 16,-1 0 0,1 0 1,0 0-1,1 0 0,-1 0 1,0-1-1,1 1 1,0 0-1,0-1 0,2 4 1,3 3 71,-1 1 0,-1 0 0,1 0 0,-2 0 0,1 0 1,3 15-1,-4-12-52,1-1-1,0 1 1,1-1 0,8 14 0,-5-11 63,0 1 0,12 28 0,8 15 150,22 30 222,-27-46-123,28 39 1,51 82 175,-80-123-519,-19-32 34,0 0 0,1 0 0,0-1 0,10 12 0,59 78 167,-56-71-110,1-1 0,1-1-1,1-1 1,31 27 0,-38-38-66,0 1 1,22 28-1,-23-25 81,1-1 0,20 17-1,16 14-44,28 22-43,-33-29-16,-35-29 0,0-1 0,1-1 0,0 0 0,1 0 0,15 8 0,252 139 0,37 63 0,-211-143 0,-23-18 0,4-4 0,121 58 0,-141-83 0,1-3 0,1-2 0,1-4 0,74 13 0,83 4 0,458 16 0,-524-53 0,450-13 0,-518 3 0,-2-5 0,1-3 0,125-43 0,-184 51 0,8-2 0,0-2 0,-1-1 0,52-29 0,-18 9 0,-57 29 0,-1 0 0,0-2 0,-1 0 0,24-16 0,-4-1 0,45-24 0,18-12 0,-24 16 0,12-8 0,1-6 0,-64 47 0,-1-2 0,-1-1 0,0 0 0,34-36 0,82-89 0,48-104 0,-115 149 0,-26 30 0,36-73 0,-10 14 0,-49 87 0,22-56 0,4-8 0,-18 45 0,-9 19 0,28-43 0,-37 63 0,-1 1 0,-1-1 0,0-1 0,-1 1 0,0-1 0,-2 0 0,0-1 0,-1 1 0,2-25 0,-2-23 0,-5-89 0,-1 56 0,4-44 0,-6-174 0,-5 259 0,-2 0 0,-3 1 0,-23-61 0,-1-4 0,13 46 0,-2 1 0,-5 1 0,-2 2 0,-4 1 0,-78-112 0,52 96 0,-141-151 0,106 147 0,-125-89 0,179 151 0,-1 3 0,-2 1 0,-63-23 0,94 41 0,-52-18 0,-84-20 0,29 11 0,77 22 0,-1 3 0,0 2 0,-1 2 0,0 2 0,0 2 0,-76 9 0,67-1 0,2 3 0,-91 28 0,-4 1 0,-65 11-2102,-29 6-4757,200-44-1615,11 5 906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150 187 560,'-4'-24'807,"-1"1"0,-1 0 0,-1 1 0,-1-1 0,-19-36 0,14 47 5967,8 24-4080,6 45-2470,0-36 772,1 91 1221,-7 155 1724,-19 241 1189,6-125-2716,3 416-263,11-582-2070,-6 85-216,7-142-1189,4-106-5715,-1-38-2803,7-95 2134,0 15 4757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3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252 306 512,'-33'-39'1863,"0"2"-1,-3 2 1,-79-62 0,112 95-1684,-25-27 1551,27 28-1706,1 1 1,0-1-1,-1 0 0,1 0 0,-1 1 0,1-1 0,0 0 0,0 0 0,0 0 0,-1 1 0,1-1 0,0 0 0,0 0 0,0 0 0,0 0 0,0 1 0,0-1 0,1 0 0,-1 0 0,0 0 0,0 1 0,0-1 0,1 0 0,-1 0 0,1 1 0,-1-1 1,0 0-1,1 1 0,-1-1 0,1 0 0,-1 1 0,1-1 0,0 0 0,-1 1 0,1-1 0,0 1 0,-1 0 0,1-1 0,0 1 0,0-1 0,-1 1 0,1 0 0,0 0 0,0-1 0,-1 1 0,1 0 0,0 0 0,2 0 0,31-10-143,1 2 0,1 2-1,55-3 1,115 5-2462,-143 5 1694,198-1-2955,-257-1 3925,1 1 1,-1 0-1,1 0 1,-1 1-1,1-1 1,-1 1-1,1 0 1,-1 0-1,0 0 1,0 1-1,1 0 1,-1 0-1,0 0 0,0 0 1,-1 0-1,1 1 1,0 0-1,-1-1 1,0 2-1,1-1 1,-1 0-1,0 0 1,-1 1-1,1 0 1,-1-1-1,1 1 1,-1 0-1,0 0 1,-1 1-1,1-1 1,-1 0-1,0 0 1,0 1-1,0-1 0,0 1 1,-1-1-1,0 1 1,0-1-1,0 1 1,0-1-1,-1 1 1,1-1-1,-1 1 1,-2 4-1,-4 18 1594,-19 48 0,2-8-95,19-51-1253,-4 8 372,2 0 1,1 1-1,1-1 1,1 1-1,-1 31 1,5-34-18,-1-4 13,1 0 1,1 0 0,1-1 0,0 1-1,7 26 1,-7-40-578,-1 1 1,1-1-1,0 0 1,0 0-1,1 0 0,-1 0 1,1 0-1,0-1 1,0 1-1,0-1 0,0 0 1,1 0-1,-1 0 1,1 0-1,0 0 0,0-1 1,0 0-1,0 0 1,0 0-1,0 0 0,1 0 1,-1-1-1,1 0 1,-1 0-1,1 0 1,6 0-1,8-1-27,1 0 0,-1-1-1,0-1 1,0-1 0,0-1 0,0 0 0,-1-1 0,1-1-1,-1-1 1,-1-1 0,1 0 0,-1-1 0,-1-1 0,23-18-1,-25 18-134,0 0-1,-1-2 0,-1 0 0,0 0 0,0-1 0,-1 0 1,-1-1-1,0 0 0,-1-1 0,0 0 0,-2 0 0,0-1 1,0 0-1,-1 0 0,-1-1 0,4-24 0,-9 35 27,1 1 0,-1-1-1,0 0 1,0 0-1,0 1 1,-1-1 0,0 0-1,0 1 1,0-1 0,-1 1-1,0 0 1,0-1 0,0 1-1,-1 0 1,0 0 0,-5-8-1,3 8-60,-1 0 0,1 0 0,-1 0 0,1 1 0,-1 0-1,-1 0 1,1 0 0,-1 1 0,1 0 0,-1 0 0,-10-3 0,-15-1-1202,0 2 1,-1 1 0,1 1-1,-56 3 1,59 0-584,-36 0-2415,11 0-160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1 816,'-9'4'426,"-1"1"0,0-1 0,0-1 0,-1 0-1,1 0 1,-1-1 0,1 0 0,-1-1 0,-21 0-1,31-1-271,0 1-1,0-1 1,0 1-1,0-1 1,0 1 0,0-1-1,0 1 1,0 0-1,0-1 1,0 1-1,0 0 1,0 0-1,0 0 1,1 0-1,-1 0 1,0 0-1,1 0 1,-1 0-1,1 0 1,-1 0 0,1 0-1,-1 0 1,1 0-1,0 0 1,0 0-1,-1 1 1,1-1-1,0 0 1,0 0-1,0 0 1,0 0-1,0 1 1,1-1-1,-1 0 1,0 0 0,0 0-1,1 0 1,-1 0-1,1 1 1,-1-1-1,1 0 1,-1 0-1,1 0 1,0 0-1,-1-1 1,1 1-1,0 0 1,0 0 0,0 0-1,1 1 1,18 13 193,1 1 1,0-2-1,1-1 1,0-1 0,1 0-1,0-2 1,1-1 0,0-1-1,1-1 1,0-1 0,48 6-1,21-4-33,176-8-1,-247-1-160,550-41 366,1 0 507,1335 81 2330,-1173 25-3343,-329-58 70,-231-8 822,-175 2-841,15 0-3148,1 1-7759,-15 4 9669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20052 13 480,'0'-1'40,"1"0"0,-1 0 1,1 1-1,-1-1 0,1 0 0,0 0 0,-1 1 0,1-1 0,0 0 0,0 1 0,-1-1 0,1 1 1,0-1-1,0 1 0,0-1 0,0 1 0,0 0 0,0-1 0,0 1 0,0 0 0,0 0 1,0-1-1,0 1 0,0 0 0,0 0 0,2 1 0,35 0 5656,-37 32-2769,6-9-2210,1 1 0,2-2 0,0 1-1,1-1 1,2-1 0,18 27 0,11 20 254,160 245 782,-134-196-1353,-67-118-340,0 1 0,0 0 0,-1-1 0,1 1 0,0 0 0,-1 0-1,1-1 1,-1 1 0,1 0 0,-1 0 0,1 0 0,-1 0 0,0 0-1,1 0 1,-1 0 0,0 0 0,0 0 0,0 0 0,0 0 0,0-1-1,0 1 1,0 0 0,0 0 0,0 0 0,0 0 0,0 0 0,-1 0 0,1 0-1,0 0 1,-1 0 0,1 0 0,-1 0 0,1 0 0,-1-1 0,1 1-1,-1 0 1,0 0 0,1-1 0,-1 1 0,0 0 0,-1 0 0,-3 1 374,0 0 0,0-1 1,0 0-1,0 0 0,-1 0 1,-8-1-1,0 1-816,-335 3 3287,183-7-2480,115 3-367,-362 13 180,-59 13-154,36-3-56,-82 6-71,34 4 155,66-1-104,-91 3-84,200-12 35,51-2 3,-115 6 28,12 1 57,-30 0 2,-73 1-20,39 9-29,-199 3 21,321-26-87,-658 16-83,596-20 37,28-1 98,200-3 11,-172 30 0,30-3-124,10 2-202,-71 5-41,-248-30 238,12-1 93,-531 17 119,1068-27-72,-310-12 30,-494-16-87,703 29 34,-245 9-68,74 4 132,-8 1 6,-1326-15 164,1365 14-192,76-1 23,22-10 48,60-3 5,-149 20 0,-42 28 52,-31 0-102,-122 20-37,351-51 3,46-5-3,-76 2 0,28-10-16,-1 6 0,-184 37 0,116-5-41,-241 69 42,273-63-38,152-47 26,1 0 1,0-1-1,0 1 1,0 0-1,0-1 1,0 1 0,0 0-1,0 0 1,0 0-1,0 0 1,0 0-1,1 0 1,-1 0-1,0 1 1,1-1 0,-1 0-1,1 0 1,-1 0-1,1 1 1,-1-1-1,1 0 1,0 1-1,0-1 1,-1 2 0,1 41-16,1-27-26,-1 18 36,-1 85 16,5-1 0,24 148 0,285 1509 312,-255-1510-107,-45-224-189,1 0-1,2-1 1,3 0-1,23 39 1,-25-47 0,-14-26-8,1 1-1,-1-1 1,2-1-1,-1 1 1,1 0 0,5 5-1,-3-5-5,-3-2-2,0-1 0,0 0 0,0 0 0,0-1 0,0 0 1,1 1-1,0-1 0,0-1 0,-1 1 0,2-1 0,-1 0 0,9 3 0,42 9-1,-1-2 0,1-3 0,1-2 0,95-1 1,236-30 137,858-136-198,-101 36 73,-773 91-16,153-5-187,108-10-74,-454 30 270,155-19-53,525-63-198,-265 89-692,-356 14 828,-234-3 114,-3 0-1,0 1 0,1-1 0,-1 0 0,0 1-1,1-1 1,-1 0 0,0 0 0,1 0 0,-1 0 0,1-1 0,-1 1-1,0 0 1,1 0 0,-1-1 0,0 1 0,0-1 0,1 1 0,-1-1-1,0 0 1,0 1 0,0-1 0,0 0 0,1 0 0,-1 0 0,0 0-1,-1 0 1,1 0 0,0 0 0,0 0 0,0 0 0,-1 0 0,1 0-1,1-3 1,27-37 13,-24 26-7,-1 0 0,0 0 0,-1 0 0,-1-1 0,-1 0 0,0 1 0,-1-1 0,-2-19 0,1-12-20,-1 25-97,-1-1 1,0 1 0,-2 0-1,-1 0 1,-8-21 0,-3-13-247,-76-202-1103,18 57 1036,26 40 284,8-2 0,7-2 1,-19-250-1,41 324-837,-29-115 0,0 9-1862,35 166 1799,0-1 0,-3 2 0,0-1 0,-2 1 0,-1 1 0,-26-46 0,4 26-2405,18 22 500,5 14 1349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1 448,'0'0'2935,"0"3"-2535,4 62 1083,3 0 0,3-1-1,25 85 1,-4-13-200,261 1014 5904,-118-457-5926,-94-347-1252,-72-293-313,-7-44-52,0-1 0,0 1 0,0-1 0,1 0 1,0 0-1,1 0 0,0 0 0,0 0 0,7 11 0,-10-19 230,0 0-1,1 0 1,-1 0 0,0 0-1,0 0 1,1 0-1,-1 0 1,0 0 0,0 0-1,1 0 1,-1 0 0,0 0-1,0 0 1,0-1-1,1 1 1,-1 0 0,0 0-1,0 0 1,0 0-1,1 0 1,-1-1 0,0 1-1,0 0 1,0 0-1,0 0 1,1 0 0,-1-1-1,0 1 1,0 0 0,0 0-1,0 0 1,0-1-1,0 1 1,0 0 0,0 0-1,0-1 1,0 1-1,1 0 1,-1 0 0,0-1-1,0 1 1,0 0 0,-1 0-1,1-1 1,0 1-1,0 0 1,0 0 0,0 0-1,0-1 1,0 1-1,0 0 1,0 0 0,-1-1-1,4-26-1567,-2 13 350,6-35-702,-5-15 333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160 164 112,'-41'-46'64,"-11"7"0,20 0-64,-2 0-64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0 912,'-9'0'148,"-1"1"-1,0 0 0,1 1 0,-1 0 0,1 0 0,-1 1 0,1 0 0,-11 6 0,15-7-94,-16 6 292,17-8-250,1 1 0,0 0 1,-1 0-1,1 0 0,0 1 0,0-1 0,0 1 0,0-1 0,0 1 0,0 0 0,1 0 1,-1 1-1,0-1 0,1 0 0,0 1 0,-1 0 0,1-1 0,0 1 0,1 0 0,-1 0 1,0 0-1,1 0 0,-2 5 0,2-6 23,0 1-1,0-1 1,1 0 0,-1 1 0,0-1 0,1 0-1,0 1 1,0-1 0,-1 1 0,1-1 0,1 1-1,-1-1 1,0 1 0,1-1 0,-1 0-1,2 4 1,0-3 26,1 1 1,0-1-1,-1 0 0,1-1 0,0 1 0,1 0 0,-1-1 1,0 0-1,1 1 0,4 1 0,28 14 591,0-2 1,76 22-1,-75-26-481,20 5 48,1-3 1,0-3-1,104 7 0,182-15 941,-189-4-734,375-1 246,602 5-498,-612 24-230,99 2-76,-280-31 31,638 14 60,-785-4-75,262 18 53,-258-11-26,149 20 31,-263-23-18,-44-7-17,0 1 1,60 18-1,-91-22 6,0 0-1,0 0 1,-1-1 0,1 0-1,10-1 1,26 5 27,-16 2-13,-1 1-1,1 1 1,28 15-1,11 3-49,-59-23 51,0-1 0,1 0 1,0 0-1,0-1 0,0 0 0,0 0 1,0-1-1,14 1 0,65-5 187,-90 36 2392,-16 3-1330,1 0 0,1 1-1,2 1 1,-17 68 0,15-28-229,-11 120 0,21-77-483,11 130 0,-3-240-507,8 92 293,5-2 0,28 106 1,-27-137-196,-11-53-87,-1 0 1,-1 1-1,0 24 1,-2-36-27,0 0-1,-1 0 1,0 0-1,0 0 1,0 0-1,-1 0 1,0 0 0,0 0-1,0-1 1,-1 1-1,0-1 1,0 1-1,-7 7 1,-4 2 0,-2 0 0,0-1 0,0-1-1,-1-1 1,-1 0 0,0-2 0,-1 0 0,0-1 0,-25 9 0,-32 7 5,-84 17 0,137-36-27,-656 114-127,515-95 153,-758 59-195,-9-74-228,110-40-420,269 5-545,156 9-277,-381-7-4825,650 22 4791,-465 14-7197,380 3 5683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3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 1233,'-2'-6'1743,"-1"12"-1241,-4 17-274,0 77 740,5 0 1,15 148-1,48 199 84,-57-420-1013,39 235 252,58 438-54,-93-608-299,32 392-303,-29-160-3135,-11-250 1934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18 611 992,'-3'-3'214,"1"-1"-1,0 0 1,0-1-1,1 1 1,-1 0-1,1-1 0,-1 1 1,1 0-1,1-1 1,-1-8-1,1 12 126,1 5 85,1 1-318,0-1-1,0 0 1,0 1-1,1-1 1,0 0-1,0-1 1,0 1-1,0 0 1,0-1-1,1 0 1,0 0-1,4 3 1,60 40 763,-49-34-661,24 12 153,1-2 0,1-1 0,0-3-1,2-2 1,0-1 0,1-3 0,0-2-1,0-2 1,85 3 0,12-9 430,-1-7 0,147-24 1,281-70 339,-55 7-776,793-19-69,-74 11-252,-666 13-14,0 0-19,-348 57 13,399-37-20,588 39 65,-607 1-34,-178 3-18,-188 16-3,503-11-45,58 19 35,-453-10 12,-244 8-36,-39-1 25,114 11 0,-30 11 29,-123-16-22,0 0 0,0 1 1,24 9-1,-28-8-3,2 0 0,-1 0-1,0-2 1,28 1-1,383-4-11,-428 0 23,0 0 1,-1 0 0,1 0-1,-1 0 1,1 0-1,-1 0 1,1 1-1,-1-1 1,1 0 0,-1 1-1,1 0 1,-1-1-1,1 1 1,-1 0-1,0-1 1,1 1-1,-1 0 1,0 0 0,1 0-1,-1 0 1,0 0-1,0 1 1,0-1-1,0 0 1,0 0 0,-1 1-1,1-1 1,0 0-1,0 3 1,1 2 187,-1 0 0,0 0-1,-1 1 1,1-1 0,-1 0 0,-1 8 0,0 7 141,1 42 749,6 192 1461,-2-208-2349,2 1 0,2-1 0,21 63 0,-7-38 24,64 136 0,193 352 521,-39 13-564,-229-545-182,-2 0 1,-1 1 0,-1 0 0,-1 0-1,-2 0 1,2 58 0,-7-76 7,0 0 1,0 0 0,-1-1 0,0 1-1,-1 0 1,0-1 0,-1 0 0,0 0-1,-1 0 1,0 0 0,0-1-1,-1 0 1,0 0 0,-1 0 0,0-1-1,0 0 1,-1 0 0,0-1-1,-1 0 1,1 0 0,-16 8 0,-6 0-6,0-1 1,-1-1-1,-55 13 1,76-23-3,-35 9-8,-1-3-1,0-1 0,-64 1 1,-149-8 0,126-3 8,-977-23 384,1039 23-280,-1052-7 4233,727 10-2714,-1104 48 675,6 67-661,71-43-1637,113-111 0,942 6 0,-834-40 0,895 91 0,0 1 0,280-20-217,3 1-1174,1-2-1,-1 0 1,0-1-1,-29-8 1,51 10 853,0-1 1,0 1-1,0-1 0,1 0 1,-1 0-1,0 0 0,0 0 1,0 0-1,1 0 0,-1 0 1,0-1-1,1 1 1,-2-2-1,2 2-111,0-1 0,1 1-1,-1-1 1,0 1 0,0 0 0,1-1 0,-1 1-1,1-1 1,0 1 0,-1-1 0,1 0 0,0 1 0,0-3-1,0-13-3877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364 529 1761,'-31'6'846,"-17"2"1020,0 2 1,0 2 0,-46 18 0,83-26-792,0 0 1,0-1 0,-1 0-1,1-1 1,-1 0-1,-12 0 1,24-2-1017,0 0 0,0 0 0,-1 0 0,1 0 1,0 0-1,0 0 0,0 1 0,0-1 0,0 0 1,-1 0-1,1 0 0,0 1 0,0-1 0,0 0 1,0 0-1,0 0 0,0 1 0,0-1 0,0 0 1,0 0-1,0 0 0,0 1 0,0-1 0,0 0 1,0 0-1,0 0 0,0 1 0,0-1 0,0 0 0,0 0 1,0 0-1,0 1 0,0-1 0,0 0 0,1 0 1,-1 0-1,0 0 0,0 1 0,0-1 0,0 0 1,0 0-1,0 0 0,1 0 0,-1 1 0,0-1 1,0 0-1,0 0 0,1 0 0,-1 0 0,0 0 0,0 0 1,0 0-1,1 0 0,-1 0 0,0 0 0,0 0 1,0 0-1,1 0 0,48 3 3315,-22-4-2138,593-29 2085,3-35 5,-376 37-2911,987-166-5156,-1050 161 1357,40-9-3188,-273 32 1100,2 3 2796,0-2 1,-58-19-1,88 22 2422,1 0-1,-1-1 1,1-1 0,0 0-1,1-1 1,0-1 0,0 0-1,1-1 1,-16-17 0,21 18 229,-1 0 0,0 1 1,0 0-1,-12-7 1,-11 0 2054,-7 11 6222,41 5-7971,1 1 1,0 0-1,0 0 1,0 0-1,-1 0 1,1 0-1,-1 0 1,1 0-1,-1 0 1,1 0-1,-1 1 1,0-1-1,1 1 0,-1-1 1,1 3-1,7 5 429,18 15 390,35 22 1,9 7-359,-40-28-428,-2 1 0,-1 2 0,29 35 0,-49-53-242,-1 1 1,0 0-1,0 0 0,-1 1 1,-1-1-1,0 1 1,0 0-1,-1 1 1,-1-1-1,0 1 1,-1 0-1,0 0 1,0 17-1,-3-20-195,-1 1 1,0 0-1,0 0 0,-1-1 1,-1 1-1,0-1 1,0 0-1,-1 0 0,0 0 1,-1-1-1,0 0 0,0 0 1,-11 12-1,9-12-748,-1-1 1,1 0-1,-2 0 0,1-1 0,-15 10 1,18-14-10,1 0 0,-1 0 0,-1 0 1,1-1-1,0 0 0,0 0 1,-1-1-1,1 0 0,-1 0 0,-6 0 1,-16-1-5068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28 116 976,'-26'-102'4061,"24"88"3027,9 25-2724,-2 0-4600,25 65 3983,-3 1 0,-4 2 0,17 101 0,-26-74-2221,-4 16-1526,46 394 0,-50-475 50,-2-15-234,12 49 1,-15-103-21614,0-41 17952,-1-6 735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18 146 720,'0'-4'74,"-7"-34"2085,-3-64 0,10 100-772,3 4 307,2 3-919,0-1-1,0 1 1,0 0 0,0 0-1,-1 1 1,6 9 0,15 18 1622,-5-10-877,-1 2 1,-1 1-1,-1 0 1,13 30-1,0-3 255,60 107-285,89 150 2338,-121-221-2798,95 113-1,-141-188-1086,5 8-957,1-1 0,1-1 0,1-1-1,39 29 1,-57-47 528,-1 0-1,1 0 0,0 0 1,0 0-1,0 0 1,0 0-1,0-1 0,0 1 1,0 0-1,0-1 0,0 0 1,1 1-1,1-1 0,-3 0 221,-1 0 0,1-1-1,0 1 1,0 0-1,0-1 1,-1 1 0,1 0-1,0-1 1,-1 1-1,1-1 1,0 1 0,-1-1-1,1 1 1,0-1-1,-1 1 1,1-1 0,-1 1-1,1-1 1,-1 0-1,1 0 1,-1 1 0,1-2-1,1-4-813,-1 0 0,0-1 0,0 1 0,0 0 0,-1 0 0,-1-12 0,1 7 664,0-47-2609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1142 500 320,'0'0'89,"1"0"-1,-1 0 1,1 0 0,-1 0-1,1-1 1,-1 1 0,1 0-1,0 0 1,-1 0-1,1 0 1,-1 0 0,1 0-1,-1 1 1,1-1-1,-1 0 1,1 0 0,0 0-1,-1 0 1,1 1 0,-1-1-1,1 0 1,-1 0-1,1 1 1,-1-1 0,0 0-1,1 1 1,-1-1 0,1 1-1,-1-1 1,0 1-1,1-1 1,-1 1 0,0-1-1,1 1 1,-1-1 0,0 1-1,0-1 1,0 1-1,1-1 1,-1 1 0,0-1-1,0 1 1,0-1 0,0 1-1,0 0 1,0-1-1,0 1 1,0-1 0,0 1-1,0-1 1,0 1 0,-1 0-1,1 0 1,0 4 247,-7 1 519,-1-3-549,6 2-174,0-1 0,0 0 1,0 1-1,0-1 0,0 1 0,1-1 0,0 1 0,0 0 1,0 0-1,1-1 0,0 8 0,1 66 1070,1-38-290,-2-31-642,3 31 934,-3-39-1182,0 0 0,0 0 1,1 0-1,-1 0 0,0 0 0,1 0 1,-1 0-1,1 0 0,-1-1 0,1 1 0,-1 0 1,1 0-1,0 0 0,-1-1 0,1 1 1,0 0-1,0-1 0,0 1 0,-1-1 1,1 1-1,0-1 0,0 1 0,0-1 1,0 0-1,0 1 0,0-1 0,0 0 0,0 0 1,0 1-1,0-1 0,1 0 0,0 0 856,-2-358-43,-1 337-738,0 1 1,-2-1-1,0 1 0,-2-1 1,0 1-1,-1 0 0,-1 1 1,0 0-1,-2 0 0,0 0 0,-1 1 1,-1 1-1,-1 0 0,0 0 1,-1 1-1,-19-17 0,23 24 198,0 1-1,-1 0 1,0 0-1,0 1 1,-1 1-1,0 0 1,0 0-1,-1 1 0,0 0 1,0 1-1,0 0 1,0 1-1,0 1 1,-1 0-1,-23-1 1,8 4-104,0 1 0,1 2 0,-1 0 1,1 2-1,0 1 0,0 1 0,1 1 0,0 2 0,-46 25 1,42-17-132,0 1 0,1 1 0,2 1 0,0 2 0,1 0 1,2 2-1,-32 42 0,27-29-11,2 1 0,2 2 0,1 1-1,2 0 1,-18 55 0,21-37 90,2 2 0,3 0 0,3 0-1,2 1 1,4 0 0,2 0-1,3 1 1,11 87 0,-5-111-63,1 0 0,2-1 0,2-1 0,2 0 0,1 0 0,2-1 0,2-1-1,1-1 1,2 0 0,2-2 0,0 0 0,3-2 0,0-1 0,37 33 0,-44-46-54,1 0-1,0-2 1,2 0 0,0-1-1,1-1 1,0-1 0,37 14-1,-24-13-6,2-1-1,0-2 1,0-2-1,0-2 1,1-1-1,52 1 1,274-7 284,-363 1-297,1-1 0,0-1 0,0 1 0,0 0 0,0-1 0,-1 1 0,1-1 0,0 0 0,-1 0 0,1 0 0,-1 0 0,1 0 0,-1-1 0,1 1 0,-1-1 0,0 0 0,1 1 0,-1-1 0,0 0 0,2-4 0,-1 2-306,0-1 0,-1 1-1,0-1 1,0 1 0,-1-1 0,1 0 0,-1 0-1,0 1 1,0-1 0,0-10 0,-2-7-2495,0-1 0,-1 1 0,-11-44 0,12 62 2353,0-7-764,-1 0 0,2 0-1,0-20 1,0 9-21,0-27-1037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26 1921,'0'-26'1040,"-4"61"2574,-14 57 0,-7 41-845,-11 98 992,-6 51-433,17-78-1978,-26 393-1182,51-480-3690,0-43-4132,1-62 4124,5-11 465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1 960,'23'79'5243,"28"131"-306,-14-64-2383,205 754 9956,-224-840-12152,186 659 5847,-178-638-8318,-17-57-553,10 46-1,-18-62 1031,-1-31-17439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1 408 944,'0'0'1284,"1"-30"5620,1 27-6699,0 0 0,0-1 1,0 1-1,1 0 0,-1 0 0,1 1 0,-1-1 0,1 0 0,0 1 1,0 0-1,6-4 0,13-11 273,5-9-104,50-35 0,12-10-311,-87 68-61,1 1 0,0-1 0,-1 0 0,0 0 0,0 0 0,1 0 0,-2-1-1,1 1 1,0 0 0,-1-1 0,0 0 0,1 1 0,-1-1 0,-1 0 0,1 1 0,0-1 0,-1 0 0,0 0-1,0 1 1,0-1 0,-1-5 0,0 4 55,-1 0 0,1-1 1,-1 1-1,0 0 0,0 1 0,-1-1 0,1 0 0,-1 1 0,0-1 1,-1 1-1,1 0 0,-1 0 0,1 0 0,-7-4 0,9 7 35,-1-1 1,1 1-1,-1 0 0,0 0 0,0 0 0,1 0 1,-1 0-1,0 1 0,0-1 0,0 0 0,0 1 0,0 0 1,0-1-1,0 1 0,0 0 0,0 0 0,0 0 1,0 0-1,0 0 0,0 1 0,-2 0 0,0 0 51,0 1-1,0-1 0,1 1 0,-1 1 1,0-1-1,1 0 0,0 1 0,0-1 1,-6 7-1,-1 2 218,1 1 0,-1 1 0,2 0 0,-11 21 0,5-6-86,2 0 1,1 1 0,1 0-1,2 0 1,0 1 0,2 1-1,2-1 1,-2 46 0,6-58-268,1 0 0,0-1 0,1 1 0,1-1 0,1 1 0,0-1 0,1 0 0,1-1 0,1 1-1,0-1 1,1 0 0,1-1 0,1 0 0,0 0 0,0-1 0,14 14 0,-20-24-245,0-1-1,0 1 0,0-1 0,0 1 1,1-1-1,-1-1 0,1 1 1,0-1-1,0 1 0,0-1 0,0-1 1,0 1-1,0-1 0,0 0 1,1 0-1,-1 0 0,0-1 0,1 1 1,-1-2-1,0 1 0,1 0 1,-1-1-1,0 0 0,0 0 0,9-4 1,-6 2-434,0-1 0,0 0 1,0-1-1,-1 0 0,1 0 0,-1 0 1,-1-1-1,1 0 0,-1 0 1,0-1-1,0 0 0,-1 0 1,0 0-1,8-16 0,14-32-1868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1088,'0'7'1609,"-1"158"4559,18 471 7134,1-409-10361,24 193-802,-36-384-2374,22 143-712,-11-57-6488,-17-120 6342,1 15 50,-4-10-1819,-29-23-10706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15 214 1072,'-8'-55'1896,"6"49"-1527,1 0 0,-1 0 0,1 0 1,1-1-1,-1 1 0,1 0 0,1-10 0,0 13-245,0 0 0,0 0 0,0 0 0,1 0 0,-1 1 0,1-1 0,0 0 0,-1 1 0,1-1 0,0 1 0,1 0 0,-1 0 0,0-1 0,1 1 0,-1 1 0,1-1 0,-1 0 0,1 1 0,5-3 0,8-4-58,1 0-1,0 1 1,1 1-1,-1 1 1,1 0 0,0 1-1,1 1 1,-1 1-1,0 0 1,1 2-1,-1 0 1,1 1 0,-1 0-1,1 2 1,-1 0-1,0 1 1,0 1 0,25 11-1,-1 3-246,0 2-1,-2 1 0,0 3 1,-2 1-1,51 44 1,-73-56 314,-1 1 1,-1 0-1,0 1 1,-1 1-1,-1 0 0,-1 0 1,0 1-1,-1 1 1,-1 0-1,-1 0 1,0 1-1,-2 0 1,0 0-1,4 30 1,-9-36 231,-1-1 0,-1 1 1,0 0-1,0-1 1,-2 1-1,1 0 0,-2-1 1,0 0-1,-6 15 1,6-18 0,-1 1 1,-1 0 0,1-1 0,-2 0 0,1 0 0,-1-1 0,-1 0 0,0 0 0,0-1 0,0 0 0,-12 9 0,16-15-283,0 1 1,0-1 0,-1 0 0,1 0 0,0 0-1,-1-1 1,1 0 0,-1 0 0,1 0 0,-1 0 0,0-1-1,1 1 1,-6-2 0,8 1-86,-1 0 0,1-1 0,-1 1 0,1-1 0,0 0 0,-1 1 0,1-1 0,0-1 0,-1 1 0,1 0 0,0 0 0,0-1 0,0 1-1,0-1 1,0 0 0,0 0 0,1 1 0,-1-1 0,0 0 0,1 0 0,0-1 0,-1 1 0,1 0 0,0 0 0,-1-5 0,-4-14-453,2-1 0,0 0-1,2-1 1,0 1 0,1 0-1,3-26 1,-1 1-58,-1 16 296,1 1 1,2 0 0,1 0 0,8-34-1,-10 55 198,1 0 0,1 0 0,-1 1 0,2-1 0,-1 1 1,1-1-1,10-11 0,-12 16 18,1 0 0,-1 0 0,1 1 0,0 0 1,0 0-1,1 0 0,-1 0 0,1 0 1,-1 1-1,1 0 0,0 0 0,0 0 0,0 1 1,0 0-1,5-1 0,-4 2 25,0 0 0,0 0-1,-1 1 1,1 0 0,0 0 0,-1 0-1,1 1 1,-1 0 0,1 0-1,-1 1 1,0-1 0,0 1 0,0 0-1,0 0 1,0 1 0,-1-1 0,0 1-1,1 0 1,-2 0 0,5 6-1,8 9 53,-1 0-1,-1 1 0,15 29 1,29 66 93,-32-62-1885,51 79-1,-76-130 1480,-1-1 0,1 1 0,1-1 0,-1 1-1,0-1 1,0 0 0,0 0 0,1 1 0,-1-1-1,1 0 1,-1 0 0,1 0 0,-1-1 0,1 1-1,-1 0 1,1-1 0,0 1 0,-1-1 0,1 1 0,0-1-1,0 0 1,-1 1 0,1-1 0,0 0 0,0 0-1,-1-1 1,1 1 0,0 0 0,0 0 0,-1-1-1,3 0 1,22-8-2029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507 816 576,'-11'-16'485,"0"1"-1,-2 0 1,1 1-1,-2 0 0,0 0 1,-27-19-1,38 31-316,-1 0 0,1 1 0,0-1 0,-1 1 0,1 0 0,-1 0 0,1 0 0,-1 0 0,1 1 0,-1-1 0,0 1 0,1 0 0,-1 0 0,1 0 0,-1 0 0,0 1 0,1 0 0,-1 0 0,1 0 1,-1 0-1,1 0 0,-1 0 0,1 1 0,0 0 0,0 0 0,0 0 0,0 0 0,-5 4 0,-4 5 590,0 1 1,0 0-1,1 1 1,-16 24-1,-11 20 920,4 2 0,1 1-1,4 1 1,-28 82-1,52-128-1585,0 0-1,2 1 0,0 0 0,0 0 1,2-1-1,0 1 0,1 0 1,0 0-1,1 0 0,1 0 0,1 0 1,0 0-1,7 20 0,-8-32-118,-1-1 0,1 0 0,0 0 0,0 0 0,0 0 0,0 0 0,1 0 0,-1 0 0,1-1 0,0 0 0,-1 1 0,1-1 0,0 0 0,1 0 0,-1 0 0,0-1 0,0 1 0,1-1 0,-1 0 0,1 0 0,-1 0 0,1 0 0,0 0 0,-1-1 0,1 0 0,0 0 0,-1 0 0,1 0 0,0 0 0,-1-1 0,1 0 0,-1 1 0,1-1 0,3-2 0,4-1-225,-1 0-1,1 0 1,-1-1-1,0-1 1,0 0 0,-1 0-1,0-1 1,0 0-1,0 0 1,10-13 0,-2-2-320,-1 0 1,-2-1-1,0-1 1,-1 0-1,-1-1 1,-2 0-1,0-1 1,-2 0-1,-1 0 1,8-53-1,-5-19-355,-3-168 0,-8 194 864,-2-21 466,-28-176-1,12 107 1530,18 150-1425,0 1 0,-1-1 0,0 0 0,-1 1-1,-1 0 1,-8-19 0,13 30-489,-1 1-1,0-1 1,0 0 0,0 0-1,0 0 1,0 0-1,0 1 1,0-1-1,0 0 1,0 0 0,0 0-1,0 0 1,0 1-1,0-1 1,0 0-1,0 0 1,-1 0 0,1 0-1,0 1 1,0-1-1,0 0 1,0 0-1,0 0 1,0 0 0,0 0-1,0 0 1,0 1-1,-1-1 1,1 0-1,0 0 1,0 0 0,0 0-1,0 0 1,0 0-1,-1 0 1,1 0-1,0 0 1,0 0 0,0 0-1,0 1 1,0-1-1,-1 0 1,1 0-1,0 0 1,0 0 0,0 0-1,0 0 1,-1 0-1,1-1 1,0 1-1,0 0 1,0 0-1,0 0 1,-1 0 0,1 0-1,0 0 1,0 0-1,0 0 1,0 0-1,0 0 1,-1 0 0,1 0-1,0-1 1,0 1-1,0 0 1,0 0-1,0 0 1,0 0 0,0-1-1,-2 13 406,0 0 0,1-1-1,1 1 1,2 18 0,-1 7 198,-1 62 436,-2 66-427,7 0 1,28 171-1,-18-256-1024,36 111 0,0-63-2537,-33-92-360,31 47 0,-45-77 2540,0 0-1,0-1 1,1 1-1,0-1 1,7 7 0,-10-11 544,-1 0 1,1 0 0,-1 0 0,1 0-1,0 0 1,-1 0 0,1 0 0,0-1-1,0 1 1,0-1 0,0 1 0,0-1-1,-1 0 1,1 1 0,0-1 0,0 0-1,0 0 1,0 0 0,0-1 0,0 1-1,0 0 1,2-2 0,20-12-1795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68 512,'1'-5'263,"2"0"0,-1 0 0,0 1 1,1-1-1,0 1 0,0-1 0,0 1 0,1 0 0,-1 0 0,1 1 0,0-1 0,6-4 0,-8 7-122,-1 0 0,1 0 0,0 0-1,0 1 1,0-1 0,0 0 0,0 1 0,0-1-1,0 1 1,0 0 0,0 0 0,0 0 0,1 0-1,-1 0 1,0 0 0,0 0 0,0 1 0,0-1-1,0 1 1,0-1 0,0 1 0,0 0 0,0 0-1,-1 0 1,1 0 0,0 0 0,0 0-1,-1 0 1,1 1 0,-1-1 0,1 0 0,-1 1-1,1 0 1,1 2 0,6 8 378,0 1 0,-1 1 0,-1-1 0,0 1 0,0 0 0,-1 1 1,-1 0-1,-1 0 0,0 0 0,2 18 0,-3-6-249,0 0 0,-2 0 1,-1 1-1,-1-1 0,-5 28 0,3-40-240,-1-1 0,-1 0 0,0 1-1,0-2 1,-1 1 0,-1-1 0,-1 0-1,0 0 1,0-1 0,-1 0 0,-1-1-1,-18 19 1,25-27-54,1-1 0,-1 1-1,0 0 1,0-1 0,0 0 0,0 1-1,0-1 1,0 0 0,-1-1-1,1 1 1,-1-1 0,1 1 0,-1-1-1,1 0 1,-1 0 0,0-1-1,1 1 1,-1-1 0,0 0 0,0 0-1,0 0 1,1 0 0,-1-1-1,0 1 1,1-1 0,-7-2 0,5 1-75,1-1 1,0 0-1,0 1 1,0-2 0,0 1-1,0 0 1,1-1 0,0 1-1,-1-1 1,1 0 0,0 0-1,1 0 1,-1-1 0,1 1-1,0 0 1,0-1 0,0 0-1,1 1 1,-2-10 0,-2-10-88,1-1 0,1 1 1,2-1-1,0 0 0,2 1 1,0-1-1,2 0 0,1 1 1,1 0-1,1 0 0,0 0 1,2 1-1,1-1 0,21-36 0,-29 58 240,0-1 0,1 1 0,-1-1 0,1 1 0,0 0 0,0-1 0,0 1 0,0 0 0,0 0 0,1 1 0,-1-1 0,1 0 0,-1 1 0,1-1 0,-1 1 0,1 0 0,0 0-1,0 0 1,-1 0 0,1 1 0,0-1 0,0 1 0,0-1 0,0 1 0,0 0 0,0 0 0,0 0 0,-1 1 0,1-1 0,0 1 0,0-1 0,0 1 0,0 0 0,-1 0 0,1 1-1,0-1 1,-1 0 0,1 1 0,-1 0 0,0-1 0,1 1 0,-1 0 0,0 0 0,0 0 0,0 0 0,0 1 0,-1-1 0,1 1 0,2 3 0,2 8 155,-1 0 1,0 0-1,0 1 0,-2-1 1,0 1-1,0 0 1,-1 16-1,-2 112-711,-2-68-2491,20-75-2924,-12-6 5498,1 0 1,-1 0-1,0-1 0,0 0 1,-1 0-1,0-1 1,-1 1-1,1-1 0,4-14 1,14-25-519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212 306 848,'-37'-277'5832,"30"248"477,6 69-1466,9 178 3788,23 98-3979,-7-80-3211,57 484-1230,-23-203-211,-31-291 0,-13-121-1229,31 110 1,-38-248-17425,-4-48 15619,-5-22-257,-20-146 0,12 137 2486,8 76 574,-1 0 1,-12-49-1,2 29 80,-27-91 27,33 125 267,-2 0 0,0 1 0,-1 1 0,-19-29 0,24 42-40,0 1 0,0 0 0,-1 0 0,0 0-1,0 1 1,0-1 0,-1 2 0,0-1-1,0 1 1,0 0 0,0 0 0,0 1-1,-11-3 1,12 4 26,0 0 1,0 1-1,0 0 0,0 0 0,0 1 0,0 0 1,0 0-1,-1 0 0,1 1 0,0 0 0,0 0 1,0 0-1,0 1 0,0 0 0,0 0 0,1 0 1,-10 6-1,1 1 261,7-6-67,1 1 1,0 0 0,-1 1 0,2 0 0,-12 10 0,15-12-199,0 0 1,0 1-1,1-1 1,-1 1-1,1 0 1,-1-1-1,1 1 1,0 0-1,0 0 1,1 0-1,-1 0 1,1 0-1,0 7 1,1-9-120,-1 0 1,1-1 0,-1 1-1,1 0 1,0-1 0,0 1-1,0-1 1,0 1 0,0-1-1,0 1 1,0-1 0,0 0-1,1 1 1,-1-1 0,0 0-1,1 0 1,-1 0-1,1 0 1,-1 0 0,1 0-1,0-1 1,-1 1 0,1 0-1,0-1 1,-1 1 0,1-1-1,0 0 1,0 1 0,-1-1-1,1 0 1,0 0 0,2-1-1,78 2-1212,-56-2 528,98-1-1813,145 5 849,-262-2 1770,0 0 0,0 1 0,0 0-1,0 0 1,0 1 0,0-1 0,-1 2-1,1-1 1,-1 1 0,0 0-1,0 0 1,0 0 0,-1 1 0,0 0-1,0 0 1,0 0 0,0 1 0,-1 0-1,0 0 1,0 0 0,0 0 0,-1 1-1,3 6 1,2 8 776,0 1 0,-1-1 0,-1 1 0,-1 1 0,-1-1 0,1 29 0,1 43 3422,4-1-1,42 176 1,-50-261-4240,0 0-1,1-1 1,0 0 0,0 1 0,0-1 0,1 0 0,1-1 0,-1 1 0,1-1 0,0 0 0,0 0 0,7 6 0,-7-8-82,0-1 1,0 0-1,0-1 1,0 1 0,1-1-1,-1 0 1,1 0-1,-1-1 1,1 0 0,-1 0-1,1 0 1,0 0-1,0-1 1,-1 0 0,1-1-1,10-1 1,-5 0-126,1-1-1,-1 0 1,0-1 0,0 0-1,-1-1 1,1 0 0,-1-1-1,0 0 1,0-1 0,-1 0-1,0 0 1,0-1 0,10-12-1,-7 7-72,-1 0 1,0-1-1,-1-1 0,0 1 0,-2-2 0,1 1 0,-2-1 0,7-20 0,-8 18 48,-2 4 104,0 0-1,0 0 0,-1 0 0,-1-1 0,0 1 0,-1-1 0,-1 1 1,-3-27-1,-1-3 578,-2 0 0,-14-47 1,19 85-406,-1 1 0,1 0 0,-1 0 0,0 0 1,-1 0-1,1 0 0,-1 0 0,0 0 0,0 1 0,0 0 1,-1-1-1,0 1 0,1 0 0,-1 1 0,-1-1 0,1 1 0,0 0 1,-1 0-1,0 0 0,0 1 0,-8-4 0,1 0 318,-11-3 21,-1 1 0,0 0 1,-1 2-1,1 1 0,-1 1 1,0 1-1,-37 1 0,-6-3-1003,-4-7-2999,32-3-2966,40 14 6223,-1 1-1,0 0 0,1-1 0,-1 1 1,0-1-1,1 1 0,-1-1 0,1 1 1,-1-1-1,1 1 0,-1-1 0,1 1 0,0-1 1,-1 0-1,1 1 0,0-1 0,-1 0 1,1 1-1,0-1 0,0 0 0,-1 0 0,1 1 1,0-1-1,0 0 0,0 0 0,0 1 1,0-1-1,0 0 0,0 0 0,1 1 1,-1-1-1,0 0 0,0 1 0,0-1 0,1 0 1,-1 1-1,0-1 0,1 0 0,17-23-3522,20-5 744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4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42 115 624,'34'-18'1616,"48"-36"0,-14 12 11966,-71 53-11542,-29 75 6119,28-71-7443,1 0 0,0 0 0,1 0 0,0 20 0,2-13-392,1 0 1,5 36-1,-4-48-282,1 0-1,1 0 1,-1 0-1,2-1 0,-1 1 1,1-1-1,10 14 1,21 23-11,42 44 1,10 12-29,-82-94 3,-1-1 0,1 1 0,-2 0 0,1 0-1,-1 0 1,-1 0 0,1 1 0,-2 0 0,1-1 0,-1 1 0,0 0-1,-1 1 1,0-1 0,0 0 0,-1 0 0,-1 12 0,-1-13-2,1 0 0,-2 0 1,1 0-1,-1-1 1,0 1-1,0-1 1,-1 0-1,0 1 0,0-2 1,-1 1-1,0 0 1,0-1-1,-1 0 0,1 0 1,-1-1-1,-1 0 1,-11 9-1,8-8-438,1-1 0,-1 1 0,-1-2 0,1 1 1,0-2-1,-13 4 0,-1-3-2133,0 0 0,1-2 0,-33-1 0,-47 4-3227,52 5-1679,27 8 4656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4044 186 688,'0'-1'36,"0"0"0,0 0-1,0 0 1,-1 0-1,1 0 1,0 0 0,-1 0-1,1 0 1,-1 0-1,1 0 1,-1 1 0,0-1-1,1 0 1,-1 0-1,0 0 1,1 1 0,-1-1-1,0 0 1,0 1-1,0-1 1,0 1 0,0-1-1,0 1 1,0-1 0,-1 1-1,-33-10 506,13 4-111,-64-43 1491,54 37-811,0-2 0,-45-26 0,74 38-1050,-1 0 0,0 1 0,1-1 1,-1 1-1,0 0 0,0-1 0,0 2 1,0-1-1,0 0 0,-6 1 0,-26-7 222,17 3-160,0 0-1,0 1 1,-1 1 0,1 1 0,-1 1-1,1 0 1,-33 6 0,30-1-30,0 2 0,1 0 0,-1 1 0,2 1 0,-1 1 0,1 1 0,-28 20 0,-26 14 79,-167 76 248,-44 23 286,215-103-233,-127 96-1,169-112-303,1 2 0,1 0-1,1 2 1,1 1-1,-19 33 1,-88 171 1003,-145 398 1859,216-460-1614,-68 324 0,-37 389 1037,-142 733 1235,210-1124-3144,-86 412 113,-43-13-73,189-775-456,-6-1-1,-4-3 0,-95 166 1,133-266-36,7-7-8,-2-1 0,1 0 0,-1 0-1,0 0 1,0-1 0,-1 0 0,1 1 0,-1-1 0,-8 6 0,12-11-87,0 0 1,1 0-1,-1 0 1,1 0 0,-1 0-1,0 0 1,1 0-1,-1 0 1,1 0-1,-1-1 1,0 1 0,1 0-1,-1 0 1,1-1-1,-1 1 1,1 0-1,-1 0 1,0-1 0,1 1-1,0-1 1,-1 1-1,1 0 1,-1-1-1,1 1 1,-1-1 0,1 1-1,0-1 1,-1 0-1,1 1 1,0-1-1,0 1 1,-1-1 0,1-1-1,-5-17-216,2-1 0,0 0 0,1 1 0,1-1 0,2-21 0,-1 39 207,0-20-43,2 1 0,1-1 0,0 1 0,2 0 1,0 0-1,1 1 0,1 0 0,17-33 0,-20 44 38,0 1 1,1-1 0,0 1-1,1 0 1,0 0-1,0 1 1,1 0-1,0 0 1,0 0-1,0 1 1,1 0-1,0 0 1,0 1-1,1 0 1,-1 1 0,1 0-1,0 0 1,0 1-1,1 0 1,-1 0-1,13-1 1,-14 4 24,-1 0 0,0 0 1,1 1-1,-1 0 0,0 1 0,0-1 1,0 1-1,0 1 0,0-1 1,0 1-1,-1 1 0,1-1 1,-1 1-1,0 0 0,0 0 0,0 1 1,-1 0-1,1 0 0,-1 0 1,5 8-1,3 4 47,0 1 0,-1 0 0,-1 0 0,-1 2 0,13 35 0,-3 7 121,-3 0-1,-3 0 1,-2 2-1,4 89 1,-10 597 792,-28-456-139,-13-1 0,-101 399 0,-181 376-768,60-153-61,228-764 0,7 1 0,6 1 0,6 1 0,14 181 0,78 381 0,-55-522 0,89 519 0,-105-662 0,1 0 0,38 93 0,-42-126 0,0 0 0,2-1 0,0 0 0,1-1 0,0 0 0,2 0 0,0-1 0,0-1 0,1 0 0,1-1 0,18 12 0,-25-19 0,1 0 0,0-1 0,0 0 0,0-1 0,0 0 0,1 0 0,11 2 0,-6-2-1625,11 5-4964,-26-9 6368,1 0 0,-1 0 0,1 0 0,-1 1 0,1-1 0,-1 0 0,0 0 0,1 1 0,-1-1 0,1 0 0,-1 1 0,0-1 0,0 0 0,1 1 0,-1-1 0,0 0 0,1 1 0,-1-1 0,0 1 0,0-1 0,0 0 0,1 1 0,-1-1 0,0 1 1,0-1-1,0 1 0,0-1 0,0 1 0,0 0 0,-1 0-78,0 0 1,0 0-1,0 0 1,0 0-1,0 0 0,0 0 1,0 0-1,0 0 1,0 0-1,-1-1 1,1 1-1,0-1 1,-1 1-1,1-1 1,0 1-1,-2 0 1,-35 9-6212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31 208,'0'0'1203,"0"26"6222,-5-32-7050,0 0 0,0 0 0,0 1 0,-1 0 0,0-1 0,-11-6 0,5 9-70,-1 1 0,1 0-1,-1 0 1,0 1 0,0 1 0,1 0-1,-1 1 1,0 0 0,0 1 0,1 1-1,-1 0 1,1 0 0,0 1-1,0 1 1,0 0 0,1 1 0,0 0-1,-18 12 1,-2 5-158,0 2 0,2 1 1,0 1-1,-46 58 0,50-53-108,1 2 1,2 0-1,1 2 1,2 0-1,1 1 1,2 1-1,2 0 1,1 2-1,-13 69 0,22-84-24,1-1-1,0 1 1,2 0-1,1 0 0,1 0 1,1 0-1,1 0 1,2-1-1,0 1 0,1-1 1,2-1-1,0 1 1,2-1-1,0 0 0,1-1 1,2-1-1,19 27 1,-24-37-11,1 0 1,1-1-1,0 0 1,0-1-1,1 0 0,0-1 1,1 0-1,-1-1 1,1 0-1,1-1 1,0 0-1,-1-1 1,2 0-1,-1-1 1,0 0-1,1-1 1,0-1-1,19 1 1,-9-2-192,-17 0-107,-1-1 1,1 1-1,-1-1 0,1 0 1,-1-1-1,1 0 0,-1 0 1,0 0-1,1-1 0,-1 0 1,9-3-1,-14 3-27,0 1-1,0 0 1,0-1 0,0 0-1,0 1 1,0-1 0,-1 0-1,1 1 1,0-1-1,-1 0 1,0 1 0,1-1-1,-1 0 1,0 0 0,0 0-1,0 0 1,0-2 0,-3-31-4100,-3 17 2236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60 112 832,'-4'-49'1039,"1"-5"3728,2 46-3058,-2 12 447,0 22-235,24 381 7026,-1 1-5933,-21-249-2222,10 293 240,1-60-2608,-10-310-2135,-1-79 3208,1 0-1,-1 0 1,0 0 0,0 0 0,0 0 0,-1 0 0,1 0 0,-1-1 0,1 1 0,-1 0 0,0-1 0,-3 4 0,5-6 279,-1 1 1,0 0-1,1 0 0,-1 0 1,0 0-1,0 0 0,0-1 1,0 1-1,0 0 0,0-1 1,0 1-1,0 0 0,0-1 1,0 1-1,0-1 0,0 0 1,0 1-1,0-1 0,-1 0 1,1 0-1,0 0 0,0 0 1,0 0-1,0 0 0,-1 0 1,1 0-1,0 0 0,0 0 1,0-1-1,0 1 0,0-1 1,0 1-1,0-1 0,0 1 1,-1-1-1,2 1 0,-3-2 1,-15-22-2387,-8-4-647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0 752,'-15'6'551,"0"-1"1,1 0-1,-2-2 0,1 1 0,0-2 0,-31 2 0,45-4-368,-1 0 1,1 0-1,-1 1 0,1-1 1,-1 1-1,1-1 1,-1 1-1,1-1 0,-1 1 1,1 0-1,0 0 0,-1 0 1,1 0-1,0 0 0,0 0 1,0 0-1,0 0 0,-1 0 1,2 1-1,-1-1 0,0 0 1,0 1-1,-1 1 0,-1 3 2135,3 7 1781,8 12-2094,-1-17-1319,0 0-1,0-1 1,1 0-1,-1 0 1,1-1-1,1 0 1,-1 0-1,19 8 1,5 5 609,214 133 3080,130 87-3036,-133-92-3686,-227-138 2859,14 10-8003,-92-48-9968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57 736,'-59'-57'5544,"70"58"-4798,1 0-1,0 1 0,-1 0 1,1 1-1,-1 0 1,0 1-1,0 0 0,18 10 1,8 7-92,36 27 1,-41-26-50,-4-2-440,0 1 1,-2 1-1,-1 2 0,0 0 1,-2 2-1,-1 0 1,-1 2-1,23 39 1,-34-49-150,-7-15-12,-1 1 1,0 0-1,0 0 0,0 0 1,0 1-1,-1-1 0,1 0 1,-1 1-1,0-1 0,0 6 1,-1-9-69,-1 0 1,1-1 0,-1 1 0,1 0 0,-1 0 0,1-1 0,-1 1 0,0-1 0,0 1 0,1 0-1,-1-1 1,0 1 0,0-1 0,1 0 0,-1 1 0,0-1 0,0 0 0,0 1 0,0-1 0,0 0-1,0 0 1,1 0 0,-1 0 0,0 0 0,0 0 0,0 0 0,0 0 0,0 0 0,0 0 0,-1-1 0,-33-2-1983,15-4 1173,2-1-1,-1-1 1,1 0 0,0-1 0,1-1 0,0 0 0,1-2 0,0 0 0,1 0-1,-19-23 1,4-2-391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1 145 272,'0'0'488,"5"-3"14,0 0 0,1 1 0,-1-1 0,1 1 0,11-3 0,5 6 127,0 1 0,0 0 0,0 2 0,-1 0 0,1 2 0,-1 0 0,0 1 0,0 2-1,-1 0 1,37 22 0,732 474 4680,-727-456-4799,-44-34-141,39 24 1,-38-35 131,-15-4-106,-14-2-379,-1-1-187,0 0-1,0-1 1,0-1-1,1 0 0,0 0 1,0-1-1,-10-7 1,-70-56-582,76 58 667,-38-33-82,1-2 1,-69-81-1,92 93 152,2-2 0,1-1 1,2-1-1,2-1 0,-18-43 0,35 71 26,0-1 0,0 0 0,1 0-1,1-1 1,0 1 0,-1-21 0,3 28 27,0 1 0,0 0-1,0 0 1,1 0 0,0 0 0,-1 0 0,1-1-1,1 1 1,-1 0 0,0 1 0,1-1 0,0 0 0,0 0-1,0 1 1,1-1 0,-1 1 0,1 0 0,0 0-1,-1 0 1,1 0 0,1 0 0,-1 0 0,7-3-1,-2 3 72,0 0-1,0 1 1,0 0-1,1 0 1,-1 1-1,0 0 1,1 0-1,-1 1 1,1 1-1,-1-1 0,0 1 1,1 0-1,7 3 1,20 5 341,54 21-1,-82-27-416,92 37 344,168 92 0,-246-119-682,0-1-1,29 11 1,-43-21-357,0 1 1,1-1-1,-1-1 0,0 0 0,15 1 0,-23-2 531,1 0 0,-1 0 0,0 0-1,1 0 1,-1 0 0,0 0-1,1 0 1,-1 0 0,0 0 0,1 0-1,-1 0 1,1 0 0,-1 0-1,0 0 1,1 0 0,-1 0 0,0 0-1,1-1 1,-1 1 0,0 0-1,0 0 1,1 0 0,-1-1 0,0 1-1,1 0 1,-1 0 0,0-1-1,0 1 1,0 0 0,1-1 0,-1 1-1,0 0 1,0-1 0,0 1 0,0 0-1,0-1 1,1 1 0,-1 0-1,0-1 1,0 1 0,0 0 0,0-1-1,0 1 1,0 0 0,0-1-1,0 1 1,-1-1 0,-8-19-2380,8 17 2268,-26-38-2155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75 896,'-61'-50'1430,"56"47"-1199,0 0 0,0 0 1,-1 0-1,1 1 0,-1 0 0,1 0 1,-1 0-1,0 1 0,0 0 0,1 0 1,-7 0-1,11 1-152,0 0-1,0 0 1,1 0-1,-1 0 1,0 0-1,0 0 1,1 0 0,-1 1-1,0-1 1,0 0-1,1 1 1,-1-1 0,0 0-1,1 1 1,-1-1-1,1 1 1,-1-1-1,1 1 1,-1-1 0,0 1-1,1 0 1,0-1-1,-1 1 1,1-1-1,-1 1 1,1 0 0,0-1-1,-1 3 1,-1 27 1329,15 30 86,-7-43-1113,1-1 0,1 0 0,0-1 0,1 1 0,0-2-1,1 1 1,23 24 0,-2-6 666,67 53 0,-37-41-47,2-3 0,127 63 0,151 45 443,-232-105-1206,239 116 377,-289-129-1525,-3 3-1,-1 1 1,87 77 0,-103-79-883,-21-20-442,-1 1 1,23 27 0,-30-22-726,-9-2 439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1359 464,'-212'18'6798,"210"-18"-6711,-1 0-1,0-1 1,1 1-1,-1 0 1,1-1 0,-1 0-1,1 0 1,-1 0-1,1 0 1,-1 0-1,1 0 1,0 0 0,0-1-1,0 0 1,0 1-1,0-1 1,0 0 0,0 0-1,0 0 1,0 0-1,1 0 1,-1 0-1,-1-4 1,-2-5-70,0 0 0,0-1 1,-5-23-1,3 10 53,-52-199-1675,19 66-493,-37-204-1021,71 328 3217,-3-29-8,6 21 3193,4 46-2984,1 0 1,-1 0-1,1 0 0,0 0 1,0-1-1,0 1 0,0 0 1,1-1-1,4 6 0,-1-1 163,11 14 1,0-1 0,1 0 1,1-2-1,1 0 0,24 18 0,-36-31-438,0 0-1,-1-1 1,2 0 0,-1-1 0,1 1 0,-1-1-1,1-1 1,0 0 0,0 0 0,1-1-1,-1 0 1,0 0 0,1-1 0,-1-1-1,1 1 1,-1-2 0,1 1 0,9-3 0,-13 1-22,-1 1 0,0-2 0,0 1 0,0-1 0,0 1 0,-1-1 1,1-1-1,-1 1 0,1-1 0,-1 1 0,0-1 0,-1-1 0,1 1 1,-1 0-1,0-1 0,0 0 0,0 1 0,0-1 0,-1 0 0,0-1 1,0 1-1,0 0 0,-1 0 0,0-1 0,1-10 0,0 2-18,-1 0-1,-1 0 1,0 0-1,0-1 0,-2 1 1,0 0-1,0 0 0,-9-25 1,1 16-6,0 0 0,-1 1 1,-2 1-1,0 0 0,-1 0 1,-1 1-1,-1 1 0,0 1 0,-29-25 1,31 32 27,1-1 1,-2 2 0,1 0 0,-1 1-1,-1 0 1,0 1 0,0 1 0,-1 1 0,1 0-1,-1 1 1,0 1 0,-1 0 0,1 2-1,-20-2 1,30 5-14,0 0-1,0 0 1,0 0-1,0 1 1,0-1 0,0 2-1,1-1 1,-1 1-1,1 0 1,-1 0-1,1 1 1,0 0-1,0 0 1,1 1 0,-1-1-1,1 1 1,0 0-1,0 1 1,1-1-1,0 1 1,0 0 0,0 0-1,-3 6 1,0 3-237,0-1 0,1 1-1,0 0 1,2 0 0,0 1 0,0-1 0,1 1 0,1 0 0,0 21 0,2 138-6755,0-155 5467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12966,'0'-29'-208,"10"8"-384,-3 10-321,11 4-303,-1 7-65,0 0 0,1 18 1,-11-7 31,3 6 97,4-6 159,-14 0 97,0-4-1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172 550 304,'-71'0'1580,"68"-1"-1482,1 0 0,-1 0 0,0 0 1,1 0-1,0 0 0,-1-1 0,1 0 1,0 1-1,0-1 0,-1 0 0,-2-4 1,0 2 277,0 0 0,0 1 0,0-1 0,0 1 0,-1 0 0,1 0 0,-10-3 0,-3 0 7111,57 5-6991,1 2 1,-1 1-1,0 2 0,-1 2 0,68 18 1,-99-21-443,63 19 632,-2 3 0,113 58 1,-135-53 943,-37-24 953,-21-12-1546,-2-3-885,-21-10 11,26 16-172,-1-1 1,1-1 0,0 1-1,1-1 1,-1-1 0,1 0-1,-11-10 1,-54-57-98,42 40 63,-76-82 17,-57-56-1963,94 102-636,24 23-2577,45 45 4870,-1-1 0,1 1 1,0 0-1,0 0 0,0-1 1,0 1-1,0-1 0,1 1 1,-1-1-1,0 1 0,1-1 0,-1 0 1,1 1-1,-1-1 0,1 0 1,0 1-1,0-1 0,-1 0 1,1 1-1,1-1 0,-1 0 0,0 1 1,0-1-1,1 0 0,-1 1 1,0-1-1,2-1 0,0-2-205,1-1 1,1 1-1,-1 0 0,1 1 0,7-9 0,-5 7 277,11-13-1063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1013 304,'-1'-1'99,"1"0"-1,0 0 1,0 0-1,0-1 1,0 1-1,0 0 1,0 0 0,1 0-1,-1 0 1,0-1-1,0 1 1,1 0-1,-1 0 1,1 0-1,-1 0 1,1 0 0,0 0-1,-1 0 1,1 0-1,0 0 1,-1 1-1,1-1 1,0 0-1,1-1 1,27 0 2154,-11 3-2024,-7 0 131,-1 1 0,1 1 0,0 0-1,-1 0 1,0 1 0,0 0 0,0 1-1,15 9 1,11 4 298,75 45 586,-38-21-589,-12-16-340,-60-25-314,-1-1 1,0 0-1,1 1 1,-1-1-1,0 0 1,1 0-1,-1 0 0,1 1 1,-1-1-1,0 0 1,1 0-1,-1 0 1,1 0-1,-1 0 1,1 1-1,-1-1 0,0 0 1,1 0-1,-1 0 1,1 0-1,-1 0 1,1-1-1,-1 1 1,0 0-1,1 0 0,-1 0 1,1 0-1,-1 0 1,0-1-1,1 1 1,-1 0-1,1 0 1,-1 0-1,0-1 0,1 1 1,-1 0-1,0-1 1,0 1-1,1 0 1,-1-1-1,1 0 1,-2-22-182,-17-26-40,-58-30 105,-124-186 1012,174 233-529,22 28-304,0-1 0,0 1-1,1-1 1,-1 1 0,1-1-1,0 0 1,0 0 0,1-1 0,0 1-1,0-1 1,0 1 0,0-1-1,1 1 1,0-1 0,0 0-1,0-7 1,1 11-36,0 1 0,0 0 0,0-1 1,0 1-1,0 0 0,1 0 0,-1-1 0,0 1 0,1 0 0,-1 0 1,0 0-1,1-1 0,0 1 0,-1 0 0,1 0 0,0 0 0,0 0 0,-1 0 1,1 0-1,0 0 0,0 0 0,0 0 0,0 1 0,0-1 0,2-1 1,-1 2 53,1-1 0,-1 0 0,0 1 0,1 0 0,-1 0 0,1-1 0,-1 1 0,0 1 0,1-1 0,-1 0 0,0 1 0,1-1 0,-1 1 0,0 0 0,1-1 0,1 3 0,53 31 1531,-6-2-910,16 6-303,-66-37-455,0-1-1,0 1 1,0-1-1,0 1 1,0-1 0,0 0-1,0 1 1,0-1-1,0 0 1,1 0-1,-1 0 1,0 0-1,0 0 1,0 0-1,0 0 1,0 0-1,1 0 1,-1-1-1,0 1 1,0 0 0,0-1-1,1 0 1,-1 0-49,-1-1 1,1 0-1,-1 1 1,0-1-1,0 0 1,0 1-1,0-1 1,0 0-1,0 1 1,0-1 0,0 1-1,0-1 1,-1 0-1,1 1 1,-1-1-1,1 1 1,-1-1-1,-1-2 1,-6-14-517,-1-1 1,-21-33-1,-12-22 142,-16-43 216,34 74 340,2-1-1,3-1 0,1-1 1,-15-60-1,31 102-21,1 0 0,1-1 1,-1 1-1,1-1 0,0 1 0,0-1 0,0 1 1,0-1-1,1 1 0,0 0 0,0-1 0,0 1 0,0 0 1,1-1-1,0 1 0,0 0 0,0 0 0,4-6 1,-3 8 9,-1 0 0,0 0 0,1 0 0,0 0 0,0 0 0,-1 1 0,1-1 0,0 1 0,0 0 0,0 0 0,1 0 0,-1 0 0,0 0 0,0 1 0,0 0 0,1-1 0,-1 1 0,0 0 0,0 0 0,1 1 1,-1-1-1,0 1 0,0 0 0,6 2 0,-2-1 31,0 1-1,0 0 1,0 1 0,-1-1 0,9 7 0,15 9 127,80 47 62,-43-23-233,-45-28-1116,39 33 0,-61-48 877,1 1 0,-1-1 0,1 0 0,-1 1 0,1-1 0,-1 0 0,1 1 0,-1-1 0,1 0 0,-1 0-1,1 0 1,-1 0 0,1 1 0,0-1 0,-1 0 0,1 0 0,-1 0 0,1 0 0,0 0 0,-1 0 0,1-1 0,-1 1 0,1 0 0,-1 0 0,1 0 0,-1 0 0,2-1 0,-18-11-4020,-10-14 1898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70 976,'0'-60'1812,"0"59"-1772,0 1 0,1-1 1,-1 1-1,0-1 0,0 1 1,1-1-1,-1 1 0,0-1 0,1 1 1,-1 0-1,0-1 0,1 1 0,-1-1 1,1 1-1,-1 0 0,1-1 0,-1 1 1,1 0-1,-1 0 0,1-1 0,-1 1 1,1 0-1,-1 0 0,1 0 0,-1 0 1,1 0-1,-1-1 0,1 1 1,0 0-1,-1 0 0,1 0 0,-1 1 1,1-1-1,-1 0 0,1 0 0,-1 0 1,1 0-1,-1 0 0,2 1 0,26 9 1207,-13-1-932,-1 2 0,0 0 0,-1 0 0,0 2-1,-1-1 1,-1 2 0,20 28 0,-2 3 6,28 63 1,-48-86-309,0 0 0,-2 0 0,0 0 0,-2 1 0,0 0 0,-2 0 0,0 0 0,-2 46 0,-1-67-28,1 0-1,-1-1 1,0 1-1,0 0 1,0-1-1,0 1 1,0 0-1,0 0 1,-1-1-1,1 1 1,0 0-1,-1-1 1,0 1-1,1-1 1,-1 1-1,0-1 1,1 1-1,-1-1 1,0 1-1,0-1 1,-1 0-1,1 1 1,0-1-1,0 0 1,0 0-1,-1 0 1,1 0-1,-1 0 1,1 0-1,-1 0 1,1-1-1,-1 1 1,1 0-1,-1-1 1,0 1-1,1-1 1,-1 0-1,0 0 1,1 1-1,-1-1 1,0 0-1,1 0 1,-1 0-1,0-1 1,1 1-1,-3-1 1,-6-1-79,1-1 1,0-1 0,0 1-1,0-1 1,1-1-1,-16-9 1,9 3 60,0 0 0,0 0 0,1-1 1,1-1-1,0-1 0,1 0 0,1 0 0,0-1 0,1 0 0,0-1 0,1 0 0,1-1 0,1 0 0,0 0 1,1-1-1,1 1 0,0-1 0,2 0 0,0-1 0,0-20 0,3 36 48,-1 1-1,2-1 1,-1 0-1,0 1 1,0-1 0,1 1-1,-1-1 1,1 1-1,0-1 1,0 1 0,0-1-1,0 1 1,0 0-1,0-1 1,1 1 0,-1 0-1,1 0 1,0 0-1,-1 0 1,1 0-1,0 1 1,0-1 0,0 0-1,0 1 1,1 0-1,-1-1 1,0 1 0,0 0-1,5-1 1,3-1 88,1 1 0,-1 1 1,1 0-1,-1 0 0,21 2 0,-11-1-39,-13 1-45,0-1 1,0 1 0,0 1-1,0 0 1,0 0-1,10 4 1,24 7 13,-6-4-168,-29-6-146,-1-2 1,1 1 0,0-1 0,0 0 0,0 0 0,7 0-1,-13-1 231,0 0 0,1 1 0,-1-1 0,1 0 0,-1 0 0,0 0 0,1 0 0,-1 0 0,1 0 0,-1 0-1,0 0 1,1 0 0,-1 0 0,0 0 0,1-1 0,-1 1 0,1 0 0,-1 0 0,0 0 0,1 0 0,-1-1 0,0 1-1,1 0 1,-1 0 0,0-1 0,0 1 0,1 0 0,-1 0 0,0-1 0,0 1 0,1 0 0,-1-1 0,0 1 0,0 0-1,0-1 1,1 1 0,-1 0 0,0-1 0,0 1 0,0-1 0,0 1 0,0 0 0,0-1 0,0 1 0,0-1-1,0 1 1,0 0 0,0-1 0,0 1 0,0 0 0,0-1 0,-1 0 0,1-15-1372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45 770 704,'-3'-6'286,"0"2"0,-1-1 0,0 0 1,0 1-1,0-1 0,0 1 0,-1 1 0,-7-6 0,10 7 728,3 18-427,1-1 0,1 0 0,0 0 0,0-1 0,2 1 0,0-1 0,0 0 1,1 0-1,1 0 0,1-1 0,0 0 0,12 15 0,1-1-216,2 0 0,1-2 0,1 0 0,36 26 0,-46-39-323,1-1 0,0-1 1,1-1-1,0 0 1,1-1-1,21 7 0,-32-13-36,0-1 0,0 1 0,0-1 0,0 0 0,-1-1 0,1 0 0,0 0 0,0 0 0,9-2 0,-12 1-9,0 0 1,0-1-1,0 1 0,0-1 1,-1 0-1,1 0 0,-1 0 1,1 0-1,-1-1 0,0 1 1,0-1-1,0 0 0,0 0 1,0 0-1,-1 0 0,5-7 1,-3 1-107,0 1-1,-1-1 1,-1 0 0,1 0 0,-1-1 0,-1 1 0,0 0 0,0-1 0,-1 1 0,-1-12 0,-11-103-1395,12 121 1467,-9-44-519,-1 1 0,-2 1 0,-19-45-1,-64-133-921,65 157 1239,2 7 422,-2 1 0,-3 1-1,-67-86 1,96 138-80,3 3-61,-1 1 0,1-1-1,0 0 1,-1 1 0,1-1 0,0 0 0,0 0 0,0 0 0,0 0 0,1 0 0,-1 0 0,0 0 0,1 0-1,0 0 1,-1-3 0,1 5-8,1 0-1,-1 0 1,0 0 0,1 0-1,-1 0 1,0-1-1,1 1 1,-1 0-1,1 0 1,-1 0-1,0 0 1,1 0 0,-1 0-1,0 0 1,1 0-1,-1 0 1,0 0-1,1 1 1,-1-1 0,0 0-1,1 0 1,-1 0-1,0 0 1,1 0-1,-1 1 1,0-1-1,1 0 1,-1 0 0,0 1-1,0-1 1,1 0-1,-1 0 1,0 1-1,1-1 1,216 235 2863,-176-203-3186,4 5-1873,-44-35 1938,0-1 0,0 0 0,0 1 0,0-1 1,0 0-1,0 0 0,1 0 0,-1 0 0,0 0 0,1 0 0,-1 0 0,1 0 0,-1-1 0,1 1 0,-1-1 0,1 1 0,0-1 0,3 1 1,-2-1-2096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49 587 992,'-15'-39'503,"9"24"-322,0 0 0,1-1 0,1 1 0,0-1 0,1 0 0,0-1 0,1-19 0,2 15 63,1 0 1,0 1 0,2-1-1,1 1 1,6-21 0,-6 28-67,0 1 0,2 0 1,-1 1-1,1 0 1,1-1-1,0 2 1,1-1-1,0 1 0,12-12 1,-6 9 3,0 0 0,1 1 1,0 0-1,1 1 0,0 1 0,0 0 1,1 2-1,1 0 0,-1 1 1,1 0-1,0 1 0,1 2 0,-1 0 1,1 0-1,0 2 0,0 0 0,0 2 1,0 0-1,0 1 0,0 0 1,0 2-1,0 0 0,0 1 0,25 10 1,-24-7 66,0 1 0,0 0 1,-1 2-1,0 0 0,0 1 1,-1 1-1,-1 1 0,0 1 1,-1 0-1,0 1 0,-1 0 1,-1 2-1,0 0 0,-1 0 1,-1 1-1,-1 0 0,-1 1 1,0 1-1,-2-1 0,0 2 1,-1-1-1,-1 1 0,5 29 1,-7-12 222,-2 0 0,-2 0-1,-1 0 1,-2 0 0,-2 0 0,-1 0 0,-2-1 0,-1 0 0,-2-1 0,-22 49 0,-5-5 272,-3-1 0,-4-1-1,-70 91 1,99-147-646,-1-2 0,-1 1 0,-1-2 0,0-1 0,-1 0 0,-33 21 0,39-30 12,0-1 0,-1 0 0,-1-1 0,1 0 0,-1-2 0,0 0 0,0 0 0,0-2 0,-1 0 0,0 0 0,-19-1 0,34-2-155,21 0-27,191-11-35,-194 10 128,0 1-1,-1 1 1,1 0-1,0 1 0,0 0 1,0 1-1,-1 1 1,17 7-1,-1 4 62,8 3-36,-1 2-1,0 1 1,57 44-1,-81-52-209,58 44-4774,-23-28-7762,-36-27 9570,4-2 468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253 118 2353,'-41'-11'1617,"-11"0"256,10 11 112,11 0-289,3 0-575,11 0-609,0-7-256,-1-4-432,18 1-688,-7-1-785,7 4-320,0-4 32,18-6 288,6-5 161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118 170 800,'5'0'152,"0"0"1,0 0-1,0 0 0,0 1 0,-1 0 0,1 0 0,0 0 0,-1 1 0,1-1 0,-1 1 0,1 0 1,-1 1-1,6 3 0,-4-1 211,0 1-1,-1 0 1,1 0 0,-1 0 0,0 1-1,-1 0 1,5 8 0,117 185 9548,-121-192-9657,0-2 0,1 1 0,0 0 0,0-1 0,1-1 0,0 1 0,0-1 0,0 0 0,0 0 0,16 6 0,-18-8-207,1-2 0,-1 1 1,1-1-1,0 0 1,-1 0-1,1 0 1,0-1-1,0 0 0,0 0 1,-1 0-1,1-1 1,0 0-1,-1 0 1,1 0-1,0-1 0,-1 0 1,6-3-1,-6 2-34,0-1-1,0 1 1,-1-1 0,1-1-1,-1 1 1,0-1 0,0 0-1,0 1 1,-1-2-1,1 1 1,-1 0 0,-1-1-1,1 1 1,-1-1-1,0 0 1,0 0 0,-1 0-1,2-8 1,2-11-127,-2-1 0,0 1 0,-2-26 0,-1 37 37,0 1 0,-1-1 0,-1 1 0,0 0 0,-1-1 0,0 1 0,-1 0 1,0 0-1,-1 1 0,-1-1 0,0 1 0,-1 0 0,0 1 0,0 0 0,-1 0 0,-1 0 0,0 1 0,-20-17 0,25 23 104,-1 0 1,1 1-1,-1 0 0,0-1 0,0 2 1,0-1-1,0 1 0,-1-1 0,1 1 1,-1 1-1,1-1 0,-1 1 0,0 0 0,1 0 1,-1 1-1,0 0 0,0 0 0,0 0 1,1 1-1,-1-1 0,0 1 0,1 1 1,-1-1-1,0 1 0,1 0 0,0 0 1,-1 1-1,1 0 0,-7 4 0,-11 9 70,1 1 0,1 1 0,0 1-1,-32 37 1,45-46-131,-32 37-1978,-47 74-1,36-48-3974,27-42 2446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2:5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1328 2449,'-166'0'7585,"188"-18"-8404,-10 10 514,0 0-1,1 2 1,17-8 0,14-6-376,-2-1 85,1 1 0,71-22 1,-91 36 883,-1 0 0,0 2 0,1 0 0,0 1 0,0 2 0,0 0 0,31 3 0,-39 2 808,0 1-1,0 0 0,0 1 1,-1 1-1,0 0 1,0 1-1,-1 0 0,0 1 1,-1 1-1,18 16 0,-9-9 715,0 0-1,29 16 1,-30-22-1226,-14-7-459,0-1 0,0 0 0,0 0 0,0 0 1,1 0-1,-1-1 0,1 0 0,-1-1 0,1 1 1,0-1-1,0-1 0,7 1 0,-12-2-132,-1 0-1,0 0 1,0 0-1,1 0 0,-1 0 1,0 0-1,0 0 1,0 0-1,0 0 0,0 0 1,0-1-1,-1 1 1,1 0-1,0-1 1,0 1-1,-1-1 0,1 1 1,-1-1-1,0 1 1,1-1-1,-1 1 0,0-1 1,0 1-1,0-1 1,0 1-1,0-1 1,0 1-1,-1-4 0,-3-52-796,-6 10 231,-2 0 1,-2 1-1,-20-44 0,-69-132 489,101 217 207,0-1 0,0 0 1,1 1-1,0-1 0,-1 0 0,2 1 0,-1-10 0,1 12 218,11 3 1524,47 1-941,63-1 1956,-109-2-2673,1 1-1,-1-1 1,0-1-1,0 0 1,0-1-1,-1 0 1,19-10-1,-2-4-556,-1-1 1,0-2-1,-2 0 0,-1-2 0,0-1 1,-2-1-1,-1 0 0,0-2 1,-2 0-1,-2-2 0,0 0 1,21-52-1,-29 49-2711,0-1 0,-2 0 0,-1 0 0,-2-1 0,-2 1 0,-2-60 0,0 74 1360,0-11-671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2481 1004 464,'0'-2'82,"-1"0"0,0 0 0,0 0 0,1 1 0,-1-1-1,0 0 1,-1 0 0,1 1 0,0-1 0,0 1 0,-1-1 0,1 1 0,-1-1 0,1 1-1,-1 0 1,0 0 0,1 0 0,-1 0 0,0 0 0,0 0 0,0 0 0,-2 0-1,-2-2 181,-1 1 0,1 0 0,0 0 0,-1 1 0,1 0 0,-10-1 0,-88 2 2570,-298 6 5111,278-1-6506,-158 12 973,52-5 59,-41 5 193,-203 28-1408,381-44-1480,59-1-3372,1 9-3330,16-5 7668,0-1 0,-1 0 0,1-2 0,-33 0 0,46-1-700,1 0 0,0 0 0,-1-1 0,1 1 0,0-1 0,0 0 0,-1 0 0,1 0 0,0-1 0,0 1 0,0-1 0,0 1 0,0-1 0,1 0 0,-1 0 0,0 0 0,1-1 0,-3-3 0,0 1-30,1-2 0,0 1 0,0 0 0,1-1 0,0 0 0,0 1-1,0-1 1,-1-8 0,-1-10-45,0 1 1,2-2-1,0-47 0,2-12 38,-1 13 2,4-1 0,13-89 1,4 51 268,7-201 1,-27 311-287,1 0 0,0 0 1,0 0-1,-1 0 0,1-1 0,0 1 0,-1 0 0,1 0 0,-1 0 0,0 0 0,1 0 1,-1 0-1,0 0 0,1 0 0,-1 0 0,0 1 0,0-1 0,0 0 0,0 0 0,0 1 1,0-1-1,0 0 0,0 1 0,0-1 0,0 1 0,0 0 0,0-1 0,-1 1 1,1 0-1,0 0 0,0-1 0,0 1 0,-1 0 0,1 0 0,0 0 0,0 0 0,0 1 1,0-1-1,-2 1 0,-2-1-393,0 1 1,0-1-1,0 1 0,0 1 1,0-1-1,0 1 1,0 0-1,-4 2 1,-18 17-2385,21-16 1420,0 0 1,-1 0-1,0 0 1,0-1-1,-11 5 1,4-7-737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9 443 896,'-1'-3'152,"0"1"0,0 0 0,0-1 0,0 1 0,0 0 0,0-1 0,1 1-1,-1-1 1,1 0 0,0 1 0,0-1 0,0 1 0,0-1 0,0 1-1,1-4 1,2-47 844,4 36-825,1 0 0,0 1 1,1 0-1,16-21 0,-16 23-91,10-12 46,0 1 0,2 1-1,32-30 1,-39 41-79,2 0 0,0 0 0,0 2 0,1 0 1,0 1-1,26-11 0,-38 19 16,-1 0 1,1 1-1,0 0 1,-1 0-1,1 0 1,0 1-1,-1-1 1,1 1-1,0 0 1,0 1-1,0-1 1,-1 1-1,1 0 1,0 0-1,-1 0 1,1 1-1,-1 0 1,0 0 0,1 0-1,-1 0 1,0 1-1,0-1 1,0 1-1,-1 0 1,1 0-1,-1 0 1,1 1-1,-1-1 1,0 1-1,0 0 1,3 6-1,3 5 106,-1 0 0,-1 1 1,0-1-1,-1 2 0,0-1 0,-2 1 0,5 26 0,-2 1-342,3 77 0,-11-119-32,1 0 0,0 0 0,0 0 1,0 0-1,1 0 0,-1 0 1,0 0-1,1 0 0,-1-1 1,1 1-1,-1 0 0,1 0 1,0-1-1,0 1 0,0 0 0,0-1 1,0 1-1,0-1 0,1 1 1,-1-1-1,0 1 0,1-1 1,-1 0-1,1 0 0,-1 0 1,1 0-1,0 0 0,2 1 0,3 7-1131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86 240,'-7'-3'147,"0"-1"0,0 0 0,0 0 0,1-1 0,0 0 0,-6-6 0,-30-20 1511,29 24-1084,-16-4 7242,51 14-6925,32 9-192,2-2 0,-1-3-1,1-2 1,65-3 0,-47-1-365,129 18 0,133 55-2188,-269-72-3247,-78-12 643,-19-2 2558,-10-16 380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264 463 672,'-26'0'460,"0"-1"0,0-2-1,1 0 1,-1-2 0,1-1-1,-41-15 1,63 20-401,0 0 0,1 0 0,-1-1 0,1 0 1,0 1-1,-1-1 0,1 0 0,0 0 0,0 0 0,0 0 1,0-1-1,1 1 0,-1 0 0,1-1 0,-1 1 0,1-1 1,-2-5-1,1 2 20,1 1 1,0-1 0,0 0-1,1 0 1,0 1 0,0-1-1,0 0 1,2-9-1,2-3 136,0 0 0,1 1-1,1 0 1,16-31-1,-15 34-128,2 0 0,0 0 0,0 1-1,1 0 1,1 1 0,0 0-1,1 0 1,0 2 0,1-1 0,0 2-1,0-1 1,1 2 0,0 0-1,1 1 1,0 0 0,0 1 0,0 1-1,1 0 1,0 1 0,0 1-1,0 0 1,0 1 0,0 1 0,0 0-1,1 2 1,-1 0 0,0 0-1,0 2 1,0 0 0,30 10 0,-17-3-45,0 2 1,-1 1-1,0 1 1,-2 2-1,40 28 1,-49-30 12,-1 0 1,-1 0-1,0 2 1,0 0-1,-2 0 0,0 1 1,-1 1-1,19 38 1,-26-44-8,-2-1 1,1 1 0,-1 0 0,-1 1 0,0-1-1,0 23 1,-7 75 66,5-105-198,0-1-1,-1 1 1,0-1 0,1 1 0,-2-1-1,1 1 1,-1-1 0,1 0 0,-1 1-1,0-1 1,-1 0 0,1 0 0,-1 0-1,-2 3 1,2-5-115,1 0 1,-1 0-1,0 0 1,1-1-1,-1 1 0,0-1 1,0 1-1,0-1 1,0 0-1,0 0 0,0 0 1,0-1-1,-1 1 1,1-1-1,0 0 0,0 1 1,-1-2-1,1 1 1,0 0-1,-3-1 0,4 1 81,0-1-1,0 1 0,0-1 0,0 1 0,0-1 1,1 0-1,-1 0 0,0 0 0,1 0 1,-1 0-1,0 0 0,1 0 0,-1 0 0,1-1 1,0 1-1,-1-1 0,1 1 0,0-1 1,-2-2-1,-4-6-502,-19-13-1473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46 272 448,'5'-29'420,"0"0"557,17-58 1,-22 84-938,1 1 1,0 0 0,0 0 0,0 0 0,0 0 0,0 0 0,1 0 0,-1 0-1,1 0 1,-1 0 0,1 0 0,0 1 0,-1-1 0,1 1 0,0-1-1,0 1 1,0 0 0,0 0 0,0 0 0,1 0 0,-1 0 0,0 0 0,0 0-1,1 1 1,-1-1 0,0 1 0,1 0 0,-1 0 0,1 0 0,-1 0-1,0 0 1,1 0 0,-1 0 0,0 1 0,1-1 0,-1 1 0,4 2-1,0-1 36,0 0 0,0 1 0,0 0-1,0 0 1,-1 1 0,1 0-1,-1 0 1,0 0 0,0 0 0,0 1-1,-1 0 1,7 9 0,-2 4-5,-1 0 0,0 1 1,-2 0-1,0 0 0,-1 0 1,-1 1-1,-1-1 0,0 1 1,-2 0-1,-1 36 0,0-51-76,-1 1 0,0-1 0,1 0-1,-2 0 1,1 0 0,-1-1 0,0 1 0,0 0 0,0 0-1,-6 7 1,8-10-10,-2 0-1,1 0 0,0-1 0,0 1 1,0-1-1,-1 1 0,1-1 1,-1 0-1,1 1 0,-1-1 0,0 0 1,1 0-1,-1 0 0,0 0 1,0 0-1,0-1 0,1 1 0,-1-1 1,0 1-1,0-1 0,0 1 1,0-1-1,0 0 0,0 0 0,0 0 1,0 0-1,0-1 0,0 1 1,-3-1-1,-5-3-79,1-1 1,-1 0-1,2 0 1,-1-1-1,0 0 0,1 0 1,0-1-1,1 0 1,0-1-1,0 1 0,0-1 1,1-1-1,-8-13 1,-4-10 9,3 0 0,-20-56 0,30 72 100,0 0 1,2 1 0,0-2-1,1 1 1,1 0 0,0 0-1,1 0 1,2-18 0,-1 31 15,-1 0-1,1 0 1,0 1 0,0-1-1,0 0 1,1 0 0,-1 0-1,0 1 1,1-1 0,0 1-1,0-1 1,0 1 0,0 0-1,0 0 1,0 0 0,0 0-1,1 0 1,-1 0 0,1 1 0,-1-1-1,1 1 1,0-1 0,0 1-1,-1 0 1,1 0 0,0 1-1,0-1 1,6 0 0,7-1 146,0 1 1,0 0 0,0 1-1,18 3 1,-26-2-134,37 6 150,1 1-1,77 27 0,-2-1-66,-2 2-311,-86-24-163,-22-9-149,1 0-1,0-1 1,0 0-1,1-1 1,-1 0 0,15-2-1,-24 1 202,-1 0-766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0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138 187 1409,'-54'-54'1217,"44"46"-818,0-1-1,0-1 1,1 0-1,0 0 1,1 0-1,-14-24 1,21 34-323,1-1 1,-1 0-1,0 0 1,1 0-1,-1 0 1,1 0 0,0 0-1,-1 0 1,1-1-1,0 1 1,-1 0-1,1 0 1,0 0-1,0 0 1,0 0-1,0 0 1,0-1-1,0 1 1,1 0-1,-1 0 1,0 0-1,1 0 1,-1 0-1,0 0 1,1 0 0,-1 0-1,1 0 1,-1 0-1,1 0 1,0 0-1,0 0 1,-1 0-1,1 1 1,0-1-1,0 0 1,0 0-1,0 1 1,0-1-1,0 1 1,0-1-1,0 1 1,0-1-1,0 1 1,0-1 0,0 1-1,0 0 1,0 0-1,0 0 1,0-1-1,0 1 1,2 1-1,6-2 220,0 1-1,0 1 1,0-1-1,0 1 0,10 3 1,17 7 238,0 1 1,59 28 0,-23-7-322,129 60-1080,-72-32-2639,-120-57 2972,-1 0 0,1 1 0,-1-1 1,1 1-1,-1 1 0,-1 0 0,1 0 0,-1 0 0,11 13 0,-18-19 495,0 0-1,0 1 0,1-1 0,-1 0 0,0 0 1,0 1-1,0-1 0,0 0 0,1 0 0,-1 1 1,0-1-1,0 0 0,0 0 0,0 1 0,0-1 1,0 0-1,0 1 0,0-1 0,0 0 0,0 0 1,0 1-1,0-1 0,0 0 0,0 1 0,0-1 1,0 0-1,0 0 0,-1 1 0,1-1 0,0 0 1,0 0-1,0 1 0,0-1 0,0 0 0,-1 0 1,1 1-1,-15 1-1745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169 876 592,'-12'0'300,"0"1"-1,0 1 0,-21 5 1,21-3 256,1-2 0,-1 0 1,-22 1-1,32-3-468,1 1-1,0-1 0,-1 0 1,1 0-1,0 0 0,-1 0 1,1-1-1,0 1 0,-1 0 1,1 0-1,0-1 0,0 1 1,-1-1-1,1 1 0,0-1 1,0 0-1,0 1 0,0-1 1,-2-1-1,2-1-55,1 1 0,-1 0 0,1 0 0,-1 0 0,1 0 0,0 0 0,0-1 1,0 1-1,0 0 0,0 0 0,1 0 0,-1-1 0,1 1 0,0 0 0,0-2 0,16-45 79,2 0 1,3 2-1,37-63 0,-33 61-95,6-5-47,2 1 0,40-49 0,-57 78-71,23-44 0,-21 33 143,-14 27-4,-1 3 302,3 15-126,-5-7-228,25 47 508,-21-36-428,1-1 1,0-1-1,1 1 0,16 17 0,-14-18-57,2-1-1,-1-1 1,1 0 0,1-1-1,21 13 1,-27-18-5,0-1 0,1 1 1,-1-2-1,1 1 0,-1-1 0,1 0 1,0 0-1,0-1 0,0-1 0,0 1 0,0-1 1,12-1-1,-18 0-8,0 1 0,0-1 0,1 0 0,-1 0 0,0 0 0,0 0 0,0 0 0,0 0 0,0 0 0,0-1 0,0 1 0,-1-1 0,1 1 0,0-1 0,-1 0 0,1 0 0,-1 0 0,0 0 0,0 0 0,1 0 0,-1 0 0,-1 0 0,1 0 0,0 0 0,0-1 0,-1 1 0,1-3 0,1-8-90,0 0-1,-1 0 1,-1-22 0,-1 21-8,1 3 55,-2-1 0,0 1 0,0 0 0,-1-1 0,0 1 0,-1 1 0,0-1 0,-1 0 0,0 1 0,-1 0 0,0 0 0,-1 1 0,0 0 0,-11-13 0,3 7 68,0 0-1,-1 1 0,0 1 0,-1 0 0,0 1 1,-1 1-1,-23-10 0,31 16 85,-1 1-1,0 1 0,0 0 1,0 0-1,0 1 1,0 1-1,-1 0 0,-13 0 1,19 1-55,-1 1 0,1-1-1,-1 1 1,1 0 0,-1 1 0,1 0 0,-1 0 0,1 0 0,0 0 0,0 1-1,0 0 1,1 1 0,-1-1 0,1 1 0,-8 6 0,-7 10-3,7-7-164,0 0 0,0 0 0,1 1 0,-17 29 0,25-34-3008,12-32 1292,11-61 247,-4 29 930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0 192 592,'10'-10'329,"-7"6"-133,0 0 0,0 0 0,1 0-1,0 1 1,-1 0 0,1-1 0,1 1-1,-1 0 1,0 1 0,1-1 0,-1 1-1,1 0 1,0 0 0,9-2 3103,-10 66 3085,13 27-2144,1 13-1629,68 414 1959,-74-465-4439,2 0 1,3-1-1,2-1 1,1 0-1,3-2 0,2 0 1,58 79-1,-64-104-123,1-1 0,1 0 0,0-2 0,2 0 0,0-2 0,1-1 0,1 0 0,0-2 0,1-1-1,0-1 1,1-1 0,1-1 0,28 5 0,-13-4-3,1-3-1,0-2 1,1-1-1,0-3 1,-1-1-1,1-3 0,78-12 1,-103 11 8,-1-2 0,1 0 0,-1-1-1,0-1 1,-1 0 0,1-2 0,-2 0 0,1-1 0,-1-1 0,-1 0 0,0-1-1,-1-1 1,0-1 0,-1 0 0,0-1 0,-1 0 0,-1-1 0,0 0 0,-2-1-1,1-1 1,-2 1 0,12-33 0,-7 5-7,-2 0 0,-2-1 0,-2-1 0,-2 0 0,-2 0 0,-2 0 0,-3 0 0,-6-58 0,-7 6 16,-4 0 0,-58-176 0,-15 25 26,86 238-278,0 0 0,2 1 0,-1-2 0,-2-20 0,4-2-8680,1 35 8445,0-1 0,0 1 1,-1 0-1,1 0 0,0-1 1,0 1-1,-1 0 0,1 0 1,0 0-1,-1 0 1,1 0-1,0 1 0,0-1 1,-1 0-1,1 1 0,0-1 1,0 0-1,-3 2 0,-11 12-2157,-3-10 394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0 220 144,'10'-33'484,"-2"-1"0,5-51 0,-9 17 4424,-16 116-3115,10-29-1741,1 0-1,1 0 0,0-1 1,1 1-1,1 0 0,7 29 1,-7-42-57,-1-1 1,1 1 0,0-1-1,1 1 1,-1-1 0,1 0-1,0 0 1,0 0 0,1 0-1,0 0 1,-1-1 0,1 0-1,1 0 1,-1 0 0,1 0 0,-1-1-1,1 1 1,0-1 0,0 0-1,1-1 1,-1 1 0,0-1-1,1 0 1,0-1 0,-1 1-1,8 0 1,24 1 8,56-2 0,-63-2-12,-1 1 0,1 1 0,0 2 0,35 7-1,-56-8 23,-1 1-1,0 0 1,0 0-1,0 1 1,0 0-1,0 0 1,-1 1-1,1 0 1,-1 0 0,0 0-1,-1 1 1,0 0-1,1 1 1,-2 0-1,1-1 1,-1 2-1,0-1 1,6 14-1,-5-5-212,-1-1-1,0 1 1,-1 0 0,-1 0-1,0 0 1,-2 0-1,0 1 1,0-1 0,-2 1-1,-4 30 1,4-43-5,-1 0 1,1-1-1,-1 1 1,0 0-1,-1-1 1,1 1-1,-1-1 1,1 0-1,-1 0 1,0 0-1,0 0 1,0 0-1,-4 2 1,-12 6-1214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240 465 768,'-3'-4'275,"-1"0"0,1 0-1,-1 1 1,0-1 0,0 1-1,0-1 1,-1 2 0,1-1 0,-1 0-1,0 1 1,0 0 0,0 0-1,0 0 1,0 0 0,0 1-1,0 0 1,-1 0 0,1 0-1,0 1 1,-1 0 0,1 0-1,0 0 1,-1 1 0,-7 1-1,8 1-60,-1-1 0,1 1 0,0 0 0,0 0 0,1 1 0,-1-1 0,1 1 0,0 0-1,0 0 1,0 0 0,0 1 0,1-1 0,-5 8 0,7-10-146,-4 7 120,-1 0-1,1 1 1,1 0-1,-1 0 1,2 0-1,0 0 0,0 1 1,0-1-1,0 13 1,-1 14 92,2 44-1,2-78-274,0 1 1,0 1 1,0-1 0,0 1 0,0 0-1,1-1 1,0 1 0,0-1 0,0 1-1,1-1 1,-1 0 0,1 1-1,0-1 1,0 0 0,0 0 0,1 0-1,0 0 1,0-1 0,0 1 0,0-1-1,4 4 1,-3-4 1,1-1 0,0 1 0,0-1 0,1 0-1,-1 0 1,0 0 0,1-1 0,-1 0 0,1 0 0,0 0 0,-1-1 0,1 0 0,-1 0 0,7-1-1,13-3 1,0-1 0,0 0 0,-1-2 0,0-1 0,44-22-1,-32 12-2,1 1-1,1 1 0,0 3 0,1 1 0,0 2 1,47-6-1,-76 15 10,0 2 0,0-1 0,0 1 0,0 1 0,0 0 0,0 0 0,0 1 1,-1 0-1,1 1 0,-1 0 0,0 0 0,0 1 0,0 0 0,-1 1 0,0 0 0,0 0 0,14 15 0,-9-7 43,0 1 0,-1 0 0,-1 1 0,-1 0 0,0 1 0,-1 0 0,-1 0 0,10 29 0,-7-11 2,-4-17-1,0 0 0,-2 1-1,0 0 1,-2 0-1,3 36 1,-8-55-61,0 1 0,-1-1 0,1 0 0,0 0 0,-1 0 0,1 0 0,0 0 1,-1 0-1,-3-1 0,3-1-10,0 1 0,0-1 0,0 0 0,0 1 0,1-1 0,-1 0 1,1-1-1,-1 1 0,1 0 0,0-1 0,0 1 0,0-1 0,0 0 0,-2-3 1,-20-48-107,21 47 113,-11-31-40,1-1-1,3 0 1,-10-63-1,-1-127-775,17 150 313,-4 0 0,-27-121 1,29 177 484,-22-67-79,26 84 136,-1 0 0,1 1 0,-1-1 0,-1 1 0,1-1 0,-1 1 0,0 0 0,0 0 0,0 1 0,-1-1 0,-10-6 0,13 10-10,0 0-1,0 0 1,0 0-1,0 0 0,-1 0 1,1 1-1,0-1 1,-1 1-1,1 0 1,0-1-1,-1 1 1,1 0-1,0 1 1,-1-1-1,1 0 1,0 1-1,-1-1 0,1 1 1,0 0-1,0 0 1,-1 0-1,1 0 1,0 0-1,0 0 1,0 0-1,0 1 1,0-1-1,1 1 1,-3 2-1,-6 5 29,1 1 0,1 0 0,-15 22 0,15-20-35,-1 2-16,1-1 0,1 1 0,0 1 1,0-1-1,1 1 0,1 0 0,1 0 0,0 1 0,1 0 0,1-1 1,0 1-1,1 0 0,1 0 0,0 0 0,1 0 0,4 20 1,-3-30 3,0 0 1,1-1 0,-1 1 0,1 0 0,0-1-1,1 1 1,-1-1 0,1 0 0,0 0 0,0-1-1,1 1 1,0-1 0,-1 0 0,1 0-1,1 0 1,-1-1 0,0 0 0,1 0 0,0 0-1,-1 0 1,1-1 0,0 0 0,0-1 0,1 1-1,8 0 1,-1 0-25,0 0 1,0-1-1,0 0 0,-1-2 0,1 1 0,0-2 0,0 0 1,-1 0-1,1-1 0,23-9 0,-16 3-715,0-1 0,-1-1-1,0 0 1,28-22 0,-40 26 227,0-1 0,0 0 0,-1 0 0,1-1 0,-2 0 0,1 0 0,-2-1 0,1 1 0,-1-1 0,-1-1 0,5-13 0,3-21-842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67 315 576,'-26'-23'589,"23"22"-469,0-1 0,0-1-1,0 1 1,0 0-1,0-1 1,1 1 0,-1-1-1,1 0 1,0 0-1,-1 0 1,2 0-1,-1 0 1,0 0 0,0-1-1,-1-6 1,36 9 1355,-21 3-1226,1 0-1,0 1 1,-1 1 0,0 0-1,0 0 1,0 1 0,0 1-1,16 10 1,31 13 205,-27-16-499,1-1 0,0-1 0,1-2 0,0-2 0,0-1 0,69 3 0,-103-9 20,1-1 0,-1 1 0,0 0 0,0 0 0,0 0 0,0-1 0,0 1 0,0 0 0,0-1 0,0 1 0,0 0 0,0 0 0,0-1 0,0 1 0,0 0 0,0 0 0,0-1 0,0 1 0,0 0 0,0 0 0,0-1 0,0 1 0,0 0 0,0 0 0,0-1 1,0 1-1,-1 0 0,1 0 0,0-1 0,0 1 0,0 0 0,0 0 0,-1 0 0,1-1 0,0 1 0,0 0 0,0 0 0,-1 0 0,1 0 0,-1-1 0,-48-54-726,24 26 598,-34-31 0,20 22 464,1-2-1,-59-81 0,90 113-119,-8-9-96,15 13 339,9 6 572,23 13-587,-21-9-320,1-1-1,-1 0 1,1 0 0,14 2 0,28 2-818,0-2 1,88-2-1,-141-5 645,-1 0-1,1 0 1,0 0 0,0-1-1,-1 1 1,1 0-1,0 0 1,-1-1 0,1 1-1,0 0 1,-1-1-1,1 1 1,0-1-1,-1 1 1,1-1 0,-1 1-1,1-1 1,-1 0-1,1 1 1,-1-1 0,0 1-1,1-1 1,-1 0-1,0 1 1,1-1 0,-1 0-1,0 0 1,0 1-1,1-1 1,-1 0-1,0 0 1,0 1 0,0-1-1,0 0 1,0 0-1,0 1 1,0-1 0,-1 0-1,1 0 1,0 1-1,0-1 1,0 0 0,-1 1-1,1-1 1,0 0-1,-1 1 1,1-1 0,-1 0-1,1 1 1,-1-1-1,1 1 1,-1-1-1,1 1 1,-2-2 0,-21-23-2034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16 111 1169,'-2'-3'149,"0"0"1,0 0 0,0-1 0,1 1 0,0-1-1,-1 0 1,1 1 0,1-1 0,-1 0 0,0 1 0,1-1-1,0-7 1,0 9-37,1 0 1,-1-1-1,1 1 0,-1 0 0,1 0 1,0 0-1,0 0 0,0 0 1,0 0-1,1 0 0,-1 1 0,0-1 1,1 0-1,-1 1 0,1-1 0,0 1 1,0-1-1,-1 1 0,1 0 1,0 0-1,0 0 0,0 0 0,3-1 1,6-2 227,0 1 0,0 0 1,0 1-1,0 0 0,0 1 0,18 0 1,74 5 914,-83-2-1076,16 2-142,1 2-1,-1 1 1,0 2 0,-1 1-1,0 2 1,-1 2-1,65 35 1,-71-33-1164,-1 2 0,0 1 1,-1 2-1,-1 0 0,29 33 1,-43-36-209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1097 464,'-17'4'778,"1"-1"0,-1-1 0,0-1 0,-26 0 0,41-1-674,2-1-63,-1-1-1,1 1 1,-1 0 0,1 0 0,0 0-1,-1-1 1,1 1 0,0 0-1,0 0 1,0-1 0,0 1-1,0 0 1,0-1 0,0 1-1,0-2 1,0 1 31,1-57-587,2 0-1,3-1 1,2 2 0,3-1 0,3 2-1,39-107 1,-46 146 468,0 0 0,2 1 0,0 0-1,1 0 1,1 1 0,20-25 0,-26 36 124,-1 1 1,1-1-1,0 1 0,0 0 1,0 1-1,1-1 0,-1 1 1,1 0-1,0 0 0,-1 1 1,2 0-1,-1 0 0,0 0 1,0 1-1,0 0 0,1 0 1,-1 0-1,1 1 0,-1 0 1,0 0-1,1 1 0,-1 0 1,0 0-1,7 2 0,9 5 775,-2 0 0,1 2 0,37 24 0,-2-2 489,-26-16-945,-21-10-449,0-1 0,1 0 1,0 0-1,0-1 0,0 0 1,0-1-1,1 0 0,-1-1 1,1 0-1,18 0 0,-31-13-3754,-38-34 1678,7 16 1315</inkml:trace>
  <inkml:trace contextRef="#ctx0" brushRef="#br0" timeOffset="1">324 203 592,'-42'-28'673,"7"-4"79,11 14 192,7 7 129,0 4-145,17-3-207,-7 10-193,7-11-432,0 0-304,7 4-481,3-14-287,7 14-96,1-14 47,-5 10 81,12 4-433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254 917 304,'11'0'259,"-1"-1"110,0 1 1,-1 1-1,1 0 1,11 2-1,-18-2-269,1 0 0,-1 1 0,0-1 0,0 1 0,0-1 0,0 1 0,-1 0 0,1 0 0,0 0 0,-1 1 0,1-1 0,-1 1 0,0-1 0,0 1 0,2 3 0,5 6 306,1 0 0,0-1 0,22 20 0,9 9 382,-40-39-775,1 1 0,-1-1 0,0 1-1,0-1 1,1 0 0,-1 1 0,1-1 0,-1 0 0,1 0 0,0 0 0,-1 0 0,1 0 0,0 0 0,0-1 0,0 1 0,0 0 0,-1-1 0,1 0 0,0 1 0,0-1 0,0 0 0,0 0 0,0 0 0,0 0 0,0 0 0,0-1 0,0 1 0,0-1 0,-1 1 0,1-1 0,0 1-1,0-1 1,0 0 0,-1 0 0,1 0 0,0 0 0,-1 0 0,1 0 0,-1-1 0,0 1 0,1-1 0,-1 1 0,0-1 0,0 1 0,1-1 0,-1 1 0,-1-1 0,1 0 0,0 0 0,0 1 0,-1-1 0,1 0 0,-1 0 0,1 0 0,-1 0 0,0-2 0,2-16-9,-2 1 0,0-1 0,-1 1 0,-1 0-1,-1-1 1,0 1 0,-2 0 0,0 1 0,-1-1 0,-1 1 0,-1 0 0,-10-17 0,-9-11-11,-2 1 0,-2 1 1,-44-47-1,26 41 124,-1 3 0,-60-43 1,104 85 1,0 2 0,-1-1 1,1 0-1,-1 1 0,0 1 1,0-1-1,0 1 1,0 0-1,0 0 0,0 1 1,-1 0-1,1 1 0,-1-1 1,1 1-1,-9 1 0,13-1-62,2 4-25,0-1-1,1 1 1,-1 0-1,1-1 1,-1 1 0,1 0-1,0-1 1,1 5 0,-1-4 1,1 3-11,1 0 1,0 0 0,0 1 0,0-1 0,1 0 0,0-1 0,0 1 0,1 0 0,0-1 0,0 0 0,0 0 0,1 0 0,0 0 0,0-1 0,0 0 0,1 0 0,0 0 0,11 7 0,3 1-138,1 0-1,0-1 0,1-1 1,36 13-1,-43-20-333,-1-1 0,0-1 0,1 0-1,-1-2 1,1 1 0,16-3 0,3 2-945,-29-1 1220,1 0 1,-1 0-1,0-1 1,0 0-1,1 0 1,-1 0-1,0 0 1,-1-1-1,1 0 0,0 0 1,-1 0-1,1 0 1,-1-1-1,0 0 1,0 0-1,-1 0 0,1 0 1,-1-1-1,3-4 1,10-15-121,-1-1 0,15-33 0,-25 47 138,3-6 132,-1 0 0,0 0 0,-1-1 0,-1 0 0,5-35 0,-7-10 5509,15 90-3718,-16-24-1696,0-1-1,0 1 1,0-1 0,1 0 0,-1 0 0,1 0 0,-1 0 0,1 0 0,0-1 0,-1 1 0,1-1 0,0 1 0,0-1 0,0 0 0,0 0 0,0-1 0,6 2 0,-2-2 39,0 1 0,0-1 0,0 0-1,0 0 1,0-1 0,13-2 0,-17 1-96,1 0 0,-1-1 0,0 1 0,0 0 1,0-1-1,0 0 0,-1 0 0,1 1 0,-1-2 0,1 1 0,-1 0 1,0 0-1,0-1 0,-1 1 0,3-6 0,3-4 8,-3 2-2,0 1-1,-1-1 1,0 1-1,0-1 1,-1 0-1,-1 0 1,0 0 0,0 0-1,-1 0 1,-3-21-1,2-1 222,1 33-197,0-1 0,1 1 1,-1-1-1,0 1 0,0-1 0,0 0 0,0 1 0,0-1 1,0 1-1,-1-1 0,1 1 0,0-1 0,0 1 0,0-1 1,0 1-1,0 0 0,-1-1 0,1 1 0,0-1 0,-1 1 1,1-1-1,0 1 0,-1 0 0,1-1 0,0 1 0,-1 0 1,1-1-1,0 1 0,-1 0 0,1-1 0,-1 1 0,1 0 0,-1 0 1,1 0-1,-1-1 0,0 1 0,-19 8 1021,-15 26 169,-37 101 528,33-59-2225,35-69-217,2-1-1,-1 1 1,1 0 0,0-1-1,0 1 1,1 0 0,0 0-1,-1 14 1,2-18-2103,11-3-1824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179 218 880,'-10'-18'494,"3"6"11,0 1 0,0-1-1,-1 2 1,-13-16 0,19 24-278,0 0-1,0 0 1,0 0 0,0 1 0,0-1-1,0 1 1,-1-1 0,1 1 0,0 0 0,-1 0-1,1 0 1,-1 0 0,1 1 0,-1-1-1,1 1 1,-1-1 0,0 1 0,1 0-1,-1 0 1,0 0 0,1 0 0,-1 0 0,1 1-1,-1-1 1,0 1 0,1 0 0,-1 0-1,-4 2 1,5-1-84,-1 0 1,1 0-1,0 1 1,0-1-1,0 1 0,0-1 1,0 1-1,0 0 0,1-1 1,0 1-1,-1 0 0,1 0 1,0 0-1,0 0 1,0 4-1,-10 49 631,11-53-720,-4 32 74,3 0 1,0-1 0,3 1 0,1 0 0,1-1-1,2 1 1,1-2 0,2 1 0,1-1 0,2 0 0,1-1-1,1 0 1,35 54 0,-40-73-108,1-1 0,1 1 0,0-2 0,0 0-1,1 0 1,0-1 0,1 0 0,0-1 0,25 12 0,-33-18-30,1 0 0,1 0 0,-1-1 0,0 0 1,1 0-1,-1-1 0,1 1 0,-1-2 0,1 1 0,0-1 0,-1 0 1,1 0-1,0 0 0,-1-1 0,1 0 0,-1-1 0,1 1 0,-1-1 1,1-1-1,-1 1 0,0-1 0,0 0 0,0 0 0,-1-1 1,10-7-1,-2-2-306,0-1 1,-1 0 0,-1 0 0,0-2 0,-2 1-1,1-1 1,-2 0 0,0-1 0,-1 0 0,0-1-1,-2 1 1,0-1 0,4-29 0,0-23-942,-3-1 0,-3-82 0,-3 135 1166,0-13 183,-2 1 0,-1-1 1,-1 1-1,-1-1 0,-2 2 1,-14-39-1,11 47 1218,9 27 437,13 38-287,-4-24-1279,2 1 0,1-2 0,1 1 0,0-2 0,15 18 1,-18-26-170,0 0 1,0 0 0,1-1-1,0 0 1,1-1 0,0 0-1,0-1 1,0 0 0,24 9 0,-30-14-4,1-1 0,0 1 1,-1-1-1,1-1 0,0 1 1,0-1-1,0 0 1,0 0-1,6-1 0,-10 1-5,0 0 0,-1-1-1,1 1 1,0 0-1,-1-1 1,1 1 0,-1-1-1,1 1 1,-1-1-1,1 0 1,-1 0 0,1 1-1,-1-1 1,0 0 0,1 0-1,-1 0 1,0-1-1,0 1 1,0 0 0,0 0-1,0-1 1,0 1-1,0-1 1,0 1 0,0-1-1,-1 1 1,1-1 0,-1 1-1,1-1 1,-1 1-1,0-1 1,1-2 0,-1-5-13,0 0 1,-1-1 0,0 1 0,0-1-1,-1 1 1,0 0 0,0 0-1,-1 0 1,-1 0 0,1 1 0,-2-1-1,1 1 1,-1 0 0,0 0-1,-1 0 1,1 1 0,-2 0 0,1 0-1,-1 0 1,0 1 0,-10-7 0,2 2-109,-1 2 0,0 0 1,-1 0-1,1 2 0,-2 0 1,-33-8-1,42 13-131,0 0-1,0 0 1,0 1 0,0 1-1,0 0 1,0 0-1,-1 1 1,1 0 0,0 0-1,0 1 1,0 0 0,1 1-1,-1 0 1,0 0-1,-10 6 1,-36 13-2820,26-12 1001,10 5 444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0 483 624,'1'-1'124,"0"1"-1,-1-1 0,1 0 1,0 0-1,0 0 0,0 0 1,0 0-1,0 1 0,-1-1 1,1 0-1,0 1 0,1-1 1,-1 1-1,0-1 0,0 1 1,0 0-1,0-1 0,0 1 1,0 0-1,0 0 0,1 0 1,-1 0-1,0 0 0,0 0 1,3 0-1,0 0 128,1 0 0,-1 0 0,1 0 1,0 0-1,-1 1 0,1 0 0,5 2 0,72 51 1643,-31-22-1610,-41-24-271,1-1-1,-1 0 1,1-1-1,0 0 1,0-1 0,1 0-1,-1 0 1,1-2-1,0 1 1,0-2-1,25 3 1,-36-4-36,0-1 1,1 0-1,-1 0 0,0 0 0,0 0 0,0 0 1,0 0-1,1-1 0,-1 1 0,0 0 1,0 0-1,0-1 0,0 1 0,0-1 1,0 1-1,0-1 0,0 0 0,0 1 0,0-1 1,0 0-1,1-1 0,1-24-412,-3 12 469,-2-3-35,-1 0-1,-1 0 0,0 0 0,-1 0 0,-1 0 0,0 1 1,-2 0-1,-11-20 0,-10-23 128,23 43 73,-1 0 1,2 0 0,0-1 0,1 1 0,1-1-1,1 0 1,-1-32 0,22 47 525,-2 3-557,0 0 0,0 2 0,0 0-1,24 8 1,-24-6-210,1 0 0,0-2 1,0 0-1,27 1 0,-30-4-116,-10 1-127,-1-1 1,1 0-1,0 0 1,0-1-1,0 0 1,-1 1-1,6-3 0,-8 3 175,-1-1 0,0 0-1,1 0 1,-1 0 0,0 0-1,0 0 1,0 0-1,0 0 1,0 0 0,0 0-1,0 0 1,0-1 0,0 1-1,-1 0 1,1 0-1,0-1 1,-1 1 0,1-1-1,-1 1 1,0-1-1,1 1 1,-1-1 0,0 1-1,0 0 1,0-1 0,0 1-1,0-3 1,0-2-141,0-4-50,1-1 0,-2 0 1,0 0-1,0 0 1,-1 0-1,0 1 0,0-1 1,-2 0-1,-4-10 0,-21-35-414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222 231 688,'-51'-58'749,"27"29"212,-2 1-1,0 1 1,-33-24 0,55 48-655,0 0 1,0 0-1,0 0 1,1-1-1,0 1 1,-1-1-1,1 0 1,-3-5-1,5 7 812,5 16 1633,10 5-1983,1 0-1,0 0 1,2-2 0,0 0 0,29 22-1,105 69 293,134 45-1585,-175-98-1911,-71-32 787,-32-19 911,-1 1 0,0-2 0,1 1 0,0-1 1,0 0-1,0 0 0,0 0 0,0-1 0,0-1 0,1 1 0,11 0 1,-16-2-773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163 962 800,'-8'5'348,"0"-1"-1,-1 0 1,0-1-1,1 0 1,-1 0-1,0-1 0,-1 0 1,1-1-1,0 0 1,0 0-1,-1-1 1,-17-2-1,26 2-274,-1-1-1,0 0 1,1-1 0,-1 1-1,1 0 1,-1 0-1,1-1 1,-1 1 0,1-1-1,0 1 1,0-1-1,0 1 1,0-1 0,0 0-1,0 0 1,0 0-1,0 1 1,1-1 0,-1 0-1,1 0 1,0 0-1,-1 0 1,1 0 0,0-3-1,-4-56 929,4 58-922,1-43 249,2-1-1,1 1 1,3 0 0,1 1 0,3 0 0,2 0-1,35-83 1,19-44-297,3-3-270,-67 168 230,0-1 0,-1 1 0,0 0 0,0-1 0,-1 1-1,0-1 1,0 0 0,-1 1 0,-1-10 0,1 16 15,0-1 322,0 5 59,0 3-192,-1 0 0,0-1 0,0 1 0,0 0 1,-1 0-1,-3 6 0,3-5 14,-1-1 0,1 1 1,0 0-1,1 0 0,0 0 0,-1 10 0,2 6 164,0 1-20,0 0 0,5 30 1,-3-46-310,0 0-1,0-1 1,0 1 0,1-1 0,0 1 0,0-1 0,1 0-1,0 0 1,0-1 0,0 1 0,7 6 0,-6-7-22,1 0 1,-1 0-1,1 0 1,0-1-1,0 0 1,1 0-1,0-1 1,0 0-1,0 0 1,0 0-1,0-1 1,1 0-1,-1-1 1,1 1-1,10 0 1,-11-2 7,8 2-109,-1-1 0,1 0 0,0-1 0,0-1 0,23-3 0,-35 3-128,0-1 0,1 0-1,-1 0 1,0 0 0,0 0-1,0 0 1,1-1 0,-1 0 0,-1 1-1,1-1 1,0 0 0,0-1-1,-1 1 1,1 0 0,-1-1 0,0 1-1,0-1 1,0 0 0,0 0-1,0 0 1,0 0 0,-1 0-1,1 0 1,-1 0 0,0 0 0,0-1-1,0 1 1,-1 0 0,1-1-1,-1-3 1,3-33-2250,-2-1 0,-5-53 0,-1 39 1381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1345,'-47'0'6213,"45"22"-3396,14 162 3385,34 94-2436,-19-127-2811,66 279-148,-52-257-688,9-5-478,-23-87-184,-11-35-441,4 17-1943,-15-19-2177,-23-48-4322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341 185 752,'-27'-5'441,"0"1"-1,0 1 1,0 2-1,-34 2 1,28 1 718,1-3 0,-45-5 0,76 6-1087,0 0-1,0 0 0,-1 0 1,1-1-1,0 1 0,0 0 0,-1-1 1,1 1-1,0-1 0,0 1 1,0-1-1,0 0 0,0 1 1,0-1-1,0 0 0,0 0 1,0 0-1,0 0 0,0 0 1,0 0-1,0 0 0,1 0 1,-1 0-1,0 0 0,0-2 0,-1 0 2288,2 2-2290,0 1 0,0 0 0,0 0 0,0 0 0,0-1 0,0 1 0,0 0 0,0 0 0,-1 0 0,1-1 0,0 1 0,0 0 0,0 0 0,0-1 0,0 1 0,0 0 0,0 0 0,0 0 0,0-1 0,0 1 0,1 0 0,-1 0 0,0-1 0,0 1 0,0 0 0,0 0 0,0 0 0,0-1 0,0 1 0,0 0 0,1 0-1,-1 0 1,0 0 0,0-1 0,0 1 0,0 0 0,1 0 0,-1 0 0,0 0 0,0 0 0,0 0 0,1 0 0,-1-1 0,0 1 0,0 0 0,0 0 0,1 0 0,-1 0 0,0 0 0,0 0 0,1 0 0,-1 0 0,15-8 1435,22 5 746,0 1 0,58 5 0,-61-1-1546,21 3 263,75 17 0,-75-11-715,66 5 0,2-8-202,100 3-1250,-21-11-6806,-201 1 7785,1-1 1,0 0-1,0 0 1,-1 0-1,1 0 1,0 0-1,0 0 1,-1-1-1,1 1 1,0-1-1,0 1 1,-1-1-1,1 1 1,0-1-1,-1 0 0,1 0 1,-1 0-1,1 0 1,-1 0-1,0 0 1,1 0-1,-1-1 1,0 1-1,0 0 1,0-1-1,0 1 1,0-1-1,0 1 1,0-1-1,0 1 1,0-1-1,-1 0 1,1 1-1,-1-1 0,0 0 1,1 0-1,-1 1 1,0-1-1,0 0 1,0 0-1,0 0 1,-1-3-1,0-3-253,0 1-1,-1-1 1,-1 1-1,1-1 1,-1 1-1,0 0 1,-1 0-1,-6-10 1,-19-22-796,-11 0-216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251 345 432,'-19'-11'265,"-4"-2"316,-1 1 0,-28-11 0,44 21-243,-1-1 0,1 1 0,0 1 0,0-1 0,-1 1 0,1 1 0,-1 0 0,1 0 0,0 0 0,-1 1 0,-8 2 0,16-2-276,-1 0 0,1 0 0,-1 0 0,1 0 0,-1 0 0,1 0 0,0 0-1,-1 0 1,1 1 0,0-1 0,0 1 0,0-1 0,0 0 0,0 1 0,1 0 0,-1-1-1,0 1 1,1 0 0,-1-1 0,1 1 0,0 0 0,-1-1 0,1 1 0,0 0 0,0 0-1,0-1 1,0 1 0,0 0 0,1 0 0,-1-1 0,0 1 0,2 3 0,16 60 929,6-7-704,2-1 0,36 59 0,56 99-2023,-18-29-3315,-74-147 3571,-7-9-580</inkml:trace>
  <inkml:trace contextRef="#ctx0" brushRef="#br0" timeOffset="1">261 75 688,'-16'-17'535,"5"5"562,-1 0 0,-28-21 1932,40 35-2074,0 3-797,1-1 1,-1 0 0,1 1 0,0-1 0,1 0-1,-1 0 1,1 0 0,-1 0 0,1 0-1,0-1 1,1 1 0,-1 0 0,1-1 0,3 4-1,49 45 655,-26-28-547,7 7-153,2-1 1,51 30-1,-25-19-725,33 16-3300,-93-56 3651,24 3-2411,-24-4 2113,-1 0-801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101 330 400,'-100'57'6739,"115"-57"-4274,35 1 79,-22 0-1898,1 0 0,0-2 0,-1-2 0,40-7 0,-61 8-671,1 0 0,-1-1 0,0 0 0,0 0 0,0 0 0,0-1 0,-1 0 0,1 0 0,-1 0 0,0-1 0,0 0 0,-1 0 0,0-1 0,1 0 0,-2 0 0,1 0 0,-1 0 0,0-1 0,0 1 0,-1-1 0,4-11 0,-1-3-643,0 0-1,-2-1 1,2-34 0,7-32-2744,-11 59 140,-2 16 1389,0 2 264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51 720,'-1'0'125,"-1"-1"0,0 1 0,1 0 0,-1 0 0,0 0 0,1 0 0,-1 1 0,0-1 0,1 0 0,-1 1 0,0-1-1,1 1 1,-1-1 0,1 1 0,-1 0 0,1 0 0,-1 0 0,1 0 0,0 0 0,-1 0 0,1 0 0,-2 2 0,2 0 188,0 1-1,0-1 1,0 0 0,1 1 0,-1-1 0,1 0 0,0 1 0,0-1 0,1 6-1,-1 6 132,0-8-120,-1-2-105,1 1 0,0-1 1,0 1-1,0-1 0,1 0 0,0 1 0,0-1 1,0 0-1,1 0 0,-1 0 0,1 1 0,0-2 0,1 1 1,0 0-1,5 8 0,-5-10-123,4 8 186,1-1-1,0 0 0,0-1 0,15 12 0,-19-18-236,1 0 0,-1-1 0,1 1 0,0-1-1,0 0 1,0 0 0,0-1 0,0 1-1,0-1 1,0 0 0,0-1 0,1 1-1,7-1 1,-8 0 5,0 0-1,0 0 1,-1 0 0,1-1-1,0 0 1,0 0-1,0 0 1,7-3 0,-10 3-34,0-1 0,0 1 0,-1 0 0,1-1 0,0 0 0,-1 1 0,1-1 0,-1 0 0,0 0 0,1 0 0,-1 0 1,0 0-1,0 0 0,0 0 0,-1 0 0,1-1 0,0 1 0,-1 0 0,1 0 0,-1-1 0,0-2 0,1-6 26,0 1-1,-1 0 0,0 0 1,0 0-1,-1 0 0,-1 0 1,0 0-1,0 0 1,-1 0-1,0 1 0,0-1 1,-1 1-1,-1 0 0,0 0 1,0 0-1,0 1 0,-1 0 1,-1 0-1,1 0 0,-1 1 1,0-1-1,-1 2 0,0-1 1,0 1-1,-15-8 1,20 12-69,0 0 0,0 1 0,1-1 0,-1 1 0,0 0 0,-1 0 0,1 0 0,0 0 0,0 1 0,0-1 0,0 1 0,-1 0 0,1-1 0,0 2 0,0-1 0,-1 0 0,1 1 0,0-1 1,0 1-1,0 0 0,0 0 0,0 0 0,0 1 0,0-1 0,0 1 0,0-1 0,1 1 0,-1 0 0,-4 4 0,2 0-383,1-1-1,0 1 1,0 0-1,1-1 1,0 2-1,0-1 1,0 0-1,1 1 1,0-1-1,0 1 1,0 0-1,1-1 1,-1 10 0,-4 23-2192,-4 0 119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4:23:1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77 720,'-13'-6'466,"1"0"-1,0-1 0,0 0 1,1-1-1,0-1 0,-16-15 1,27 24-351,0 0 0,-1 0 1,1 0-1,0-1 0,0 1 0,0 0 1,-1 0-1,1 0 0,0 0 0,0 0 1,0-1-1,0 1 0,0 0 0,-1 0 1,1 0-1,0-1 0,0 1 0,0 0 1,0 0-1,0 0 0,0-1 0,0 1 1,0 0-1,0 0 0,0 0 0,0-1 1,0 1-1,0 0 0,0 0 1,0 0-1,0-1 0,0 1 0,0 0 1,0 0-1,0-1 0,0 1 0,0 0 1,0 0-1,0 0 0,0-1 0,1 1 1,-1 0-1,0 0 0,0 0 0,0 0 1,0-1-1,0 1 0,1 0 0,-1 0 1,0 0-1,0 0 0,0 0 0,1 0 1,-1 0-1,0-1 0,0 1 0,0 0 1,1 0-1,7 1 4142,-3 1-5478,129 72 6253,-133-72-5009,1-1 0,-1 0 0,1 0 0,0 0-1,-1 0 1,1 0 0,0 0 0,0 0 0,0-1 0,0 1 0,0-1 0,-1 1 0,1-1 0,0 0 0,0 1-1,0-1 1,0 0 0,0 0 0,0-1 0,0 1 0,0 0 0,0-1 0,0 1 0,0-1 0,0 0-1,0 1 1,0-1 0,-1 0 0,1 0 0,0 0 0,-1 0 0,1-1 0,-1 1 0,1 0 0,-1-1-1,1 1 1,-1-1 0,2-2 0,-2 2-14,0 1 0,1-1 0,-1 0 0,1 1 0,0-1 0,-1 1 0,1-1 0,0 1 0,0 0 0,0 0 0,0-1 0,0 2 0,0-1 0,0 0 0,0 0-1,0 1 1,1-1 0,-1 1 0,0-1 0,0 1 0,0 0 0,1 0 0,-1 0 0,0 0 0,0 1 0,1-1 0,-1 0 0,0 1 0,0 0 0,0-1 0,0 1 0,1 0 0,-1 0 0,-1 0 0,1 1 0,2 0 0,55 28-908,1-3 1,81 24 0,-93-33-885,-37-14 1012,0 1 0,0-1 0,1-1 1,12 2-1,-23-5 700,0 0 0,-1 0 1,1 1-1,0-1 0,0 0 1,0 1-1,0-1 0,0 1 0,0-1 1,-1 1-1,1-1 0,0 1 1,0-1-1,-1 1 0,1 0 1,0-1-1,-1 1 0,1 0 0,0-1 1,-1 1-1,1 0 0,-1 0 1,0 0-1,1 0 0,-1 0 1,0-1-1,1 1 0,-1 0 0,0 0 1,0 0-1,0 1 0,14 65-2252,-14-66 2252,0 0 1,0-1 0,0 1 0,0 0-1,0-1 1,0 1 0,0-1 0,0 1 0,0 0-1,0-1 1,1 1 0,-1 0 0,0-1-1,0 1 1,1-1 0,-1 1 0,0-1 0,1 1-1,-1-1 1,1 1 0,-1-1 0,0 1-1,1-1 1,-1 1 0,1-1 0,-1 0 0,1 1-1,-1-1 1,1 0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2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253 327 1233,'-12'-50'827,"7"34"-417,0-2 1,2 1-1,0 0 0,0-1 0,2 1 0,0-1 1,1 1-1,5-34 0,-4 46-270,1 0 1,1 1-1,-1-1 1,1 1-1,-1-1 0,1 1 1,0 0-1,1 0 1,-1 0-1,1 1 1,0-1-1,0 1 0,0 0 1,0 0-1,0 0 1,1 1-1,-1 0 1,1-1-1,0 2 0,-1-1 1,1 0-1,0 1 1,0 0-1,6-1 1,10-1 249,1 0 0,0 1 0,1 2 0,25 2 0,-4 2 22,-1 2-1,0 2 1,43 15-1,126 51 643,-134-41-849,0 3 1,103 66-1,-140-75-75,-1 1 1,-1 3-1,-2 1 0,-1 1 1,54 66-1,-75-80 93,-2 1 0,0 0 0,-1 1 0,-1 0 1,0 0-1,-2 2 0,13 44 0,-19-48-90,0-1 0,-1 1 0,-1 0 1,0-1-1,-1 1 0,-2 0 0,0 0 0,0-1 0,-2 1 0,-9 27 1,-1-8 112,-2-1 0,-2 0 0,-1-1 0,-2-1 0,-1-1 0,-2-1 0,-1-1 1,-36 35-1,5-12 269,-3-3 0,-1-3 1,-89 56-1,12-20 293,-3-6-1,-189 76 1,280-136-836,-82 22 1,111-37-788,-1 0 1,1-1-1,-1-1 0,1-1 1,-1-1-1,-39-5 0,55 4 167,1 0-1,-1-1 0,1 1 1,-1-1-1,1 0 1,0 0-1,0-1 0,0 1 1,0-1-1,0 0 1,1 0-1,-1 0 0,1 0 1,0-1-1,0 0 0,-5-6 1,-9-17-2978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56 171 512,'0'-66'3674,"0"64"-3314,2-26 2348,5 10-1290,-7 16-1289,1 0 0,-1 1 0,1-1 0,0 0 0,-1 0 0,1 0 0,0 1 0,0-1 0,0 1 0,0-1 0,1 1 0,-1-1 0,0 1 0,1-1 0,1 0 0,-2 1-51,1 0 0,-1 0 0,1 0 0,-1-1 0,0 1 0,0 0 0,0-1 0,1 1 1,-1-1-1,0 1 0,-1-1 0,1 1 0,0-1 0,0 0 0,-1 1 0,1-1 0,0-3 1,-1 4 230,1 11-242,0-7-48,1 1 0,0-1 1,0 0-1,0 1 0,0-1 1,0 0-1,0 0 0,5 4 0,18 27 283,-19-19-166,-2 0 1,0 0 0,0 0 0,-1 1 0,-1 0 0,0 15-1,-2-25-85,0-1 1,1 0-1,0 1 0,0-1 0,0 1 0,3 5 0,-2-6-11,0 1 1,-1-1-1,0 1 1,0-1-1,0 1 0,0 6 1,-1-3 12,-1 7 15,2 0 0,0 0 1,0 0-1,7 24 1,9 59 131,-13-76-151,-1 1 0,-1 0 0,0-1 0,-5 40 1,2-30-9,3 46 0,15 496 9,-18-411-74,-20 104 35,0-5 88,21 370-113,-10-536 1,9-90 9,1-1 0,-1 1 1,-1 0-1,1-1 0,-1 1 0,-1-1 0,1 1 0,-7 10 0,6-10 7,0 0-1,0 0 0,0 0 0,0 1 1,-2 14-1,4-5 3,-1-1 0,0 0 0,-1 0 0,-1 0 0,-1 0 0,-9 20-1,11-27-6,-1 0 0,2 0-1,-1 0 1,1 0 0,0 0-1,1 1 1,0-1 0,1 1-1,0-1 1,1 12 0,-4 50-29,-1-36 37,1 1 1,1 41-1,2-63-6,0-8 4,-1 1 0,1-1 0,-2 0 0,1 1 0,-5 10 0,-2 13 55,2 48 1197,6-44-4069,0-1-8481,0-32 11213,-1 1-1,0-1 1,1 0 0,-1 0 0,0 0 0,1 0 0,-1 0 0,0 0 0,0 0-1,0 0 1,0-1 0,0 1 0,0 0 0,0 0 0,-1-1 0,1 1 0,0-1 0,-2 1-1,-4 4-156,1 2 55,6-6 159,-1 0 1,0 0-1,1-1 1,-1 1-1,1 0 1,-1-1-1,0 1 1,0 0-1,1-1 1,-1 1-1,0-1 1,0 1-1,0-1 1,0 1-1,1-1 1,-1 0-1,0 1 1,0-1-1,-2 0 1,-14 6-359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36 263 160,'-27'-15'867,"19"6"585,8 8-1323,0 1 1,0 0-1,0 0 0,0-1 0,0 1 1,1 0-1,-1 0 0,0-1 0,0 1 1,0 0-1,0 0 0,1-1 1,-1 1-1,0 0 0,0 0 0,1 0 1,-1 0-1,0-1 0,0 1 1,1 0-1,-1 0 0,0 0 0,1 0 1,-1 0-1,0 0 0,0 0 0,1 0 1,-1 0-1,0 0 0,1 0 1,-1 0-1,0 0 0,0 0 0,1 0 1,-1 0-1,0 0 0,1 0 1,-1 0-1,5 1 39,-1 0 0,0 0 0,0 0 0,0 0 0,0 0 0,0 1 0,0 0 0,0 0 0,-1 0 0,1 0 0,0 1 0,-1-1 0,0 1 0,0 0 0,0 0 0,0 0 1,0 1-1,0-1 0,-1 0 0,3 7 0,8 10 614,-2 2 0,13 31 0,-14-30-385,0 4 398,13 55 1,-18-61-606,1 0-1,0 0 1,1-1 0,14 26 0,-21-46-183,0 1 0,1-1 0,-1 1 0,1-1 1,-1 1-1,1-1 0,-1 0 0,1 1 0,-1-1 0,1 0 0,-1 0 1,1 1-1,0-1 0,-1 0 0,1 0 0,-1 0 0,1 0 1,0 0-1,-1 1 0,1-1 0,0 0 0,-1-1 0,1 1 0,-1 0 1,1 0-1,0 0 0,-1 0 0,1 0 0,-1 0 0,1-1 0,0 1 1,-1 0-1,1-1 0,-1 1 0,1 0 0,-1-1 0,1 1 1,-1-1-1,0 1 0,1-1 0,18-17 79,42-68-26,74-139 1,-95 154-52,-23 41 25,60-114 333,-67 112-186,-9 29-147,-1-1 0,1 1 0,0-1-1,0 1 1,1 0 0,-1-1 0,1 1-1,3-5 1,-4 6-39,-4 22-315,0-16 135,-1 1 0,1-1 0,-1 1 1,0-1-1,-1 0 0,1-1 1,-7 5-1,-16 15-1792,23-20 1566,-14 11-1434,-1-12-3188,17-21 1712,2 7 1888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59 256,'0'0'865,"0"-48"2803,0 48-3601,0-1 1,0 1-1,0-1 1,0 1-1,0 0 0,0-1 1,0 1-1,0-1 1,-1 1-1,1 0 0,0-1 1,0 1-1,0 0 1,0-1-1,-1 1 0,1 0 1,0-1-1,0 1 1,-1 0-1,1-1 0,0 1 1,0 0-1,-1 0 1,1-1-1,0 1 1,-1 0-1,1 0 0,0 0 1,-1 0-1,1-1 1,-1 1-1,1 0 0,0 0 1,-1 0-1,1 0 1,0 0-1,-1 0 0,1 0 1,-1 0-1,1 0 1,0 0-1,-1 0 1,1 0-1,-1 0 0,1 0 1,0 0-1,-1 1 1,0-1-1,-2 0 1645,1 14-698,-74 282 4800,15-91-4767,38-136-848,-68 191 238,14-59-434,61-158-124,13-36-359,0 0 0,0 0 0,1 1 0,0-1-1,0 1 1,1-1 0,-1 15 0,2-19-1889,0-19-2250,0 12 3846,1-84-3450,5 22 1915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113 157 352,'8'-18'243,"-6"10"-136,1 1 0,0-1 0,0 1 0,1 0 0,0 0 0,0 0 1,1 0-1,0 1 0,0-1 0,0 1 0,1 1 0,0-1 0,8-5 0,0 4 135,0 1 0,1 0-1,-1 1 1,1 1 0,0 0 0,0 1-1,1 1 1,-1 1 0,29 0-1,-39 1-139,0 1 0,0-1 0,0 1 0,0 1 0,0-1 0,0 1 0,0 0 0,0 0 0,-1 0 0,1 1 0,-1-1 0,0 1 0,1 0 0,-2 1 0,1-1 0,0 1 0,0-1 0,-1 1 0,0 0 0,0 0 0,0 1 0,3 6 0,0 0 210,-1-1 0,-1 1 0,0-1 0,0 1 0,-1 0 0,0 1 1,-1-1-1,-1 0 0,1 18 0,-3-3 152,-2 0 0,-1 0 0,-1 0 0,-1-1 0,-1 1 0,-1-1 0,-1-1 0,-2 0 0,-20 35 0,-3-2 320,-3-2 0,-70 81 0,92-117-700,-1-1-1,-1 0 1,-1-1-1,-1-1 0,0 0 1,-1-2-1,-40 23 0,55-36-66,1 0 0,0 0-1,0 0 1,-1-1 0,1 0-1,0 0 1,-6 0 0,-1 0 52,11-8-212,-2-14 88,2 21 51,0 1 0,0 0-1,0 0 1,0-1 0,0 1 0,0 0-1,0 0 1,0-1 0,0 1-1,0 0 1,0 0 0,0-1 0,0 1-1,0 0 1,0 0 0,0-1-1,0 1 1,0 0 0,0 0 0,0-1-1,0 1 1,1 0 0,-1 0-1,0 0 1,0-1 0,0 1 0,0 0-1,1 0 1,-1 0 0,0 0-1,0-1 1,0 1 0,0 0 0,1 0-1,-1 0 1,0 0 0,0 0-1,1 0 1,-1 0 0,0-1-1,0 1 1,1 0 0,-1 0 0,0 0-1,0 0 1,1 0 0,-1 0-1,0 0 1,0 0 0,1 0 0,-1 0-1,0 1 1,0-1 0,1 0-1,-1 0 1,0 0 0,0 0 0,1 0-1,1 3 26,1 0-1,0-1 1,-1 1-1,0 0 1,1 0-1,-1 0 1,-1 1-1,1-1 0,2 6 1,7 12 209,15 19 51,2-2 0,1 0 1,41 40-1,-58-68-269,-1 1 1,1-2-1,1 0 1,-1 0-1,1-1 1,1-1-1,0 0 1,0-1-1,0 0 0,1-2 1,0 1-1,-1-2 1,31 4-1,-28-5 15,0-1-1,1-1 0,0 0 0,-1-2 0,0 0 0,1 0 0,-1-2 1,0 0-1,29-12 0,-37 12-23,0 1 1,0 0 0,0 1-1,0-1 1,10 0-1,-16 3-246,-28-21-15799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25 413 832,'-23'0'1895,"21"0"-1220,15-10-313,20-5-218,41-13 0,-52 22-115,-1-2 0,1-1 0,-1 0 0,0-1 0,-1-2 0,21-15 0,-37 24-7,-1-1 0,1 0 0,-1 0 1,0 0-1,0 0 0,0-1 0,-1 1 0,1-1 0,-1 1 0,0-1 0,-1 0 0,1 0 0,-1 0 0,0 0 0,0 0 0,0 0 0,-1 0 0,0 0 0,0 0 0,0-1 0,-2-8 1,-2-8 23,-1 0 1,-1 1 0,-13-34-1,15 45-5,4 9-3,0-1 0,-1 0 1,1 0-1,-1 0 1,1 1-1,-1-1 1,0 0-1,0 1 0,0-1 1,0 1-1,0-1 1,0 1-1,0-1 1,0 1-1,-1-1 0,1 1 1,-1 0-1,1 0 1,-1 0-1,1 0 1,-1 0-1,1 0 0,-1 0 1,0 1-1,0-1 1,1 1-1,-1-1 1,0 1-1,0-1 1,0 1-1,-2 0 0,2 1 4,-1 0 0,0 0 0,1 0 0,-1 1 0,1-1-1,0 1 1,-1-1 0,1 1 0,0 0 0,0 0 0,0 0 0,0 0-1,0 0 1,1 1 0,-1-1 0,1 0 0,-1 1 0,0 2 0,-13 31 187,1-1 1,2 2 0,2-1 0,1 2 0,-5 47 0,11-49-161,3 50 1,1-33-4,-2-45-52,1 1-1,1-1 1,0 0-1,0 0 1,0 0-1,1 0 1,1 0 0,-1 0-1,1-1 1,0 1-1,1-1 1,0 0-1,0 0 1,6 7-1,-7-10-72,1 0 0,0 0 0,1-1 0,-1 1 0,1-1 0,-1-1 0,1 1 0,0 0 0,0-1 0,0 0 0,1 0-1,-1-1 1,0 0 0,1 1 0,-1-2 0,1 1 0,-1-1 0,1 1 0,-1-2 0,1 1 0,10-2 0,-8 0-223,-1 1 1,1-1-1,-1 0 1,1 0 0,-1-1-1,0 0 1,1-1-1,-2 1 1,13-9-1,-5 0-655,0-1-1,21-24 0,-29 30 635,18-13-1183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1 496,'0'0'1230,"0"5"-622,0 10-175,0 0-1,-1 0 0,-1 0 0,0 0 0,-1 0 1,-6 17-1,-8 30 277,3 0 0,2 1 0,-6 124 1,9-82-399,-4 302-1816,13-373 243,0-55-466,0-15 68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77 336,'0'-65'2276,"-2"64"-2019,-1 1 0,1-1 1,-1 1-1,0 0 0,1 0 0,-1 0 0,1 0 1,-1 1-1,1-1 0,-1 1 0,-3 1 1,0 3-36,0 0 1,1 1-1,0 0 1,0 0-1,1 1 1,-1-1-1,1 1 1,1 0-1,-1 0 1,-3 12-1,-14 23 433,13-27-493,0 0-1,1 0 0,0 1 0,2 0 0,0 0 0,0 0 0,-2 22 1,2 6 1,2 70 1,2-110-159,1 1 1,0 0-1,1 0 1,-1-1-1,1 1 0,0 0 1,0-1-1,0 1 1,1-1-1,-1 1 0,1-1 1,0 0-1,0 1 1,1-1-1,0 0 0,-1-1 1,1 1-1,0 0 1,1-1-1,-1 0 0,1 1 1,-1-2-1,1 1 0,0 0 1,0-1-1,0 1 1,0-1-1,1 0 0,-1-1 1,1 1-1,-1-1 1,1 1-1,-1-2 0,1 1 1,0 0-1,0-1 1,-1 0-1,1 0 0,0 0 1,-1-1-1,1 1 1,0-1-1,-1 0 0,1-1 1,-1 1-1,1-1 1,7-4-1,-2 0-86,1-1 0,-1-1 0,0 1 0,-1-2 1,0 1-1,0-1 0,13-20 0,-11 15-149,-1-1 0,0-1-1,-1 0 1,11-28 0,-14 27 46,-1 1 0,-1-1 0,-1 0-1,-1 0 1,1-23 0,-2 34 162,-1 1-1,0 0 0,0 0 0,-1 0 0,0 0 1,0 0-1,0 0 0,0 0 0,-1 0 0,1 0 1,-2 0-1,1 1 0,0-1 0,-1 1 0,0 0 0,0-1 1,0 1-1,0 0 0,-1 1 0,1-1 0,-8-5 1,4 6 10,-1 1 0,0 0 0,1 0 0,-1 0 0,0 1 0,0 0 0,0 1 0,0-1 1,0 2-1,-11 1 0,-6-1-378,22-1-197,4-3-360,-1 0 779,0 0 0,1 1 0,0-1 0,-1 1 0,1-1 0,0 1 0,1-1 0,-1 1 0,0-1 0,1 1 0,-1 0 0,1 0 0,-1-1-1,1 1 1,4-3 0,6-8 21,35-34 54,-46 47 131,-1-1-1,0 0 1,1 1 0,-1-1-1,1 0 1,-1 1 0,1-1-1,-1 0 1,1 1-1,-1-1 1,1 1 0,0-1-1,-1 1 1,1-1 0,0 1-1,-1 0 1,1-1 0,0 1-1,0 0 1,0-1 0,-1 1-1,1 0 1,0 0-1,0 0 1,-1 0 0,1 0-1,0 0 1,0 0 0,0 0-1,0 0 1,-1 0 0,1 0-1,0 0 1,0 1 0,-1-1-1,1 0 1,0 1-1,0-1 1,-1 0 0,1 1-1,0-1 1,-1 1 0,1-1-1,0 1 1,-1-1 0,1 1-1,-1 0 1,1-1 0,-1 1-1,1 0 1,-1-1-1,0 1 1,1 0 0,-1-1-1,0 1 1,1 0 0,-1 0-1,0 0 1,0-1 0,0 1-1,0 0 1,0 0 0,0 1-1,11 162 5172,16-3-3623,-25-153-1580,0 1 1,0-1-1,1 0 0,0 1 0,1-2 0,0 1 1,0 0-1,1-1 0,0 0 0,0 0 0,0 0 1,1 0-1,0-1 0,1 0 0,-1 0 0,1-1 0,0 0 1,0 0-1,1-1 0,0 0 0,-1 0 0,1 0 1,13 3-1,-11-5-376,1 1 0,-1-2 1,0 1-1,1-1 0,-1-1 0,1 0 1,13-2-1,-20 1 62,0-1 0,1 1 0,-1-1 1,0 0-1,0 0 0,0-1 0,-1 1 0,1-1 0,-1 0 1,1 0-1,-1 0 0,0 0 0,0-1 0,0 1 0,4-8 1,-1 4-24,13-22-1160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417 923 928,'0'-2'161,"-1"0"-1,1 0 0,-1-1 0,0 1 0,0 0 0,0 0 0,0 0 0,0 0 1,0 0-1,-1 0 0,1 0 0,-1 0 0,1 0 0,-1 1 0,1-1 0,-1 1 1,0-1-1,0 1 0,0 0 0,0 0 0,0-1 0,0 1 0,0 1 0,-1-1 1,1 0-1,0 0 0,-3 0 0,-1 0 335,1 0 1,-1-1-1,1 2 1,-1-1-1,0 1 1,1-1-1,-1 2 0,1-1 1,-1 0-1,0 1 1,-6 2-1,2 2-46,0 0 0,1 0 0,0 1 0,0 1 0,0-1 0,1 1 1,0 1-1,-14 15 0,-54 77 1934,63-81-2063,-7 9 233,1 1 1,-30 62 0,44-79-489,0 1 1,1-1 0,1 1-1,0 0 1,0 0-1,1 0 1,1 0-1,0 1 1,1-1-1,3 25 1,-2-34-59,0 1-1,0-1 1,0 0 0,0 1 0,1-1-1,0 0 1,0 0 0,0 0-1,0 0 1,1-1 0,0 1 0,-1 0-1,1-1 1,0 0 0,1 0-1,-1 0 1,0 0 0,1 0-1,0-1 1,0 1 0,0-1 0,0 0-1,0 0 1,0-1 0,0 1-1,1-1 1,-1 0 0,0 0 0,1 0-1,-1-1 1,1 0 0,-1 1-1,1-1 1,-1-1 0,1 1-1,6-2 1,8-4-394,-1-1 0,0-1 0,0 0 0,0-1-1,-1-1 1,0-1 0,-1 0 0,0-1 0,-1-1 0,0-1-1,-1 0 1,-1 0 0,22-31 0,-12 10-520,-2 0-1,-1-1 1,-1-1 0,-3-1 0,22-71 0,-15 21-200,20-174 0,-16-97 1263,-27 349-134,3-189 2004,-4 120 3858,0 88-5319,0 0-1,-1 0 0,0 0 0,0 0 1,-6 13-1,-8 29 772,-5 53-23,4 1 0,-6 211-1,21-220-1182,5 120 20,-1-186-141,2 0 0,1-1 0,1 1 0,2-1 0,11 30 0,-16-53-43,5 17 63,2 0 0,1 0-1,0-1 1,20 27-1,-27-44-156,1 0 0,0 1 0,0-2 0,0 1-1,0 0 1,1-1 0,-1 0 0,1 0 0,0-1-1,0 0 1,1 0 0,-1 0 0,1-1-1,-1 1 1,1-2 0,0 1 0,0-1 0,0 0-1,13 0 1,-9-1-473,-1-1 0,1 0 0,-1-1 0,0 0 0,1-1 0,-1 0 0,0-1 0,-1 1 0,1-2 0,-1 0 0,15-9 0,2-5-1257,-1-2-1,32-32 0,-10 9-1045,-41 39 2394,-1 0 1,0 0 0,-1-1 0,1 1 0,-1-1 0,5-9-1,-6 4-978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53 257 496,'0'-257'6355,"1"266"-5878,0-1-1,1 0 0,0 0 1,0 0-1,1 0 1,0 0-1,4 8 0,13 37 1433,-5 25 95,-3 0-1,2 92 1,-12 162 316,-3-174-1540,1 19-530,0 184 347,0-122-3354,0-238 2520,0 1 0,1-1 0,-1 0 0,0 0 0,0 1 0,0-1-1,-1 0 1,1 0 0,0 0 0,0 1 0,-1-1 0,1 0 0,-1 0 0,1 0 0,-1 0 0,1 0 0,-1 1 0,1-1 0,-1 0 0,0 0 0,0-1 0,0 1 0,0 0 0,0 0 0,1 0 0,-1 0 0,-1-1 0,1 1 0,0 0 0,0-1 0,0 1 0,0-1 0,0 0 0,0 1-1,-1-1 1,1 0 0,0 0 0,0 1 0,-1-1 0,1 0 0,0 0 0,0 0 0,-1-1 0,1 1 0,0 0 0,0 0 0,0-1 0,-1 1 0,1 0 0,0-1 0,0 1 0,-1-2 0,-5-1-452,1 1 0,0-1 0,0-1 0,0 1 0,0-1 0,0 0 0,-8-9 0,-4-6-136,1-2-31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28 291 240,'0'-3'132,"0"-1"0,0 1-1,-1-1 1,1 1 0,-1 0 0,0-1-1,0 1 1,0 0 0,0 0 0,0-1-1,-1 1 1,-3-5 0,1-5 779,4 13-867,0-1 0,0 1 0,0 0 0,0 0 0,0-1 0,0 1 0,0 0 0,0 0-1,0-1 1,0 1 0,0 0 0,-1 0 0,1 0 0,0-1 0,0 1 0,0 0 0,0 0 0,0-1 0,0 1 0,-1 0 0,1 0 0,0 0 0,0 0-1,0-1 1,-1 1 0,1 0 0,0 0 0,0 0 0,0 0 0,-1 0 0,1 0 0,0 0 0,0-1 0,-1 1 0,1 0 0,0 0 0,0 0 0,0 0 0,-1 0-1,1 0 1,0 0 0,0 0 0,-1 0 0,1 0 0,0 0 0,0 1 0,-3-1 1654,3 3-673,1 50 3020,12 88 1,-10-119-3736,2-1 0,0 0 0,1 0-1,1 0 1,1 0 0,21 37 0,-27-55-291,0-1-1,0 1 0,1 0 1,-1-1-1,1 0 1,-1 1-1,1-1 0,0 0 1,0 0-1,0 0 1,0-1-1,0 1 0,0-1 1,0 0-1,1 0 1,-1 0-1,0 0 0,1 0 1,-1-1-1,1 1 0,-1-1 1,1 0-1,-1 0 1,1-1-1,-1 1 0,1-1 1,-1 1-1,0-1 1,1 0-1,-1 0 0,6-3 1,5-2 8,-1 0 1,0-1 0,0-1-1,-1 0 1,0 0-1,12-12 1,-5 4 4,-1 0-1,0-1 1,-1-1 0,-1 0-1,-1-1 1,-1-1 0,17-30-1,30-55 81,-54 83-551,1 1 0,2 0 0,0 1 0,1 0 0,1 1 0,1 0-1,1 1 1,0 0 0,29-26 0,-38 40-274,0 0-1,0-1 1,-1 1 0,1-1 0,-1 0-1,0 0 1,0-1 0,-1 1-1,1-1 1,2-6 0,-5 4-2203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1131 148 736,'1'-21'567,"-3"-30"474,2 48-966,-1 1 0,1-1 0,-1 1 0,0 0 0,0-1 0,0 1 0,0 0 0,0 0 0,0-1 0,-1 1 1,1 0-1,-1 0 0,1 1 0,-1-1 0,0 0 0,0 0 0,-3-1 0,-7-3 392,0 0 0,0 1 0,0 1 0,-1 0-1,1 1 1,-1 1 0,0-1 0,0 2 0,0 0 0,0 1 0,-1 0 0,1 1-1,0 0 1,-20 5 0,17 0-285,0 1 0,0 0 0,1 1 0,0 1-1,0 0 1,-16 14 0,13-10-30,-13 12 161,1 1 1,0 2 0,-44 54-1,-7 7 74,12-17-102,3 2 1,4 3-1,-64 102 0,114-160-247,7-12-36,0-1 0,1 1 0,0 0 0,0 1 0,0-1 0,1 1 0,0-1 0,-2 15 1,43-20 167,-14-3-152,0-2 1,0-1-1,27-7 0,-27 5-25,1 1 0,0 1 0,30-1 1,-33 5 1,-11-1 32,1 1-1,0 0 1,-1 1 0,1 0 0,-1 0 0,1 1 0,-1 1 0,0 0 0,20 9 0,-11-1 104,-1 1 0,0 1 1,0 1-1,-2 1 1,0 1-1,0 0 0,-2 1 1,0 0-1,-1 2 0,0-1 1,-2 2-1,15 30 1,-13-20 177,-2 0 0,-2 0 1,0 1-1,-2 1 1,-1-1-1,-2 1 1,-1 1-1,-1 44 0,-2-39 377,-3 0 0,-1 0 0,-14 68 0,14-95-496,0 0 0,0 0 0,-1 0 0,-1 0 0,1-1 0,-2 0 0,1 0 0,-2 0 0,1-1 0,-1 0 0,0 0-1,-1-1 1,0 0 0,-1 0 0,1-1 0,-1 0 0,-14 8 0,13-11-85,-1 0 0,0 0 0,0-1-1,-1 0 1,1-1 0,-1 0 0,1-1 0,-1 0-1,1-1 1,-1-1 0,1 1 0,-1-2-1,1 0 1,-1 0 0,-11-4 0,-10-5-44,0 0 0,0-3 0,-52-29 0,51 22-6,0-1 1,1-3-1,-47-44 0,-77-99 34,150 154-155,7 14 42,0-1 0,-1 1-1,1 0 1,0-1-1,0 1 1,0-1-1,0 1 1,0 0-1,-1-1 1,1 1-1,0 0 1,0-1-1,-1 1 1,1 0 0,0-1-1,0 1 1,-1 0-1,1 0 1,0-1-1,-1 1 1,1 0-1,0 0 1,-1-1-1,1 1 1,-1 0-1,1 0 1,0 0 0,-1 0-1,1 0 1,-1 0-1,1 0 1,-1 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96,'0'-27'707,"0"-144"6291,3 482-23,1 7-5642,-3-254-1251,9 66 1,-10-128-79,0 0 0,1 0-1,-1-1 1,0 1 0,1 0 0,0 0-1,-1-1 1,1 1 0,0 0 0,0-1 0,-1 1-1,1-1 1,0 1 0,1-1 0,-1 0-1,0 1 1,0-1 0,1 0 0,-1 0-1,0 0 1,1 0 0,-1 0 0,1 0-1,0 0 1,-1 0 0,1-1 0,0 1 0,-1-1-1,1 1 1,2 0 0,4-1 12,0 1 1,0-2-1,1 1 0,-1-1 1,12-2-1,17-2 36,39-6-2322,-73 12 2038,-1-2 1,1 1 0,-1 0 0,1 0-1,-1-1 1,1 1 0,-1-1 0,0 0 0,1 0-1,-1 0 1,0 0 0,0 0 0,0 0 0,0-1-1,0 1 1,0-1 0,3-2 0,-2 0-162,-1 1 1,0 0 0,0-1-1,0 0 1,0 1-1,0-1 1,-1 0 0,0 0-1,0 0 1,0 0-1,0 0 1,0-4 0,0-26-1278,-1 4 125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1 231 528,'0'-18'464,"17"8"-79,-3-19-33,3 8 64,0 3 0,18-3-16,0-7 1,-1 10-145,-10-3-96,1 3-80,2 7-64,-2 4-16,-8 7-32,0-10-272,1 10-241,-1 0-143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75 608,'-76'126'1625,"75"-126"-1606,1 0 1,0 0-1,0 1 0,0-1 1,0 0-1,0 0 1,-1 1-1,1-1 0,0 0 1,0 1-1,0-1 0,0 0 1,0 0-1,0 1 0,0-1 1,0 0-1,0 1 1,0-1-1,0 0 0,0 0 1,0 1-1,0-1 0,0 0 1,1 0-1,-1 1 0,0-1 1,0 0-1,0 0 1,0 1-1,0-1 0,1 0 1,-1 0-1,0 1 0,0-1 1,0 0-1,1 0 0,-1 0 1,0 0-1,0 1 1,1-1-1,-1 0 0,0 0 1,0 0-1,1 0 0,-1 0 1,0 0-1,1 0 0,-1 0 1,0 0-1,0 0 1,1 0-1,-1 0 0,0 0 1,1 0-1,-1 0 0,0 0 1,0 0-1,1 0 0,-1 0 1,0 0-1,0 0 1,1 0-1,-1 0 0,0-1 1,0 1-1,1 0 0,-1 0 1,0 0-1,0-1 0,24-5 547,112-55 1440,-96 43-1824,28-10-92,-55 25-440,0 0 0,0-1 0,-1 0-1,1-1 1,-1 0 0,0-1 0,-1-1 0,1 0-1,-1 0 1,13-12 0,-7-6-885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2 992,'-4'-1'264,"1"1"-1,-1 0 0,1 0 0,-1 0 0,1 1 1,-1-1-1,1 1 0,0 0 0,-1 0 0,1 0 0,0 0 1,0 0-1,-1 1 0,1 0 0,-3 1 0,4 0-145,0 0 0,0 0 1,0 1-1,0-1 0,1 0 0,-1 1 0,1-1 0,0 1 0,0-1 0,0 1 0,1 0 0,-1-1 0,1 7 0,-7 58 831,3 0-1,4 0 1,2 1-1,3-1 1,4-1-1,2 1 1,30 99-1,-27-116-351,-9-30-395,0 0 0,1 0 1,2-1-1,0 0 0,0 0 0,2-1 0,17 25 0,-25-42-190,-1 0 1,1-1-1,0 1 0,0-1 0,0 0 0,0 1 1,0-1-1,0 0 0,0 0 0,0 0 0,0-1 0,1 1 1,-1-1-1,0 1 0,0-1 0,1 1 0,-1-1 0,0 0 1,1 0-1,-1 0 0,0-1 0,1 1 0,-1-1 1,0 1-1,0-1 0,1 0 0,-1 1 0,0-1 0,0 0 1,3-2-1,7-4 11,0 0-1,0 0 1,17-16 0,-27 22-22,169-162 105,-164 156-92,-6 6-10,-1 0 1,1 1-1,0-1 1,-1 0-1,1 1 1,-1-1-1,1 0 1,-1 0-1,1 0 0,-1 1 1,0-1-1,1 0 1,-1 0-1,0 0 1,0 0-1,0 0 1,0 1-1,1-1 1,-1-2-1,-18 0-14076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16 352,'-23'-16'2503,"22"16"-2430,1 0 0,-1 0 0,1 0 0,-1 0 1,1 0-1,-1 0 0,1 0 0,-1 1 0,1-1 1,-1 0-1,1 0 0,0 0 0,-1 1 0,1-1 0,-1 0 1,1 0-1,-1 1 0,1-1 0,0 0 0,-1 1 1,1-1-1,0 1 0,-1-1 0,1 0 0,0 1 1,0-1-1,-1 1 0,1-1 0,0 1 0,0-1 1,0 1-1,-1-1 0,1 1 0,0-1 0,0 1 1,0-1-1,0 1 0,0-1 0,0 1 0,0-1 1,0 1-1,0-1 0,1 1 0,-1-1 0,0 1 1,4 94 3659,5 0 0,21 101 0,-18-130-2736,2 0 1,3-1-1,32 80 0,-47-140-979,0 0 0,1 0 0,-1 0 0,1-1 0,0 1 0,0-1 0,1 0 1,-1 0-1,1 0 0,0 0 0,0-1 0,0 1 0,1-1 0,-1 0 0,1 0 0,0-1 0,-1 1 1,1-1-1,0 0 0,0-1 0,1 1 0,-1-1 0,6 1 0,-2-2-14,-1 0 0,0 0 1,1-1-1,-1 0 0,0-1 0,0 1 0,0-2 0,0 1 0,0-1 0,-1 0 1,1-1-1,-1 0 0,0 0 0,10-8 0,2 0-108,-9 6-176,-1-1 0,1 1 0,-1-2-1,-1 1 1,1-1 0,9-11 0,-18 18 119,1 0 0,-1 1-1,1-1 1,-1 1 0,1-1 0,-1 0 0,1 1-1,-1-1 1,0 0 0,1 1 0,-1-1 0,0 0-1,0 1 1,0-1 0,1 0 0,-1 0 0,0 0-1,0 1 1,0-1 0,0 0 0,0 0 0,0 1-1,-1-1 1,1 0 0,0 0 0,0 1-1,0-1 1,-1 0 0,1 1 0,0-1 0,-1 0-1,1 1 1,-1-1 0,1 0 0,0 1 0,-1-1-1,0 1 1,1-1 0,-1 1 0,1-1 0,-1 1-1,0-1 1,1 1 0,-1 0 0,0-1 0,1 1-1,-1 0 1,0-1 0,1 1 0,-1 0-1,-1 0 1,-49-2-6114,26 2 4155,-9-6-911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181 179 640,'9'-21'423,"1"0"-1,21-32 0,-24 44-261,-1 1-1,1 0 1,1 1-1,0-1 1,0 2-1,0-1 0,18-10 1,-24 15-91,1 1 0,0-1 0,0 1 1,-1 0-1,1-1 0,0 1 0,0 1 1,0-1-1,0 0 0,0 1 0,0-1 0,0 1 1,0 0-1,1 0 0,-1 0 0,0 0 1,0 1-1,0-1 0,0 1 0,0 0 0,0 0 1,0 0-1,0 0 0,-1 1 0,1-1 1,0 1-1,-1-1 0,1 1 0,-1 0 0,1 0 1,-1 0-1,0 0 0,0 1 0,0-1 1,3 5-1,1 2 162,-1-1-1,-1 1 1,0 0 0,0 0-1,0 1 1,-1-1 0,-1 1 0,1 0-1,-2 0 1,2 11 0,-3 3-86,-1 0 0,-2 0-1,0 0 1,-1-1 0,-1 1 0,-1-1 0,-2 0 0,0 0 0,-1-1 0,-1 0-1,-21 31 1,-14 17-44,-107 126-1,130-174-36,0 0 0,-28 19 0,-5 7 255,53-47-314,1 0 0,-1 0 0,1 1 1,0-1-1,0 1 0,0-1 0,0 1 1,0-1-1,0 1 0,0-1 0,0 1 0,1 0 1,-2 1-1,2-2-5,0 0 0,0-1 0,0 1 1,0 0-1,1-1 0,-1 1 0,0 0 0,0-1 1,0 1-1,1 0 0,-1-1 0,0 1 0,0-1 0,1 1 1,-1-1-1,0 1 0,1-1 0,-1 1 0,1-1 1,-1 1-1,1-1 0,-1 1 0,1-1 0,0 1 0,6 2-3,0 0 0,0-1 0,0 1 0,0-1-1,12 1 1,19 6 19,11 10 15,-1 2 0,-2 3 0,60 38 0,-72-38-55,-27-17-10,1 0 0,1-1 0,-1 0 0,1-1 0,0 0 0,0 0 0,0-1 0,1 0 0,0 0 0,0-1 0,11 1 0,-20-4-760,-1-19-4270,0-8 3235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49 366 1793,'-2'0'156,"-1"0"-1,1 0 1,-1 0 0,1 0-1,0 0 1,-1 1 0,1-1 0,-1 1-1,1-1 1,0 1 0,-1 0-1,1 0 1,0 0 0,0 0 0,0 1-1,0-1 1,0 1 0,-2 1 0,1 0 695,14-5-604,1 0 1,-1-1-1,1 0 1,-1 0-1,0-2 1,-1 1-1,1-1 1,-1-1-1,0 0 1,0 0-1,0-1 1,12-11-1,29-19-42,27-8-155,-22 13-7,59-43 1,-3-1-1616,-111 75 1443,19-17-1670,-20 17 1711,1 1 0,-1 0-1,1-1 1,-1 0-1,1 1 1,-1-1-1,0 1 1,1-1-1,-1 1 1,0-1-1,0 0 1,1 1 0,-1-1-1,0 1 1,0-1-1,0 0 1,0 1-1,0-1 1,0 0-1,0 1 1,0-1-1,0 0 1,0 1 0,0-1-1,0 0 1,0 1-1,0-1 1,-1 0-1,1 1 1,0-1-1,-1 1 1,1-1-1,0 0 1,-1 0 0,-14-6-2447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28 125 864,'-17'-18'849,"6"-3"-97,11 14-48,0-25 49,0 25-97,0-4-208,0 0-160,11-6-160,6 17-79,4 0-82,24 0-447,-4 0-544,8 17-193,13 5-79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416 359 672,'0'-2'107,"0"1"0,0 0 0,0 0-1,0-1 1,-1 1 0,1 0-1,0 0 1,-1 0 0,1 0 0,-1-1-1,1 1 1,-1 0 0,1 0 0,-1 0-1,0 0 1,0 0 0,0 0 0,1 1-1,-1-1 1,0 0 0,0 0 0,0 0-1,0 1 1,0-1 0,-1 1 0,1-1-1,0 1 1,0-1 0,0 1 0,0 0-1,0-1 1,-1 1 0,0 0 0,-52-1 1745,29 2-608,18 0-1011,0 1-1,0-1 1,0 1 0,0 0-1,1 1 1,-1 0 0,1 0-1,-1 0 1,1 1 0,0 0-1,0 0 1,1 1 0,-1-1 0,1 1-1,0 0 1,-8 11 0,-8 10 770,2 0 0,-21 37 1,21-29-121,0 1-1,3 1 1,1 0 0,-15 55 0,24-70-619,2 1-1,0 0 1,2 0 0,0 0-1,1 0 1,1 0 0,2 0 0,0 0-1,6 27 1,-6-40-199,1 0 0,0 0 0,0 0 0,1 0 0,0-1 0,0 1 0,1-1 1,0 0-1,0-1 0,1 1 0,0-1 0,9 8 0,-9-10-40,0-1 1,1 1 0,-1-1-1,1-1 1,0 1-1,0-1 1,0 0 0,0-1-1,1 0 1,-1 0 0,1 0-1,0-1 1,-1 0-1,14-1 1,-5 1-30,1-2 1,-1 0-1,0 0 0,-1-2 1,1 0-1,0-1 0,-1 0 0,1-1 1,-1-1-1,-1-1 0,1 0 1,26-17-1,-17 8-965,0-1 0,-1-1 0,38-38 0,-54 48-16,0-1 0,-1 0 1,0 0-1,0-1 1,6-14-1,-8 15-188,-1 0 1,0-1 0,-1 1-1,0 0 1,-1-1-1,0 0 1,0-11 0,-1-6-501</inkml:trace>
  <inkml:trace contextRef="#ctx0" brushRef="#br0" timeOffset="1">610 0 1249,'-7'0'3398,"133"11"3059,-107-10-5285,0 1 0,28 6 0,26 3 1029,89 8-232,-105-7-1742,-42-8-359,-1-1 1,0 0-1,29 1 1,-32-2 1527,4 4-6921,-51-14-6388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3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0 512,'-3'0'276,"1"0"0,-1 1 0,1-1 0,-1 1 0,1-1 0,-1 1 0,1 0 0,0 0-1,-1 0 1,1 0 0,0 0 0,0 0 0,0 1 0,0-1 0,0 1 0,0-1 0,0 1 0,0 0 0,0 0 0,1 0-1,-1 0 1,1 0 0,0 0 0,-1 0 0,1 1 0,0-1 0,0 0 0,1 1 0,-1-1 0,0 1 0,1-1 0,-1 1-1,1 2 1,-2 13 1998,1 0-1,0 0 1,4 33-1,-2-37-1648,7 46 2325,2 0 0,26 81 0,-9-37-1374,80 297 157,-55-231-9557,-51-165 6466,0 9-3828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33 112,'17'-10'912,"-17"10"-892,1 0 0,-1 0 0,1 0-1,-1-1 1,0 1 0,1 0-1,-1 0 1,1 0 0,-1 0-1,0-1 1,1 1 0,-1 0 0,0 0-1,1-1 1,-1 1 0,0 0-1,1-1 1,-1 1 0,0 0 0,0-1-1,0 1 1,1 0 0,-1-1-1,0 1 1,0 0 0,0-1-1,0 1 1,1-1 0,-1 1 0,-4-13 11623,3 12-11562,0 1-1,1 0 0,-1 0 0,1 0 0,-1 0 0,1 0 0,-1-1 1,1 1-1,-1 0 0,0 0 0,1 1 0,-1-1 0,1 0 0,-1 0 0,1 0 1,-1 0-1,1 0 0,-1 1 0,1-1 0,-1 0 0,1 0 0,-1 1 1,1-1-1,-1 0 0,1 1 0,-1-1 0,1 1 0,0-1 0,-1 0 1,0 1-1,12 13 942,-1-3-1266,16 2 231,40 62 42,53 61 265,-84-92-160,-3 2 1,-1 1-1,43 93 1,-35-64-129,118 221 149,-85-162-51,26 42-51,-89-158-35,170 337-17,-144-296 2,2 0 0,3-3 1,51 57-1,-67-87 1,0 1 0,-2 1-1,-1 1 1,23 45 0,-25-39 0,32 41 0,-11-17 9,-20-27 9,-1 0-19,2-1-1,37 44 0,-37-51 15,-2 1 0,20 33 0,-19-28-1,32 40 0,-36-50-35,-1 1 0,-1 1-1,16 33 1,-15-27 35,29 43 0,-8-7-26,-3-4 79,6 9 10,-26-44 71,26 39-1,37 44 324,-74-106-3242,-2-3 2631,0 0 0,0 0-1,0 0 1,0 1-1,0-1 1,0 0 0,0 0-1,0 0 1,0 1-1,-1-1 1,1 0 0,0 0-1,0 0 1,0 0-1,0 1 1,-2 0-1385,-10-1-1595,-16-10 66,-5-18-170,21 18 2000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19 124 304,'0'1'11,"0"-1"1,0 0-1,0 1 1,0-1-1,0 0 0,0 1 1,0-1-1,0 0 0,0 0 1,0 1-1,0-1 0,0 0 1,0 1-1,0-1 0,0 0 1,0 1-1,0-1 0,-1 0 1,1 0-1,0 1 0,0-1 1,0 0-1,0 0 0,-1 1 1,1-1-1,0 0 0,0 0 1,-1 1-1,1-1 1,0 0-1,0 0 0,-1 0 1,1 0-1,0 0 0,0 1 1,-1-1-1,1 0 0,0 0 1,-1 0-1,1 0 0,0 0 1,-1 0-1,1 0 0,0 0 1,-1 0-1,1 0 0,-1 0 19,1 0 0,0 0-1,-1 0 1,1 0-1,-1 0 1,1 0-1,0 0 1,-1 0 0,1 0-1,0 0 1,-1 0-1,1 1 1,0-1 0,-1 0-1,1 0 1,0 0-1,-1 1 1,1-1-1,0 0 1,0 0 0,-1 1-1,1-1 1,0 0-1,0 0 1,-1 1 0,1-1-1,0 0 1,0 1-1,0-1 1,-1 0-1,1 1 1,0-1 0,0 0-1,0 1 1,0-1-1,0 1 1,0-1-1,0 0 1,0 1 0,0-1-1,0 0 1,0 1-1,0-1 1,0 1 0,0-1-1,1 1 1,-1-1 37,-1 1 0,1 0 1,0 0-1,1-1 0,-1 1 1,0 0-1,0-1 0,0 1 1,0 0-1,1 0 0,-1-1 1,0 1-1,0 0 0,1-1 1,-1 1-1,1-1 0,-1 1 1,0 0-1,1-1 0,-1 1 1,1-1-1,0 1 0,-1-1 1,1 0-1,-1 1 0,1-1 1,0 1-1,-1-1 0,1 0 1,0 0-1,-1 1 0,1-1 1,0 0-1,-1 0 0,1 0 1,1 0-1,16 7 694,-8-1-344,0 0-1,0 1 1,-1 0 0,0 0 0,-1 1 0,1 0-1,-2 1 1,1 0 0,-1 0 0,9 15-1,3 12 474,27 62 0,-14-25-496,-9-24-247,-9-17-27,26 41-1,-39-73-111,-1 1-1,1-1 0,-1 1 0,1-1 0,0 1 0,-1-1 0,1 0 0,-1 1 0,1-1 0,0 0 0,-1 0 0,1 1 1,0-1-1,-1 0 0,1 0 0,0 0 0,0 0 0,-1 0 0,1 0 0,0 0 0,-1 0 0,1 0 0,0 0 1,0 0-1,-1 0 0,1 0 0,0-1 0,-1 1 0,1 0 0,0-1 0,-1 1 0,1 0 0,-1-1 0,1 1 0,-1-1 1,1 1-1,-1-1 0,1 1 0,-1-1 0,1 1 0,-1-1 0,1 1 0,-1-1 0,0 0 0,1 0 0,22-32 115,-22 32-113,4-9 10,-1 0-1,0-1 1,0 1 0,-1-1 0,-1 0 0,0 0 0,1-15 0,6-26 3,-9 51-23,15-63 10,2 1-1,39-95 0,-12 51 64,-37 82 32,1 3 11,-7 21-67,-1 11-291,-1-5-13,-1 0 0,1 0-1,-1 1 1,0-1 0,0 0-1,-1-1 1,1 1 0,-1 0-1,0-1 1,-1 1 0,1-1-1,-1 0 1,-8 7 0,9-7-140,-2 0 1,1 0 0,0-1-1,-1 1 1,0-1-1,1 0 1,-1 0-1,-1 0 1,1-1 0,0 0-1,0 0 1,-1 0-1,-6 0 1,-12-2-1326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54 261 656,'-3'-3'126,"0"0"-1,1 1 1,-1-1-1,0-1 1,1 1-1,0 0 1,0 0-1,0-1 1,0 1-1,1-1 1,-1 0-1,1 1 0,0-1 1,0 0-1,-1-5 1,-2-7 684,4 16-686,0-1 1,-1 1-1,1 0 1,0 0 0,-1-1-1,1 1 1,0 0-1,-1 0 1,1-1 0,0 1-1,-1 0 1,1 0 0,-1 0-1,1 0 1,-1-1-1,1 1 1,0 0 0,-1 0-1,1 0 1,-1 0-1,1 0 1,-1 0 0,1 0-1,-1 0 1,1 0-1,0 0 1,-1 1 0,1-1-1,-1 0 1,1 0-1,0 0 1,-1 0 0,1 1-1,-1-1 1,1 0 0,0 0-1,-1 1 1,1-1-1,0 0 1,-1 1 0,0 38 778,1 0 0,3-1 0,1 1 0,1-1 0,13 44 0,-5-41-777,3-1 0,1-1 0,1 0 0,3-2 0,1 0 0,1-1 0,2-1-1,2-2 1,32 33 0,-49-57-102,-1-1-1,2 0 0,-1 0 1,1-1-1,0 0 1,0-1-1,1 0 0,0-1 1,0 0-1,23 5 0,-27-9-11,0 0-1,0 0 1,0-1-1,1 0 1,-1 0-1,0-1 1,0 0-1,0 0 1,0-1 0,0 0-1,0-1 1,0 1-1,0-2 1,-1 1-1,1-1 1,-1 0-1,11-9 1,-7 4-6,1 0 1,-2-1 0,0-1-1,0 0 1,-1 0 0,0-1-1,-1 0 1,0 0 0,-1-1-1,10-25 1,-9 15 0,-1 0 0,-1 0-1,-1-1 1,-1 0 0,-1 0-1,-1-25 1,-3-5 1,-3-1-1,-2 1 1,-2 0-1,-3 1 0,-20-59 1,-29-39-158,51 129 73,8 21 9,1 0-1,-1 0 1,1 1 0,-1-1-1,1 0 1,-1 0-1,0 1 1,1-1 0,-1 1-1,0-1 1,0 0-1,1 1 1,-1-1 0,0 1-1,0 0 1,0-1-1,0 1 1,0 0 0,1-1-1,-1 1 1,0 0-1,0 0 1,0 0 0,0 0-1,0 0 1,0 0-1,0 0 1,0 0 0,0 0-1,0 0 1,0 0-1,0 1 1,1-1 0,-1 0-1,0 1 1,0-1-1,0 1 1,0-1 0,1 1-1,-1-1 1,0 1-1,0-1 1,1 1 0,-1 0-1,0 0 1,1-1-1,-1 1 1,1 0 0,-1 0-1,1-1 1,-1 1-1,1 0 1,0 0 0,-1 0-1,1 0 1,0 0-1,0 1 1,-2 45-5284,2-27 2562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90 752,'-1'-7'175,"0"1"-1,0 0 0,-1-1 1,0 1-1,0 0 0,-6-12 1,-1-5 723,2 12 1808,7 29-1128,10 35 551,106 282 6019,59 231-4859,-157-513-3415,40 87-1,-56-137-449,-2-14-2436,-1 3 2404,0 1 1,0-1 0,-1 1-1,0-1 1,0 1 0,-1 0-1,-4-9 1,-9-25-1015,6-5 322,1-2 0,-5-92 0,8 69 924,2-1 169,7-83 0,-2 136 252,1 0 0,1 1 0,0-1 0,1 1 0,1 0-1,12-27 1,-14 38 56,1-1 0,-1 1 0,2 0 0,-1 0-1,1 1 1,0 0 0,0-1 0,1 2-1,-1-1 1,1 1 0,1-1 0,-1 2 0,1-1-1,0 1 1,0 0 0,14-6 0,-15 8 30,0 1-1,-1 0 1,1 0-1,0 0 1,-1 1 0,1 0-1,0 0 1,-1 0 0,1 1-1,0 0 1,-1 0 0,1 0-1,-1 1 1,1 0-1,-1 0 1,1 0 0,-1 1-1,0-1 1,0 1 0,-1 1-1,1-1 1,-1 1-1,1-1 1,3 6 0,-5-6 16,0 0 1,0 1-1,0-1 1,-1 1-1,0 0 0,0 0 1,0 0-1,0 0 1,0 0-1,-1 0 1,0 0-1,0 0 1,0 1-1,0-1 1,-1 0-1,0 1 0,0-1 1,0 1-1,0-1 1,-1 0-1,1 1 1,-1-1-1,0 0 1,0 0-1,-1 0 0,1 1 1,-1-1-1,0-1 1,0 1-1,-1 0 1,1 0-1,-4 3 1,0 1-47,-1 0 0,0 0 0,0-1 0,-1 0 1,0 0-1,-1-1 0,1 0 0,-1 0 0,0-1 1,-1 0-1,1-1 0,-20 7 0,6-6-355,-1 0-1,0-2 0,0-1 1,-39-1-1,61 0 163,1-1 1,-1 0-1,1 0 0,0 1 0,-1-1 0,1-1 1,-1 1-1,1 0 0,-1 0 0,1 0 0,-1-1 1,1 1-1,-1-1 0,1 1 0,0-1 0,-1 1 1,1-1-1,0 0 0,0 0 0,-1 0 0,1 1 1,0-1-1,0 0 0,0-1 0,0 1 0,0 0 1,0 0-1,1 0 0,-1 0 0,0-1 0,0 1 1,1 0-1,-1-1 0,1 1 0,-1-1 0,1 1 1,0-1-1,0 1 0,-1 0 0,1-1 0,0 1 1,0-1-1,0 1 0,1-1 0,-1 1 0,0-1 1,0 1-1,1-1 0,-1 1 0,2-2 0,1-5-507,0-1 0,1 1-1,0 0 1,0 0 0,1 1 0,0 0-1,6-8 1,1 1-253,2 0 1,-1 1-1,2 1 1,26-19-1,-1 9-172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79 112,'0'0'320,"0"-22"-256,-7 15-64,-10-3-96,0-8-48,10-3-80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153 182 256,'-7'-181'3388,"7"181"-3331,0 0 1,0 1-1,0-1 0,0 1 0,0-1 0,0 0 0,0 1 0,-1-1 0,1 0 1,0 1-1,0-1 0,-1 0 0,1 1 0,0-1 0,0 0 0,-1 1 0,1-1 1,0 0-1,-1 0 0,1 1 0,0-1 0,-1 0 0,1 0 0,-1 0 0,1 0 0,0 1 1,-1-1-1,1 0 0,0 0 0,-1 0 0,1 0 0,-1 0 0,1 0 0,0 0 1,-1 0-1,1 0 0,-1 0 0,1 0 0,0-1 0,-1 1 0,1 0 0,-1 0 1,1 0-1,0 0 0,-1-1 0,1 1 0,0 0 0,-1 0 0,1 0 0,0-1 1,-1 1-1,1 0 0,0-1 0,0 1 0,-1-1 0,2 13 531,1-1 0,0 0-1,1 1 1,0-1 0,1 0 0,8 17-1,3 9 624,125 407 6390,39 110-5045,-49-264-2304,-97-224-245,-16-39-139,-10-21-481,-10-19-232,-12-23 386,-1 1 1,-1 0 0,-2 2 0,-2 0 0,0 1-1,-3 1 1,-36-38 0,52 61 542,0 1 1,-1 1 0,0-1-1,0 1 1,0 1-1,-1 0 1,0 0-1,0 1 1,0 0-1,-1 1 1,1 0-1,-1 0 1,0 1-1,0 1 1,1 0-1,-1 0 1,-15 2 0,8 1 209,1 0 1,-1 1 0,0 1-1,1 1 1,0 0 0,0 2 0,1-1-1,0 2 1,-29 18 0,38-21-228,0 0 0,0 1 0,0-1 1,1 1-1,0 1 0,1-1 0,-1 1 0,1 0 1,1 0-1,-1 1 0,1-1 0,0 1 0,1 0 1,-5 16-1,7-19-48,0-1 1,0 1-1,0 0 0,1 0 1,0-1-1,0 1 0,0 0 1,1 0-1,0-1 0,-1 1 1,1 0-1,1-1 0,-1 1 1,1-1-1,0 1 0,0-1 1,0 0-1,1 0 1,-1 0-1,1 0 0,0 0 1,0 0-1,0-1 0,1 0 1,-1 1-1,1-1 0,6 3 1,6 4 18,0 0 0,1-2 0,0 0 0,0-1 0,1-1 0,0 0 0,0-1 0,20 2 0,14-1-1294,82-2-1,-132-4 1195,13-1-919,0 0 1,0-1 0,-1-1-1,1 0 1,-1-1-1,1-1 1,-1 0 0,-1-1-1,1 0 1,-1-1-1,0-1 1,0 0 0,-1-1-1,0 0 1,-1 0 0,0-1-1,0-1 1,16-22-1,-9 2-256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1 544,'0'0'544,"-20"1"1087,15 6-1388,1-1 1,0 1 0,0-1-1,1 1 1,0 0 0,0 1-1,1-1 1,-1 0 0,2 1-1,-2 9 1,-2 3 272,-10 40 638,4 0 0,-7 99 1,11 126 565,8-260-1626,0 0-1,2 0 1,0-1-1,8 27 1,-7-37-59,0 0 0,1-1 0,1 0-1,0 0 1,1 0 0,0-1 0,1 0 0,13 16 0,-12-18-23,3 5 18,1-1 0,1-1 0,14 12 0,-22-22-26,-1 1-1,0-1 1,1 0 0,0 0 0,-1 0 0,1-1 0,0 0-1,1 0 1,-1-1 0,0 0 0,0 0 0,13 0 0,8 0 52,-19 0-105,0-1 1,0 0 0,0 0-1,0-1 1,0 0-1,15-4 1,-21 4-110,1 0 0,-1-1 1,0 1-1,0-1 1,1 1-1,-1-1 0,0 0 1,0 0-1,-1 0 1,1 0-1,0 0 0,-1 0 1,1 0-1,-1-1 0,1 1 1,-1-1-1,0 1 1,0-1-1,0 1 0,-1-1 1,1 0-1,-1 1 0,1-1 1,-1-3-1,1-62-3934,-1 23 2299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77 118 256,'14'-20'642,"-11"15"-313,1 0 0,-1 0-1,0 0 1,0 0 0,0 0-1,-1-1 1,1 1 0,-1-1-1,-1 1 1,1-1 0,1-12-1,-3 17-246,0 0 0,0 1 0,0-1 0,0 0 0,0 0 0,1 0 0,-1 0 1,0 0-1,1 0 0,-1 0 0,1 0 0,-1 0 0,1 1 0,0-1 0,-1 0 0,1 0 0,0 1 0,-1-1 0,1 0 0,0 1 0,0-1 0,-1 1 0,1-1 0,0 1 0,0-1 0,0 1 0,0 0 0,0-1 0,0 1 0,0 0 0,0 0 0,0 0 0,0 0 1,0 0-1,0 0 0,0 0 0,0 0 0,0 0 0,0 0 0,0 0 0,0 1 0,-1-1 0,2 1 0,2-1 109,-1 1 1,0 0-1,1 0 1,-1 0-1,0 0 0,0 0 1,0 1-1,0 0 1,0-1-1,-1 1 1,6 4-1,5 11 445,0 0-1,-1 1 1,-1 0 0,-1 1 0,0 0-1,11 34 1,-19-48-584,0 1 0,-1 0 1,1 0-1,-1-1 0,-1 1 0,1 0 1,-1 0-1,0 0 0,0 0 0,-1 0 0,0 0 1,0 0-1,0-1 0,-1 1 0,1 0 0,-1-1 1,-1 1-1,1-1 0,-1 0 0,0 0 0,0 0 1,-1 0-1,1 0 0,-1-1 0,0 1 1,0-1-1,-9 7 0,4-5-13,0 0 0,0-1 1,0 0-1,0 0 0,-1-1 1,-16 5-1,22-8-67,0 0-1,0 0 1,0 0 0,-1-1 0,1 1 0,0-1 0,0 0 0,-1-1-1,1 1 1,0-1 0,0 1 0,0-1 0,0 0 0,-1-1 0,1 1-1,1-1 1,-1 0 0,0 0 0,-6-4 0,3 0-78,1 0 1,0-1-1,0 1 0,1-1 1,0 0-1,0 0 1,1-1-1,0 1 1,0-1-1,1 0 0,0 0 1,0 0-1,1-1 1,0 1-1,-1-15 0,2 16 86,0-1-1,1 1 1,0-1-1,0 0 0,1 1 1,0-1-1,1 1 1,-1-1-1,2 1 0,-1 0 1,1 0-1,0 0 1,0 0-1,1 0 0,-1 1 1,2-1-1,-1 1 0,6-6 1,-8 10 18,1 0 1,-1 0 0,0 0-1,1 0 1,-1 0-1,1 1 1,0-1-1,-1 1 1,1 0-1,0 0 1,0 0 0,0 0-1,0 0 1,0 1-1,0-1 1,0 1-1,0 0 1,3 0 0,0 1 36,0-1 1,-1 2 0,1-1 0,0 1 0,-1-1 0,1 1 0,-1 1-1,11 5 1,-5 0 75,0-1 0,0 2 0,0 0 0,-1 0-1,0 1 1,-1 0 0,12 17 0,70 124 478,-73-119-1556,44 57 0,-61-88 742,-1 0 0,1 0 0,0 0-1,0 0 1,0 0 0,0 0 0,1-1 0,-1 1 0,0 0-1,0 0 1,0-1 0,1 1 0,-1-1 0,0 1-1,1-1 1,-1 0 0,0 1 0,1-1 0,-1 0 0,0 0-1,1 0 1,-1 0 0,0 0 0,1 0 0,-1 0-1,1-1 1,-1 1 0,0 0 0,0-1 0,1 1 0,-1-1-1,0 0 1,0 1 0,1-1 0,-1 0 0,0 1-1,0-1 1,0 0 0,0 0 0,0 0 0,0 0 0,0 0-1,-1 0 1,1-1 0,0 1 0,1-2 0,9-24-1448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4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75 116 976,'-6'-91'2813,"1"66"-82,3 67 351,3-9-307,11 65 1,34 96 519,-44-183-3185,35 111 589,62 142 0,14-17-2978,-111-243 1976,22 52-1945,-17-18-4512,-14-38 3450,-19-11 1544,-54-34-552,52 28 2586,-1 0 0,-1 3 0,-46-17 0,50 23 1978,0-1 0,-45-22 1,70 31-2171,1-1 0,-1 1 1,1-1-1,-1 1 1,1-1-1,0 1 0,-1-1 1,1 1-1,0-1 1,0 0-1,-1 1 0,1-1 1,0 1-1,0-1 1,0 0-1,0 1 0,0-1 1,0 0-1,0 1 1,0-1-1,0 0 0,0 1 1,0-1-1,0 0 1,0 1-1,0-1 0,1 0 1,-1 1-1,0-1 1,0 1-1,1-1 0,-1 1 1,0-1-1,1 1 1,-1-1-1,1 1 0,-1-1 1,1 0-1,13-14-81,-5 9 26,0 0-1,0 1 0,1 0 1,-1 0-1,1 1 0,0 0 1,14-2-1,6-4-177,54-27-1028,-61 25 168,2 1 1,43-13 0,-34 16-282,0 2 0,38-3 0,-56 8 912,0 0 0,0 1-1,0 1 1,0 1 0,0 0-1,27 8 1,-40-8 409,1-1 1,-1 1-1,1 0 0,-1 0 0,0 1 0,0-1 1,0 1-1,0-1 0,0 1 0,0 0 1,-1 0-1,0 0 0,1 1 0,-1-1 0,0 0 1,-1 1-1,1 0 0,-1-1 0,1 1 1,0 4-1,3 11 714,-2 1 0,4 37 1,-4-25 407,-2-24-793,0 0 0,0-1 0,1 1 1,0-1-1,0 1 0,1-1 1,0 0-1,1 0 0,5 9 0,-8-14-254,1 0 0,0 0-1,0 0 1,0 0 0,0 0 0,0 0-1,1-1 1,-1 1 0,0-1-1,1 0 1,-1 1 0,1-1-1,-1 0 1,1-1 0,0 1-1,-1 0 1,1-1 0,0 1 0,0-1-1,-1 0 1,1 0 0,0 0-1,0 0 1,-1-1 0,1 1-1,0-1 1,-1 1 0,1-1-1,4-2 1,5-2 14,-1-1-1,1 0 0,-2 0 1,1-1-1,-1-1 1,0 0-1,17-17 1,-9 7-82,-2-1-1,0 0 1,14-24 0,-24 30-21,0-1 0,-1 1 0,0-1-1,4-21 1,-2 10-23,-5 20 23,-1 1 0,0-1 1,0 0-1,-1 0 0,1 0 0,-1 0 1,0 0-1,-1 0 0,-1-9 1,2 13 19,0 0-1,-1 0 1,1 0 0,0 0 0,-1 0 0,1 0 0,-1 0 0,1 0 0,-1 0-1,0 0 1,1 0 0,-1 0 0,0 0 0,0 0 0,0 1 0,1-1 0,-1 0 0,0 1-1,0-1 1,0 0 0,0 1 0,0-1 0,0 1 0,0 0 0,0-1 0,0 1-1,-1 0 1,1 0 0,0-1 0,0 1 0,0 0 0,0 0 0,0 0 0,0 1-1,-1-1 1,1 0 0,0 0 0,0 0 0,0 1 0,0-1 0,0 1 0,0-1 0,0 1-1,-1 0 1,-11 6 388,0 0-1,1 0 0,0 1 1,1 1-1,-1 0 1,2 1-1,-1 0 0,1 0 1,1 1-1,0 0 1,-13 24-1,13-21-245,1 0-1,1 1 1,1-1-1,0 2 1,1-1-1,0 1 1,1 0-1,1 0 1,1 0-1,-1 20 1,3-25-120,-1 9 62,2 0 0,4 28 0,-4-43-81,0 1 0,1 0 0,0-1 0,0 1 0,0-1 0,1 0 0,-1 0 0,1 0 0,0 0 0,1 0 0,-1-1 0,7 7-1,-1-4 94,1 1 0,0-2 0,1 1 0,-1-1-1,1-1 1,1 0 0,-1-1 0,0 0 0,1 0 0,0-1-1,0-1 1,0 0 0,0-1 0,0 0 0,0 0-1,1-2 1,-1 1 0,0-2 0,0 0 0,0 0-1,0-1 1,13-5 0,-16 4-113,0-1 0,0 0-1,0-1 1,-1 0 0,15-13 0,1 0-198,11-13-1577,-19 5-3666,-16 27 5275,0-1 0,0 1 0,0 0 0,0-1 0,1 1 1,-1-1-1,-1 1 0,1-1 0,0 1 0,0 0 0,0-1 1,0 1-1,0-1 0,0 1 0,0 0 0,-1-1 0,1 1 0,0-1 1,0 1-1,0 0 0,-1-1 0,1 1 0,0 0 0,-1-1 0,1 1 1,0 0-1,-1 0 0,1-1 0,0 1 0,-1 0 0,1 0 0,0 0 1,-1-1-1,1 1 0,-1 0 0,1 0 0,-1 0 0,1 0 0,0 0 1,-1 0-1,1 0 0,-1 0 0,1 0 0,-1 0 0,1 0 1,0 0-1,-1 0 0,1 0 0,-1 0 0,1 0 0,0 1 0,-1-1 1,1 0-1,-1 1 0,-1-1-170,-21 0-3424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1 135 256,'6'-8'202,"-2"4"-84,-1 0 1,0 1 0,0-1 0,0-1-1,0 1 1,-1 0 0,1-1 0,-1 1 0,0-1-1,-1 0 1,1 0 0,-1 0 0,0 1 0,0-1-1,0 0 1,-1-1 0,0-5 0,1 1 342,-1 9-286,0 0-1,1 0 0,-1 1 1,0-1-1,0 0 0,0 0 1,1 0-1,-1 0 0,0 1 1,0-1-1,0 0 0,0 0 1,0 0-1,-1 0 1,1 1-1,0-1 0,0 0 1,0 0-1,-1 0 0,1 1 1,0-1-1,-1 0 0,1 0 1,-1 1-1,1-1 0,-1 0 1,1 1-1,-1-1 0,1 1 1,-1-1-1,0 0 0,1 1 1,-1-1-1,0 1 0,0 0 1,1-1-1,-1 1 0,0 0 1,0-1-1,1 1 0,-1 0 1,0 0-1,0 0 0,0-1 1,-1 1-1,5 19 875,7 7-34,-1 0 0,-1 1 0,-1 0 0,-2 1 1,4 37-1,-3 146 1821,-5-100-2004,4 47-69,49 290 0,-2-216-681,-38-182-89,3-1 0,34 73 0,-44-107-25,0 2 0,-1-1 0,-1 0 0,0 1 0,-2 0 0,4 33 0,-4 51-4402,-5-120-5247,3-13 5878,0 9 1968,-1-5 117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1 720,'16'22'6057,"61"97"-1781,-42-51-2248,62 86-1,-94-151-1994,-1 0-1,0-1 0,1 1 1,-1-1-1,1 0 1,0 1-1,-1-1 1,1-1-1,0 1 0,1 0 1,-1-1-1,0 1 1,0-1-1,1 0 0,-1 0 1,0 0-1,1-1 1,-1 1-1,1-1 0,-1 0 1,1 0-1,-1 0 1,1 0-1,-1-1 0,1 1 1,-1-1-1,6-2 1,-1 0-15,0 0 1,0 0 0,-1-1-1,0 0 1,0 0 0,0-1-1,0 0 1,-1 0-1,1-1 1,8-10 0,24-29 10,-5 7-20,-2-2 0,41-65 0,-57 86-13,-14 18-25,-1 0 0,1 0 0,-1-1 0,0 1 0,0 0 0,0-1 0,1 1 0,-1-1 0,0 1 0,-1-1 0,1 0 0,0 1 0,0-1 0,-1 0 0,1 0 0,-1 1 0,1-4 0,-18 8-1844,-6 10 9,16-9 972,-1 1-1,1-1 1,-1-1 0,0 1 0,0-1-1,-17 3 1,0-1-968,-2 13 241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1 174 240,'1'-3'234,"1"0"0,-1 0 0,0 0 0,0 0 0,0 0 0,-1 0 0,1-1 0,-1 1 0,0 0 0,0-6 0,0 0 2442,-1 29-1435,2 99 1173,5-2 0,5 1-1,50 215 1,19-27-442,-68-265-1817,1-1 1,2-1-1,2 0 1,1-1-1,2-1 1,46 63-1,-64-96-143,0-1-1,1 0 1,-1 0 0,0-1-1,1 1 1,0 0 0,0-1-1,0 0 1,0 1-1,0-1 1,0 0 0,0-1-1,1 1 1,-1-1-1,1 1 1,-1-1 0,1 0-1,0 0 1,-1-1-1,1 1 1,0-1 0,0 1-1,-1-1 1,1-1 0,0 1-1,0 0 1,-1-1-1,1 0 1,0 0 0,-1 0-1,6-2 1,0-2-5,0 0 1,-1 0-1,1-1 1,-1 0-1,0-1 1,-1 0-1,0 0 0,0 0 1,0-1-1,7-13 1,9-15-11,-1 0 0,-3-2 0,-1 0 0,-1-2 0,-3 1 0,-1-2 0,-2 0 0,11-81 0,-17 75-116,-2-1 0,-3 1 1,-1-1-1,-2 1 0,-3 0 1,-1 0-1,-25-82 0,14 72-18,-46-100 0,22 56 74,29 66-371,-1 1 1,-19-32-1,28 58-215,0 1 0,1-1-1,0 0 1,0 0 0,1 0-1,0 0 1,-4-15 0,7 19-1581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19 496,'-2'0'30,"1"0"0,0 0 0,0 0 0,0 0 0,0 0 0,0-1 0,-1 1 0,1 0 0,0-1 0,0 1 0,0 0 0,0-1 0,0 1 0,0-1 0,0 0 0,0 1 0,0-1 0,0 0 0,1 0-1,-1 0 1,0 1 0,0-1 0,1 0 0,-1 0 0,0-2 0,-1 2 137,0 1 0,0-1-1,0 1 1,0-1 0,0 1-1,0 0 1,0-1 0,0 1-1,0 0 1,0 0 0,0 1-1,0-1 1,0 0 0,1 1-1,-1-1 1,-4 2 0,8 56 2059,3-1 1,18 91 0,42 111 1820,-56-227-3505,124 401 4156,-107-370-4447,43 74 1,-48-97-787,-7-24-2524,-13-34-3564,-13-13 4242,0 0-1,-27-44 1,-1-1 780,7-6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21 426 656,'-9'-50'484,"3"0"-1,2-1 1,2 1-1,6-68 0,-3 112-404,-1 0-1,1 0 0,0 0 0,1 0 0,-1 0 0,1 0 0,0 0 0,1 0 0,-1 1 1,1-1-1,1 1 0,-1 0 0,6-7 0,-7 10-26,1 0 0,-1 0 0,1 0 0,-1 0 0,1 1 0,0 0 1,-1-1-1,1 1 0,0 0 0,0 0 0,0 0 0,0 1 0,0-1 0,0 1 0,0-1 0,0 1 0,0 0 0,0 0 0,0 1 1,1-1-1,-1 1 0,0-1 0,0 1 0,-1 0 0,1 0 0,0 0 0,0 1 0,0-1 0,-1 1 0,4 1 0,5 4 106,0 1 0,0 0 0,-1 1 0,1 0 0,-2 1 0,0 0 0,0 0 0,-1 1 0,0 0 0,0 1 0,-2-1 0,1 1 0,7 21 0,-8-16-84,0 0 0,-1 0 0,-1 1 0,0-1 0,-2 1 0,0 0 0,-1 0 0,0 0 0,-2 0 0,-2 19 0,0-25-111,0 1 1,-1-1 0,0 0 0,-1-1-1,0 1 1,-1-1 0,0 0-1,-1 0 1,0 0 0,-1-1 0,0 0-1,0-1 1,-1 0 0,-1 0-1,1-1 1,-1 0 0,-1-1 0,1 0-1,-18 8 1,26-14-57,0 0 1,-1-1-1,1 1 0,-1 0 0,1-1 1,0 0-1,-1 0 0,1 0 0,-1 0 1,1 0-1,-1 0 0,1 0 0,-1-1 1,1 1-1,-1-1 0,1 0 1,0 0-1,-1 0 0,1 0 0,0 0 1,0 0-1,0-1 0,0 1 0,0-1 1,0 1-1,0-1 0,0 0 0,-1-2 1,0 1-79,1-1 0,0 1-1,-1-1 1,1 0 0,1 0 0,-1 0 0,1 0 0,-1 0 0,1 0 0,0-1 0,1 1 0,-1 0 0,1 0 0,0-1 0,0-3 0,6-37-883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200 577 240,'0'0'1545,"-1"-1"-1484,1 0 1,-1 0-1,1 1 1,-1-1-1,1 0 1,-1 1-1,0-1 1,1 1-1,-1-1 1,0 0-1,0 1 1,0 0-1,1-1 1,-1 1-1,0-1 1,0 1-1,0 0 1,0 0-1,0-1 1,-1 1-1,-6 0 271,0 0-1,0 0 1,0 1-1,0 0 1,0 1-1,-13 3 1,17-3-231,1 0 0,-1 0-1,0 0 1,1 1 0,0-1 0,0 1 0,-1 0 0,1 0 0,1 0 0,-1 0 0,0 0 0,1 1-1,0-1 1,0 1 0,-2 4 0,-6 12 289,2-8-152,1 1 1,0 0-1,2 1 0,-1-1 0,2 1 0,-1 0 1,2 1-1,0-1 0,-1 28 0,2 1 158,1-18-184,1 0 0,4 34 0,-3-52-189,0-1-1,0 1 1,1-1-1,0 0 1,0 1-1,1-1 1,0 0-1,0-1 1,0 1-1,0 0 1,1-1-1,0 0 1,9 9-1,-8-9-10,0 0-1,0-1 1,1 0-1,0 0 0,-1 0 1,2 0-1,-1-1 1,0 0-1,0-1 1,1 0-1,0 0 0,-1 0 1,1 0-1,10 0 1,-9-2-65,-1-1 1,1 0 0,0 0 0,-1-1 0,1 0 0,-1 0-1,1-1 1,-1 1 0,0-2 0,0 1 0,0-1 0,10-7 0,-2-1-286,0-1 1,-1 0 0,0-1 0,-1 0 0,-1-1-1,-1 0 1,0-1 0,0-1 0,-2 1 0,0-2 0,-1 1-1,10-34 1,-5 8-270,-2 0 0,-2 0 0,-2-1-1,3-70 1,-10 60 332,-2 1-1,-2 0 0,-14-70 1,11 90 637,-1 0 1,-2 1-1,-1 0 1,-1 1-1,-2 0 1,-25-41-1,37 79 37,1-1-1,0 0 1,0 1-1,0-1 0,1 10 1,2 23 350,2 1 1,1-1-1,3 0 0,0 0 1,3-1-1,1 0 0,21 44 1,133 274 610,-151-325-1897,2-1 0,1 0 1,28 32-1,-46-61 425,0 0 0,1-1 1,-1 1-1,0-1 1,1 1-1,-1-1 1,1 1-1,-1-1 0,1 1 1,-1-1-1,1 1 1,-1-1-1,1 0 0,0 1 1,-1-1-1,1 0 1,-1 0-1,1 1 1,0-1-1,-1 0 0,1 0 1,0 0-1,-1 0 1,1 0-1,0 0 0,-1 0 1,1 0-1,0 0 1,-1 0-1,1 0 1,0 0-1,-1 0 0,1-1 1,0 1-1,-1 0 1,1 0-1,-1-1 0,1 1 1,0-1-1,-1 1 1,1 0-1,-1-1 1,1 1-1,0-2 0,0 0-254,1 0 0,-1-1 0,1 1 0,-1-1-1,0 1 1,0-1 0,0 0 0,0 1 0,-1-1-1,1-4 1,1-29-2806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0 448,'0'0'1433,"25"11"-355,-3 10-426,-2 2 0,-1 1-1,0 0 1,-2 1 0,-1 1 0,-1 0 0,-1 1 0,-1 1 0,-2 0 0,15 56 0,-22-67-285,-1 0 1,-1 0 0,0 0-1,-1 1 1,-1-1-1,0 0 1,-2 1-1,0-1 1,-8 31-1,9-42-313,-1 0 0,0 0 0,0 0 1,-1 0-1,1-1 0,-1 1 0,-1-1 0,1 1 0,-1-1 0,0 0 0,0-1 0,0 1 1,-1-1-1,1 0 0,-1 0 0,0 0 0,0 0 0,-1-1 0,1 0 0,-1 0 0,0-1 1,0 1-1,1-1 0,-1 0 0,-1-1 0,1 0 0,0 0 0,0 0 0,-10 0 0,7-1-104,0 0 0,0 0 0,0-1-1,1 0 1,-1 0 0,0-1 0,0 0 0,1-1-1,-1 0 1,1 0 0,0-1 0,0 0-1,0 0 1,1-1 0,-1 0 0,1-1 0,0 1-1,1-1 1,-1 0 0,1-1 0,1 0-1,-11-14 1,10 12 7,0 0 0,1 0 0,0 0 0,0-1-1,1 1 1,0-1 0,1 0 0,0-1 0,0 1 0,1 0-1,1-1 1,-1-16 0,2 21 36,0 0 0,1 0 1,-1-1-1,1 1 0,1 0 0,-1 0 0,1 0 1,0 1-1,0-1 0,1 0 0,0 1 0,0-1 1,0 1-1,1 0 0,-1 0 0,1 0 0,0 1 1,1-1-1,-1 1 0,1 0 0,0 0 0,9-5 1,-7 4-16,1 1 1,0 0 0,0 0-1,18-4 1,-23 7 24,1 0-1,-1 1 1,0-1 0,1 1-1,-1 0 1,0 0 0,1 1-1,-1-1 1,0 0 0,1 1-1,-1 0 1,0 0 0,0 0-1,0 0 1,0 1 0,0-1-1,6 4 1,6 7 113,-1 0 0,0 0-1,-1 2 1,0-1 0,-1 2 0,0 0 0,10 18-1,57 120 548,-50-92-625,-18-40-362,27 37 0,-24-38-359,-13-19 585,-1 0-1,1 0 1,-1 0 0,1 0-1,-1 0 1,1 0 0,0 0 0,0 0-1,0 0 1,-1 0 0,1 0-1,0 0 1,0 0 0,0 0-1,1-1 1,-1 1 0,0-1-1,0 1 1,0 0 0,0-1 0,0 0-1,1 1 1,-1-1 0,0 0-1,0 0 1,1 1 0,-1-1-1,0 0 1,1 0 0,-1-1-1,0 1 1,0 0 0,1 0 0,-1-1-1,0 1 1,0 0 0,0-1-1,1 1 1,-1-1 0,0 0-1,0 1 1,0-1 0,0 0-1,0 0 1,0 1 0,1-2 0,4-5-623,-1-1 0,1 1 1,-1-1-1,-1 0 0,6-11 1,-4 6 334,4-6-282,-1-1 0,0-1-1,6-25 1,3-20-210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1 124 704,'0'-122'3231,"0"120"-2014,0 7 282,5 176 6851,23 96-2053,-16-165-4981,14 80-172,-14-137-1020,-2-2-288,3-1 0,2 0 0,42 95 1,-40-96-2094,-15-44-1424,-5-28-6954,-11-6 7807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86 1153,'-31'0'928,"7"0"-48,6 0-95,8 0 1664,20 0-1905,14 0 16,22 0-240,-8 0-191,7-11-81,3-6-753,-13 6-879,-1-7-305,-16-10 176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95 224 1761,'-7'-3'473,"-1"1"1,0 0-1,1 0 1,-1 1-1,0 0 0,0 1 1,-15 0-1,12 0 254,12 0-703,-1 0-1,0-1 1,0 1 0,1 0 0,-1 0 0,0 0-1,0-1 1,1 1 0,-1 0 0,0 0 0,0-1-1,0 1 1,0 0 0,1 0 0,-1-1 0,0 1-1,0 0 1,0-1 0,0 1 0,0 0 0,0-1-1,0 1 1,0 0 0,0-1 0,0 1 0,0 0-1,0-1 1,0 1 0,0 0 0,0 0 0,0-1-1,0 1 1,0 0 0,-1-1 0,1 1-1,0 0 1,0 0 0,0-1 0,0 1 0,-1 0-1,1 0 1,0-1 0,0 1 0,-1 0 0,1 0-1,0 0 1,0-1 0,-1 1 0,1 0 0,0 0-1,0 0 1,-1 0 0,1 0 0,0 0 0,-1-1-1,1 1 1,0 0 0,-1 0 0,1 0 0,0 0-1,-1 0 1,1 0 0,0 0 0,-1 1 0,1-1-1,0 0 1,0 0 0,-1 0 0,21-16 119,106-49-560,-84 42-914,75-32 0,-99 47 929,0 1-1,1 1 1,0 1 0,0 0-1,1 2 1,-1 0 0,1 1-1,-1 1 1,31 2 0,0 8-524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5:5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0 157 288,'8'13'213,"-2"0"-1,0 0 1,-1 1-1,0 0 1,-1 0-1,-1 1 1,0-1 0,-1 1-1,0-1 1,-1 26-1,0-13 668,10 46 0,-7-41-6,-3-21-556,1-1 1,-1 1-1,2-1 0,4 15 1,-6-23-246,0 0 1,0 0 0,0-1 0,0 1 0,0 0 0,0 0-1,0 0 1,1-1 0,-1 1 0,1-1 0,-1 1-1,1-1 1,0 1 0,-1-1 0,1 0 0,0 0 0,0 0-1,0 0 1,0 0 0,0-1 0,0 1 0,0 0 0,0-1-1,0 1 1,0-1 0,1 0 0,1 0 0,2-1 47,0 0 0,0 0 0,0 0 0,0-1 0,0 0 0,0-1 0,0 1 0,-1-1 0,1 0 0,-1 0 0,0-1 0,0 1 0,0-1 0,-1 0 0,1-1 0,-1 1 0,6-9 0,7-9 49,-1 0-1,20-39 0,-6 8-82,-3 0 1,36-107-1,-59 147-6,-2 1 1,0-1-1,0 1 0,-1-22 1,-1 31 39,0-1 0,0 0-1,-1 1 1,0-1 0,0 0 0,0 1 0,0-1 0,-3-5-1,4 8-31,-1 0 0,0 0-1,1 0 1,-1 0 0,0 0 0,0 0-1,0 0 1,0 0 0,0 1-1,0-1 1,0 0 0,0 0-1,0 1 1,-1-1 0,1 1-1,0-1 1,0 1 0,0-1-1,-1 1 1,1 0 0,0 0-1,-1 0 1,-1-1 0,-1 2 153,0 0 0,0 0 0,0 0 0,0 1 1,0-1-1,0 1 0,0 0 0,1 0 0,-1 0 0,1 0 1,-1 1-1,1-1 0,0 1 0,0 0 0,-4 5 0,-39 51 2230,43-55-2263,-21 31 1250,1 1 1,-25 53 0,43-76-1275,-1 1 1,1 1 0,1-1-1,1 1 1,0-1 0,1 1 0,0 0-1,2 0 1,-1 0 0,3 16-1,-2-27-131,1-1 1,-1 0-1,1 1 0,0-1 0,0 0 0,0 1 0,0-1 0,0 0 1,1 0-1,-1 0 0,1 0 0,0 0 0,0 0 0,0-1 0,0 1 0,1-1 1,-1 1-1,1-1 0,5 4 0,-3-4 35,0 1 1,0-1-1,1 0 0,-1 0 1,1-1-1,-1 1 0,1-1 1,0-1-1,-1 1 0,12-1 1,9-2 179,-1-2 0,1 0 0,-1-2 0,27-9 0,-51 15-262,31-11 157,-1-1 1,-1-1 0,0-2-1,-1-1 1,39-27-1,-42 23-797,0-1-1,-2-1 0,23-26 1,-37 39 1650,5-3-9905,-47 41-13546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79 176,'-7'-20'1009,"7"19"-879,0-37 1772,0 37-1662,0 0-1,0 0 0,0 0 0,0 0 0,0 0 0,0 0 0,0 1 0,-1-1 0,1 0 0,0 0 0,-1 0 0,1 0 0,-1 0 0,1 0 0,-1 0 0,1 1 0,-3-5 3708,25 6-4519,-15-1 572,1 1 1,-1 0 0,0 0 0,1 1-1,11 4 1,29 5-21,-13-5 48,-1 1 1,0 1 0,65 26 0,-15-5 2,92 40 103,-37-15-87,86 27 15,-46-15-19,-57-19 5,-22-6-11,-2 5 0,-2 4 1,100 69-1,93 50-37,-245-145 10,-2 1 0,0 3 0,-1 1 0,-2 2 0,40 41 0,-34-24 18,-2 1 1,-2 3-1,48 78 1,-24-31 3,-32-50 20,55 105 0,22 71 56,-83-177-77,3-1-1,55 68 1,-75-103-32,28 32 51,39 61-1,-16-15 64,-33-51-49,28 52 0,7 23 51,52 112 84,-4 35 60,-100-236-228,13 30 196,34 56 1,-33-67 142,-2 1 0,20 59 0,-35-82-286,-4-8-10,2 0-1,0 0 1,0-1 0,15 24 0,-4-13 63,-2 0 0,-1 1 0,-1 0-1,-1 1 1,-1 1 0,8 32 0,-10-33 13,0-2-1,2 1 1,1-2 0,0 1 0,18 22 0,26 51 498,-42-74-476,1 0-1,1-1 0,1-1 1,1-1-1,1 0 1,0-1-1,30 22 1,-37-34-108,1 0 0,-1-1 1,1 0-1,0-1 0,0 0 1,1-1-1,-1-1 0,1 0 1,16 1-1,-20-2-30,-8-1-31,0-1 0,1 1 0,-1 0 0,0-1 0,0 1 0,0 0 0,0 1 0,0-1 0,0 0 0,0 0 0,-1 1 0,1-1 0,2 3 0,20 14 33,19 10 30,-38-23-53,1-1-1,-1 0 1,1 0-1,0 0 1,0-1 0,0 0-1,0 0 1,1 0-1,8 2 1,42 1 92,102-1 0,-156-4-114,1-1 0,-1 1 0,0-1 0,0 1 0,0 0-1,0 0 1,1 0 0,3 3 0,20 4 129,-27-8-121,1 0 0,-1 0 0,0 0 0,1 0 0,-1 1 0,0-1 0,1 0 1,-1 0-1,0 0 0,1 0 0,-1 0 0,0 1 0,1-1 0,-1 0 0,0 0 0,0 1 1,1-1-1,-1 0 0,0 0 0,0 1 0,0-1 0,1 0 0,-1 1 0,0-1 0,0 0 0,0 1 1,0-1-1,0 0 0,0 1 0,1-1 0,-1 0 0,0 1 0,0-1 0,0 0 0,0 1 0,0-1 1,0 1-1,-1-1 0,1 1 1,0-1 0,0 1 0,0-1 0,0 0 0,0 1 0,0-1 0,0 0 0,0 1 0,0-1 1,0 1-1,0-1 0,0 0 0,1 1 0,-1-1 0,0 0 0,0 1 0,0-1 0,0 0 0,1 1 0,-1-1 0,0 0 0,0 1 0,1-1 1,-1 0-1,0 0 0,1 1 0,-1-1 0,0 0 0,0 0 0,1 0 0,-1 1 0,1-1 0,-1 0 0,0 0 0,1 0 0,-1 0 0,0 0 1,1 0-1,0 0 0,0 0-91,-26-10-14553,9 1 12931,-2 7 206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76 439 192,'-53'0'1554,"30"0"9028,26 22-7284,3-14-2890,0-1-1,1 0 1,0 0 0,0 0-1,1-1 1,-1 0 0,1 0 0,13 6-1,-6-3 14,-2 0-1,23 19 0,-3 3 327,-19-20-463,-2 0 0,0 1 0,0 1 0,12 18-1,4 10 299,-2 2 0,24 54-1,-41-80-479,1 1 0,19 24 0,-5-5-5,-24-37-70,0 1-1,0-1 1,0 1 0,0 0-1,1-1 1,-1 1 0,0-1-1,0 1 1,0-1-1,1 1 1,-1-1 0,0 1-1,1-1 1,-1 1 0,0-1-1,1 1 1,-1-1 0,1 0-1,-1 1 1,1-1-1,-1 0 1,1 1 0,-1-1-1,1 0 1,-1 0 0,1 1-1,-1-1 1,1 0 0,0 0-1,-1 0 1,1 0-1,-1 0 1,1 0 0,-1 0-1,1 0 1,0 0 0,-1 0-1,1 0 1,-1 0 0,1 0-1,0 0 1,-1 0-1,1-1 1,-1 1 0,1 0-1,-1 0 1,1-1 0,-1 1-1,1 0 1,-1-1 0,1 1-1,-1-1 1,0 1-1,1 0 1,-1-1 0,0 1-1,1-1 1,-1 1 0,0-1-1,1 1 1,-1-1 0,0 1-1,0-1 1,1 0 0,11-42 581,-11 39-680,14-78-170,3-96 0,5-31-555,62-158-329,-73 314 1029,-5 18 7,-4 27 17,-2 13-30,-3 3 104,1 1-1,-1-1 1,-1 1-1,1-1 1,-2 0-1,1 0 1,-1 0-1,0 0 1,-1 0-1,1-1 0,-2 0 1,1 0-1,-11 10 1,-6 11 83,3-2-204,10-13-80,0 0 0,-1-1 0,0-1 0,-16 15 0,21-22-458,0 0-1,-1-1 1,0 1-1,1-1 1,-1 0 0,0-1-1,-1 1 1,-8 1-1,-8 4-2564,19-6 2306,0 0 0,-1 0 1,1-1-1,-1 1 0,1-1 1,-1-1-1,-8 2 0,-12-2-2193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43 784,'-2'-11'-522,"-5"-12"4555,1 15 301,4 25-2452,4 9-983,1 1 0,1-1 0,12 39-1,2 9 390,64 225 930,-55-213-2099,-13-35-68,-10-33-125,1 0-1,0-1 1,1 1 0,2-1-1,9 18 1,-9-18-403,-7-15 199,-1 0 1,1 1-1,0-1 0,0 0 0,0 0 1,1 1-1,-1-1 0,0 0 1,1 0-1,-1-1 0,1 1 0,2 2 1,-14-14-6430,-1-2 5478,1-1 0,-17-25 1,6 6 82,-9-16-548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23 225 592,'-5'-18'304,"0"1"-1,1-1 1,1 0 0,-1-22-1,3 35-187,1 0 0,-1 1 0,1-1 0,1 0 0,-1 0 0,0 0 0,1 0 0,0 0 0,0 0 0,1 1 0,-1-1 0,1 0 0,0 1 0,0 0 0,1-1 0,-1 1 0,1 0 0,0 0 0,0 0 0,5-4 0,0 5 149,1 0 0,0 1-1,-1 0 1,1 1 0,0 0 0,0 0-1,0 1 1,0 0 0,0 0 0,16 4-1,-15-3-36,1 1-33,-1 0 1,0 0-1,0 2 0,0-1 1,0 1-1,0 1 0,-1-1 0,0 2 1,15 9-1,16 10 368,-9-7-397,-1 2 0,0 1 1,-2 1-1,0 2 0,-2 1 0,0 0 1,-2 2-1,-1 1 0,-1 1 0,-2 1 1,-1 1-1,17 36 0,-29-51-115,-2 0 1,0 0-1,-1 0 0,0 1 1,-1 0-1,-1 0 0,-1 0 0,-1 0 1,-2 30-1,1-34 12,-1 0 0,-1 0 0,0 0 0,0-1 0,-1 1 0,-1-1 0,0 0 0,-1 0 0,0-1 0,-1 0 0,0 0 0,-1 0 0,-9 10 0,3-7 72,-1 0 1,0-1-1,-28 18 0,39-28-232,0 0 0,0-1 1,0 1-1,-1-1 0,1 0 0,-1-1 1,1 1-1,-1-1 0,0 0 0,0 0 1,0 0-1,0-1 0,1 1 0,-1-1 1,0 0-1,0-1 0,0 1 0,0-1 0,0 0 1,-6-3-1,10 4-23,0-1 0,0 0-1,1 1 1,-1-1 0,0 0 0,0 0 0,0 0 0,1 0-1,-1 1 1,1-1 0,-1 0 0,0 0 0,1 0-1,0-1 1,-1 1 0,1 0 0,0 0 0,-1 0 0,1 0-1,0 0 1,0 0 0,0-2 0,0-33-2124,1 16 374,2-14 43,12 4 186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1 344 736,'0'1'115,"0"-1"-1,0 1 0,0-1 1,0 1-1,0-1 1,0 1-1,0-1 0,0 0 1,1 1-1,-1-1 0,0 1 1,0-1-1,0 0 1,1 1-1,-1-1 0,0 1 1,1-1-1,-1 0 0,0 1 1,1-1-1,-1 0 1,0 0-1,1 1 0,-1-1 1,1 0-1,-1 0 0,0 0 1,1 1-1,-1-1 1,1 0-1,10-1 168,-1-1 1,0 0-1,0-1 1,0 0-1,0-1 0,17-8 1,4-2-27,-7 3-104,0-1 1,38-26-1,-38 23-97,42-38 4,-16 12-51,-39 34 4,-1-1-1,-1 0 1,1-1 0,-2 0-1,1 0 1,-1-1 0,12-18-1,-19 26-14,1 0 0,-1 0 0,0 0 0,0 0-1,0 0 1,0 0 0,-1-1 0,1 1 0,-1 0 0,1-1-1,-1 1 1,0-3 0,0 4 26,0-1 1,0 1-1,0 1 1,0-1-1,-1 0 0,1 0 1,0 0-1,-1 0 0,1 0 1,-1 0-1,1 0 1,-1 0-1,0 0 0,1 1 1,-1-1-1,0 0 0,1 1 1,-1-1-1,0 0 0,-1 0 1,-1 0 70,0 0 1,0 0-1,0 0 1,0 0-1,0 1 1,0-1-1,0 1 1,0 0-1,0 0 1,0 0-1,0 1 1,0-1-1,0 0 1,0 1-1,0 0 1,0 0-1,-5 2 1,-1 2 85,1 0-1,-1 0 1,1 1 0,1 0 0,-1 0 0,1 1 0,0 0 0,0 1 0,-10 15 0,1-1 284,1 2 0,-16 36-1,26-48-320,2 0-1,-1 0 1,2 1-1,-1-1 0,2 0 1,0 1-1,0-1 1,3 23-1,-2-6 230,0-28-356,0 1 0,0-1-1,1 0 1,-1 0 0,0 0-1,0 0 1,1 0 0,-1 1-1,1-1 1,-1 0-1,1 0 1,-1 0 0,1 0-1,0 0 1,0 0 0,-1 0-1,1-1 1,0 1-1,0 0 1,0 0 0,0-1-1,0 1 1,0 0 0,0-1-1,1 1 1,37 8 114,-25-9-158,0-1 1,0 0 0,22-4-1,-8-3-723,0-1-1,0-2 0,32-17 1,-27 9-496,-1-1 0,-1-2 0,-1-1 0,38-38 0,-50 43 554,-2-1 1,0 0 0,16-29 0,-4-9-498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61 107 1361,'-36'-95'4770,"36"95"-4712,0-1 0,0 1-1,0-1 1,0 1 0,0-1 0,0 1 0,0-1 0,0 1 0,-1-1-1,1 1 1,0-1 0,0 1 0,-1 0 0,1-1 0,0 1 0,0-1 0,-1 1-1,1 0 1,-1-1 0,1 1 0,0 0 0,-1-1 0,1 1 0,-1 0 0,1 0-1,0 0 1,-1-1 0,1 1 0,-1 0 0,1 0 0,-1 0 0,1 0-1,-1 0 1,1 0 0,-1 0 0,1 0 0,-1 0 0,1 0 0,-1 0 0,1 0-1,-1 0 1,1 0 0,-1 0 0,1 0 0,-1 1 0,1-1 0,0 0 0,-1 0-1,1 1 1,-1-1 0,1 0 0,0 1 0,-1-1 0,0 1 0,0 3 184,0 1 0,0-1 1,0 1-1,1-1 1,0 1-1,0-1 0,0 1 1,1 5-1,-1 10 463,16 287 4017,-6-219-4353,34 225 252,-32-244-721,4 0-1,30 81 1,-34-114-355,-9-25-311,1 0-1,0-1 1,0 0 0,1 0 0,0 0 0,1 0 0,11 15-1,-16-25 428,0 1 0,0-1-1,0 1 1,0-1 0,0 1 0,0-1-1,0 0 1,0 0 0,0 0-1,0 0 1,0 1 0,0-1-1,0 0 1,0-1 0,0 1-1,0 0 1,0 0 0,0 0 0,0-1-1,0 1 1,1-1 0,0-8-1446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1 369 944,'23'0'2124,"17"1"1632,55-8 1,-80 5-3552,0-1 0,-1 0 0,0-2 0,0 1 0,0-2 0,0 0 1,15-10-1,1-1-387,0-2 0,-2-1 0,50-46 0,-70 58 11,0 0 0,-1 0-1,0-1 1,-1 0 0,0 0 0,0-1 0,-1 0 0,0 0 0,-1 0 0,0-1 0,0 1 0,-1-1 0,-1 0 0,0 0-1,0 0 1,-1-13 0,-1 23 172,0 0-1,0 0 0,-1 1 0,1-1 1,0 0-1,-1 0 0,1 1 1,-1-1-1,1 0 0,-1 1 0,1-1 1,-1 0-1,1 1 0,-1-1 1,0 1-1,1-1 0,-1 1 1,0-1-1,1 1 0,-1 0 0,0-1 1,0 1-1,1 0 0,-1-1 1,0 1-1,0 0 0,0 0 0,1 0 1,-1 0-1,0 0 0,0 0 1,0 0-1,1 0 0,-1 0 1,0 0-1,0 0 0,0 0 0,1 1 1,-1-1-1,0 0 0,0 1 1,1-1-1,-2 1 0,-3 0 62,1 1-1,0-1 0,-1 1 1,1 0-1,0 0 1,0 0-1,-6 5 0,-21 22 620,2 1 0,1 1 0,1 1 0,1 2-1,-27 48 1,47-71-578,1 1 0,0-1 0,1 1 0,0 0-1,1 0 1,0 0 0,1 0 0,-1 19 0,2-28-89,1 1-1,0-1 1,0 0-1,0 1 1,1-1-1,-1 1 1,1-1 0,0 0-1,0 1 1,0-1-1,0 0 1,0 0-1,1 0 1,0 0-1,-1 0 1,1 0 0,0 0-1,0-1 1,1 1-1,-1-1 1,1 1-1,-1-1 1,1 0 0,0 0-1,-1 0 1,1 0-1,0 0 1,0-1-1,1 0 1,-1 1-1,0-1 1,0 0 0,1-1-1,6 2 1,11 0-317,0-1 0,0-1 0,0-1 1,0-1-1,0-1 0,-1 0 0,1-2 1,-1 0-1,0-2 0,0 0 0,31-17 1,-22 9-830,-1-1 0,-1-2 0,0-1-1,-2-1 1,0-1 0,40-45 0,-23 17-364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34 2225,'-2'-3'266,"0"-1"0,-1 1 0,1 0 0,-1 0 0,0 0 0,0 0 0,0 0 0,-3-2 0,5 5-187,0-1 0,1 1 1,-1 0-1,0-1 0,0 1 1,1 0-1,-1-1 0,0 1 1,0 0-1,0 0 0,1 0 1,-1 0-1,0 0 0,0 0 1,0 0-1,1 0 0,-1 0 1,0 0-1,0 1 1,1-1-1,-1 0 0,0 0 1,0 1-1,1-1 0,-1 0 1,0 1-1,1-1 0,-1 1 1,0-1-1,1 1 0,-1-1 1,1 1-1,-1 0 0,1-1 1,-1 1-1,1 0 0,-1-1 1,1 1-1,0 0 0,-1-1 1,1 1-1,0 0 0,-1 0 1,1-1-1,0 1 0,0 1 1,-3 9 595,1 0 1,1 0-1,0 0 0,0 1 1,1-1-1,0 0 1,3 14-1,-1 17 1090,12 159 3531,35 96-2301,-47-288-2946,99 411 651,-48-241-4369,-52-175 3280,10 22-2986,-11-25 3093,1 0 0,-1-1-1,0 1 1,1-1 0,-1 1 0,1-1 0,0 1-1,-1-1 1,1 1 0,-1-1 0,1 1 0,0-1 0,-1 0-1,1 1 1,-1-1 0,1 0 0,0 0 0,0 0-1,-1 1 1,2-1 0,0-6-4598,-2-9 3896,0 13 346,0-25-1704</inkml:trace>
  <inkml:trace contextRef="#ctx0" brushRef="#br0" timeOffset="1">186 651 1569,'-185'0'6155,"192"-3"-4652,16-4-488,2 5-618,1 0 0,34-9 0,45-4-182,288 9-6713,-325 6 4854,3 0-21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4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35 104 1024,'-17'0'993,"0"0"-65,17-8-111,0-2-209,0-1-192,7 4-160,20-4-80,15-10-64,7 14-32,2 7-80,8-11 16,0 11-272,0 0-448,0 0-304,0-10-97,-17 3 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171 261 608,'-9'8'397,"7"-7"-277,0 1 1,0 0 0,0 0 0,0 0 0,0 0 0,1 0-1,-1 1 1,0-1 0,1 0 0,0 1 0,-1-1-1,1 1 1,0-1 0,1 1 0,-1 0 0,0-1 0,1 1-1,-1 4 2360,7-8-2299,0-1 0,0 1 0,0-2 0,0 1 0,-1-1 1,1 1-1,-1-2 0,1 1 0,-1-1 0,0 1 0,0-1 0,-1-1 1,1 1-1,5-8 0,12-9-30,5-5-111,35-42 1,-8 8-42,-50 56-12,-1 0 1,0-1-1,0 1 1,0 0-1,-1-1 1,1 0-1,1-6 0,-3 9 12,0 0-1,0 0 1,-1 0-1,1 0 0,-1 0 1,1 0-1,-1-1 1,0 1-1,0 0 0,0 0 1,0 0-1,0-1 1,-1 1-1,1 0 0,-1 0 1,1 0-1,-1 0 0,-1-4 1,-3 5 108,1 1 0,-1-1 1,0 1-1,1-1 0,-1 1 0,0 1 1,1-1-1,-1 1 0,-5 0 0,-9 6 579,0 0 0,1 2-1,0 0 1,0 0 0,1 2-1,0 0 1,-23 20 0,18-14-65,1 1 1,1 1 0,0 0 0,1 1 0,1 2 0,-28 43-1,42-59-569,1 0 0,0 0 0,0 0 0,0 0-1,1 1 1,0-1 0,0 1 0,0 0-1,1 0 1,0-1 0,0 1 0,1 0 0,0 0-1,0 0 1,1 0 0,0 0 0,0-1-1,0 1 1,1 0 0,0-1 0,0 1 0,1-1-1,0 1 1,0-1 0,0 0 0,1 0-1,0-1 1,0 1 0,1-1 0,-1 0-1,1 0 1,7 6 0,-2-4-6,0 1 1,0-1-1,1 0 1,0-1-1,0-1 0,1 0 1,-1 0-1,1-1 0,0 0 1,20 2-1,-9-2-6,1-2 0,0-1 0,0 0 0,41-6 0,-52 3-249,0-1 0,0-1 0,-1 0-1,1 0 1,21-12 0,27-17-3602,-45 23 1943,-37 3-10634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94 153 656,'-29'-65'1958,"25"54"-838,0 0 0,-1 1 0,0-1 0,-11-15 0,15 24-852,0 1 0,0 0 0,0 0 0,0-1 0,0 1 0,0 0 0,0 0 0,0 0 0,0 0 0,-1 0 0,1 0 0,0 1 0,-1-1-1,1 0 1,0 1 0,-1-1 0,1 1 0,-1-1 0,1 1 0,-2-1 0,0 1 2082,3 36-603,-1 65 1420,18 140 0,14-35-1597,71 546 254,-69-337-1741,-31-221-446,-3-106-3831,7-71-432,-3-11 2193,-1-51-10768,-2 28 11918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57 432,'0'0'65,"0"-1"1,0 0-1,0 1 0,-1-1 0,1 1 0,0-1 1,0 1-1,-1-1 0,1 1 0,0-1 0,0 1 1,-1-1-1,1 1 0,-1-1 0,1 1 0,0-1 1,-1 1-1,1 0 0,-1-1 0,1 1 0,-1 0 1,1-1-1,-1 1 0,1 0 0,-1 0 0,0-1 1,1 1-1,-1 0 0,1 0 0,-1 0 0,1 0 1,-1 0-1,0 0 0,1 0 0,-1 0 0,1 0 1,-1 0-1,0 0 0,1 0 0,-1 0 0,1 0 1,-1 1-1,0-1 0,-7 1 5027,8 4-3969,6 139 4682,-4-127-5601,1 1 0,0-1 0,1 0 0,1 0 0,0 0 0,11 20 0,-9-20-119,-6-14-49,1 0 0,-1 0 0,0 0 0,1-1 0,-1 1 1,1 0-1,0-1 0,0 1 0,2 2 0,9-5 108,3-17-112,112-142-335,-85 109 143,61-88 1,-95 127 1927,-1 6-5547,-41 2-10943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7 400,'-15'1'930,"11"-1"-487,0 0-1,0 1 1,0-1-1,0 0 1,1-1-1,-1 1 1,0-1-1,0 0 1,0 0-1,-8-4 3712,12 35-2511,0 72 767,16 123 1,16 97-993,-24-224-1262,-4 214-300,-5-222-8735,0-113 7350,-2-1-1,-6-30 1,6 42 933,-5-53-1287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1185,'6'-26'527,"-6"21"-371,1 0 1,0 0-1,0 0 1,1 0-1,0 0 0,-1 0 1,2 0-1,2-5 1,-4 8-79,1 1 0,0-1 0,0 0 0,0 0 1,0 1-1,1 0 0,-1-1 0,0 1 1,1 0-1,-1 0 0,1 0 0,-1 0 0,1 0 1,-1 1-1,1-1 0,-1 1 0,1 0 1,0 0-1,-1 0 0,5 0 0,6 2 236,0 0 0,0 1 0,0 1-1,0 0 1,-1 1 0,21 10 0,8 3 293,-12-6-376,-1 2 0,0 1 0,-1 1 0,-1 2 0,0 0 0,-1 2 0,-2 0 0,0 2 0,-1 1-1,29 38 1,-35-39 59,-1 0 0,0 1 0,-2 1 0,-1 0 0,-1 0 0,-1 1 0,-1 1 0,-1 0 0,-1 0 0,-2 1 0,0-1 0,1 45 0,-8-51 114,0 1 1,-2-1-1,0 0 1,-1 0-1,-1 0 1,0-1 0,-2 0-1,0 0 1,-2-1-1,0 0 1,0 0-1,-24 28 1,18-26-212,-2 1 0,0-2 0,-1 0 0,-1-2 0,-1 0 0,0-1 0,-1-1 0,-1-1 1,-35 16-1,44-24-270,-51 18-183,60-22-42,1-1 0,-1 0 0,1-1 1,-1 1-1,1-1 0,-1 0 0,0 0 0,1 0 0,-1 0 1,1-1-1,-1 0 0,-4-1 0,8 1 96,0 1 0,0-1 0,0 0 0,0 0 0,0 1 0,1-1 0,-1 0 0,0 0 0,0 0 0,1 0 0,-1 0 0,0 0 0,1 0 0,-1 0 0,1 0 0,-1 0 0,1-1 0,0 1 0,-1 0 0,1 0 0,0 0 0,0 0 1,0-1-1,0 1 0,0 0 0,0 0 0,0 0 0,0-1 0,1 1 0,-1 0 0,0 0 0,2-2 0,-1-2-389,1 0 1,0 0 0,0 0 0,0 1 0,0-1-1,6-6 1,18-18-1575,5 1 395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1 299 608,'0'0'1945,"25"0"-101,-15-1-1630,-1-1 1,0 0-1,0-1 1,0 1-1,0-2 1,0 1-1,-1-1 1,1-1-1,-1 1 1,15-12-1,25-13 151,8-4-237,63-47 0,-1 0-48,-117 79-68,-1-1 1,1 1-1,-1 0 1,1 0 0,-1-1-1,0 1 1,1 0-1,-1-1 1,0 1 0,0-1-1,0 1 1,0 0-1,0-1 1,0 1-1,-1 0 1,1-1 0,0 1-1,-1 0 1,1-1-1,-2-1 1,-5 3 215,0 0 1,-1 0-1,1 1 1,0 0-1,0 1 0,0-1 1,0 1-1,0 1 1,0-1-1,1 1 1,-1 1-1,1-1 0,-1 1 1,1 0-1,1 0 1,-1 1-1,0 0 0,1 0 1,0 0-1,-7 10 1,-1 2 295,-48 68 1039,56-76-1481,1 0 1,-1 0 0,1 1-1,1-1 1,0 1-1,0-1 1,1 1 0,-2 14-1,3-8 8,-2 70 306,3-82-379,1 0 0,-1 1 0,1-1 0,-1 0 0,1 0 0,1 1 0,-1-1 0,0 0 0,1 0-1,0 0 1,0 0 0,0-1 0,0 1 0,1-1 0,0 1 0,3 3 0,-1-3-20,0-1-1,0 0 1,0 0-1,0 0 1,1 0-1,-1-1 1,1 0-1,-1 0 1,1-1-1,0 0 1,0 0-1,0 0 1,0 0-1,0-1 1,0 0-1,-1 0 1,1-1-1,0 0 1,0 0-1,0 0 1,0-1-1,-1 0 1,1 0-1,-1 0 1,1 0-1,7-6 1,12-8-956,0-1 0,-1-1 0,-1-1 0,25-27 0,-6 7-2468,33-34-647,-40 34 2423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50 816,'-2'-3'386,"1"-1"-1,-1 1 0,0 0 0,0 0 1,0 0-1,0 0 0,-1 0 0,1 1 1,-1-1-1,1 1 0,-1-1 0,0 1 1,0 0-1,0 0 0,0 0 0,-1 1 1,1-1-1,0 1 0,-5-2 0,5 9 1045,-6 207 6253,0 14-5767,10-60-1438,31 249-1,-24-359-1079,-4-26-584,0 0 0,2-1 0,1 0 0,2 0 0,12 31 0,-14-57-3738,2-8 3743,-6-14-2155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1 530 960,'0'0'1166,"0"3"32,0-1-1076,0-1 0,0 1 0,1-1 0,-1 1 0,1 0 0,-1-1 0,1 1 0,-1-1 0,1 0 0,0 1 0,0-1 0,0 0 0,0 1-1,0-1 1,0 0 0,0 0 0,0 0 0,0 0 0,1 0 0,-1 0 0,0 0 0,1 0 0,-1 0 0,1-1 0,-1 1 0,1 0 0,-1-1 0,1 1 0,-1-1 0,1 0 0,0 0 0,1 1-1,2-1 47,0 0-1,0 1 0,0-2 0,-1 1 0,1 0 1,0-1-1,-1 0 0,1 0 0,0 0 0,-1-1 0,1 0 1,6-3-1,9-7-51,-1-1 0,0-1 0,-1-1 0,-1-1 0,0 0 0,-1-1 0,15-21 0,52-72-71,-49 67-346,58-93 0,-87 127 216,-1-1 1,0 0 0,0 0 0,-1-1 0,-1 1-1,0 0 1,0-1 0,1-20 0,-3 30 88,0 1 1,0-1 0,0 1-1,0 0 1,0-1-1,0 1 1,0-1-1,0 1 1,-1-1 0,1 1-1,0-1 1,0 1-1,0 0 1,0-1-1,-1 1 1,1-1 0,0 1-1,0 0 1,-1-1-1,1 1 1,0 0-1,0-1 1,-1 1 0,1 0-1,0 0 1,-1-1-1,1 1 1,-1 0-1,1 0 1,0-1 0,-1 1-1,1 0 1,-1 0-1,1 0 1,-1 0 0,1 0-1,0 0 1,-1 0-1,1 0 1,-1 0-1,1 0 1,-1 0 0,1 0-1,0 0 1,-1 0-1,1 0 1,-1 0-1,1 0 1,-1 1 0,1-1-1,0 0 1,-1 0-1,1 0 1,-1 1-1,1-1 1,-1 1 0,-24 16 510,-1 13 657,1 1 0,1 1-1,-31 54 1,52-81-1070,-11 18 206,2 0 1,0 1-1,1 0 0,2 1 0,0 0 1,2 0-1,1 1 0,1 0 0,1 0 0,1 0 1,1 1-1,3 37 0,0-55-258,1 0 1,0 0-1,1 0 0,-1 0 1,2-1-1,-1 1 0,1-1 0,1 0 1,-1 0-1,1 0 0,12 13 0,-14-17-55,1 0 0,0 0 0,0 0-1,1-1 1,-1 1 0,1-1 0,0 0 0,0 0-1,0-1 1,0 1 0,0-1 0,1-1 0,-1 1-1,1-1 1,-1 1 0,1-1 0,0-1-1,-1 1 1,1-1 0,9-1 0,-1-1-495,1-1 1,-1-1 0,0 0 0,0-1-1,-1-1 1,1 0 0,-1 0-1,-1-2 1,1 1 0,-1-2-1,0 0 1,-1 0 0,0-1-1,9-11 1,1-3-915,-1-2 0,-1 0 1,-1-1-1,-1-1 0,17-40 0,-3-5-1798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1377,'-4'0'462,"-1"-1"0,1 1 0,0 0 0,-1 1 0,1-1 0,-1 1 0,1 0 0,0 0 0,-1 0 0,-6 4 1,8-3-253,1 1 1,-1 0-1,1-1 1,0 1-1,0 0 1,0 0-1,0 1 1,1-1-1,-1 0 1,1 1 0,0-1-1,0 0 1,0 1-1,-1 4 1,-2 20 1412,0 0 0,2 0 1,1 1-1,3 35 1,-1 0 674,-3 243 5151,-1 7-4296,16 157-3425,-5-405-2206,6-27-2714,-6-57-8214,-8-20 9748,0-10 814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9T13:36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50 249 1601,'-3'-2'210,"-3"-1"252,0-1-1,0 0 1,1 0 0,-1-1 0,-5-5 0,10 9-410,1 0-1,-1 0 1,0 1 0,1-1 0,-1 0 0,1 0 0,0 0 0,-1 1 0,1-1 0,0 0-1,-1 0 1,1 0 0,0 0 0,0 0 0,0 0 0,0 0 0,0 0 0,0 0 0,0 0 0,0 0-1,0 0 1,0 1 0,0-1 0,1 0 0,-1 0 0,0 0 0,1 0 0,-1 0 0,1 0-1,-1 1 1,1-1 0,-1 0 0,1 0 0,-1 1 0,1-1 0,0 0 0,0 1 0,-1-1 0,1 1-1,0-1 1,0 1 0,-1-1 0,1 1 0,0-1 0,0 1 0,0 0 0,1-1 0,46-21 725,1 1 0,57-15 0,-35 12-606,-15 5-615,1 3-1,91-13 1,-93 22-2241,67 2 1,-78 5 1284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4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42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25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5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61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442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4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77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92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11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66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1565-5C06-4F3B-8829-C57ECB9E1A8F}" type="datetimeFigureOut">
              <a:rPr lang="es-CO" smtClean="0"/>
              <a:t>9/03/2021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A4F1-0204-4A4A-9D37-E9189C75DC1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0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3.png"/><Relationship Id="rId21" Type="http://schemas.openxmlformats.org/officeDocument/2006/relationships/customXml" Target="../ink/ink124.xml"/><Relationship Id="rId42" Type="http://schemas.openxmlformats.org/officeDocument/2006/relationships/image" Target="../media/image161.png"/><Relationship Id="rId47" Type="http://schemas.openxmlformats.org/officeDocument/2006/relationships/customXml" Target="../ink/ink137.xml"/><Relationship Id="rId63" Type="http://schemas.openxmlformats.org/officeDocument/2006/relationships/customXml" Target="../ink/ink145.xml"/><Relationship Id="rId68" Type="http://schemas.openxmlformats.org/officeDocument/2006/relationships/image" Target="../media/image174.png"/><Relationship Id="rId84" Type="http://schemas.openxmlformats.org/officeDocument/2006/relationships/image" Target="../media/image182.png"/><Relationship Id="rId89" Type="http://schemas.openxmlformats.org/officeDocument/2006/relationships/customXml" Target="../ink/ink158.xml"/><Relationship Id="rId16" Type="http://schemas.openxmlformats.org/officeDocument/2006/relationships/image" Target="../media/image148.png"/><Relationship Id="rId107" Type="http://schemas.openxmlformats.org/officeDocument/2006/relationships/customXml" Target="../ink/ink167.xml"/><Relationship Id="rId11" Type="http://schemas.openxmlformats.org/officeDocument/2006/relationships/customXml" Target="../ink/ink119.xml"/><Relationship Id="rId32" Type="http://schemas.openxmlformats.org/officeDocument/2006/relationships/image" Target="../media/image156.png"/><Relationship Id="rId37" Type="http://schemas.openxmlformats.org/officeDocument/2006/relationships/customXml" Target="../ink/ink132.xml"/><Relationship Id="rId53" Type="http://schemas.openxmlformats.org/officeDocument/2006/relationships/customXml" Target="../ink/ink140.xml"/><Relationship Id="rId58" Type="http://schemas.openxmlformats.org/officeDocument/2006/relationships/image" Target="../media/image169.png"/><Relationship Id="rId74" Type="http://schemas.openxmlformats.org/officeDocument/2006/relationships/image" Target="../media/image177.png"/><Relationship Id="rId79" Type="http://schemas.openxmlformats.org/officeDocument/2006/relationships/customXml" Target="../ink/ink153.xml"/><Relationship Id="rId102" Type="http://schemas.openxmlformats.org/officeDocument/2006/relationships/image" Target="../media/image191.png"/><Relationship Id="rId5" Type="http://schemas.openxmlformats.org/officeDocument/2006/relationships/customXml" Target="../ink/ink116.xml"/><Relationship Id="rId90" Type="http://schemas.openxmlformats.org/officeDocument/2006/relationships/image" Target="../media/image185.png"/><Relationship Id="rId95" Type="http://schemas.openxmlformats.org/officeDocument/2006/relationships/customXml" Target="../ink/ink161.xml"/><Relationship Id="rId22" Type="http://schemas.openxmlformats.org/officeDocument/2006/relationships/image" Target="../media/image151.png"/><Relationship Id="rId27" Type="http://schemas.openxmlformats.org/officeDocument/2006/relationships/customXml" Target="../ink/ink127.xml"/><Relationship Id="rId43" Type="http://schemas.openxmlformats.org/officeDocument/2006/relationships/customXml" Target="../ink/ink135.xml"/><Relationship Id="rId48" Type="http://schemas.openxmlformats.org/officeDocument/2006/relationships/image" Target="../media/image164.png"/><Relationship Id="rId64" Type="http://schemas.openxmlformats.org/officeDocument/2006/relationships/image" Target="../media/image172.png"/><Relationship Id="rId69" Type="http://schemas.openxmlformats.org/officeDocument/2006/relationships/customXml" Target="../ink/ink148.xml"/><Relationship Id="rId80" Type="http://schemas.openxmlformats.org/officeDocument/2006/relationships/image" Target="../media/image180.png"/><Relationship Id="rId85" Type="http://schemas.openxmlformats.org/officeDocument/2006/relationships/customXml" Target="../ink/ink156.xml"/><Relationship Id="rId12" Type="http://schemas.openxmlformats.org/officeDocument/2006/relationships/image" Target="../media/image146.png"/><Relationship Id="rId17" Type="http://schemas.openxmlformats.org/officeDocument/2006/relationships/customXml" Target="../ink/ink122.xml"/><Relationship Id="rId33" Type="http://schemas.openxmlformats.org/officeDocument/2006/relationships/customXml" Target="../ink/ink130.xml"/><Relationship Id="rId38" Type="http://schemas.openxmlformats.org/officeDocument/2006/relationships/image" Target="../media/image159.png"/><Relationship Id="rId59" Type="http://schemas.openxmlformats.org/officeDocument/2006/relationships/customXml" Target="../ink/ink143.xml"/><Relationship Id="rId103" Type="http://schemas.openxmlformats.org/officeDocument/2006/relationships/customXml" Target="../ink/ink165.xml"/><Relationship Id="rId108" Type="http://schemas.openxmlformats.org/officeDocument/2006/relationships/image" Target="../media/image194.png"/><Relationship Id="rId54" Type="http://schemas.openxmlformats.org/officeDocument/2006/relationships/image" Target="../media/image167.png"/><Relationship Id="rId70" Type="http://schemas.openxmlformats.org/officeDocument/2006/relationships/image" Target="../media/image175.png"/><Relationship Id="rId75" Type="http://schemas.openxmlformats.org/officeDocument/2006/relationships/customXml" Target="../ink/ink151.xml"/><Relationship Id="rId91" Type="http://schemas.openxmlformats.org/officeDocument/2006/relationships/customXml" Target="../ink/ink159.xml"/><Relationship Id="rId96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154.png"/><Relationship Id="rId36" Type="http://schemas.openxmlformats.org/officeDocument/2006/relationships/image" Target="../media/image158.png"/><Relationship Id="rId49" Type="http://schemas.openxmlformats.org/officeDocument/2006/relationships/customXml" Target="../ink/ink138.xml"/><Relationship Id="rId57" Type="http://schemas.openxmlformats.org/officeDocument/2006/relationships/customXml" Target="../ink/ink142.xml"/><Relationship Id="rId106" Type="http://schemas.openxmlformats.org/officeDocument/2006/relationships/image" Target="../media/image193.png"/><Relationship Id="rId10" Type="http://schemas.openxmlformats.org/officeDocument/2006/relationships/image" Target="../media/image145.png"/><Relationship Id="rId31" Type="http://schemas.openxmlformats.org/officeDocument/2006/relationships/customXml" Target="../ink/ink129.xml"/><Relationship Id="rId44" Type="http://schemas.openxmlformats.org/officeDocument/2006/relationships/image" Target="../media/image162.png"/><Relationship Id="rId52" Type="http://schemas.openxmlformats.org/officeDocument/2006/relationships/image" Target="../media/image166.png"/><Relationship Id="rId60" Type="http://schemas.openxmlformats.org/officeDocument/2006/relationships/image" Target="../media/image170.png"/><Relationship Id="rId65" Type="http://schemas.openxmlformats.org/officeDocument/2006/relationships/customXml" Target="../ink/ink146.xml"/><Relationship Id="rId73" Type="http://schemas.openxmlformats.org/officeDocument/2006/relationships/customXml" Target="../ink/ink150.xml"/><Relationship Id="rId78" Type="http://schemas.openxmlformats.org/officeDocument/2006/relationships/image" Target="../media/image179.png"/><Relationship Id="rId81" Type="http://schemas.openxmlformats.org/officeDocument/2006/relationships/customXml" Target="../ink/ink154.xml"/><Relationship Id="rId86" Type="http://schemas.openxmlformats.org/officeDocument/2006/relationships/image" Target="../media/image183.png"/><Relationship Id="rId94" Type="http://schemas.openxmlformats.org/officeDocument/2006/relationships/image" Target="../media/image187.png"/><Relationship Id="rId99" Type="http://schemas.openxmlformats.org/officeDocument/2006/relationships/customXml" Target="../ink/ink163.xml"/><Relationship Id="rId101" Type="http://schemas.openxmlformats.org/officeDocument/2006/relationships/customXml" Target="../ink/ink164.xml"/><Relationship Id="rId4" Type="http://schemas.openxmlformats.org/officeDocument/2006/relationships/image" Target="../media/image142.png"/><Relationship Id="rId9" Type="http://schemas.openxmlformats.org/officeDocument/2006/relationships/customXml" Target="../ink/ink118.xml"/><Relationship Id="rId13" Type="http://schemas.openxmlformats.org/officeDocument/2006/relationships/customXml" Target="../ink/ink120.xml"/><Relationship Id="rId18" Type="http://schemas.openxmlformats.org/officeDocument/2006/relationships/image" Target="../media/image149.png"/><Relationship Id="rId39" Type="http://schemas.openxmlformats.org/officeDocument/2006/relationships/customXml" Target="../ink/ink133.xml"/><Relationship Id="rId109" Type="http://schemas.openxmlformats.org/officeDocument/2006/relationships/customXml" Target="../ink/ink168.xml"/><Relationship Id="rId34" Type="http://schemas.openxmlformats.org/officeDocument/2006/relationships/image" Target="../media/image157.png"/><Relationship Id="rId50" Type="http://schemas.openxmlformats.org/officeDocument/2006/relationships/image" Target="../media/image165.png"/><Relationship Id="rId55" Type="http://schemas.openxmlformats.org/officeDocument/2006/relationships/customXml" Target="../ink/ink141.xml"/><Relationship Id="rId76" Type="http://schemas.openxmlformats.org/officeDocument/2006/relationships/image" Target="../media/image178.png"/><Relationship Id="rId97" Type="http://schemas.openxmlformats.org/officeDocument/2006/relationships/customXml" Target="../ink/ink162.xml"/><Relationship Id="rId104" Type="http://schemas.openxmlformats.org/officeDocument/2006/relationships/image" Target="../media/image192.png"/><Relationship Id="rId7" Type="http://schemas.openxmlformats.org/officeDocument/2006/relationships/customXml" Target="../ink/ink117.xml"/><Relationship Id="rId71" Type="http://schemas.openxmlformats.org/officeDocument/2006/relationships/customXml" Target="../ink/ink149.xml"/><Relationship Id="rId92" Type="http://schemas.openxmlformats.org/officeDocument/2006/relationships/image" Target="../media/image186.png"/><Relationship Id="rId2" Type="http://schemas.openxmlformats.org/officeDocument/2006/relationships/image" Target="../media/image141.jpeg"/><Relationship Id="rId29" Type="http://schemas.openxmlformats.org/officeDocument/2006/relationships/customXml" Target="../ink/ink128.xml"/><Relationship Id="rId24" Type="http://schemas.openxmlformats.org/officeDocument/2006/relationships/image" Target="../media/image152.png"/><Relationship Id="rId40" Type="http://schemas.openxmlformats.org/officeDocument/2006/relationships/image" Target="../media/image160.png"/><Relationship Id="rId45" Type="http://schemas.openxmlformats.org/officeDocument/2006/relationships/customXml" Target="../ink/ink136.xml"/><Relationship Id="rId66" Type="http://schemas.openxmlformats.org/officeDocument/2006/relationships/image" Target="../media/image173.png"/><Relationship Id="rId87" Type="http://schemas.openxmlformats.org/officeDocument/2006/relationships/customXml" Target="../ink/ink157.xml"/><Relationship Id="rId110" Type="http://schemas.openxmlformats.org/officeDocument/2006/relationships/image" Target="../media/image195.png"/><Relationship Id="rId61" Type="http://schemas.openxmlformats.org/officeDocument/2006/relationships/customXml" Target="../ink/ink144.xml"/><Relationship Id="rId82" Type="http://schemas.openxmlformats.org/officeDocument/2006/relationships/image" Target="../media/image181.png"/><Relationship Id="rId19" Type="http://schemas.openxmlformats.org/officeDocument/2006/relationships/customXml" Target="../ink/ink123.xml"/><Relationship Id="rId14" Type="http://schemas.openxmlformats.org/officeDocument/2006/relationships/image" Target="../media/image147.png"/><Relationship Id="rId30" Type="http://schemas.openxmlformats.org/officeDocument/2006/relationships/image" Target="../media/image155.png"/><Relationship Id="rId35" Type="http://schemas.openxmlformats.org/officeDocument/2006/relationships/customXml" Target="../ink/ink131.xml"/><Relationship Id="rId56" Type="http://schemas.openxmlformats.org/officeDocument/2006/relationships/image" Target="../media/image168.png"/><Relationship Id="rId77" Type="http://schemas.openxmlformats.org/officeDocument/2006/relationships/customXml" Target="../ink/ink152.xml"/><Relationship Id="rId100" Type="http://schemas.openxmlformats.org/officeDocument/2006/relationships/image" Target="../media/image190.png"/><Relationship Id="rId105" Type="http://schemas.openxmlformats.org/officeDocument/2006/relationships/customXml" Target="../ink/ink166.xml"/><Relationship Id="rId8" Type="http://schemas.openxmlformats.org/officeDocument/2006/relationships/image" Target="../media/image144.png"/><Relationship Id="rId51" Type="http://schemas.openxmlformats.org/officeDocument/2006/relationships/customXml" Target="../ink/ink139.xml"/><Relationship Id="rId72" Type="http://schemas.openxmlformats.org/officeDocument/2006/relationships/image" Target="../media/image176.png"/><Relationship Id="rId93" Type="http://schemas.openxmlformats.org/officeDocument/2006/relationships/customXml" Target="../ink/ink160.xml"/><Relationship Id="rId98" Type="http://schemas.openxmlformats.org/officeDocument/2006/relationships/image" Target="../media/image189.png"/><Relationship Id="rId3" Type="http://schemas.openxmlformats.org/officeDocument/2006/relationships/customXml" Target="../ink/ink115.xml"/><Relationship Id="rId25" Type="http://schemas.openxmlformats.org/officeDocument/2006/relationships/customXml" Target="../ink/ink126.xml"/><Relationship Id="rId46" Type="http://schemas.openxmlformats.org/officeDocument/2006/relationships/image" Target="../media/image163.png"/><Relationship Id="rId67" Type="http://schemas.openxmlformats.org/officeDocument/2006/relationships/customXml" Target="../ink/ink147.xml"/><Relationship Id="rId20" Type="http://schemas.openxmlformats.org/officeDocument/2006/relationships/image" Target="../media/image150.png"/><Relationship Id="rId41" Type="http://schemas.openxmlformats.org/officeDocument/2006/relationships/customXml" Target="../ink/ink134.xml"/><Relationship Id="rId62" Type="http://schemas.openxmlformats.org/officeDocument/2006/relationships/image" Target="../media/image171.png"/><Relationship Id="rId83" Type="http://schemas.openxmlformats.org/officeDocument/2006/relationships/customXml" Target="../ink/ink155.xml"/><Relationship Id="rId88" Type="http://schemas.openxmlformats.org/officeDocument/2006/relationships/image" Target="../media/image18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.png"/><Relationship Id="rId21" Type="http://schemas.openxmlformats.org/officeDocument/2006/relationships/image" Target="../media/image205.png"/><Relationship Id="rId63" Type="http://schemas.openxmlformats.org/officeDocument/2006/relationships/image" Target="../media/image226.png"/><Relationship Id="rId159" Type="http://schemas.openxmlformats.org/officeDocument/2006/relationships/image" Target="../media/image274.png"/><Relationship Id="rId170" Type="http://schemas.openxmlformats.org/officeDocument/2006/relationships/customXml" Target="../ink/ink253.xml"/><Relationship Id="rId226" Type="http://schemas.openxmlformats.org/officeDocument/2006/relationships/customXml" Target="../ink/ink281.xml"/><Relationship Id="rId268" Type="http://schemas.openxmlformats.org/officeDocument/2006/relationships/customXml" Target="../ink/ink302.xml"/><Relationship Id="rId32" Type="http://schemas.openxmlformats.org/officeDocument/2006/relationships/customXml" Target="../ink/ink184.xml"/><Relationship Id="rId74" Type="http://schemas.openxmlformats.org/officeDocument/2006/relationships/customXml" Target="../ink/ink205.xml"/><Relationship Id="rId128" Type="http://schemas.openxmlformats.org/officeDocument/2006/relationships/customXml" Target="../ink/ink232.xml"/><Relationship Id="rId5" Type="http://schemas.openxmlformats.org/officeDocument/2006/relationships/image" Target="../media/image197.png"/><Relationship Id="rId95" Type="http://schemas.openxmlformats.org/officeDocument/2006/relationships/image" Target="../media/image242.png"/><Relationship Id="rId160" Type="http://schemas.openxmlformats.org/officeDocument/2006/relationships/customXml" Target="../ink/ink248.xml"/><Relationship Id="rId181" Type="http://schemas.openxmlformats.org/officeDocument/2006/relationships/image" Target="../media/image285.png"/><Relationship Id="rId216" Type="http://schemas.openxmlformats.org/officeDocument/2006/relationships/customXml" Target="../ink/ink276.xml"/><Relationship Id="rId237" Type="http://schemas.openxmlformats.org/officeDocument/2006/relationships/image" Target="../media/image313.png"/><Relationship Id="rId258" Type="http://schemas.openxmlformats.org/officeDocument/2006/relationships/customXml" Target="../ink/ink297.xml"/><Relationship Id="rId22" Type="http://schemas.openxmlformats.org/officeDocument/2006/relationships/customXml" Target="../ink/ink179.xml"/><Relationship Id="rId43" Type="http://schemas.openxmlformats.org/officeDocument/2006/relationships/image" Target="../media/image216.png"/><Relationship Id="rId64" Type="http://schemas.openxmlformats.org/officeDocument/2006/relationships/customXml" Target="../ink/ink200.xml"/><Relationship Id="rId118" Type="http://schemas.openxmlformats.org/officeDocument/2006/relationships/customXml" Target="../ink/ink227.xml"/><Relationship Id="rId139" Type="http://schemas.openxmlformats.org/officeDocument/2006/relationships/image" Target="../media/image264.png"/><Relationship Id="rId85" Type="http://schemas.openxmlformats.org/officeDocument/2006/relationships/image" Target="../media/image237.png"/><Relationship Id="rId150" Type="http://schemas.openxmlformats.org/officeDocument/2006/relationships/customXml" Target="../ink/ink243.xml"/><Relationship Id="rId171" Type="http://schemas.openxmlformats.org/officeDocument/2006/relationships/image" Target="../media/image280.png"/><Relationship Id="rId192" Type="http://schemas.openxmlformats.org/officeDocument/2006/relationships/customXml" Target="../ink/ink264.xml"/><Relationship Id="rId206" Type="http://schemas.openxmlformats.org/officeDocument/2006/relationships/customXml" Target="../ink/ink271.xml"/><Relationship Id="rId227" Type="http://schemas.openxmlformats.org/officeDocument/2006/relationships/image" Target="../media/image308.png"/><Relationship Id="rId248" Type="http://schemas.openxmlformats.org/officeDocument/2006/relationships/customXml" Target="../ink/ink292.xml"/><Relationship Id="rId269" Type="http://schemas.openxmlformats.org/officeDocument/2006/relationships/image" Target="../media/image329.png"/><Relationship Id="rId12" Type="http://schemas.openxmlformats.org/officeDocument/2006/relationships/customXml" Target="../ink/ink174.xml"/><Relationship Id="rId33" Type="http://schemas.openxmlformats.org/officeDocument/2006/relationships/image" Target="../media/image211.png"/><Relationship Id="rId108" Type="http://schemas.openxmlformats.org/officeDocument/2006/relationships/customXml" Target="../ink/ink222.xml"/><Relationship Id="rId129" Type="http://schemas.openxmlformats.org/officeDocument/2006/relationships/image" Target="../media/image259.png"/><Relationship Id="rId54" Type="http://schemas.openxmlformats.org/officeDocument/2006/relationships/customXml" Target="../ink/ink195.xml"/><Relationship Id="rId75" Type="http://schemas.openxmlformats.org/officeDocument/2006/relationships/image" Target="../media/image232.png"/><Relationship Id="rId96" Type="http://schemas.openxmlformats.org/officeDocument/2006/relationships/customXml" Target="../ink/ink216.xml"/><Relationship Id="rId140" Type="http://schemas.openxmlformats.org/officeDocument/2006/relationships/customXml" Target="../ink/ink238.xml"/><Relationship Id="rId161" Type="http://schemas.openxmlformats.org/officeDocument/2006/relationships/image" Target="../media/image275.png"/><Relationship Id="rId182" Type="http://schemas.openxmlformats.org/officeDocument/2006/relationships/customXml" Target="../ink/ink259.xml"/><Relationship Id="rId217" Type="http://schemas.openxmlformats.org/officeDocument/2006/relationships/image" Target="../media/image303.png"/><Relationship Id="rId6" Type="http://schemas.openxmlformats.org/officeDocument/2006/relationships/customXml" Target="../ink/ink171.xml"/><Relationship Id="rId238" Type="http://schemas.openxmlformats.org/officeDocument/2006/relationships/customXml" Target="../ink/ink287.xml"/><Relationship Id="rId259" Type="http://schemas.openxmlformats.org/officeDocument/2006/relationships/image" Target="../media/image324.png"/><Relationship Id="rId23" Type="http://schemas.openxmlformats.org/officeDocument/2006/relationships/image" Target="../media/image206.png"/><Relationship Id="rId119" Type="http://schemas.openxmlformats.org/officeDocument/2006/relationships/image" Target="../media/image254.png"/><Relationship Id="rId270" Type="http://schemas.openxmlformats.org/officeDocument/2006/relationships/customXml" Target="../ink/ink303.xml"/><Relationship Id="rId44" Type="http://schemas.openxmlformats.org/officeDocument/2006/relationships/customXml" Target="../ink/ink190.xml"/><Relationship Id="rId65" Type="http://schemas.openxmlformats.org/officeDocument/2006/relationships/image" Target="../media/image227.png"/><Relationship Id="rId86" Type="http://schemas.openxmlformats.org/officeDocument/2006/relationships/customXml" Target="../ink/ink211.xml"/><Relationship Id="rId130" Type="http://schemas.openxmlformats.org/officeDocument/2006/relationships/customXml" Target="../ink/ink233.xml"/><Relationship Id="rId151" Type="http://schemas.openxmlformats.org/officeDocument/2006/relationships/image" Target="../media/image270.png"/><Relationship Id="rId172" Type="http://schemas.openxmlformats.org/officeDocument/2006/relationships/customXml" Target="../ink/ink254.xml"/><Relationship Id="rId193" Type="http://schemas.openxmlformats.org/officeDocument/2006/relationships/image" Target="../media/image291.png"/><Relationship Id="rId207" Type="http://schemas.openxmlformats.org/officeDocument/2006/relationships/image" Target="../media/image298.png"/><Relationship Id="rId228" Type="http://schemas.openxmlformats.org/officeDocument/2006/relationships/customXml" Target="../ink/ink282.xml"/><Relationship Id="rId249" Type="http://schemas.openxmlformats.org/officeDocument/2006/relationships/image" Target="../media/image319.png"/><Relationship Id="rId13" Type="http://schemas.openxmlformats.org/officeDocument/2006/relationships/image" Target="../media/image201.png"/><Relationship Id="rId109" Type="http://schemas.openxmlformats.org/officeDocument/2006/relationships/image" Target="../media/image249.png"/><Relationship Id="rId260" Type="http://schemas.openxmlformats.org/officeDocument/2006/relationships/customXml" Target="../ink/ink298.xml"/><Relationship Id="rId34" Type="http://schemas.openxmlformats.org/officeDocument/2006/relationships/customXml" Target="../ink/ink185.xml"/><Relationship Id="rId55" Type="http://schemas.openxmlformats.org/officeDocument/2006/relationships/image" Target="../media/image222.png"/><Relationship Id="rId76" Type="http://schemas.openxmlformats.org/officeDocument/2006/relationships/customXml" Target="../ink/ink206.xml"/><Relationship Id="rId97" Type="http://schemas.openxmlformats.org/officeDocument/2006/relationships/image" Target="../media/image243.png"/><Relationship Id="rId120" Type="http://schemas.openxmlformats.org/officeDocument/2006/relationships/customXml" Target="../ink/ink228.xml"/><Relationship Id="rId141" Type="http://schemas.openxmlformats.org/officeDocument/2006/relationships/image" Target="../media/image265.png"/><Relationship Id="rId7" Type="http://schemas.openxmlformats.org/officeDocument/2006/relationships/image" Target="../media/image198.png"/><Relationship Id="rId162" Type="http://schemas.openxmlformats.org/officeDocument/2006/relationships/customXml" Target="../ink/ink249.xml"/><Relationship Id="rId183" Type="http://schemas.openxmlformats.org/officeDocument/2006/relationships/image" Target="../media/image286.png"/><Relationship Id="rId218" Type="http://schemas.openxmlformats.org/officeDocument/2006/relationships/customXml" Target="../ink/ink277.xml"/><Relationship Id="rId239" Type="http://schemas.openxmlformats.org/officeDocument/2006/relationships/image" Target="../media/image314.png"/><Relationship Id="rId250" Type="http://schemas.openxmlformats.org/officeDocument/2006/relationships/customXml" Target="../ink/ink293.xml"/><Relationship Id="rId271" Type="http://schemas.openxmlformats.org/officeDocument/2006/relationships/image" Target="../media/image330.png"/><Relationship Id="rId24" Type="http://schemas.openxmlformats.org/officeDocument/2006/relationships/customXml" Target="../ink/ink180.xml"/><Relationship Id="rId45" Type="http://schemas.openxmlformats.org/officeDocument/2006/relationships/image" Target="../media/image217.png"/><Relationship Id="rId66" Type="http://schemas.openxmlformats.org/officeDocument/2006/relationships/customXml" Target="../ink/ink201.xml"/><Relationship Id="rId87" Type="http://schemas.openxmlformats.org/officeDocument/2006/relationships/image" Target="../media/image238.png"/><Relationship Id="rId110" Type="http://schemas.openxmlformats.org/officeDocument/2006/relationships/customXml" Target="../ink/ink223.xml"/><Relationship Id="rId131" Type="http://schemas.openxmlformats.org/officeDocument/2006/relationships/image" Target="../media/image260.png"/><Relationship Id="rId152" Type="http://schemas.openxmlformats.org/officeDocument/2006/relationships/customXml" Target="../ink/ink244.xml"/><Relationship Id="rId173" Type="http://schemas.openxmlformats.org/officeDocument/2006/relationships/image" Target="../media/image281.png"/><Relationship Id="rId194" Type="http://schemas.openxmlformats.org/officeDocument/2006/relationships/customXml" Target="../ink/ink265.xml"/><Relationship Id="rId208" Type="http://schemas.openxmlformats.org/officeDocument/2006/relationships/customXml" Target="../ink/ink272.xml"/><Relationship Id="rId229" Type="http://schemas.openxmlformats.org/officeDocument/2006/relationships/image" Target="../media/image309.png"/><Relationship Id="rId240" Type="http://schemas.openxmlformats.org/officeDocument/2006/relationships/customXml" Target="../ink/ink288.xml"/><Relationship Id="rId261" Type="http://schemas.openxmlformats.org/officeDocument/2006/relationships/image" Target="../media/image325.png"/><Relationship Id="rId14" Type="http://schemas.openxmlformats.org/officeDocument/2006/relationships/customXml" Target="../ink/ink175.xml"/><Relationship Id="rId35" Type="http://schemas.openxmlformats.org/officeDocument/2006/relationships/image" Target="../media/image212.png"/><Relationship Id="rId56" Type="http://schemas.openxmlformats.org/officeDocument/2006/relationships/customXml" Target="../ink/ink196.xml"/><Relationship Id="rId77" Type="http://schemas.openxmlformats.org/officeDocument/2006/relationships/image" Target="../media/image233.png"/><Relationship Id="rId100" Type="http://schemas.openxmlformats.org/officeDocument/2006/relationships/customXml" Target="../ink/ink218.xml"/><Relationship Id="rId8" Type="http://schemas.openxmlformats.org/officeDocument/2006/relationships/customXml" Target="../ink/ink172.xml"/><Relationship Id="rId98" Type="http://schemas.openxmlformats.org/officeDocument/2006/relationships/customXml" Target="../ink/ink217.xml"/><Relationship Id="rId121" Type="http://schemas.openxmlformats.org/officeDocument/2006/relationships/image" Target="../media/image255.png"/><Relationship Id="rId142" Type="http://schemas.openxmlformats.org/officeDocument/2006/relationships/customXml" Target="../ink/ink239.xml"/><Relationship Id="rId163" Type="http://schemas.openxmlformats.org/officeDocument/2006/relationships/image" Target="../media/image276.png"/><Relationship Id="rId184" Type="http://schemas.openxmlformats.org/officeDocument/2006/relationships/customXml" Target="../ink/ink260.xml"/><Relationship Id="rId219" Type="http://schemas.openxmlformats.org/officeDocument/2006/relationships/image" Target="../media/image304.png"/><Relationship Id="rId230" Type="http://schemas.openxmlformats.org/officeDocument/2006/relationships/customXml" Target="../ink/ink283.xml"/><Relationship Id="rId251" Type="http://schemas.openxmlformats.org/officeDocument/2006/relationships/image" Target="../media/image320.png"/><Relationship Id="rId25" Type="http://schemas.openxmlformats.org/officeDocument/2006/relationships/image" Target="../media/image207.png"/><Relationship Id="rId46" Type="http://schemas.openxmlformats.org/officeDocument/2006/relationships/customXml" Target="../ink/ink191.xml"/><Relationship Id="rId67" Type="http://schemas.openxmlformats.org/officeDocument/2006/relationships/image" Target="../media/image228.png"/><Relationship Id="rId272" Type="http://schemas.openxmlformats.org/officeDocument/2006/relationships/customXml" Target="../ink/ink304.xml"/><Relationship Id="rId88" Type="http://schemas.openxmlformats.org/officeDocument/2006/relationships/customXml" Target="../ink/ink212.xml"/><Relationship Id="rId111" Type="http://schemas.openxmlformats.org/officeDocument/2006/relationships/image" Target="../media/image250.png"/><Relationship Id="rId132" Type="http://schemas.openxmlformats.org/officeDocument/2006/relationships/customXml" Target="../ink/ink234.xml"/><Relationship Id="rId153" Type="http://schemas.openxmlformats.org/officeDocument/2006/relationships/image" Target="../media/image271.png"/><Relationship Id="rId174" Type="http://schemas.openxmlformats.org/officeDocument/2006/relationships/customXml" Target="../ink/ink255.xml"/><Relationship Id="rId195" Type="http://schemas.openxmlformats.org/officeDocument/2006/relationships/image" Target="../media/image292.png"/><Relationship Id="rId209" Type="http://schemas.openxmlformats.org/officeDocument/2006/relationships/image" Target="../media/image299.png"/><Relationship Id="rId220" Type="http://schemas.openxmlformats.org/officeDocument/2006/relationships/customXml" Target="../ink/ink278.xml"/><Relationship Id="rId241" Type="http://schemas.openxmlformats.org/officeDocument/2006/relationships/image" Target="../media/image315.png"/><Relationship Id="rId15" Type="http://schemas.openxmlformats.org/officeDocument/2006/relationships/image" Target="../media/image202.png"/><Relationship Id="rId36" Type="http://schemas.openxmlformats.org/officeDocument/2006/relationships/customXml" Target="../ink/ink186.xml"/><Relationship Id="rId57" Type="http://schemas.openxmlformats.org/officeDocument/2006/relationships/image" Target="../media/image223.png"/><Relationship Id="rId262" Type="http://schemas.openxmlformats.org/officeDocument/2006/relationships/customXml" Target="../ink/ink299.xml"/><Relationship Id="rId78" Type="http://schemas.openxmlformats.org/officeDocument/2006/relationships/customXml" Target="../ink/ink207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229.xml"/><Relationship Id="rId143" Type="http://schemas.openxmlformats.org/officeDocument/2006/relationships/image" Target="../media/image266.png"/><Relationship Id="rId164" Type="http://schemas.openxmlformats.org/officeDocument/2006/relationships/customXml" Target="../ink/ink250.xml"/><Relationship Id="rId185" Type="http://schemas.openxmlformats.org/officeDocument/2006/relationships/image" Target="../media/image287.png"/><Relationship Id="rId9" Type="http://schemas.openxmlformats.org/officeDocument/2006/relationships/image" Target="../media/image199.png"/><Relationship Id="rId210" Type="http://schemas.openxmlformats.org/officeDocument/2006/relationships/customXml" Target="../ink/ink273.xml"/><Relationship Id="rId26" Type="http://schemas.openxmlformats.org/officeDocument/2006/relationships/customXml" Target="../ink/ink181.xml"/><Relationship Id="rId231" Type="http://schemas.openxmlformats.org/officeDocument/2006/relationships/image" Target="../media/image310.png"/><Relationship Id="rId252" Type="http://schemas.openxmlformats.org/officeDocument/2006/relationships/customXml" Target="../ink/ink294.xml"/><Relationship Id="rId273" Type="http://schemas.openxmlformats.org/officeDocument/2006/relationships/image" Target="../media/image331.png"/><Relationship Id="rId47" Type="http://schemas.openxmlformats.org/officeDocument/2006/relationships/image" Target="../media/image218.png"/><Relationship Id="rId68" Type="http://schemas.openxmlformats.org/officeDocument/2006/relationships/customXml" Target="../ink/ink202.xml"/><Relationship Id="rId89" Type="http://schemas.openxmlformats.org/officeDocument/2006/relationships/image" Target="../media/image239.png"/><Relationship Id="rId112" Type="http://schemas.openxmlformats.org/officeDocument/2006/relationships/customXml" Target="../ink/ink224.xml"/><Relationship Id="rId133" Type="http://schemas.openxmlformats.org/officeDocument/2006/relationships/image" Target="../media/image261.png"/><Relationship Id="rId154" Type="http://schemas.openxmlformats.org/officeDocument/2006/relationships/customXml" Target="../ink/ink245.xml"/><Relationship Id="rId175" Type="http://schemas.openxmlformats.org/officeDocument/2006/relationships/image" Target="../media/image282.png"/><Relationship Id="rId196" Type="http://schemas.openxmlformats.org/officeDocument/2006/relationships/customXml" Target="../ink/ink266.xml"/><Relationship Id="rId200" Type="http://schemas.openxmlformats.org/officeDocument/2006/relationships/customXml" Target="../ink/ink268.xml"/><Relationship Id="rId16" Type="http://schemas.openxmlformats.org/officeDocument/2006/relationships/customXml" Target="../ink/ink176.xml"/><Relationship Id="rId221" Type="http://schemas.openxmlformats.org/officeDocument/2006/relationships/image" Target="../media/image305.png"/><Relationship Id="rId242" Type="http://schemas.openxmlformats.org/officeDocument/2006/relationships/customXml" Target="../ink/ink289.xml"/><Relationship Id="rId263" Type="http://schemas.openxmlformats.org/officeDocument/2006/relationships/image" Target="../media/image326.png"/><Relationship Id="rId37" Type="http://schemas.openxmlformats.org/officeDocument/2006/relationships/image" Target="../media/image213.png"/><Relationship Id="rId58" Type="http://schemas.openxmlformats.org/officeDocument/2006/relationships/customXml" Target="../ink/ink197.xml"/><Relationship Id="rId79" Type="http://schemas.openxmlformats.org/officeDocument/2006/relationships/image" Target="../media/image234.png"/><Relationship Id="rId102" Type="http://schemas.openxmlformats.org/officeDocument/2006/relationships/customXml" Target="../ink/ink219.xml"/><Relationship Id="rId123" Type="http://schemas.openxmlformats.org/officeDocument/2006/relationships/image" Target="../media/image256.png"/><Relationship Id="rId144" Type="http://schemas.openxmlformats.org/officeDocument/2006/relationships/customXml" Target="../ink/ink240.xml"/><Relationship Id="rId90" Type="http://schemas.openxmlformats.org/officeDocument/2006/relationships/customXml" Target="../ink/ink213.xml"/><Relationship Id="rId165" Type="http://schemas.openxmlformats.org/officeDocument/2006/relationships/image" Target="../media/image277.png"/><Relationship Id="rId186" Type="http://schemas.openxmlformats.org/officeDocument/2006/relationships/customXml" Target="../ink/ink261.xml"/><Relationship Id="rId211" Type="http://schemas.openxmlformats.org/officeDocument/2006/relationships/image" Target="../media/image300.png"/><Relationship Id="rId232" Type="http://schemas.openxmlformats.org/officeDocument/2006/relationships/customXml" Target="../ink/ink284.xml"/><Relationship Id="rId253" Type="http://schemas.openxmlformats.org/officeDocument/2006/relationships/image" Target="../media/image321.png"/><Relationship Id="rId274" Type="http://schemas.openxmlformats.org/officeDocument/2006/relationships/customXml" Target="../ink/ink305.xml"/><Relationship Id="rId27" Type="http://schemas.openxmlformats.org/officeDocument/2006/relationships/image" Target="../media/image208.png"/><Relationship Id="rId48" Type="http://schemas.openxmlformats.org/officeDocument/2006/relationships/customXml" Target="../ink/ink192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34" Type="http://schemas.openxmlformats.org/officeDocument/2006/relationships/customXml" Target="../ink/ink235.xml"/><Relationship Id="rId80" Type="http://schemas.openxmlformats.org/officeDocument/2006/relationships/customXml" Target="../ink/ink208.xml"/><Relationship Id="rId155" Type="http://schemas.openxmlformats.org/officeDocument/2006/relationships/image" Target="../media/image272.png"/><Relationship Id="rId176" Type="http://schemas.openxmlformats.org/officeDocument/2006/relationships/customXml" Target="../ink/ink256.xml"/><Relationship Id="rId197" Type="http://schemas.openxmlformats.org/officeDocument/2006/relationships/image" Target="../media/image293.png"/><Relationship Id="rId201" Type="http://schemas.openxmlformats.org/officeDocument/2006/relationships/image" Target="../media/image295.png"/><Relationship Id="rId222" Type="http://schemas.openxmlformats.org/officeDocument/2006/relationships/customXml" Target="../ink/ink279.xml"/><Relationship Id="rId243" Type="http://schemas.openxmlformats.org/officeDocument/2006/relationships/image" Target="../media/image316.png"/><Relationship Id="rId264" Type="http://schemas.openxmlformats.org/officeDocument/2006/relationships/customXml" Target="../ink/ink300.xml"/><Relationship Id="rId17" Type="http://schemas.openxmlformats.org/officeDocument/2006/relationships/image" Target="../media/image203.png"/><Relationship Id="rId38" Type="http://schemas.openxmlformats.org/officeDocument/2006/relationships/customXml" Target="../ink/ink187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24" Type="http://schemas.openxmlformats.org/officeDocument/2006/relationships/customXml" Target="../ink/ink230.xml"/><Relationship Id="rId70" Type="http://schemas.openxmlformats.org/officeDocument/2006/relationships/customXml" Target="../ink/ink203.xml"/><Relationship Id="rId91" Type="http://schemas.openxmlformats.org/officeDocument/2006/relationships/image" Target="../media/image240.png"/><Relationship Id="rId145" Type="http://schemas.openxmlformats.org/officeDocument/2006/relationships/image" Target="../media/image267.png"/><Relationship Id="rId166" Type="http://schemas.openxmlformats.org/officeDocument/2006/relationships/customXml" Target="../ink/ink251.xml"/><Relationship Id="rId187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74.xml"/><Relationship Id="rId233" Type="http://schemas.openxmlformats.org/officeDocument/2006/relationships/image" Target="../media/image311.png"/><Relationship Id="rId254" Type="http://schemas.openxmlformats.org/officeDocument/2006/relationships/customXml" Target="../ink/ink295.xml"/><Relationship Id="rId28" Type="http://schemas.openxmlformats.org/officeDocument/2006/relationships/customXml" Target="../ink/ink182.xml"/><Relationship Id="rId49" Type="http://schemas.openxmlformats.org/officeDocument/2006/relationships/image" Target="../media/image219.png"/><Relationship Id="rId114" Type="http://schemas.openxmlformats.org/officeDocument/2006/relationships/customXml" Target="../ink/ink225.xml"/><Relationship Id="rId275" Type="http://schemas.openxmlformats.org/officeDocument/2006/relationships/image" Target="../media/image332.png"/><Relationship Id="rId60" Type="http://schemas.openxmlformats.org/officeDocument/2006/relationships/customXml" Target="../ink/ink198.xml"/><Relationship Id="rId81" Type="http://schemas.openxmlformats.org/officeDocument/2006/relationships/image" Target="../media/image235.png"/><Relationship Id="rId135" Type="http://schemas.openxmlformats.org/officeDocument/2006/relationships/image" Target="../media/image262.png"/><Relationship Id="rId156" Type="http://schemas.openxmlformats.org/officeDocument/2006/relationships/customXml" Target="../ink/ink246.xml"/><Relationship Id="rId177" Type="http://schemas.openxmlformats.org/officeDocument/2006/relationships/image" Target="../media/image283.png"/><Relationship Id="rId198" Type="http://schemas.openxmlformats.org/officeDocument/2006/relationships/customXml" Target="../ink/ink267.xml"/><Relationship Id="rId202" Type="http://schemas.openxmlformats.org/officeDocument/2006/relationships/customXml" Target="../ink/ink269.xml"/><Relationship Id="rId223" Type="http://schemas.openxmlformats.org/officeDocument/2006/relationships/image" Target="../media/image306.png"/><Relationship Id="rId244" Type="http://schemas.openxmlformats.org/officeDocument/2006/relationships/customXml" Target="../ink/ink290.xml"/><Relationship Id="rId18" Type="http://schemas.openxmlformats.org/officeDocument/2006/relationships/customXml" Target="../ink/ink177.xml"/><Relationship Id="rId39" Type="http://schemas.openxmlformats.org/officeDocument/2006/relationships/image" Target="../media/image214.png"/><Relationship Id="rId265" Type="http://schemas.openxmlformats.org/officeDocument/2006/relationships/image" Target="../media/image327.png"/><Relationship Id="rId50" Type="http://schemas.openxmlformats.org/officeDocument/2006/relationships/customXml" Target="../ink/ink193.xml"/><Relationship Id="rId104" Type="http://schemas.openxmlformats.org/officeDocument/2006/relationships/customXml" Target="../ink/ink220.xml"/><Relationship Id="rId125" Type="http://schemas.openxmlformats.org/officeDocument/2006/relationships/image" Target="../media/image257.png"/><Relationship Id="rId146" Type="http://schemas.openxmlformats.org/officeDocument/2006/relationships/customXml" Target="../ink/ink241.xml"/><Relationship Id="rId167" Type="http://schemas.openxmlformats.org/officeDocument/2006/relationships/image" Target="../media/image278.png"/><Relationship Id="rId188" Type="http://schemas.openxmlformats.org/officeDocument/2006/relationships/customXml" Target="../ink/ink262.xml"/><Relationship Id="rId71" Type="http://schemas.openxmlformats.org/officeDocument/2006/relationships/image" Target="../media/image230.png"/><Relationship Id="rId92" Type="http://schemas.openxmlformats.org/officeDocument/2006/relationships/customXml" Target="../ink/ink214.xml"/><Relationship Id="rId213" Type="http://schemas.openxmlformats.org/officeDocument/2006/relationships/image" Target="../media/image301.png"/><Relationship Id="rId234" Type="http://schemas.openxmlformats.org/officeDocument/2006/relationships/customXml" Target="../ink/ink285.xml"/><Relationship Id="rId2" Type="http://schemas.openxmlformats.org/officeDocument/2006/relationships/customXml" Target="../ink/ink169.xml"/><Relationship Id="rId29" Type="http://schemas.openxmlformats.org/officeDocument/2006/relationships/image" Target="../media/image209.png"/><Relationship Id="rId255" Type="http://schemas.openxmlformats.org/officeDocument/2006/relationships/image" Target="../media/image322.png"/><Relationship Id="rId40" Type="http://schemas.openxmlformats.org/officeDocument/2006/relationships/customXml" Target="../ink/ink188.xml"/><Relationship Id="rId115" Type="http://schemas.openxmlformats.org/officeDocument/2006/relationships/image" Target="../media/image252.png"/><Relationship Id="rId136" Type="http://schemas.openxmlformats.org/officeDocument/2006/relationships/customXml" Target="../ink/ink236.xml"/><Relationship Id="rId157" Type="http://schemas.openxmlformats.org/officeDocument/2006/relationships/image" Target="../media/image273.png"/><Relationship Id="rId178" Type="http://schemas.openxmlformats.org/officeDocument/2006/relationships/customXml" Target="../ink/ink257.xml"/><Relationship Id="rId61" Type="http://schemas.openxmlformats.org/officeDocument/2006/relationships/image" Target="../media/image225.png"/><Relationship Id="rId82" Type="http://schemas.openxmlformats.org/officeDocument/2006/relationships/customXml" Target="../ink/ink209.xml"/><Relationship Id="rId199" Type="http://schemas.openxmlformats.org/officeDocument/2006/relationships/image" Target="../media/image294.png"/><Relationship Id="rId203" Type="http://schemas.openxmlformats.org/officeDocument/2006/relationships/image" Target="../media/image296.png"/><Relationship Id="rId19" Type="http://schemas.openxmlformats.org/officeDocument/2006/relationships/image" Target="../media/image204.png"/><Relationship Id="rId224" Type="http://schemas.openxmlformats.org/officeDocument/2006/relationships/customXml" Target="../ink/ink280.xml"/><Relationship Id="rId245" Type="http://schemas.openxmlformats.org/officeDocument/2006/relationships/image" Target="../media/image317.png"/><Relationship Id="rId266" Type="http://schemas.openxmlformats.org/officeDocument/2006/relationships/customXml" Target="../ink/ink301.xml"/><Relationship Id="rId30" Type="http://schemas.openxmlformats.org/officeDocument/2006/relationships/customXml" Target="../ink/ink183.xml"/><Relationship Id="rId105" Type="http://schemas.openxmlformats.org/officeDocument/2006/relationships/image" Target="../media/image247.png"/><Relationship Id="rId126" Type="http://schemas.openxmlformats.org/officeDocument/2006/relationships/customXml" Target="../ink/ink231.xml"/><Relationship Id="rId147" Type="http://schemas.openxmlformats.org/officeDocument/2006/relationships/image" Target="../media/image268.png"/><Relationship Id="rId168" Type="http://schemas.openxmlformats.org/officeDocument/2006/relationships/customXml" Target="../ink/ink252.xml"/><Relationship Id="rId51" Type="http://schemas.openxmlformats.org/officeDocument/2006/relationships/image" Target="../media/image220.png"/><Relationship Id="rId72" Type="http://schemas.openxmlformats.org/officeDocument/2006/relationships/customXml" Target="../ink/ink204.xml"/><Relationship Id="rId93" Type="http://schemas.openxmlformats.org/officeDocument/2006/relationships/image" Target="../media/image241.png"/><Relationship Id="rId189" Type="http://schemas.openxmlformats.org/officeDocument/2006/relationships/image" Target="../media/image289.png"/><Relationship Id="rId3" Type="http://schemas.openxmlformats.org/officeDocument/2006/relationships/image" Target="../media/image196.png"/><Relationship Id="rId214" Type="http://schemas.openxmlformats.org/officeDocument/2006/relationships/customXml" Target="../ink/ink275.xml"/><Relationship Id="rId235" Type="http://schemas.openxmlformats.org/officeDocument/2006/relationships/image" Target="../media/image312.png"/><Relationship Id="rId256" Type="http://schemas.openxmlformats.org/officeDocument/2006/relationships/customXml" Target="../ink/ink296.xml"/><Relationship Id="rId116" Type="http://schemas.openxmlformats.org/officeDocument/2006/relationships/customXml" Target="../ink/ink226.xml"/><Relationship Id="rId137" Type="http://schemas.openxmlformats.org/officeDocument/2006/relationships/image" Target="../media/image263.png"/><Relationship Id="rId158" Type="http://schemas.openxmlformats.org/officeDocument/2006/relationships/customXml" Target="../ink/ink247.xml"/><Relationship Id="rId20" Type="http://schemas.openxmlformats.org/officeDocument/2006/relationships/customXml" Target="../ink/ink178.xml"/><Relationship Id="rId41" Type="http://schemas.openxmlformats.org/officeDocument/2006/relationships/image" Target="../media/image215.png"/><Relationship Id="rId62" Type="http://schemas.openxmlformats.org/officeDocument/2006/relationships/customXml" Target="../ink/ink199.xml"/><Relationship Id="rId83" Type="http://schemas.openxmlformats.org/officeDocument/2006/relationships/image" Target="../media/image236.png"/><Relationship Id="rId179" Type="http://schemas.openxmlformats.org/officeDocument/2006/relationships/image" Target="../media/image284.png"/><Relationship Id="rId190" Type="http://schemas.openxmlformats.org/officeDocument/2006/relationships/customXml" Target="../ink/ink263.xml"/><Relationship Id="rId204" Type="http://schemas.openxmlformats.org/officeDocument/2006/relationships/customXml" Target="../ink/ink270.xml"/><Relationship Id="rId225" Type="http://schemas.openxmlformats.org/officeDocument/2006/relationships/image" Target="../media/image307.png"/><Relationship Id="rId246" Type="http://schemas.openxmlformats.org/officeDocument/2006/relationships/customXml" Target="../ink/ink291.xml"/><Relationship Id="rId267" Type="http://schemas.openxmlformats.org/officeDocument/2006/relationships/image" Target="../media/image328.png"/><Relationship Id="rId106" Type="http://schemas.openxmlformats.org/officeDocument/2006/relationships/customXml" Target="../ink/ink221.xml"/><Relationship Id="rId127" Type="http://schemas.openxmlformats.org/officeDocument/2006/relationships/image" Target="../media/image258.png"/><Relationship Id="rId10" Type="http://schemas.openxmlformats.org/officeDocument/2006/relationships/customXml" Target="../ink/ink173.xml"/><Relationship Id="rId31" Type="http://schemas.openxmlformats.org/officeDocument/2006/relationships/image" Target="../media/image210.png"/><Relationship Id="rId52" Type="http://schemas.openxmlformats.org/officeDocument/2006/relationships/customXml" Target="../ink/ink194.xml"/><Relationship Id="rId73" Type="http://schemas.openxmlformats.org/officeDocument/2006/relationships/image" Target="../media/image231.png"/><Relationship Id="rId94" Type="http://schemas.openxmlformats.org/officeDocument/2006/relationships/customXml" Target="../ink/ink215.xml"/><Relationship Id="rId148" Type="http://schemas.openxmlformats.org/officeDocument/2006/relationships/customXml" Target="../ink/ink242.xml"/><Relationship Id="rId169" Type="http://schemas.openxmlformats.org/officeDocument/2006/relationships/image" Target="../media/image279.png"/><Relationship Id="rId4" Type="http://schemas.openxmlformats.org/officeDocument/2006/relationships/customXml" Target="../ink/ink170.xml"/><Relationship Id="rId180" Type="http://schemas.openxmlformats.org/officeDocument/2006/relationships/customXml" Target="../ink/ink258.xml"/><Relationship Id="rId215" Type="http://schemas.openxmlformats.org/officeDocument/2006/relationships/image" Target="../media/image302.png"/><Relationship Id="rId236" Type="http://schemas.openxmlformats.org/officeDocument/2006/relationships/customXml" Target="../ink/ink286.xml"/><Relationship Id="rId257" Type="http://schemas.openxmlformats.org/officeDocument/2006/relationships/image" Target="../media/image323.png"/><Relationship Id="rId42" Type="http://schemas.openxmlformats.org/officeDocument/2006/relationships/customXml" Target="../ink/ink189.xml"/><Relationship Id="rId84" Type="http://schemas.openxmlformats.org/officeDocument/2006/relationships/customXml" Target="../ink/ink210.xml"/><Relationship Id="rId138" Type="http://schemas.openxmlformats.org/officeDocument/2006/relationships/customXml" Target="../ink/ink237.xml"/><Relationship Id="rId191" Type="http://schemas.openxmlformats.org/officeDocument/2006/relationships/image" Target="../media/image290.png"/><Relationship Id="rId205" Type="http://schemas.openxmlformats.org/officeDocument/2006/relationships/image" Target="../media/image297.png"/><Relationship Id="rId247" Type="http://schemas.openxmlformats.org/officeDocument/2006/relationships/image" Target="../media/image318.png"/><Relationship Id="rId107" Type="http://schemas.openxmlformats.org/officeDocument/2006/relationships/image" Target="../media/image248.png"/><Relationship Id="rId11" Type="http://schemas.openxmlformats.org/officeDocument/2006/relationships/image" Target="../media/image200.png"/><Relationship Id="rId53" Type="http://schemas.openxmlformats.org/officeDocument/2006/relationships/image" Target="../media/image221.png"/><Relationship Id="rId149" Type="http://schemas.openxmlformats.org/officeDocument/2006/relationships/image" Target="../media/image269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0.png"/><Relationship Id="rId21" Type="http://schemas.openxmlformats.org/officeDocument/2006/relationships/image" Target="../media/image342.png"/><Relationship Id="rId42" Type="http://schemas.openxmlformats.org/officeDocument/2006/relationships/customXml" Target="../ink/ink326.xml"/><Relationship Id="rId63" Type="http://schemas.openxmlformats.org/officeDocument/2006/relationships/image" Target="../media/image363.png"/><Relationship Id="rId84" Type="http://schemas.openxmlformats.org/officeDocument/2006/relationships/customXml" Target="../ink/ink347.xml"/><Relationship Id="rId138" Type="http://schemas.openxmlformats.org/officeDocument/2006/relationships/customXml" Target="../ink/ink374.xml"/><Relationship Id="rId159" Type="http://schemas.openxmlformats.org/officeDocument/2006/relationships/image" Target="../media/image411.png"/><Relationship Id="rId170" Type="http://schemas.openxmlformats.org/officeDocument/2006/relationships/customXml" Target="../ink/ink390.xml"/><Relationship Id="rId191" Type="http://schemas.openxmlformats.org/officeDocument/2006/relationships/image" Target="../media/image427.png"/><Relationship Id="rId205" Type="http://schemas.openxmlformats.org/officeDocument/2006/relationships/image" Target="../media/image434.png"/><Relationship Id="rId226" Type="http://schemas.openxmlformats.org/officeDocument/2006/relationships/customXml" Target="../ink/ink418.xml"/><Relationship Id="rId247" Type="http://schemas.openxmlformats.org/officeDocument/2006/relationships/image" Target="../media/image455.png"/><Relationship Id="rId107" Type="http://schemas.openxmlformats.org/officeDocument/2006/relationships/image" Target="../media/image385.png"/><Relationship Id="rId11" Type="http://schemas.openxmlformats.org/officeDocument/2006/relationships/image" Target="../media/image337.png"/><Relationship Id="rId32" Type="http://schemas.openxmlformats.org/officeDocument/2006/relationships/customXml" Target="../ink/ink321.xml"/><Relationship Id="rId53" Type="http://schemas.openxmlformats.org/officeDocument/2006/relationships/image" Target="../media/image358.png"/><Relationship Id="rId74" Type="http://schemas.openxmlformats.org/officeDocument/2006/relationships/customXml" Target="../ink/ink342.xml"/><Relationship Id="rId128" Type="http://schemas.openxmlformats.org/officeDocument/2006/relationships/customXml" Target="../ink/ink369.xml"/><Relationship Id="rId149" Type="http://schemas.openxmlformats.org/officeDocument/2006/relationships/image" Target="../media/image406.png"/><Relationship Id="rId5" Type="http://schemas.openxmlformats.org/officeDocument/2006/relationships/image" Target="../media/image334.png"/><Relationship Id="rId95" Type="http://schemas.openxmlformats.org/officeDocument/2006/relationships/image" Target="../media/image379.png"/><Relationship Id="rId160" Type="http://schemas.openxmlformats.org/officeDocument/2006/relationships/customXml" Target="../ink/ink385.xml"/><Relationship Id="rId181" Type="http://schemas.openxmlformats.org/officeDocument/2006/relationships/image" Target="../media/image422.png"/><Relationship Id="rId216" Type="http://schemas.openxmlformats.org/officeDocument/2006/relationships/customXml" Target="../ink/ink413.xml"/><Relationship Id="rId237" Type="http://schemas.openxmlformats.org/officeDocument/2006/relationships/image" Target="../media/image450.png"/><Relationship Id="rId258" Type="http://schemas.openxmlformats.org/officeDocument/2006/relationships/customXml" Target="../ink/ink434.xml"/><Relationship Id="rId22" Type="http://schemas.openxmlformats.org/officeDocument/2006/relationships/customXml" Target="../ink/ink316.xml"/><Relationship Id="rId43" Type="http://schemas.openxmlformats.org/officeDocument/2006/relationships/image" Target="../media/image353.png"/><Relationship Id="rId64" Type="http://schemas.openxmlformats.org/officeDocument/2006/relationships/customXml" Target="../ink/ink337.xml"/><Relationship Id="rId118" Type="http://schemas.openxmlformats.org/officeDocument/2006/relationships/customXml" Target="../ink/ink364.xml"/><Relationship Id="rId139" Type="http://schemas.openxmlformats.org/officeDocument/2006/relationships/image" Target="../media/image401.png"/><Relationship Id="rId85" Type="http://schemas.openxmlformats.org/officeDocument/2006/relationships/image" Target="../media/image374.png"/><Relationship Id="rId150" Type="http://schemas.openxmlformats.org/officeDocument/2006/relationships/customXml" Target="../ink/ink380.xml"/><Relationship Id="rId171" Type="http://schemas.openxmlformats.org/officeDocument/2006/relationships/image" Target="../media/image417.png"/><Relationship Id="rId192" Type="http://schemas.openxmlformats.org/officeDocument/2006/relationships/customXml" Target="../ink/ink401.xml"/><Relationship Id="rId206" Type="http://schemas.openxmlformats.org/officeDocument/2006/relationships/customXml" Target="../ink/ink408.xml"/><Relationship Id="rId227" Type="http://schemas.openxmlformats.org/officeDocument/2006/relationships/image" Target="../media/image445.png"/><Relationship Id="rId248" Type="http://schemas.openxmlformats.org/officeDocument/2006/relationships/customXml" Target="../ink/ink429.xml"/><Relationship Id="rId12" Type="http://schemas.openxmlformats.org/officeDocument/2006/relationships/customXml" Target="../ink/ink311.xml"/><Relationship Id="rId33" Type="http://schemas.openxmlformats.org/officeDocument/2006/relationships/image" Target="../media/image348.png"/><Relationship Id="rId108" Type="http://schemas.openxmlformats.org/officeDocument/2006/relationships/customXml" Target="../ink/ink359.xml"/><Relationship Id="rId129" Type="http://schemas.openxmlformats.org/officeDocument/2006/relationships/image" Target="../media/image396.png"/><Relationship Id="rId54" Type="http://schemas.openxmlformats.org/officeDocument/2006/relationships/customXml" Target="../ink/ink332.xml"/><Relationship Id="rId75" Type="http://schemas.openxmlformats.org/officeDocument/2006/relationships/image" Target="../media/image369.png"/><Relationship Id="rId96" Type="http://schemas.openxmlformats.org/officeDocument/2006/relationships/customXml" Target="../ink/ink353.xml"/><Relationship Id="rId140" Type="http://schemas.openxmlformats.org/officeDocument/2006/relationships/customXml" Target="../ink/ink375.xml"/><Relationship Id="rId161" Type="http://schemas.openxmlformats.org/officeDocument/2006/relationships/image" Target="../media/image412.png"/><Relationship Id="rId182" Type="http://schemas.openxmlformats.org/officeDocument/2006/relationships/customXml" Target="../ink/ink396.xml"/><Relationship Id="rId217" Type="http://schemas.openxmlformats.org/officeDocument/2006/relationships/image" Target="../media/image440.png"/><Relationship Id="rId6" Type="http://schemas.openxmlformats.org/officeDocument/2006/relationships/customXml" Target="../ink/ink308.xml"/><Relationship Id="rId238" Type="http://schemas.openxmlformats.org/officeDocument/2006/relationships/customXml" Target="../ink/ink424.xml"/><Relationship Id="rId259" Type="http://schemas.openxmlformats.org/officeDocument/2006/relationships/image" Target="../media/image461.png"/><Relationship Id="rId23" Type="http://schemas.openxmlformats.org/officeDocument/2006/relationships/image" Target="../media/image343.png"/><Relationship Id="rId119" Type="http://schemas.openxmlformats.org/officeDocument/2006/relationships/image" Target="../media/image391.png"/><Relationship Id="rId44" Type="http://schemas.openxmlformats.org/officeDocument/2006/relationships/customXml" Target="../ink/ink327.xml"/><Relationship Id="rId65" Type="http://schemas.openxmlformats.org/officeDocument/2006/relationships/image" Target="../media/image364.png"/><Relationship Id="rId86" Type="http://schemas.openxmlformats.org/officeDocument/2006/relationships/customXml" Target="../ink/ink348.xml"/><Relationship Id="rId130" Type="http://schemas.openxmlformats.org/officeDocument/2006/relationships/customXml" Target="../ink/ink370.xml"/><Relationship Id="rId151" Type="http://schemas.openxmlformats.org/officeDocument/2006/relationships/image" Target="../media/image407.png"/><Relationship Id="rId172" Type="http://schemas.openxmlformats.org/officeDocument/2006/relationships/customXml" Target="../ink/ink391.xml"/><Relationship Id="rId193" Type="http://schemas.openxmlformats.org/officeDocument/2006/relationships/image" Target="../media/image428.png"/><Relationship Id="rId207" Type="http://schemas.openxmlformats.org/officeDocument/2006/relationships/image" Target="../media/image435.png"/><Relationship Id="rId228" Type="http://schemas.openxmlformats.org/officeDocument/2006/relationships/customXml" Target="../ink/ink419.xml"/><Relationship Id="rId249" Type="http://schemas.openxmlformats.org/officeDocument/2006/relationships/image" Target="../media/image456.png"/><Relationship Id="rId13" Type="http://schemas.openxmlformats.org/officeDocument/2006/relationships/image" Target="../media/image338.png"/><Relationship Id="rId109" Type="http://schemas.openxmlformats.org/officeDocument/2006/relationships/image" Target="../media/image386.png"/><Relationship Id="rId34" Type="http://schemas.openxmlformats.org/officeDocument/2006/relationships/customXml" Target="../ink/ink322.xml"/><Relationship Id="rId55" Type="http://schemas.openxmlformats.org/officeDocument/2006/relationships/image" Target="../media/image359.png"/><Relationship Id="rId76" Type="http://schemas.openxmlformats.org/officeDocument/2006/relationships/customXml" Target="../ink/ink343.xml"/><Relationship Id="rId97" Type="http://schemas.openxmlformats.org/officeDocument/2006/relationships/image" Target="../media/image380.png"/><Relationship Id="rId120" Type="http://schemas.openxmlformats.org/officeDocument/2006/relationships/customXml" Target="../ink/ink365.xml"/><Relationship Id="rId141" Type="http://schemas.openxmlformats.org/officeDocument/2006/relationships/image" Target="../media/image402.png"/><Relationship Id="rId7" Type="http://schemas.openxmlformats.org/officeDocument/2006/relationships/image" Target="../media/image335.png"/><Relationship Id="rId162" Type="http://schemas.openxmlformats.org/officeDocument/2006/relationships/customXml" Target="../ink/ink386.xml"/><Relationship Id="rId183" Type="http://schemas.openxmlformats.org/officeDocument/2006/relationships/image" Target="../media/image423.png"/><Relationship Id="rId218" Type="http://schemas.openxmlformats.org/officeDocument/2006/relationships/customXml" Target="../ink/ink414.xml"/><Relationship Id="rId239" Type="http://schemas.openxmlformats.org/officeDocument/2006/relationships/image" Target="../media/image451.png"/><Relationship Id="rId250" Type="http://schemas.openxmlformats.org/officeDocument/2006/relationships/customXml" Target="../ink/ink430.xml"/><Relationship Id="rId24" Type="http://schemas.openxmlformats.org/officeDocument/2006/relationships/customXml" Target="../ink/ink317.xml"/><Relationship Id="rId45" Type="http://schemas.openxmlformats.org/officeDocument/2006/relationships/image" Target="../media/image354.png"/><Relationship Id="rId66" Type="http://schemas.openxmlformats.org/officeDocument/2006/relationships/customXml" Target="../ink/ink338.xml"/><Relationship Id="rId87" Type="http://schemas.openxmlformats.org/officeDocument/2006/relationships/image" Target="../media/image375.png"/><Relationship Id="rId110" Type="http://schemas.openxmlformats.org/officeDocument/2006/relationships/customXml" Target="../ink/ink360.xml"/><Relationship Id="rId131" Type="http://schemas.openxmlformats.org/officeDocument/2006/relationships/image" Target="../media/image397.png"/><Relationship Id="rId152" Type="http://schemas.openxmlformats.org/officeDocument/2006/relationships/customXml" Target="../ink/ink381.xml"/><Relationship Id="rId173" Type="http://schemas.openxmlformats.org/officeDocument/2006/relationships/image" Target="../media/image418.png"/><Relationship Id="rId194" Type="http://schemas.openxmlformats.org/officeDocument/2006/relationships/customXml" Target="../ink/ink402.xml"/><Relationship Id="rId208" Type="http://schemas.openxmlformats.org/officeDocument/2006/relationships/customXml" Target="../ink/ink409.xml"/><Relationship Id="rId229" Type="http://schemas.openxmlformats.org/officeDocument/2006/relationships/image" Target="../media/image446.png"/><Relationship Id="rId240" Type="http://schemas.openxmlformats.org/officeDocument/2006/relationships/customXml" Target="../ink/ink425.xml"/><Relationship Id="rId14" Type="http://schemas.openxmlformats.org/officeDocument/2006/relationships/customXml" Target="../ink/ink312.xml"/><Relationship Id="rId35" Type="http://schemas.openxmlformats.org/officeDocument/2006/relationships/image" Target="../media/image349.png"/><Relationship Id="rId56" Type="http://schemas.openxmlformats.org/officeDocument/2006/relationships/customXml" Target="../ink/ink333.xml"/><Relationship Id="rId77" Type="http://schemas.openxmlformats.org/officeDocument/2006/relationships/image" Target="../media/image370.png"/><Relationship Id="rId100" Type="http://schemas.openxmlformats.org/officeDocument/2006/relationships/customXml" Target="../ink/ink355.xml"/><Relationship Id="rId8" Type="http://schemas.openxmlformats.org/officeDocument/2006/relationships/customXml" Target="../ink/ink309.xml"/><Relationship Id="rId98" Type="http://schemas.openxmlformats.org/officeDocument/2006/relationships/customXml" Target="../ink/ink354.xml"/><Relationship Id="rId121" Type="http://schemas.openxmlformats.org/officeDocument/2006/relationships/image" Target="../media/image392.png"/><Relationship Id="rId142" Type="http://schemas.openxmlformats.org/officeDocument/2006/relationships/customXml" Target="../ink/ink376.xml"/><Relationship Id="rId163" Type="http://schemas.openxmlformats.org/officeDocument/2006/relationships/image" Target="../media/image413.png"/><Relationship Id="rId184" Type="http://schemas.openxmlformats.org/officeDocument/2006/relationships/customXml" Target="../ink/ink397.xml"/><Relationship Id="rId219" Type="http://schemas.openxmlformats.org/officeDocument/2006/relationships/image" Target="../media/image441.png"/><Relationship Id="rId230" Type="http://schemas.openxmlformats.org/officeDocument/2006/relationships/customXml" Target="../ink/ink420.xml"/><Relationship Id="rId251" Type="http://schemas.openxmlformats.org/officeDocument/2006/relationships/image" Target="../media/image457.png"/><Relationship Id="rId25" Type="http://schemas.openxmlformats.org/officeDocument/2006/relationships/image" Target="../media/image344.png"/><Relationship Id="rId46" Type="http://schemas.openxmlformats.org/officeDocument/2006/relationships/customXml" Target="../ink/ink328.xml"/><Relationship Id="rId67" Type="http://schemas.openxmlformats.org/officeDocument/2006/relationships/image" Target="../media/image365.png"/><Relationship Id="rId88" Type="http://schemas.openxmlformats.org/officeDocument/2006/relationships/customXml" Target="../ink/ink349.xml"/><Relationship Id="rId111" Type="http://schemas.openxmlformats.org/officeDocument/2006/relationships/image" Target="../media/image387.png"/><Relationship Id="rId132" Type="http://schemas.openxmlformats.org/officeDocument/2006/relationships/customXml" Target="../ink/ink371.xml"/><Relationship Id="rId153" Type="http://schemas.openxmlformats.org/officeDocument/2006/relationships/image" Target="../media/image408.png"/><Relationship Id="rId174" Type="http://schemas.openxmlformats.org/officeDocument/2006/relationships/customXml" Target="../ink/ink392.xml"/><Relationship Id="rId195" Type="http://schemas.openxmlformats.org/officeDocument/2006/relationships/image" Target="../media/image429.png"/><Relationship Id="rId209" Type="http://schemas.openxmlformats.org/officeDocument/2006/relationships/image" Target="../media/image436.png"/><Relationship Id="rId220" Type="http://schemas.openxmlformats.org/officeDocument/2006/relationships/customXml" Target="../ink/ink415.xml"/><Relationship Id="rId241" Type="http://schemas.openxmlformats.org/officeDocument/2006/relationships/image" Target="../media/image452.png"/><Relationship Id="rId15" Type="http://schemas.openxmlformats.org/officeDocument/2006/relationships/image" Target="../media/image339.png"/><Relationship Id="rId36" Type="http://schemas.openxmlformats.org/officeDocument/2006/relationships/customXml" Target="../ink/ink323.xml"/><Relationship Id="rId57" Type="http://schemas.openxmlformats.org/officeDocument/2006/relationships/image" Target="../media/image360.png"/><Relationship Id="rId78" Type="http://schemas.openxmlformats.org/officeDocument/2006/relationships/customXml" Target="../ink/ink344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366.xml"/><Relationship Id="rId143" Type="http://schemas.openxmlformats.org/officeDocument/2006/relationships/image" Target="../media/image403.png"/><Relationship Id="rId164" Type="http://schemas.openxmlformats.org/officeDocument/2006/relationships/customXml" Target="../ink/ink387.xml"/><Relationship Id="rId185" Type="http://schemas.openxmlformats.org/officeDocument/2006/relationships/image" Target="../media/image424.png"/><Relationship Id="rId9" Type="http://schemas.openxmlformats.org/officeDocument/2006/relationships/image" Target="../media/image336.png"/><Relationship Id="rId210" Type="http://schemas.openxmlformats.org/officeDocument/2006/relationships/customXml" Target="../ink/ink410.xml"/><Relationship Id="rId26" Type="http://schemas.openxmlformats.org/officeDocument/2006/relationships/customXml" Target="../ink/ink318.xml"/><Relationship Id="rId231" Type="http://schemas.openxmlformats.org/officeDocument/2006/relationships/image" Target="../media/image447.png"/><Relationship Id="rId252" Type="http://schemas.openxmlformats.org/officeDocument/2006/relationships/customXml" Target="../ink/ink431.xml"/><Relationship Id="rId47" Type="http://schemas.openxmlformats.org/officeDocument/2006/relationships/image" Target="../media/image355.png"/><Relationship Id="rId68" Type="http://schemas.openxmlformats.org/officeDocument/2006/relationships/customXml" Target="../ink/ink339.xml"/><Relationship Id="rId89" Type="http://schemas.openxmlformats.org/officeDocument/2006/relationships/image" Target="../media/image376.png"/><Relationship Id="rId112" Type="http://schemas.openxmlformats.org/officeDocument/2006/relationships/customXml" Target="../ink/ink361.xml"/><Relationship Id="rId133" Type="http://schemas.openxmlformats.org/officeDocument/2006/relationships/image" Target="../media/image398.png"/><Relationship Id="rId154" Type="http://schemas.openxmlformats.org/officeDocument/2006/relationships/customXml" Target="../ink/ink382.xml"/><Relationship Id="rId175" Type="http://schemas.openxmlformats.org/officeDocument/2006/relationships/image" Target="../media/image419.png"/><Relationship Id="rId196" Type="http://schemas.openxmlformats.org/officeDocument/2006/relationships/customXml" Target="../ink/ink403.xml"/><Relationship Id="rId200" Type="http://schemas.openxmlformats.org/officeDocument/2006/relationships/customXml" Target="../ink/ink405.xml"/><Relationship Id="rId16" Type="http://schemas.openxmlformats.org/officeDocument/2006/relationships/customXml" Target="../ink/ink313.xml"/><Relationship Id="rId221" Type="http://schemas.openxmlformats.org/officeDocument/2006/relationships/image" Target="../media/image442.png"/><Relationship Id="rId242" Type="http://schemas.openxmlformats.org/officeDocument/2006/relationships/customXml" Target="../ink/ink426.xml"/><Relationship Id="rId37" Type="http://schemas.openxmlformats.org/officeDocument/2006/relationships/image" Target="../media/image350.png"/><Relationship Id="rId58" Type="http://schemas.openxmlformats.org/officeDocument/2006/relationships/customXml" Target="../ink/ink334.xml"/><Relationship Id="rId79" Type="http://schemas.openxmlformats.org/officeDocument/2006/relationships/image" Target="../media/image371.png"/><Relationship Id="rId102" Type="http://schemas.openxmlformats.org/officeDocument/2006/relationships/customXml" Target="../ink/ink356.xml"/><Relationship Id="rId123" Type="http://schemas.openxmlformats.org/officeDocument/2006/relationships/image" Target="../media/image393.png"/><Relationship Id="rId144" Type="http://schemas.openxmlformats.org/officeDocument/2006/relationships/customXml" Target="../ink/ink377.xml"/><Relationship Id="rId90" Type="http://schemas.openxmlformats.org/officeDocument/2006/relationships/customXml" Target="../ink/ink350.xml"/><Relationship Id="rId165" Type="http://schemas.openxmlformats.org/officeDocument/2006/relationships/image" Target="../media/image414.png"/><Relationship Id="rId186" Type="http://schemas.openxmlformats.org/officeDocument/2006/relationships/customXml" Target="../ink/ink398.xml"/><Relationship Id="rId211" Type="http://schemas.openxmlformats.org/officeDocument/2006/relationships/image" Target="../media/image437.png"/><Relationship Id="rId232" Type="http://schemas.openxmlformats.org/officeDocument/2006/relationships/customXml" Target="../ink/ink421.xml"/><Relationship Id="rId253" Type="http://schemas.openxmlformats.org/officeDocument/2006/relationships/image" Target="../media/image458.png"/><Relationship Id="rId27" Type="http://schemas.openxmlformats.org/officeDocument/2006/relationships/image" Target="../media/image345.png"/><Relationship Id="rId48" Type="http://schemas.openxmlformats.org/officeDocument/2006/relationships/customXml" Target="../ink/ink329.xml"/><Relationship Id="rId69" Type="http://schemas.openxmlformats.org/officeDocument/2006/relationships/image" Target="../media/image366.png"/><Relationship Id="rId113" Type="http://schemas.openxmlformats.org/officeDocument/2006/relationships/image" Target="../media/image388.png"/><Relationship Id="rId134" Type="http://schemas.openxmlformats.org/officeDocument/2006/relationships/customXml" Target="../ink/ink372.xml"/><Relationship Id="rId80" Type="http://schemas.openxmlformats.org/officeDocument/2006/relationships/customXml" Target="../ink/ink345.xml"/><Relationship Id="rId155" Type="http://schemas.openxmlformats.org/officeDocument/2006/relationships/image" Target="../media/image409.png"/><Relationship Id="rId176" Type="http://schemas.openxmlformats.org/officeDocument/2006/relationships/customXml" Target="../ink/ink393.xml"/><Relationship Id="rId197" Type="http://schemas.openxmlformats.org/officeDocument/2006/relationships/image" Target="../media/image430.png"/><Relationship Id="rId201" Type="http://schemas.openxmlformats.org/officeDocument/2006/relationships/image" Target="../media/image432.png"/><Relationship Id="rId222" Type="http://schemas.openxmlformats.org/officeDocument/2006/relationships/customXml" Target="../ink/ink416.xml"/><Relationship Id="rId243" Type="http://schemas.openxmlformats.org/officeDocument/2006/relationships/image" Target="../media/image453.png"/><Relationship Id="rId17" Type="http://schemas.openxmlformats.org/officeDocument/2006/relationships/image" Target="../media/image340.png"/><Relationship Id="rId38" Type="http://schemas.openxmlformats.org/officeDocument/2006/relationships/customXml" Target="../ink/ink324.xml"/><Relationship Id="rId59" Type="http://schemas.openxmlformats.org/officeDocument/2006/relationships/image" Target="../media/image361.png"/><Relationship Id="rId103" Type="http://schemas.openxmlformats.org/officeDocument/2006/relationships/image" Target="../media/image383.png"/><Relationship Id="rId124" Type="http://schemas.openxmlformats.org/officeDocument/2006/relationships/customXml" Target="../ink/ink367.xml"/><Relationship Id="rId70" Type="http://schemas.openxmlformats.org/officeDocument/2006/relationships/customXml" Target="../ink/ink340.xml"/><Relationship Id="rId91" Type="http://schemas.openxmlformats.org/officeDocument/2006/relationships/image" Target="../media/image377.png"/><Relationship Id="rId145" Type="http://schemas.openxmlformats.org/officeDocument/2006/relationships/image" Target="../media/image404.png"/><Relationship Id="rId166" Type="http://schemas.openxmlformats.org/officeDocument/2006/relationships/customXml" Target="../ink/ink388.xml"/><Relationship Id="rId187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11.xml"/><Relationship Id="rId233" Type="http://schemas.openxmlformats.org/officeDocument/2006/relationships/image" Target="../media/image448.png"/><Relationship Id="rId254" Type="http://schemas.openxmlformats.org/officeDocument/2006/relationships/customXml" Target="../ink/ink432.xml"/><Relationship Id="rId28" Type="http://schemas.openxmlformats.org/officeDocument/2006/relationships/customXml" Target="../ink/ink319.xml"/><Relationship Id="rId49" Type="http://schemas.openxmlformats.org/officeDocument/2006/relationships/image" Target="../media/image356.png"/><Relationship Id="rId114" Type="http://schemas.openxmlformats.org/officeDocument/2006/relationships/customXml" Target="../ink/ink362.xml"/><Relationship Id="rId60" Type="http://schemas.openxmlformats.org/officeDocument/2006/relationships/customXml" Target="../ink/ink335.xml"/><Relationship Id="rId81" Type="http://schemas.openxmlformats.org/officeDocument/2006/relationships/image" Target="../media/image372.png"/><Relationship Id="rId135" Type="http://schemas.openxmlformats.org/officeDocument/2006/relationships/image" Target="../media/image399.png"/><Relationship Id="rId156" Type="http://schemas.openxmlformats.org/officeDocument/2006/relationships/customXml" Target="../ink/ink383.xml"/><Relationship Id="rId177" Type="http://schemas.openxmlformats.org/officeDocument/2006/relationships/image" Target="../media/image420.png"/><Relationship Id="rId198" Type="http://schemas.openxmlformats.org/officeDocument/2006/relationships/customXml" Target="../ink/ink404.xml"/><Relationship Id="rId202" Type="http://schemas.openxmlformats.org/officeDocument/2006/relationships/customXml" Target="../ink/ink406.xml"/><Relationship Id="rId223" Type="http://schemas.openxmlformats.org/officeDocument/2006/relationships/image" Target="../media/image443.png"/><Relationship Id="rId244" Type="http://schemas.openxmlformats.org/officeDocument/2006/relationships/customXml" Target="../ink/ink427.xml"/><Relationship Id="rId18" Type="http://schemas.openxmlformats.org/officeDocument/2006/relationships/customXml" Target="../ink/ink314.xml"/><Relationship Id="rId39" Type="http://schemas.openxmlformats.org/officeDocument/2006/relationships/image" Target="../media/image351.png"/><Relationship Id="rId50" Type="http://schemas.openxmlformats.org/officeDocument/2006/relationships/customXml" Target="../ink/ink330.xml"/><Relationship Id="rId104" Type="http://schemas.openxmlformats.org/officeDocument/2006/relationships/customXml" Target="../ink/ink357.xml"/><Relationship Id="rId125" Type="http://schemas.openxmlformats.org/officeDocument/2006/relationships/image" Target="../media/image394.png"/><Relationship Id="rId146" Type="http://schemas.openxmlformats.org/officeDocument/2006/relationships/customXml" Target="../ink/ink378.xml"/><Relationship Id="rId167" Type="http://schemas.openxmlformats.org/officeDocument/2006/relationships/image" Target="../media/image415.png"/><Relationship Id="rId188" Type="http://schemas.openxmlformats.org/officeDocument/2006/relationships/customXml" Target="../ink/ink399.xml"/><Relationship Id="rId71" Type="http://schemas.openxmlformats.org/officeDocument/2006/relationships/image" Target="../media/image367.png"/><Relationship Id="rId92" Type="http://schemas.openxmlformats.org/officeDocument/2006/relationships/customXml" Target="../ink/ink351.xml"/><Relationship Id="rId213" Type="http://schemas.openxmlformats.org/officeDocument/2006/relationships/image" Target="../media/image438.png"/><Relationship Id="rId234" Type="http://schemas.openxmlformats.org/officeDocument/2006/relationships/customXml" Target="../ink/ink422.xml"/><Relationship Id="rId2" Type="http://schemas.openxmlformats.org/officeDocument/2006/relationships/customXml" Target="../ink/ink306.xml"/><Relationship Id="rId29" Type="http://schemas.openxmlformats.org/officeDocument/2006/relationships/image" Target="../media/image346.png"/><Relationship Id="rId255" Type="http://schemas.openxmlformats.org/officeDocument/2006/relationships/image" Target="../media/image459.png"/><Relationship Id="rId40" Type="http://schemas.openxmlformats.org/officeDocument/2006/relationships/customXml" Target="../ink/ink325.xml"/><Relationship Id="rId115" Type="http://schemas.openxmlformats.org/officeDocument/2006/relationships/image" Target="../media/image389.png"/><Relationship Id="rId136" Type="http://schemas.openxmlformats.org/officeDocument/2006/relationships/customXml" Target="../ink/ink373.xml"/><Relationship Id="rId157" Type="http://schemas.openxmlformats.org/officeDocument/2006/relationships/image" Target="../media/image410.png"/><Relationship Id="rId178" Type="http://schemas.openxmlformats.org/officeDocument/2006/relationships/customXml" Target="../ink/ink394.xml"/><Relationship Id="rId61" Type="http://schemas.openxmlformats.org/officeDocument/2006/relationships/image" Target="../media/image362.png"/><Relationship Id="rId82" Type="http://schemas.openxmlformats.org/officeDocument/2006/relationships/customXml" Target="../ink/ink346.xml"/><Relationship Id="rId199" Type="http://schemas.openxmlformats.org/officeDocument/2006/relationships/image" Target="../media/image431.png"/><Relationship Id="rId203" Type="http://schemas.openxmlformats.org/officeDocument/2006/relationships/image" Target="../media/image433.png"/><Relationship Id="rId19" Type="http://schemas.openxmlformats.org/officeDocument/2006/relationships/image" Target="../media/image341.png"/><Relationship Id="rId224" Type="http://schemas.openxmlformats.org/officeDocument/2006/relationships/customXml" Target="../ink/ink417.xml"/><Relationship Id="rId245" Type="http://schemas.openxmlformats.org/officeDocument/2006/relationships/image" Target="../media/image454.png"/><Relationship Id="rId30" Type="http://schemas.openxmlformats.org/officeDocument/2006/relationships/customXml" Target="../ink/ink320.xml"/><Relationship Id="rId105" Type="http://schemas.openxmlformats.org/officeDocument/2006/relationships/image" Target="../media/image384.png"/><Relationship Id="rId126" Type="http://schemas.openxmlformats.org/officeDocument/2006/relationships/customXml" Target="../ink/ink368.xml"/><Relationship Id="rId147" Type="http://schemas.openxmlformats.org/officeDocument/2006/relationships/image" Target="../media/image405.png"/><Relationship Id="rId168" Type="http://schemas.openxmlformats.org/officeDocument/2006/relationships/customXml" Target="../ink/ink389.xml"/><Relationship Id="rId51" Type="http://schemas.openxmlformats.org/officeDocument/2006/relationships/image" Target="../media/image357.png"/><Relationship Id="rId72" Type="http://schemas.openxmlformats.org/officeDocument/2006/relationships/customXml" Target="../ink/ink341.xml"/><Relationship Id="rId93" Type="http://schemas.openxmlformats.org/officeDocument/2006/relationships/image" Target="../media/image378.png"/><Relationship Id="rId189" Type="http://schemas.openxmlformats.org/officeDocument/2006/relationships/image" Target="../media/image426.png"/><Relationship Id="rId3" Type="http://schemas.openxmlformats.org/officeDocument/2006/relationships/image" Target="../media/image333.png"/><Relationship Id="rId214" Type="http://schemas.openxmlformats.org/officeDocument/2006/relationships/customXml" Target="../ink/ink412.xml"/><Relationship Id="rId235" Type="http://schemas.openxmlformats.org/officeDocument/2006/relationships/image" Target="../media/image449.png"/><Relationship Id="rId256" Type="http://schemas.openxmlformats.org/officeDocument/2006/relationships/customXml" Target="../ink/ink433.xml"/><Relationship Id="rId116" Type="http://schemas.openxmlformats.org/officeDocument/2006/relationships/customXml" Target="../ink/ink363.xml"/><Relationship Id="rId137" Type="http://schemas.openxmlformats.org/officeDocument/2006/relationships/image" Target="../media/image400.png"/><Relationship Id="rId158" Type="http://schemas.openxmlformats.org/officeDocument/2006/relationships/customXml" Target="../ink/ink384.xml"/><Relationship Id="rId20" Type="http://schemas.openxmlformats.org/officeDocument/2006/relationships/customXml" Target="../ink/ink315.xml"/><Relationship Id="rId41" Type="http://schemas.openxmlformats.org/officeDocument/2006/relationships/image" Target="../media/image352.png"/><Relationship Id="rId62" Type="http://schemas.openxmlformats.org/officeDocument/2006/relationships/customXml" Target="../ink/ink336.xml"/><Relationship Id="rId83" Type="http://schemas.openxmlformats.org/officeDocument/2006/relationships/image" Target="../media/image373.png"/><Relationship Id="rId179" Type="http://schemas.openxmlformats.org/officeDocument/2006/relationships/image" Target="../media/image421.png"/><Relationship Id="rId190" Type="http://schemas.openxmlformats.org/officeDocument/2006/relationships/customXml" Target="../ink/ink400.xml"/><Relationship Id="rId204" Type="http://schemas.openxmlformats.org/officeDocument/2006/relationships/customXml" Target="../ink/ink407.xml"/><Relationship Id="rId225" Type="http://schemas.openxmlformats.org/officeDocument/2006/relationships/image" Target="../media/image444.png"/><Relationship Id="rId246" Type="http://schemas.openxmlformats.org/officeDocument/2006/relationships/customXml" Target="../ink/ink428.xml"/><Relationship Id="rId106" Type="http://schemas.openxmlformats.org/officeDocument/2006/relationships/customXml" Target="../ink/ink358.xml"/><Relationship Id="rId127" Type="http://schemas.openxmlformats.org/officeDocument/2006/relationships/image" Target="../media/image395.png"/><Relationship Id="rId10" Type="http://schemas.openxmlformats.org/officeDocument/2006/relationships/customXml" Target="../ink/ink310.xml"/><Relationship Id="rId31" Type="http://schemas.openxmlformats.org/officeDocument/2006/relationships/image" Target="../media/image347.png"/><Relationship Id="rId52" Type="http://schemas.openxmlformats.org/officeDocument/2006/relationships/customXml" Target="../ink/ink331.xml"/><Relationship Id="rId73" Type="http://schemas.openxmlformats.org/officeDocument/2006/relationships/image" Target="../media/image368.png"/><Relationship Id="rId94" Type="http://schemas.openxmlformats.org/officeDocument/2006/relationships/customXml" Target="../ink/ink352.xml"/><Relationship Id="rId148" Type="http://schemas.openxmlformats.org/officeDocument/2006/relationships/customXml" Target="../ink/ink379.xml"/><Relationship Id="rId169" Type="http://schemas.openxmlformats.org/officeDocument/2006/relationships/image" Target="../media/image416.png"/><Relationship Id="rId4" Type="http://schemas.openxmlformats.org/officeDocument/2006/relationships/customXml" Target="../ink/ink307.xml"/><Relationship Id="rId180" Type="http://schemas.openxmlformats.org/officeDocument/2006/relationships/customXml" Target="../ink/ink395.xml"/><Relationship Id="rId215" Type="http://schemas.openxmlformats.org/officeDocument/2006/relationships/image" Target="../media/image439.png"/><Relationship Id="rId236" Type="http://schemas.openxmlformats.org/officeDocument/2006/relationships/customXml" Target="../ink/ink423.xml"/><Relationship Id="rId257" Type="http://schemas.openxmlformats.org/officeDocument/2006/relationships/image" Target="../media/image4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SysML/1.3/" TargetMode="External"/><Relationship Id="rId2" Type="http://schemas.openxmlformats.org/officeDocument/2006/relationships/hyperlink" Target="http://www.omg.org/spec/SysML/1.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spec/SysML/1.0/" TargetMode="External"/><Relationship Id="rId5" Type="http://schemas.openxmlformats.org/officeDocument/2006/relationships/hyperlink" Target="http://www.omg.org/spec/SysML/1.1/" TargetMode="External"/><Relationship Id="rId4" Type="http://schemas.openxmlformats.org/officeDocument/2006/relationships/hyperlink" Target="http://www.omg.org/spec/SysML/1.2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jpg"/><Relationship Id="rId2" Type="http://schemas.openxmlformats.org/officeDocument/2006/relationships/image" Target="../media/image46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png"/><Relationship Id="rId2" Type="http://schemas.openxmlformats.org/officeDocument/2006/relationships/image" Target="../media/image4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7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7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47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7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://www.omg.org/spec/" TargetMode="Externa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63" Type="http://schemas.openxmlformats.org/officeDocument/2006/relationships/image" Target="../media/image35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3.png"/><Relationship Id="rId170" Type="http://schemas.openxmlformats.org/officeDocument/2006/relationships/customXml" Target="../ink/ink85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3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53" Type="http://schemas.openxmlformats.org/officeDocument/2006/relationships/image" Target="../media/image30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80.xml"/><Relationship Id="rId181" Type="http://schemas.openxmlformats.org/officeDocument/2006/relationships/image" Target="../media/image94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25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5.xml"/><Relationship Id="rId171" Type="http://schemas.openxmlformats.org/officeDocument/2006/relationships/image" Target="../media/image89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7.png"/><Relationship Id="rId12" Type="http://schemas.openxmlformats.org/officeDocument/2006/relationships/customXml" Target="../ink/ink6.xml"/><Relationship Id="rId33" Type="http://schemas.openxmlformats.org/officeDocument/2006/relationships/image" Target="../media/image20.png"/><Relationship Id="rId108" Type="http://schemas.openxmlformats.org/officeDocument/2006/relationships/customXml" Target="../ink/ink54.xml"/><Relationship Id="rId129" Type="http://schemas.openxmlformats.org/officeDocument/2006/relationships/image" Target="../media/image68.png"/><Relationship Id="rId54" Type="http://schemas.openxmlformats.org/officeDocument/2006/relationships/customXml" Target="../ink/ink27.xml"/><Relationship Id="rId75" Type="http://schemas.openxmlformats.org/officeDocument/2006/relationships/image" Target="../media/image41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4.png"/><Relationship Id="rId182" Type="http://schemas.openxmlformats.org/officeDocument/2006/relationships/customXml" Target="../ink/ink91.xml"/><Relationship Id="rId217" Type="http://schemas.openxmlformats.org/officeDocument/2006/relationships/image" Target="../media/image112.png"/><Relationship Id="rId6" Type="http://schemas.openxmlformats.org/officeDocument/2006/relationships/customXml" Target="../ink/ink3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2.xml"/><Relationship Id="rId65" Type="http://schemas.openxmlformats.org/officeDocument/2006/relationships/image" Target="../media/image36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9.png"/><Relationship Id="rId172" Type="http://schemas.openxmlformats.org/officeDocument/2006/relationships/customXml" Target="../ink/ink86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14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17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20" Type="http://schemas.openxmlformats.org/officeDocument/2006/relationships/customXml" Target="../ink/ink60.xml"/><Relationship Id="rId141" Type="http://schemas.openxmlformats.org/officeDocument/2006/relationships/image" Target="../media/image74.png"/><Relationship Id="rId7" Type="http://schemas.openxmlformats.org/officeDocument/2006/relationships/image" Target="../media/image7.png"/><Relationship Id="rId162" Type="http://schemas.openxmlformats.org/officeDocument/2006/relationships/customXml" Target="../ink/ink81.xml"/><Relationship Id="rId183" Type="http://schemas.openxmlformats.org/officeDocument/2006/relationships/image" Target="../media/image95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31" Type="http://schemas.openxmlformats.org/officeDocument/2006/relationships/image" Target="../media/image69.png"/><Relationship Id="rId152" Type="http://schemas.openxmlformats.org/officeDocument/2006/relationships/customXml" Target="../ink/ink76.xml"/><Relationship Id="rId173" Type="http://schemas.openxmlformats.org/officeDocument/2006/relationships/image" Target="../media/image90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8.png"/><Relationship Id="rId14" Type="http://schemas.openxmlformats.org/officeDocument/2006/relationships/customXml" Target="../ink/ink7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4.png"/><Relationship Id="rId142" Type="http://schemas.openxmlformats.org/officeDocument/2006/relationships/customXml" Target="../ink/ink71.xml"/><Relationship Id="rId163" Type="http://schemas.openxmlformats.org/officeDocument/2006/relationships/image" Target="../media/image85.png"/><Relationship Id="rId184" Type="http://schemas.openxmlformats.org/officeDocument/2006/relationships/customXml" Target="../ink/ink92.xml"/><Relationship Id="rId219" Type="http://schemas.openxmlformats.org/officeDocument/2006/relationships/image" Target="../media/image113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116" Type="http://schemas.openxmlformats.org/officeDocument/2006/relationships/customXml" Target="../ink/ink58.xml"/><Relationship Id="rId137" Type="http://schemas.openxmlformats.org/officeDocument/2006/relationships/image" Target="../media/image72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32" Type="http://schemas.openxmlformats.org/officeDocument/2006/relationships/customXml" Target="../ink/ink66.xml"/><Relationship Id="rId153" Type="http://schemas.openxmlformats.org/officeDocument/2006/relationships/image" Target="../media/image80.png"/><Relationship Id="rId174" Type="http://schemas.openxmlformats.org/officeDocument/2006/relationships/customXml" Target="../ink/ink87.xml"/><Relationship Id="rId179" Type="http://schemas.openxmlformats.org/officeDocument/2006/relationships/image" Target="../media/image93.png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6.png"/><Relationship Id="rId15" Type="http://schemas.openxmlformats.org/officeDocument/2006/relationships/image" Target="../media/image11.png"/><Relationship Id="rId36" Type="http://schemas.openxmlformats.org/officeDocument/2006/relationships/customXml" Target="../ink/ink18.xml"/><Relationship Id="rId57" Type="http://schemas.openxmlformats.org/officeDocument/2006/relationships/image" Target="../media/image32.png"/><Relationship Id="rId106" Type="http://schemas.openxmlformats.org/officeDocument/2006/relationships/customXml" Target="../ink/ink53.xml"/><Relationship Id="rId127" Type="http://schemas.openxmlformats.org/officeDocument/2006/relationships/image" Target="../media/image67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52" Type="http://schemas.openxmlformats.org/officeDocument/2006/relationships/customXml" Target="../ink/ink26.xml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1.xml"/><Relationship Id="rId143" Type="http://schemas.openxmlformats.org/officeDocument/2006/relationships/image" Target="../media/image75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8.png"/><Relationship Id="rId185" Type="http://schemas.openxmlformats.org/officeDocument/2006/relationships/image" Target="../media/image96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11.png"/><Relationship Id="rId26" Type="http://schemas.openxmlformats.org/officeDocument/2006/relationships/customXml" Target="../ink/ink13.xml"/><Relationship Id="rId47" Type="http://schemas.openxmlformats.org/officeDocument/2006/relationships/image" Target="../media/image27.png"/><Relationship Id="rId68" Type="http://schemas.openxmlformats.org/officeDocument/2006/relationships/customXml" Target="../ink/ink34.xml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33" Type="http://schemas.openxmlformats.org/officeDocument/2006/relationships/image" Target="../media/image70.png"/><Relationship Id="rId154" Type="http://schemas.openxmlformats.org/officeDocument/2006/relationships/customXml" Target="../ink/ink77.xml"/><Relationship Id="rId175" Type="http://schemas.openxmlformats.org/officeDocument/2006/relationships/image" Target="../media/image91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4.png"/><Relationship Id="rId37" Type="http://schemas.openxmlformats.org/officeDocument/2006/relationships/image" Target="../media/image22.png"/><Relationship Id="rId58" Type="http://schemas.openxmlformats.org/officeDocument/2006/relationships/customXml" Target="../ink/ink29.xml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23" Type="http://schemas.openxmlformats.org/officeDocument/2006/relationships/image" Target="../media/image65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6.png"/><Relationship Id="rId186" Type="http://schemas.openxmlformats.org/officeDocument/2006/relationships/customXml" Target="../ink/ink93.xml"/><Relationship Id="rId211" Type="http://schemas.openxmlformats.org/officeDocument/2006/relationships/image" Target="../media/image109.png"/><Relationship Id="rId27" Type="http://schemas.openxmlformats.org/officeDocument/2006/relationships/image" Target="../media/image17.png"/><Relationship Id="rId48" Type="http://schemas.openxmlformats.org/officeDocument/2006/relationships/customXml" Target="../ink/ink24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1.png"/><Relationship Id="rId176" Type="http://schemas.openxmlformats.org/officeDocument/2006/relationships/customXml" Target="../ink/ink88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11.xml"/><Relationship Id="rId17" Type="http://schemas.openxmlformats.org/officeDocument/2006/relationships/image" Target="../media/image12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3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28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78.xml"/><Relationship Id="rId177" Type="http://schemas.openxmlformats.org/officeDocument/2006/relationships/image" Target="../media/image92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5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6.png"/><Relationship Id="rId146" Type="http://schemas.openxmlformats.org/officeDocument/2006/relationships/customXml" Target="../ink/ink73.xml"/><Relationship Id="rId167" Type="http://schemas.openxmlformats.org/officeDocument/2006/relationships/image" Target="../media/image87.png"/><Relationship Id="rId188" Type="http://schemas.openxmlformats.org/officeDocument/2006/relationships/customXml" Target="../ink/ink94.xml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213" Type="http://schemas.openxmlformats.org/officeDocument/2006/relationships/image" Target="../media/image110.png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40" Type="http://schemas.openxmlformats.org/officeDocument/2006/relationships/customXml" Target="../ink/ink20.xml"/><Relationship Id="rId115" Type="http://schemas.openxmlformats.org/officeDocument/2006/relationships/image" Target="../media/image61.png"/><Relationship Id="rId136" Type="http://schemas.openxmlformats.org/officeDocument/2006/relationships/customXml" Target="../ink/ink68.xml"/><Relationship Id="rId157" Type="http://schemas.openxmlformats.org/officeDocument/2006/relationships/image" Target="../media/image82.png"/><Relationship Id="rId178" Type="http://schemas.openxmlformats.org/officeDocument/2006/relationships/customXml" Target="../ink/ink89.xml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6.png"/><Relationship Id="rId126" Type="http://schemas.openxmlformats.org/officeDocument/2006/relationships/customXml" Target="../ink/ink63.xml"/><Relationship Id="rId147" Type="http://schemas.openxmlformats.org/officeDocument/2006/relationships/image" Target="../media/image77.png"/><Relationship Id="rId168" Type="http://schemas.openxmlformats.org/officeDocument/2006/relationships/customXml" Target="../ink/ink8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5.png"/><Relationship Id="rId214" Type="http://schemas.openxmlformats.org/officeDocument/2006/relationships/customXml" Target="../ink/ink10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0.png"/><Relationship Id="rId7" Type="http://schemas.openxmlformats.org/officeDocument/2006/relationships/image" Target="../media/image2.png"/><Relationship Id="rId12" Type="http://schemas.openxmlformats.org/officeDocument/2006/relationships/image" Target="../media/image128.jpe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jpe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0" Type="http://schemas.openxmlformats.org/officeDocument/2006/relationships/image" Target="../media/image126.png"/><Relationship Id="rId4" Type="http://schemas.openxmlformats.org/officeDocument/2006/relationships/image" Target="../media/image121.png"/><Relationship Id="rId9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 dirty="0">
                <a:solidFill>
                  <a:schemeClr val="bg1"/>
                </a:solidFill>
              </a:rPr>
              <a:t>OMG Lenguaje de Modelado de Sistemas – OMG </a:t>
            </a:r>
            <a:r>
              <a:rPr lang="es-CO" sz="4800" dirty="0" err="1">
                <a:solidFill>
                  <a:schemeClr val="bg1"/>
                </a:solidFill>
              </a:rPr>
              <a:t>SysML</a:t>
            </a:r>
            <a:r>
              <a:rPr lang="es-CO" sz="4800" dirty="0">
                <a:solidFill>
                  <a:schemeClr val="bg1"/>
                </a:solidFill>
              </a:rPr>
              <a:t>™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s-ES" sz="2000" b="1" dirty="0">
                <a:solidFill>
                  <a:srgbClr val="FFC000"/>
                </a:solidFill>
              </a:rPr>
              <a:t>Ingeniería de Software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Departamento de Ciencias de la Computación y de la Decisión</a:t>
            </a:r>
          </a:p>
          <a:p>
            <a:pPr algn="r"/>
            <a:r>
              <a:rPr lang="es-CO" sz="2000" dirty="0">
                <a:solidFill>
                  <a:srgbClr val="FFC000"/>
                </a:solidFill>
              </a:rPr>
              <a:t>Universidad Nacional de Colombia</a:t>
            </a:r>
          </a:p>
          <a:p>
            <a:pPr algn="r"/>
            <a:endParaRPr lang="es-CO" sz="2000" dirty="0">
              <a:solidFill>
                <a:srgbClr val="FFC000"/>
              </a:solidFill>
            </a:endParaRPr>
          </a:p>
          <a:p>
            <a:pPr algn="r"/>
            <a:endParaRPr lang="es-CO" sz="2000" dirty="0">
              <a:solidFill>
                <a:srgbClr val="FFC000"/>
              </a:solidFill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9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beneficios de usar un estándar para especificar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Reducción de errores y ambigüedad.</a:t>
            </a:r>
          </a:p>
          <a:p>
            <a:r>
              <a:rPr lang="es-CO" dirty="0"/>
              <a:t>Soporte al desarrollo incremental.</a:t>
            </a:r>
          </a:p>
          <a:p>
            <a:r>
              <a:rPr lang="es-CO" dirty="0"/>
              <a:t>Facilidad para incorporar aspectos nuevos en el sistema.</a:t>
            </a:r>
          </a:p>
          <a:p>
            <a:r>
              <a:rPr lang="es-CO" dirty="0"/>
              <a:t>Facilita la validación de los requisitos.</a:t>
            </a:r>
          </a:p>
          <a:p>
            <a:r>
              <a:rPr lang="es-CO" dirty="0"/>
              <a:t>Permite verificar la trazabilidad de los elementos del sistema.</a:t>
            </a:r>
          </a:p>
          <a:p>
            <a:r>
              <a:rPr lang="es-CO" dirty="0"/>
              <a:t>Mejora la captura del conocimiento.</a:t>
            </a:r>
          </a:p>
          <a:p>
            <a:r>
              <a:rPr lang="es-CO" dirty="0"/>
              <a:t>Facilita la compatibilidad entre diferentes sistemas.</a:t>
            </a:r>
          </a:p>
          <a:p>
            <a:r>
              <a:rPr lang="es-CO" dirty="0"/>
              <a:t>Facilita la identificación de riesgos.</a:t>
            </a:r>
          </a:p>
          <a:p>
            <a:r>
              <a:rPr lang="es-CO" dirty="0"/>
              <a:t>Contribuye a la completitud de los requisitos.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20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Existen diversas prácticas para especificar lo que se debe desarrollar un sistema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851" y="2191414"/>
            <a:ext cx="361841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CO" b="1" dirty="0"/>
              <a:t>¿Qué especificar?</a:t>
            </a:r>
          </a:p>
          <a:p>
            <a:pPr marL="0" indent="0" algn="ctr">
              <a:buNone/>
            </a:pPr>
            <a:r>
              <a:rPr lang="es-CO" dirty="0"/>
              <a:t>Requisitos</a:t>
            </a:r>
          </a:p>
          <a:p>
            <a:pPr marL="0" indent="0" algn="ctr">
              <a:buNone/>
            </a:pPr>
            <a:r>
              <a:rPr lang="es-CO" dirty="0"/>
              <a:t>Análisis y Diseño</a:t>
            </a:r>
          </a:p>
          <a:p>
            <a:pPr marL="0" indent="0" algn="ctr">
              <a:buNone/>
            </a:pPr>
            <a:r>
              <a:rPr lang="es-CO" dirty="0"/>
              <a:t>Negociación</a:t>
            </a:r>
            <a:endParaRPr lang="es-CO" u="sng" dirty="0"/>
          </a:p>
          <a:p>
            <a:pPr marL="0" indent="0" algn="ctr">
              <a:buNone/>
            </a:pPr>
            <a:r>
              <a:rPr lang="es-CO" dirty="0"/>
              <a:t>Implementación</a:t>
            </a:r>
          </a:p>
          <a:p>
            <a:pPr marL="0" indent="0" algn="ctr">
              <a:buNone/>
            </a:pPr>
            <a:r>
              <a:rPr lang="es-CO" dirty="0"/>
              <a:t>Pruebas</a:t>
            </a:r>
          </a:p>
        </p:txBody>
      </p:sp>
      <p:pic>
        <p:nvPicPr>
          <p:cNvPr id="7" name="Imagen 6" descr="All the Folders are People | achurchforstarvingartist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63" y="2191414"/>
            <a:ext cx="1708556" cy="1754118"/>
          </a:xfrm>
          <a:prstGeom prst="rect">
            <a:avLst/>
          </a:prstGeom>
        </p:spPr>
      </p:pic>
      <p:cxnSp>
        <p:nvCxnSpPr>
          <p:cNvPr id="9" name="Conector recto de flecha 8"/>
          <p:cNvCxnSpPr>
            <a:stCxn id="18" idx="6"/>
            <a:endCxn id="7" idx="1"/>
          </p:cNvCxnSpPr>
          <p:nvPr/>
        </p:nvCxnSpPr>
        <p:spPr>
          <a:xfrm flipV="1">
            <a:off x="4641391" y="3068473"/>
            <a:ext cx="2729872" cy="60016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6416335" y="1794653"/>
            <a:ext cx="3618412" cy="55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/>
              <a:t>¿Cómo especificar?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069229" y="2606808"/>
            <a:ext cx="1406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Escribir</a:t>
            </a:r>
          </a:p>
          <a:p>
            <a:pPr algn="ctr"/>
            <a:r>
              <a:rPr lang="es-CO" dirty="0"/>
              <a:t>documentos </a:t>
            </a:r>
          </a:p>
          <a:p>
            <a:pPr algn="ctr"/>
            <a:r>
              <a:rPr lang="es-CO" dirty="0"/>
              <a:t>extensos</a:t>
            </a:r>
          </a:p>
        </p:txBody>
      </p:sp>
      <p:pic>
        <p:nvPicPr>
          <p:cNvPr id="13" name="Imagen 12" descr="統一モデリング言語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98" y="4226394"/>
            <a:ext cx="3242309" cy="2431732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stCxn id="18" idx="5"/>
            <a:endCxn id="13" idx="1"/>
          </p:cNvCxnSpPr>
          <p:nvPr/>
        </p:nvCxnSpPr>
        <p:spPr>
          <a:xfrm>
            <a:off x="4076934" y="5029098"/>
            <a:ext cx="2624064" cy="4131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9989863" y="4980595"/>
            <a:ext cx="11497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Modelar </a:t>
            </a:r>
          </a:p>
          <a:p>
            <a:pPr algn="ctr"/>
            <a:r>
              <a:rPr lang="es-CO" dirty="0"/>
              <a:t>usando </a:t>
            </a:r>
          </a:p>
          <a:p>
            <a:pPr algn="ctr"/>
            <a:r>
              <a:rPr lang="es-CO" dirty="0"/>
              <a:t>diagramas</a:t>
            </a:r>
          </a:p>
        </p:txBody>
      </p:sp>
      <p:sp>
        <p:nvSpPr>
          <p:cNvPr id="18" name="Elipse 17"/>
          <p:cNvSpPr/>
          <p:nvPr/>
        </p:nvSpPr>
        <p:spPr>
          <a:xfrm>
            <a:off x="787038" y="1744656"/>
            <a:ext cx="3854353" cy="384796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535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Los aspectos que se requiere especificar o modelar de un sistema son:</a:t>
            </a:r>
          </a:p>
        </p:txBody>
      </p:sp>
      <p:pic>
        <p:nvPicPr>
          <p:cNvPr id="5" name="Imagen 4" descr="&lt;strong&gt;AirPlane&lt;/strong&gt; by xfaststyle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38" y="2830722"/>
            <a:ext cx="2987524" cy="145193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409799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Sistema Idealizado 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o Esperado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06653" y="2076039"/>
            <a:ext cx="357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Comportamiento / Funcionalidades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386769" y="2097199"/>
            <a:ext cx="27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Estructura / Componentes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928658" y="4475680"/>
            <a:ext cx="132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Desempeño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106772" y="4466016"/>
            <a:ext cx="320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Aspectos Específicos de Análisis</a:t>
            </a:r>
          </a:p>
        </p:txBody>
      </p:sp>
      <p:sp>
        <p:nvSpPr>
          <p:cNvPr id="13" name="Proceso 12"/>
          <p:cNvSpPr/>
          <p:nvPr/>
        </p:nvSpPr>
        <p:spPr>
          <a:xfrm>
            <a:off x="1034022" y="2676566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Encender</a:t>
            </a:r>
          </a:p>
        </p:txBody>
      </p:sp>
      <p:sp>
        <p:nvSpPr>
          <p:cNvPr id="14" name="Proceso 13"/>
          <p:cNvSpPr/>
          <p:nvPr/>
        </p:nvSpPr>
        <p:spPr>
          <a:xfrm>
            <a:off x="3089507" y="3258235"/>
            <a:ext cx="99572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Aterrizar</a:t>
            </a:r>
          </a:p>
        </p:txBody>
      </p:sp>
      <p:sp>
        <p:nvSpPr>
          <p:cNvPr id="15" name="Proceso 14"/>
          <p:cNvSpPr/>
          <p:nvPr/>
        </p:nvSpPr>
        <p:spPr>
          <a:xfrm>
            <a:off x="2496941" y="2676565"/>
            <a:ext cx="158828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Despegar</a:t>
            </a:r>
          </a:p>
        </p:txBody>
      </p:sp>
      <p:sp>
        <p:nvSpPr>
          <p:cNvPr id="16" name="Proceso 15"/>
          <p:cNvSpPr/>
          <p:nvPr/>
        </p:nvSpPr>
        <p:spPr>
          <a:xfrm>
            <a:off x="1034021" y="3246234"/>
            <a:ext cx="190512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Volar</a:t>
            </a:r>
          </a:p>
        </p:txBody>
      </p:sp>
      <p:sp>
        <p:nvSpPr>
          <p:cNvPr id="17" name="Proceso 16"/>
          <p:cNvSpPr/>
          <p:nvPr/>
        </p:nvSpPr>
        <p:spPr>
          <a:xfrm>
            <a:off x="8106772" y="2712080"/>
            <a:ext cx="1824184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Motores</a:t>
            </a:r>
          </a:p>
        </p:txBody>
      </p:sp>
      <p:sp>
        <p:nvSpPr>
          <p:cNvPr id="18" name="Proceso 17"/>
          <p:cNvSpPr/>
          <p:nvPr/>
        </p:nvSpPr>
        <p:spPr>
          <a:xfrm>
            <a:off x="8106772" y="3303235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Fuselaje</a:t>
            </a:r>
          </a:p>
        </p:txBody>
      </p:sp>
      <p:sp>
        <p:nvSpPr>
          <p:cNvPr id="19" name="Proceso 18"/>
          <p:cNvSpPr/>
          <p:nvPr/>
        </p:nvSpPr>
        <p:spPr>
          <a:xfrm>
            <a:off x="10086703" y="2714602"/>
            <a:ext cx="1267097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Alas</a:t>
            </a:r>
          </a:p>
        </p:txBody>
      </p:sp>
      <p:sp>
        <p:nvSpPr>
          <p:cNvPr id="20" name="Proceso 19"/>
          <p:cNvSpPr/>
          <p:nvPr/>
        </p:nvSpPr>
        <p:spPr>
          <a:xfrm>
            <a:off x="9513348" y="3303236"/>
            <a:ext cx="1840452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Tren de aterrizaje</a:t>
            </a:r>
          </a:p>
        </p:txBody>
      </p:sp>
      <p:sp>
        <p:nvSpPr>
          <p:cNvPr id="21" name="Proceso 20"/>
          <p:cNvSpPr/>
          <p:nvPr/>
        </p:nvSpPr>
        <p:spPr>
          <a:xfrm>
            <a:off x="706282" y="4960609"/>
            <a:ext cx="192257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Aerodinámica</a:t>
            </a:r>
          </a:p>
        </p:txBody>
      </p:sp>
      <p:sp>
        <p:nvSpPr>
          <p:cNvPr id="22" name="Proceso 21"/>
          <p:cNvSpPr/>
          <p:nvPr/>
        </p:nvSpPr>
        <p:spPr>
          <a:xfrm>
            <a:off x="706282" y="5488449"/>
            <a:ext cx="3617380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Poder de los motores</a:t>
            </a:r>
          </a:p>
        </p:txBody>
      </p:sp>
      <p:sp>
        <p:nvSpPr>
          <p:cNvPr id="23" name="Proceso 22"/>
          <p:cNvSpPr/>
          <p:nvPr/>
        </p:nvSpPr>
        <p:spPr>
          <a:xfrm>
            <a:off x="2730137" y="4960608"/>
            <a:ext cx="159352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Autonomía</a:t>
            </a:r>
          </a:p>
        </p:txBody>
      </p:sp>
      <p:sp>
        <p:nvSpPr>
          <p:cNvPr id="24" name="Proceso 23"/>
          <p:cNvSpPr/>
          <p:nvPr/>
        </p:nvSpPr>
        <p:spPr>
          <a:xfrm>
            <a:off x="7187130" y="4942323"/>
            <a:ext cx="2066701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Costos</a:t>
            </a:r>
          </a:p>
        </p:txBody>
      </p:sp>
      <p:sp>
        <p:nvSpPr>
          <p:cNvPr id="25" name="Proceso 24"/>
          <p:cNvSpPr/>
          <p:nvPr/>
        </p:nvSpPr>
        <p:spPr>
          <a:xfrm>
            <a:off x="10313979" y="5528471"/>
            <a:ext cx="153047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Mercado</a:t>
            </a:r>
          </a:p>
        </p:txBody>
      </p:sp>
      <p:sp>
        <p:nvSpPr>
          <p:cNvPr id="26" name="Proceso 25"/>
          <p:cNvSpPr/>
          <p:nvPr/>
        </p:nvSpPr>
        <p:spPr>
          <a:xfrm>
            <a:off x="9373869" y="4938301"/>
            <a:ext cx="2470586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Seguridad</a:t>
            </a:r>
          </a:p>
        </p:txBody>
      </p:sp>
      <p:sp>
        <p:nvSpPr>
          <p:cNvPr id="27" name="Proceso 26"/>
          <p:cNvSpPr/>
          <p:nvPr/>
        </p:nvSpPr>
        <p:spPr>
          <a:xfrm>
            <a:off x="7187130" y="5516470"/>
            <a:ext cx="2976485" cy="412245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Modelo de Producción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7256417-3E0B-4C60-A060-AD4E1CF7896F}"/>
              </a:ext>
            </a:extLst>
          </p:cNvPr>
          <p:cNvGrpSpPr/>
          <p:nvPr/>
        </p:nvGrpSpPr>
        <p:grpSpPr>
          <a:xfrm>
            <a:off x="-26378" y="1615745"/>
            <a:ext cx="4137840" cy="1078560"/>
            <a:chOff x="-26378" y="1615745"/>
            <a:chExt cx="4137840" cy="10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EB56B250-81D0-46D9-8483-2852D4E0DE85}"/>
                    </a:ext>
                  </a:extLst>
                </p14:cNvPr>
                <p14:cNvContentPartPr/>
                <p14:nvPr/>
              </p14:nvContentPartPr>
              <p14:xfrm>
                <a:off x="70822" y="2062865"/>
                <a:ext cx="290880" cy="6314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EB56B250-81D0-46D9-8483-2852D4E0DE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182" y="2054225"/>
                  <a:ext cx="3085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465CC2E-9B43-43C2-A7DD-4CAEED5A0D6F}"/>
                    </a:ext>
                  </a:extLst>
                </p14:cNvPr>
                <p14:cNvContentPartPr/>
                <p14:nvPr/>
              </p14:nvContentPartPr>
              <p14:xfrm>
                <a:off x="-26378" y="2084465"/>
                <a:ext cx="459360" cy="3808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465CC2E-9B43-43C2-A7DD-4CAEED5A0D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35018" y="2075825"/>
                  <a:ext cx="477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8DE5E29-82A4-49D5-991D-4A91130B19B2}"/>
                    </a:ext>
                  </a:extLst>
                </p14:cNvPr>
                <p14:cNvContentPartPr/>
                <p14:nvPr/>
              </p14:nvContentPartPr>
              <p14:xfrm>
                <a:off x="219862" y="2291465"/>
                <a:ext cx="139680" cy="28044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8DE5E29-82A4-49D5-991D-4A91130B19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862" y="2282825"/>
                  <a:ext cx="157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EBA9556-E2FD-4CCC-B5D0-EB31DDAA7F2F}"/>
                    </a:ext>
                  </a:extLst>
                </p14:cNvPr>
                <p14:cNvContentPartPr/>
                <p14:nvPr/>
              </p14:nvContentPartPr>
              <p14:xfrm>
                <a:off x="446302" y="2049185"/>
                <a:ext cx="408240" cy="288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EBA9556-E2FD-4CCC-B5D0-EB31DDAA7F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7662" y="2040185"/>
                  <a:ext cx="4258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C555D4EF-7198-466A-B7A2-9F17CCDC10F6}"/>
                    </a:ext>
                  </a:extLst>
                </p14:cNvPr>
                <p14:cNvContentPartPr/>
                <p14:nvPr/>
              </p14:nvContentPartPr>
              <p14:xfrm>
                <a:off x="678142" y="1945505"/>
                <a:ext cx="85320" cy="630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C555D4EF-7198-466A-B7A2-9F17CCDC10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9502" y="1936505"/>
                  <a:ext cx="102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47E366E-2A1F-4332-BE7D-BB188E281A1E}"/>
                    </a:ext>
                  </a:extLst>
                </p14:cNvPr>
                <p14:cNvContentPartPr/>
                <p14:nvPr/>
              </p14:nvContentPartPr>
              <p14:xfrm>
                <a:off x="777862" y="1939025"/>
                <a:ext cx="156240" cy="14832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47E366E-2A1F-4332-BE7D-BB188E281A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9222" y="1930385"/>
                  <a:ext cx="173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2D1A425-B8BE-4DAC-89F5-91B99113B13A}"/>
                    </a:ext>
                  </a:extLst>
                </p14:cNvPr>
                <p14:cNvContentPartPr/>
                <p14:nvPr/>
              </p14:nvContentPartPr>
              <p14:xfrm>
                <a:off x="930142" y="1803305"/>
                <a:ext cx="419400" cy="26100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2D1A425-B8BE-4DAC-89F5-91B99113B1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1502" y="1794665"/>
                  <a:ext cx="437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DD6A580-BAED-4E62-B08E-38985083046E}"/>
                    </a:ext>
                  </a:extLst>
                </p14:cNvPr>
                <p14:cNvContentPartPr/>
                <p14:nvPr/>
              </p14:nvContentPartPr>
              <p14:xfrm>
                <a:off x="1342342" y="1723025"/>
                <a:ext cx="126000" cy="2437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DD6A580-BAED-4E62-B08E-3898508304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3702" y="1714385"/>
                  <a:ext cx="143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069B83D8-47B4-4855-B3B5-707DB2088BEE}"/>
                    </a:ext>
                  </a:extLst>
                </p14:cNvPr>
                <p14:cNvContentPartPr/>
                <p14:nvPr/>
              </p14:nvContentPartPr>
              <p14:xfrm>
                <a:off x="1619902" y="1886825"/>
                <a:ext cx="122400" cy="2088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069B83D8-47B4-4855-B3B5-707DB2088B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10902" y="1877825"/>
                  <a:ext cx="140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12C93A00-1182-45A3-909C-83C9F8466F8C}"/>
                    </a:ext>
                  </a:extLst>
                </p14:cNvPr>
                <p14:cNvContentPartPr/>
                <p14:nvPr/>
              </p14:nvContentPartPr>
              <p14:xfrm>
                <a:off x="1629622" y="1810145"/>
                <a:ext cx="641520" cy="975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12C93A00-1182-45A3-909C-83C9F8466F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20982" y="1801145"/>
                  <a:ext cx="65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0E3D2E4-3212-4BE7-B990-B4EFE63239AC}"/>
                    </a:ext>
                  </a:extLst>
                </p14:cNvPr>
                <p14:cNvContentPartPr/>
                <p14:nvPr/>
              </p14:nvContentPartPr>
              <p14:xfrm>
                <a:off x="2137222" y="1682345"/>
                <a:ext cx="178560" cy="2476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0E3D2E4-3212-4BE7-B990-B4EFE63239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28582" y="1673345"/>
                  <a:ext cx="196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E1108E30-507F-4356-9FC5-A2ACB31C68B3}"/>
                    </a:ext>
                  </a:extLst>
                </p14:cNvPr>
                <p14:cNvContentPartPr/>
                <p14:nvPr/>
              </p14:nvContentPartPr>
              <p14:xfrm>
                <a:off x="2571382" y="1640225"/>
                <a:ext cx="368280" cy="4755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E1108E30-507F-4356-9FC5-A2ACB31C68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62382" y="1631225"/>
                  <a:ext cx="3859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B6F5A1F-B4C7-47B5-BAA1-C74693968ED7}"/>
                    </a:ext>
                  </a:extLst>
                </p14:cNvPr>
                <p14:cNvContentPartPr/>
                <p14:nvPr/>
              </p14:nvContentPartPr>
              <p14:xfrm>
                <a:off x="2981782" y="1845065"/>
                <a:ext cx="131040" cy="2574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B6F5A1F-B4C7-47B5-BAA1-C74693968E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73142" y="1836065"/>
                  <a:ext cx="148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5C140899-E28A-4334-9356-A6685233DED3}"/>
                    </a:ext>
                  </a:extLst>
                </p14:cNvPr>
                <p14:cNvContentPartPr/>
                <p14:nvPr/>
              </p14:nvContentPartPr>
              <p14:xfrm>
                <a:off x="3144862" y="1824185"/>
                <a:ext cx="110160" cy="2642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5C140899-E28A-4334-9356-A6685233DED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6222" y="1815185"/>
                  <a:ext cx="127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DCBEAFFA-B099-43CD-9A04-C9EA2AFF2472}"/>
                    </a:ext>
                  </a:extLst>
                </p14:cNvPr>
                <p14:cNvContentPartPr/>
                <p14:nvPr/>
              </p14:nvContentPartPr>
              <p14:xfrm>
                <a:off x="3341782" y="1615745"/>
                <a:ext cx="270360" cy="4870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DCBEAFFA-B099-43CD-9A04-C9EA2AFF24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32782" y="1607105"/>
                  <a:ext cx="288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58F2A3A-4798-419C-9367-A9EC82479ACF}"/>
                    </a:ext>
                  </a:extLst>
                </p14:cNvPr>
                <p14:cNvContentPartPr/>
                <p14:nvPr/>
              </p14:nvContentPartPr>
              <p14:xfrm>
                <a:off x="3658942" y="1810145"/>
                <a:ext cx="226800" cy="2131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58F2A3A-4798-419C-9367-A9EC82479A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49942" y="1801145"/>
                  <a:ext cx="244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241AD661-F40B-48E4-808A-FCC3EA2E55A8}"/>
                    </a:ext>
                  </a:extLst>
                </p14:cNvPr>
                <p14:cNvContentPartPr/>
                <p14:nvPr/>
              </p14:nvContentPartPr>
              <p14:xfrm>
                <a:off x="3904462" y="1695665"/>
                <a:ext cx="207000" cy="29484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241AD661-F40B-48E4-808A-FCC3EA2E55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462" y="1687025"/>
                  <a:ext cx="22464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609F5C9-05F0-4AA4-AD8F-F158B3DE4A4E}"/>
              </a:ext>
            </a:extLst>
          </p:cNvPr>
          <p:cNvGrpSpPr/>
          <p:nvPr/>
        </p:nvGrpSpPr>
        <p:grpSpPr>
          <a:xfrm>
            <a:off x="8622622" y="1450145"/>
            <a:ext cx="2757240" cy="871920"/>
            <a:chOff x="8622622" y="1450145"/>
            <a:chExt cx="275724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553222F-9D8F-4194-A381-465B553B73A3}"/>
                    </a:ext>
                  </a:extLst>
                </p14:cNvPr>
                <p14:cNvContentPartPr/>
                <p14:nvPr/>
              </p14:nvContentPartPr>
              <p14:xfrm>
                <a:off x="8650702" y="1687745"/>
                <a:ext cx="74160" cy="43164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553222F-9D8F-4194-A381-465B553B73A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42062" y="1679105"/>
                  <a:ext cx="918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91DB9A06-C3B2-410D-A55E-D123C74CDE48}"/>
                    </a:ext>
                  </a:extLst>
                </p14:cNvPr>
                <p14:cNvContentPartPr/>
                <p14:nvPr/>
              </p14:nvContentPartPr>
              <p14:xfrm>
                <a:off x="8622622" y="1620065"/>
                <a:ext cx="487440" cy="42984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91DB9A06-C3B2-410D-A55E-D123C74CDE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3622" y="1611065"/>
                  <a:ext cx="5050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0E9E7378-BBB1-4812-80DF-4F756496195F}"/>
                    </a:ext>
                  </a:extLst>
                </p14:cNvPr>
                <p14:cNvContentPartPr/>
                <p14:nvPr/>
              </p14:nvContentPartPr>
              <p14:xfrm>
                <a:off x="9143542" y="1450145"/>
                <a:ext cx="88920" cy="4572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0E9E7378-BBB1-4812-80DF-4F756496195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34542" y="1441505"/>
                  <a:ext cx="1065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0719900A-F9BC-4B79-8DC7-8E8CB4CEE30F}"/>
                    </a:ext>
                  </a:extLst>
                </p14:cNvPr>
                <p14:cNvContentPartPr/>
                <p14:nvPr/>
              </p14:nvContentPartPr>
              <p14:xfrm>
                <a:off x="9079822" y="1770185"/>
                <a:ext cx="448560" cy="2455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0719900A-F9BC-4B79-8DC7-8E8CB4CEE3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71182" y="1761185"/>
                  <a:ext cx="466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40BA986D-58A5-4345-AD29-9008CB87C85F}"/>
                    </a:ext>
                  </a:extLst>
                </p14:cNvPr>
                <p14:cNvContentPartPr/>
                <p14:nvPr/>
              </p14:nvContentPartPr>
              <p14:xfrm>
                <a:off x="9568702" y="1765505"/>
                <a:ext cx="137520" cy="24444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40BA986D-58A5-4345-AD29-9008CB87C8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59702" y="1756505"/>
                  <a:ext cx="155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49D2DE29-BF01-4B1F-A627-AE9FA144481B}"/>
                    </a:ext>
                  </a:extLst>
                </p14:cNvPr>
                <p14:cNvContentPartPr/>
                <p14:nvPr/>
              </p14:nvContentPartPr>
              <p14:xfrm>
                <a:off x="9758062" y="1490825"/>
                <a:ext cx="363600" cy="83124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49D2DE29-BF01-4B1F-A627-AE9FA14448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49062" y="1481825"/>
                  <a:ext cx="38124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E8EEB129-EFF4-46CD-90BF-AC1E284F8681}"/>
                    </a:ext>
                  </a:extLst>
                </p14:cNvPr>
                <p14:cNvContentPartPr/>
                <p14:nvPr/>
              </p14:nvContentPartPr>
              <p14:xfrm>
                <a:off x="10158742" y="1858385"/>
                <a:ext cx="37080" cy="19440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E8EEB129-EFF4-46CD-90BF-AC1E284F86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49742" y="1849745"/>
                  <a:ext cx="54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FCDBD60-30A7-4979-96F1-232EA14E5D65}"/>
                    </a:ext>
                  </a:extLst>
                </p14:cNvPr>
                <p14:cNvContentPartPr/>
                <p14:nvPr/>
              </p14:nvContentPartPr>
              <p14:xfrm>
                <a:off x="10160902" y="1783145"/>
                <a:ext cx="19080" cy="450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FCDBD60-30A7-4979-96F1-232EA14E5D6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152262" y="1774505"/>
                  <a:ext cx="36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2FA29A0-6A45-4F85-8225-C527F1CA0350}"/>
                    </a:ext>
                  </a:extLst>
                </p14:cNvPr>
                <p14:cNvContentPartPr/>
                <p14:nvPr/>
              </p14:nvContentPartPr>
              <p14:xfrm>
                <a:off x="10279702" y="1844345"/>
                <a:ext cx="252360" cy="2124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2FA29A0-6A45-4F85-8225-C527F1CA03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70702" y="1835705"/>
                  <a:ext cx="270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16332CEC-8832-4063-854E-8B07665BDDF0}"/>
                    </a:ext>
                  </a:extLst>
                </p14:cNvPr>
                <p14:cNvContentPartPr/>
                <p14:nvPr/>
              </p14:nvContentPartPr>
              <p14:xfrm>
                <a:off x="10590382" y="1789265"/>
                <a:ext cx="325080" cy="40284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16332CEC-8832-4063-854E-8B07665BDDF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81382" y="1780625"/>
                  <a:ext cx="342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FCA5AD2-7F0F-4239-95ED-1CE455605A14}"/>
                    </a:ext>
                  </a:extLst>
                </p14:cNvPr>
                <p14:cNvContentPartPr/>
                <p14:nvPr/>
              </p14:nvContentPartPr>
              <p14:xfrm>
                <a:off x="10960462" y="1890425"/>
                <a:ext cx="419400" cy="1846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FCA5AD2-7F0F-4239-95ED-1CE455605A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51462" y="1881425"/>
                  <a:ext cx="4370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DD579AE2-DE56-4A8C-92EE-898EF05816CE}"/>
              </a:ext>
            </a:extLst>
          </p:cNvPr>
          <p:cNvGrpSpPr/>
          <p:nvPr/>
        </p:nvGrpSpPr>
        <p:grpSpPr>
          <a:xfrm>
            <a:off x="1502182" y="3651185"/>
            <a:ext cx="1820520" cy="640800"/>
            <a:chOff x="1502182" y="3651185"/>
            <a:chExt cx="1820520" cy="6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861BB119-BCB3-4FCE-8229-5AAB5373AF68}"/>
                    </a:ext>
                  </a:extLst>
                </p14:cNvPr>
                <p14:cNvContentPartPr/>
                <p14:nvPr/>
              </p14:nvContentPartPr>
              <p14:xfrm>
                <a:off x="1502182" y="3827945"/>
                <a:ext cx="437400" cy="4640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861BB119-BCB3-4FCE-8229-5AAB5373AF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93182" y="3818945"/>
                  <a:ext cx="4550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5436D22-E75D-49BF-BFA3-C212BEC81B36}"/>
                    </a:ext>
                  </a:extLst>
                </p14:cNvPr>
                <p14:cNvContentPartPr/>
                <p14:nvPr/>
              </p14:nvContentPartPr>
              <p14:xfrm>
                <a:off x="2068822" y="4014425"/>
                <a:ext cx="99000" cy="2484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5436D22-E75D-49BF-BFA3-C212BEC81B3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60182" y="4005785"/>
                  <a:ext cx="116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259663FD-DD2C-4841-8690-26E2589C19D2}"/>
                    </a:ext>
                  </a:extLst>
                </p14:cNvPr>
                <p14:cNvContentPartPr/>
                <p14:nvPr/>
              </p14:nvContentPartPr>
              <p14:xfrm>
                <a:off x="1927702" y="3753785"/>
                <a:ext cx="102600" cy="22284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259663FD-DD2C-4841-8690-26E2589C19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19062" y="3745145"/>
                  <a:ext cx="120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BAF52556-3C18-4321-9005-288E4F9869D7}"/>
                    </a:ext>
                  </a:extLst>
                </p14:cNvPr>
                <p14:cNvContentPartPr/>
                <p14:nvPr/>
              </p14:nvContentPartPr>
              <p14:xfrm>
                <a:off x="2273302" y="3692585"/>
                <a:ext cx="82800" cy="45108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BAF52556-3C18-4321-9005-288E4F9869D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64302" y="3683945"/>
                  <a:ext cx="1004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97845D5-9188-4E52-8E48-E854A9B72838}"/>
                    </a:ext>
                  </a:extLst>
                </p14:cNvPr>
                <p14:cNvContentPartPr/>
                <p14:nvPr/>
              </p14:nvContentPartPr>
              <p14:xfrm>
                <a:off x="2222182" y="3969425"/>
                <a:ext cx="371160" cy="2368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97845D5-9188-4E52-8E48-E854A9B7283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13182" y="3960425"/>
                  <a:ext cx="388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667900F2-A1DA-4C56-9BF3-9025C00F54C8}"/>
                    </a:ext>
                  </a:extLst>
                </p14:cNvPr>
                <p14:cNvContentPartPr/>
                <p14:nvPr/>
              </p14:nvContentPartPr>
              <p14:xfrm>
                <a:off x="2695942" y="3651185"/>
                <a:ext cx="405000" cy="53712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667900F2-A1DA-4C56-9BF3-9025C00F54C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87302" y="3642185"/>
                  <a:ext cx="422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4E591C02-0CB1-4F6C-980B-371ABFA868D2}"/>
                    </a:ext>
                  </a:extLst>
                </p14:cNvPr>
                <p14:cNvContentPartPr/>
                <p14:nvPr/>
              </p14:nvContentPartPr>
              <p14:xfrm>
                <a:off x="3157102" y="3862505"/>
                <a:ext cx="165600" cy="28440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4E591C02-0CB1-4F6C-980B-371ABFA868D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48102" y="3853505"/>
                  <a:ext cx="1832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0FEF39EF-3518-4420-8D41-D59B653C998D}"/>
              </a:ext>
            </a:extLst>
          </p:cNvPr>
          <p:cNvGrpSpPr/>
          <p:nvPr/>
        </p:nvGrpSpPr>
        <p:grpSpPr>
          <a:xfrm>
            <a:off x="9058222" y="3119465"/>
            <a:ext cx="3890118" cy="1157400"/>
            <a:chOff x="9058222" y="3119465"/>
            <a:chExt cx="3890118" cy="11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64DE6BD4-8206-4FCF-BB73-68808A46E89A}"/>
                    </a:ext>
                  </a:extLst>
                </p14:cNvPr>
                <p14:cNvContentPartPr/>
                <p14:nvPr/>
              </p14:nvContentPartPr>
              <p14:xfrm>
                <a:off x="9058222" y="3861785"/>
                <a:ext cx="200160" cy="4150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64DE6BD4-8206-4FCF-BB73-68808A46E89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49582" y="3852785"/>
                  <a:ext cx="217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08A9A599-995B-4CDE-AC55-F262F8B9FA0E}"/>
                    </a:ext>
                  </a:extLst>
                </p14:cNvPr>
                <p14:cNvContentPartPr/>
                <p14:nvPr/>
              </p14:nvContentPartPr>
              <p14:xfrm>
                <a:off x="9076222" y="4101185"/>
                <a:ext cx="137520" cy="10368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08A9A599-995B-4CDE-AC55-F262F8B9FA0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67222" y="4092545"/>
                  <a:ext cx="155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F0B2EF08-CC77-466D-A969-030294EEAD34}"/>
                    </a:ext>
                  </a:extLst>
                </p14:cNvPr>
                <p14:cNvContentPartPr/>
                <p14:nvPr/>
              </p14:nvContentPartPr>
              <p14:xfrm>
                <a:off x="9323542" y="3913625"/>
                <a:ext cx="130320" cy="25380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F0B2EF08-CC77-466D-A969-030294EEAD3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14542" y="3904625"/>
                  <a:ext cx="147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31DD10DF-E66A-496D-89E7-499253472679}"/>
                    </a:ext>
                  </a:extLst>
                </p14:cNvPr>
                <p14:cNvContentPartPr/>
                <p14:nvPr/>
              </p14:nvContentPartPr>
              <p14:xfrm>
                <a:off x="9304462" y="4021985"/>
                <a:ext cx="362160" cy="11016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31DD10DF-E66A-496D-89E7-49925347267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95462" y="4013345"/>
                  <a:ext cx="37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3A03D2A-A284-4030-8B24-4D1DE75B83A4}"/>
                    </a:ext>
                  </a:extLst>
                </p14:cNvPr>
                <p14:cNvContentPartPr/>
                <p14:nvPr/>
              </p14:nvContentPartPr>
              <p14:xfrm>
                <a:off x="9562582" y="3823625"/>
                <a:ext cx="328320" cy="27828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3A03D2A-A284-4030-8B24-4D1DE75B83A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53582" y="3814625"/>
                  <a:ext cx="345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3245B19-16E3-4EFA-BDFB-20977C577E7B}"/>
                    </a:ext>
                  </a:extLst>
                </p14:cNvPr>
                <p14:cNvContentPartPr/>
                <p14:nvPr/>
              </p14:nvContentPartPr>
              <p14:xfrm>
                <a:off x="9799462" y="3997865"/>
                <a:ext cx="143640" cy="2214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3245B19-16E3-4EFA-BDFB-20977C577E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90462" y="3989225"/>
                  <a:ext cx="161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1CA35745-A043-47E8-ACC1-A3E2164169B7}"/>
                    </a:ext>
                  </a:extLst>
                </p14:cNvPr>
                <p14:cNvContentPartPr/>
                <p14:nvPr/>
              </p14:nvContentPartPr>
              <p14:xfrm>
                <a:off x="9847702" y="3983825"/>
                <a:ext cx="278280" cy="18720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1CA35745-A043-47E8-ACC1-A3E2164169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38702" y="3974825"/>
                  <a:ext cx="295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ED881D4B-07CA-41CA-A09A-E90CC3696769}"/>
                    </a:ext>
                  </a:extLst>
                </p14:cNvPr>
                <p14:cNvContentPartPr/>
                <p14:nvPr/>
              </p14:nvContentPartPr>
              <p14:xfrm>
                <a:off x="10072342" y="3737225"/>
                <a:ext cx="511560" cy="34128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ED881D4B-07CA-41CA-A09A-E90CC369676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63702" y="3728585"/>
                  <a:ext cx="529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D10FCB2D-F600-4D08-AD40-5CB73011ABF6}"/>
                    </a:ext>
                  </a:extLst>
                </p14:cNvPr>
                <p14:cNvContentPartPr/>
                <p14:nvPr/>
              </p14:nvContentPartPr>
              <p14:xfrm>
                <a:off x="10616302" y="3841985"/>
                <a:ext cx="196920" cy="22932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D10FCB2D-F600-4D08-AD40-5CB73011AB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607302" y="3833345"/>
                  <a:ext cx="214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20377F65-39C9-4ACF-8F36-7A81A79514E5}"/>
                    </a:ext>
                  </a:extLst>
                </p14:cNvPr>
                <p14:cNvContentPartPr/>
                <p14:nvPr/>
              </p14:nvContentPartPr>
              <p14:xfrm>
                <a:off x="10993942" y="3890585"/>
                <a:ext cx="362160" cy="27432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20377F65-39C9-4ACF-8F36-7A81A79514E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85302" y="3881945"/>
                  <a:ext cx="379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645272D1-88D7-4185-934A-35B238AE92B8}"/>
                    </a:ext>
                  </a:extLst>
                </p14:cNvPr>
                <p14:cNvContentPartPr/>
                <p14:nvPr/>
              </p14:nvContentPartPr>
              <p14:xfrm>
                <a:off x="11358982" y="3866465"/>
                <a:ext cx="114480" cy="20628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645272D1-88D7-4185-934A-35B238AE92B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49982" y="3857465"/>
                  <a:ext cx="132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AF0750D4-3237-4A0F-8735-2B428D36CAA4}"/>
                    </a:ext>
                  </a:extLst>
                </p14:cNvPr>
                <p14:cNvContentPartPr/>
                <p14:nvPr/>
              </p14:nvContentPartPr>
              <p14:xfrm>
                <a:off x="11597302" y="3834065"/>
                <a:ext cx="104400" cy="1785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AF0750D4-3237-4A0F-8735-2B428D36CAA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88302" y="3825065"/>
                  <a:ext cx="122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B565B37C-1E3F-403B-B6D4-CDA9A48584C9}"/>
                    </a:ext>
                  </a:extLst>
                </p14:cNvPr>
                <p14:cNvContentPartPr/>
                <p14:nvPr/>
              </p14:nvContentPartPr>
              <p14:xfrm>
                <a:off x="11658502" y="3525905"/>
                <a:ext cx="302400" cy="39168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B565B37C-1E3F-403B-B6D4-CDA9A48584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49502" y="3517265"/>
                  <a:ext cx="320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12E36C26-EEC0-4809-9E7B-90FE3085B80B}"/>
                    </a:ext>
                  </a:extLst>
                </p14:cNvPr>
                <p14:cNvContentPartPr/>
                <p14:nvPr/>
              </p14:nvContentPartPr>
              <p14:xfrm>
                <a:off x="11975662" y="3533105"/>
                <a:ext cx="301680" cy="30168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12E36C26-EEC0-4809-9E7B-90FE3085B80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966662" y="3524105"/>
                  <a:ext cx="319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E0A020EF-419C-496E-AAB4-6E6F4DD9B17F}"/>
                    </a:ext>
                  </a:extLst>
                </p14:cNvPr>
                <p14:cNvContentPartPr/>
                <p14:nvPr/>
              </p14:nvContentPartPr>
              <p14:xfrm>
                <a:off x="12231262" y="3285425"/>
                <a:ext cx="123480" cy="31248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E0A020EF-419C-496E-AAB4-6E6F4DD9B17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222262" y="3276785"/>
                  <a:ext cx="141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D690AC6-5B15-4C92-BD49-B2F8A63466EC}"/>
                    </a:ext>
                  </a:extLst>
                </p14:cNvPr>
                <p14:cNvContentPartPr/>
                <p14:nvPr/>
              </p14:nvContentPartPr>
              <p14:xfrm>
                <a:off x="12252142" y="3466145"/>
                <a:ext cx="191520" cy="9792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D690AC6-5B15-4C92-BD49-B2F8A63466E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243142" y="3457505"/>
                  <a:ext cx="209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17076D9B-5ECA-44BB-BB06-8418F339A067}"/>
                    </a:ext>
                  </a:extLst>
                </p14:cNvPr>
                <p14:cNvContentPartPr/>
                <p14:nvPr/>
              </p14:nvContentPartPr>
              <p14:xfrm>
                <a:off x="12447622" y="3119465"/>
                <a:ext cx="360360" cy="37620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17076D9B-5ECA-44BB-BB06-8418F339A06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438622" y="3110465"/>
                  <a:ext cx="378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10FCA30-338C-4FF2-95F7-74A3427C2ED0}"/>
                    </a:ext>
                  </a:extLst>
                </p14:cNvPr>
                <p14:cNvContentPartPr/>
                <p14:nvPr/>
              </p14:nvContentPartPr>
              <p14:xfrm>
                <a:off x="12947980" y="3352745"/>
                <a:ext cx="360" cy="1692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10FCA30-338C-4FF2-95F7-74A3427C2ED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938980" y="3344105"/>
                  <a:ext cx="1800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1F99DF30-3AE2-4945-A559-5C40F38C5582}"/>
                  </a:ext>
                </a:extLst>
              </p14:cNvPr>
              <p14:cNvContentPartPr/>
              <p14:nvPr/>
            </p14:nvContentPartPr>
            <p14:xfrm>
              <a:off x="5889764" y="2471825"/>
              <a:ext cx="372960" cy="750600"/>
            </p14:xfrm>
          </p:contentPart>
        </mc:Choice>
        <mc:Fallback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1F99DF30-3AE2-4945-A559-5C40F38C558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881124" y="2462825"/>
                <a:ext cx="390600" cy="7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96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2595C8B-A48F-4C38-86A3-1A75063C6835}"/>
              </a:ext>
            </a:extLst>
          </p:cNvPr>
          <p:cNvGrpSpPr/>
          <p:nvPr/>
        </p:nvGrpSpPr>
        <p:grpSpPr>
          <a:xfrm>
            <a:off x="358462" y="576425"/>
            <a:ext cx="1367640" cy="754920"/>
            <a:chOff x="358462" y="576425"/>
            <a:chExt cx="136764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2183ADC5-7DF0-4AA6-B62C-3BCD108FD283}"/>
                    </a:ext>
                  </a:extLst>
                </p14:cNvPr>
                <p14:cNvContentPartPr/>
                <p14:nvPr/>
              </p14:nvContentPartPr>
              <p14:xfrm>
                <a:off x="358462" y="576425"/>
                <a:ext cx="609120" cy="7549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2183ADC5-7DF0-4AA6-B62C-3BCD108FD2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822" y="567425"/>
                  <a:ext cx="6267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D52159DC-9D25-44E4-A778-CCAE6F3E9856}"/>
                    </a:ext>
                  </a:extLst>
                </p14:cNvPr>
                <p14:cNvContentPartPr/>
                <p14:nvPr/>
              </p14:nvContentPartPr>
              <p14:xfrm>
                <a:off x="1127062" y="1061345"/>
                <a:ext cx="281880" cy="2430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D52159DC-9D25-44E4-A778-CCAE6F3E98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8422" y="1052705"/>
                  <a:ext cx="299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FA58E979-3DC6-4097-B7FD-AAD2DBA17330}"/>
                    </a:ext>
                  </a:extLst>
                </p14:cNvPr>
                <p14:cNvContentPartPr/>
                <p14:nvPr/>
              </p14:nvContentPartPr>
              <p14:xfrm>
                <a:off x="1583542" y="1019585"/>
                <a:ext cx="142560" cy="2847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FA58E979-3DC6-4097-B7FD-AAD2DBA173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4902" y="1010585"/>
                  <a:ext cx="160200" cy="30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A7C3DEF6-4744-4393-A232-D22717C8650D}"/>
                  </a:ext>
                </a:extLst>
              </p14:cNvPr>
              <p14:cNvContentPartPr/>
              <p14:nvPr/>
            </p14:nvContentPartPr>
            <p14:xfrm>
              <a:off x="5016862" y="1089425"/>
              <a:ext cx="169920" cy="7488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A7C3DEF6-4744-4393-A232-D22717C86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7862" y="1080785"/>
                <a:ext cx="18756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3D5AAF72-EB7C-41CD-B04E-E684E0AD5D9A}"/>
              </a:ext>
            </a:extLst>
          </p:cNvPr>
          <p:cNvGrpSpPr/>
          <p:nvPr/>
        </p:nvGrpSpPr>
        <p:grpSpPr>
          <a:xfrm>
            <a:off x="2448982" y="473105"/>
            <a:ext cx="4150440" cy="2002680"/>
            <a:chOff x="2448982" y="473105"/>
            <a:chExt cx="4150440" cy="20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89ED4EA9-794E-40AF-BA42-19C154B45A3B}"/>
                    </a:ext>
                  </a:extLst>
                </p14:cNvPr>
                <p14:cNvContentPartPr/>
                <p14:nvPr/>
              </p14:nvContentPartPr>
              <p14:xfrm>
                <a:off x="2511262" y="649865"/>
                <a:ext cx="520200" cy="70092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89ED4EA9-794E-40AF-BA42-19C154B45A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02262" y="640865"/>
                  <a:ext cx="53784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36F29EC-A74E-43A9-A846-816FCC4CBEC4}"/>
                    </a:ext>
                  </a:extLst>
                </p14:cNvPr>
                <p14:cNvContentPartPr/>
                <p14:nvPr/>
              </p14:nvContentPartPr>
              <p14:xfrm>
                <a:off x="3163582" y="1003025"/>
                <a:ext cx="562680" cy="3416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36F29EC-A74E-43A9-A846-816FCC4CBE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54942" y="994025"/>
                  <a:ext cx="580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92BE516-2F25-4F16-9984-79C447657D34}"/>
                    </a:ext>
                  </a:extLst>
                </p14:cNvPr>
                <p14:cNvContentPartPr/>
                <p14:nvPr/>
              </p14:nvContentPartPr>
              <p14:xfrm>
                <a:off x="3901942" y="629345"/>
                <a:ext cx="148680" cy="6462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92BE516-2F25-4F16-9984-79C447657D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3302" y="620705"/>
                  <a:ext cx="16632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826DEC7-909C-4F15-B42F-53BBC0AF793C}"/>
                    </a:ext>
                  </a:extLst>
                </p14:cNvPr>
                <p14:cNvContentPartPr/>
                <p14:nvPr/>
              </p14:nvContentPartPr>
              <p14:xfrm>
                <a:off x="3901942" y="960545"/>
                <a:ext cx="462960" cy="2775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826DEC7-909C-4F15-B42F-53BBC0AF79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3302" y="951545"/>
                  <a:ext cx="480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749758B-E0D9-489B-90AA-9C8515E91587}"/>
                    </a:ext>
                  </a:extLst>
                </p14:cNvPr>
                <p14:cNvContentPartPr/>
                <p14:nvPr/>
              </p14:nvContentPartPr>
              <p14:xfrm>
                <a:off x="4470742" y="547985"/>
                <a:ext cx="282240" cy="64944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749758B-E0D9-489B-90AA-9C8515E915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61742" y="539345"/>
                  <a:ext cx="2998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02FB936-CD11-4035-8249-53EEF9A86A6A}"/>
                    </a:ext>
                  </a:extLst>
                </p14:cNvPr>
                <p14:cNvContentPartPr/>
                <p14:nvPr/>
              </p14:nvContentPartPr>
              <p14:xfrm>
                <a:off x="4834342" y="919145"/>
                <a:ext cx="153000" cy="2055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02FB936-CD11-4035-8249-53EEF9A86A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25702" y="910145"/>
                  <a:ext cx="170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F7C23CE-79DB-45AE-B982-C8B86EB190C1}"/>
                    </a:ext>
                  </a:extLst>
                </p14:cNvPr>
                <p14:cNvContentPartPr/>
                <p14:nvPr/>
              </p14:nvContentPartPr>
              <p14:xfrm>
                <a:off x="5069062" y="640865"/>
                <a:ext cx="147960" cy="5749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F7C23CE-79DB-45AE-B982-C8B86EB190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0422" y="631865"/>
                  <a:ext cx="1656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28B5F190-28AF-4D01-84A1-5C28E6F5DFC0}"/>
                    </a:ext>
                  </a:extLst>
                </p14:cNvPr>
                <p14:cNvContentPartPr/>
                <p14:nvPr/>
              </p14:nvContentPartPr>
              <p14:xfrm>
                <a:off x="5296222" y="999065"/>
                <a:ext cx="21600" cy="11520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28B5F190-28AF-4D01-84A1-5C28E6F5DF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222" y="990065"/>
                  <a:ext cx="39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660C14FD-CEFA-497A-BE74-88289FF589AD}"/>
                    </a:ext>
                  </a:extLst>
                </p14:cNvPr>
                <p14:cNvContentPartPr/>
                <p14:nvPr/>
              </p14:nvContentPartPr>
              <p14:xfrm>
                <a:off x="5378662" y="915905"/>
                <a:ext cx="67680" cy="349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660C14FD-CEFA-497A-BE74-88289FF589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69662" y="907265"/>
                  <a:ext cx="85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BB2694B-00AE-457F-AB23-BC1CBC8B4202}"/>
                    </a:ext>
                  </a:extLst>
                </p14:cNvPr>
                <p14:cNvContentPartPr/>
                <p14:nvPr/>
              </p14:nvContentPartPr>
              <p14:xfrm>
                <a:off x="5479102" y="960905"/>
                <a:ext cx="514800" cy="2127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BB2694B-00AE-457F-AB23-BC1CBC8B42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0102" y="952265"/>
                  <a:ext cx="532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90BAC43-2EEC-4F5E-B8BC-5D99D10D9EF0}"/>
                    </a:ext>
                  </a:extLst>
                </p14:cNvPr>
                <p14:cNvContentPartPr/>
                <p14:nvPr/>
              </p14:nvContentPartPr>
              <p14:xfrm>
                <a:off x="6162742" y="473105"/>
                <a:ext cx="124920" cy="6048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90BAC43-2EEC-4F5E-B8BC-5D99D10D9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4102" y="464465"/>
                  <a:ext cx="1425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A76D8E9E-9BF0-44B4-8822-DECBCE00918D}"/>
                    </a:ext>
                  </a:extLst>
                </p14:cNvPr>
                <p14:cNvContentPartPr/>
                <p14:nvPr/>
              </p14:nvContentPartPr>
              <p14:xfrm>
                <a:off x="6061942" y="849665"/>
                <a:ext cx="279720" cy="4248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A76D8E9E-9BF0-44B4-8822-DECBCE0091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52942" y="840665"/>
                  <a:ext cx="297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031D6E6-DE1A-4208-99E7-3F70D6400A59}"/>
                    </a:ext>
                  </a:extLst>
                </p14:cNvPr>
                <p14:cNvContentPartPr/>
                <p14:nvPr/>
              </p14:nvContentPartPr>
              <p14:xfrm>
                <a:off x="6305302" y="823025"/>
                <a:ext cx="286920" cy="26784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031D6E6-DE1A-4208-99E7-3F70D6400A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96302" y="814025"/>
                  <a:ext cx="304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AB4F9151-6EE1-4D8B-9554-BFEDCE782729}"/>
                    </a:ext>
                  </a:extLst>
                </p14:cNvPr>
                <p14:cNvContentPartPr/>
                <p14:nvPr/>
              </p14:nvContentPartPr>
              <p14:xfrm>
                <a:off x="2448982" y="1279865"/>
                <a:ext cx="4150440" cy="55224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AB4F9151-6EE1-4D8B-9554-BFEDCE7827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40342" y="1271225"/>
                  <a:ext cx="41680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C5F27AB3-7130-4C1C-A8A3-B14B619C1CC8}"/>
                    </a:ext>
                  </a:extLst>
                </p14:cNvPr>
                <p14:cNvContentPartPr/>
                <p14:nvPr/>
              </p14:nvContentPartPr>
              <p14:xfrm>
                <a:off x="3923182" y="1928225"/>
                <a:ext cx="226080" cy="46188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C5F27AB3-7130-4C1C-A8A3-B14B619C1C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4182" y="1919225"/>
                  <a:ext cx="243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3108BB2F-DE6B-4C2C-8218-B96757C461A6}"/>
                    </a:ext>
                  </a:extLst>
                </p14:cNvPr>
                <p14:cNvContentPartPr/>
                <p14:nvPr/>
              </p14:nvContentPartPr>
              <p14:xfrm>
                <a:off x="3969262" y="1865585"/>
                <a:ext cx="267480" cy="5720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3108BB2F-DE6B-4C2C-8218-B96757C461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60262" y="1856585"/>
                  <a:ext cx="2851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A2D0426D-78B9-4F22-B020-011FB8E74A96}"/>
                    </a:ext>
                  </a:extLst>
                </p14:cNvPr>
                <p14:cNvContentPartPr/>
                <p14:nvPr/>
              </p14:nvContentPartPr>
              <p14:xfrm>
                <a:off x="4266262" y="2212265"/>
                <a:ext cx="154080" cy="2199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A2D0426D-78B9-4F22-B020-011FB8E74A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7262" y="2203625"/>
                  <a:ext cx="171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8A9ADDA4-76FC-4CFF-A016-EA5919E73ECC}"/>
                    </a:ext>
                  </a:extLst>
                </p14:cNvPr>
                <p14:cNvContentPartPr/>
                <p14:nvPr/>
              </p14:nvContentPartPr>
              <p14:xfrm>
                <a:off x="4700782" y="2004905"/>
                <a:ext cx="115920" cy="4708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8A9ADDA4-76FC-4CFF-A016-EA5919E73E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1782" y="1995905"/>
                  <a:ext cx="133560" cy="48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2914967-EDAF-4B46-AD4A-56EA4213D71B}"/>
              </a:ext>
            </a:extLst>
          </p:cNvPr>
          <p:cNvGrpSpPr/>
          <p:nvPr/>
        </p:nvGrpSpPr>
        <p:grpSpPr>
          <a:xfrm>
            <a:off x="7179742" y="524585"/>
            <a:ext cx="4640400" cy="1186560"/>
            <a:chOff x="7179742" y="524585"/>
            <a:chExt cx="4640400" cy="11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0431FD1A-E9F1-406B-8FB5-9FD8D959A886}"/>
                    </a:ext>
                  </a:extLst>
                </p14:cNvPr>
                <p14:cNvContentPartPr/>
                <p14:nvPr/>
              </p14:nvContentPartPr>
              <p14:xfrm>
                <a:off x="7347502" y="819065"/>
                <a:ext cx="245880" cy="38520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0431FD1A-E9F1-406B-8FB5-9FD8D959A8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38862" y="810065"/>
                  <a:ext cx="263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B045498-1019-4137-AF6C-0E4EB09E87EB}"/>
                    </a:ext>
                  </a:extLst>
                </p14:cNvPr>
                <p14:cNvContentPartPr/>
                <p14:nvPr/>
              </p14:nvContentPartPr>
              <p14:xfrm>
                <a:off x="7550902" y="894305"/>
                <a:ext cx="216360" cy="2235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B045498-1019-4137-AF6C-0E4EB09E87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42262" y="885305"/>
                  <a:ext cx="234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6EF3F430-EA54-4CAF-88EA-22D54AC0B472}"/>
                    </a:ext>
                  </a:extLst>
                </p14:cNvPr>
                <p14:cNvContentPartPr/>
                <p14:nvPr/>
              </p14:nvContentPartPr>
              <p14:xfrm>
                <a:off x="7903702" y="793505"/>
                <a:ext cx="176760" cy="72108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6EF3F430-EA54-4CAF-88EA-22D54AC0B4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94702" y="784865"/>
                  <a:ext cx="19440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F1E8D15-58A6-49E8-BD4C-1A4E35D56811}"/>
                    </a:ext>
                  </a:extLst>
                </p14:cNvPr>
                <p14:cNvContentPartPr/>
                <p14:nvPr/>
              </p14:nvContentPartPr>
              <p14:xfrm>
                <a:off x="8207902" y="883865"/>
                <a:ext cx="200160" cy="2408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F1E8D15-58A6-49E8-BD4C-1A4E35D568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99262" y="875225"/>
                  <a:ext cx="217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9E15DF0-AA02-413E-81D6-1D7F8BA3AD36}"/>
                    </a:ext>
                  </a:extLst>
                </p14:cNvPr>
                <p14:cNvContentPartPr/>
                <p14:nvPr/>
              </p14:nvContentPartPr>
              <p14:xfrm>
                <a:off x="8483662" y="815105"/>
                <a:ext cx="85320" cy="2264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9E15DF0-AA02-413E-81D6-1D7F8BA3AD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75022" y="806105"/>
                  <a:ext cx="102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088B45D-765C-44FF-9920-ADDA7341F831}"/>
                    </a:ext>
                  </a:extLst>
                </p14:cNvPr>
                <p14:cNvContentPartPr/>
                <p14:nvPr/>
              </p14:nvContentPartPr>
              <p14:xfrm>
                <a:off x="8584102" y="906545"/>
                <a:ext cx="129240" cy="2073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088B45D-765C-44FF-9920-ADDA7341F8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75462" y="897905"/>
                  <a:ext cx="146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6445235-B0A6-40A5-BA4A-73D285D4E218}"/>
                    </a:ext>
                  </a:extLst>
                </p14:cNvPr>
                <p14:cNvContentPartPr/>
                <p14:nvPr/>
              </p14:nvContentPartPr>
              <p14:xfrm>
                <a:off x="8741782" y="901865"/>
                <a:ext cx="133920" cy="2228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6445235-B0A6-40A5-BA4A-73D285D4E2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33142" y="893225"/>
                  <a:ext cx="151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3350C2A-5248-4EA6-91DE-D1AC7C9F4762}"/>
                    </a:ext>
                  </a:extLst>
                </p14:cNvPr>
                <p14:cNvContentPartPr/>
                <p14:nvPr/>
              </p14:nvContentPartPr>
              <p14:xfrm>
                <a:off x="8956702" y="919865"/>
                <a:ext cx="100080" cy="2073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3350C2A-5248-4EA6-91DE-D1AC7C9F47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48062" y="910865"/>
                  <a:ext cx="117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26DD7BFF-C587-4705-A5DF-637374FF5931}"/>
                    </a:ext>
                  </a:extLst>
                </p14:cNvPr>
                <p14:cNvContentPartPr/>
                <p14:nvPr/>
              </p14:nvContentPartPr>
              <p14:xfrm>
                <a:off x="9119422" y="578225"/>
                <a:ext cx="213120" cy="7113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26DD7BFF-C587-4705-A5DF-637374FF593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10782" y="569225"/>
                  <a:ext cx="23076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D2925CA-D2D5-4D89-BC8E-0A0ECC97976D}"/>
                    </a:ext>
                  </a:extLst>
                </p14:cNvPr>
                <p14:cNvContentPartPr/>
                <p14:nvPr/>
              </p14:nvContentPartPr>
              <p14:xfrm>
                <a:off x="9346222" y="567065"/>
                <a:ext cx="478800" cy="6202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D2925CA-D2D5-4D89-BC8E-0A0ECC9797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37222" y="558425"/>
                  <a:ext cx="4964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0D07767-9DC2-4748-9999-C5479314BB60}"/>
                    </a:ext>
                  </a:extLst>
                </p14:cNvPr>
                <p14:cNvContentPartPr/>
                <p14:nvPr/>
              </p14:nvContentPartPr>
              <p14:xfrm>
                <a:off x="9872902" y="538265"/>
                <a:ext cx="191880" cy="56808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0D07767-9DC2-4748-9999-C5479314BB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64262" y="529265"/>
                  <a:ext cx="2095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8B71FF5-F2EB-4FBA-95B1-34DA817B3CA7}"/>
                    </a:ext>
                  </a:extLst>
                </p14:cNvPr>
                <p14:cNvContentPartPr/>
                <p14:nvPr/>
              </p14:nvContentPartPr>
              <p14:xfrm>
                <a:off x="10082422" y="873785"/>
                <a:ext cx="173880" cy="18864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8B71FF5-F2EB-4FBA-95B1-34DA817B3C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73782" y="865145"/>
                  <a:ext cx="191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906DD0FE-0376-43D0-A7E4-09CED96CAD58}"/>
                    </a:ext>
                  </a:extLst>
                </p14:cNvPr>
                <p14:cNvContentPartPr/>
                <p14:nvPr/>
              </p14:nvContentPartPr>
              <p14:xfrm>
                <a:off x="10255942" y="527105"/>
                <a:ext cx="349200" cy="6562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906DD0FE-0376-43D0-A7E4-09CED96CAD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46942" y="518465"/>
                  <a:ext cx="3668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8B3B5108-E771-4BA5-9A9F-35C3C1B768B6}"/>
                    </a:ext>
                  </a:extLst>
                </p14:cNvPr>
                <p14:cNvContentPartPr/>
                <p14:nvPr/>
              </p14:nvContentPartPr>
              <p14:xfrm>
                <a:off x="10570222" y="524585"/>
                <a:ext cx="490320" cy="5569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8B3B5108-E771-4BA5-9A9F-35C3C1B768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61582" y="515585"/>
                  <a:ext cx="50796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A1D3D436-2B36-45EE-BBF5-972D1B681A57}"/>
                    </a:ext>
                  </a:extLst>
                </p14:cNvPr>
                <p14:cNvContentPartPr/>
                <p14:nvPr/>
              </p14:nvContentPartPr>
              <p14:xfrm>
                <a:off x="11075662" y="715385"/>
                <a:ext cx="168120" cy="3150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A1D3D436-2B36-45EE-BBF5-972D1B681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66662" y="706745"/>
                  <a:ext cx="185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9E488E14-0B1D-4FDA-A1CC-C0FDECD688C5}"/>
                    </a:ext>
                  </a:extLst>
                </p14:cNvPr>
                <p14:cNvContentPartPr/>
                <p14:nvPr/>
              </p14:nvContentPartPr>
              <p14:xfrm>
                <a:off x="11324422" y="752465"/>
                <a:ext cx="192600" cy="22716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9E488E14-0B1D-4FDA-A1CC-C0FDECD688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15782" y="743825"/>
                  <a:ext cx="210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83EAB389-F430-4E7F-9B75-600D0C33273C}"/>
                    </a:ext>
                  </a:extLst>
                </p14:cNvPr>
                <p14:cNvContentPartPr/>
                <p14:nvPr/>
              </p14:nvContentPartPr>
              <p14:xfrm>
                <a:off x="11622502" y="679025"/>
                <a:ext cx="197640" cy="2239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83EAB389-F430-4E7F-9B75-600D0C3327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13862" y="670025"/>
                  <a:ext cx="215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1897B01-AC4D-463D-AB9F-2CB67BB29FB3}"/>
                    </a:ext>
                  </a:extLst>
                </p14:cNvPr>
                <p14:cNvContentPartPr/>
                <p14:nvPr/>
              </p14:nvContentPartPr>
              <p14:xfrm>
                <a:off x="7179742" y="1237745"/>
                <a:ext cx="4498560" cy="47340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1897B01-AC4D-463D-AB9F-2CB67BB29F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71102" y="1229105"/>
                  <a:ext cx="45162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B982E1E8-5602-475C-84CD-BD561911B014}"/>
              </a:ext>
            </a:extLst>
          </p:cNvPr>
          <p:cNvGrpSpPr/>
          <p:nvPr/>
        </p:nvGrpSpPr>
        <p:grpSpPr>
          <a:xfrm>
            <a:off x="7920622" y="1856585"/>
            <a:ext cx="400680" cy="362520"/>
            <a:chOff x="7920622" y="1856585"/>
            <a:chExt cx="40068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77F2FEAF-0A36-49B0-82E0-5A432DA7183D}"/>
                    </a:ext>
                  </a:extLst>
                </p14:cNvPr>
                <p14:cNvContentPartPr/>
                <p14:nvPr/>
              </p14:nvContentPartPr>
              <p14:xfrm>
                <a:off x="7920622" y="1856585"/>
                <a:ext cx="266040" cy="3625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77F2FEAF-0A36-49B0-82E0-5A432DA718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1622" y="1847585"/>
                  <a:ext cx="2836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F6FF9699-0354-4294-B217-1519EB47E511}"/>
                    </a:ext>
                  </a:extLst>
                </p14:cNvPr>
                <p14:cNvContentPartPr/>
                <p14:nvPr/>
              </p14:nvContentPartPr>
              <p14:xfrm>
                <a:off x="8179102" y="2006705"/>
                <a:ext cx="142200" cy="16668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F6FF9699-0354-4294-B217-1519EB47E5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70102" y="1997705"/>
                  <a:ext cx="159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BB4D0D3D-98E3-45E6-BAE6-BB0FB6ECDDA0}"/>
              </a:ext>
            </a:extLst>
          </p:cNvPr>
          <p:cNvGrpSpPr/>
          <p:nvPr/>
        </p:nvGrpSpPr>
        <p:grpSpPr>
          <a:xfrm>
            <a:off x="8773462" y="1821665"/>
            <a:ext cx="1898280" cy="468360"/>
            <a:chOff x="8773462" y="1821665"/>
            <a:chExt cx="189828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3DBCE00C-F8D7-4DDD-92B5-9012663B3535}"/>
                    </a:ext>
                  </a:extLst>
                </p14:cNvPr>
                <p14:cNvContentPartPr/>
                <p14:nvPr/>
              </p14:nvContentPartPr>
              <p14:xfrm>
                <a:off x="8773462" y="2045945"/>
                <a:ext cx="260640" cy="16056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3DBCE00C-F8D7-4DDD-92B5-9012663B35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64822" y="2037305"/>
                  <a:ext cx="278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10D7B030-B77A-4E60-BB61-331A99616F35}"/>
                    </a:ext>
                  </a:extLst>
                </p14:cNvPr>
                <p14:cNvContentPartPr/>
                <p14:nvPr/>
              </p14:nvContentPartPr>
              <p14:xfrm>
                <a:off x="9286822" y="1821665"/>
                <a:ext cx="172440" cy="4294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10D7B030-B77A-4E60-BB61-331A99616F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78182" y="1813025"/>
                  <a:ext cx="1900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109042D-E1B0-4317-BA3E-93ADF32A194D}"/>
                    </a:ext>
                  </a:extLst>
                </p14:cNvPr>
                <p14:cNvContentPartPr/>
                <p14:nvPr/>
              </p14:nvContentPartPr>
              <p14:xfrm>
                <a:off x="9411382" y="1834625"/>
                <a:ext cx="170280" cy="4006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109042D-E1B0-4317-BA3E-93ADF32A19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02382" y="1825625"/>
                  <a:ext cx="187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19007D2-9DBC-4798-9220-A86FA39AFB4E}"/>
                    </a:ext>
                  </a:extLst>
                </p14:cNvPr>
                <p14:cNvContentPartPr/>
                <p14:nvPr/>
              </p14:nvContentPartPr>
              <p14:xfrm>
                <a:off x="9374302" y="1833545"/>
                <a:ext cx="465840" cy="40824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19007D2-9DBC-4798-9220-A86FA39AFB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65302" y="1824545"/>
                  <a:ext cx="4834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09BF35F-D200-43C0-BE36-B094B0C2A9A0}"/>
                    </a:ext>
                  </a:extLst>
                </p14:cNvPr>
                <p14:cNvContentPartPr/>
                <p14:nvPr/>
              </p14:nvContentPartPr>
              <p14:xfrm>
                <a:off x="9771742" y="2056385"/>
                <a:ext cx="186480" cy="17352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09BF35F-D200-43C0-BE36-B094B0C2A9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63102" y="2047385"/>
                  <a:ext cx="204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062EA66-FC21-4312-ABD1-29494411E3A4}"/>
                    </a:ext>
                  </a:extLst>
                </p14:cNvPr>
                <p14:cNvContentPartPr/>
                <p14:nvPr/>
              </p14:nvContentPartPr>
              <p14:xfrm>
                <a:off x="10010062" y="1891145"/>
                <a:ext cx="106200" cy="2793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062EA66-FC21-4312-ABD1-29494411E3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01422" y="1882505"/>
                  <a:ext cx="1238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D25AD72-DB33-48AB-A132-61C87D58C644}"/>
                    </a:ext>
                  </a:extLst>
                </p14:cNvPr>
                <p14:cNvContentPartPr/>
                <p14:nvPr/>
              </p14:nvContentPartPr>
              <p14:xfrm>
                <a:off x="10124902" y="2073305"/>
                <a:ext cx="27720" cy="5256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D25AD72-DB33-48AB-A132-61C87D58C6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15902" y="2064305"/>
                  <a:ext cx="45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D1F5C00A-337C-43EC-8D17-3AC0D44A0777}"/>
                    </a:ext>
                  </a:extLst>
                </p14:cNvPr>
                <p14:cNvContentPartPr/>
                <p14:nvPr/>
              </p14:nvContentPartPr>
              <p14:xfrm>
                <a:off x="10208782" y="2042345"/>
                <a:ext cx="128160" cy="2476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D1F5C00A-337C-43EC-8D17-3AC0D44A07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99782" y="2033705"/>
                  <a:ext cx="145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8ED93105-E82D-436A-A3F7-80A637F14FD1}"/>
                    </a:ext>
                  </a:extLst>
                </p14:cNvPr>
                <p14:cNvContentPartPr/>
                <p14:nvPr/>
              </p14:nvContentPartPr>
              <p14:xfrm>
                <a:off x="10185022" y="2097425"/>
                <a:ext cx="486720" cy="13320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8ED93105-E82D-436A-A3F7-80A637F14F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76022" y="2088425"/>
                  <a:ext cx="5043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DB0B1C-C543-4E2D-887E-4C104E187D65}"/>
              </a:ext>
            </a:extLst>
          </p:cNvPr>
          <p:cNvGrpSpPr/>
          <p:nvPr/>
        </p:nvGrpSpPr>
        <p:grpSpPr>
          <a:xfrm>
            <a:off x="258382" y="3197225"/>
            <a:ext cx="2066400" cy="686160"/>
            <a:chOff x="258382" y="3197225"/>
            <a:chExt cx="206640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CF137CE-BE7F-4F82-9E80-2754C2F88162}"/>
                    </a:ext>
                  </a:extLst>
                </p14:cNvPr>
                <p14:cNvContentPartPr/>
                <p14:nvPr/>
              </p14:nvContentPartPr>
              <p14:xfrm>
                <a:off x="435142" y="3314225"/>
                <a:ext cx="32040" cy="3132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CF137CE-BE7F-4F82-9E80-2754C2F881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6142" y="3305225"/>
                  <a:ext cx="49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E7276DB-9E67-486B-B466-FCC6459963FE}"/>
                    </a:ext>
                  </a:extLst>
                </p14:cNvPr>
                <p14:cNvContentPartPr/>
                <p14:nvPr/>
              </p14:nvContentPartPr>
              <p14:xfrm>
                <a:off x="258382" y="3231785"/>
                <a:ext cx="248400" cy="65160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E7276DB-9E67-486B-B466-FCC6459963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9742" y="3222785"/>
                  <a:ext cx="26604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4B5D07B3-001E-4478-BD53-95DA34F6C3FF}"/>
                    </a:ext>
                  </a:extLst>
                </p14:cNvPr>
                <p14:cNvContentPartPr/>
                <p14:nvPr/>
              </p14:nvContentPartPr>
              <p14:xfrm>
                <a:off x="496342" y="3685025"/>
                <a:ext cx="141480" cy="12600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4B5D07B3-001E-4478-BD53-95DA34F6C3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7342" y="3676385"/>
                  <a:ext cx="159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FCB3C01E-B1EB-43DA-9778-AE4ED9F5876E}"/>
                    </a:ext>
                  </a:extLst>
                </p14:cNvPr>
                <p14:cNvContentPartPr/>
                <p14:nvPr/>
              </p14:nvContentPartPr>
              <p14:xfrm>
                <a:off x="773182" y="3615905"/>
                <a:ext cx="138960" cy="2606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FCB3C01E-B1EB-43DA-9778-AE4ED9F587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4182" y="3607265"/>
                  <a:ext cx="156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CC937906-4051-4956-B68A-109AAF02605E}"/>
                    </a:ext>
                  </a:extLst>
                </p14:cNvPr>
                <p14:cNvContentPartPr/>
                <p14:nvPr/>
              </p14:nvContentPartPr>
              <p14:xfrm>
                <a:off x="993862" y="3625985"/>
                <a:ext cx="167760" cy="24804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CC937906-4051-4956-B68A-109AAF0260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4862" y="3617345"/>
                  <a:ext cx="185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8EFE862-7707-4E1F-A8CF-37CDE3B0626B}"/>
                    </a:ext>
                  </a:extLst>
                </p14:cNvPr>
                <p14:cNvContentPartPr/>
                <p14:nvPr/>
              </p14:nvContentPartPr>
              <p14:xfrm>
                <a:off x="1164502" y="3674585"/>
                <a:ext cx="136440" cy="18108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8EFE862-7707-4E1F-A8CF-37CDE3B062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5862" y="3665945"/>
                  <a:ext cx="154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7A1633BA-25FD-44DB-A73F-8097089CDB47}"/>
                    </a:ext>
                  </a:extLst>
                </p14:cNvPr>
                <p14:cNvContentPartPr/>
                <p14:nvPr/>
              </p14:nvContentPartPr>
              <p14:xfrm>
                <a:off x="1471222" y="3197225"/>
                <a:ext cx="362160" cy="63000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7A1633BA-25FD-44DB-A73F-8097089CDB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62582" y="3188225"/>
                  <a:ext cx="3798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37425646-7226-4ED7-B35F-B429C3D3B4F4}"/>
                    </a:ext>
                  </a:extLst>
                </p14:cNvPr>
                <p14:cNvContentPartPr/>
                <p14:nvPr/>
              </p14:nvContentPartPr>
              <p14:xfrm>
                <a:off x="1699822" y="3533105"/>
                <a:ext cx="419400" cy="20844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37425646-7226-4ED7-B35F-B429C3D3B4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90822" y="3524105"/>
                  <a:ext cx="437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48590971-5F69-4D33-941E-9AFC7F934CCC}"/>
                    </a:ext>
                  </a:extLst>
                </p14:cNvPr>
                <p14:cNvContentPartPr/>
                <p14:nvPr/>
              </p14:nvContentPartPr>
              <p14:xfrm>
                <a:off x="2182222" y="3533105"/>
                <a:ext cx="142560" cy="29304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48590971-5F69-4D33-941E-9AFC7F934C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73582" y="3524105"/>
                  <a:ext cx="16020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851A7DB8-03B2-4F66-9329-EE5F41D24CDD}"/>
              </a:ext>
            </a:extLst>
          </p:cNvPr>
          <p:cNvGrpSpPr/>
          <p:nvPr/>
        </p:nvGrpSpPr>
        <p:grpSpPr>
          <a:xfrm>
            <a:off x="2877742" y="3139265"/>
            <a:ext cx="525960" cy="568440"/>
            <a:chOff x="2877742" y="3139265"/>
            <a:chExt cx="52596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848740D3-ACE9-4FB5-96F0-1542C32EDCB5}"/>
                    </a:ext>
                  </a:extLst>
                </p14:cNvPr>
                <p14:cNvContentPartPr/>
                <p14:nvPr/>
              </p14:nvContentPartPr>
              <p14:xfrm>
                <a:off x="2877742" y="3139265"/>
                <a:ext cx="283680" cy="56844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848740D3-ACE9-4FB5-96F0-1542C32EDCB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69102" y="3130625"/>
                  <a:ext cx="3013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E8672FCA-2A9D-4B6F-8ECD-9D6466988C55}"/>
                    </a:ext>
                  </a:extLst>
                </p14:cNvPr>
                <p14:cNvContentPartPr/>
                <p14:nvPr/>
              </p14:nvContentPartPr>
              <p14:xfrm>
                <a:off x="3242422" y="3425825"/>
                <a:ext cx="161280" cy="24048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E8672FCA-2A9D-4B6F-8ECD-9D6466988C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33422" y="3416825"/>
                  <a:ext cx="17892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9DF7B614-8018-45BA-9D50-62BB9BE9150B}"/>
              </a:ext>
            </a:extLst>
          </p:cNvPr>
          <p:cNvGrpSpPr/>
          <p:nvPr/>
        </p:nvGrpSpPr>
        <p:grpSpPr>
          <a:xfrm>
            <a:off x="3975022" y="3071945"/>
            <a:ext cx="2685960" cy="579600"/>
            <a:chOff x="3975022" y="3071945"/>
            <a:chExt cx="268596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025781F-EF27-41C2-8B06-21356E0A32FA}"/>
                    </a:ext>
                  </a:extLst>
                </p14:cNvPr>
                <p14:cNvContentPartPr/>
                <p14:nvPr/>
              </p14:nvContentPartPr>
              <p14:xfrm>
                <a:off x="3975022" y="3071945"/>
                <a:ext cx="583200" cy="56700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025781F-EF27-41C2-8B06-21356E0A32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66382" y="3062945"/>
                  <a:ext cx="60084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DFBFEC95-9BA6-45D1-AE96-2A5B2210E583}"/>
                    </a:ext>
                  </a:extLst>
                </p14:cNvPr>
                <p14:cNvContentPartPr/>
                <p14:nvPr/>
              </p14:nvContentPartPr>
              <p14:xfrm>
                <a:off x="4659022" y="3417905"/>
                <a:ext cx="209880" cy="21816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DFBFEC95-9BA6-45D1-AE96-2A5B2210E58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50022" y="3409265"/>
                  <a:ext cx="227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E2AC9915-222D-4B21-8250-34FA3F9A2A62}"/>
                    </a:ext>
                  </a:extLst>
                </p14:cNvPr>
                <p14:cNvContentPartPr/>
                <p14:nvPr/>
              </p14:nvContentPartPr>
              <p14:xfrm>
                <a:off x="4957102" y="3363185"/>
                <a:ext cx="87480" cy="26820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E2AC9915-222D-4B21-8250-34FA3F9A2A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48102" y="3354185"/>
                  <a:ext cx="105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AFE1E2C-3B3B-43E9-BC87-E5B53005A6A8}"/>
                    </a:ext>
                  </a:extLst>
                </p14:cNvPr>
                <p14:cNvContentPartPr/>
                <p14:nvPr/>
              </p14:nvContentPartPr>
              <p14:xfrm>
                <a:off x="5147542" y="3407825"/>
                <a:ext cx="140400" cy="22932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AFE1E2C-3B3B-43E9-BC87-E5B53005A6A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38542" y="3398825"/>
                  <a:ext cx="158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E75E934D-636B-422C-9B37-979D03083B84}"/>
                    </a:ext>
                  </a:extLst>
                </p14:cNvPr>
                <p14:cNvContentPartPr/>
                <p14:nvPr/>
              </p14:nvContentPartPr>
              <p14:xfrm>
                <a:off x="5425462" y="3474065"/>
                <a:ext cx="401400" cy="1774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E75E934D-636B-422C-9B37-979D03083B8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16462" y="3465425"/>
                  <a:ext cx="419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3EA35DA0-820F-4C0A-8A22-8A4EC16E8EF0}"/>
                    </a:ext>
                  </a:extLst>
                </p14:cNvPr>
                <p14:cNvContentPartPr/>
                <p14:nvPr/>
              </p14:nvContentPartPr>
              <p14:xfrm>
                <a:off x="5846302" y="3379745"/>
                <a:ext cx="10440" cy="4644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3EA35DA0-820F-4C0A-8A22-8A4EC16E8E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37302" y="3370745"/>
                  <a:ext cx="28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24F9B10-C60C-4AAC-B313-4128FAA7510D}"/>
                    </a:ext>
                  </a:extLst>
                </p14:cNvPr>
                <p14:cNvContentPartPr/>
                <p14:nvPr/>
              </p14:nvContentPartPr>
              <p14:xfrm>
                <a:off x="5930902" y="3442385"/>
                <a:ext cx="106560" cy="16092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24F9B10-C60C-4AAC-B313-4128FAA751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22262" y="3433385"/>
                  <a:ext cx="124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0D323628-E177-4F71-A594-CED37713EB5B}"/>
                    </a:ext>
                  </a:extLst>
                </p14:cNvPr>
                <p14:cNvContentPartPr/>
                <p14:nvPr/>
              </p14:nvContentPartPr>
              <p14:xfrm>
                <a:off x="6114142" y="3331145"/>
                <a:ext cx="419400" cy="21636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0D323628-E177-4F71-A594-CED37713EB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05502" y="3322505"/>
                  <a:ext cx="437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35F47145-8F91-48D5-AD13-63945827A8C9}"/>
                    </a:ext>
                  </a:extLst>
                </p14:cNvPr>
                <p14:cNvContentPartPr/>
                <p14:nvPr/>
              </p14:nvContentPartPr>
              <p14:xfrm>
                <a:off x="6527062" y="3339425"/>
                <a:ext cx="133920" cy="21060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35F47145-8F91-48D5-AD13-63945827A8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18422" y="3330425"/>
                  <a:ext cx="15156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7F5D112B-0785-46A8-B7C1-E35A12340152}"/>
              </a:ext>
            </a:extLst>
          </p:cNvPr>
          <p:cNvGrpSpPr/>
          <p:nvPr/>
        </p:nvGrpSpPr>
        <p:grpSpPr>
          <a:xfrm>
            <a:off x="7381342" y="3092465"/>
            <a:ext cx="2227680" cy="516240"/>
            <a:chOff x="7381342" y="3092465"/>
            <a:chExt cx="222768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9F5E7FB-7E80-40E3-964F-2457CC1B3AC3}"/>
                    </a:ext>
                  </a:extLst>
                </p14:cNvPr>
                <p14:cNvContentPartPr/>
                <p14:nvPr/>
              </p14:nvContentPartPr>
              <p14:xfrm>
                <a:off x="7381342" y="3303425"/>
                <a:ext cx="660240" cy="30276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9F5E7FB-7E80-40E3-964F-2457CC1B3A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72342" y="3294425"/>
                  <a:ext cx="6778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343F2151-B936-49A8-B93B-E5D5D940E69F}"/>
                    </a:ext>
                  </a:extLst>
                </p14:cNvPr>
                <p14:cNvContentPartPr/>
                <p14:nvPr/>
              </p14:nvContentPartPr>
              <p14:xfrm>
                <a:off x="8165782" y="3092465"/>
                <a:ext cx="87480" cy="44028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343F2151-B936-49A8-B93B-E5D5D940E6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56782" y="3083465"/>
                  <a:ext cx="1051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06EE21A2-91AA-4992-89D9-244544D5EAB6}"/>
                    </a:ext>
                  </a:extLst>
                </p14:cNvPr>
                <p14:cNvContentPartPr/>
                <p14:nvPr/>
              </p14:nvContentPartPr>
              <p14:xfrm>
                <a:off x="8265502" y="3369665"/>
                <a:ext cx="24120" cy="17784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06EE21A2-91AA-4992-89D9-244544D5EAB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56502" y="3360665"/>
                  <a:ext cx="41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B92AC560-BAFD-49E8-AAE1-AC5D2E8591F0}"/>
                    </a:ext>
                  </a:extLst>
                </p14:cNvPr>
                <p14:cNvContentPartPr/>
                <p14:nvPr/>
              </p14:nvContentPartPr>
              <p14:xfrm>
                <a:off x="8346502" y="3262025"/>
                <a:ext cx="253800" cy="28188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B92AC560-BAFD-49E8-AAE1-AC5D2E8591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37862" y="3253025"/>
                  <a:ext cx="271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5D41A19A-73EB-4794-A84E-9D22CF5A23D6}"/>
                    </a:ext>
                  </a:extLst>
                </p14:cNvPr>
                <p14:cNvContentPartPr/>
                <p14:nvPr/>
              </p14:nvContentPartPr>
              <p14:xfrm>
                <a:off x="8420302" y="3295865"/>
                <a:ext cx="234720" cy="31284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5D41A19A-73EB-4794-A84E-9D22CF5A23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11662" y="3287225"/>
                  <a:ext cx="252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2F60B681-8AAC-48FA-846D-938E9A60CFF9}"/>
                    </a:ext>
                  </a:extLst>
                </p14:cNvPr>
                <p14:cNvContentPartPr/>
                <p14:nvPr/>
              </p14:nvContentPartPr>
              <p14:xfrm>
                <a:off x="8439382" y="3421865"/>
                <a:ext cx="243000" cy="4896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2F60B681-8AAC-48FA-846D-938E9A60CF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30382" y="3412865"/>
                  <a:ext cx="260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DAA15BE4-39F0-4058-B506-C3217B002C5A}"/>
                    </a:ext>
                  </a:extLst>
                </p14:cNvPr>
                <p14:cNvContentPartPr/>
                <p14:nvPr/>
              </p14:nvContentPartPr>
              <p14:xfrm>
                <a:off x="8769142" y="3407465"/>
                <a:ext cx="264960" cy="1332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DAA15BE4-39F0-4058-B506-C3217B002C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60502" y="3398465"/>
                  <a:ext cx="282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87E27951-FDC1-4194-ADCB-D6D505E20E3D}"/>
                    </a:ext>
                  </a:extLst>
                </p14:cNvPr>
                <p14:cNvContentPartPr/>
                <p14:nvPr/>
              </p14:nvContentPartPr>
              <p14:xfrm>
                <a:off x="9040222" y="3162305"/>
                <a:ext cx="224280" cy="3621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87E27951-FDC1-4194-ADCB-D6D505E20E3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31222" y="3153305"/>
                  <a:ext cx="241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F6D75C1C-41E9-4C15-9271-B970479A1043}"/>
                    </a:ext>
                  </a:extLst>
                </p14:cNvPr>
                <p14:cNvContentPartPr/>
                <p14:nvPr/>
              </p14:nvContentPartPr>
              <p14:xfrm>
                <a:off x="9227422" y="3328625"/>
                <a:ext cx="189720" cy="15876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F6D75C1C-41E9-4C15-9271-B970479A10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18422" y="3319625"/>
                  <a:ext cx="207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D9987074-7439-46D4-9567-AA3A088392DE}"/>
                    </a:ext>
                  </a:extLst>
                </p14:cNvPr>
                <p14:cNvContentPartPr/>
                <p14:nvPr/>
              </p14:nvContentPartPr>
              <p14:xfrm>
                <a:off x="9437662" y="3310625"/>
                <a:ext cx="171360" cy="19512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D9987074-7439-46D4-9567-AA3A088392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29022" y="3301985"/>
                  <a:ext cx="189000" cy="21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8" name="Entrada de lápiz 97">
                <a:extLst>
                  <a:ext uri="{FF2B5EF4-FFF2-40B4-BE49-F238E27FC236}">
                    <a16:creationId xmlns:a16="http://schemas.microsoft.com/office/drawing/2014/main" id="{39E6ACD5-DF8E-46C4-8318-671BF38B17A7}"/>
                  </a:ext>
                </a:extLst>
              </p14:cNvPr>
              <p14:cNvContentPartPr/>
              <p14:nvPr/>
            </p14:nvContentPartPr>
            <p14:xfrm>
              <a:off x="10074862" y="3369665"/>
              <a:ext cx="761040" cy="219960"/>
            </p14:xfrm>
          </p:contentPart>
        </mc:Choice>
        <mc:Fallback>
          <p:pic>
            <p:nvPicPr>
              <p:cNvPr id="98" name="Entrada de lápiz 97">
                <a:extLst>
                  <a:ext uri="{FF2B5EF4-FFF2-40B4-BE49-F238E27FC236}">
                    <a16:creationId xmlns:a16="http://schemas.microsoft.com/office/drawing/2014/main" id="{39E6ACD5-DF8E-46C4-8318-671BF38B17A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66222" y="3360665"/>
                <a:ext cx="77868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upo 113">
            <a:extLst>
              <a:ext uri="{FF2B5EF4-FFF2-40B4-BE49-F238E27FC236}">
                <a16:creationId xmlns:a16="http://schemas.microsoft.com/office/drawing/2014/main" id="{DA1C48F4-B404-47E2-B238-A9FD60FA2D34}"/>
              </a:ext>
            </a:extLst>
          </p:cNvPr>
          <p:cNvGrpSpPr/>
          <p:nvPr/>
        </p:nvGrpSpPr>
        <p:grpSpPr>
          <a:xfrm>
            <a:off x="261622" y="4493585"/>
            <a:ext cx="554040" cy="296640"/>
            <a:chOff x="261622" y="4493585"/>
            <a:chExt cx="55404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0B1A9B9D-CD7C-4AF1-B667-732A1ECF29B4}"/>
                    </a:ext>
                  </a:extLst>
                </p14:cNvPr>
                <p14:cNvContentPartPr/>
                <p14:nvPr/>
              </p14:nvContentPartPr>
              <p14:xfrm>
                <a:off x="261622" y="4525265"/>
                <a:ext cx="478080" cy="26496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0B1A9B9D-CD7C-4AF1-B667-732A1ECF29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982" y="4516625"/>
                  <a:ext cx="495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3A931A1B-B441-444D-B629-4A1B6A4110D3}"/>
                    </a:ext>
                  </a:extLst>
                </p14:cNvPr>
                <p14:cNvContentPartPr/>
                <p14:nvPr/>
              </p14:nvContentPartPr>
              <p14:xfrm>
                <a:off x="766702" y="4493585"/>
                <a:ext cx="48960" cy="5904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3A931A1B-B441-444D-B629-4A1B6A4110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8062" y="4484585"/>
                  <a:ext cx="666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8D0CE544-5282-45EB-AA76-1BB3ED22C7E1}"/>
              </a:ext>
            </a:extLst>
          </p:cNvPr>
          <p:cNvGrpSpPr/>
          <p:nvPr/>
        </p:nvGrpSpPr>
        <p:grpSpPr>
          <a:xfrm>
            <a:off x="1091062" y="4222505"/>
            <a:ext cx="1231200" cy="520920"/>
            <a:chOff x="1091062" y="4222505"/>
            <a:chExt cx="123120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F2286C84-4C3B-45B1-8498-743EA0054E2E}"/>
                    </a:ext>
                  </a:extLst>
                </p14:cNvPr>
                <p14:cNvContentPartPr/>
                <p14:nvPr/>
              </p14:nvContentPartPr>
              <p14:xfrm>
                <a:off x="1091062" y="4451465"/>
                <a:ext cx="264600" cy="29196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F2286C84-4C3B-45B1-8498-743EA0054E2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2062" y="4442465"/>
                  <a:ext cx="282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470624CA-ECA7-4B5C-9DF2-88AE6CBCFAA4}"/>
                    </a:ext>
                  </a:extLst>
                </p14:cNvPr>
                <p14:cNvContentPartPr/>
                <p14:nvPr/>
              </p14:nvContentPartPr>
              <p14:xfrm>
                <a:off x="1465102" y="4476665"/>
                <a:ext cx="461160" cy="24984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470624CA-ECA7-4B5C-9DF2-88AE6CBCFAA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56462" y="4467665"/>
                  <a:ext cx="478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40196DA4-3DC9-4BC3-8CE2-705DA65DE74A}"/>
                    </a:ext>
                  </a:extLst>
                </p14:cNvPr>
                <p14:cNvContentPartPr/>
                <p14:nvPr/>
              </p14:nvContentPartPr>
              <p14:xfrm>
                <a:off x="2072422" y="4222505"/>
                <a:ext cx="249840" cy="42264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40196DA4-3DC9-4BC3-8CE2-705DA65DE74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3782" y="4213865"/>
                  <a:ext cx="267480" cy="44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97E16D9F-ECBA-439A-80A5-47821BF3EF30}"/>
                  </a:ext>
                </a:extLst>
              </p14:cNvPr>
              <p14:cNvContentPartPr/>
              <p14:nvPr/>
            </p14:nvContentPartPr>
            <p14:xfrm>
              <a:off x="2788822" y="4133225"/>
              <a:ext cx="499680" cy="423360"/>
            </p14:xfrm>
          </p:contentPart>
        </mc:Choice>
        <mc:Fallback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97E16D9F-ECBA-439A-80A5-47821BF3EF3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780182" y="4124585"/>
                <a:ext cx="517320" cy="44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o 111">
            <a:extLst>
              <a:ext uri="{FF2B5EF4-FFF2-40B4-BE49-F238E27FC236}">
                <a16:creationId xmlns:a16="http://schemas.microsoft.com/office/drawing/2014/main" id="{EC463F2B-BFF5-4287-B3AC-B7DBB49EC257}"/>
              </a:ext>
            </a:extLst>
          </p:cNvPr>
          <p:cNvGrpSpPr/>
          <p:nvPr/>
        </p:nvGrpSpPr>
        <p:grpSpPr>
          <a:xfrm>
            <a:off x="3747142" y="4032425"/>
            <a:ext cx="1693800" cy="570600"/>
            <a:chOff x="3747142" y="4032425"/>
            <a:chExt cx="169380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9888C2B5-C660-486E-9660-5A7E0C14975D}"/>
                    </a:ext>
                  </a:extLst>
                </p14:cNvPr>
                <p14:cNvContentPartPr/>
                <p14:nvPr/>
              </p14:nvContentPartPr>
              <p14:xfrm>
                <a:off x="3747142" y="4345985"/>
                <a:ext cx="324720" cy="25704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9888C2B5-C660-486E-9660-5A7E0C1497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38142" y="4336985"/>
                  <a:ext cx="342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164A5683-B2BB-48DD-8350-230E5756FCE9}"/>
                    </a:ext>
                  </a:extLst>
                </p14:cNvPr>
                <p14:cNvContentPartPr/>
                <p14:nvPr/>
              </p14:nvContentPartPr>
              <p14:xfrm>
                <a:off x="4108942" y="4264985"/>
                <a:ext cx="45360" cy="12816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164A5683-B2BB-48DD-8350-230E5756FC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00302" y="4255985"/>
                  <a:ext cx="63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CF1B05CD-BC5D-4950-BE1A-7251038BD000}"/>
                    </a:ext>
                  </a:extLst>
                </p14:cNvPr>
                <p14:cNvContentPartPr/>
                <p14:nvPr/>
              </p14:nvContentPartPr>
              <p14:xfrm>
                <a:off x="4130182" y="4032425"/>
                <a:ext cx="267120" cy="53712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CF1B05CD-BC5D-4950-BE1A-7251038BD00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21182" y="4023785"/>
                  <a:ext cx="2847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B33A38D-4AAF-4037-8B45-A53FE2CC12D5}"/>
                    </a:ext>
                  </a:extLst>
                </p14:cNvPr>
                <p14:cNvContentPartPr/>
                <p14:nvPr/>
              </p14:nvContentPartPr>
              <p14:xfrm>
                <a:off x="4486942" y="4326185"/>
                <a:ext cx="105480" cy="10620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B33A38D-4AAF-4037-8B45-A53FE2CC12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77942" y="4317185"/>
                  <a:ext cx="123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6F58AEA9-89BE-43AC-8E87-820CC1038DAB}"/>
                    </a:ext>
                  </a:extLst>
                </p14:cNvPr>
                <p14:cNvContentPartPr/>
                <p14:nvPr/>
              </p14:nvContentPartPr>
              <p14:xfrm>
                <a:off x="4883302" y="4208465"/>
                <a:ext cx="180360" cy="23292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6F58AEA9-89BE-43AC-8E87-820CC1038DA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74662" y="4199825"/>
                  <a:ext cx="198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60163D34-CB7D-4A8A-97E4-833066F8D5DA}"/>
                    </a:ext>
                  </a:extLst>
                </p14:cNvPr>
                <p14:cNvContentPartPr/>
                <p14:nvPr/>
              </p14:nvContentPartPr>
              <p14:xfrm>
                <a:off x="5016862" y="4240505"/>
                <a:ext cx="152640" cy="21744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60163D34-CB7D-4A8A-97E4-833066F8D5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07862" y="4231865"/>
                  <a:ext cx="170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2721E3AF-6586-4AE5-94B2-590E993EBA9C}"/>
                    </a:ext>
                  </a:extLst>
                </p14:cNvPr>
                <p14:cNvContentPartPr/>
                <p14:nvPr/>
              </p14:nvContentPartPr>
              <p14:xfrm>
                <a:off x="5198662" y="4176785"/>
                <a:ext cx="242280" cy="25128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2721E3AF-6586-4AE5-94B2-590E993EBA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89662" y="4168145"/>
                  <a:ext cx="25992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0" name="Entrada de lápiz 129">
                <a:extLst>
                  <a:ext uri="{FF2B5EF4-FFF2-40B4-BE49-F238E27FC236}">
                    <a16:creationId xmlns:a16="http://schemas.microsoft.com/office/drawing/2014/main" id="{D0843381-F73E-452D-8438-BB4537F8A8F1}"/>
                  </a:ext>
                </a:extLst>
              </p14:cNvPr>
              <p14:cNvContentPartPr/>
              <p14:nvPr/>
            </p14:nvContentPartPr>
            <p14:xfrm>
              <a:off x="8887942" y="4096145"/>
              <a:ext cx="571680" cy="521640"/>
            </p14:xfrm>
          </p:contentPart>
        </mc:Choice>
        <mc:Fallback>
          <p:pic>
            <p:nvPicPr>
              <p:cNvPr id="130" name="Entrada de lápiz 129">
                <a:extLst>
                  <a:ext uri="{FF2B5EF4-FFF2-40B4-BE49-F238E27FC236}">
                    <a16:creationId xmlns:a16="http://schemas.microsoft.com/office/drawing/2014/main" id="{D0843381-F73E-452D-8438-BB4537F8A8F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78942" y="4087145"/>
                <a:ext cx="589320" cy="53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upo 136">
            <a:extLst>
              <a:ext uri="{FF2B5EF4-FFF2-40B4-BE49-F238E27FC236}">
                <a16:creationId xmlns:a16="http://schemas.microsoft.com/office/drawing/2014/main" id="{DDAECEE8-C6A5-4723-B2F9-FCFF6D70974E}"/>
              </a:ext>
            </a:extLst>
          </p:cNvPr>
          <p:cNvGrpSpPr/>
          <p:nvPr/>
        </p:nvGrpSpPr>
        <p:grpSpPr>
          <a:xfrm>
            <a:off x="9943462" y="4000385"/>
            <a:ext cx="1654560" cy="538560"/>
            <a:chOff x="9943462" y="4000385"/>
            <a:chExt cx="165456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612437D4-B655-4962-B78B-0ECC9461FE3C}"/>
                    </a:ext>
                  </a:extLst>
                </p14:cNvPr>
                <p14:cNvContentPartPr/>
                <p14:nvPr/>
              </p14:nvContentPartPr>
              <p14:xfrm>
                <a:off x="9943462" y="4222145"/>
                <a:ext cx="199080" cy="30492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612437D4-B655-4962-B78B-0ECC9461FE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34822" y="4213145"/>
                  <a:ext cx="2167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AB46C91C-EF85-4F93-BC7C-E465EA6A0995}"/>
                    </a:ext>
                  </a:extLst>
                </p14:cNvPr>
                <p14:cNvContentPartPr/>
                <p14:nvPr/>
              </p14:nvContentPartPr>
              <p14:xfrm>
                <a:off x="10082422" y="4281545"/>
                <a:ext cx="330840" cy="24300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AB46C91C-EF85-4F93-BC7C-E465EA6A09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73782" y="4272905"/>
                  <a:ext cx="348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358C7941-A161-4FA2-BF0A-29EA8059497D}"/>
                    </a:ext>
                  </a:extLst>
                </p14:cNvPr>
                <p14:cNvContentPartPr/>
                <p14:nvPr/>
              </p14:nvContentPartPr>
              <p14:xfrm>
                <a:off x="10535302" y="4000385"/>
                <a:ext cx="153360" cy="48960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358C7941-A161-4FA2-BF0A-29EA805949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26302" y="3991385"/>
                  <a:ext cx="1710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1C13C099-AA58-417A-8F5E-F7DB4F8FDFDD}"/>
                    </a:ext>
                  </a:extLst>
                </p14:cNvPr>
                <p14:cNvContentPartPr/>
                <p14:nvPr/>
              </p14:nvContentPartPr>
              <p14:xfrm>
                <a:off x="10683622" y="4188305"/>
                <a:ext cx="131400" cy="25308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1C13C099-AA58-417A-8F5E-F7DB4F8FDFD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674622" y="4179305"/>
                  <a:ext cx="149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B5E9E5AF-A23C-4E5D-ADF7-6142117CE96D}"/>
                    </a:ext>
                  </a:extLst>
                </p14:cNvPr>
                <p14:cNvContentPartPr/>
                <p14:nvPr/>
              </p14:nvContentPartPr>
              <p14:xfrm>
                <a:off x="10841662" y="4246985"/>
                <a:ext cx="349920" cy="29196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B5E9E5AF-A23C-4E5D-ADF7-6142117CE9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33022" y="4237985"/>
                  <a:ext cx="367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37A38D55-013A-4B30-B728-786D979CCB1C}"/>
                    </a:ext>
                  </a:extLst>
                </p14:cNvPr>
                <p14:cNvContentPartPr/>
                <p14:nvPr/>
              </p14:nvContentPartPr>
              <p14:xfrm>
                <a:off x="11324422" y="4329785"/>
                <a:ext cx="273600" cy="12564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37A38D55-013A-4B30-B728-786D979CCB1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15782" y="4321145"/>
                  <a:ext cx="29124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9" name="Entrada de lápiz 138">
                <a:extLst>
                  <a:ext uri="{FF2B5EF4-FFF2-40B4-BE49-F238E27FC236}">
                    <a16:creationId xmlns:a16="http://schemas.microsoft.com/office/drawing/2014/main" id="{8B3F2A91-5CB5-491F-BC6E-A48B621E0A82}"/>
                  </a:ext>
                </a:extLst>
              </p14:cNvPr>
              <p14:cNvContentPartPr/>
              <p14:nvPr/>
            </p14:nvContentPartPr>
            <p14:xfrm>
              <a:off x="145702" y="5588345"/>
              <a:ext cx="287280" cy="357480"/>
            </p14:xfrm>
          </p:contentPart>
        </mc:Choice>
        <mc:Fallback>
          <p:pic>
            <p:nvPicPr>
              <p:cNvPr id="139" name="Entrada de lápiz 138">
                <a:extLst>
                  <a:ext uri="{FF2B5EF4-FFF2-40B4-BE49-F238E27FC236}">
                    <a16:creationId xmlns:a16="http://schemas.microsoft.com/office/drawing/2014/main" id="{8B3F2A91-5CB5-491F-BC6E-A48B621E0A8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37062" y="5579705"/>
                <a:ext cx="3049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0" name="Entrada de lápiz 139">
                <a:extLst>
                  <a:ext uri="{FF2B5EF4-FFF2-40B4-BE49-F238E27FC236}">
                    <a16:creationId xmlns:a16="http://schemas.microsoft.com/office/drawing/2014/main" id="{457BC515-EFC7-45E0-B77A-B7243350A5AE}"/>
                  </a:ext>
                </a:extLst>
              </p14:cNvPr>
              <p14:cNvContentPartPr/>
              <p14:nvPr/>
            </p14:nvContentPartPr>
            <p14:xfrm>
              <a:off x="301582" y="5534345"/>
              <a:ext cx="187560" cy="352080"/>
            </p14:xfrm>
          </p:contentPart>
        </mc:Choice>
        <mc:Fallback>
          <p:pic>
            <p:nvPicPr>
              <p:cNvPr id="140" name="Entrada de lápiz 139">
                <a:extLst>
                  <a:ext uri="{FF2B5EF4-FFF2-40B4-BE49-F238E27FC236}">
                    <a16:creationId xmlns:a16="http://schemas.microsoft.com/office/drawing/2014/main" id="{457BC515-EFC7-45E0-B77A-B7243350A5A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2942" y="5525345"/>
                <a:ext cx="2052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CBF33E37-0142-4AF0-B3A2-0B707D9FE958}"/>
                  </a:ext>
                </a:extLst>
              </p14:cNvPr>
              <p14:cNvContentPartPr/>
              <p14:nvPr/>
            </p14:nvContentPartPr>
            <p14:xfrm>
              <a:off x="608302" y="5244545"/>
              <a:ext cx="169920" cy="582120"/>
            </p14:xfrm>
          </p:contentPart>
        </mc:Choice>
        <mc:Fallback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CBF33E37-0142-4AF0-B3A2-0B707D9FE95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99662" y="5235545"/>
                <a:ext cx="18756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2" name="Entrada de lápiz 141">
                <a:extLst>
                  <a:ext uri="{FF2B5EF4-FFF2-40B4-BE49-F238E27FC236}">
                    <a16:creationId xmlns:a16="http://schemas.microsoft.com/office/drawing/2014/main" id="{7310FDB9-0CE4-4BE0-8FCD-78217022031F}"/>
                  </a:ext>
                </a:extLst>
              </p14:cNvPr>
              <p14:cNvContentPartPr/>
              <p14:nvPr/>
            </p14:nvContentPartPr>
            <p14:xfrm>
              <a:off x="1029502" y="5626145"/>
              <a:ext cx="258840" cy="267480"/>
            </p14:xfrm>
          </p:contentPart>
        </mc:Choice>
        <mc:Fallback>
          <p:pic>
            <p:nvPicPr>
              <p:cNvPr id="142" name="Entrada de lápiz 141">
                <a:extLst>
                  <a:ext uri="{FF2B5EF4-FFF2-40B4-BE49-F238E27FC236}">
                    <a16:creationId xmlns:a16="http://schemas.microsoft.com/office/drawing/2014/main" id="{7310FDB9-0CE4-4BE0-8FCD-78217022031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20862" y="5617505"/>
                <a:ext cx="2764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FDFDF44A-901A-41E2-811D-C8932B68AA97}"/>
                  </a:ext>
                </a:extLst>
              </p14:cNvPr>
              <p14:cNvContentPartPr/>
              <p14:nvPr/>
            </p14:nvContentPartPr>
            <p14:xfrm>
              <a:off x="1300222" y="5736665"/>
              <a:ext cx="272880" cy="423360"/>
            </p14:xfrm>
          </p:contentPart>
        </mc:Choice>
        <mc:Fallback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FDFDF44A-901A-41E2-811D-C8932B68AA9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291582" y="5728025"/>
                <a:ext cx="290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4" name="Entrada de lápiz 143">
                <a:extLst>
                  <a:ext uri="{FF2B5EF4-FFF2-40B4-BE49-F238E27FC236}">
                    <a16:creationId xmlns:a16="http://schemas.microsoft.com/office/drawing/2014/main" id="{D2D9D3CD-F52D-4866-B3CC-6A2CF0C9A17E}"/>
                  </a:ext>
                </a:extLst>
              </p14:cNvPr>
              <p14:cNvContentPartPr/>
              <p14:nvPr/>
            </p14:nvContentPartPr>
            <p14:xfrm>
              <a:off x="1638622" y="5756105"/>
              <a:ext cx="155880" cy="193320"/>
            </p14:xfrm>
          </p:contentPart>
        </mc:Choice>
        <mc:Fallback>
          <p:pic>
            <p:nvPicPr>
              <p:cNvPr id="144" name="Entrada de lápiz 143">
                <a:extLst>
                  <a:ext uri="{FF2B5EF4-FFF2-40B4-BE49-F238E27FC236}">
                    <a16:creationId xmlns:a16="http://schemas.microsoft.com/office/drawing/2014/main" id="{D2D9D3CD-F52D-4866-B3CC-6A2CF0C9A17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29622" y="5747105"/>
                <a:ext cx="173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469AAEA0-086F-42F4-90CA-628B6B34E8DF}"/>
                  </a:ext>
                </a:extLst>
              </p14:cNvPr>
              <p14:cNvContentPartPr/>
              <p14:nvPr/>
            </p14:nvContentPartPr>
            <p14:xfrm>
              <a:off x="1822942" y="5622545"/>
              <a:ext cx="3960" cy="18360"/>
            </p14:xfrm>
          </p:contentPart>
        </mc:Choice>
        <mc:Fallback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469AAEA0-086F-42F4-90CA-628B6B34E8D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814302" y="5613545"/>
                <a:ext cx="21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6" name="Entrada de lápiz 145">
                <a:extLst>
                  <a:ext uri="{FF2B5EF4-FFF2-40B4-BE49-F238E27FC236}">
                    <a16:creationId xmlns:a16="http://schemas.microsoft.com/office/drawing/2014/main" id="{1ED688C4-6D10-4EE7-B949-4F75FBF91037}"/>
                  </a:ext>
                </a:extLst>
              </p14:cNvPr>
              <p14:cNvContentPartPr/>
              <p14:nvPr/>
            </p14:nvContentPartPr>
            <p14:xfrm>
              <a:off x="1886662" y="5723345"/>
              <a:ext cx="271440" cy="194400"/>
            </p14:xfrm>
          </p:contentPart>
        </mc:Choice>
        <mc:Fallback>
          <p:pic>
            <p:nvPicPr>
              <p:cNvPr id="146" name="Entrada de lápiz 145">
                <a:extLst>
                  <a:ext uri="{FF2B5EF4-FFF2-40B4-BE49-F238E27FC236}">
                    <a16:creationId xmlns:a16="http://schemas.microsoft.com/office/drawing/2014/main" id="{1ED688C4-6D10-4EE7-B949-4F75FBF9103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78022" y="5714705"/>
                <a:ext cx="289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9AC1AAEE-A755-4CA2-8C5C-93FABDF1B213}"/>
                  </a:ext>
                </a:extLst>
              </p14:cNvPr>
              <p14:cNvContentPartPr/>
              <p14:nvPr/>
            </p14:nvContentPartPr>
            <p14:xfrm>
              <a:off x="2279422" y="5616065"/>
              <a:ext cx="81360" cy="210960"/>
            </p14:xfrm>
          </p:contentPart>
        </mc:Choice>
        <mc:Fallback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9AC1AAEE-A755-4CA2-8C5C-93FABDF1B21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70782" y="5607425"/>
                <a:ext cx="99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8" name="Entrada de lápiz 147">
                <a:extLst>
                  <a:ext uri="{FF2B5EF4-FFF2-40B4-BE49-F238E27FC236}">
                    <a16:creationId xmlns:a16="http://schemas.microsoft.com/office/drawing/2014/main" id="{E045DA64-E1E6-4689-BE80-045C1EDED8C3}"/>
                  </a:ext>
                </a:extLst>
              </p14:cNvPr>
              <p14:cNvContentPartPr/>
              <p14:nvPr/>
            </p14:nvContentPartPr>
            <p14:xfrm>
              <a:off x="2546182" y="5708225"/>
              <a:ext cx="366480" cy="208440"/>
            </p14:xfrm>
          </p:contentPart>
        </mc:Choice>
        <mc:Fallback>
          <p:pic>
            <p:nvPicPr>
              <p:cNvPr id="148" name="Entrada de lápiz 147">
                <a:extLst>
                  <a:ext uri="{FF2B5EF4-FFF2-40B4-BE49-F238E27FC236}">
                    <a16:creationId xmlns:a16="http://schemas.microsoft.com/office/drawing/2014/main" id="{E045DA64-E1E6-4689-BE80-045C1EDED8C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37542" y="5699225"/>
                <a:ext cx="3841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60D8FFBA-DA6A-4A81-A529-5110245C172F}"/>
                  </a:ext>
                </a:extLst>
              </p14:cNvPr>
              <p14:cNvContentPartPr/>
              <p14:nvPr/>
            </p14:nvContentPartPr>
            <p14:xfrm>
              <a:off x="3045142" y="5407985"/>
              <a:ext cx="128160" cy="436320"/>
            </p14:xfrm>
          </p:contentPart>
        </mc:Choice>
        <mc:Fallback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60D8FFBA-DA6A-4A81-A529-5110245C172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036502" y="5398985"/>
                <a:ext cx="1458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0" name="Entrada de lápiz 149">
                <a:extLst>
                  <a:ext uri="{FF2B5EF4-FFF2-40B4-BE49-F238E27FC236}">
                    <a16:creationId xmlns:a16="http://schemas.microsoft.com/office/drawing/2014/main" id="{150278BD-13FA-4E96-8F4B-F40C59C2BF50}"/>
                  </a:ext>
                </a:extLst>
              </p14:cNvPr>
              <p14:cNvContentPartPr/>
              <p14:nvPr/>
            </p14:nvContentPartPr>
            <p14:xfrm>
              <a:off x="3036142" y="5657105"/>
              <a:ext cx="276480" cy="205920"/>
            </p14:xfrm>
          </p:contentPart>
        </mc:Choice>
        <mc:Fallback>
          <p:pic>
            <p:nvPicPr>
              <p:cNvPr id="150" name="Entrada de lápiz 149">
                <a:extLst>
                  <a:ext uri="{FF2B5EF4-FFF2-40B4-BE49-F238E27FC236}">
                    <a16:creationId xmlns:a16="http://schemas.microsoft.com/office/drawing/2014/main" id="{150278BD-13FA-4E96-8F4B-F40C59C2BF5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27142" y="5648105"/>
                <a:ext cx="2941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D4126E73-0B96-444B-8148-26CB6CF4088D}"/>
                  </a:ext>
                </a:extLst>
              </p14:cNvPr>
              <p14:cNvContentPartPr/>
              <p14:nvPr/>
            </p14:nvContentPartPr>
            <p14:xfrm>
              <a:off x="3752542" y="5521025"/>
              <a:ext cx="483840" cy="394200"/>
            </p14:xfrm>
          </p:contentPart>
        </mc:Choice>
        <mc:Fallback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D4126E73-0B96-444B-8148-26CB6CF4088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743542" y="5512385"/>
                <a:ext cx="5014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2" name="Entrada de lápiz 151">
                <a:extLst>
                  <a:ext uri="{FF2B5EF4-FFF2-40B4-BE49-F238E27FC236}">
                    <a16:creationId xmlns:a16="http://schemas.microsoft.com/office/drawing/2014/main" id="{71C6A0AD-4860-4400-AB7F-84202298336F}"/>
                  </a:ext>
                </a:extLst>
              </p14:cNvPr>
              <p14:cNvContentPartPr/>
              <p14:nvPr/>
            </p14:nvContentPartPr>
            <p14:xfrm>
              <a:off x="4661542" y="5616425"/>
              <a:ext cx="395280" cy="307800"/>
            </p14:xfrm>
          </p:contentPart>
        </mc:Choice>
        <mc:Fallback>
          <p:pic>
            <p:nvPicPr>
              <p:cNvPr id="152" name="Entrada de lápiz 151">
                <a:extLst>
                  <a:ext uri="{FF2B5EF4-FFF2-40B4-BE49-F238E27FC236}">
                    <a16:creationId xmlns:a16="http://schemas.microsoft.com/office/drawing/2014/main" id="{71C6A0AD-4860-4400-AB7F-84202298336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652542" y="5607785"/>
                <a:ext cx="4129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3" name="Entrada de lápiz 152">
                <a:extLst>
                  <a:ext uri="{FF2B5EF4-FFF2-40B4-BE49-F238E27FC236}">
                    <a16:creationId xmlns:a16="http://schemas.microsoft.com/office/drawing/2014/main" id="{A3E634CB-0D89-4B1F-BEFA-363EAADFBE3D}"/>
                  </a:ext>
                </a:extLst>
              </p14:cNvPr>
              <p14:cNvContentPartPr/>
              <p14:nvPr/>
            </p14:nvContentPartPr>
            <p14:xfrm>
              <a:off x="5105422" y="5630105"/>
              <a:ext cx="110160" cy="180360"/>
            </p14:xfrm>
          </p:contentPart>
        </mc:Choice>
        <mc:Fallback>
          <p:pic>
            <p:nvPicPr>
              <p:cNvPr id="153" name="Entrada de lápiz 152">
                <a:extLst>
                  <a:ext uri="{FF2B5EF4-FFF2-40B4-BE49-F238E27FC236}">
                    <a16:creationId xmlns:a16="http://schemas.microsoft.com/office/drawing/2014/main" id="{A3E634CB-0D89-4B1F-BEFA-363EAADFBE3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96422" y="5621465"/>
                <a:ext cx="1278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upo 166">
            <a:extLst>
              <a:ext uri="{FF2B5EF4-FFF2-40B4-BE49-F238E27FC236}">
                <a16:creationId xmlns:a16="http://schemas.microsoft.com/office/drawing/2014/main" id="{5EED9CCD-443E-4401-8DEA-652BB8C777F3}"/>
              </a:ext>
            </a:extLst>
          </p:cNvPr>
          <p:cNvGrpSpPr/>
          <p:nvPr/>
        </p:nvGrpSpPr>
        <p:grpSpPr>
          <a:xfrm>
            <a:off x="5600422" y="4006865"/>
            <a:ext cx="2703960" cy="1959480"/>
            <a:chOff x="5600422" y="4006865"/>
            <a:chExt cx="2703960" cy="19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D98237CD-BC88-47F1-BB0E-05B28FE9B010}"/>
                    </a:ext>
                  </a:extLst>
                </p14:cNvPr>
                <p14:cNvContentPartPr/>
                <p14:nvPr/>
              </p14:nvContentPartPr>
              <p14:xfrm>
                <a:off x="6128182" y="4146185"/>
                <a:ext cx="594000" cy="39888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D98237CD-BC88-47F1-BB0E-05B28FE9B01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19182" y="4137185"/>
                  <a:ext cx="6116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643035D9-0480-4958-871F-EB0024C030EB}"/>
                    </a:ext>
                  </a:extLst>
                </p14:cNvPr>
                <p14:cNvContentPartPr/>
                <p14:nvPr/>
              </p14:nvContentPartPr>
              <p14:xfrm>
                <a:off x="7055542" y="4308545"/>
                <a:ext cx="258840" cy="22212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643035D9-0480-4958-871F-EB0024C030E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46542" y="4299545"/>
                  <a:ext cx="276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8B7BBD12-3AFB-4774-9AE1-AD44EA8C2E3A}"/>
                    </a:ext>
                  </a:extLst>
                </p14:cNvPr>
                <p14:cNvContentPartPr/>
                <p14:nvPr/>
              </p14:nvContentPartPr>
              <p14:xfrm>
                <a:off x="7314022" y="4006865"/>
                <a:ext cx="146160" cy="452160"/>
              </p14:xfrm>
            </p:contentPart>
          </mc:Choice>
          <mc:Fallback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8B7BBD12-3AFB-4774-9AE1-AD44EA8C2E3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05022" y="3997865"/>
                  <a:ext cx="163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8C32DBF0-AD1D-4B98-8BA6-15F544820404}"/>
                    </a:ext>
                  </a:extLst>
                </p14:cNvPr>
                <p14:cNvContentPartPr/>
                <p14:nvPr/>
              </p14:nvContentPartPr>
              <p14:xfrm>
                <a:off x="7689862" y="4139345"/>
                <a:ext cx="326880" cy="51696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8C32DBF0-AD1D-4B98-8BA6-15F54482040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80862" y="4130345"/>
                  <a:ext cx="3445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EE5C99A2-4E42-4319-A9DF-89C5E5C34195}"/>
                    </a:ext>
                  </a:extLst>
                </p14:cNvPr>
                <p14:cNvContentPartPr/>
                <p14:nvPr/>
              </p14:nvContentPartPr>
              <p14:xfrm>
                <a:off x="8058502" y="4228985"/>
                <a:ext cx="245880" cy="28152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EE5C99A2-4E42-4319-A9DF-89C5E5C341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9502" y="4220345"/>
                  <a:ext cx="263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B1A1B68C-EC81-4802-B7E8-29EDE77B55F9}"/>
                    </a:ext>
                  </a:extLst>
                </p14:cNvPr>
                <p14:cNvContentPartPr/>
                <p14:nvPr/>
              </p14:nvContentPartPr>
              <p14:xfrm>
                <a:off x="6055462" y="4635065"/>
                <a:ext cx="2183040" cy="32976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B1A1B68C-EC81-4802-B7E8-29EDE77B55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46822" y="4626425"/>
                  <a:ext cx="22006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CABC875-300B-4448-B32B-B0B2C51A63CE}"/>
                    </a:ext>
                  </a:extLst>
                </p14:cNvPr>
                <p14:cNvContentPartPr/>
                <p14:nvPr/>
              </p14:nvContentPartPr>
              <p14:xfrm>
                <a:off x="6259942" y="5021705"/>
                <a:ext cx="169920" cy="42948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CABC875-300B-4448-B32B-B0B2C51A63C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250942" y="5013065"/>
                  <a:ext cx="1875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2644D2DB-CB95-4325-B462-AFB53764CFCC}"/>
                    </a:ext>
                  </a:extLst>
                </p14:cNvPr>
                <p14:cNvContentPartPr/>
                <p14:nvPr/>
              </p14:nvContentPartPr>
              <p14:xfrm>
                <a:off x="6493222" y="5137265"/>
                <a:ext cx="249840" cy="29088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2644D2DB-CB95-4325-B462-AFB53764CFC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84582" y="5128265"/>
                  <a:ext cx="267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59F7385-1F20-4EF9-B4C1-1DC7EEB9A7C3}"/>
                    </a:ext>
                  </a:extLst>
                </p14:cNvPr>
                <p14:cNvContentPartPr/>
                <p14:nvPr/>
              </p14:nvContentPartPr>
              <p14:xfrm>
                <a:off x="6778342" y="5178305"/>
                <a:ext cx="159480" cy="41040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59F7385-1F20-4EF9-B4C1-1DC7EEB9A7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69342" y="5169665"/>
                  <a:ext cx="1771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2B3DC7FE-7FC7-47EE-AC35-955DD7844731}"/>
                    </a:ext>
                  </a:extLst>
                </p14:cNvPr>
                <p14:cNvContentPartPr/>
                <p14:nvPr/>
              </p14:nvContentPartPr>
              <p14:xfrm>
                <a:off x="7013422" y="5120705"/>
                <a:ext cx="112680" cy="16308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2B3DC7FE-7FC7-47EE-AC35-955DD78447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004782" y="5111705"/>
                  <a:ext cx="130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035065B0-8CE0-4B24-8890-1831E852F5DA}"/>
                    </a:ext>
                  </a:extLst>
                </p14:cNvPr>
                <p14:cNvContentPartPr/>
                <p14:nvPr/>
              </p14:nvContentPartPr>
              <p14:xfrm>
                <a:off x="7068142" y="5019545"/>
                <a:ext cx="27720" cy="6660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035065B0-8CE0-4B24-8890-1831E852F5D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59502" y="5010905"/>
                  <a:ext cx="45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100DA2E7-1F6C-4A42-9E3A-D5DEBFC3C2E5}"/>
                    </a:ext>
                  </a:extLst>
                </p14:cNvPr>
                <p14:cNvContentPartPr/>
                <p14:nvPr/>
              </p14:nvContentPartPr>
              <p14:xfrm>
                <a:off x="7185502" y="5095865"/>
                <a:ext cx="115200" cy="20844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100DA2E7-1F6C-4A42-9E3A-D5DEBFC3C2E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76862" y="5086865"/>
                  <a:ext cx="132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F1599FC6-F80B-4495-BC2D-D1D7D0A37EF0}"/>
                    </a:ext>
                  </a:extLst>
                </p14:cNvPr>
                <p14:cNvContentPartPr/>
                <p14:nvPr/>
              </p14:nvContentPartPr>
              <p14:xfrm>
                <a:off x="7335262" y="4928825"/>
                <a:ext cx="110160" cy="15372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F1599FC6-F80B-4495-BC2D-D1D7D0A37EF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26262" y="4920185"/>
                  <a:ext cx="127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0AC968FB-5354-4EB3-A89E-034DD04AAA4D}"/>
                    </a:ext>
                  </a:extLst>
                </p14:cNvPr>
                <p14:cNvContentPartPr/>
                <p14:nvPr/>
              </p14:nvContentPartPr>
              <p14:xfrm>
                <a:off x="7362262" y="4960865"/>
                <a:ext cx="408600" cy="31644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0AC968FB-5354-4EB3-A89E-034DD04AAA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53622" y="4952225"/>
                  <a:ext cx="426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C6997F12-4F45-47CD-91D2-5EB8954D167A}"/>
                    </a:ext>
                  </a:extLst>
                </p14:cNvPr>
                <p14:cNvContentPartPr/>
                <p14:nvPr/>
              </p14:nvContentPartPr>
              <p14:xfrm>
                <a:off x="5600422" y="5656745"/>
                <a:ext cx="349560" cy="26748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C6997F12-4F45-47CD-91D2-5EB8954D167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591422" y="5648105"/>
                  <a:ext cx="367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F04C0B5C-FFEE-4C6F-AFC8-60D8E84887CD}"/>
                    </a:ext>
                  </a:extLst>
                </p14:cNvPr>
                <p14:cNvContentPartPr/>
                <p14:nvPr/>
              </p14:nvContentPartPr>
              <p14:xfrm>
                <a:off x="5987062" y="5724065"/>
                <a:ext cx="376920" cy="21420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F04C0B5C-FFEE-4C6F-AFC8-60D8E84887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78422" y="5715065"/>
                  <a:ext cx="394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C3C2B6AB-317A-4FAF-AAB7-9FCBD2B178E5}"/>
                    </a:ext>
                  </a:extLst>
                </p14:cNvPr>
                <p14:cNvContentPartPr/>
                <p14:nvPr/>
              </p14:nvContentPartPr>
              <p14:xfrm>
                <a:off x="6426622" y="5546585"/>
                <a:ext cx="119160" cy="32292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C3C2B6AB-317A-4FAF-AAB7-9FCBD2B178E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17982" y="5537585"/>
                  <a:ext cx="136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71049DCF-EF16-43DE-9FD1-F8D3CE3B9F98}"/>
                    </a:ext>
                  </a:extLst>
                </p14:cNvPr>
                <p14:cNvContentPartPr/>
                <p14:nvPr/>
              </p14:nvContentPartPr>
              <p14:xfrm>
                <a:off x="6396022" y="5778425"/>
                <a:ext cx="459360" cy="16596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71049DCF-EF16-43DE-9FD1-F8D3CE3B9F9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87022" y="5769425"/>
                  <a:ext cx="477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A2F8B700-5B3F-4E48-BAFB-D40C5E094E5C}"/>
                    </a:ext>
                  </a:extLst>
                </p14:cNvPr>
                <p14:cNvContentPartPr/>
                <p14:nvPr/>
              </p14:nvContentPartPr>
              <p14:xfrm>
                <a:off x="7083262" y="5861225"/>
                <a:ext cx="2880" cy="10512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A2F8B700-5B3F-4E48-BAFB-D40C5E094E5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74622" y="5852585"/>
                  <a:ext cx="20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F4357EC2-B630-4ED1-AF46-C8552CAB004C}"/>
                    </a:ext>
                  </a:extLst>
                </p14:cNvPr>
                <p14:cNvContentPartPr/>
                <p14:nvPr/>
              </p14:nvContentPartPr>
              <p14:xfrm>
                <a:off x="7064542" y="5917385"/>
                <a:ext cx="19080" cy="4896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F4357EC2-B630-4ED1-AF46-C8552CAB004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55902" y="5908745"/>
                  <a:ext cx="3672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935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 118">
            <a:extLst>
              <a:ext uri="{FF2B5EF4-FFF2-40B4-BE49-F238E27FC236}">
                <a16:creationId xmlns:a16="http://schemas.microsoft.com/office/drawing/2014/main" id="{FD58E45C-E180-4C84-B29D-49622320FDD3}"/>
              </a:ext>
            </a:extLst>
          </p:cNvPr>
          <p:cNvGrpSpPr/>
          <p:nvPr/>
        </p:nvGrpSpPr>
        <p:grpSpPr>
          <a:xfrm>
            <a:off x="1892422" y="122825"/>
            <a:ext cx="8987400" cy="6429600"/>
            <a:chOff x="1892422" y="122825"/>
            <a:chExt cx="8987400" cy="64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510EC51B-2536-474F-95C1-7F753AA271DD}"/>
                    </a:ext>
                  </a:extLst>
                </p14:cNvPr>
                <p14:cNvContentPartPr/>
                <p14:nvPr/>
              </p14:nvContentPartPr>
              <p14:xfrm>
                <a:off x="3235942" y="4328345"/>
                <a:ext cx="782280" cy="49860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510EC51B-2536-474F-95C1-7F753AA271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7302" y="4319705"/>
                  <a:ext cx="7999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904B13CC-A546-426A-9573-2709A9B559BD}"/>
                    </a:ext>
                  </a:extLst>
                </p14:cNvPr>
                <p14:cNvContentPartPr/>
                <p14:nvPr/>
              </p14:nvContentPartPr>
              <p14:xfrm>
                <a:off x="4084102" y="4116665"/>
                <a:ext cx="455400" cy="56484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904B13CC-A546-426A-9573-2709A9B559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5102" y="4108025"/>
                  <a:ext cx="4730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99D1B680-AEBC-470A-B7D6-AE3A7AA559DD}"/>
                    </a:ext>
                  </a:extLst>
                </p14:cNvPr>
                <p14:cNvContentPartPr/>
                <p14:nvPr/>
              </p14:nvContentPartPr>
              <p14:xfrm>
                <a:off x="4605742" y="4018745"/>
                <a:ext cx="241920" cy="7059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99D1B680-AEBC-470A-B7D6-AE3A7AA559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96742" y="4010105"/>
                  <a:ext cx="25956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63BD8ECB-C070-48E9-92FE-57F9FDF29355}"/>
                    </a:ext>
                  </a:extLst>
                </p14:cNvPr>
                <p14:cNvContentPartPr/>
                <p14:nvPr/>
              </p14:nvContentPartPr>
              <p14:xfrm>
                <a:off x="4895902" y="4132145"/>
                <a:ext cx="78840" cy="55584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63BD8ECB-C070-48E9-92FE-57F9FDF293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6902" y="4123145"/>
                  <a:ext cx="964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2AF71C86-0186-4786-AAC0-DE39F53B42A6}"/>
                    </a:ext>
                  </a:extLst>
                </p14:cNvPr>
                <p14:cNvContentPartPr/>
                <p14:nvPr/>
              </p14:nvContentPartPr>
              <p14:xfrm>
                <a:off x="5143942" y="4305665"/>
                <a:ext cx="414360" cy="37548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2AF71C86-0186-4786-AAC0-DE39F53B42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5302" y="4297025"/>
                  <a:ext cx="4320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00B7E3E-40D2-40BB-9BD7-819269823A0B}"/>
                    </a:ext>
                  </a:extLst>
                </p14:cNvPr>
                <p14:cNvContentPartPr/>
                <p14:nvPr/>
              </p14:nvContentPartPr>
              <p14:xfrm>
                <a:off x="3235942" y="4984985"/>
                <a:ext cx="1815120" cy="8028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00B7E3E-40D2-40BB-9BD7-819269823A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6942" y="4976345"/>
                  <a:ext cx="1832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A1522405-9047-4557-9862-061F7C9BC73F}"/>
                    </a:ext>
                  </a:extLst>
                </p14:cNvPr>
                <p14:cNvContentPartPr/>
                <p14:nvPr/>
              </p14:nvContentPartPr>
              <p14:xfrm>
                <a:off x="5041702" y="4974905"/>
                <a:ext cx="9000" cy="1044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A1522405-9047-4557-9862-061F7C9BC7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3062" y="4966265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0CA1DB70-6ED6-43D8-B414-4617CA542883}"/>
                    </a:ext>
                  </a:extLst>
                </p14:cNvPr>
                <p14:cNvContentPartPr/>
                <p14:nvPr/>
              </p14:nvContentPartPr>
              <p14:xfrm>
                <a:off x="6089302" y="4257785"/>
                <a:ext cx="334440" cy="101808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0CA1DB70-6ED6-43D8-B414-4617CA5428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80662" y="4248785"/>
                  <a:ext cx="35208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FC93B804-61B8-418A-83A7-C69A4EC9ACB7}"/>
                    </a:ext>
                  </a:extLst>
                </p14:cNvPr>
                <p14:cNvContentPartPr/>
                <p14:nvPr/>
              </p14:nvContentPartPr>
              <p14:xfrm>
                <a:off x="7017022" y="4243025"/>
                <a:ext cx="121320" cy="7621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FC93B804-61B8-418A-83A7-C69A4EC9AC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08382" y="4234025"/>
                  <a:ext cx="13896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ADE35AE0-75D9-4BD0-883E-9F28E7B6F6C5}"/>
                    </a:ext>
                  </a:extLst>
                </p14:cNvPr>
                <p14:cNvContentPartPr/>
                <p14:nvPr/>
              </p14:nvContentPartPr>
              <p14:xfrm>
                <a:off x="7022782" y="4245905"/>
                <a:ext cx="157320" cy="4240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ADE35AE0-75D9-4BD0-883E-9F28E7B6F6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14142" y="4236905"/>
                  <a:ext cx="174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A5B85B78-2C5B-42F8-8576-29AFF6E47CFA}"/>
                    </a:ext>
                  </a:extLst>
                </p14:cNvPr>
                <p14:cNvContentPartPr/>
                <p14:nvPr/>
              </p14:nvContentPartPr>
              <p14:xfrm>
                <a:off x="7280182" y="4252745"/>
                <a:ext cx="675360" cy="3934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A5B85B78-2C5B-42F8-8576-29AFF6E47C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1182" y="4244105"/>
                  <a:ext cx="6930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BEC21086-B479-462E-A245-61EF8AE13086}"/>
                    </a:ext>
                  </a:extLst>
                </p14:cNvPr>
                <p14:cNvContentPartPr/>
                <p14:nvPr/>
              </p14:nvContentPartPr>
              <p14:xfrm>
                <a:off x="8012422" y="4129265"/>
                <a:ext cx="46440" cy="2329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BEC21086-B479-462E-A245-61EF8AE130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03422" y="4120625"/>
                  <a:ext cx="64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F693AC5-CB03-48AF-84F3-F9AA6F155DEE}"/>
                    </a:ext>
                  </a:extLst>
                </p14:cNvPr>
                <p14:cNvContentPartPr/>
                <p14:nvPr/>
              </p14:nvContentPartPr>
              <p14:xfrm>
                <a:off x="8037262" y="4052945"/>
                <a:ext cx="15480" cy="3852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F693AC5-CB03-48AF-84F3-F9AA6F155D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28622" y="4043945"/>
                  <a:ext cx="33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9CD3F220-CED5-4526-94DE-248361DE3989}"/>
                    </a:ext>
                  </a:extLst>
                </p14:cNvPr>
                <p14:cNvContentPartPr/>
                <p14:nvPr/>
              </p14:nvContentPartPr>
              <p14:xfrm>
                <a:off x="8104582" y="4204865"/>
                <a:ext cx="57600" cy="3783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9CD3F220-CED5-4526-94DE-248361DE39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5942" y="4195865"/>
                  <a:ext cx="752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A2B5210E-F1E9-4520-BD65-9C4BDF079EA4}"/>
                    </a:ext>
                  </a:extLst>
                </p14:cNvPr>
                <p14:cNvContentPartPr/>
                <p14:nvPr/>
              </p14:nvContentPartPr>
              <p14:xfrm>
                <a:off x="7962742" y="4232225"/>
                <a:ext cx="81000" cy="2883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A2B5210E-F1E9-4520-BD65-9C4BDF079E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54102" y="4223225"/>
                  <a:ext cx="986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F3C035A0-559E-4B64-AAE6-29AD2FC4E6E3}"/>
                    </a:ext>
                  </a:extLst>
                </p14:cNvPr>
                <p14:cNvContentPartPr/>
                <p14:nvPr/>
              </p14:nvContentPartPr>
              <p14:xfrm>
                <a:off x="7963822" y="4042505"/>
                <a:ext cx="65520" cy="1260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F3C035A0-559E-4B64-AAE6-29AD2FC4E6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54822" y="4033865"/>
                  <a:ext cx="83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E661AF80-DB50-43EB-A9C6-BC616202F3E3}"/>
                    </a:ext>
                  </a:extLst>
                </p14:cNvPr>
                <p14:cNvContentPartPr/>
                <p14:nvPr/>
              </p14:nvContentPartPr>
              <p14:xfrm>
                <a:off x="8174422" y="4139705"/>
                <a:ext cx="163800" cy="4370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E661AF80-DB50-43EB-A9C6-BC616202F3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65782" y="4130705"/>
                  <a:ext cx="1814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0283CB1A-0440-4ED8-955B-CB8FA667A6ED}"/>
                    </a:ext>
                  </a:extLst>
                </p14:cNvPr>
                <p14:cNvContentPartPr/>
                <p14:nvPr/>
              </p14:nvContentPartPr>
              <p14:xfrm>
                <a:off x="8488702" y="4218905"/>
                <a:ext cx="570600" cy="31680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0283CB1A-0440-4ED8-955B-CB8FA667A6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9702" y="4209905"/>
                  <a:ext cx="588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DAE9AC39-476E-4B65-B671-DC4F4C63ABDF}"/>
                    </a:ext>
                  </a:extLst>
                </p14:cNvPr>
                <p14:cNvContentPartPr/>
                <p14:nvPr/>
              </p14:nvContentPartPr>
              <p14:xfrm>
                <a:off x="6759982" y="4738745"/>
                <a:ext cx="1971000" cy="14580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DAE9AC39-476E-4B65-B671-DC4F4C63AB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50982" y="4729745"/>
                  <a:ext cx="1988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C2222732-49F4-4B6F-BD7D-24F85D7EB64C}"/>
                    </a:ext>
                  </a:extLst>
                </p14:cNvPr>
                <p14:cNvContentPartPr/>
                <p14:nvPr/>
              </p14:nvContentPartPr>
              <p14:xfrm>
                <a:off x="8714422" y="4704185"/>
                <a:ext cx="16560" cy="3240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C2222732-49F4-4B6F-BD7D-24F85D7EB6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05782" y="4695185"/>
                  <a:ext cx="34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63F3343-8FB2-4C79-BFB0-8603AC26C4F2}"/>
                    </a:ext>
                  </a:extLst>
                </p14:cNvPr>
                <p14:cNvContentPartPr/>
                <p14:nvPr/>
              </p14:nvContentPartPr>
              <p14:xfrm>
                <a:off x="9471502" y="4288745"/>
                <a:ext cx="51480" cy="81756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63F3343-8FB2-4C79-BFB0-8603AC26C4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62502" y="4279745"/>
                  <a:ext cx="6912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81E04DC2-E159-49BC-8FA3-90391722A52C}"/>
                    </a:ext>
                  </a:extLst>
                </p14:cNvPr>
                <p14:cNvContentPartPr/>
                <p14:nvPr/>
              </p14:nvContentPartPr>
              <p14:xfrm>
                <a:off x="9499222" y="4294865"/>
                <a:ext cx="224280" cy="39276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81E04DC2-E159-49BC-8FA3-90391722A5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90582" y="4285865"/>
                  <a:ext cx="2419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A194E56E-045D-49D6-A21D-A256970D3016}"/>
                    </a:ext>
                  </a:extLst>
                </p14:cNvPr>
                <p14:cNvContentPartPr/>
                <p14:nvPr/>
              </p14:nvContentPartPr>
              <p14:xfrm>
                <a:off x="9741862" y="4340225"/>
                <a:ext cx="194400" cy="22644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A194E56E-045D-49D6-A21D-A256970D30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33222" y="4331225"/>
                  <a:ext cx="212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A04439D5-ADB3-4CBB-A345-1640977748A0}"/>
                    </a:ext>
                  </a:extLst>
                </p14:cNvPr>
                <p14:cNvContentPartPr/>
                <p14:nvPr/>
              </p14:nvContentPartPr>
              <p14:xfrm>
                <a:off x="10015102" y="4275065"/>
                <a:ext cx="297360" cy="34092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A04439D5-ADB3-4CBB-A345-1640977748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06462" y="4266065"/>
                  <a:ext cx="315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770C435A-6EFE-4C16-AF53-D6E1C7A174B3}"/>
                    </a:ext>
                  </a:extLst>
                </p14:cNvPr>
                <p14:cNvContentPartPr/>
                <p14:nvPr/>
              </p14:nvContentPartPr>
              <p14:xfrm>
                <a:off x="2590822" y="5674385"/>
                <a:ext cx="202680" cy="45144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770C435A-6EFE-4C16-AF53-D6E1C7A174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82182" y="5665385"/>
                  <a:ext cx="2203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F3900A39-7703-4A08-9CB1-B920DD46243D}"/>
                    </a:ext>
                  </a:extLst>
                </p14:cNvPr>
                <p14:cNvContentPartPr/>
                <p14:nvPr/>
              </p14:nvContentPartPr>
              <p14:xfrm>
                <a:off x="2939302" y="5885705"/>
                <a:ext cx="70200" cy="33696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F3900A39-7703-4A08-9CB1-B920DD4624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30302" y="5876705"/>
                  <a:ext cx="87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28AA891-C1C0-426A-86CE-37D2E621BC7B}"/>
                    </a:ext>
                  </a:extLst>
                </p14:cNvPr>
                <p14:cNvContentPartPr/>
                <p14:nvPr/>
              </p14:nvContentPartPr>
              <p14:xfrm>
                <a:off x="2971702" y="5581505"/>
                <a:ext cx="25200" cy="13176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28AA891-C1C0-426A-86CE-37D2E621BC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62702" y="5572865"/>
                  <a:ext cx="42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7A5501E1-A62E-4D96-B2B0-96242DCF7AA1}"/>
                    </a:ext>
                  </a:extLst>
                </p14:cNvPr>
                <p14:cNvContentPartPr/>
                <p14:nvPr/>
              </p14:nvContentPartPr>
              <p14:xfrm>
                <a:off x="3137662" y="5875265"/>
                <a:ext cx="199440" cy="20844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7A5501E1-A62E-4D96-B2B0-96242DCF7A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9022" y="5866625"/>
                  <a:ext cx="217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A4707B8B-0ACC-4F7D-8D2B-2F32FAE1A310}"/>
                    </a:ext>
                  </a:extLst>
                </p14:cNvPr>
                <p14:cNvContentPartPr/>
                <p14:nvPr/>
              </p14:nvContentPartPr>
              <p14:xfrm>
                <a:off x="3992662" y="5991545"/>
                <a:ext cx="70560" cy="5608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A4707B8B-0ACC-4F7D-8D2B-2F32FAE1A3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662" y="5982905"/>
                  <a:ext cx="882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0FCCDAC6-D218-4E36-B760-0BA591915172}"/>
                    </a:ext>
                  </a:extLst>
                </p14:cNvPr>
                <p14:cNvContentPartPr/>
                <p14:nvPr/>
              </p14:nvContentPartPr>
              <p14:xfrm>
                <a:off x="3963142" y="5917385"/>
                <a:ext cx="248760" cy="23040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0FCCDAC6-D218-4E36-B760-0BA5919151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54142" y="5908745"/>
                  <a:ext cx="266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E38FDCCA-FF0B-4DBE-BDFE-096A3C64C8AF}"/>
                    </a:ext>
                  </a:extLst>
                </p14:cNvPr>
                <p14:cNvContentPartPr/>
                <p14:nvPr/>
              </p14:nvContentPartPr>
              <p14:xfrm>
                <a:off x="4324582" y="5931425"/>
                <a:ext cx="252720" cy="23976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E38FDCCA-FF0B-4DBE-BDFE-096A3C64C8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15582" y="5922785"/>
                  <a:ext cx="270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BBF254B5-7BFE-4FB2-A73B-FF3EFA1152D3}"/>
                    </a:ext>
                  </a:extLst>
                </p14:cNvPr>
                <p14:cNvContentPartPr/>
                <p14:nvPr/>
              </p14:nvContentPartPr>
              <p14:xfrm>
                <a:off x="4627702" y="5847185"/>
                <a:ext cx="198720" cy="2847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BBF254B5-7BFE-4FB2-A73B-FF3EFA1152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9062" y="5838545"/>
                  <a:ext cx="216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C7E4E8FE-5A57-444A-A852-3AE3DCD746AA}"/>
                    </a:ext>
                  </a:extLst>
                </p14:cNvPr>
                <p14:cNvContentPartPr/>
                <p14:nvPr/>
              </p14:nvContentPartPr>
              <p14:xfrm>
                <a:off x="4965742" y="6111785"/>
                <a:ext cx="5400" cy="684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C7E4E8FE-5A57-444A-A852-3AE3DCD746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56742" y="6102785"/>
                  <a:ext cx="23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70EA3EE8-AE09-4A38-A86D-F19F2EE1F66F}"/>
                    </a:ext>
                  </a:extLst>
                </p14:cNvPr>
                <p14:cNvContentPartPr/>
                <p14:nvPr/>
              </p14:nvContentPartPr>
              <p14:xfrm>
                <a:off x="5412142" y="6052745"/>
                <a:ext cx="118800" cy="432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70EA3EE8-AE09-4A38-A86D-F19F2EE1F6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03502" y="6044105"/>
                  <a:ext cx="136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64C80021-4DE1-4247-BE06-BC9D7B4F0479}"/>
                    </a:ext>
                  </a:extLst>
                </p14:cNvPr>
                <p14:cNvContentPartPr/>
                <p14:nvPr/>
              </p14:nvContentPartPr>
              <p14:xfrm>
                <a:off x="5715262" y="5996585"/>
                <a:ext cx="105120" cy="4716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64C80021-4DE1-4247-BE06-BC9D7B4F04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6622" y="5987945"/>
                  <a:ext cx="122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BA9CF171-87F6-4146-9467-51A7B14EA809}"/>
                    </a:ext>
                  </a:extLst>
                </p14:cNvPr>
                <p14:cNvContentPartPr/>
                <p14:nvPr/>
              </p14:nvContentPartPr>
              <p14:xfrm>
                <a:off x="6061942" y="5940785"/>
                <a:ext cx="111240" cy="781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BA9CF171-87F6-4146-9467-51A7B14EA80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52942" y="5931785"/>
                  <a:ext cx="128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A16E7967-006F-4ABC-8872-A0732A35AAF3}"/>
                    </a:ext>
                  </a:extLst>
                </p14:cNvPr>
                <p14:cNvContentPartPr/>
                <p14:nvPr/>
              </p14:nvContentPartPr>
              <p14:xfrm>
                <a:off x="6326182" y="5951945"/>
                <a:ext cx="138960" cy="8352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A16E7967-006F-4ABC-8872-A0732A35AA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17542" y="5943305"/>
                  <a:ext cx="156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514B79CE-37DC-4E11-A3EE-0B89A385F6E5}"/>
                    </a:ext>
                  </a:extLst>
                </p14:cNvPr>
                <p14:cNvContentPartPr/>
                <p14:nvPr/>
              </p14:nvContentPartPr>
              <p14:xfrm>
                <a:off x="4909942" y="2405585"/>
                <a:ext cx="436680" cy="74592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514B79CE-37DC-4E11-A3EE-0B89A385F6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01302" y="2396945"/>
                  <a:ext cx="45432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4B71BA1-7EA4-4F3A-A7B6-43A2C97728BA}"/>
                    </a:ext>
                  </a:extLst>
                </p14:cNvPr>
                <p14:cNvContentPartPr/>
                <p14:nvPr/>
              </p14:nvContentPartPr>
              <p14:xfrm>
                <a:off x="5613022" y="2436185"/>
                <a:ext cx="316080" cy="52128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4B71BA1-7EA4-4F3A-A7B6-43A2C97728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04022" y="2427545"/>
                  <a:ext cx="3337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033F041-61C1-4215-A738-73711EFCC4ED}"/>
                    </a:ext>
                  </a:extLst>
                </p14:cNvPr>
                <p14:cNvContentPartPr/>
                <p14:nvPr/>
              </p14:nvContentPartPr>
              <p14:xfrm>
                <a:off x="6116662" y="2265185"/>
                <a:ext cx="542160" cy="70488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033F041-61C1-4215-A738-73711EFCC4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07662" y="2256185"/>
                  <a:ext cx="55980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C78CE4E-6CC7-411A-B227-4CFDBE086B76}"/>
                    </a:ext>
                  </a:extLst>
                </p14:cNvPr>
                <p14:cNvContentPartPr/>
                <p14:nvPr/>
              </p14:nvContentPartPr>
              <p14:xfrm>
                <a:off x="5624182" y="2375705"/>
                <a:ext cx="302400" cy="4089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C78CE4E-6CC7-411A-B227-4CFDBE086B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15182" y="2367065"/>
                  <a:ext cx="32004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C6397D5-219B-4199-B07A-933E6A404A9B}"/>
                    </a:ext>
                  </a:extLst>
                </p14:cNvPr>
                <p14:cNvContentPartPr/>
                <p14:nvPr/>
              </p14:nvContentPartPr>
              <p14:xfrm>
                <a:off x="5585662" y="2662625"/>
                <a:ext cx="359640" cy="32688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C6397D5-219B-4199-B07A-933E6A404A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6662" y="2653625"/>
                  <a:ext cx="377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8AED60F-B560-42B3-B8F9-D9777DF7D006}"/>
                    </a:ext>
                  </a:extLst>
                </p14:cNvPr>
                <p14:cNvContentPartPr/>
                <p14:nvPr/>
              </p14:nvContentPartPr>
              <p14:xfrm>
                <a:off x="5585662" y="2905985"/>
                <a:ext cx="241560" cy="525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8AED60F-B560-42B3-B8F9-D9777DF7D0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76662" y="2896985"/>
                  <a:ext cx="259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92C22BE-8AA9-4D7B-AB95-58A185388267}"/>
                    </a:ext>
                  </a:extLst>
                </p14:cNvPr>
                <p14:cNvContentPartPr/>
                <p14:nvPr/>
              </p14:nvContentPartPr>
              <p14:xfrm>
                <a:off x="7017022" y="2386145"/>
                <a:ext cx="81360" cy="5572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92C22BE-8AA9-4D7B-AB95-58A1853882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8382" y="2377145"/>
                  <a:ext cx="990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E4B4EE3-5C2D-4431-A4F7-E6C67B6A0977}"/>
                    </a:ext>
                  </a:extLst>
                </p14:cNvPr>
                <p14:cNvContentPartPr/>
                <p14:nvPr/>
              </p14:nvContentPartPr>
              <p14:xfrm>
                <a:off x="7017022" y="2468585"/>
                <a:ext cx="212400" cy="4683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E4B4EE3-5C2D-4431-A4F7-E6C67B6A097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08382" y="2459585"/>
                  <a:ext cx="23004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2E84CB7C-BFCB-4651-86C6-1765CAA8288B}"/>
                    </a:ext>
                  </a:extLst>
                </p14:cNvPr>
                <p14:cNvContentPartPr/>
                <p14:nvPr/>
              </p14:nvContentPartPr>
              <p14:xfrm>
                <a:off x="7048342" y="2628785"/>
                <a:ext cx="241920" cy="2494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2E84CB7C-BFCB-4651-86C6-1765CAA828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39342" y="2619785"/>
                  <a:ext cx="259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C5CAD14-DB85-4005-8FA1-6AF52CE1AEE1}"/>
                    </a:ext>
                  </a:extLst>
                </p14:cNvPr>
                <p14:cNvContentPartPr/>
                <p14:nvPr/>
              </p14:nvContentPartPr>
              <p14:xfrm>
                <a:off x="7362622" y="2565785"/>
                <a:ext cx="639000" cy="3171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C5CAD14-DB85-4005-8FA1-6AF52CE1AE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53622" y="2557145"/>
                  <a:ext cx="656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A06E29B1-E74A-439F-AFA9-56405E9DB228}"/>
                    </a:ext>
                  </a:extLst>
                </p14:cNvPr>
                <p14:cNvContentPartPr/>
                <p14:nvPr/>
              </p14:nvContentPartPr>
              <p14:xfrm>
                <a:off x="5646502" y="1186265"/>
                <a:ext cx="218160" cy="72000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A06E29B1-E74A-439F-AFA9-56405E9DB2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37862" y="1177265"/>
                  <a:ext cx="23580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A6FCDF1-A745-45EC-BE1B-65C226E133F2}"/>
                    </a:ext>
                  </a:extLst>
                </p14:cNvPr>
                <p14:cNvContentPartPr/>
                <p14:nvPr/>
              </p14:nvContentPartPr>
              <p14:xfrm>
                <a:off x="5065462" y="870545"/>
                <a:ext cx="620280" cy="3682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A6FCDF1-A745-45EC-BE1B-65C226E133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56822" y="861545"/>
                  <a:ext cx="637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D13FE89E-9EF6-4232-BC6B-D0C27BDCAEAF}"/>
                    </a:ext>
                  </a:extLst>
                </p14:cNvPr>
                <p14:cNvContentPartPr/>
                <p14:nvPr/>
              </p14:nvContentPartPr>
              <p14:xfrm>
                <a:off x="5369662" y="555905"/>
                <a:ext cx="106200" cy="1357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D13FE89E-9EF6-4232-BC6B-D0C27BDCAE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61022" y="546905"/>
                  <a:ext cx="123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EC6410A3-250B-4ECA-858B-E678B05E062E}"/>
                    </a:ext>
                  </a:extLst>
                </p14:cNvPr>
                <p14:cNvContentPartPr/>
                <p14:nvPr/>
              </p14:nvContentPartPr>
              <p14:xfrm>
                <a:off x="5672782" y="569585"/>
                <a:ext cx="1058040" cy="3873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EC6410A3-250B-4ECA-858B-E678B05E06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64142" y="560945"/>
                  <a:ext cx="10756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2259491-885B-477A-9130-204F1D38795C}"/>
                    </a:ext>
                  </a:extLst>
                </p14:cNvPr>
                <p14:cNvContentPartPr/>
                <p14:nvPr/>
              </p14:nvContentPartPr>
              <p14:xfrm>
                <a:off x="7238062" y="520985"/>
                <a:ext cx="706320" cy="432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2259491-885B-477A-9130-204F1D3879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29062" y="512345"/>
                  <a:ext cx="7239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B284297-9457-4C0B-84CE-4F5699C3E1FA}"/>
                    </a:ext>
                  </a:extLst>
                </p14:cNvPr>
                <p14:cNvContentPartPr/>
                <p14:nvPr/>
              </p14:nvContentPartPr>
              <p14:xfrm>
                <a:off x="7973542" y="271505"/>
                <a:ext cx="59040" cy="5299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B284297-9457-4C0B-84CE-4F5699C3E1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64542" y="262505"/>
                  <a:ext cx="766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65AB013-B4A9-4ACA-A243-E6CC5C6EA472}"/>
                    </a:ext>
                  </a:extLst>
                </p14:cNvPr>
                <p14:cNvContentPartPr/>
                <p14:nvPr/>
              </p14:nvContentPartPr>
              <p14:xfrm>
                <a:off x="7953382" y="509825"/>
                <a:ext cx="343080" cy="2304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65AB013-B4A9-4ACA-A243-E6CC5C6EA4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4742" y="501185"/>
                  <a:ext cx="360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5E72A89A-C63E-4E2F-B6CA-D3E12DA715B7}"/>
                    </a:ext>
                  </a:extLst>
                </p14:cNvPr>
                <p14:cNvContentPartPr/>
                <p14:nvPr/>
              </p14:nvContentPartPr>
              <p14:xfrm>
                <a:off x="8437582" y="533945"/>
                <a:ext cx="450720" cy="2793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5E72A89A-C63E-4E2F-B6CA-D3E12DA715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28942" y="525305"/>
                  <a:ext cx="468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C91463CA-9031-434F-91CA-DFA72D1BD5B3}"/>
                    </a:ext>
                  </a:extLst>
                </p14:cNvPr>
                <p14:cNvContentPartPr/>
                <p14:nvPr/>
              </p14:nvContentPartPr>
              <p14:xfrm>
                <a:off x="9016102" y="209225"/>
                <a:ext cx="14040" cy="5511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C91463CA-9031-434F-91CA-DFA72D1BD5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07462" y="200585"/>
                  <a:ext cx="316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8BBB6DE-5907-498B-B0E7-46A933B5FE6C}"/>
                    </a:ext>
                  </a:extLst>
                </p14:cNvPr>
                <p14:cNvContentPartPr/>
                <p14:nvPr/>
              </p14:nvContentPartPr>
              <p14:xfrm>
                <a:off x="7639462" y="1498385"/>
                <a:ext cx="9000" cy="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8BBB6DE-5907-498B-B0E7-46A933B5FE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30462" y="1489745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7D2F28E-533C-4078-9B16-A12755B7AA94}"/>
                    </a:ext>
                  </a:extLst>
                </p14:cNvPr>
                <p14:cNvContentPartPr/>
                <p14:nvPr/>
              </p14:nvContentPartPr>
              <p14:xfrm>
                <a:off x="7596982" y="1247825"/>
                <a:ext cx="692640" cy="3790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7D2F28E-533C-4078-9B16-A12755B7AA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88342" y="1238825"/>
                  <a:ext cx="710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FB2538B3-899E-49BB-8886-CC4A3FD3620D}"/>
                    </a:ext>
                  </a:extLst>
                </p14:cNvPr>
                <p14:cNvContentPartPr/>
                <p14:nvPr/>
              </p14:nvContentPartPr>
              <p14:xfrm>
                <a:off x="8314822" y="969185"/>
                <a:ext cx="73440" cy="4323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FB2538B3-899E-49BB-8886-CC4A3FD362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05822" y="960545"/>
                  <a:ext cx="910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8F43FF66-A960-4660-BE8D-644A2D91B901}"/>
                    </a:ext>
                  </a:extLst>
                </p14:cNvPr>
                <p14:cNvContentPartPr/>
                <p14:nvPr/>
              </p14:nvContentPartPr>
              <p14:xfrm>
                <a:off x="8265862" y="1091585"/>
                <a:ext cx="492480" cy="25776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8F43FF66-A960-4660-BE8D-644A2D91B9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7222" y="1082585"/>
                  <a:ext cx="510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84187E5-7DB5-4249-B8EF-1B85DD1A7A94}"/>
                    </a:ext>
                  </a:extLst>
                </p14:cNvPr>
                <p14:cNvContentPartPr/>
                <p14:nvPr/>
              </p14:nvContentPartPr>
              <p14:xfrm>
                <a:off x="8857702" y="1036865"/>
                <a:ext cx="370800" cy="31140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84187E5-7DB5-4249-B8EF-1B85DD1A7A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49062" y="1027865"/>
                  <a:ext cx="388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EB8D5CE8-D592-452F-9030-C78E47C3A409}"/>
                    </a:ext>
                  </a:extLst>
                </p14:cNvPr>
                <p14:cNvContentPartPr/>
                <p14:nvPr/>
              </p14:nvContentPartPr>
              <p14:xfrm>
                <a:off x="4683142" y="122825"/>
                <a:ext cx="4928040" cy="17506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EB8D5CE8-D592-452F-9030-C78E47C3A4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74502" y="113825"/>
                  <a:ext cx="4945680" cy="17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7F54979F-732C-40D4-BD9B-A6B98358A469}"/>
                    </a:ext>
                  </a:extLst>
                </p14:cNvPr>
                <p14:cNvContentPartPr/>
                <p14:nvPr/>
              </p14:nvContentPartPr>
              <p14:xfrm>
                <a:off x="6785182" y="2177705"/>
                <a:ext cx="62640" cy="8902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7F54979F-732C-40D4-BD9B-A6B98358A4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76182" y="2169065"/>
                  <a:ext cx="80280" cy="90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3C725B7-7C51-47A7-B3D9-6565A1959F37}"/>
                    </a:ext>
                  </a:extLst>
                </p14:cNvPr>
                <p14:cNvContentPartPr/>
                <p14:nvPr/>
              </p14:nvContentPartPr>
              <p14:xfrm>
                <a:off x="6721462" y="2100665"/>
                <a:ext cx="1616760" cy="12074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3C725B7-7C51-47A7-B3D9-6565A1959F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12822" y="2092025"/>
                  <a:ext cx="1634400" cy="12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5D342CE0-F7DD-47BE-8E0C-9F2BF75E4CEB}"/>
                    </a:ext>
                  </a:extLst>
                </p14:cNvPr>
                <p14:cNvContentPartPr/>
                <p14:nvPr/>
              </p14:nvContentPartPr>
              <p14:xfrm>
                <a:off x="4858462" y="3144665"/>
                <a:ext cx="1590480" cy="1256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5D342CE0-F7DD-47BE-8E0C-9F2BF75E4CE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49822" y="3136025"/>
                  <a:ext cx="1608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9C7985F-04BC-4A7F-9301-BB06B0031952}"/>
                    </a:ext>
                  </a:extLst>
                </p14:cNvPr>
                <p14:cNvContentPartPr/>
                <p14:nvPr/>
              </p14:nvContentPartPr>
              <p14:xfrm>
                <a:off x="6363622" y="3144665"/>
                <a:ext cx="7272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9C7985F-04BC-4A7F-9301-BB06B00319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54982" y="3136025"/>
                  <a:ext cx="90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18122DE3-D2D9-4807-94D2-EA5F338A2655}"/>
                    </a:ext>
                  </a:extLst>
                </p14:cNvPr>
                <p14:cNvContentPartPr/>
                <p14:nvPr/>
              </p14:nvContentPartPr>
              <p14:xfrm>
                <a:off x="8748262" y="2611505"/>
                <a:ext cx="520560" cy="29124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18122DE3-D2D9-4807-94D2-EA5F338A26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39262" y="2602505"/>
                  <a:ext cx="5382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93F9A938-7A93-452A-9277-B2B10CD16CE7}"/>
                    </a:ext>
                  </a:extLst>
                </p14:cNvPr>
                <p14:cNvContentPartPr/>
                <p14:nvPr/>
              </p14:nvContentPartPr>
              <p14:xfrm>
                <a:off x="9334342" y="2167985"/>
                <a:ext cx="46440" cy="5914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93F9A938-7A93-452A-9277-B2B10CD16C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25342" y="2158985"/>
                  <a:ext cx="640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1D529471-4EB8-459E-9D34-D3D3E85E4FA4}"/>
                    </a:ext>
                  </a:extLst>
                </p14:cNvPr>
                <p14:cNvContentPartPr/>
                <p14:nvPr/>
              </p14:nvContentPartPr>
              <p14:xfrm>
                <a:off x="9303382" y="2484785"/>
                <a:ext cx="299160" cy="3348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1D529471-4EB8-459E-9D34-D3D3E85E4F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94742" y="2476145"/>
                  <a:ext cx="3168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0CB85C1D-843F-4C79-900B-918D8ED73F02}"/>
                    </a:ext>
                  </a:extLst>
                </p14:cNvPr>
                <p14:cNvContentPartPr/>
                <p14:nvPr/>
              </p14:nvContentPartPr>
              <p14:xfrm>
                <a:off x="9644302" y="2556785"/>
                <a:ext cx="396000" cy="2203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0CB85C1D-843F-4C79-900B-918D8ED73F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35662" y="2548145"/>
                  <a:ext cx="413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ABA90987-53E3-4A8D-AB75-51937358496A}"/>
                    </a:ext>
                  </a:extLst>
                </p14:cNvPr>
                <p14:cNvContentPartPr/>
                <p14:nvPr/>
              </p14:nvContentPartPr>
              <p14:xfrm>
                <a:off x="8456302" y="3067985"/>
                <a:ext cx="167400" cy="3240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ABA90987-53E3-4A8D-AB75-51937358496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47302" y="3059345"/>
                  <a:ext cx="185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B18DC025-3048-4F16-B866-8CE4D3AE4309}"/>
                    </a:ext>
                  </a:extLst>
                </p14:cNvPr>
                <p14:cNvContentPartPr/>
                <p14:nvPr/>
              </p14:nvContentPartPr>
              <p14:xfrm>
                <a:off x="8459902" y="3096785"/>
                <a:ext cx="1248840" cy="3024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B18DC025-3048-4F16-B866-8CE4D3AE43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51262" y="3088145"/>
                  <a:ext cx="1266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BC6DB477-2D02-4E13-ADBF-A00DA79F0918}"/>
                    </a:ext>
                  </a:extLst>
                </p14:cNvPr>
                <p14:cNvContentPartPr/>
                <p14:nvPr/>
              </p14:nvContentPartPr>
              <p14:xfrm>
                <a:off x="4388302" y="2024705"/>
                <a:ext cx="2401920" cy="177588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BC6DB477-2D02-4E13-ADBF-A00DA79F09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79662" y="2015705"/>
                  <a:ext cx="2419560" cy="17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5249EC4D-398A-4E63-B16D-6A8E07419753}"/>
                    </a:ext>
                  </a:extLst>
                </p14:cNvPr>
                <p14:cNvContentPartPr/>
                <p14:nvPr/>
              </p14:nvContentPartPr>
              <p14:xfrm>
                <a:off x="8557102" y="2408465"/>
                <a:ext cx="54360" cy="104760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5249EC4D-398A-4E63-B16D-6A8E0741975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48102" y="2399825"/>
                  <a:ext cx="7200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CF603967-8B32-4A70-9709-315E5330660D}"/>
                    </a:ext>
                  </a:extLst>
                </p14:cNvPr>
                <p14:cNvContentPartPr/>
                <p14:nvPr/>
              </p14:nvContentPartPr>
              <p14:xfrm>
                <a:off x="8465662" y="3265985"/>
                <a:ext cx="1848240" cy="8964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CF603967-8B32-4A70-9709-315E5330660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56662" y="3257345"/>
                  <a:ext cx="1865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DE9C85D3-9850-41FA-9305-BD7EF8BAB5F5}"/>
                    </a:ext>
                  </a:extLst>
                </p14:cNvPr>
                <p14:cNvContentPartPr/>
                <p14:nvPr/>
              </p14:nvContentPartPr>
              <p14:xfrm>
                <a:off x="3008782" y="3379025"/>
                <a:ext cx="7389720" cy="183276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DE9C85D3-9850-41FA-9305-BD7EF8BAB5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99782" y="3370025"/>
                  <a:ext cx="7407360" cy="18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E80509C4-F588-4575-9108-FD8E5247926B}"/>
                    </a:ext>
                  </a:extLst>
                </p14:cNvPr>
                <p14:cNvContentPartPr/>
                <p14:nvPr/>
              </p14:nvContentPartPr>
              <p14:xfrm>
                <a:off x="6444622" y="4021985"/>
                <a:ext cx="247320" cy="101448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E80509C4-F588-4575-9108-FD8E524792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35982" y="4013345"/>
                  <a:ext cx="264960" cy="10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F71A9AD5-1DF4-4660-B9EC-9215EEEB7AD5}"/>
                    </a:ext>
                  </a:extLst>
                </p14:cNvPr>
                <p14:cNvContentPartPr/>
                <p14:nvPr/>
              </p14:nvContentPartPr>
              <p14:xfrm>
                <a:off x="6463342" y="4412945"/>
                <a:ext cx="57600" cy="5904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F71A9AD5-1DF4-4660-B9EC-9215EEEB7A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54702" y="4404305"/>
                  <a:ext cx="75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FB9A19E2-73A1-4C90-A668-59003015F3F5}"/>
                    </a:ext>
                  </a:extLst>
                </p14:cNvPr>
                <p14:cNvContentPartPr/>
                <p14:nvPr/>
              </p14:nvContentPartPr>
              <p14:xfrm>
                <a:off x="6409702" y="4081025"/>
                <a:ext cx="2564640" cy="95904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FB9A19E2-73A1-4C90-A668-59003015F3F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00702" y="4072025"/>
                  <a:ext cx="258228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60F002A0-E843-483F-A201-E465BCFEDD07}"/>
                    </a:ext>
                  </a:extLst>
                </p14:cNvPr>
                <p14:cNvContentPartPr/>
                <p14:nvPr/>
              </p14:nvContentPartPr>
              <p14:xfrm>
                <a:off x="2387782" y="5411945"/>
                <a:ext cx="101520" cy="103968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60F002A0-E843-483F-A201-E465BCFEDD0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79142" y="5403305"/>
                  <a:ext cx="11916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527AEDF9-BADF-4AD2-B9D2-E144083BAEF6}"/>
                    </a:ext>
                  </a:extLst>
                </p14:cNvPr>
                <p14:cNvContentPartPr/>
                <p14:nvPr/>
              </p14:nvContentPartPr>
              <p14:xfrm>
                <a:off x="2370502" y="5353985"/>
                <a:ext cx="4732920" cy="105552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527AEDF9-BADF-4AD2-B9D2-E144083BAEF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61862" y="5344985"/>
                  <a:ext cx="475056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A02C8620-6812-4C76-8841-0E93ABA0841D}"/>
                    </a:ext>
                  </a:extLst>
                </p14:cNvPr>
                <p14:cNvContentPartPr/>
                <p14:nvPr/>
              </p14:nvContentPartPr>
              <p14:xfrm>
                <a:off x="7216822" y="5688785"/>
                <a:ext cx="1157040" cy="25596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A02C8620-6812-4C76-8841-0E93ABA084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08182" y="5680145"/>
                  <a:ext cx="1174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5F736A4A-78E4-457B-BA44-174863BF3BD5}"/>
                    </a:ext>
                  </a:extLst>
                </p14:cNvPr>
                <p14:cNvContentPartPr/>
                <p14:nvPr/>
              </p14:nvContentPartPr>
              <p14:xfrm>
                <a:off x="8504902" y="5698505"/>
                <a:ext cx="86400" cy="47556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5F736A4A-78E4-457B-BA44-174863BF3B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95902" y="5689505"/>
                  <a:ext cx="1040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A19E871C-97EE-4986-B633-75CA0A2D631B}"/>
                    </a:ext>
                  </a:extLst>
                </p14:cNvPr>
                <p14:cNvContentPartPr/>
                <p14:nvPr/>
              </p14:nvContentPartPr>
              <p14:xfrm>
                <a:off x="8550982" y="5650625"/>
                <a:ext cx="316080" cy="43344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A19E871C-97EE-4986-B633-75CA0A2D631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42342" y="5641625"/>
                  <a:ext cx="3337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6FD9F1E9-B216-461F-A6F1-69E13BC5C5FF}"/>
                    </a:ext>
                  </a:extLst>
                </p14:cNvPr>
                <p14:cNvContentPartPr/>
                <p14:nvPr/>
              </p14:nvContentPartPr>
              <p14:xfrm>
                <a:off x="8745742" y="5495825"/>
                <a:ext cx="72720" cy="64044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6FD9F1E9-B216-461F-A6F1-69E13BC5C5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36742" y="5486825"/>
                  <a:ext cx="903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8CBC4D5B-8CA4-4004-97EF-F15C9CE18DD2}"/>
                    </a:ext>
                  </a:extLst>
                </p14:cNvPr>
                <p14:cNvContentPartPr/>
                <p14:nvPr/>
              </p14:nvContentPartPr>
              <p14:xfrm>
                <a:off x="8809102" y="5432105"/>
                <a:ext cx="227160" cy="82728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8CBC4D5B-8CA4-4004-97EF-F15C9CE18D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00462" y="5423465"/>
                  <a:ext cx="24480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3BB0F347-D087-4E61-A012-256DFB16F7E4}"/>
                    </a:ext>
                  </a:extLst>
                </p14:cNvPr>
                <p14:cNvContentPartPr/>
                <p14:nvPr/>
              </p14:nvContentPartPr>
              <p14:xfrm>
                <a:off x="9088462" y="5892185"/>
                <a:ext cx="143640" cy="27216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3BB0F347-D087-4E61-A012-256DFB16F7E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79822" y="5883545"/>
                  <a:ext cx="1612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234E4ABC-77C0-4584-83A5-1EDE074A76D9}"/>
                    </a:ext>
                  </a:extLst>
                </p14:cNvPr>
                <p14:cNvContentPartPr/>
                <p14:nvPr/>
              </p14:nvContentPartPr>
              <p14:xfrm>
                <a:off x="9318862" y="5456585"/>
                <a:ext cx="46800" cy="65484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234E4ABC-77C0-4584-83A5-1EDE074A76D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10222" y="5447585"/>
                  <a:ext cx="644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A1E402BE-C66A-4C75-92B2-F45BA3485978}"/>
                    </a:ext>
                  </a:extLst>
                </p14:cNvPr>
                <p14:cNvContentPartPr/>
                <p14:nvPr/>
              </p14:nvContentPartPr>
              <p14:xfrm>
                <a:off x="9271702" y="5774105"/>
                <a:ext cx="422280" cy="28944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A1E402BE-C66A-4C75-92B2-F45BA34859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62702" y="5765465"/>
                  <a:ext cx="439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DD303D97-9078-450C-888A-F9A3F5B1BFA5}"/>
                    </a:ext>
                  </a:extLst>
                </p14:cNvPr>
                <p14:cNvContentPartPr/>
                <p14:nvPr/>
              </p14:nvContentPartPr>
              <p14:xfrm>
                <a:off x="9792982" y="5450105"/>
                <a:ext cx="228600" cy="52704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DD303D97-9078-450C-888A-F9A3F5B1BF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84342" y="5441105"/>
                  <a:ext cx="2462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D53474A7-6367-438B-82CC-A81A24330BCC}"/>
                    </a:ext>
                  </a:extLst>
                </p14:cNvPr>
                <p14:cNvContentPartPr/>
                <p14:nvPr/>
              </p14:nvContentPartPr>
              <p14:xfrm>
                <a:off x="10050742" y="5774465"/>
                <a:ext cx="117000" cy="21924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D53474A7-6367-438B-82CC-A81A24330B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41742" y="5765825"/>
                  <a:ext cx="134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CDE26A18-3435-4DE0-8407-1CCF49986F33}"/>
                    </a:ext>
                  </a:extLst>
                </p14:cNvPr>
                <p14:cNvContentPartPr/>
                <p14:nvPr/>
              </p14:nvContentPartPr>
              <p14:xfrm>
                <a:off x="10215982" y="5055185"/>
                <a:ext cx="441000" cy="93384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CDE26A18-3435-4DE0-8407-1CCF49986F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06982" y="5046185"/>
                  <a:ext cx="45864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78A81B0B-1AC4-4520-9A01-E2E09F9F9639}"/>
                    </a:ext>
                  </a:extLst>
                </p14:cNvPr>
                <p14:cNvContentPartPr/>
                <p14:nvPr/>
              </p14:nvContentPartPr>
              <p14:xfrm>
                <a:off x="10708462" y="5487905"/>
                <a:ext cx="171360" cy="35712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78A81B0B-1AC4-4520-9A01-E2E09F9F96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99822" y="5479265"/>
                  <a:ext cx="189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6488EFDA-E23B-41C3-BF56-47E45097FCF1}"/>
                    </a:ext>
                  </a:extLst>
                </p14:cNvPr>
                <p14:cNvContentPartPr/>
                <p14:nvPr/>
              </p14:nvContentPartPr>
              <p14:xfrm>
                <a:off x="1892422" y="297425"/>
                <a:ext cx="1456200" cy="541584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6488EFDA-E23B-41C3-BF56-47E45097FC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83422" y="288785"/>
                  <a:ext cx="1473840" cy="54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3D59DCF2-7ADD-4CB2-883A-30F704E090EF}"/>
              </a:ext>
            </a:extLst>
          </p:cNvPr>
          <p:cNvGrpSpPr/>
          <p:nvPr/>
        </p:nvGrpSpPr>
        <p:grpSpPr>
          <a:xfrm>
            <a:off x="401302" y="1969625"/>
            <a:ext cx="1049400" cy="3143520"/>
            <a:chOff x="401302" y="1969625"/>
            <a:chExt cx="1049400" cy="31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671599B3-C0CD-42F5-BB79-16F70FB5285F}"/>
                    </a:ext>
                  </a:extLst>
                </p14:cNvPr>
                <p14:cNvContentPartPr/>
                <p14:nvPr/>
              </p14:nvContentPartPr>
              <p14:xfrm>
                <a:off x="608302" y="4843505"/>
                <a:ext cx="374760" cy="26964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671599B3-C0CD-42F5-BB79-16F70FB5285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9662" y="4834505"/>
                  <a:ext cx="392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C8FE6393-579A-402A-B60A-EB54709E4109}"/>
                    </a:ext>
                  </a:extLst>
                </p14:cNvPr>
                <p14:cNvContentPartPr/>
                <p14:nvPr/>
              </p14:nvContentPartPr>
              <p14:xfrm>
                <a:off x="401302" y="4752785"/>
                <a:ext cx="192240" cy="16704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C8FE6393-579A-402A-B60A-EB54709E41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2662" y="4743785"/>
                  <a:ext cx="209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B83F6457-9EBC-433E-9854-28B1FF2C010C}"/>
                    </a:ext>
                  </a:extLst>
                </p14:cNvPr>
                <p14:cNvContentPartPr/>
                <p14:nvPr/>
              </p14:nvContentPartPr>
              <p14:xfrm>
                <a:off x="589582" y="4672505"/>
                <a:ext cx="537840" cy="29556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B83F6457-9EBC-433E-9854-28B1FF2C01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0942" y="4663505"/>
                  <a:ext cx="555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B68DFA15-BCAA-4A54-A69C-D06787C71902}"/>
                    </a:ext>
                  </a:extLst>
                </p14:cNvPr>
                <p14:cNvContentPartPr/>
                <p14:nvPr/>
              </p14:nvContentPartPr>
              <p14:xfrm>
                <a:off x="653302" y="4240505"/>
                <a:ext cx="641520" cy="46008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B68DFA15-BCAA-4A54-A69C-D06787C7190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4302" y="4231865"/>
                  <a:ext cx="6591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5146444-4B06-4418-B349-D10A8EA3B153}"/>
                    </a:ext>
                  </a:extLst>
                </p14:cNvPr>
                <p14:cNvContentPartPr/>
                <p14:nvPr/>
              </p14:nvContentPartPr>
              <p14:xfrm>
                <a:off x="905302" y="4184345"/>
                <a:ext cx="244800" cy="49608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5146444-4B06-4418-B349-D10A8EA3B15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6302" y="4175345"/>
                  <a:ext cx="2624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A9CC8EF6-CE4F-432A-ACEE-80FC63E058A1}"/>
                    </a:ext>
                  </a:extLst>
                </p14:cNvPr>
                <p14:cNvContentPartPr/>
                <p14:nvPr/>
              </p14:nvContentPartPr>
              <p14:xfrm>
                <a:off x="966502" y="3713105"/>
                <a:ext cx="42840" cy="2736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A9CC8EF6-CE4F-432A-ACEE-80FC63E058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7502" y="3704105"/>
                  <a:ext cx="60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F8038E9C-F513-451E-B42C-76DB1508905D}"/>
                    </a:ext>
                  </a:extLst>
                </p14:cNvPr>
                <p14:cNvContentPartPr/>
                <p14:nvPr/>
              </p14:nvContentPartPr>
              <p14:xfrm>
                <a:off x="891982" y="3761705"/>
                <a:ext cx="245880" cy="25164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F8038E9C-F513-451E-B42C-76DB1508905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982" y="3752705"/>
                  <a:ext cx="263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2113C0BA-F3B9-4928-AAF2-C8A1D2BF203F}"/>
                    </a:ext>
                  </a:extLst>
                </p14:cNvPr>
                <p14:cNvContentPartPr/>
                <p14:nvPr/>
              </p14:nvContentPartPr>
              <p14:xfrm>
                <a:off x="946342" y="3368945"/>
                <a:ext cx="196560" cy="42372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2113C0BA-F3B9-4928-AAF2-C8A1D2BF203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7342" y="3359945"/>
                  <a:ext cx="2142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93CAD1A9-90AB-42F2-8084-FC5F2C6E12E7}"/>
                    </a:ext>
                  </a:extLst>
                </p14:cNvPr>
                <p14:cNvContentPartPr/>
                <p14:nvPr/>
              </p14:nvContentPartPr>
              <p14:xfrm>
                <a:off x="1008622" y="3147905"/>
                <a:ext cx="123120" cy="21096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93CAD1A9-90AB-42F2-8084-FC5F2C6E12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9622" y="3138905"/>
                  <a:ext cx="140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12EDC5BE-F029-43F2-8CD6-14C563424693}"/>
                    </a:ext>
                  </a:extLst>
                </p14:cNvPr>
                <p14:cNvContentPartPr/>
                <p14:nvPr/>
              </p14:nvContentPartPr>
              <p14:xfrm>
                <a:off x="1042462" y="2718425"/>
                <a:ext cx="190440" cy="41760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12EDC5BE-F029-43F2-8CD6-14C56342469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3462" y="2709425"/>
                  <a:ext cx="2080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ACDB9620-F964-4D6E-86D6-6562D360F241}"/>
                    </a:ext>
                  </a:extLst>
                </p14:cNvPr>
                <p14:cNvContentPartPr/>
                <p14:nvPr/>
              </p14:nvContentPartPr>
              <p14:xfrm>
                <a:off x="951382" y="2645345"/>
                <a:ext cx="91440" cy="4248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ACDB9620-F964-4D6E-86D6-6562D360F2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2382" y="2636345"/>
                  <a:ext cx="109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EFF2B788-A8D2-494A-9612-9DB9D506AA72}"/>
                    </a:ext>
                  </a:extLst>
                </p14:cNvPr>
                <p14:cNvContentPartPr/>
                <p14:nvPr/>
              </p14:nvContentPartPr>
              <p14:xfrm>
                <a:off x="1064782" y="2531945"/>
                <a:ext cx="227520" cy="19080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EFF2B788-A8D2-494A-9612-9DB9D506AA7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6142" y="2523305"/>
                  <a:ext cx="245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768B1330-48FA-4B69-8876-83A2730158D1}"/>
                    </a:ext>
                  </a:extLst>
                </p14:cNvPr>
                <p14:cNvContentPartPr/>
                <p14:nvPr/>
              </p14:nvContentPartPr>
              <p14:xfrm>
                <a:off x="946342" y="1969625"/>
                <a:ext cx="504360" cy="48564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768B1330-48FA-4B69-8876-83A2730158D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7702" y="1960985"/>
                  <a:ext cx="52200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4C4A9ADE-4657-4B50-ACB1-9BAB29CA4CBF}"/>
              </a:ext>
            </a:extLst>
          </p:cNvPr>
          <p:cNvGrpSpPr/>
          <p:nvPr/>
        </p:nvGrpSpPr>
        <p:grpSpPr>
          <a:xfrm>
            <a:off x="64702" y="-34495"/>
            <a:ext cx="1951200" cy="2164320"/>
            <a:chOff x="64702" y="-34495"/>
            <a:chExt cx="1951200" cy="21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6E0C6984-1DB9-492B-A544-F5D057CB32B9}"/>
                    </a:ext>
                  </a:extLst>
                </p14:cNvPr>
                <p14:cNvContentPartPr/>
                <p14:nvPr/>
              </p14:nvContentPartPr>
              <p14:xfrm>
                <a:off x="259102" y="1739945"/>
                <a:ext cx="893160" cy="38988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6E0C6984-1DB9-492B-A544-F5D057CB32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0462" y="1730945"/>
                  <a:ext cx="9108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843A9DA2-5F86-4E38-BD98-42ED2093F3AB}"/>
                    </a:ext>
                  </a:extLst>
                </p14:cNvPr>
                <p14:cNvContentPartPr/>
                <p14:nvPr/>
              </p14:nvContentPartPr>
              <p14:xfrm>
                <a:off x="182422" y="1595945"/>
                <a:ext cx="204480" cy="159480"/>
              </p14:xfrm>
            </p:contentPart>
          </mc:Choice>
          <mc:Fallback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843A9DA2-5F86-4E38-BD98-42ED2093F3A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3782" y="1586945"/>
                  <a:ext cx="222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6C224CF7-0EB7-4746-969D-CFB80A2057BB}"/>
                    </a:ext>
                  </a:extLst>
                </p14:cNvPr>
                <p14:cNvContentPartPr/>
                <p14:nvPr/>
              </p14:nvContentPartPr>
              <p14:xfrm>
                <a:off x="64702" y="1373105"/>
                <a:ext cx="375840" cy="48960"/>
              </p14:xfrm>
            </p:contentPart>
          </mc:Choice>
          <mc:Fallback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6C224CF7-0EB7-4746-969D-CFB80A2057B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02" y="1364465"/>
                  <a:ext cx="393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670A8577-DC97-42C9-8A00-4C0D8F12BFBF}"/>
                    </a:ext>
                  </a:extLst>
                </p14:cNvPr>
                <p14:cNvContentPartPr/>
                <p14:nvPr/>
              </p14:nvContentPartPr>
              <p14:xfrm>
                <a:off x="81982" y="1182305"/>
                <a:ext cx="314640" cy="22212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670A8577-DC97-42C9-8A00-4C0D8F12BFB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342" y="1173305"/>
                  <a:ext cx="332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3E03CBC0-A6A2-499E-8FF0-E38A7A762140}"/>
                    </a:ext>
                  </a:extLst>
                </p14:cNvPr>
                <p14:cNvContentPartPr/>
                <p14:nvPr/>
              </p14:nvContentPartPr>
              <p14:xfrm>
                <a:off x="324982" y="1081505"/>
                <a:ext cx="275040" cy="17424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3E03CBC0-A6A2-499E-8FF0-E38A7A76214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16342" y="1072505"/>
                  <a:ext cx="29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53BA6BE5-A0D6-4BD3-B46E-2CE654DBD3FF}"/>
                    </a:ext>
                  </a:extLst>
                </p14:cNvPr>
                <p14:cNvContentPartPr/>
                <p14:nvPr/>
              </p14:nvContentPartPr>
              <p14:xfrm>
                <a:off x="237142" y="810425"/>
                <a:ext cx="271800" cy="120240"/>
              </p14:xfrm>
            </p:contentPart>
          </mc:Choice>
          <mc:Fallback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53BA6BE5-A0D6-4BD3-B46E-2CE654DBD3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8142" y="801425"/>
                  <a:ext cx="289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4A32A9B7-A4AE-4FF4-A1C7-0C3AB099206A}"/>
                    </a:ext>
                  </a:extLst>
                </p14:cNvPr>
                <p14:cNvContentPartPr/>
                <p14:nvPr/>
              </p14:nvContentPartPr>
              <p14:xfrm>
                <a:off x="294742" y="617465"/>
                <a:ext cx="256680" cy="32328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4A32A9B7-A4AE-4FF4-A1C7-0C3AB099206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6102" y="608465"/>
                  <a:ext cx="274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6DE6C8AC-EA12-4BF0-A5C7-69C4F3825374}"/>
                    </a:ext>
                  </a:extLst>
                </p14:cNvPr>
                <p14:cNvContentPartPr/>
                <p14:nvPr/>
              </p14:nvContentPartPr>
              <p14:xfrm>
                <a:off x="407782" y="375905"/>
                <a:ext cx="226080" cy="25596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6DE6C8AC-EA12-4BF0-A5C7-69C4F38253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8782" y="366905"/>
                  <a:ext cx="243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Entrada de lápiz 142">
                  <a:extLst>
                    <a:ext uri="{FF2B5EF4-FFF2-40B4-BE49-F238E27FC236}">
                      <a16:creationId xmlns:a16="http://schemas.microsoft.com/office/drawing/2014/main" id="{543C3FB7-6D81-4252-A305-6B8CB64F23E4}"/>
                    </a:ext>
                  </a:extLst>
                </p14:cNvPr>
                <p14:cNvContentPartPr/>
                <p14:nvPr/>
              </p14:nvContentPartPr>
              <p14:xfrm>
                <a:off x="576982" y="1153505"/>
                <a:ext cx="357120" cy="393840"/>
              </p14:xfrm>
            </p:contentPart>
          </mc:Choice>
          <mc:Fallback>
            <p:pic>
              <p:nvPicPr>
                <p:cNvPr id="143" name="Entrada de lápiz 142">
                  <a:extLst>
                    <a:ext uri="{FF2B5EF4-FFF2-40B4-BE49-F238E27FC236}">
                      <a16:creationId xmlns:a16="http://schemas.microsoft.com/office/drawing/2014/main" id="{543C3FB7-6D81-4252-A305-6B8CB64F23E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8342" y="1144505"/>
                  <a:ext cx="3747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311141A5-AE6B-4972-942B-68EFFC5AB27F}"/>
                    </a:ext>
                  </a:extLst>
                </p14:cNvPr>
                <p14:cNvContentPartPr/>
                <p14:nvPr/>
              </p14:nvContentPartPr>
              <p14:xfrm>
                <a:off x="815302" y="916265"/>
                <a:ext cx="204840" cy="13788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311141A5-AE6B-4972-942B-68EFFC5AB27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6662" y="907625"/>
                  <a:ext cx="222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088BE9CC-AE6A-462D-923B-A7857A013C83}"/>
                    </a:ext>
                  </a:extLst>
                </p14:cNvPr>
                <p14:cNvContentPartPr/>
                <p14:nvPr/>
              </p14:nvContentPartPr>
              <p14:xfrm>
                <a:off x="718822" y="667865"/>
                <a:ext cx="287640" cy="10296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088BE9CC-AE6A-462D-923B-A7857A013C8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182" y="659225"/>
                  <a:ext cx="30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BAA4465C-53FB-4D56-ABD7-5651E3DE6115}"/>
                    </a:ext>
                  </a:extLst>
                </p14:cNvPr>
                <p14:cNvContentPartPr/>
                <p14:nvPr/>
              </p14:nvContentPartPr>
              <p14:xfrm>
                <a:off x="862462" y="410105"/>
                <a:ext cx="240840" cy="39888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BAA4465C-53FB-4D56-ABD7-5651E3DE61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3822" y="401465"/>
                  <a:ext cx="2584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1B2E0982-4EE0-4F94-9FFC-F79E7A88BAA2}"/>
                    </a:ext>
                  </a:extLst>
                </p14:cNvPr>
                <p14:cNvContentPartPr/>
                <p14:nvPr/>
              </p14:nvContentPartPr>
              <p14:xfrm>
                <a:off x="939862" y="38225"/>
                <a:ext cx="283680" cy="38988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1B2E0982-4EE0-4F94-9FFC-F79E7A88BAA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0862" y="29225"/>
                  <a:ext cx="301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BB984EE5-364E-4EFC-9048-9B372B61DFB7}"/>
                    </a:ext>
                  </a:extLst>
                </p14:cNvPr>
                <p14:cNvContentPartPr/>
                <p14:nvPr/>
              </p14:nvContentPartPr>
              <p14:xfrm>
                <a:off x="1117702" y="1284545"/>
                <a:ext cx="308160" cy="31932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BB984EE5-364E-4EFC-9048-9B372B61DFB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8702" y="1275905"/>
                  <a:ext cx="325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A70205F2-CC08-4C33-B235-C14C0BA4400B}"/>
                    </a:ext>
                  </a:extLst>
                </p14:cNvPr>
                <p14:cNvContentPartPr/>
                <p14:nvPr/>
              </p14:nvContentPartPr>
              <p14:xfrm>
                <a:off x="1300582" y="988625"/>
                <a:ext cx="213840" cy="225360"/>
              </p14:xfrm>
            </p:contentPart>
          </mc:Choice>
          <mc:Fallback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A70205F2-CC08-4C33-B235-C14C0BA4400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91582" y="979985"/>
                  <a:ext cx="231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2AE9EE1A-8DFB-4BFB-B7F4-DA9ED7F932AD}"/>
                    </a:ext>
                  </a:extLst>
                </p14:cNvPr>
                <p14:cNvContentPartPr/>
                <p14:nvPr/>
              </p14:nvContentPartPr>
              <p14:xfrm>
                <a:off x="1243342" y="649145"/>
                <a:ext cx="292320" cy="186840"/>
              </p14:xfrm>
            </p:contentPart>
          </mc:Choice>
          <mc:Fallback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2AE9EE1A-8DFB-4BFB-B7F4-DA9ED7F932A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34342" y="640145"/>
                  <a:ext cx="309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9B88929E-82FD-459B-9886-EBB17AFEDDFD}"/>
                    </a:ext>
                  </a:extLst>
                </p14:cNvPr>
                <p14:cNvContentPartPr/>
                <p14:nvPr/>
              </p14:nvContentPartPr>
              <p14:xfrm>
                <a:off x="1419022" y="517385"/>
                <a:ext cx="208440" cy="356760"/>
              </p14:xfrm>
            </p:contentPart>
          </mc:Choice>
          <mc:Fallback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9B88929E-82FD-459B-9886-EBB17AFEDDF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410022" y="508745"/>
                  <a:ext cx="226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6CC557A9-793A-4D7D-A750-9A4F2EB3EADE}"/>
                    </a:ext>
                  </a:extLst>
                </p14:cNvPr>
                <p14:cNvContentPartPr/>
                <p14:nvPr/>
              </p14:nvContentPartPr>
              <p14:xfrm>
                <a:off x="1418662" y="257105"/>
                <a:ext cx="425520" cy="7344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6CC557A9-793A-4D7D-A750-9A4F2EB3EAD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409662" y="248105"/>
                  <a:ext cx="443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A70EA715-51B7-4AFA-BB4F-17A9C7B4EF03}"/>
                    </a:ext>
                  </a:extLst>
                </p14:cNvPr>
                <p14:cNvContentPartPr/>
                <p14:nvPr/>
              </p14:nvContentPartPr>
              <p14:xfrm>
                <a:off x="1569502" y="1505"/>
                <a:ext cx="236160" cy="39492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A70EA715-51B7-4AFA-BB4F-17A9C7B4EF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60862" y="-7135"/>
                  <a:ext cx="2538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D07A810D-6E78-42BF-8781-2BE800E4EA29}"/>
                    </a:ext>
                  </a:extLst>
                </p14:cNvPr>
                <p14:cNvContentPartPr/>
                <p14:nvPr/>
              </p14:nvContentPartPr>
              <p14:xfrm>
                <a:off x="1712062" y="38585"/>
                <a:ext cx="149040" cy="140400"/>
              </p14:xfrm>
            </p:contentPart>
          </mc:Choice>
          <mc:Fallback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D07A810D-6E78-42BF-8781-2BE800E4EA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703422" y="29585"/>
                  <a:ext cx="166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4D63010B-1251-42C2-B7C1-87A742195B69}"/>
                    </a:ext>
                  </a:extLst>
                </p14:cNvPr>
                <p14:cNvContentPartPr/>
                <p14:nvPr/>
              </p14:nvContentPartPr>
              <p14:xfrm>
                <a:off x="1917982" y="-34495"/>
                <a:ext cx="97920" cy="10944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4D63010B-1251-42C2-B7C1-87A742195B6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908982" y="-43495"/>
                  <a:ext cx="115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095B2750-3B86-4FCB-86B3-ED079EDAE9ED}"/>
                    </a:ext>
                  </a:extLst>
                </p14:cNvPr>
                <p14:cNvContentPartPr/>
                <p14:nvPr/>
              </p14:nvContentPartPr>
              <p14:xfrm>
                <a:off x="1729342" y="51919"/>
                <a:ext cx="258120" cy="11124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095B2750-3B86-4FCB-86B3-ED079EDAE9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20702" y="42919"/>
                  <a:ext cx="275760" cy="12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9334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s-CO" sz="4800">
                <a:solidFill>
                  <a:schemeClr val="bg1"/>
                </a:solidFill>
              </a:rPr>
              <a:t>Introducción a SysML™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s-CO" sz="2000">
              <a:solidFill>
                <a:srgbClr val="FFC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0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182" y="365125"/>
            <a:ext cx="9237617" cy="132556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SysML</a:t>
            </a:r>
            <a:r>
              <a:rPr lang="es-CO" dirty="0"/>
              <a:t>™ Permite especificar los elementos necesarios para desarrollar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24743"/>
            <a:ext cx="10515600" cy="4152220"/>
          </a:xfrm>
        </p:spPr>
        <p:txBody>
          <a:bodyPr/>
          <a:lstStyle/>
          <a:p>
            <a:r>
              <a:rPr lang="es-CO" dirty="0"/>
              <a:t>Es un lenguaje de modelamiento gráfico basado en UML™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7" y="299708"/>
            <a:ext cx="1340905" cy="1390980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92292111"/>
              </p:ext>
            </p:extLst>
          </p:nvPr>
        </p:nvGraphicFramePr>
        <p:xfrm>
          <a:off x="319604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031526227"/>
              </p:ext>
            </p:extLst>
          </p:nvPr>
        </p:nvGraphicFramePr>
        <p:xfrm>
          <a:off x="7046321" y="2826037"/>
          <a:ext cx="4454435" cy="357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730778487"/>
              </p:ext>
            </p:extLst>
          </p:nvPr>
        </p:nvGraphicFramePr>
        <p:xfrm>
          <a:off x="19594" y="2491982"/>
          <a:ext cx="4454435" cy="327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6735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err="1"/>
              <a:t>SysML</a:t>
            </a:r>
            <a:r>
              <a:rPr lang="es-CO" sz="4000" dirty="0"/>
              <a:t>™ ha evolucionado desde el 2007, la última versión disponible para el 2016 es la 1.4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294994"/>
              </p:ext>
            </p:extLst>
          </p:nvPr>
        </p:nvGraphicFramePr>
        <p:xfrm>
          <a:off x="1436915" y="2312128"/>
          <a:ext cx="9731827" cy="40044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83611">
                  <a:extLst>
                    <a:ext uri="{9D8B030D-6E8A-4147-A177-3AD203B41FA5}">
                      <a16:colId xmlns:a16="http://schemas.microsoft.com/office/drawing/2014/main" val="3265277303"/>
                    </a:ext>
                  </a:extLst>
                </a:gridCol>
                <a:gridCol w="2697711">
                  <a:extLst>
                    <a:ext uri="{9D8B030D-6E8A-4147-A177-3AD203B41FA5}">
                      <a16:colId xmlns:a16="http://schemas.microsoft.com/office/drawing/2014/main" val="3046483151"/>
                    </a:ext>
                  </a:extLst>
                </a:gridCol>
                <a:gridCol w="5250505">
                  <a:extLst>
                    <a:ext uri="{9D8B030D-6E8A-4147-A177-3AD203B41FA5}">
                      <a16:colId xmlns:a16="http://schemas.microsoft.com/office/drawing/2014/main" val="828199714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Versión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Fecha de Lanzamiento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07065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Diciembre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/>
                        <a:t>https://www.omg.org/spec/SysML/</a:t>
                      </a:r>
                      <a:r>
                        <a:rPr lang="es-CO" sz="2000"/>
                        <a:t>1.6/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13566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2"/>
                        </a:rPr>
                        <a:t>http://www.omg.org/spec/SysML/1.4/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397021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3"/>
                        </a:rPr>
                        <a:t>http://www.omg.org/spec/SysML/1.3/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816293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Junio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4"/>
                        </a:rPr>
                        <a:t>http://www.omg.org/spec/SysML/1.2/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491928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Noviembre 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5"/>
                        </a:rPr>
                        <a:t>http://www.omg.org/spec/SysML/1.1/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855467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/>
                        <a:t>Septiembre 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2000" dirty="0">
                          <a:hlinkClick r:id="rId6"/>
                        </a:rPr>
                        <a:t>http://www.omg.org/spec/SysML/1.0/</a:t>
                      </a:r>
                      <a:endParaRPr lang="es-CO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23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6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4377" y="365125"/>
            <a:ext cx="7635905" cy="1325563"/>
          </a:xfrm>
        </p:spPr>
        <p:txBody>
          <a:bodyPr>
            <a:normAutofit/>
          </a:bodyPr>
          <a:lstStyle/>
          <a:p>
            <a:pPr algn="ctr"/>
            <a:r>
              <a:rPr lang="es-CO" sz="4000"/>
              <a:t>Diagramas de SysML™ y su relación con UML™</a:t>
            </a:r>
            <a:endParaRPr lang="es-CO" sz="40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467862"/>
              </p:ext>
            </p:extLst>
          </p:nvPr>
        </p:nvGraphicFramePr>
        <p:xfrm>
          <a:off x="140677" y="1575583"/>
          <a:ext cx="11887200" cy="528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416"/>
            <a:ext cx="1340905" cy="13909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283" y="277457"/>
            <a:ext cx="1353517" cy="14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La especificación completa de un sistema mediante SysML™ debe tener: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328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841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s-CO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CO" sz="2400"/>
              <a:t>Contexto</a:t>
            </a:r>
          </a:p>
          <a:p>
            <a:r>
              <a:rPr lang="es-CO" sz="2400"/>
              <a:t>Introducción a SysML™</a:t>
            </a:r>
          </a:p>
          <a:p>
            <a:r>
              <a:rPr lang="es-CO" sz="2400"/>
              <a:t>Casos de Uso</a:t>
            </a:r>
          </a:p>
          <a:p>
            <a:r>
              <a:rPr lang="es-CO" sz="2400"/>
              <a:t>Diagramas de Requerimientos</a:t>
            </a:r>
          </a:p>
          <a:p>
            <a:r>
              <a:rPr lang="es-CO" sz="2400"/>
              <a:t>Máquina de Estados</a:t>
            </a:r>
          </a:p>
          <a:p>
            <a:r>
              <a:rPr lang="es-CO" sz="2400"/>
              <a:t>Secuencias</a:t>
            </a:r>
          </a:p>
          <a:p>
            <a:r>
              <a:rPr lang="es-CO" sz="2400"/>
              <a:t>Actividades</a:t>
            </a:r>
          </a:p>
          <a:p>
            <a:r>
              <a:rPr lang="es-CO" sz="2400"/>
              <a:t>Diagramas de Estructura</a:t>
            </a:r>
          </a:p>
          <a:p>
            <a:r>
              <a:rPr lang="es-CO" sz="2400"/>
              <a:t>Conclusiones y Referencias</a:t>
            </a:r>
          </a:p>
        </p:txBody>
      </p:sp>
    </p:spTree>
    <p:extLst>
      <p:ext uri="{BB962C8B-B14F-4D97-AF65-F5344CB8AC3E}">
        <p14:creationId xmlns:p14="http://schemas.microsoft.com/office/powerpoint/2010/main" val="358892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26" y="4199914"/>
            <a:ext cx="8220446" cy="15935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Cada diagrama representa un elemento del modelo completo de un sistema de información.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16183"/>
            <a:ext cx="10515600" cy="4060780"/>
          </a:xfrm>
        </p:spPr>
        <p:txBody>
          <a:bodyPr/>
          <a:lstStyle/>
          <a:p>
            <a:r>
              <a:rPr lang="es-CO" dirty="0"/>
              <a:t>Cada modelo deberá estar contenido en un marco (</a:t>
            </a:r>
            <a:r>
              <a:rPr lang="es-CO" i="1" dirty="0" err="1"/>
              <a:t>frame</a:t>
            </a:r>
            <a:r>
              <a:rPr lang="es-CO" dirty="0"/>
              <a:t>).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20486" y="3065672"/>
            <a:ext cx="2782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tipoDiagrama</a:t>
            </a:r>
            <a:r>
              <a:rPr lang="es-CO" dirty="0"/>
              <a:t>: abreviatura especifica del tipo de diagrama. </a:t>
            </a:r>
            <a:r>
              <a:rPr lang="es-CO" dirty="0" err="1"/>
              <a:t>Ej</a:t>
            </a:r>
            <a:r>
              <a:rPr lang="es-CO" dirty="0"/>
              <a:t>:</a:t>
            </a:r>
          </a:p>
          <a:p>
            <a:r>
              <a:rPr lang="es-CO" dirty="0" err="1"/>
              <a:t>Act</a:t>
            </a:r>
            <a:r>
              <a:rPr lang="es-CO" dirty="0"/>
              <a:t> – actividades </a:t>
            </a:r>
          </a:p>
          <a:p>
            <a:r>
              <a:rPr lang="es-CO" dirty="0" err="1"/>
              <a:t>Sd</a:t>
            </a:r>
            <a:r>
              <a:rPr lang="es-CO" dirty="0"/>
              <a:t> – Secuencias </a:t>
            </a:r>
          </a:p>
          <a:p>
            <a:r>
              <a:rPr lang="es-CO" dirty="0" err="1"/>
              <a:t>Pkg</a:t>
            </a:r>
            <a:r>
              <a:rPr lang="es-CO" dirty="0"/>
              <a:t> – Paquetes 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2403566" y="4199914"/>
            <a:ext cx="1541417" cy="3328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0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Para ilustrar el uso de los diferentes diagramas se considerará el siguiente caso de estudio: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Compra de una boleta de cine en la taquilla de </a:t>
            </a:r>
            <a:r>
              <a:rPr lang="es-CO" dirty="0" err="1"/>
              <a:t>UNTeatro</a:t>
            </a:r>
            <a:r>
              <a:rPr lang="es-CO" dirty="0"/>
              <a:t>, considerando solamente la intervención del cliente y la persona que atiende en la taquilla (taquillero).</a:t>
            </a:r>
          </a:p>
        </p:txBody>
      </p:sp>
      <p:pic>
        <p:nvPicPr>
          <p:cNvPr id="5" name="Imagen 4" descr="Tamanho mínimo de uma &lt;strong&gt;fila&lt;/strong&gt; no Breta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22" y="4152868"/>
            <a:ext cx="3342543" cy="2024095"/>
          </a:xfrm>
          <a:prstGeom prst="rect">
            <a:avLst/>
          </a:prstGeom>
        </p:spPr>
      </p:pic>
      <p:pic>
        <p:nvPicPr>
          <p:cNvPr id="6" name="Imagen 5" descr="El reparto de los ingresos de la &lt;strong&gt;taquilla&lt;/strong&gt; de cine y las lucrativa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71" y="3948249"/>
            <a:ext cx="3625659" cy="23636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6303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El proceso de modelación de un SI comienza con la especificación del diagrama de Casos de Uso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26261"/>
              </p:ext>
            </p:extLst>
          </p:nvPr>
        </p:nvGraphicFramePr>
        <p:xfrm>
          <a:off x="152400" y="1825625"/>
          <a:ext cx="11887200" cy="4558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ipse 4"/>
          <p:cNvSpPr/>
          <p:nvPr/>
        </p:nvSpPr>
        <p:spPr>
          <a:xfrm>
            <a:off x="9170127" y="3892731"/>
            <a:ext cx="2978330" cy="2284232"/>
          </a:xfrm>
          <a:prstGeom prst="ellipse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79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19" y="2073683"/>
            <a:ext cx="5634038" cy="45104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Por cada actor se especifica cuál es la interacción (operación, tarea o función) que realizará.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>
            <a:off x="2842267" y="3696790"/>
            <a:ext cx="1194158" cy="16865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319348" y="2962310"/>
            <a:ext cx="1522919" cy="1806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una acción, tarea, operación o función </a:t>
            </a:r>
          </a:p>
          <a:p>
            <a:pPr marL="0" indent="0" algn="r">
              <a:buNone/>
            </a:pPr>
            <a:endParaRPr lang="es-CO" sz="2000" dirty="0"/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>
            <a:off x="7785463" y="2897523"/>
            <a:ext cx="1587745" cy="6478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373208" y="2371424"/>
            <a:ext cx="2135161" cy="1181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7916083" y="5224918"/>
            <a:ext cx="1326504" cy="19616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42587" y="4768583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</p:spTree>
    <p:extLst>
      <p:ext uri="{BB962C8B-B14F-4D97-AF65-F5344CB8AC3E}">
        <p14:creationId xmlns:p14="http://schemas.microsoft.com/office/powerpoint/2010/main" val="318598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2157" y="497232"/>
            <a:ext cx="8946762" cy="1325563"/>
          </a:xfrm>
        </p:spPr>
        <p:txBody>
          <a:bodyPr>
            <a:normAutofit/>
          </a:bodyPr>
          <a:lstStyle/>
          <a:p>
            <a:r>
              <a:rPr lang="es-CO" sz="4000" dirty="0"/>
              <a:t>Otro ejemplo…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44078" y="573057"/>
            <a:ext cx="2389621" cy="1249738"/>
            <a:chOff x="838200" y="365125"/>
            <a:chExt cx="2389621" cy="1249738"/>
          </a:xfrm>
        </p:grpSpPr>
        <p:grpSp>
          <p:nvGrpSpPr>
            <p:cNvPr id="4" name="Grupo 3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8" name="Rectángulo 7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CuadroTexto 8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Casos de Uso</a:t>
                </a: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CuadroTexto 6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uc</a:t>
                </a:r>
                <a:endParaRPr lang="es-ES" sz="2400" kern="1200" dirty="0"/>
              </a:p>
            </p:txBody>
          </p:sp>
        </p:grp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57" y="2344095"/>
            <a:ext cx="5989592" cy="3959222"/>
          </a:xfrm>
          <a:prstGeom prst="rect">
            <a:avLst/>
          </a:prstGeom>
        </p:spPr>
      </p:pic>
      <p:cxnSp>
        <p:nvCxnSpPr>
          <p:cNvPr id="12" name="Conector recto de flecha 11"/>
          <p:cNvCxnSpPr>
            <a:endCxn id="19" idx="3"/>
          </p:cNvCxnSpPr>
          <p:nvPr/>
        </p:nvCxnSpPr>
        <p:spPr>
          <a:xfrm flipH="1" flipV="1">
            <a:off x="2842268" y="3498434"/>
            <a:ext cx="567138" cy="99822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20" idx="3"/>
            <a:endCxn id="19" idx="3"/>
          </p:cNvCxnSpPr>
          <p:nvPr/>
        </p:nvCxnSpPr>
        <p:spPr>
          <a:xfrm flipH="1">
            <a:off x="2842268" y="3342318"/>
            <a:ext cx="410885" cy="1561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arcador de contenido 2"/>
          <p:cNvSpPr txBox="1">
            <a:spLocks/>
          </p:cNvSpPr>
          <p:nvPr/>
        </p:nvSpPr>
        <p:spPr>
          <a:xfrm>
            <a:off x="158468" y="2962310"/>
            <a:ext cx="2683800" cy="10722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Actores</a:t>
            </a:r>
            <a:r>
              <a:rPr lang="es-CO" sz="2000" dirty="0"/>
              <a:t>, ejecutan la acción en el sistema. </a:t>
            </a:r>
          </a:p>
          <a:p>
            <a:pPr marL="0" indent="0" algn="r">
              <a:buNone/>
            </a:pPr>
            <a:r>
              <a:rPr lang="es-CO" sz="2000" dirty="0"/>
              <a:t>Cliente NO interactúa.</a:t>
            </a:r>
          </a:p>
        </p:txBody>
      </p:sp>
      <p:sp>
        <p:nvSpPr>
          <p:cNvPr id="20" name="Señal de prohibido 19"/>
          <p:cNvSpPr/>
          <p:nvPr/>
        </p:nvSpPr>
        <p:spPr>
          <a:xfrm>
            <a:off x="3151011" y="2786237"/>
            <a:ext cx="697467" cy="651490"/>
          </a:xfrm>
          <a:prstGeom prst="noSmoking">
            <a:avLst>
              <a:gd name="adj" fmla="val 8877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cxnSp>
        <p:nvCxnSpPr>
          <p:cNvPr id="29" name="Conector recto de flecha 28"/>
          <p:cNvCxnSpPr>
            <a:endCxn id="32" idx="1"/>
          </p:cNvCxnSpPr>
          <p:nvPr/>
        </p:nvCxnSpPr>
        <p:spPr>
          <a:xfrm flipV="1">
            <a:off x="7054186" y="2283388"/>
            <a:ext cx="2227590" cy="5465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9281776" y="1780538"/>
            <a:ext cx="2683801" cy="10056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CO" sz="2000" b="1" dirty="0"/>
              <a:t>Escenario</a:t>
            </a:r>
            <a:r>
              <a:rPr lang="es-CO" sz="2000" dirty="0"/>
              <a:t> del sistema en el que se ejecutan las acciones.</a:t>
            </a:r>
          </a:p>
        </p:txBody>
      </p:sp>
      <p:cxnSp>
        <p:nvCxnSpPr>
          <p:cNvPr id="37" name="Conector recto de flecha 36"/>
          <p:cNvCxnSpPr>
            <a:endCxn id="40" idx="1"/>
          </p:cNvCxnSpPr>
          <p:nvPr/>
        </p:nvCxnSpPr>
        <p:spPr>
          <a:xfrm flipV="1">
            <a:off x="8491102" y="3872570"/>
            <a:ext cx="790674" cy="19531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9281776" y="3416235"/>
            <a:ext cx="2683801" cy="912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Caso de Uso (CU)</a:t>
            </a:r>
            <a:r>
              <a:rPr lang="es-CO" sz="2000" dirty="0"/>
              <a:t>, acción o interacción del usuario con el sistema.</a:t>
            </a: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7700428" y="4721367"/>
            <a:ext cx="1581348" cy="77923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Marcador de contenido 2"/>
          <p:cNvSpPr txBox="1">
            <a:spLocks/>
          </p:cNvSpPr>
          <p:nvPr/>
        </p:nvSpPr>
        <p:spPr>
          <a:xfrm>
            <a:off x="9281776" y="5110983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include</a:t>
            </a:r>
            <a:r>
              <a:rPr lang="es-CO" sz="2000" b="1" dirty="0"/>
              <a:t>&gt;&gt;</a:t>
            </a:r>
            <a:r>
              <a:rPr lang="es-CO" sz="2000" dirty="0"/>
              <a:t>, el CU de origen incluye la funcionalidad del CU destino</a:t>
            </a:r>
          </a:p>
        </p:txBody>
      </p:sp>
      <p:sp>
        <p:nvSpPr>
          <p:cNvPr id="54" name="Marcador de contenido 2"/>
          <p:cNvSpPr txBox="1">
            <a:spLocks/>
          </p:cNvSpPr>
          <p:nvPr/>
        </p:nvSpPr>
        <p:spPr>
          <a:xfrm>
            <a:off x="141893" y="5009674"/>
            <a:ext cx="2683801" cy="1184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sz="2000" b="1" dirty="0"/>
              <a:t>&lt;&lt;</a:t>
            </a:r>
            <a:r>
              <a:rPr lang="es-CO" sz="2000" b="1" dirty="0" err="1"/>
              <a:t>extend</a:t>
            </a:r>
            <a:r>
              <a:rPr lang="es-CO" sz="2000" b="1" dirty="0"/>
              <a:t>&gt;&gt;</a:t>
            </a:r>
            <a:r>
              <a:rPr lang="es-CO" sz="2000" dirty="0"/>
              <a:t>, el CU de origen extiende o amplía la funcionalidad del CU destino</a:t>
            </a:r>
          </a:p>
        </p:txBody>
      </p:sp>
      <p:cxnSp>
        <p:nvCxnSpPr>
          <p:cNvPr id="57" name="Conector recto de flecha 56"/>
          <p:cNvCxnSpPr>
            <a:endCxn id="54" idx="3"/>
          </p:cNvCxnSpPr>
          <p:nvPr/>
        </p:nvCxnSpPr>
        <p:spPr>
          <a:xfrm flipH="1">
            <a:off x="2825694" y="4935758"/>
            <a:ext cx="2699895" cy="6662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8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Considere que el diagrama de casos de uso incluye los siguientes aspectos de BPMN.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058989" cy="46143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s-CO" dirty="0"/>
              <a:t>Las actividades de BPMN pueden ser eventuales casos de uso.</a:t>
            </a:r>
          </a:p>
          <a:p>
            <a:pPr lvl="1">
              <a:lnSpc>
                <a:spcPct val="160000"/>
              </a:lnSpc>
            </a:pPr>
            <a:r>
              <a:rPr lang="es-CO" dirty="0">
                <a:solidFill>
                  <a:srgbClr val="FF0000"/>
                </a:solidFill>
              </a:rPr>
              <a:t>¿Cuál tipo de actividades son candidatas a ser casos de uso?</a:t>
            </a:r>
            <a:endParaRPr lang="es-CO" dirty="0"/>
          </a:p>
          <a:p>
            <a:pPr>
              <a:lnSpc>
                <a:spcPct val="160000"/>
              </a:lnSpc>
            </a:pPr>
            <a:r>
              <a:rPr lang="es-CO" dirty="0"/>
              <a:t>Los carriles o actores de BPMN son posibles actores en los Casos de Uso.</a:t>
            </a:r>
          </a:p>
          <a:p>
            <a:pPr lvl="1">
              <a:lnSpc>
                <a:spcPct val="160000"/>
              </a:lnSpc>
            </a:pPr>
            <a:r>
              <a:rPr lang="es-CO" dirty="0"/>
              <a:t>El Cliente no interactúa con el SI por tanto este actor no debe ir en los Casos de Uso; sin embargo, en un BPMN sí debe ir. </a:t>
            </a:r>
            <a:r>
              <a:rPr lang="es-CO" dirty="0">
                <a:solidFill>
                  <a:srgbClr val="FF0000"/>
                </a:solidFill>
              </a:rPr>
              <a:t>¿Por qué?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65" y="2101737"/>
            <a:ext cx="3333750" cy="2095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866" y="4769983"/>
            <a:ext cx="870857" cy="1436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90" y="4769983"/>
            <a:ext cx="897595" cy="14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76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00" y="1690688"/>
            <a:ext cx="6495424" cy="49784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3368" y="365125"/>
            <a:ext cx="8801579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Ahora se especifican los objetivos/necesidades de los interesados (actores)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439574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req</a:t>
                </a:r>
                <a:endParaRPr lang="es-ES" sz="2400" kern="1200" dirty="0"/>
              </a:p>
            </p:txBody>
          </p:sp>
        </p:grpSp>
      </p:grpSp>
      <p:sp>
        <p:nvSpPr>
          <p:cNvPr id="39" name="Marcador de contenido 2"/>
          <p:cNvSpPr txBox="1">
            <a:spLocks/>
          </p:cNvSpPr>
          <p:nvPr/>
        </p:nvSpPr>
        <p:spPr>
          <a:xfrm>
            <a:off x="9757955" y="4036423"/>
            <a:ext cx="1580606" cy="8593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800" dirty="0"/>
              <a:t>Especifica el </a:t>
            </a:r>
            <a:r>
              <a:rPr lang="es-CO" sz="1800" b="1" dirty="0"/>
              <a:t>caso de uso </a:t>
            </a:r>
            <a:r>
              <a:rPr lang="es-CO" sz="1800" dirty="0"/>
              <a:t>relacionado</a:t>
            </a:r>
          </a:p>
        </p:txBody>
      </p:sp>
      <p:cxnSp>
        <p:nvCxnSpPr>
          <p:cNvPr id="40" name="Conector recto de flecha 39"/>
          <p:cNvCxnSpPr>
            <a:endCxn id="39" idx="2"/>
          </p:cNvCxnSpPr>
          <p:nvPr/>
        </p:nvCxnSpPr>
        <p:spPr>
          <a:xfrm flipV="1">
            <a:off x="8569234" y="4895778"/>
            <a:ext cx="1979024" cy="98250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7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0936" y="365125"/>
            <a:ext cx="8202863" cy="132556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NO es de Comportamiento. Se especifican los aspectos que se deben satisfacer.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544078" y="365125"/>
            <a:ext cx="2389621" cy="1249738"/>
            <a:chOff x="838200" y="365125"/>
            <a:chExt cx="2389621" cy="1249738"/>
          </a:xfrm>
        </p:grpSpPr>
        <p:grpSp>
          <p:nvGrpSpPr>
            <p:cNvPr id="18" name="Grupo 17"/>
            <p:cNvGrpSpPr/>
            <p:nvPr/>
          </p:nvGrpSpPr>
          <p:grpSpPr>
            <a:xfrm>
              <a:off x="838200" y="365125"/>
              <a:ext cx="2172383" cy="1124763"/>
              <a:chOff x="9377419" y="2541913"/>
              <a:chExt cx="2172383" cy="1124763"/>
            </a:xfrm>
          </p:grpSpPr>
          <p:sp>
            <p:nvSpPr>
              <p:cNvPr id="22" name="Rectángulo 21"/>
              <p:cNvSpPr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CuadroTexto 22"/>
              <p:cNvSpPr txBox="1"/>
              <p:nvPr/>
            </p:nvSpPr>
            <p:spPr>
              <a:xfrm>
                <a:off x="9377419" y="2541913"/>
                <a:ext cx="2172383" cy="112476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605" tIns="14605" rIns="14605" bIns="158717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Diagrama de requerimientos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1272676" y="1239942"/>
              <a:ext cx="1955145" cy="374921"/>
              <a:chOff x="9811895" y="3416730"/>
              <a:chExt cx="1955145" cy="374921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CuadroTexto 20"/>
              <p:cNvSpPr txBox="1"/>
              <p:nvPr/>
            </p:nvSpPr>
            <p:spPr>
              <a:xfrm>
                <a:off x="9811895" y="3416730"/>
                <a:ext cx="1955145" cy="37492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15240" rIns="60960" bIns="15240" numCol="1" spcCol="1270" anchor="ctr" anchorCtr="0">
                <a:noAutofit/>
              </a:bodyPr>
              <a:lstStyle/>
              <a:p>
                <a:pPr lvl="0" algn="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400" kern="1200" dirty="0"/>
                  <a:t>Tipo: </a:t>
                </a:r>
                <a:r>
                  <a:rPr lang="es-ES" sz="2400" kern="1200" dirty="0" err="1"/>
                  <a:t>rq</a:t>
                </a:r>
                <a:endParaRPr lang="es-ES" sz="2400" kern="1200" dirty="0"/>
              </a:p>
            </p:txBody>
          </p:sp>
        </p:grpSp>
      </p:grpSp>
      <p:grpSp>
        <p:nvGrpSpPr>
          <p:cNvPr id="65" name="Grupo 64"/>
          <p:cNvGrpSpPr/>
          <p:nvPr/>
        </p:nvGrpSpPr>
        <p:grpSpPr>
          <a:xfrm>
            <a:off x="870650" y="2220687"/>
            <a:ext cx="11081865" cy="4076592"/>
            <a:chOff x="413450" y="2259873"/>
            <a:chExt cx="11081865" cy="4076592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50" y="2364564"/>
              <a:ext cx="10049900" cy="3971901"/>
            </a:xfrm>
            <a:prstGeom prst="rect">
              <a:avLst/>
            </a:prstGeom>
          </p:spPr>
        </p:pic>
        <p:sp>
          <p:nvSpPr>
            <p:cNvPr id="29" name="Marcador de contenido 2"/>
            <p:cNvSpPr txBox="1">
              <a:spLocks/>
            </p:cNvSpPr>
            <p:nvPr/>
          </p:nvSpPr>
          <p:spPr>
            <a:xfrm>
              <a:off x="4214897" y="2564406"/>
              <a:ext cx="1571949" cy="8688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defPPr>
                <a:defRPr lang="es-CO"/>
              </a:defPPr>
              <a:lvl1pPr indent="0" algn="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>
                  <a:solidFill>
                    <a:schemeClr val="tx1"/>
                  </a:solidFill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s-CO" dirty="0"/>
                <a:t>Desagrega el requerimiento de origen</a:t>
              </a:r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 flipV="1">
              <a:off x="3005568" y="2885931"/>
              <a:ext cx="1209329" cy="138282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Marcador de contenido 2"/>
            <p:cNvSpPr txBox="1">
              <a:spLocks/>
            </p:cNvSpPr>
            <p:nvPr/>
          </p:nvSpPr>
          <p:spPr>
            <a:xfrm>
              <a:off x="9914709" y="3331026"/>
              <a:ext cx="1580606" cy="13324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CO" sz="1800" dirty="0"/>
                <a:t>Detalla el requerimiento mediante un </a:t>
              </a:r>
              <a:r>
                <a:rPr lang="es-CO" sz="1800" b="1" dirty="0"/>
                <a:t>caso de uso </a:t>
              </a:r>
              <a:r>
                <a:rPr lang="es-CO" sz="1800" dirty="0"/>
                <a:t>existente</a:t>
              </a:r>
            </a:p>
          </p:txBody>
        </p:sp>
        <p:cxnSp>
          <p:nvCxnSpPr>
            <p:cNvPr id="40" name="Conector recto de flecha 39"/>
            <p:cNvCxnSpPr>
              <a:endCxn id="39" idx="2"/>
            </p:cNvCxnSpPr>
            <p:nvPr/>
          </p:nvCxnSpPr>
          <p:spPr>
            <a:xfrm flipV="1">
              <a:off x="9771017" y="4663439"/>
              <a:ext cx="933995" cy="92746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Marcador de contenido 2"/>
            <p:cNvSpPr txBox="1">
              <a:spLocks/>
            </p:cNvSpPr>
            <p:nvPr/>
          </p:nvSpPr>
          <p:spPr>
            <a:xfrm>
              <a:off x="6661647" y="2259873"/>
              <a:ext cx="2362508" cy="6260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CO" sz="1800" dirty="0"/>
                <a:t>La venta de tiquetes se deriva o depende de …</a:t>
              </a:r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 flipV="1">
              <a:off x="6661647" y="2885932"/>
              <a:ext cx="431484" cy="100685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27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451392" y="497597"/>
          <a:ext cx="9084491" cy="582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arcador de contenido 2"/>
          <p:cNvSpPr txBox="1">
            <a:spLocks/>
          </p:cNvSpPr>
          <p:nvPr/>
        </p:nvSpPr>
        <p:spPr>
          <a:xfrm>
            <a:off x="3758360" y="3065739"/>
            <a:ext cx="2185240" cy="116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400" b="1" i="1" dirty="0"/>
              <a:t>Propiedades </a:t>
            </a:r>
          </a:p>
          <a:p>
            <a:pPr marL="0" indent="0" algn="ctr">
              <a:buNone/>
            </a:pPr>
            <a:r>
              <a:rPr lang="es-CO" sz="2400" b="1" i="1" dirty="0"/>
              <a:t>de los Requerimientos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9658418" y="1668617"/>
            <a:ext cx="2185240" cy="234168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¿Cuáles requerimientos faltan en el modelo del caso de estudio?</a:t>
            </a:r>
          </a:p>
        </p:txBody>
      </p:sp>
    </p:spTree>
    <p:extLst>
      <p:ext uri="{BB962C8B-B14F-4D97-AF65-F5344CB8AC3E}">
        <p14:creationId xmlns:p14="http://schemas.microsoft.com/office/powerpoint/2010/main" val="19359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D27F4-F959-4BE9-9FF8-1E7A561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Diferencias y similitudes Validación / verificación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0629B-7086-478C-9396-4EB74B57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555555"/>
                </a:solidFill>
                <a:latin typeface="Roboto"/>
              </a:rPr>
              <a:t>Similitudes</a:t>
            </a:r>
            <a:endParaRPr lang="es-MX" b="0" i="0" dirty="0">
              <a:solidFill>
                <a:srgbClr val="555555"/>
              </a:solidFill>
              <a:effectLst/>
              <a:latin typeface="Roboto"/>
            </a:endParaRP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Facilitar la detección temprana y corrección de los posibles errores que se hayan cometido en el proceso.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Fomentar y favorecer la intervención de las partes implicadas en todas las fases del proceso.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Proporcionar medidas de apoyo hacia el proceso para mejorar el cumplimiento de los requisitos establecidos.</a:t>
            </a:r>
          </a:p>
          <a:p>
            <a:pPr algn="l" fontAlgn="base"/>
            <a:endParaRPr lang="es-MX" b="0" i="0" dirty="0">
              <a:solidFill>
                <a:srgbClr val="555555"/>
              </a:solidFill>
              <a:effectLst/>
              <a:latin typeface="Roboto"/>
            </a:endParaRPr>
          </a:p>
          <a:p>
            <a:pPr algn="l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Diferencias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Verificación es el proceso de revisar que los resultados son de acuerdo a los insumos</a:t>
            </a:r>
          </a:p>
          <a:p>
            <a:pPr lvl="1" fontAlgn="base"/>
            <a:r>
              <a:rPr lang="es-MX" b="0" i="0" dirty="0">
                <a:solidFill>
                  <a:srgbClr val="555555"/>
                </a:solidFill>
                <a:effectLst/>
                <a:latin typeface="Roboto"/>
              </a:rPr>
              <a:t>Validación es el proceso de revisar que el producto o servicio es aceptado por el usuario o no.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606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CO" sz="5800"/>
              <a:t>Contexto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s-CO">
              <a:solidFill>
                <a:schemeClr val="accent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14" y="1746361"/>
            <a:ext cx="3364093" cy="5039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Permite definir los posibles estados por los que pasa un objeto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21324"/>
              </p:ext>
            </p:extLst>
          </p:nvPr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7384914" y="3440684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6421818" y="3931394"/>
            <a:ext cx="963096" cy="33454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84" y="1921122"/>
            <a:ext cx="5004571" cy="433391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3016" y="365125"/>
            <a:ext cx="8440783" cy="1325563"/>
          </a:xfrm>
        </p:spPr>
        <p:txBody>
          <a:bodyPr>
            <a:normAutofit/>
          </a:bodyPr>
          <a:lstStyle/>
          <a:p>
            <a:r>
              <a:rPr lang="es-CO" sz="4000" dirty="0"/>
              <a:t>Ahora el modelo mas refinado (detallado)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413657" y="180408"/>
          <a:ext cx="2303417" cy="164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6825266" y="2758054"/>
            <a:ext cx="918805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Estado</a:t>
            </a:r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 flipV="1">
            <a:off x="6018370" y="2932358"/>
            <a:ext cx="806896" cy="62073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contenido 2"/>
          <p:cNvSpPr txBox="1">
            <a:spLocks/>
          </p:cNvSpPr>
          <p:nvPr/>
        </p:nvSpPr>
        <p:spPr>
          <a:xfrm>
            <a:off x="8649015" y="3106662"/>
            <a:ext cx="2000820" cy="981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Transición</a:t>
            </a:r>
          </a:p>
          <a:p>
            <a:pPr algn="l"/>
            <a:r>
              <a:rPr lang="es-CO" dirty="0"/>
              <a:t>Condición para cambiar de estado</a:t>
            </a:r>
          </a:p>
        </p:txBody>
      </p:sp>
      <p:cxnSp>
        <p:nvCxnSpPr>
          <p:cNvPr id="11" name="Conector recto de flecha 10"/>
          <p:cNvCxnSpPr>
            <a:endCxn id="10" idx="1"/>
          </p:cNvCxnSpPr>
          <p:nvPr/>
        </p:nvCxnSpPr>
        <p:spPr>
          <a:xfrm flipV="1">
            <a:off x="7744071" y="3597372"/>
            <a:ext cx="904944" cy="38679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contenido 2"/>
          <p:cNvSpPr txBox="1">
            <a:spLocks/>
          </p:cNvSpPr>
          <p:nvPr/>
        </p:nvSpPr>
        <p:spPr>
          <a:xfrm>
            <a:off x="1012063" y="4088081"/>
            <a:ext cx="2000820" cy="1711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CO" dirty="0"/>
              <a:t>¡Cada modelo puede dar pistas de lo que puede faltar en los otros!</a:t>
            </a:r>
          </a:p>
        </p:txBody>
      </p:sp>
      <p:cxnSp>
        <p:nvCxnSpPr>
          <p:cNvPr id="22" name="Conector recto de flecha 21"/>
          <p:cNvCxnSpPr>
            <a:endCxn id="21" idx="3"/>
          </p:cNvCxnSpPr>
          <p:nvPr/>
        </p:nvCxnSpPr>
        <p:spPr>
          <a:xfrm flipH="1" flipV="1">
            <a:off x="3012883" y="4943995"/>
            <a:ext cx="919037" cy="5946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8559" y="4581648"/>
            <a:ext cx="2185240" cy="191400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s-CO" sz="2400" b="1" i="1" dirty="0">
                <a:solidFill>
                  <a:srgbClr val="FF0000"/>
                </a:solidFill>
              </a:rPr>
              <a:t>¿Cómo será el modelo para Película?</a:t>
            </a:r>
          </a:p>
        </p:txBody>
      </p:sp>
    </p:spTree>
    <p:extLst>
      <p:ext uri="{BB962C8B-B14F-4D97-AF65-F5344CB8AC3E}">
        <p14:creationId xmlns:p14="http://schemas.microsoft.com/office/powerpoint/2010/main" val="2712054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6" y="2068285"/>
            <a:ext cx="7736439" cy="45547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5457" y="361949"/>
            <a:ext cx="7992292" cy="1270908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los mensajes que comparten</a:t>
            </a:r>
          </a:p>
        </p:txBody>
      </p:sp>
      <p:graphicFrame>
        <p:nvGraphicFramePr>
          <p:cNvPr id="4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50633"/>
              </p:ext>
            </p:extLst>
          </p:nvPr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7021209" y="5749448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Mensajes</a:t>
            </a:r>
          </a:p>
        </p:txBody>
      </p:sp>
      <p:cxnSp>
        <p:nvCxnSpPr>
          <p:cNvPr id="9" name="Conector recto de flecha 8"/>
          <p:cNvCxnSpPr>
            <a:endCxn id="8" idx="0"/>
          </p:cNvCxnSpPr>
          <p:nvPr/>
        </p:nvCxnSpPr>
        <p:spPr>
          <a:xfrm>
            <a:off x="7498080" y="4846321"/>
            <a:ext cx="133856" cy="90312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contenido 2"/>
          <p:cNvSpPr txBox="1">
            <a:spLocks/>
          </p:cNvSpPr>
          <p:nvPr/>
        </p:nvSpPr>
        <p:spPr>
          <a:xfrm>
            <a:off x="10156296" y="2453254"/>
            <a:ext cx="1221453" cy="348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Objetos</a:t>
            </a:r>
          </a:p>
        </p:txBody>
      </p:sp>
      <p:cxnSp>
        <p:nvCxnSpPr>
          <p:cNvPr id="13" name="Conector recto de flecha 12"/>
          <p:cNvCxnSpPr>
            <a:endCxn id="12" idx="1"/>
          </p:cNvCxnSpPr>
          <p:nvPr/>
        </p:nvCxnSpPr>
        <p:spPr>
          <a:xfrm flipV="1">
            <a:off x="9575074" y="2627558"/>
            <a:ext cx="581222" cy="4422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586524" y="5607101"/>
            <a:ext cx="1512064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Línea de Vida</a:t>
            </a: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582298" y="5297884"/>
            <a:ext cx="992776" cy="30111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contenido 2"/>
          <p:cNvSpPr txBox="1">
            <a:spLocks/>
          </p:cNvSpPr>
          <p:nvPr/>
        </p:nvSpPr>
        <p:spPr>
          <a:xfrm>
            <a:off x="1503239" y="395346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s-CO" b="1" dirty="0"/>
              <a:t>Activación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H="1" flipV="1">
            <a:off x="2736143" y="4152869"/>
            <a:ext cx="624803" cy="3422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4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77697"/>
            <a:ext cx="3161213" cy="1816372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Especifica las interacciones entre los objetos y sus flujos de control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59" y="361949"/>
            <a:ext cx="7413188" cy="6169762"/>
          </a:xfrm>
        </p:spPr>
      </p:pic>
      <p:graphicFrame>
        <p:nvGraphicFramePr>
          <p:cNvPr id="4" name="Marcador de contenido 5"/>
          <p:cNvGraphicFramePr>
            <a:graphicFrameLocks/>
          </p:cNvGraphicFramePr>
          <p:nvPr/>
        </p:nvGraphicFramePr>
        <p:xfrm>
          <a:off x="838200" y="361949"/>
          <a:ext cx="2283823" cy="146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326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4" y="365125"/>
            <a:ext cx="7813766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Especifica el flujo de transformación de las entradas en salidas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690688"/>
            <a:ext cx="5899672" cy="4967378"/>
          </a:xfrm>
        </p:spPr>
      </p:pic>
      <p:grpSp>
        <p:nvGrpSpPr>
          <p:cNvPr id="4" name="Grupo 3"/>
          <p:cNvGrpSpPr/>
          <p:nvPr/>
        </p:nvGrpSpPr>
        <p:grpSpPr>
          <a:xfrm>
            <a:off x="838200" y="440950"/>
            <a:ext cx="2172383" cy="1124763"/>
            <a:chOff x="120158" y="2541913"/>
            <a:chExt cx="2172383" cy="1124763"/>
          </a:xfrm>
        </p:grpSpPr>
        <p:sp>
          <p:nvSpPr>
            <p:cNvPr id="8" name="Rectángulo 7"/>
            <p:cNvSpPr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120158" y="2541913"/>
              <a:ext cx="2172383" cy="11247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05" tIns="14605" rIns="14605" bIns="158717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Diagrama de Actividades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272677" y="1315767"/>
            <a:ext cx="1955145" cy="374921"/>
            <a:chOff x="554635" y="3416730"/>
            <a:chExt cx="1955145" cy="374921"/>
          </a:xfrm>
        </p:grpSpPr>
        <p:sp>
          <p:nvSpPr>
            <p:cNvPr id="6" name="Rectángulo 5"/>
            <p:cNvSpPr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54635" y="3416730"/>
              <a:ext cx="1955145" cy="3749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15240" rIns="60960" bIns="15240" numCol="1" spcCol="1270" anchor="ctr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kern="1200" dirty="0"/>
                <a:t>Tipo: </a:t>
              </a:r>
              <a:r>
                <a:rPr lang="es-ES" sz="2400" kern="1200" dirty="0" err="1"/>
                <a:t>act</a:t>
              </a:r>
              <a:endParaRPr lang="es-ES" sz="24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1068025" y="3975825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2" name="Conector recto de flecha 11"/>
          <p:cNvCxnSpPr>
            <a:endCxn id="11" idx="3"/>
          </p:cNvCxnSpPr>
          <p:nvPr/>
        </p:nvCxnSpPr>
        <p:spPr>
          <a:xfrm flipH="1">
            <a:off x="2300928" y="4153990"/>
            <a:ext cx="709656" cy="212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contenido 2"/>
          <p:cNvSpPr txBox="1">
            <a:spLocks/>
          </p:cNvSpPr>
          <p:nvPr/>
        </p:nvSpPr>
        <p:spPr>
          <a:xfrm>
            <a:off x="1111742" y="4785564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Entrada</a:t>
            </a:r>
          </a:p>
        </p:txBody>
      </p:sp>
      <p:cxnSp>
        <p:nvCxnSpPr>
          <p:cNvPr id="15" name="Conector recto de flecha 14"/>
          <p:cNvCxnSpPr>
            <a:endCxn id="14" idx="3"/>
          </p:cNvCxnSpPr>
          <p:nvPr/>
        </p:nvCxnSpPr>
        <p:spPr>
          <a:xfrm flipH="1" flipV="1">
            <a:off x="2344645" y="4984966"/>
            <a:ext cx="665936" cy="3784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contenido 2"/>
          <p:cNvSpPr txBox="1">
            <a:spLocks/>
          </p:cNvSpPr>
          <p:nvPr/>
        </p:nvSpPr>
        <p:spPr>
          <a:xfrm>
            <a:off x="9118366" y="282011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19" name="Conector recto de flecha 18"/>
          <p:cNvCxnSpPr>
            <a:endCxn id="18" idx="1"/>
          </p:cNvCxnSpPr>
          <p:nvPr/>
        </p:nvCxnSpPr>
        <p:spPr>
          <a:xfrm flipV="1">
            <a:off x="8654500" y="3019515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contenido 2"/>
          <p:cNvSpPr txBox="1">
            <a:spLocks/>
          </p:cNvSpPr>
          <p:nvPr/>
        </p:nvSpPr>
        <p:spPr>
          <a:xfrm>
            <a:off x="9063372" y="3954587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4" name="Conector recto de flecha 23"/>
          <p:cNvCxnSpPr>
            <a:endCxn id="23" idx="1"/>
          </p:cNvCxnSpPr>
          <p:nvPr/>
        </p:nvCxnSpPr>
        <p:spPr>
          <a:xfrm flipV="1">
            <a:off x="8599506" y="4153989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arcador de contenido 2"/>
          <p:cNvSpPr txBox="1">
            <a:spLocks/>
          </p:cNvSpPr>
          <p:nvPr/>
        </p:nvSpPr>
        <p:spPr>
          <a:xfrm>
            <a:off x="9118366" y="4889659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Salida</a:t>
            </a:r>
          </a:p>
        </p:txBody>
      </p:sp>
      <p:cxnSp>
        <p:nvCxnSpPr>
          <p:cNvPr id="26" name="Conector recto de flecha 25"/>
          <p:cNvCxnSpPr>
            <a:endCxn id="25" idx="1"/>
          </p:cNvCxnSpPr>
          <p:nvPr/>
        </p:nvCxnSpPr>
        <p:spPr>
          <a:xfrm flipV="1">
            <a:off x="8654500" y="5089061"/>
            <a:ext cx="463866" cy="199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contenido 2"/>
          <p:cNvSpPr txBox="1">
            <a:spLocks/>
          </p:cNvSpPr>
          <p:nvPr/>
        </p:nvSpPr>
        <p:spPr>
          <a:xfrm>
            <a:off x="8519810" y="6024133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Final</a:t>
            </a:r>
          </a:p>
        </p:txBody>
      </p:sp>
      <p:cxnSp>
        <p:nvCxnSpPr>
          <p:cNvPr id="28" name="Conector recto de flecha 27"/>
          <p:cNvCxnSpPr>
            <a:endCxn id="27" idx="1"/>
          </p:cNvCxnSpPr>
          <p:nvPr/>
        </p:nvCxnSpPr>
        <p:spPr>
          <a:xfrm>
            <a:off x="7236823" y="6178731"/>
            <a:ext cx="1282987" cy="4480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1096375" y="2526424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Nodo Inicial</a:t>
            </a:r>
          </a:p>
        </p:txBody>
      </p:sp>
      <p:cxnSp>
        <p:nvCxnSpPr>
          <p:cNvPr id="31" name="Conector recto de flecha 30"/>
          <p:cNvCxnSpPr>
            <a:endCxn id="30" idx="3"/>
          </p:cNvCxnSpPr>
          <p:nvPr/>
        </p:nvCxnSpPr>
        <p:spPr>
          <a:xfrm flipH="1">
            <a:off x="2808514" y="2565505"/>
            <a:ext cx="1094467" cy="16032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V="1">
            <a:off x="5951037" y="2041162"/>
            <a:ext cx="2755722" cy="897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endCxn id="40" idx="1"/>
          </p:cNvCxnSpPr>
          <p:nvPr/>
        </p:nvCxnSpPr>
        <p:spPr>
          <a:xfrm flipV="1">
            <a:off x="5951037" y="2155700"/>
            <a:ext cx="2816212" cy="161987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arcador de contenido 2"/>
          <p:cNvSpPr txBox="1">
            <a:spLocks/>
          </p:cNvSpPr>
          <p:nvPr/>
        </p:nvSpPr>
        <p:spPr>
          <a:xfrm>
            <a:off x="8767249" y="1956298"/>
            <a:ext cx="1232903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Flujos</a:t>
            </a:r>
          </a:p>
        </p:txBody>
      </p:sp>
      <p:sp>
        <p:nvSpPr>
          <p:cNvPr id="43" name="Marcador de contenido 2"/>
          <p:cNvSpPr txBox="1">
            <a:spLocks/>
          </p:cNvSpPr>
          <p:nvPr/>
        </p:nvSpPr>
        <p:spPr>
          <a:xfrm>
            <a:off x="1068025" y="3144850"/>
            <a:ext cx="171213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Actividades</a:t>
            </a:r>
          </a:p>
        </p:txBody>
      </p:sp>
      <p:cxnSp>
        <p:nvCxnSpPr>
          <p:cNvPr id="44" name="Conector recto de flecha 43"/>
          <p:cNvCxnSpPr>
            <a:endCxn id="43" idx="3"/>
          </p:cNvCxnSpPr>
          <p:nvPr/>
        </p:nvCxnSpPr>
        <p:spPr>
          <a:xfrm flipH="1">
            <a:off x="2780164" y="3343891"/>
            <a:ext cx="2392727" cy="36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2808514" y="3469227"/>
            <a:ext cx="2364377" cy="58216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78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3954" y="365125"/>
            <a:ext cx="1093361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Ahora se considera la estructura, establece los “</a:t>
            </a:r>
            <a:r>
              <a:rPr lang="es-CO" i="1" dirty="0"/>
              <a:t>pilares</a:t>
            </a:r>
            <a:r>
              <a:rPr lang="es-CO" dirty="0"/>
              <a:t>” del sistema y soportará el comportamiento.</a:t>
            </a:r>
          </a:p>
        </p:txBody>
      </p:sp>
      <p:graphicFrame>
        <p:nvGraphicFramePr>
          <p:cNvPr id="19" name="Marcador de conteni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533412"/>
              </p:ext>
            </p:extLst>
          </p:nvPr>
        </p:nvGraphicFramePr>
        <p:xfrm>
          <a:off x="838200" y="1941341"/>
          <a:ext cx="10986868" cy="4677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518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7606" y="365125"/>
            <a:ext cx="8526193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Se usa para agrupar u ordenar los artefactos o modelos en un espacio de nombres.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8289"/>
            <a:ext cx="10515600" cy="4038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CO" dirty="0"/>
              <a:t>Se pueden agrupar de varias formas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jerarquía de los componentes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tipos de diagramas</a:t>
            </a:r>
          </a:p>
          <a:p>
            <a:pPr lvl="1">
              <a:lnSpc>
                <a:spcPct val="150000"/>
              </a:lnSpc>
            </a:pPr>
            <a:r>
              <a:rPr lang="es-CO" dirty="0"/>
              <a:t>Por el punto de vista de quien modela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03628" y="361950"/>
            <a:ext cx="2327238" cy="1217111"/>
            <a:chOff x="838200" y="1825625"/>
            <a:chExt cx="2327238" cy="1217111"/>
          </a:xfrm>
        </p:grpSpPr>
        <p:grpSp>
          <p:nvGrpSpPr>
            <p:cNvPr id="7" name="Grupo 6"/>
            <p:cNvGrpSpPr/>
            <p:nvPr/>
          </p:nvGrpSpPr>
          <p:grpSpPr>
            <a:xfrm>
              <a:off x="838200" y="1825625"/>
              <a:ext cx="2115671" cy="1095400"/>
              <a:chOff x="7525683" y="1730198"/>
              <a:chExt cx="2115671" cy="1095400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2">
                <a:schemeClr val="accent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uadroTexto 11"/>
              <p:cNvSpPr txBox="1"/>
              <p:nvPr/>
            </p:nvSpPr>
            <p:spPr>
              <a:xfrm>
                <a:off x="7525683" y="1730198"/>
                <a:ext cx="2115671" cy="10954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970" tIns="13970" rIns="13970" bIns="154573" numCol="1" spcCol="1270" anchor="ctr" anchorCtr="0">
                <a:noAutofit/>
              </a:bodyPr>
              <a:lstStyle/>
              <a:p>
                <a:pPr lvl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200" kern="1200" dirty="0"/>
                  <a:t>Diagrama de Paquetes</a:t>
                </a: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1261334" y="2677603"/>
              <a:ext cx="1904104" cy="365133"/>
              <a:chOff x="7948817" y="2582176"/>
              <a:chExt cx="1904104" cy="365133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CuadroTexto 9"/>
              <p:cNvSpPr txBox="1"/>
              <p:nvPr/>
            </p:nvSpPr>
            <p:spPr>
              <a:xfrm>
                <a:off x="7948817" y="2582176"/>
                <a:ext cx="1904104" cy="3651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8420" tIns="14605" rIns="58420" bIns="14605" numCol="1" spcCol="1270" anchor="ctr" anchorCtr="0">
                <a:noAutofit/>
              </a:bodyPr>
              <a:lstStyle/>
              <a:p>
                <a:pPr lvl="0" algn="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2300" kern="1200" dirty="0"/>
                  <a:t>Tipo: </a:t>
                </a:r>
                <a:r>
                  <a:rPr lang="es-ES" sz="2300" kern="1200" dirty="0" err="1"/>
                  <a:t>pkg</a:t>
                </a:r>
                <a:endParaRPr lang="es-ES" sz="2300" kern="1200" dirty="0"/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47" y="3922494"/>
            <a:ext cx="3772852" cy="2471869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8685895" y="3100489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Espacio de Nombres</a:t>
            </a:r>
          </a:p>
        </p:txBody>
      </p:sp>
      <p:cxnSp>
        <p:nvCxnSpPr>
          <p:cNvPr id="15" name="Conector recto de flecha 14"/>
          <p:cNvCxnSpPr>
            <a:endCxn id="14" idx="2"/>
          </p:cNvCxnSpPr>
          <p:nvPr/>
        </p:nvCxnSpPr>
        <p:spPr>
          <a:xfrm flipV="1">
            <a:off x="9274630" y="3499292"/>
            <a:ext cx="587375" cy="55923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41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478562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Permite especificar de manera unificada la estructura de un componente, elemento, artefacto o sistema.</a:t>
            </a:r>
          </a:p>
        </p:txBody>
      </p:sp>
      <p:pic>
        <p:nvPicPr>
          <p:cNvPr id="16" name="Marcador de contenido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83" y="2105138"/>
            <a:ext cx="4904151" cy="4398568"/>
          </a:xfrm>
        </p:spPr>
      </p:pic>
      <p:grpSp>
        <p:nvGrpSpPr>
          <p:cNvPr id="10" name="Grupo 9"/>
          <p:cNvGrpSpPr/>
          <p:nvPr/>
        </p:nvGrpSpPr>
        <p:grpSpPr>
          <a:xfrm>
            <a:off x="79131" y="371738"/>
            <a:ext cx="3042124" cy="1095400"/>
            <a:chOff x="1133946" y="1730198"/>
            <a:chExt cx="3042124" cy="1095400"/>
          </a:xfrm>
        </p:grpSpPr>
        <p:sp>
          <p:nvSpPr>
            <p:cNvPr id="14" name="Rectángulo 13"/>
            <p:cNvSpPr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uadroTexto 14"/>
            <p:cNvSpPr txBox="1"/>
            <p:nvPr/>
          </p:nvSpPr>
          <p:spPr>
            <a:xfrm>
              <a:off x="1133946" y="1730198"/>
              <a:ext cx="3042124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Definición de Bloques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965491" y="1223716"/>
            <a:ext cx="1904104" cy="365133"/>
            <a:chOff x="2020306" y="2582176"/>
            <a:chExt cx="1904104" cy="365133"/>
          </a:xfrm>
        </p:grpSpPr>
        <p:sp>
          <p:nvSpPr>
            <p:cNvPr id="12" name="Rectángulo 11"/>
            <p:cNvSpPr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/>
            <p:cNvSpPr txBox="1"/>
            <p:nvPr/>
          </p:nvSpPr>
          <p:spPr>
            <a:xfrm>
              <a:off x="2020306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Tipo:bdd</a:t>
              </a:r>
              <a:endParaRPr lang="es-ES" sz="2300" kern="1200" dirty="0"/>
            </a:p>
          </p:txBody>
        </p:sp>
      </p:grpSp>
      <p:sp>
        <p:nvSpPr>
          <p:cNvPr id="17" name="Marcador de contenido 2"/>
          <p:cNvSpPr txBox="1">
            <a:spLocks/>
          </p:cNvSpPr>
          <p:nvPr/>
        </p:nvSpPr>
        <p:spPr>
          <a:xfrm>
            <a:off x="579688" y="2549279"/>
            <a:ext cx="2675709" cy="362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CO" b="1" dirty="0" err="1"/>
              <a:t>Cardinalidad</a:t>
            </a:r>
            <a:r>
              <a:rPr lang="es-CO" dirty="0"/>
              <a:t>:</a:t>
            </a:r>
          </a:p>
          <a:p>
            <a:pPr>
              <a:lnSpc>
                <a:spcPct val="150000"/>
              </a:lnSpc>
            </a:pPr>
            <a:r>
              <a:rPr lang="es-CO" dirty="0"/>
              <a:t>Un tiquete es comprado por un cliente.</a:t>
            </a:r>
          </a:p>
          <a:p>
            <a:pPr>
              <a:lnSpc>
                <a:spcPct val="150000"/>
              </a:lnSpc>
            </a:pPr>
            <a:r>
              <a:rPr lang="es-CO" dirty="0"/>
              <a:t>Un cliente puede comprar varios tiquetes.</a:t>
            </a:r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2495006" y="3526971"/>
            <a:ext cx="2364378" cy="30948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2869595" y="4849253"/>
            <a:ext cx="2486176" cy="29751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arcador de contenido 2"/>
          <p:cNvSpPr txBox="1">
            <a:spLocks/>
          </p:cNvSpPr>
          <p:nvPr/>
        </p:nvSpPr>
        <p:spPr>
          <a:xfrm>
            <a:off x="9169220" y="418873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Asociación</a:t>
            </a:r>
          </a:p>
        </p:txBody>
      </p:sp>
      <p:cxnSp>
        <p:nvCxnSpPr>
          <p:cNvPr id="23" name="Conector recto de flecha 22"/>
          <p:cNvCxnSpPr>
            <a:endCxn id="22" idx="1"/>
          </p:cNvCxnSpPr>
          <p:nvPr/>
        </p:nvCxnSpPr>
        <p:spPr>
          <a:xfrm flipV="1">
            <a:off x="7889965" y="4388135"/>
            <a:ext cx="1279255" cy="10548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69220" y="5697003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“General”</a:t>
            </a:r>
          </a:p>
        </p:txBody>
      </p:sp>
      <p:cxnSp>
        <p:nvCxnSpPr>
          <p:cNvPr id="27" name="Conector recto de flecha 26"/>
          <p:cNvCxnSpPr>
            <a:endCxn id="26" idx="1"/>
          </p:cNvCxnSpPr>
          <p:nvPr/>
        </p:nvCxnSpPr>
        <p:spPr>
          <a:xfrm>
            <a:off x="6610710" y="5551408"/>
            <a:ext cx="2558510" cy="3449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Marcador de contenido 2"/>
          <p:cNvSpPr txBox="1">
            <a:spLocks/>
          </p:cNvSpPr>
          <p:nvPr/>
        </p:nvSpPr>
        <p:spPr>
          <a:xfrm>
            <a:off x="9169220" y="2826058"/>
            <a:ext cx="2352219" cy="3988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Específico</a:t>
            </a:r>
          </a:p>
        </p:txBody>
      </p:sp>
      <p:cxnSp>
        <p:nvCxnSpPr>
          <p:cNvPr id="30" name="Conector recto de flecha 29"/>
          <p:cNvCxnSpPr>
            <a:endCxn id="29" idx="1"/>
          </p:cNvCxnSpPr>
          <p:nvPr/>
        </p:nvCxnSpPr>
        <p:spPr>
          <a:xfrm flipV="1">
            <a:off x="7699665" y="3025460"/>
            <a:ext cx="1469555" cy="52743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7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Describe la estructura interna de un bloque en términos de sus propiedades y conexiones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44" y="2522334"/>
            <a:ext cx="5067549" cy="4165850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Bloques Internos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 err="1"/>
                <a:t>Tipo:ibd</a:t>
              </a:r>
              <a:endParaRPr lang="es-ES" sz="2300" kern="1200" dirty="0"/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4" y="2978331"/>
            <a:ext cx="2378346" cy="806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salida</a:t>
            </a:r>
          </a:p>
          <a:p>
            <a:pPr algn="ctr"/>
            <a:r>
              <a:rPr lang="es-CO" b="1" dirty="0"/>
              <a:t>Punto de Interacción</a:t>
            </a:r>
          </a:p>
        </p:txBody>
      </p:sp>
      <p:cxnSp>
        <p:nvCxnSpPr>
          <p:cNvPr id="12" name="Conector recto de flecha 11"/>
          <p:cNvCxnSpPr>
            <a:endCxn id="11" idx="1"/>
          </p:cNvCxnSpPr>
          <p:nvPr/>
        </p:nvCxnSpPr>
        <p:spPr>
          <a:xfrm flipV="1">
            <a:off x="8007531" y="3381743"/>
            <a:ext cx="1318443" cy="27122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2"/>
          <p:cNvSpPr txBox="1">
            <a:spLocks/>
          </p:cNvSpPr>
          <p:nvPr/>
        </p:nvSpPr>
        <p:spPr>
          <a:xfrm>
            <a:off x="9011822" y="5204065"/>
            <a:ext cx="2589911" cy="7301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Puerto de Entrada</a:t>
            </a:r>
          </a:p>
          <a:p>
            <a:pPr algn="ctr"/>
            <a:r>
              <a:rPr lang="es-CO" b="1" dirty="0"/>
              <a:t>Punto de Interacción</a:t>
            </a:r>
          </a:p>
          <a:p>
            <a:pPr algn="ctr"/>
            <a:endParaRPr lang="es-CO" b="1" dirty="0"/>
          </a:p>
        </p:txBody>
      </p:sp>
      <p:cxnSp>
        <p:nvCxnSpPr>
          <p:cNvPr id="14" name="Conector recto de flecha 13"/>
          <p:cNvCxnSpPr>
            <a:endCxn id="13" idx="1"/>
          </p:cNvCxnSpPr>
          <p:nvPr/>
        </p:nvCxnSpPr>
        <p:spPr>
          <a:xfrm flipV="1">
            <a:off x="6337403" y="5569139"/>
            <a:ext cx="2674419" cy="11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672697" y="4438502"/>
            <a:ext cx="1497429" cy="34675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Marcador de contenido 2"/>
          <p:cNvSpPr txBox="1">
            <a:spLocks/>
          </p:cNvSpPr>
          <p:nvPr/>
        </p:nvSpPr>
        <p:spPr>
          <a:xfrm>
            <a:off x="9170126" y="4087186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 de Flujo</a:t>
            </a: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1312552" y="3652969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Bloque que se describe</a:t>
            </a:r>
          </a:p>
        </p:txBody>
      </p:sp>
      <p:cxnSp>
        <p:nvCxnSpPr>
          <p:cNvPr id="28" name="Conector recto de flecha 27"/>
          <p:cNvCxnSpPr>
            <a:endCxn id="27" idx="3"/>
          </p:cNvCxnSpPr>
          <p:nvPr/>
        </p:nvCxnSpPr>
        <p:spPr>
          <a:xfrm flipH="1">
            <a:off x="2698121" y="2886891"/>
            <a:ext cx="3023410" cy="107081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arcador de contenido 2"/>
          <p:cNvSpPr txBox="1">
            <a:spLocks/>
          </p:cNvSpPr>
          <p:nvPr/>
        </p:nvSpPr>
        <p:spPr>
          <a:xfrm>
            <a:off x="1415671" y="5018208"/>
            <a:ext cx="1385569" cy="60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Partes del Bloque</a:t>
            </a:r>
          </a:p>
        </p:txBody>
      </p:sp>
      <p:cxnSp>
        <p:nvCxnSpPr>
          <p:cNvPr id="32" name="Conector recto de flecha 31"/>
          <p:cNvCxnSpPr>
            <a:endCxn id="31" idx="3"/>
          </p:cNvCxnSpPr>
          <p:nvPr/>
        </p:nvCxnSpPr>
        <p:spPr>
          <a:xfrm flipH="1">
            <a:off x="2801240" y="4087186"/>
            <a:ext cx="1989364" cy="123575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 flipV="1">
            <a:off x="2801240" y="5452425"/>
            <a:ext cx="1544884" cy="17525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18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21255" y="371738"/>
            <a:ext cx="8240869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En este diagrama se definen las ecuaciones, parámetros, constantes, unidades… y sus dependencias.</a:t>
            </a: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1" y="2471578"/>
            <a:ext cx="5243785" cy="3712095"/>
          </a:xfrm>
        </p:spPr>
      </p:pic>
      <p:grpSp>
        <p:nvGrpSpPr>
          <p:cNvPr id="4" name="Grupo 3"/>
          <p:cNvGrpSpPr/>
          <p:nvPr/>
        </p:nvGrpSpPr>
        <p:grpSpPr>
          <a:xfrm>
            <a:off x="582450" y="473577"/>
            <a:ext cx="2115671" cy="1095400"/>
            <a:chOff x="4687257" y="1730198"/>
            <a:chExt cx="2115671" cy="1095400"/>
          </a:xfrm>
        </p:grpSpPr>
        <p:sp>
          <p:nvSpPr>
            <p:cNvPr id="8" name="Rectángulo 7"/>
            <p:cNvSpPr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687257" y="1730198"/>
              <a:ext cx="2115671" cy="1095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970" tIns="13970" rIns="13970" bIns="15457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dirty="0"/>
                <a:t>Diagrama de Parámetros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1005584" y="1325555"/>
            <a:ext cx="1904104" cy="365133"/>
            <a:chOff x="5110391" y="2582176"/>
            <a:chExt cx="1904104" cy="365133"/>
          </a:xfrm>
        </p:grpSpPr>
        <p:sp>
          <p:nvSpPr>
            <p:cNvPr id="6" name="Rectángulo 5"/>
            <p:cNvSpPr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uadroTexto 6"/>
            <p:cNvSpPr txBox="1"/>
            <p:nvPr/>
          </p:nvSpPr>
          <p:spPr>
            <a:xfrm>
              <a:off x="5110391" y="2582176"/>
              <a:ext cx="1904104" cy="365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14605" rIns="58420" bIns="14605" numCol="1" spcCol="1270" anchor="ctr" anchorCtr="0">
              <a:noAutofit/>
            </a:bodyPr>
            <a:lstStyle/>
            <a:p>
              <a:pPr lvl="0" algn="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300" kern="1200" dirty="0"/>
                <a:t>Tipo: par</a:t>
              </a:r>
            </a:p>
          </p:txBody>
        </p:sp>
      </p:grpSp>
      <p:sp>
        <p:nvSpPr>
          <p:cNvPr id="11" name="Marcador de contenido 2"/>
          <p:cNvSpPr txBox="1">
            <a:spLocks/>
          </p:cNvSpPr>
          <p:nvPr/>
        </p:nvSpPr>
        <p:spPr>
          <a:xfrm>
            <a:off x="9325973" y="2079986"/>
            <a:ext cx="2417535" cy="18437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Unidades:</a:t>
            </a:r>
          </a:p>
          <a:p>
            <a:pPr algn="ctr"/>
            <a:r>
              <a:rPr lang="es-CO" b="1" dirty="0"/>
              <a:t>Tipos de Datos</a:t>
            </a:r>
          </a:p>
          <a:p>
            <a:pPr algn="ctr"/>
            <a:r>
              <a:rPr lang="es-CO" b="1" dirty="0"/>
              <a:t>Unidades de Medida</a:t>
            </a:r>
          </a:p>
          <a:p>
            <a:pPr algn="ctr"/>
            <a:r>
              <a:rPr lang="es-CO" b="1" dirty="0"/>
              <a:t>Unidades de Moneda</a:t>
            </a:r>
          </a:p>
          <a:p>
            <a:pPr algn="ctr"/>
            <a:r>
              <a:rPr lang="es-CO" b="1" dirty="0"/>
              <a:t>… </a:t>
            </a:r>
          </a:p>
          <a:p>
            <a:pPr algn="ctr"/>
            <a:endParaRPr lang="es-CO" b="1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4650377" y="2471578"/>
            <a:ext cx="4675597" cy="97701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endCxn id="11" idx="1"/>
          </p:cNvCxnSpPr>
          <p:nvPr/>
        </p:nvCxnSpPr>
        <p:spPr>
          <a:xfrm flipV="1">
            <a:off x="7262949" y="3001846"/>
            <a:ext cx="2063024" cy="83834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20" idx="1"/>
          </p:cNvCxnSpPr>
          <p:nvPr/>
        </p:nvCxnSpPr>
        <p:spPr>
          <a:xfrm>
            <a:off x="7262949" y="3978862"/>
            <a:ext cx="2063023" cy="2002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Marcador de contenido 2"/>
          <p:cNvSpPr txBox="1">
            <a:spLocks/>
          </p:cNvSpPr>
          <p:nvPr/>
        </p:nvSpPr>
        <p:spPr>
          <a:xfrm>
            <a:off x="9325972" y="4004187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Pesos Colombianos</a:t>
            </a:r>
          </a:p>
        </p:txBody>
      </p:sp>
      <p:sp>
        <p:nvSpPr>
          <p:cNvPr id="25" name="Marcador de contenido 2"/>
          <p:cNvSpPr txBox="1">
            <a:spLocks/>
          </p:cNvSpPr>
          <p:nvPr/>
        </p:nvSpPr>
        <p:spPr>
          <a:xfrm>
            <a:off x="641874" y="2542666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Parámetros o Variables de Entrada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2947975" y="2748698"/>
            <a:ext cx="1134675" cy="60929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 flipV="1">
            <a:off x="2964180" y="3053347"/>
            <a:ext cx="1144856" cy="1356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arcador de contenido 2"/>
          <p:cNvSpPr txBox="1">
            <a:spLocks/>
          </p:cNvSpPr>
          <p:nvPr/>
        </p:nvSpPr>
        <p:spPr>
          <a:xfrm>
            <a:off x="1005584" y="5138398"/>
            <a:ext cx="2312125" cy="593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Variables de la Ecuación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3326354" y="4078984"/>
            <a:ext cx="2959320" cy="133751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3352013" y="5183670"/>
            <a:ext cx="2849871" cy="371537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arcador de contenido 2"/>
          <p:cNvSpPr txBox="1">
            <a:spLocks/>
          </p:cNvSpPr>
          <p:nvPr/>
        </p:nvSpPr>
        <p:spPr>
          <a:xfrm>
            <a:off x="9431383" y="5833834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Ecuación</a:t>
            </a:r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7680960" y="4952312"/>
            <a:ext cx="1758627" cy="88152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Marcador de contenido 2"/>
          <p:cNvSpPr txBox="1">
            <a:spLocks/>
          </p:cNvSpPr>
          <p:nvPr/>
        </p:nvSpPr>
        <p:spPr>
          <a:xfrm>
            <a:off x="9439587" y="5008750"/>
            <a:ext cx="2312125" cy="349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s-CO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b="1" dirty="0"/>
              <a:t>Consecutivo</a:t>
            </a:r>
          </a:p>
        </p:txBody>
      </p:sp>
      <p:cxnSp>
        <p:nvCxnSpPr>
          <p:cNvPr id="44" name="Conector recto de flecha 43"/>
          <p:cNvCxnSpPr>
            <a:endCxn id="43" idx="1"/>
          </p:cNvCxnSpPr>
          <p:nvPr/>
        </p:nvCxnSpPr>
        <p:spPr>
          <a:xfrm>
            <a:off x="6952156" y="4447751"/>
            <a:ext cx="2487431" cy="73591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3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92858" y="338374"/>
            <a:ext cx="6276775" cy="1855561"/>
          </a:xfrm>
        </p:spPr>
        <p:txBody>
          <a:bodyPr>
            <a:normAutofit/>
          </a:bodyPr>
          <a:lstStyle/>
          <a:p>
            <a:pPr algn="ctr"/>
            <a:r>
              <a:rPr lang="es-CO" sz="3200" dirty="0"/>
              <a:t>Desde 1989, se dedica a la vigilancia y definición de estándares de tecnologías orientadas a objetos.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" y="903895"/>
            <a:ext cx="3200400" cy="1428750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60297631"/>
              </p:ext>
            </p:extLst>
          </p:nvPr>
        </p:nvGraphicFramePr>
        <p:xfrm>
          <a:off x="451394" y="1854927"/>
          <a:ext cx="7412446" cy="5115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6" y="4239112"/>
            <a:ext cx="1340905" cy="13909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2220686"/>
            <a:ext cx="1345475" cy="14048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0" y="5408432"/>
            <a:ext cx="1051260" cy="966244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409752" y="2220686"/>
            <a:ext cx="5467091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El listado completo y sus especificaciones en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  <a:hlinkClick r:id="rId11"/>
              </a:rPr>
              <a:t>http://www.omg.org/spec/</a:t>
            </a:r>
            <a:r>
              <a:rPr lang="es-CO" sz="3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038908" y="4513142"/>
            <a:ext cx="3781697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dirty="0">
                <a:latin typeface="+mj-lt"/>
                <a:ea typeface="+mj-ea"/>
                <a:cs typeface="+mj-cs"/>
              </a:rPr>
              <a:t>¡Definen y vigilan más de 50 estándares!</a:t>
            </a:r>
          </a:p>
        </p:txBody>
      </p:sp>
    </p:spTree>
    <p:extLst>
      <p:ext uri="{BB962C8B-B14F-4D97-AF65-F5344CB8AC3E}">
        <p14:creationId xmlns:p14="http://schemas.microsoft.com/office/powerpoint/2010/main" val="609522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5D7248-4D97-47DC-94EF-D55286E8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Gracias, !Hasta la próxima!</a:t>
            </a:r>
          </a:p>
        </p:txBody>
      </p:sp>
    </p:spTree>
    <p:extLst>
      <p:ext uri="{BB962C8B-B14F-4D97-AF65-F5344CB8AC3E}">
        <p14:creationId xmlns:p14="http://schemas.microsoft.com/office/powerpoint/2010/main" val="3269008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D1F3800-16C8-44CC-8EB0-84578D411B23}"/>
                  </a:ext>
                </a:extLst>
              </p14:cNvPr>
              <p14:cNvContentPartPr/>
              <p14:nvPr/>
            </p14:nvContentPartPr>
            <p14:xfrm>
              <a:off x="1299862" y="800705"/>
              <a:ext cx="298800" cy="2710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D1F3800-16C8-44CC-8EB0-84578D411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222" y="792065"/>
                <a:ext cx="3164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11714BB2-DBA7-440F-9BED-4C2318CDFB0E}"/>
                  </a:ext>
                </a:extLst>
              </p14:cNvPr>
              <p14:cNvContentPartPr/>
              <p14:nvPr/>
            </p14:nvContentPartPr>
            <p14:xfrm>
              <a:off x="475102" y="1217585"/>
              <a:ext cx="2105640" cy="145188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11714BB2-DBA7-440F-9BED-4C2318CDFB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102" y="1208585"/>
                <a:ext cx="212328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E867129C-EAAC-4FC1-944F-14F17DA5E77E}"/>
                  </a:ext>
                </a:extLst>
              </p14:cNvPr>
              <p14:cNvContentPartPr/>
              <p14:nvPr/>
            </p14:nvContentPartPr>
            <p14:xfrm>
              <a:off x="401302" y="2531585"/>
              <a:ext cx="186120" cy="25992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E867129C-EAAC-4FC1-944F-14F17DA5E7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662" y="2522585"/>
                <a:ext cx="203760" cy="27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3E8F6E9D-BD08-4B44-8075-2A5EA3D7F99D}"/>
              </a:ext>
            </a:extLst>
          </p:cNvPr>
          <p:cNvGrpSpPr/>
          <p:nvPr/>
        </p:nvGrpSpPr>
        <p:grpSpPr>
          <a:xfrm>
            <a:off x="57142" y="2977985"/>
            <a:ext cx="1596960" cy="1830960"/>
            <a:chOff x="57142" y="2977985"/>
            <a:chExt cx="1596960" cy="183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56B6B86-3638-40E6-8B1E-479CA12230BB}"/>
                    </a:ext>
                  </a:extLst>
                </p14:cNvPr>
                <p14:cNvContentPartPr/>
                <p14:nvPr/>
              </p14:nvContentPartPr>
              <p14:xfrm>
                <a:off x="57142" y="2977985"/>
                <a:ext cx="253800" cy="4554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56B6B86-3638-40E6-8B1E-479CA12230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42" y="2969345"/>
                  <a:ext cx="2714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4A4F2155-76C5-41FF-843A-B4DCE236E1EA}"/>
                    </a:ext>
                  </a:extLst>
                </p14:cNvPr>
                <p14:cNvContentPartPr/>
                <p14:nvPr/>
              </p14:nvContentPartPr>
              <p14:xfrm>
                <a:off x="331462" y="3047465"/>
                <a:ext cx="36720" cy="37728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4A4F2155-76C5-41FF-843A-B4DCE236E1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822" y="3038825"/>
                  <a:ext cx="54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4F78699-A576-4C1D-AB5B-0689A1B2FD60}"/>
                    </a:ext>
                  </a:extLst>
                </p14:cNvPr>
                <p14:cNvContentPartPr/>
                <p14:nvPr/>
              </p14:nvContentPartPr>
              <p14:xfrm>
                <a:off x="287902" y="2987345"/>
                <a:ext cx="181080" cy="4064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4F78699-A576-4C1D-AB5B-0689A1B2FD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902" y="2978705"/>
                  <a:ext cx="1987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228F3786-B596-4CAA-A503-F2B87E358479}"/>
                    </a:ext>
                  </a:extLst>
                </p14:cNvPr>
                <p14:cNvContentPartPr/>
                <p14:nvPr/>
              </p14:nvContentPartPr>
              <p14:xfrm>
                <a:off x="644662" y="2995265"/>
                <a:ext cx="140040" cy="3830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228F3786-B596-4CAA-A503-F2B87E3584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5662" y="2986625"/>
                  <a:ext cx="1576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0776F0E4-9678-45FA-AE7D-67FA2951DC42}"/>
                    </a:ext>
                  </a:extLst>
                </p14:cNvPr>
                <p14:cNvContentPartPr/>
                <p14:nvPr/>
              </p14:nvContentPartPr>
              <p14:xfrm>
                <a:off x="659422" y="3124145"/>
                <a:ext cx="107640" cy="309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0776F0E4-9678-45FA-AE7D-67FA2951DC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782" y="3115505"/>
                  <a:ext cx="125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A9486817-61D1-4966-8298-EE3A83EB4B18}"/>
                    </a:ext>
                  </a:extLst>
                </p14:cNvPr>
                <p14:cNvContentPartPr/>
                <p14:nvPr/>
              </p14:nvContentPartPr>
              <p14:xfrm>
                <a:off x="608302" y="3051425"/>
                <a:ext cx="185040" cy="3744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A9486817-61D1-4966-8298-EE3A83EB4B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662" y="3042785"/>
                  <a:ext cx="202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F556FF89-4857-42BA-B67F-610551EE5AF5}"/>
                    </a:ext>
                  </a:extLst>
                </p14:cNvPr>
                <p14:cNvContentPartPr/>
                <p14:nvPr/>
              </p14:nvContentPartPr>
              <p14:xfrm>
                <a:off x="903862" y="3028385"/>
                <a:ext cx="215280" cy="3754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F556FF89-4857-42BA-B67F-610551EE5A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862" y="3019385"/>
                  <a:ext cx="2329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F2A23105-B75B-4665-B315-3E0BBF8FEF3F}"/>
                    </a:ext>
                  </a:extLst>
                </p14:cNvPr>
                <p14:cNvContentPartPr/>
                <p14:nvPr/>
              </p14:nvContentPartPr>
              <p14:xfrm>
                <a:off x="886222" y="3144665"/>
                <a:ext cx="198720" cy="1220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F2A23105-B75B-4665-B315-3E0BBF8FEF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7582" y="3136025"/>
                  <a:ext cx="216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95F15BD4-B0CF-4F61-B508-11249C4FAFE1}"/>
                    </a:ext>
                  </a:extLst>
                </p14:cNvPr>
                <p14:cNvContentPartPr/>
                <p14:nvPr/>
              </p14:nvContentPartPr>
              <p14:xfrm>
                <a:off x="1185742" y="3002825"/>
                <a:ext cx="178920" cy="3988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95F15BD4-B0CF-4F61-B508-11249C4FAF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77102" y="2994185"/>
                  <a:ext cx="1965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815DEC04-A66C-4025-858F-F2E44EC7BCC8}"/>
                    </a:ext>
                  </a:extLst>
                </p14:cNvPr>
                <p14:cNvContentPartPr/>
                <p14:nvPr/>
              </p14:nvContentPartPr>
              <p14:xfrm>
                <a:off x="1424062" y="3049985"/>
                <a:ext cx="230040" cy="2970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815DEC04-A66C-4025-858F-F2E44EC7BC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15062" y="3040985"/>
                  <a:ext cx="247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B336A911-120B-43C9-A4C5-BADADB64848E}"/>
                    </a:ext>
                  </a:extLst>
                </p14:cNvPr>
                <p14:cNvContentPartPr/>
                <p14:nvPr/>
              </p14:nvContentPartPr>
              <p14:xfrm>
                <a:off x="1403902" y="3037385"/>
                <a:ext cx="186120" cy="18684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B336A911-120B-43C9-A4C5-BADADB6484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95262" y="3028745"/>
                  <a:ext cx="203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6EF40065-9B08-4006-BDC9-9A5059CACFD8}"/>
                    </a:ext>
                  </a:extLst>
                </p14:cNvPr>
                <p14:cNvContentPartPr/>
                <p14:nvPr/>
              </p14:nvContentPartPr>
              <p14:xfrm>
                <a:off x="466102" y="3493145"/>
                <a:ext cx="229680" cy="71208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6EF40065-9B08-4006-BDC9-9A5059CACF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462" y="3484145"/>
                  <a:ext cx="24732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51D9661C-87A7-415D-9B5D-18C2D8F45AD8}"/>
                    </a:ext>
                  </a:extLst>
                </p14:cNvPr>
                <p14:cNvContentPartPr/>
                <p14:nvPr/>
              </p14:nvContentPartPr>
              <p14:xfrm>
                <a:off x="151822" y="4444985"/>
                <a:ext cx="22320" cy="36396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51D9661C-87A7-415D-9B5D-18C2D8F45A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182" y="4436345"/>
                  <a:ext cx="39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8660E41-A856-4AA2-8664-0064FAC43248}"/>
                    </a:ext>
                  </a:extLst>
                </p14:cNvPr>
                <p14:cNvContentPartPr/>
                <p14:nvPr/>
              </p14:nvContentPartPr>
              <p14:xfrm>
                <a:off x="90622" y="4333745"/>
                <a:ext cx="63360" cy="1357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8660E41-A856-4AA2-8664-0064FAC432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982" y="4325105"/>
                  <a:ext cx="81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1FE1AE6-B777-4F0D-8CEC-2182E78846BB}"/>
                    </a:ext>
                  </a:extLst>
                </p14:cNvPr>
                <p14:cNvContentPartPr/>
                <p14:nvPr/>
              </p14:nvContentPartPr>
              <p14:xfrm>
                <a:off x="259102" y="4361825"/>
                <a:ext cx="203400" cy="41184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1FE1AE6-B777-4F0D-8CEC-2182E78846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462" y="4352825"/>
                  <a:ext cx="221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7DABF025-3B2D-4744-85C8-803D770AEA9B}"/>
                    </a:ext>
                  </a:extLst>
                </p14:cNvPr>
                <p14:cNvContentPartPr/>
                <p14:nvPr/>
              </p14:nvContentPartPr>
              <p14:xfrm>
                <a:off x="534862" y="4417265"/>
                <a:ext cx="156600" cy="3693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7DABF025-3B2D-4744-85C8-803D770AEA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5862" y="4408265"/>
                  <a:ext cx="174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68237FED-3BA3-44E6-A6A6-51805B24F250}"/>
                    </a:ext>
                  </a:extLst>
                </p14:cNvPr>
                <p14:cNvContentPartPr/>
                <p14:nvPr/>
              </p14:nvContentPartPr>
              <p14:xfrm>
                <a:off x="857782" y="4442465"/>
                <a:ext cx="174600" cy="33552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68237FED-3BA3-44E6-A6A6-51805B24F2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8782" y="4433465"/>
                  <a:ext cx="1922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90FF9EA8-8B3E-43B0-8947-8697AC479C47}"/>
                    </a:ext>
                  </a:extLst>
                </p14:cNvPr>
                <p14:cNvContentPartPr/>
                <p14:nvPr/>
              </p14:nvContentPartPr>
              <p14:xfrm>
                <a:off x="836542" y="4534265"/>
                <a:ext cx="93960" cy="7308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90FF9EA8-8B3E-43B0-8947-8697AC479C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7902" y="4525625"/>
                  <a:ext cx="111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3DC6E340-EE8C-41E5-B37A-D5745975AF27}"/>
                    </a:ext>
                  </a:extLst>
                </p14:cNvPr>
                <p14:cNvContentPartPr/>
                <p14:nvPr/>
              </p14:nvContentPartPr>
              <p14:xfrm>
                <a:off x="843022" y="4412945"/>
                <a:ext cx="290880" cy="33372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3DC6E340-EE8C-41E5-B37A-D5745975AF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4022" y="4404305"/>
                  <a:ext cx="3085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0EAF946-305F-4734-81AB-CC4ED774E788}"/>
                    </a:ext>
                  </a:extLst>
                </p14:cNvPr>
                <p14:cNvContentPartPr/>
                <p14:nvPr/>
              </p14:nvContentPartPr>
              <p14:xfrm>
                <a:off x="1085302" y="4342745"/>
                <a:ext cx="227880" cy="3823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0EAF946-305F-4734-81AB-CC4ED774E7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6662" y="4333745"/>
                  <a:ext cx="245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22B843D1-1DE5-4F64-924A-BD45AC9674F4}"/>
                    </a:ext>
                  </a:extLst>
                </p14:cNvPr>
                <p14:cNvContentPartPr/>
                <p14:nvPr/>
              </p14:nvContentPartPr>
              <p14:xfrm>
                <a:off x="1229302" y="4285145"/>
                <a:ext cx="269640" cy="40284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22B843D1-1DE5-4F64-924A-BD45AC9674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0302" y="4276145"/>
                  <a:ext cx="28728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FD6915C-B86F-468C-BFE3-38810228DD37}"/>
              </a:ext>
            </a:extLst>
          </p:cNvPr>
          <p:cNvGrpSpPr/>
          <p:nvPr/>
        </p:nvGrpSpPr>
        <p:grpSpPr>
          <a:xfrm>
            <a:off x="2397502" y="288785"/>
            <a:ext cx="8512200" cy="5171760"/>
            <a:chOff x="2397502" y="288785"/>
            <a:chExt cx="8512200" cy="51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AE05795-DD7C-41B1-A3ED-6C1507F778DE}"/>
                    </a:ext>
                  </a:extLst>
                </p14:cNvPr>
                <p14:cNvContentPartPr/>
                <p14:nvPr/>
              </p14:nvContentPartPr>
              <p14:xfrm>
                <a:off x="7137262" y="402545"/>
                <a:ext cx="43560" cy="5641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AE05795-DD7C-41B1-A3ED-6C1507F778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28262" y="393545"/>
                  <a:ext cx="612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06775FF-2763-45AF-B4F3-38CC0D420072}"/>
                    </a:ext>
                  </a:extLst>
                </p14:cNvPr>
                <p14:cNvContentPartPr/>
                <p14:nvPr/>
              </p14:nvContentPartPr>
              <p14:xfrm>
                <a:off x="7149502" y="414065"/>
                <a:ext cx="270720" cy="5115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06775FF-2763-45AF-B4F3-38CC0D4200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40502" y="405065"/>
                  <a:ext cx="2883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E67537E0-8096-4931-A2A5-5C4219B15722}"/>
                    </a:ext>
                  </a:extLst>
                </p14:cNvPr>
                <p14:cNvContentPartPr/>
                <p14:nvPr/>
              </p14:nvContentPartPr>
              <p14:xfrm>
                <a:off x="7359742" y="379505"/>
                <a:ext cx="115200" cy="61524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E67537E0-8096-4931-A2A5-5C4219B157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51102" y="370505"/>
                  <a:ext cx="1328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31BA925D-E61D-41E0-88FE-679841DE8B7B}"/>
                    </a:ext>
                  </a:extLst>
                </p14:cNvPr>
                <p14:cNvContentPartPr/>
                <p14:nvPr/>
              </p14:nvContentPartPr>
              <p14:xfrm>
                <a:off x="7529662" y="742385"/>
                <a:ext cx="201960" cy="2462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31BA925D-E61D-41E0-88FE-679841DE8B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21022" y="733385"/>
                  <a:ext cx="219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1E0522A6-EFE6-4EB2-9E92-E6E6B9252B1A}"/>
                    </a:ext>
                  </a:extLst>
                </p14:cNvPr>
                <p14:cNvContentPartPr/>
                <p14:nvPr/>
              </p14:nvContentPartPr>
              <p14:xfrm>
                <a:off x="7819102" y="760745"/>
                <a:ext cx="282240" cy="2206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1E0522A6-EFE6-4EB2-9E92-E6E6B9252B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10102" y="752105"/>
                  <a:ext cx="299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CA991CA-1F8B-4BFE-B485-C2ECA3E5CA0F}"/>
                    </a:ext>
                  </a:extLst>
                </p14:cNvPr>
                <p14:cNvContentPartPr/>
                <p14:nvPr/>
              </p14:nvContentPartPr>
              <p14:xfrm>
                <a:off x="8173702" y="385985"/>
                <a:ext cx="232920" cy="6580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CA991CA-1F8B-4BFE-B485-C2ECA3E5CA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65062" y="376985"/>
                  <a:ext cx="2505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16D105A2-5AE7-4AA5-857C-4F76F2547671}"/>
                    </a:ext>
                  </a:extLst>
                </p14:cNvPr>
                <p14:cNvContentPartPr/>
                <p14:nvPr/>
              </p14:nvContentPartPr>
              <p14:xfrm>
                <a:off x="8423902" y="784505"/>
                <a:ext cx="155160" cy="1944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16D105A2-5AE7-4AA5-857C-4F76F25476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14902" y="775505"/>
                  <a:ext cx="172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1DDFABF3-3825-45E5-937B-8553634F1BA3}"/>
                    </a:ext>
                  </a:extLst>
                </p14:cNvPr>
                <p14:cNvContentPartPr/>
                <p14:nvPr/>
              </p14:nvContentPartPr>
              <p14:xfrm>
                <a:off x="8615782" y="807905"/>
                <a:ext cx="253800" cy="17892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1DDFABF3-3825-45E5-937B-8553634F1BA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6782" y="799265"/>
                  <a:ext cx="271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D7038C47-88DB-43CB-9D46-CD8092170333}"/>
                    </a:ext>
                  </a:extLst>
                </p14:cNvPr>
                <p14:cNvContentPartPr/>
                <p14:nvPr/>
              </p14:nvContentPartPr>
              <p14:xfrm>
                <a:off x="9064342" y="464825"/>
                <a:ext cx="460440" cy="4611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D7038C47-88DB-43CB-9D46-CD80921703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55702" y="456185"/>
                  <a:ext cx="4780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271FB98-EA00-4330-8240-3B732A64AEF5}"/>
                    </a:ext>
                  </a:extLst>
                </p14:cNvPr>
                <p14:cNvContentPartPr/>
                <p14:nvPr/>
              </p14:nvContentPartPr>
              <p14:xfrm>
                <a:off x="9538822" y="721505"/>
                <a:ext cx="376920" cy="1954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271FB98-EA00-4330-8240-3B732A64AE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29822" y="712505"/>
                  <a:ext cx="394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BF1DD0D-65FA-401B-B6C9-CA9D859166E9}"/>
                    </a:ext>
                  </a:extLst>
                </p14:cNvPr>
                <p14:cNvContentPartPr/>
                <p14:nvPr/>
              </p14:nvContentPartPr>
              <p14:xfrm>
                <a:off x="9984502" y="667865"/>
                <a:ext cx="162720" cy="3848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BF1DD0D-65FA-401B-B6C9-CA9D859166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75862" y="658865"/>
                  <a:ext cx="1803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98B64FE-1923-4272-A93A-32BD1FC7A91B}"/>
                    </a:ext>
                  </a:extLst>
                </p14:cNvPr>
                <p14:cNvContentPartPr/>
                <p14:nvPr/>
              </p14:nvContentPartPr>
              <p14:xfrm>
                <a:off x="10056142" y="433145"/>
                <a:ext cx="437040" cy="4737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98B64FE-1923-4272-A93A-32BD1FC7A9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47142" y="424505"/>
                  <a:ext cx="4546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AE2687A8-2F67-40E6-8577-DC719FA066CC}"/>
                    </a:ext>
                  </a:extLst>
                </p14:cNvPr>
                <p14:cNvContentPartPr/>
                <p14:nvPr/>
              </p14:nvContentPartPr>
              <p14:xfrm>
                <a:off x="10486342" y="306425"/>
                <a:ext cx="77760" cy="5443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AE2687A8-2F67-40E6-8577-DC719FA066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77342" y="297785"/>
                  <a:ext cx="954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F75DE416-8D4F-4367-9FAA-C5AB471A6AD7}"/>
                    </a:ext>
                  </a:extLst>
                </p14:cNvPr>
                <p14:cNvContentPartPr/>
                <p14:nvPr/>
              </p14:nvContentPartPr>
              <p14:xfrm>
                <a:off x="10429822" y="594065"/>
                <a:ext cx="479880" cy="2631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F75DE416-8D4F-4367-9FAA-C5AB471A6A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20822" y="585065"/>
                  <a:ext cx="497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A1B48880-1D20-4E0C-B57E-7F338665C74D}"/>
                    </a:ext>
                  </a:extLst>
                </p14:cNvPr>
                <p14:cNvContentPartPr/>
                <p14:nvPr/>
              </p14:nvContentPartPr>
              <p14:xfrm>
                <a:off x="2397502" y="406505"/>
                <a:ext cx="458280" cy="7423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A1B48880-1D20-4E0C-B57E-7F338665C7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8862" y="397505"/>
                  <a:ext cx="4759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433B676-39B9-4E1D-B9C0-845936514942}"/>
                    </a:ext>
                  </a:extLst>
                </p14:cNvPr>
                <p14:cNvContentPartPr/>
                <p14:nvPr/>
              </p14:nvContentPartPr>
              <p14:xfrm>
                <a:off x="3214702" y="324065"/>
                <a:ext cx="37800" cy="7142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433B676-39B9-4E1D-B9C0-8459365149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06062" y="315425"/>
                  <a:ext cx="55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2813398-1345-4A34-A9BD-250C90A44F50}"/>
                    </a:ext>
                  </a:extLst>
                </p14:cNvPr>
                <p14:cNvContentPartPr/>
                <p14:nvPr/>
              </p14:nvContentPartPr>
              <p14:xfrm>
                <a:off x="3114982" y="310025"/>
                <a:ext cx="364680" cy="6343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2813398-1345-4A34-A9BD-250C90A44F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6342" y="301385"/>
                  <a:ext cx="3823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D7A96347-A6CE-4D81-83EB-2892DDF51B72}"/>
                    </a:ext>
                  </a:extLst>
                </p14:cNvPr>
                <p14:cNvContentPartPr/>
                <p14:nvPr/>
              </p14:nvContentPartPr>
              <p14:xfrm>
                <a:off x="3737422" y="416585"/>
                <a:ext cx="588600" cy="58824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D7A96347-A6CE-4D81-83EB-2892DDF51B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28422" y="407585"/>
                  <a:ext cx="6062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E41991F5-3E61-4DD3-ACF0-806604133060}"/>
                    </a:ext>
                  </a:extLst>
                </p14:cNvPr>
                <p14:cNvContentPartPr/>
                <p14:nvPr/>
              </p14:nvContentPartPr>
              <p14:xfrm>
                <a:off x="4616542" y="341345"/>
                <a:ext cx="121320" cy="5907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E41991F5-3E61-4DD3-ACF0-8066041330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7542" y="332345"/>
                  <a:ext cx="1389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9F589732-AEF6-4AA4-9E34-7F04AFAAA2A6}"/>
                    </a:ext>
                  </a:extLst>
                </p14:cNvPr>
                <p14:cNvContentPartPr/>
                <p14:nvPr/>
              </p14:nvContentPartPr>
              <p14:xfrm>
                <a:off x="4494502" y="288785"/>
                <a:ext cx="585000" cy="71532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9F589732-AEF6-4AA4-9E34-7F04AFAAA2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85502" y="280145"/>
                  <a:ext cx="60264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286AB539-330B-4F83-B876-5C11BBCA4271}"/>
                    </a:ext>
                  </a:extLst>
                </p14:cNvPr>
                <p14:cNvContentPartPr/>
                <p14:nvPr/>
              </p14:nvContentPartPr>
              <p14:xfrm>
                <a:off x="3334582" y="1089785"/>
                <a:ext cx="88200" cy="13132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286AB539-330B-4F83-B876-5C11BBCA42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25582" y="1080785"/>
                  <a:ext cx="105840" cy="13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DDC72C3E-78F8-4DD2-889D-B8954A2AE87B}"/>
                    </a:ext>
                  </a:extLst>
                </p14:cNvPr>
                <p14:cNvContentPartPr/>
                <p14:nvPr/>
              </p14:nvContentPartPr>
              <p14:xfrm>
                <a:off x="3254302" y="2315945"/>
                <a:ext cx="222840" cy="2336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DDC72C3E-78F8-4DD2-889D-B8954A2AE8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45662" y="2306945"/>
                  <a:ext cx="240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10F9B16B-7128-442D-BE72-471BF73A16FE}"/>
                    </a:ext>
                  </a:extLst>
                </p14:cNvPr>
                <p14:cNvContentPartPr/>
                <p14:nvPr/>
              </p14:nvContentPartPr>
              <p14:xfrm>
                <a:off x="2747062" y="2755865"/>
                <a:ext cx="137520" cy="41976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10F9B16B-7128-442D-BE72-471BF73A16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38422" y="2747225"/>
                  <a:ext cx="1551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4287183B-D329-4644-A549-F2775DE06947}"/>
                    </a:ext>
                  </a:extLst>
                </p14:cNvPr>
                <p14:cNvContentPartPr/>
                <p14:nvPr/>
              </p14:nvContentPartPr>
              <p14:xfrm>
                <a:off x="2801422" y="2718065"/>
                <a:ext cx="246600" cy="4341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4287183B-D329-4644-A549-F2775DE069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92782" y="2709425"/>
                  <a:ext cx="2642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AF0DBEE4-B051-4BBB-BBC1-F4F8BD8FFA9C}"/>
                    </a:ext>
                  </a:extLst>
                </p14:cNvPr>
                <p14:cNvContentPartPr/>
                <p14:nvPr/>
              </p14:nvContentPartPr>
              <p14:xfrm>
                <a:off x="3039022" y="2933705"/>
                <a:ext cx="167400" cy="2322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AF0DBEE4-B051-4BBB-BBC1-F4F8BD8FFA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30022" y="2925065"/>
                  <a:ext cx="185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44A624D6-08AA-4DAB-9F49-664501488DAD}"/>
                    </a:ext>
                  </a:extLst>
                </p14:cNvPr>
                <p14:cNvContentPartPr/>
                <p14:nvPr/>
              </p14:nvContentPartPr>
              <p14:xfrm>
                <a:off x="3257182" y="2953505"/>
                <a:ext cx="232560" cy="20196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44A624D6-08AA-4DAB-9F49-664501488D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8182" y="2944865"/>
                  <a:ext cx="250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B2023923-B9E4-41A0-988F-C2A53FCDEDC4}"/>
                    </a:ext>
                  </a:extLst>
                </p14:cNvPr>
                <p14:cNvContentPartPr/>
                <p14:nvPr/>
              </p14:nvContentPartPr>
              <p14:xfrm>
                <a:off x="3557422" y="2618345"/>
                <a:ext cx="396000" cy="5302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B2023923-B9E4-41A0-988F-C2A53FCDED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48422" y="2609705"/>
                  <a:ext cx="4136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D898DABB-3FF5-433D-9AD5-CA827EC6310E}"/>
                    </a:ext>
                  </a:extLst>
                </p14:cNvPr>
                <p14:cNvContentPartPr/>
                <p14:nvPr/>
              </p14:nvContentPartPr>
              <p14:xfrm>
                <a:off x="3351862" y="3301265"/>
                <a:ext cx="49680" cy="63180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D898DABB-3FF5-433D-9AD5-CA827EC631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43222" y="3292265"/>
                  <a:ext cx="673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B4D1A85A-7D09-4FDB-9D05-F01FACA76CD3}"/>
                    </a:ext>
                  </a:extLst>
                </p14:cNvPr>
                <p14:cNvContentPartPr/>
                <p14:nvPr/>
              </p14:nvContentPartPr>
              <p14:xfrm>
                <a:off x="3318382" y="3761705"/>
                <a:ext cx="245880" cy="23148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B4D1A85A-7D09-4FDB-9D05-F01FACA76C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09382" y="3752705"/>
                  <a:ext cx="26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139BDE02-BD39-44CA-994D-2D26A610D152}"/>
                    </a:ext>
                  </a:extLst>
                </p14:cNvPr>
                <p14:cNvContentPartPr/>
                <p14:nvPr/>
              </p14:nvContentPartPr>
              <p14:xfrm>
                <a:off x="2534662" y="4141505"/>
                <a:ext cx="407880" cy="65124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139BDE02-BD39-44CA-994D-2D26A610D1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25662" y="4132865"/>
                  <a:ext cx="4255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B43B27DF-36E8-4691-A0A1-02E3384B56CE}"/>
                    </a:ext>
                  </a:extLst>
                </p14:cNvPr>
                <p14:cNvContentPartPr/>
                <p14:nvPr/>
              </p14:nvContentPartPr>
              <p14:xfrm>
                <a:off x="2975302" y="4414745"/>
                <a:ext cx="106200" cy="31104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B43B27DF-36E8-4691-A0A1-02E3384B56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66662" y="4405745"/>
                  <a:ext cx="1238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6E1415C-6048-4EE2-84DE-08D4AD5C60AD}"/>
                    </a:ext>
                  </a:extLst>
                </p14:cNvPr>
                <p14:cNvContentPartPr/>
                <p14:nvPr/>
              </p14:nvContentPartPr>
              <p14:xfrm>
                <a:off x="2947942" y="4441025"/>
                <a:ext cx="122400" cy="8352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6E1415C-6048-4EE2-84DE-08D4AD5C60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38942" y="4432385"/>
                  <a:ext cx="140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8BB7984C-DA60-4AAE-9E6B-7BDAF4DB611E}"/>
                    </a:ext>
                  </a:extLst>
                </p14:cNvPr>
                <p14:cNvContentPartPr/>
                <p14:nvPr/>
              </p14:nvContentPartPr>
              <p14:xfrm>
                <a:off x="2959822" y="4541825"/>
                <a:ext cx="159480" cy="763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8BB7984C-DA60-4AAE-9E6B-7BDAF4DB61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50822" y="4533185"/>
                  <a:ext cx="177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26E85F4-5B4A-417B-A502-57C610412C52}"/>
                    </a:ext>
                  </a:extLst>
                </p14:cNvPr>
                <p14:cNvContentPartPr/>
                <p14:nvPr/>
              </p14:nvContentPartPr>
              <p14:xfrm>
                <a:off x="3242422" y="4347425"/>
                <a:ext cx="173520" cy="34812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26E85F4-5B4A-417B-A502-57C610412C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33782" y="4338785"/>
                  <a:ext cx="191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8B1F486F-C93B-4550-AE7A-0C1FC5FBC8DF}"/>
                    </a:ext>
                  </a:extLst>
                </p14:cNvPr>
                <p14:cNvContentPartPr/>
                <p14:nvPr/>
              </p14:nvContentPartPr>
              <p14:xfrm>
                <a:off x="3497662" y="4358945"/>
                <a:ext cx="167040" cy="29700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8B1F486F-C93B-4550-AE7A-0C1FC5FBC8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88662" y="4349945"/>
                  <a:ext cx="184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42FE1AD7-23B5-45A1-9F61-D83F62901844}"/>
                    </a:ext>
                  </a:extLst>
                </p14:cNvPr>
                <p14:cNvContentPartPr/>
                <p14:nvPr/>
              </p14:nvContentPartPr>
              <p14:xfrm>
                <a:off x="3440422" y="4361825"/>
                <a:ext cx="212760" cy="13824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42FE1AD7-23B5-45A1-9F61-D83F629018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31782" y="4353185"/>
                  <a:ext cx="230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793D600C-6C99-4CBD-B71F-85CD3374A86C}"/>
                    </a:ext>
                  </a:extLst>
                </p14:cNvPr>
                <p14:cNvContentPartPr/>
                <p14:nvPr/>
              </p14:nvContentPartPr>
              <p14:xfrm>
                <a:off x="3498022" y="4333745"/>
                <a:ext cx="88920" cy="4500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793D600C-6C99-4CBD-B71F-85CD3374A8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89022" y="4325105"/>
                  <a:ext cx="106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D8C4BC87-9DB3-45C4-AF9E-68CFE42454B6}"/>
                    </a:ext>
                  </a:extLst>
                </p14:cNvPr>
                <p14:cNvContentPartPr/>
                <p14:nvPr/>
              </p14:nvContentPartPr>
              <p14:xfrm>
                <a:off x="3743542" y="4204865"/>
                <a:ext cx="438840" cy="41292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D8C4BC87-9DB3-45C4-AF9E-68CFE42454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34542" y="4195865"/>
                  <a:ext cx="4564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4007F022-D170-4847-AD9B-81726FBC57DA}"/>
                    </a:ext>
                  </a:extLst>
                </p14:cNvPr>
                <p14:cNvContentPartPr/>
                <p14:nvPr/>
              </p14:nvContentPartPr>
              <p14:xfrm>
                <a:off x="4074382" y="4204865"/>
                <a:ext cx="88920" cy="40716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4007F022-D170-4847-AD9B-81726FBC57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65382" y="4195865"/>
                  <a:ext cx="1065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8B15FD28-2A8B-4FF5-92F4-691DC638CCEF}"/>
                    </a:ext>
                  </a:extLst>
                </p14:cNvPr>
                <p14:cNvContentPartPr/>
                <p14:nvPr/>
              </p14:nvContentPartPr>
              <p14:xfrm>
                <a:off x="4263742" y="1150625"/>
                <a:ext cx="739080" cy="117288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8B15FD28-2A8B-4FF5-92F4-691DC638CC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54742" y="1141625"/>
                  <a:ext cx="756720" cy="11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1B74F875-949C-4B95-9467-A49C1B84C833}"/>
                    </a:ext>
                  </a:extLst>
                </p14:cNvPr>
                <p14:cNvContentPartPr/>
                <p14:nvPr/>
              </p14:nvContentPartPr>
              <p14:xfrm>
                <a:off x="4855582" y="2278865"/>
                <a:ext cx="197640" cy="22968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1B74F875-949C-4B95-9467-A49C1B84C83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46942" y="2269865"/>
                  <a:ext cx="215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DACEB27-A47B-42C6-91B1-A80241C7217D}"/>
                    </a:ext>
                  </a:extLst>
                </p14:cNvPr>
                <p14:cNvContentPartPr/>
                <p14:nvPr/>
              </p14:nvContentPartPr>
              <p14:xfrm>
                <a:off x="4821742" y="2638505"/>
                <a:ext cx="257760" cy="34092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DACEB27-A47B-42C6-91B1-A80241C721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13102" y="2629865"/>
                  <a:ext cx="275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97F75BD6-3786-4D65-B5EF-0F4EE0A09EBD}"/>
                    </a:ext>
                  </a:extLst>
                </p14:cNvPr>
                <p14:cNvContentPartPr/>
                <p14:nvPr/>
              </p14:nvContentPartPr>
              <p14:xfrm>
                <a:off x="5121262" y="2786825"/>
                <a:ext cx="220320" cy="42084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97F75BD6-3786-4D65-B5EF-0F4EE0A09EB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12262" y="2777825"/>
                  <a:ext cx="237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63A9D8D-E984-4748-980B-4393E4159A62}"/>
                    </a:ext>
                  </a:extLst>
                </p14:cNvPr>
                <p14:cNvContentPartPr/>
                <p14:nvPr/>
              </p14:nvContentPartPr>
              <p14:xfrm>
                <a:off x="5439502" y="2825345"/>
                <a:ext cx="17640" cy="2844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63A9D8D-E984-4748-980B-4393E4159A6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30862" y="2816705"/>
                  <a:ext cx="3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862C202-AFA8-49DA-9FD0-FC541C20E25C}"/>
                    </a:ext>
                  </a:extLst>
                </p14:cNvPr>
                <p14:cNvContentPartPr/>
                <p14:nvPr/>
              </p14:nvContentPartPr>
              <p14:xfrm>
                <a:off x="5399542" y="2493065"/>
                <a:ext cx="252360" cy="54900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862C202-AFA8-49DA-9FD0-FC541C20E2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90902" y="2484425"/>
                  <a:ext cx="2700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A58AA879-A2D8-47EF-A173-D69E2F84C162}"/>
                    </a:ext>
                  </a:extLst>
                </p14:cNvPr>
                <p14:cNvContentPartPr/>
                <p14:nvPr/>
              </p14:nvContentPartPr>
              <p14:xfrm>
                <a:off x="5666302" y="2876465"/>
                <a:ext cx="177480" cy="16776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A58AA879-A2D8-47EF-A173-D69E2F84C1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57662" y="2867825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5FBAE346-960C-4C1F-A0AC-0AFDBFA1CDFC}"/>
                    </a:ext>
                  </a:extLst>
                </p14:cNvPr>
                <p14:cNvContentPartPr/>
                <p14:nvPr/>
              </p14:nvContentPartPr>
              <p14:xfrm>
                <a:off x="5806702" y="2541305"/>
                <a:ext cx="447120" cy="4460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5FBAE346-960C-4C1F-A0AC-0AFDBFA1CD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98062" y="2532305"/>
                  <a:ext cx="464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8104097F-3385-4550-8C5F-3AA91224D1B6}"/>
                    </a:ext>
                  </a:extLst>
                </p14:cNvPr>
                <p14:cNvContentPartPr/>
                <p14:nvPr/>
              </p14:nvContentPartPr>
              <p14:xfrm>
                <a:off x="5479462" y="3286505"/>
                <a:ext cx="115200" cy="66528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8104097F-3385-4550-8C5F-3AA91224D1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70822" y="3277505"/>
                  <a:ext cx="13284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CED2C0D-3EED-4234-9967-7802B08FF0AE}"/>
                    </a:ext>
                  </a:extLst>
                </p14:cNvPr>
                <p14:cNvContentPartPr/>
                <p14:nvPr/>
              </p14:nvContentPartPr>
              <p14:xfrm>
                <a:off x="5494582" y="3890585"/>
                <a:ext cx="222480" cy="14328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CED2C0D-3EED-4234-9967-7802B08FF0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85582" y="3881945"/>
                  <a:ext cx="240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1E19DA58-A04A-4AA0-9AF8-646962C05A38}"/>
                    </a:ext>
                  </a:extLst>
                </p14:cNvPr>
                <p14:cNvContentPartPr/>
                <p14:nvPr/>
              </p14:nvContentPartPr>
              <p14:xfrm>
                <a:off x="4950622" y="4132145"/>
                <a:ext cx="251280" cy="54576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1E19DA58-A04A-4AA0-9AF8-646962C05A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41982" y="4123145"/>
                  <a:ext cx="2689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A3CC0DCD-1970-47E2-A22B-818526FEA27F}"/>
                    </a:ext>
                  </a:extLst>
                </p14:cNvPr>
                <p14:cNvContentPartPr/>
                <p14:nvPr/>
              </p14:nvContentPartPr>
              <p14:xfrm>
                <a:off x="5268862" y="4430585"/>
                <a:ext cx="132840" cy="44928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A3CC0DCD-1970-47E2-A22B-818526FEA2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59862" y="4421585"/>
                  <a:ext cx="1504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1435EAEA-7D4B-487E-9461-AFF389A673D0}"/>
                    </a:ext>
                  </a:extLst>
                </p14:cNvPr>
                <p14:cNvContentPartPr/>
                <p14:nvPr/>
              </p14:nvContentPartPr>
              <p14:xfrm>
                <a:off x="5265262" y="4409345"/>
                <a:ext cx="105480" cy="21636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1435EAEA-7D4B-487E-9461-AFF389A673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56262" y="4400345"/>
                  <a:ext cx="1231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C8FC1D7C-383B-45DE-AB0D-A8E23DB27602}"/>
                    </a:ext>
                  </a:extLst>
                </p14:cNvPr>
                <p14:cNvContentPartPr/>
                <p14:nvPr/>
              </p14:nvContentPartPr>
              <p14:xfrm>
                <a:off x="5483782" y="4199105"/>
                <a:ext cx="259200" cy="3967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C8FC1D7C-383B-45DE-AB0D-A8E23DB276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74782" y="4190105"/>
                  <a:ext cx="276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D695714A-FA10-4C19-B3E9-651945F7D65C}"/>
                    </a:ext>
                  </a:extLst>
                </p14:cNvPr>
                <p14:cNvContentPartPr/>
                <p14:nvPr/>
              </p14:nvContentPartPr>
              <p14:xfrm>
                <a:off x="5759902" y="4281545"/>
                <a:ext cx="227520" cy="2671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D695714A-FA10-4C19-B3E9-651945F7D6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51262" y="4272545"/>
                  <a:ext cx="245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C046368E-F8F8-4B7B-B72E-6A97C3FC571B}"/>
                    </a:ext>
                  </a:extLst>
                </p14:cNvPr>
                <p14:cNvContentPartPr/>
                <p14:nvPr/>
              </p14:nvContentPartPr>
              <p14:xfrm>
                <a:off x="6000742" y="4111625"/>
                <a:ext cx="71280" cy="42624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C046368E-F8F8-4B7B-B72E-6A97C3FC57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92102" y="4102625"/>
                  <a:ext cx="889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9B25DC1D-3F84-461A-929B-27EF53ABD8B3}"/>
                    </a:ext>
                  </a:extLst>
                </p14:cNvPr>
                <p14:cNvContentPartPr/>
                <p14:nvPr/>
              </p14:nvContentPartPr>
              <p14:xfrm>
                <a:off x="5860702" y="4281545"/>
                <a:ext cx="207720" cy="8064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9B25DC1D-3F84-461A-929B-27EF53ABD8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52062" y="4272905"/>
                  <a:ext cx="225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E8AA261C-30BB-4F64-A5A7-A77ED9925D1C}"/>
                    </a:ext>
                  </a:extLst>
                </p14:cNvPr>
                <p14:cNvContentPartPr/>
                <p14:nvPr/>
              </p14:nvContentPartPr>
              <p14:xfrm>
                <a:off x="6110542" y="4277585"/>
                <a:ext cx="282600" cy="20484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E8AA261C-30BB-4F64-A5A7-A77ED9925D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1542" y="4268585"/>
                  <a:ext cx="300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D3BE7FA5-0F78-4C37-8B69-9EBCB7B07E91}"/>
                    </a:ext>
                  </a:extLst>
                </p14:cNvPr>
                <p14:cNvContentPartPr/>
                <p14:nvPr/>
              </p14:nvContentPartPr>
              <p14:xfrm>
                <a:off x="5261302" y="839225"/>
                <a:ext cx="1725120" cy="159192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D3BE7FA5-0F78-4C37-8B69-9EBCB7B07E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52302" y="830225"/>
                  <a:ext cx="1742760" cy="16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D7181716-DC15-4E1A-B557-A021683CEC66}"/>
                    </a:ext>
                  </a:extLst>
                </p14:cNvPr>
                <p14:cNvContentPartPr/>
                <p14:nvPr/>
              </p14:nvContentPartPr>
              <p14:xfrm>
                <a:off x="6797782" y="2303705"/>
                <a:ext cx="227160" cy="35640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D7181716-DC15-4E1A-B557-A021683CEC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88782" y="2294705"/>
                  <a:ext cx="2448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AF7736F5-08C6-431D-B239-E0B02696599A}"/>
                    </a:ext>
                  </a:extLst>
                </p14:cNvPr>
                <p14:cNvContentPartPr/>
                <p14:nvPr/>
              </p14:nvContentPartPr>
              <p14:xfrm>
                <a:off x="6715342" y="2810225"/>
                <a:ext cx="85680" cy="30276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AF7736F5-08C6-431D-B239-E0B0269659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06702" y="2801585"/>
                  <a:ext cx="103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232D009C-C099-44E0-BFB1-75D73C6F4CE4}"/>
                    </a:ext>
                  </a:extLst>
                </p14:cNvPr>
                <p14:cNvContentPartPr/>
                <p14:nvPr/>
              </p14:nvContentPartPr>
              <p14:xfrm>
                <a:off x="6652342" y="2807345"/>
                <a:ext cx="246960" cy="32904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232D009C-C099-44E0-BFB1-75D73C6F4CE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43342" y="2798705"/>
                  <a:ext cx="2646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97728121-35A5-4D8E-9C90-BF2791B54264}"/>
                    </a:ext>
                  </a:extLst>
                </p14:cNvPr>
                <p14:cNvContentPartPr/>
                <p14:nvPr/>
              </p14:nvContentPartPr>
              <p14:xfrm>
                <a:off x="6922342" y="2934065"/>
                <a:ext cx="294840" cy="13968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97728121-35A5-4D8E-9C90-BF2791B5426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13702" y="2925065"/>
                  <a:ext cx="312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AE3F1990-B959-4655-84CA-B4F4DB9E546A}"/>
                    </a:ext>
                  </a:extLst>
                </p14:cNvPr>
                <p14:cNvContentPartPr/>
                <p14:nvPr/>
              </p14:nvContentPartPr>
              <p14:xfrm>
                <a:off x="7243462" y="2586665"/>
                <a:ext cx="83160" cy="43344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AE3F1990-B959-4655-84CA-B4F4DB9E54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34822" y="2578025"/>
                  <a:ext cx="100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5F85701F-4019-4CFA-A6BD-B47D3BC58FA5}"/>
                    </a:ext>
                  </a:extLst>
                </p14:cNvPr>
                <p14:cNvContentPartPr/>
                <p14:nvPr/>
              </p14:nvContentPartPr>
              <p14:xfrm>
                <a:off x="7368742" y="2817785"/>
                <a:ext cx="307080" cy="17172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5F85701F-4019-4CFA-A6BD-B47D3BC58FA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60102" y="2809145"/>
                  <a:ext cx="324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A844F121-AD69-46FB-A36F-561EC0BE7D5F}"/>
                    </a:ext>
                  </a:extLst>
                </p14:cNvPr>
                <p14:cNvContentPartPr/>
                <p14:nvPr/>
              </p14:nvContentPartPr>
              <p14:xfrm>
                <a:off x="7636222" y="2532305"/>
                <a:ext cx="280440" cy="47088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A844F121-AD69-46FB-A36F-561EC0BE7D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27582" y="2523665"/>
                  <a:ext cx="2980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781EAAFB-241A-4E01-8F04-6242ED8D090C}"/>
                    </a:ext>
                  </a:extLst>
                </p14:cNvPr>
                <p14:cNvContentPartPr/>
                <p14:nvPr/>
              </p14:nvContentPartPr>
              <p14:xfrm>
                <a:off x="7924942" y="2745785"/>
                <a:ext cx="193680" cy="20232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781EAAFB-241A-4E01-8F04-6242ED8D09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16302" y="2736785"/>
                  <a:ext cx="211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6BF0901D-16CE-49F0-8201-996DABD8F8D3}"/>
                    </a:ext>
                  </a:extLst>
                </p14:cNvPr>
                <p14:cNvContentPartPr/>
                <p14:nvPr/>
              </p14:nvContentPartPr>
              <p14:xfrm>
                <a:off x="7180462" y="3193265"/>
                <a:ext cx="70560" cy="74052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6BF0901D-16CE-49F0-8201-996DABD8F8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71462" y="3184265"/>
                  <a:ext cx="8820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70FF6972-0748-49DE-955F-1F180FB16A5F}"/>
                    </a:ext>
                  </a:extLst>
                </p14:cNvPr>
                <p14:cNvContentPartPr/>
                <p14:nvPr/>
              </p14:nvContentPartPr>
              <p14:xfrm>
                <a:off x="7198102" y="3862505"/>
                <a:ext cx="140760" cy="13788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70FF6972-0748-49DE-955F-1F180FB16A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89102" y="3853505"/>
                  <a:ext cx="158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4FCFA530-4B5F-45CF-91F1-B5AD8D610922}"/>
                    </a:ext>
                  </a:extLst>
                </p14:cNvPr>
                <p14:cNvContentPartPr/>
                <p14:nvPr/>
              </p14:nvContentPartPr>
              <p14:xfrm>
                <a:off x="6909742" y="4202345"/>
                <a:ext cx="24120" cy="42444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4FCFA530-4B5F-45CF-91F1-B5AD8D6109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01102" y="4193345"/>
                  <a:ext cx="417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930F353F-9B8F-4330-9026-0B39DD0E6768}"/>
                    </a:ext>
                  </a:extLst>
                </p14:cNvPr>
                <p14:cNvContentPartPr/>
                <p14:nvPr/>
              </p14:nvContentPartPr>
              <p14:xfrm>
                <a:off x="6843862" y="4159865"/>
                <a:ext cx="239760" cy="41796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930F353F-9B8F-4330-9026-0B39DD0E676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34862" y="4151225"/>
                  <a:ext cx="2574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9C7B152B-D12E-4917-B13F-8F18194E09B5}"/>
                    </a:ext>
                  </a:extLst>
                </p14:cNvPr>
                <p14:cNvContentPartPr/>
                <p14:nvPr/>
              </p14:nvContentPartPr>
              <p14:xfrm>
                <a:off x="7083262" y="4364345"/>
                <a:ext cx="255960" cy="17064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9C7B152B-D12E-4917-B13F-8F18194E09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74622" y="4355705"/>
                  <a:ext cx="273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3DE5469-7AE2-4E63-BF1B-7858E3E8DB27}"/>
                    </a:ext>
                  </a:extLst>
                </p14:cNvPr>
                <p14:cNvContentPartPr/>
                <p14:nvPr/>
              </p14:nvContentPartPr>
              <p14:xfrm>
                <a:off x="7502302" y="4034945"/>
                <a:ext cx="40320" cy="46944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3DE5469-7AE2-4E63-BF1B-7858E3E8DB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93302" y="4025945"/>
                  <a:ext cx="579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8BC3BA9A-F941-4111-8958-1659B56BEECD}"/>
                    </a:ext>
                  </a:extLst>
                </p14:cNvPr>
                <p14:cNvContentPartPr/>
                <p14:nvPr/>
              </p14:nvContentPartPr>
              <p14:xfrm>
                <a:off x="7648102" y="4222505"/>
                <a:ext cx="273600" cy="26316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8BC3BA9A-F941-4111-8958-1659B56BEE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39462" y="4213865"/>
                  <a:ext cx="291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00593A64-562C-461E-9735-4A390E3344BC}"/>
                    </a:ext>
                  </a:extLst>
                </p14:cNvPr>
                <p14:cNvContentPartPr/>
                <p14:nvPr/>
              </p14:nvContentPartPr>
              <p14:xfrm>
                <a:off x="7996942" y="3959345"/>
                <a:ext cx="34560" cy="53964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00593A64-562C-461E-9735-4A390E3344B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87942" y="3950345"/>
                  <a:ext cx="522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A3A5FB3F-93C7-43F9-AE2F-86083783AB03}"/>
                    </a:ext>
                  </a:extLst>
                </p14:cNvPr>
                <p14:cNvContentPartPr/>
                <p14:nvPr/>
              </p14:nvContentPartPr>
              <p14:xfrm>
                <a:off x="7877422" y="4119185"/>
                <a:ext cx="278640" cy="8964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A3A5FB3F-93C7-43F9-AE2F-86083783AB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68782" y="4110545"/>
                  <a:ext cx="29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4A0354FC-0698-4C3D-912C-FC8123610EFA}"/>
                    </a:ext>
                  </a:extLst>
                </p14:cNvPr>
                <p14:cNvContentPartPr/>
                <p14:nvPr/>
              </p14:nvContentPartPr>
              <p14:xfrm>
                <a:off x="8091262" y="4239425"/>
                <a:ext cx="316080" cy="25164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4A0354FC-0698-4C3D-912C-FC8123610E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82622" y="4230425"/>
                  <a:ext cx="333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2A6A9B6B-95FE-4A72-A715-9D30BB8F2F36}"/>
                    </a:ext>
                  </a:extLst>
                </p14:cNvPr>
                <p14:cNvContentPartPr/>
                <p14:nvPr/>
              </p14:nvContentPartPr>
              <p14:xfrm>
                <a:off x="6859342" y="4627505"/>
                <a:ext cx="583560" cy="72144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2A6A9B6B-95FE-4A72-A715-9D30BB8F2F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50342" y="4618865"/>
                  <a:ext cx="6012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F83B155C-0BEE-4ED3-8DE5-39F3CDDD66E5}"/>
                    </a:ext>
                  </a:extLst>
                </p14:cNvPr>
                <p14:cNvContentPartPr/>
                <p14:nvPr/>
              </p14:nvContentPartPr>
              <p14:xfrm>
                <a:off x="6740182" y="5355065"/>
                <a:ext cx="191160" cy="10548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F83B155C-0BEE-4ED3-8DE5-39F3CDDD66E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31542" y="5346425"/>
                  <a:ext cx="2088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B440425-E482-47C9-9BAD-1098C9B8B184}"/>
              </a:ext>
            </a:extLst>
          </p:cNvPr>
          <p:cNvGrpSpPr/>
          <p:nvPr/>
        </p:nvGrpSpPr>
        <p:grpSpPr>
          <a:xfrm>
            <a:off x="5533102" y="5794625"/>
            <a:ext cx="1281240" cy="721080"/>
            <a:chOff x="5533102" y="5794625"/>
            <a:chExt cx="1281240" cy="7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20EC3D16-06C1-4F1D-94D0-9665531DF552}"/>
                    </a:ext>
                  </a:extLst>
                </p14:cNvPr>
                <p14:cNvContentPartPr/>
                <p14:nvPr/>
              </p14:nvContentPartPr>
              <p14:xfrm>
                <a:off x="5533102" y="5794625"/>
                <a:ext cx="268560" cy="362160"/>
              </p14:xfrm>
            </p:contentPart>
          </mc:Choice>
          <mc:Fallback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20EC3D16-06C1-4F1D-94D0-9665531DF55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24462" y="5785985"/>
                  <a:ext cx="286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C6C802F7-A86F-4E47-8BD2-1219A93167FF}"/>
                    </a:ext>
                  </a:extLst>
                </p14:cNvPr>
                <p14:cNvContentPartPr/>
                <p14:nvPr/>
              </p14:nvContentPartPr>
              <p14:xfrm>
                <a:off x="5849902" y="6037625"/>
                <a:ext cx="162720" cy="6408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C6C802F7-A86F-4E47-8BD2-1219A93167F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40902" y="6028625"/>
                  <a:ext cx="180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B51EA2FB-408B-496F-A68C-540176387DBE}"/>
                    </a:ext>
                  </a:extLst>
                </p14:cNvPr>
                <p14:cNvContentPartPr/>
                <p14:nvPr/>
              </p14:nvContentPartPr>
              <p14:xfrm>
                <a:off x="5989582" y="5816585"/>
                <a:ext cx="40320" cy="1440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B51EA2FB-408B-496F-A68C-540176387D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0582" y="5807945"/>
                  <a:ext cx="57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25017137-D5FB-4A95-BBF6-F89AAA0991FF}"/>
                    </a:ext>
                  </a:extLst>
                </p14:cNvPr>
                <p14:cNvContentPartPr/>
                <p14:nvPr/>
              </p14:nvContentPartPr>
              <p14:xfrm>
                <a:off x="6029542" y="5937905"/>
                <a:ext cx="203760" cy="57780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25017137-D5FB-4A95-BBF6-F89AAA0991F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20542" y="5929265"/>
                  <a:ext cx="22140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FFFE8070-BBC3-42ED-B277-1C798E72CB1B}"/>
                    </a:ext>
                  </a:extLst>
                </p14:cNvPr>
                <p14:cNvContentPartPr/>
                <p14:nvPr/>
              </p14:nvContentPartPr>
              <p14:xfrm>
                <a:off x="6298462" y="5958425"/>
                <a:ext cx="65520" cy="17856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FFFE8070-BBC3-42ED-B277-1C798E72CB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89822" y="5949425"/>
                  <a:ext cx="83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9F43130A-0717-454A-9D36-4AB0F4A87633}"/>
                    </a:ext>
                  </a:extLst>
                </p14:cNvPr>
                <p14:cNvContentPartPr/>
                <p14:nvPr/>
              </p14:nvContentPartPr>
              <p14:xfrm>
                <a:off x="6530662" y="5933945"/>
                <a:ext cx="283680" cy="15768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9F43130A-0717-454A-9D36-4AB0F4A8763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22022" y="5925305"/>
                  <a:ext cx="3013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50D607B-1EF8-4024-8058-AD95DB3446C2}"/>
              </a:ext>
            </a:extLst>
          </p:cNvPr>
          <p:cNvGrpSpPr/>
          <p:nvPr/>
        </p:nvGrpSpPr>
        <p:grpSpPr>
          <a:xfrm>
            <a:off x="7757542" y="4770425"/>
            <a:ext cx="2261160" cy="1208160"/>
            <a:chOff x="7757542" y="4770425"/>
            <a:chExt cx="2261160" cy="12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9B754D57-AF92-4399-AF3A-882ECFDCAA53}"/>
                    </a:ext>
                  </a:extLst>
                </p14:cNvPr>
                <p14:cNvContentPartPr/>
                <p14:nvPr/>
              </p14:nvContentPartPr>
              <p14:xfrm>
                <a:off x="7757542" y="4770425"/>
                <a:ext cx="963000" cy="47304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9B754D57-AF92-4399-AF3A-882ECFDCAA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48902" y="4761785"/>
                  <a:ext cx="9806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30E5AE35-B0B4-4B6A-A3AD-12AA16E4E8F8}"/>
                    </a:ext>
                  </a:extLst>
                </p14:cNvPr>
                <p14:cNvContentPartPr/>
                <p14:nvPr/>
              </p14:nvContentPartPr>
              <p14:xfrm>
                <a:off x="8633422" y="5123225"/>
                <a:ext cx="193320" cy="237240"/>
              </p14:xfrm>
            </p:contentPart>
          </mc:Choice>
          <mc:Fallback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30E5AE35-B0B4-4B6A-A3AD-12AA16E4E8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24422" y="5114225"/>
                  <a:ext cx="210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1BD91DF2-65F3-417C-9385-5897608AB6FD}"/>
                    </a:ext>
                  </a:extLst>
                </p14:cNvPr>
                <p14:cNvContentPartPr/>
                <p14:nvPr/>
              </p14:nvContentPartPr>
              <p14:xfrm>
                <a:off x="8800462" y="5189825"/>
                <a:ext cx="445680" cy="78876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1BD91DF2-65F3-417C-9385-5897608AB6F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91462" y="5181185"/>
                  <a:ext cx="4633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B6AA6C85-964E-47C4-A866-87AEF112648B}"/>
                    </a:ext>
                  </a:extLst>
                </p14:cNvPr>
                <p14:cNvContentPartPr/>
                <p14:nvPr/>
              </p14:nvContentPartPr>
              <p14:xfrm>
                <a:off x="9286822" y="5605985"/>
                <a:ext cx="101160" cy="270000"/>
              </p14:xfrm>
            </p:contentPart>
          </mc:Choice>
          <mc:Fallback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B6AA6C85-964E-47C4-A866-87AEF11264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77822" y="5596985"/>
                  <a:ext cx="118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C90F14F8-9B22-4109-8E63-0689583C01F4}"/>
                    </a:ext>
                  </a:extLst>
                </p14:cNvPr>
                <p14:cNvContentPartPr/>
                <p14:nvPr/>
              </p14:nvContentPartPr>
              <p14:xfrm>
                <a:off x="9471502" y="5618585"/>
                <a:ext cx="57600" cy="20484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C90F14F8-9B22-4109-8E63-0689583C01F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62502" y="5609945"/>
                  <a:ext cx="75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B63F78B8-6121-4213-BBE4-B213E3CE002B}"/>
                    </a:ext>
                  </a:extLst>
                </p14:cNvPr>
                <p14:cNvContentPartPr/>
                <p14:nvPr/>
              </p14:nvContentPartPr>
              <p14:xfrm>
                <a:off x="9678142" y="5650625"/>
                <a:ext cx="340560" cy="19476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B63F78B8-6121-4213-BBE4-B213E3CE002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69142" y="5641625"/>
                  <a:ext cx="358200" cy="21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953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Un estándar es en esencia un documento formal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4262" y="1484775"/>
            <a:ext cx="5679679" cy="23022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O" dirty="0"/>
              <a:t>Establecido por consenso entre fabricantes, administraciones, usuarios, laboratorios… aprobado y regulado por una institución reconocida.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98" y="3783873"/>
            <a:ext cx="5069982" cy="28696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38585" y="4599890"/>
            <a:ext cx="567465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Define las normas, reglas, artefactos, guías o características para que se use repetidamente.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3" y="1541639"/>
            <a:ext cx="2138084" cy="7981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908" y="2536739"/>
            <a:ext cx="1370570" cy="6454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32" y="3565301"/>
            <a:ext cx="687364" cy="7176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388" y="3716794"/>
            <a:ext cx="559250" cy="51402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01" y="3543243"/>
            <a:ext cx="792736" cy="8223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66" y="2817432"/>
            <a:ext cx="1132629" cy="2644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230" y="2522679"/>
            <a:ext cx="1250199" cy="6454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56" y="3489983"/>
            <a:ext cx="812720" cy="81272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3849" y="1606913"/>
            <a:ext cx="1839003" cy="45061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99" y="3565301"/>
            <a:ext cx="1121904" cy="7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4162"/>
          </a:xfrm>
        </p:spPr>
        <p:txBody>
          <a:bodyPr>
            <a:normAutofit fontScale="90000"/>
          </a:bodyPr>
          <a:lstStyle/>
          <a:p>
            <a:r>
              <a:rPr lang="es-CO" dirty="0"/>
              <a:t>Otras instituciones encargadas de definir, aprobar y regular estándares en materiales, productos, sistemas o servicios.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77" y="5239019"/>
            <a:ext cx="3043287" cy="127869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17" y="2290260"/>
            <a:ext cx="4887061" cy="16860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347" y="4279811"/>
            <a:ext cx="4627949" cy="88237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246" y="1988781"/>
            <a:ext cx="2288994" cy="22889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181" y="4548825"/>
            <a:ext cx="2403499" cy="13803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817" y="4179041"/>
            <a:ext cx="2097094" cy="209709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13" y="2257169"/>
            <a:ext cx="1909603" cy="1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4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4000" dirty="0"/>
              <a:t>El problema de no definir estándares internacionales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96000" y="1538241"/>
            <a:ext cx="5674658" cy="183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¿Qué debes considerar si deseas llevar el cargador de pared de tu celular de Colombia para Inglaterra?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" y="1690688"/>
            <a:ext cx="5827123" cy="41179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37" y="3573553"/>
            <a:ext cx="4585063" cy="306237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21193" y="5531122"/>
            <a:ext cx="5674658" cy="1230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2600" dirty="0"/>
              <a:t>¿Has tenido problemas con la tercera pata del cargador de tu portátil?</a:t>
            </a:r>
          </a:p>
        </p:txBody>
      </p:sp>
    </p:spTree>
    <p:extLst>
      <p:ext uri="{BB962C8B-B14F-4D97-AF65-F5344CB8AC3E}">
        <p14:creationId xmlns:p14="http://schemas.microsoft.com/office/powerpoint/2010/main" val="427671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Cuando no se usa un estándar, cada agente o interesado en el problema puede entender o llegar a resultados diferentes.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11" y="2015173"/>
            <a:ext cx="8848998" cy="47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9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1678</Words>
  <Application>Microsoft Office PowerPoint</Application>
  <PresentationFormat>Panorámica</PresentationFormat>
  <Paragraphs>320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Roboto</vt:lpstr>
      <vt:lpstr>Tema de Office</vt:lpstr>
      <vt:lpstr>OMG Lenguaje de Modelado de Sistemas – OMG SysML™</vt:lpstr>
      <vt:lpstr>Agenda</vt:lpstr>
      <vt:lpstr>Contexto</vt:lpstr>
      <vt:lpstr>Desde 1989, se dedica a la vigilancia y definición de estándares de tecnologías orientadas a objetos.</vt:lpstr>
      <vt:lpstr>Presentación de PowerPoint</vt:lpstr>
      <vt:lpstr>Un estándar es en esencia un documento formal</vt:lpstr>
      <vt:lpstr>Otras instituciones encargadas de definir, aprobar y regular estándares en materiales, productos, sistemas o servicios.</vt:lpstr>
      <vt:lpstr>El problema de no definir estándares internacionales</vt:lpstr>
      <vt:lpstr>Cuando no se usa un estándar, cada agente o interesado en el problema puede entender o llegar a resultados diferentes.</vt:lpstr>
      <vt:lpstr>Algunos beneficios de usar un estándar para especificar un sistema de información</vt:lpstr>
      <vt:lpstr>Existen diversas prácticas para especificar lo que se debe desarrollar un sistema de información</vt:lpstr>
      <vt:lpstr>Los aspectos que se requiere especificar o modelar de un sistema son:</vt:lpstr>
      <vt:lpstr>Presentación de PowerPoint</vt:lpstr>
      <vt:lpstr>Presentación de PowerPoint</vt:lpstr>
      <vt:lpstr>Introducción a SysML™</vt:lpstr>
      <vt:lpstr>SysML™ Permite especificar los elementos necesarios para desarrollar un sistema de información.</vt:lpstr>
      <vt:lpstr>SysML™ ha evolucionado desde el 2007, la última versión disponible para el 2016 es la 1.4</vt:lpstr>
      <vt:lpstr>Diagramas de SysML™ y su relación con UML™</vt:lpstr>
      <vt:lpstr>La especificación completa de un sistema mediante SysML™ debe tener:</vt:lpstr>
      <vt:lpstr>Cada diagrama representa un elemento del modelo completo de un sistema de información.</vt:lpstr>
      <vt:lpstr>Para ilustrar el uso de los diferentes diagramas se considerará el siguiente caso de estudio:</vt:lpstr>
      <vt:lpstr>El proceso de modelación de un SI comienza con la especificación del diagrama de Casos de Uso</vt:lpstr>
      <vt:lpstr>Por cada actor se especifica cuál es la interacción (operación, tarea o función) que realizará.</vt:lpstr>
      <vt:lpstr>Otro ejemplo…</vt:lpstr>
      <vt:lpstr>Considere que el diagrama de casos de uso incluye los siguientes aspectos de BPMN.</vt:lpstr>
      <vt:lpstr>Ahora se especifican los objetivos/necesidades de los interesados (actores)</vt:lpstr>
      <vt:lpstr>NO es de Comportamiento. Se especifican los aspectos que se deben satisfacer.</vt:lpstr>
      <vt:lpstr>Presentación de PowerPoint</vt:lpstr>
      <vt:lpstr>Diferencias y similitudes Validación / verificación</vt:lpstr>
      <vt:lpstr>Permite definir los posibles estados por los que pasa un objeto</vt:lpstr>
      <vt:lpstr>Ahora el modelo mas refinado (detallado)</vt:lpstr>
      <vt:lpstr>Especifica las interacciones entre los objetos y los mensajes que comparten</vt:lpstr>
      <vt:lpstr>Especifica las interacciones entre los objetos y sus flujos de control</vt:lpstr>
      <vt:lpstr>Especifica el flujo de transformación de las entradas en salidas</vt:lpstr>
      <vt:lpstr>Ahora se considera la estructura, establece los “pilares” del sistema y soportará el comportamiento.</vt:lpstr>
      <vt:lpstr>Se usa para agrupar u ordenar los artefactos o modelos en un espacio de nombres.</vt:lpstr>
      <vt:lpstr>Permite especificar de manera unificada la estructura de un componente, elemento, artefacto o sistema.</vt:lpstr>
      <vt:lpstr>Describe la estructura interna de un bloque en términos de sus propiedades y conexiones</vt:lpstr>
      <vt:lpstr>En este diagrama se definen las ecuaciones, parámetros, constantes, unidades… y sus dependencias.</vt:lpstr>
      <vt:lpstr>Gracias, !Hasta la próxima!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OMG Lenguaje de Modelado de Sistemas – OMG SysML™</dc:title>
  <dc:creator>Fernan Alonso Villa Garzón</dc:creator>
  <cp:lastModifiedBy>Fernan Alonso Villa Garzón</cp:lastModifiedBy>
  <cp:revision>13</cp:revision>
  <cp:lastPrinted>2020-09-01T16:38:05Z</cp:lastPrinted>
  <dcterms:created xsi:type="dcterms:W3CDTF">2018-08-16T04:25:16Z</dcterms:created>
  <dcterms:modified xsi:type="dcterms:W3CDTF">2021-03-10T03:26:11Z</dcterms:modified>
</cp:coreProperties>
</file>