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60" r:id="rId6"/>
    <p:sldId id="262" r:id="rId7"/>
    <p:sldId id="261" r:id="rId8"/>
    <p:sldId id="267" r:id="rId9"/>
    <p:sldId id="266" r:id="rId10"/>
    <p:sldId id="264" r:id="rId11"/>
    <p:sldId id="265" r:id="rId12"/>
    <p:sldId id="270" r:id="rId13"/>
    <p:sldId id="263" r:id="rId14"/>
    <p:sldId id="268" r:id="rId15"/>
    <p:sldId id="271" r:id="rId16"/>
    <p:sldId id="272" r:id="rId17"/>
    <p:sldId id="278" r:id="rId18"/>
    <p:sldId id="275" r:id="rId19"/>
    <p:sldId id="280" r:id="rId20"/>
    <p:sldId id="281" r:id="rId21"/>
    <p:sldId id="292" r:id="rId22"/>
    <p:sldId id="282" r:id="rId23"/>
    <p:sldId id="283" r:id="rId24"/>
    <p:sldId id="294" r:id="rId25"/>
    <p:sldId id="279" r:id="rId26"/>
    <p:sldId id="298" r:id="rId27"/>
    <p:sldId id="284" r:id="rId28"/>
    <p:sldId id="295" r:id="rId29"/>
    <p:sldId id="285" r:id="rId30"/>
    <p:sldId id="296" r:id="rId31"/>
    <p:sldId id="286" r:id="rId32"/>
    <p:sldId id="273" r:id="rId33"/>
    <p:sldId id="274" r:id="rId34"/>
    <p:sldId id="288" r:id="rId35"/>
    <p:sldId id="287" r:id="rId36"/>
    <p:sldId id="289" r:id="rId37"/>
    <p:sldId id="297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87BFF97-E3FD-4E8E-90F3-3E7B37703232}">
          <p14:sldIdLst>
            <p14:sldId id="256"/>
            <p14:sldId id="258"/>
          </p14:sldIdLst>
        </p14:section>
        <p14:section name="Contexto" id="{020EE1E1-3A98-4012-88AD-4D1F44ABF477}">
          <p14:sldIdLst>
            <p14:sldId id="269"/>
            <p14:sldId id="257"/>
            <p14:sldId id="260"/>
            <p14:sldId id="262"/>
            <p14:sldId id="261"/>
            <p14:sldId id="267"/>
            <p14:sldId id="266"/>
            <p14:sldId id="264"/>
            <p14:sldId id="265"/>
          </p14:sldIdLst>
        </p14:section>
        <p14:section name="Introducción a SysML" id="{7828CB76-7FA9-457B-8F0C-E46856CB5241}">
          <p14:sldIdLst>
            <p14:sldId id="270"/>
            <p14:sldId id="263"/>
            <p14:sldId id="268"/>
            <p14:sldId id="271"/>
            <p14:sldId id="272"/>
            <p14:sldId id="278"/>
            <p14:sldId id="275"/>
            <p14:sldId id="280"/>
          </p14:sldIdLst>
        </p14:section>
        <p14:section name="Casos de Uso" id="{E24C480C-16A0-442C-A04F-E4CA56E64C3E}">
          <p14:sldIdLst>
            <p14:sldId id="281"/>
            <p14:sldId id="292"/>
            <p14:sldId id="282"/>
          </p14:sldIdLst>
        </p14:section>
        <p14:section name="Diagrama de Requerimientos" id="{43587C52-7642-49E6-B8DF-A6142CEDE646}">
          <p14:sldIdLst>
            <p14:sldId id="283"/>
            <p14:sldId id="294"/>
            <p14:sldId id="279"/>
            <p14:sldId id="298"/>
          </p14:sldIdLst>
        </p14:section>
        <p14:section name="Máquina de estados" id="{5F55695A-B08E-4340-81A4-7F0A264CE832}">
          <p14:sldIdLst>
            <p14:sldId id="284"/>
            <p14:sldId id="295"/>
          </p14:sldIdLst>
        </p14:section>
        <p14:section name="Secuencias" id="{D0432F2E-6960-4B61-894A-6FD055EF1214}">
          <p14:sldIdLst>
            <p14:sldId id="285"/>
            <p14:sldId id="296"/>
          </p14:sldIdLst>
        </p14:section>
        <p14:section name="Actividades" id="{534C0886-0D07-4D4F-B09C-25F5FE5816E3}">
          <p14:sldIdLst>
            <p14:sldId id="286"/>
          </p14:sldIdLst>
        </p14:section>
        <p14:section name="Estructura" id="{1273ECE3-C494-4EEF-B1CC-C6F909814907}">
          <p14:sldIdLst>
            <p14:sldId id="273"/>
            <p14:sldId id="274"/>
            <p14:sldId id="288"/>
            <p14:sldId id="287"/>
            <p14:sldId id="28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 Alonso Villa Garzon" initials="FAVG" lastIdx="2" clrIdx="0">
    <p:extLst>
      <p:ext uri="{19B8F6BF-5375-455C-9EA6-DF929625EA0E}">
        <p15:presenceInfo xmlns:p15="http://schemas.microsoft.com/office/powerpoint/2012/main" userId="a2c2f5299fe9e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9E5DD-6C92-4F5B-8DC1-B027EE4230EE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8C200A-29C5-43DC-A8C6-53ED2885AE51}">
      <dgm:prSet phldrT="[Texto]"/>
      <dgm:spPr/>
      <dgm:t>
        <a:bodyPr/>
        <a:lstStyle/>
        <a:p>
          <a:r>
            <a:rPr lang="es-ES" dirty="0" err="1"/>
            <a:t>SysML</a:t>
          </a:r>
          <a:r>
            <a:rPr lang="es-ES" dirty="0"/>
            <a:t> ™ - Lenguaje de </a:t>
          </a:r>
          <a:r>
            <a:rPr lang="es-ES" dirty="0" err="1"/>
            <a:t>de</a:t>
          </a:r>
          <a:r>
            <a:rPr lang="es-ES" dirty="0"/>
            <a:t> Modelado de Sistemas</a:t>
          </a:r>
        </a:p>
      </dgm:t>
    </dgm:pt>
    <dgm:pt modelId="{D08C2A5B-B187-4194-8D1D-B7306433A25D}" type="parTrans" cxnId="{29D55D86-DDCF-4C62-92D6-C845FE3BF576}">
      <dgm:prSet/>
      <dgm:spPr/>
      <dgm:t>
        <a:bodyPr/>
        <a:lstStyle/>
        <a:p>
          <a:endParaRPr lang="es-ES"/>
        </a:p>
      </dgm:t>
    </dgm:pt>
    <dgm:pt modelId="{768243B9-DED1-4557-B586-1AE2FAE0C031}" type="sibTrans" cxnId="{29D55D86-DDCF-4C62-92D6-C845FE3BF576}">
      <dgm:prSet/>
      <dgm:spPr/>
      <dgm:t>
        <a:bodyPr/>
        <a:lstStyle/>
        <a:p>
          <a:endParaRPr lang="es-ES"/>
        </a:p>
      </dgm:t>
    </dgm:pt>
    <dgm:pt modelId="{A1E27E6D-146B-4592-A16E-E1E388E5CEF7}">
      <dgm:prSet phldrT="[Texto]"/>
      <dgm:spPr/>
      <dgm:t>
        <a:bodyPr/>
        <a:lstStyle/>
        <a:p>
          <a:r>
            <a:rPr lang="es-ES" dirty="0"/>
            <a:t>BPMN™ –  Modelado de Procesos del Negocio</a:t>
          </a:r>
        </a:p>
      </dgm:t>
    </dgm:pt>
    <dgm:pt modelId="{602E280E-E4AA-445D-BC74-4DDE0D266978}" type="parTrans" cxnId="{EF8EC8F2-DB43-463A-9B69-D4A039763E69}">
      <dgm:prSet/>
      <dgm:spPr/>
      <dgm:t>
        <a:bodyPr/>
        <a:lstStyle/>
        <a:p>
          <a:endParaRPr lang="es-ES"/>
        </a:p>
      </dgm:t>
    </dgm:pt>
    <dgm:pt modelId="{08D532D3-7155-4479-BC6F-6882583ED6FD}" type="sibTrans" cxnId="{EF8EC8F2-DB43-463A-9B69-D4A039763E69}">
      <dgm:prSet/>
      <dgm:spPr/>
      <dgm:t>
        <a:bodyPr/>
        <a:lstStyle/>
        <a:p>
          <a:endParaRPr lang="es-ES"/>
        </a:p>
      </dgm:t>
    </dgm:pt>
    <dgm:pt modelId="{8E133CBB-18AA-43D1-9EF5-C95A083CAC1F}">
      <dgm:prSet phldrT="[Texto]"/>
      <dgm:spPr/>
      <dgm:t>
        <a:bodyPr/>
        <a:lstStyle/>
        <a:p>
          <a:r>
            <a:rPr lang="es-ES" dirty="0"/>
            <a:t>UML® – Lenguaje de Modelado Unificado</a:t>
          </a:r>
        </a:p>
      </dgm:t>
    </dgm:pt>
    <dgm:pt modelId="{DCB76E17-896B-4867-9472-0B44A4EAD552}" type="parTrans" cxnId="{B058B789-1090-4EE1-9A01-5B4A4B460621}">
      <dgm:prSet/>
      <dgm:spPr/>
      <dgm:t>
        <a:bodyPr/>
        <a:lstStyle/>
        <a:p>
          <a:endParaRPr lang="es-ES"/>
        </a:p>
      </dgm:t>
    </dgm:pt>
    <dgm:pt modelId="{28A7E7EF-E70C-4BCB-BAAE-2DC77FF0C210}" type="sibTrans" cxnId="{B058B789-1090-4EE1-9A01-5B4A4B460621}">
      <dgm:prSet/>
      <dgm:spPr/>
      <dgm:t>
        <a:bodyPr/>
        <a:lstStyle/>
        <a:p>
          <a:endParaRPr lang="es-ES"/>
        </a:p>
      </dgm:t>
    </dgm:pt>
    <dgm:pt modelId="{1C2BF0F0-E01D-42FC-A875-A24F474522C9}" type="pres">
      <dgm:prSet presAssocID="{2DF9E5DD-6C92-4F5B-8DC1-B027EE4230EE}" presName="Name0" presStyleCnt="0">
        <dgm:presLayoutVars>
          <dgm:chMax val="21"/>
          <dgm:chPref val="21"/>
        </dgm:presLayoutVars>
      </dgm:prSet>
      <dgm:spPr/>
    </dgm:pt>
    <dgm:pt modelId="{B2046F64-B527-43FD-BB33-86B50F9C06AB}" type="pres">
      <dgm:prSet presAssocID="{CD8C200A-29C5-43DC-A8C6-53ED2885AE51}" presName="text1" presStyleCnt="0"/>
      <dgm:spPr/>
    </dgm:pt>
    <dgm:pt modelId="{708191AC-1522-4076-9D52-A990EBF022A6}" type="pres">
      <dgm:prSet presAssocID="{CD8C200A-29C5-43DC-A8C6-53ED2885AE5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C832A6-ED2D-4FED-8EDA-3272C4921951}" type="pres">
      <dgm:prSet presAssocID="{CD8C200A-29C5-43DC-A8C6-53ED2885AE51}" presName="textaccent1" presStyleCnt="0"/>
      <dgm:spPr/>
    </dgm:pt>
    <dgm:pt modelId="{3EA4DE44-D5C1-44F3-8F50-7F65E4DE1B43}" type="pres">
      <dgm:prSet presAssocID="{CD8C200A-29C5-43DC-A8C6-53ED2885AE51}" presName="accentRepeatNode" presStyleLbl="solidAlignAcc1" presStyleIdx="0" presStyleCnt="6"/>
      <dgm:spPr/>
    </dgm:pt>
    <dgm:pt modelId="{37A4757E-1A94-4353-BF25-D16B787E8BF9}" type="pres">
      <dgm:prSet presAssocID="{768243B9-DED1-4557-B586-1AE2FAE0C031}" presName="image1" presStyleCnt="0"/>
      <dgm:spPr/>
    </dgm:pt>
    <dgm:pt modelId="{978B6FC5-72FB-4F62-A279-90FBD237688F}" type="pres">
      <dgm:prSet presAssocID="{768243B9-DED1-4557-B586-1AE2FAE0C031}" presName="imageRepeatNode" presStyleLbl="alignAcc1" presStyleIdx="0" presStyleCnt="3"/>
      <dgm:spPr/>
    </dgm:pt>
    <dgm:pt modelId="{16108C6F-E720-486D-AE25-069A6EF5BDC5}" type="pres">
      <dgm:prSet presAssocID="{768243B9-DED1-4557-B586-1AE2FAE0C031}" presName="imageaccent1" presStyleCnt="0"/>
      <dgm:spPr/>
    </dgm:pt>
    <dgm:pt modelId="{77A9FDEA-DBF3-4916-9DF2-3FFB3F3CC1E9}" type="pres">
      <dgm:prSet presAssocID="{768243B9-DED1-4557-B586-1AE2FAE0C031}" presName="accentRepeatNode" presStyleLbl="solidAlignAcc1" presStyleIdx="1" presStyleCnt="6"/>
      <dgm:spPr/>
    </dgm:pt>
    <dgm:pt modelId="{26376ABD-D302-4280-AB45-77BF98B79738}" type="pres">
      <dgm:prSet presAssocID="{A1E27E6D-146B-4592-A16E-E1E388E5CEF7}" presName="text2" presStyleCnt="0"/>
      <dgm:spPr/>
    </dgm:pt>
    <dgm:pt modelId="{1F74C6F5-2287-4EEB-9A14-E5EEEEA4CC85}" type="pres">
      <dgm:prSet presAssocID="{A1E27E6D-146B-4592-A16E-E1E388E5CEF7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1B52B-17EE-4C1D-A94C-6EAD7800A453}" type="pres">
      <dgm:prSet presAssocID="{A1E27E6D-146B-4592-A16E-E1E388E5CEF7}" presName="textaccent2" presStyleCnt="0"/>
      <dgm:spPr/>
    </dgm:pt>
    <dgm:pt modelId="{F104D346-ED35-4D3B-9ED2-2375832A8559}" type="pres">
      <dgm:prSet presAssocID="{A1E27E6D-146B-4592-A16E-E1E388E5CEF7}" presName="accentRepeatNode" presStyleLbl="solidAlignAcc1" presStyleIdx="2" presStyleCnt="6"/>
      <dgm:spPr/>
    </dgm:pt>
    <dgm:pt modelId="{F4494BF3-6D30-46A2-8B8E-24BC9E6E0730}" type="pres">
      <dgm:prSet presAssocID="{08D532D3-7155-4479-BC6F-6882583ED6FD}" presName="image2" presStyleCnt="0"/>
      <dgm:spPr/>
    </dgm:pt>
    <dgm:pt modelId="{4D104C6F-1F81-4A27-8D4A-709D1116C17B}" type="pres">
      <dgm:prSet presAssocID="{08D532D3-7155-4479-BC6F-6882583ED6FD}" presName="imageRepeatNode" presStyleLbl="alignAcc1" presStyleIdx="1" presStyleCnt="3"/>
      <dgm:spPr/>
    </dgm:pt>
    <dgm:pt modelId="{D2259D2D-A9FC-408C-909F-BA7FE78555A1}" type="pres">
      <dgm:prSet presAssocID="{08D532D3-7155-4479-BC6F-6882583ED6FD}" presName="imageaccent2" presStyleCnt="0"/>
      <dgm:spPr/>
    </dgm:pt>
    <dgm:pt modelId="{3C4794F2-9E85-424B-B002-418026235B25}" type="pres">
      <dgm:prSet presAssocID="{08D532D3-7155-4479-BC6F-6882583ED6FD}" presName="accentRepeatNode" presStyleLbl="solidAlignAcc1" presStyleIdx="3" presStyleCnt="6"/>
      <dgm:spPr/>
    </dgm:pt>
    <dgm:pt modelId="{FD0E12F8-F2E4-4AA5-B39A-E5A45E8F1ADC}" type="pres">
      <dgm:prSet presAssocID="{8E133CBB-18AA-43D1-9EF5-C95A083CAC1F}" presName="text3" presStyleCnt="0"/>
      <dgm:spPr/>
    </dgm:pt>
    <dgm:pt modelId="{E7D7271E-F282-428D-A435-930E1F90480B}" type="pres">
      <dgm:prSet presAssocID="{8E133CBB-18AA-43D1-9EF5-C95A083CAC1F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A028D03-3C03-49B8-AFD2-F4DC715FBDED}" type="pres">
      <dgm:prSet presAssocID="{8E133CBB-18AA-43D1-9EF5-C95A083CAC1F}" presName="textaccent3" presStyleCnt="0"/>
      <dgm:spPr/>
    </dgm:pt>
    <dgm:pt modelId="{B2E9B241-A0D0-40DD-8029-D47ECD7D755D}" type="pres">
      <dgm:prSet presAssocID="{8E133CBB-18AA-43D1-9EF5-C95A083CAC1F}" presName="accentRepeatNode" presStyleLbl="solidAlignAcc1" presStyleIdx="4" presStyleCnt="6"/>
      <dgm:spPr/>
    </dgm:pt>
    <dgm:pt modelId="{A29B2221-4A46-491A-AD9B-E70D8F83C921}" type="pres">
      <dgm:prSet presAssocID="{28A7E7EF-E70C-4BCB-BAAE-2DC77FF0C210}" presName="image3" presStyleCnt="0"/>
      <dgm:spPr/>
    </dgm:pt>
    <dgm:pt modelId="{BCD5D77D-4F1E-4FFF-97E4-5AB35F685759}" type="pres">
      <dgm:prSet presAssocID="{28A7E7EF-E70C-4BCB-BAAE-2DC77FF0C210}" presName="imageRepeatNode" presStyleLbl="alignAcc1" presStyleIdx="2" presStyleCnt="3" custLinFactNeighborX="-572"/>
      <dgm:spPr/>
    </dgm:pt>
    <dgm:pt modelId="{CDF5EF2F-0386-45B8-8EE7-BA1089D8FADA}" type="pres">
      <dgm:prSet presAssocID="{28A7E7EF-E70C-4BCB-BAAE-2DC77FF0C210}" presName="imageaccent3" presStyleCnt="0"/>
      <dgm:spPr/>
    </dgm:pt>
    <dgm:pt modelId="{D62DD677-F881-4686-BA94-65630F7F9441}" type="pres">
      <dgm:prSet presAssocID="{28A7E7EF-E70C-4BCB-BAAE-2DC77FF0C210}" presName="accentRepeatNode" presStyleLbl="solidAlignAcc1" presStyleIdx="5" presStyleCnt="6"/>
      <dgm:spPr/>
    </dgm:pt>
  </dgm:ptLst>
  <dgm:cxnLst>
    <dgm:cxn modelId="{CFDFCB16-5FFE-445B-87C9-207F2A557510}" type="presOf" srcId="{CD8C200A-29C5-43DC-A8C6-53ED2885AE51}" destId="{708191AC-1522-4076-9D52-A990EBF022A6}" srcOrd="0" destOrd="0" presId="urn:microsoft.com/office/officeart/2008/layout/HexagonCluster"/>
    <dgm:cxn modelId="{AD371A1A-9F76-49EE-99B3-59DCE009A3B6}" type="presOf" srcId="{2DF9E5DD-6C92-4F5B-8DC1-B027EE4230EE}" destId="{1C2BF0F0-E01D-42FC-A875-A24F474522C9}" srcOrd="0" destOrd="0" presId="urn:microsoft.com/office/officeart/2008/layout/HexagonCluster"/>
    <dgm:cxn modelId="{2AF47132-DCDA-4BD5-8E88-08EE36DA15FB}" type="presOf" srcId="{28A7E7EF-E70C-4BCB-BAAE-2DC77FF0C210}" destId="{BCD5D77D-4F1E-4FFF-97E4-5AB35F685759}" srcOrd="0" destOrd="0" presId="urn:microsoft.com/office/officeart/2008/layout/HexagonCluster"/>
    <dgm:cxn modelId="{DAD6F45F-9D8C-49B4-AA3F-AFE3465E14A5}" type="presOf" srcId="{A1E27E6D-146B-4592-A16E-E1E388E5CEF7}" destId="{1F74C6F5-2287-4EEB-9A14-E5EEEEA4CC85}" srcOrd="0" destOrd="0" presId="urn:microsoft.com/office/officeart/2008/layout/HexagonCluster"/>
    <dgm:cxn modelId="{47EEE665-E300-44C5-9B3A-26701F2AEC1F}" type="presOf" srcId="{08D532D3-7155-4479-BC6F-6882583ED6FD}" destId="{4D104C6F-1F81-4A27-8D4A-709D1116C17B}" srcOrd="0" destOrd="0" presId="urn:microsoft.com/office/officeart/2008/layout/HexagonCluster"/>
    <dgm:cxn modelId="{29D55D86-DDCF-4C62-92D6-C845FE3BF576}" srcId="{2DF9E5DD-6C92-4F5B-8DC1-B027EE4230EE}" destId="{CD8C200A-29C5-43DC-A8C6-53ED2885AE51}" srcOrd="0" destOrd="0" parTransId="{D08C2A5B-B187-4194-8D1D-B7306433A25D}" sibTransId="{768243B9-DED1-4557-B586-1AE2FAE0C031}"/>
    <dgm:cxn modelId="{B058B789-1090-4EE1-9A01-5B4A4B460621}" srcId="{2DF9E5DD-6C92-4F5B-8DC1-B027EE4230EE}" destId="{8E133CBB-18AA-43D1-9EF5-C95A083CAC1F}" srcOrd="2" destOrd="0" parTransId="{DCB76E17-896B-4867-9472-0B44A4EAD552}" sibTransId="{28A7E7EF-E70C-4BCB-BAAE-2DC77FF0C210}"/>
    <dgm:cxn modelId="{83051492-5397-43C5-BC13-CEFCCB42B472}" type="presOf" srcId="{768243B9-DED1-4557-B586-1AE2FAE0C031}" destId="{978B6FC5-72FB-4F62-A279-90FBD237688F}" srcOrd="0" destOrd="0" presId="urn:microsoft.com/office/officeart/2008/layout/HexagonCluster"/>
    <dgm:cxn modelId="{F9EAAAB9-656B-4776-927A-E03F92952F35}" type="presOf" srcId="{8E133CBB-18AA-43D1-9EF5-C95A083CAC1F}" destId="{E7D7271E-F282-428D-A435-930E1F90480B}" srcOrd="0" destOrd="0" presId="urn:microsoft.com/office/officeart/2008/layout/HexagonCluster"/>
    <dgm:cxn modelId="{EF8EC8F2-DB43-463A-9B69-D4A039763E69}" srcId="{2DF9E5DD-6C92-4F5B-8DC1-B027EE4230EE}" destId="{A1E27E6D-146B-4592-A16E-E1E388E5CEF7}" srcOrd="1" destOrd="0" parTransId="{602E280E-E4AA-445D-BC74-4DDE0D266978}" sibTransId="{08D532D3-7155-4479-BC6F-6882583ED6FD}"/>
    <dgm:cxn modelId="{B50AD7F2-5424-41CA-BB97-10A95E0278DB}" type="presParOf" srcId="{1C2BF0F0-E01D-42FC-A875-A24F474522C9}" destId="{B2046F64-B527-43FD-BB33-86B50F9C06AB}" srcOrd="0" destOrd="0" presId="urn:microsoft.com/office/officeart/2008/layout/HexagonCluster"/>
    <dgm:cxn modelId="{6FD71CF9-DC50-46F1-93CA-AB4A351BE4EB}" type="presParOf" srcId="{B2046F64-B527-43FD-BB33-86B50F9C06AB}" destId="{708191AC-1522-4076-9D52-A990EBF022A6}" srcOrd="0" destOrd="0" presId="urn:microsoft.com/office/officeart/2008/layout/HexagonCluster"/>
    <dgm:cxn modelId="{71B719FE-785C-456C-8299-71A7899EFE30}" type="presParOf" srcId="{1C2BF0F0-E01D-42FC-A875-A24F474522C9}" destId="{D6C832A6-ED2D-4FED-8EDA-3272C4921951}" srcOrd="1" destOrd="0" presId="urn:microsoft.com/office/officeart/2008/layout/HexagonCluster"/>
    <dgm:cxn modelId="{B5F7810C-1128-4790-9E46-A635D4C4D253}" type="presParOf" srcId="{D6C832A6-ED2D-4FED-8EDA-3272C4921951}" destId="{3EA4DE44-D5C1-44F3-8F50-7F65E4DE1B43}" srcOrd="0" destOrd="0" presId="urn:microsoft.com/office/officeart/2008/layout/HexagonCluster"/>
    <dgm:cxn modelId="{A6360F2A-769E-4EDC-B724-7B3F58687BC9}" type="presParOf" srcId="{1C2BF0F0-E01D-42FC-A875-A24F474522C9}" destId="{37A4757E-1A94-4353-BF25-D16B787E8BF9}" srcOrd="2" destOrd="0" presId="urn:microsoft.com/office/officeart/2008/layout/HexagonCluster"/>
    <dgm:cxn modelId="{1A48374B-8537-49CB-945C-3F91CEB69FAE}" type="presParOf" srcId="{37A4757E-1A94-4353-BF25-D16B787E8BF9}" destId="{978B6FC5-72FB-4F62-A279-90FBD237688F}" srcOrd="0" destOrd="0" presId="urn:microsoft.com/office/officeart/2008/layout/HexagonCluster"/>
    <dgm:cxn modelId="{09C8E1A8-DF5C-4253-B085-35B9AAF8BD15}" type="presParOf" srcId="{1C2BF0F0-E01D-42FC-A875-A24F474522C9}" destId="{16108C6F-E720-486D-AE25-069A6EF5BDC5}" srcOrd="3" destOrd="0" presId="urn:microsoft.com/office/officeart/2008/layout/HexagonCluster"/>
    <dgm:cxn modelId="{E9B0D3CC-1870-412B-A268-BDF6CF316838}" type="presParOf" srcId="{16108C6F-E720-486D-AE25-069A6EF5BDC5}" destId="{77A9FDEA-DBF3-4916-9DF2-3FFB3F3CC1E9}" srcOrd="0" destOrd="0" presId="urn:microsoft.com/office/officeart/2008/layout/HexagonCluster"/>
    <dgm:cxn modelId="{4F14E0A2-AE47-4461-843C-59DD525AE450}" type="presParOf" srcId="{1C2BF0F0-E01D-42FC-A875-A24F474522C9}" destId="{26376ABD-D302-4280-AB45-77BF98B79738}" srcOrd="4" destOrd="0" presId="urn:microsoft.com/office/officeart/2008/layout/HexagonCluster"/>
    <dgm:cxn modelId="{B1DEBA48-C121-4F09-B20D-5B234A8911ED}" type="presParOf" srcId="{26376ABD-D302-4280-AB45-77BF98B79738}" destId="{1F74C6F5-2287-4EEB-9A14-E5EEEEA4CC85}" srcOrd="0" destOrd="0" presId="urn:microsoft.com/office/officeart/2008/layout/HexagonCluster"/>
    <dgm:cxn modelId="{E5EBFC07-8627-4803-81A2-0FA62496FD91}" type="presParOf" srcId="{1C2BF0F0-E01D-42FC-A875-A24F474522C9}" destId="{8521B52B-17EE-4C1D-A94C-6EAD7800A453}" srcOrd="5" destOrd="0" presId="urn:microsoft.com/office/officeart/2008/layout/HexagonCluster"/>
    <dgm:cxn modelId="{FFE0B1BA-D2E1-4F3F-9DCB-12F68B508500}" type="presParOf" srcId="{8521B52B-17EE-4C1D-A94C-6EAD7800A453}" destId="{F104D346-ED35-4D3B-9ED2-2375832A8559}" srcOrd="0" destOrd="0" presId="urn:microsoft.com/office/officeart/2008/layout/HexagonCluster"/>
    <dgm:cxn modelId="{3AA59425-7913-4EDD-8DF1-EEA754579F24}" type="presParOf" srcId="{1C2BF0F0-E01D-42FC-A875-A24F474522C9}" destId="{F4494BF3-6D30-46A2-8B8E-24BC9E6E0730}" srcOrd="6" destOrd="0" presId="urn:microsoft.com/office/officeart/2008/layout/HexagonCluster"/>
    <dgm:cxn modelId="{2E00CD1B-6E20-4B4B-8205-A9E30AFE73EC}" type="presParOf" srcId="{F4494BF3-6D30-46A2-8B8E-24BC9E6E0730}" destId="{4D104C6F-1F81-4A27-8D4A-709D1116C17B}" srcOrd="0" destOrd="0" presId="urn:microsoft.com/office/officeart/2008/layout/HexagonCluster"/>
    <dgm:cxn modelId="{A75C75A3-505C-455F-AA52-CFD4A5AC1727}" type="presParOf" srcId="{1C2BF0F0-E01D-42FC-A875-A24F474522C9}" destId="{D2259D2D-A9FC-408C-909F-BA7FE78555A1}" srcOrd="7" destOrd="0" presId="urn:microsoft.com/office/officeart/2008/layout/HexagonCluster"/>
    <dgm:cxn modelId="{52D6AEE0-89D5-48F5-82C7-CB9254087E44}" type="presParOf" srcId="{D2259D2D-A9FC-408C-909F-BA7FE78555A1}" destId="{3C4794F2-9E85-424B-B002-418026235B25}" srcOrd="0" destOrd="0" presId="urn:microsoft.com/office/officeart/2008/layout/HexagonCluster"/>
    <dgm:cxn modelId="{89815B47-C896-4211-AFF3-08537C035110}" type="presParOf" srcId="{1C2BF0F0-E01D-42FC-A875-A24F474522C9}" destId="{FD0E12F8-F2E4-4AA5-B39A-E5A45E8F1ADC}" srcOrd="8" destOrd="0" presId="urn:microsoft.com/office/officeart/2008/layout/HexagonCluster"/>
    <dgm:cxn modelId="{4CA19E1A-C3EF-4CD5-AF68-0319F25E09DB}" type="presParOf" srcId="{FD0E12F8-F2E4-4AA5-B39A-E5A45E8F1ADC}" destId="{E7D7271E-F282-428D-A435-930E1F90480B}" srcOrd="0" destOrd="0" presId="urn:microsoft.com/office/officeart/2008/layout/HexagonCluster"/>
    <dgm:cxn modelId="{B0870D81-B3CA-4851-A638-4914ADD80D4F}" type="presParOf" srcId="{1C2BF0F0-E01D-42FC-A875-A24F474522C9}" destId="{7A028D03-3C03-49B8-AFD2-F4DC715FBDED}" srcOrd="9" destOrd="0" presId="urn:microsoft.com/office/officeart/2008/layout/HexagonCluster"/>
    <dgm:cxn modelId="{80F7E545-FD92-4E4A-9B75-DD4CE25BD480}" type="presParOf" srcId="{7A028D03-3C03-49B8-AFD2-F4DC715FBDED}" destId="{B2E9B241-A0D0-40DD-8029-D47ECD7D755D}" srcOrd="0" destOrd="0" presId="urn:microsoft.com/office/officeart/2008/layout/HexagonCluster"/>
    <dgm:cxn modelId="{4CE5B531-884D-41B9-B76F-957536FC9947}" type="presParOf" srcId="{1C2BF0F0-E01D-42FC-A875-A24F474522C9}" destId="{A29B2221-4A46-491A-AD9B-E70D8F83C921}" srcOrd="10" destOrd="0" presId="urn:microsoft.com/office/officeart/2008/layout/HexagonCluster"/>
    <dgm:cxn modelId="{72043745-51D7-4272-9A24-F8331962C07B}" type="presParOf" srcId="{A29B2221-4A46-491A-AD9B-E70D8F83C921}" destId="{BCD5D77D-4F1E-4FFF-97E4-5AB35F685759}" srcOrd="0" destOrd="0" presId="urn:microsoft.com/office/officeart/2008/layout/HexagonCluster"/>
    <dgm:cxn modelId="{6612E303-C113-4B9A-AD1E-2CE3CB6FB6B2}" type="presParOf" srcId="{1C2BF0F0-E01D-42FC-A875-A24F474522C9}" destId="{CDF5EF2F-0386-45B8-8EE7-BA1089D8FADA}" srcOrd="11" destOrd="0" presId="urn:microsoft.com/office/officeart/2008/layout/HexagonCluster"/>
    <dgm:cxn modelId="{A61EB1E6-0082-44AC-8497-402B39810641}" type="presParOf" srcId="{CDF5EF2F-0386-45B8-8EE7-BA1089D8FADA}" destId="{D62DD677-F881-4686-BA94-65630F7F944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 err="1"/>
            <a:t>Tipo:bdd</a:t>
          </a:r>
          <a:endParaRPr lang="es-ES" dirty="0"/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ibd</a:t>
          </a:r>
          <a:endParaRPr lang="es-ES" dirty="0"/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pkg</a:t>
          </a:r>
          <a:endParaRPr lang="es-ES" dirty="0"/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Tipo: par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0EE1A8-0B43-4374-86D3-21B9F364E42F}" type="pres">
      <dgm:prSet presAssocID="{BD059510-63DB-42CD-8BC0-F4DEFFBBA126}" presName="hierRoot1" presStyleCnt="0">
        <dgm:presLayoutVars>
          <dgm:hierBranch val="init"/>
        </dgm:presLayoutVars>
      </dgm:prSet>
      <dgm:spPr/>
    </dgm:pt>
    <dgm:pt modelId="{FC47F71C-BBA5-47B8-A1A6-C952DB1555D2}" type="pres">
      <dgm:prSet presAssocID="{BD059510-63DB-42CD-8BC0-F4DEFFBBA126}" presName="rootComposite1" presStyleCnt="0"/>
      <dgm:spPr/>
    </dgm:pt>
    <dgm:pt modelId="{91ACFF45-5023-498D-A77D-AE8370D000D8}" type="pres">
      <dgm:prSet presAssocID="{BD059510-63DB-42CD-8BC0-F4DEFFBBA126}" presName="rootText1" presStyleLbl="node0" presStyleIdx="0" presStyleCnt="1">
        <dgm:presLayoutVars>
          <dgm:chMax/>
          <dgm:chPref val="3"/>
        </dgm:presLayoutVars>
      </dgm:prSet>
      <dgm:spPr/>
    </dgm:pt>
    <dgm:pt modelId="{AF79E857-2668-49C8-8A0C-07AE9E9990BA}" type="pres">
      <dgm:prSet presAssocID="{BD059510-63DB-42CD-8BC0-F4DEFFBBA126}" presName="titleText1" presStyleLbl="fgAcc0" presStyleIdx="0" presStyleCnt="1">
        <dgm:presLayoutVars>
          <dgm:chMax val="0"/>
          <dgm:chPref val="0"/>
        </dgm:presLayoutVars>
      </dgm:prSet>
      <dgm:spPr/>
    </dgm:pt>
    <dgm:pt modelId="{16690733-87AC-4D44-835E-3FEA40F3E8C0}" type="pres">
      <dgm:prSet presAssocID="{BD059510-63DB-42CD-8BC0-F4DEFFBBA126}" presName="rootConnector1" presStyleLbl="node1" presStyleIdx="0" presStyleCnt="4"/>
      <dgm:spPr/>
    </dgm:pt>
    <dgm:pt modelId="{83E005E5-AB6A-4DEA-9B2D-A667A8E50B75}" type="pres">
      <dgm:prSet presAssocID="{BD059510-63DB-42CD-8BC0-F4DEFFBBA126}" presName="hierChild2" presStyleCnt="0"/>
      <dgm:spPr/>
    </dgm:pt>
    <dgm:pt modelId="{673EBE67-40A7-4315-A21C-E86023715EFB}" type="pres">
      <dgm:prSet presAssocID="{5C1A8B3B-BE3C-4AAE-9495-5B6BE43DFCCF}" presName="Name37" presStyleLbl="parChTrans1D2" presStyleIdx="0" presStyleCnt="3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0" presStyleCnt="4" custScaleX="143790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0" presStyleCnt="4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2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2" presStyleIdx="1" presStyleCnt="3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1" presStyleCnt="4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1" presStyleCnt="4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2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3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2" presStyleCnt="4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2" presStyleCnt="4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3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2" presStyleIdx="2" presStyleCnt="3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3" presStyleCnt="4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3" presStyleCnt="4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2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D2BB75AC-8083-4649-8085-A117D8575136}" type="pres">
      <dgm:prSet presAssocID="{BD059510-63DB-42CD-8BC0-F4DEFFBBA126}" presName="hierChild3" presStyleCnt="0"/>
      <dgm:spPr/>
    </dgm:pt>
  </dgm:ptLst>
  <dgm:cxnLst>
    <dgm:cxn modelId="{A278B900-CDB4-4619-AFF8-0CCBD1390EF2}" type="presOf" srcId="{BD059510-63DB-42CD-8BC0-F4DEFFBBA126}" destId="{91ACFF45-5023-498D-A77D-AE8370D000D8}" srcOrd="0" destOrd="0" presId="urn:microsoft.com/office/officeart/2008/layout/NameandTitleOrganizationalChart"/>
    <dgm:cxn modelId="{3DFA3507-7F2B-4360-B15F-ABE4F34558F7}" type="presOf" srcId="{6AAC12E8-E0AF-47E8-96EC-998019FD4F49}" destId="{9709197F-5222-4DA4-820A-3A2AFFC38E34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8114C645-1BCD-49F2-94AD-C8E8B94B9781}" type="presOf" srcId="{EC0503A6-8B8F-48F9-984E-18C768EF6CF1}" destId="{DFEBFD06-9F5B-4899-BDCB-0913753ED40E}" srcOrd="0" destOrd="0" presId="urn:microsoft.com/office/officeart/2008/layout/NameandTitleOrganizationalChart"/>
    <dgm:cxn modelId="{03212446-745E-48AA-9E11-386C9DBAB46B}" type="presOf" srcId="{576E1F9B-1B25-47B2-AB4B-C96FA37270D7}" destId="{AA22AD59-61AD-4F90-9E51-1004A7C9F8E4}" srcOrd="0" destOrd="0" presId="urn:microsoft.com/office/officeart/2008/layout/NameandTitleOrganizationalChart"/>
    <dgm:cxn modelId="{364C6E6B-92E3-402D-832A-4E25A1FE720E}" type="presOf" srcId="{474F5167-200C-4F26-88C6-E4F09CCD85CD}" destId="{AF79E857-2668-49C8-8A0C-07AE9E9990BA}" srcOrd="0" destOrd="0" presId="urn:microsoft.com/office/officeart/2008/layout/NameandTitleOrganizationalChart"/>
    <dgm:cxn modelId="{FD1ABC4D-9750-4AB6-B16C-809A813C218A}" type="presOf" srcId="{6AAC12E8-E0AF-47E8-96EC-998019FD4F49}" destId="{C6B0EEF6-0018-4961-97B1-A4F77564034D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B0BCC858-A36B-4FFD-BC1B-80427619E3DE}" type="presOf" srcId="{38297F9C-9474-4AD2-AA7A-6CEFEB28698F}" destId="{3F491F66-2E46-4797-8BB0-F3935652718F}" srcOrd="0" destOrd="0" presId="urn:microsoft.com/office/officeart/2008/layout/NameandTitleOrganizationalChart"/>
    <dgm:cxn modelId="{A91A6480-3B2D-482D-B57C-23E6B3588F25}" type="presOf" srcId="{8D80ACDE-6374-4E5D-8652-138EE54D7787}" destId="{5AB32F75-457B-44BF-A8FD-F27D49CABF07}" srcOrd="1" destOrd="0" presId="urn:microsoft.com/office/officeart/2008/layout/NameandTitleOrganizationalChart"/>
    <dgm:cxn modelId="{333E3292-AA02-43B2-A34A-42A34979558C}" type="presOf" srcId="{6E5A40FF-A5A6-4883-829F-9957A254A858}" destId="{2E6FCDBC-1159-4386-AE19-9A361CAAF47D}" srcOrd="0" destOrd="0" presId="urn:microsoft.com/office/officeart/2008/layout/NameandTitleOrganizationalChart"/>
    <dgm:cxn modelId="{3398A393-7ABA-402E-8D92-70310D926408}" type="presOf" srcId="{F26091CA-9A7F-4FC2-8A47-A9C0BC28AA7B}" destId="{112BF888-3899-42EC-B3E4-722CE8F17367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9EBF60A3-60FB-4FDC-9A3B-F1710B5D905F}" srcId="{055FE660-8FB8-4952-B888-8D6A76A7A599}" destId="{BD059510-63DB-42CD-8BC0-F4DEFFBBA126}" srcOrd="0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EA0D1AA6-06FD-47EE-8E45-98518169A089}" type="presOf" srcId="{8D80ACDE-6374-4E5D-8652-138EE54D7787}" destId="{9B493CE9-6918-4E20-9D78-9F8950EE93B7}" srcOrd="0" destOrd="0" presId="urn:microsoft.com/office/officeart/2008/layout/NameandTitleOrganizationalChart"/>
    <dgm:cxn modelId="{167A47B7-1ABA-4F0A-87FB-80122C6EABEA}" type="presOf" srcId="{A12A389E-087C-4684-8B80-36672DB114F5}" destId="{AD1C54D7-1A4C-4916-95CA-5AC6A47DE798}" srcOrd="1" destOrd="0" presId="urn:microsoft.com/office/officeart/2008/layout/NameandTitleOrganizationalChart"/>
    <dgm:cxn modelId="{BFE1A0C1-9C53-4D7B-BE71-E92477AD8FF2}" type="presOf" srcId="{4095E677-C803-40F2-BA2C-06B2D5CB9189}" destId="{088CA354-168A-4955-88AD-89F8C8004E20}" srcOrd="0" destOrd="0" presId="urn:microsoft.com/office/officeart/2008/layout/NameandTitleOrganizationalChart"/>
    <dgm:cxn modelId="{E3883EE2-8403-4F3B-9C17-81A625017564}" type="presOf" srcId="{AED84825-61A5-4CC7-A083-88F78C76BB52}" destId="{87445DE7-10BE-4079-885A-CFF7375AE985}" srcOrd="0" destOrd="0" presId="urn:microsoft.com/office/officeart/2008/layout/NameandTitleOrganizationalChart"/>
    <dgm:cxn modelId="{86A480F2-E491-4900-ABEE-A13FC1A43B4A}" type="presOf" srcId="{3D958DF5-C6B6-497D-B8EF-AE2E2D6EADCC}" destId="{042A0476-C533-4781-985D-5C19E20600C5}" srcOrd="0" destOrd="0" presId="urn:microsoft.com/office/officeart/2008/layout/NameandTitleOrganizationalChart"/>
    <dgm:cxn modelId="{15A21CF5-DF1B-4A91-B396-CB6DF4563032}" type="presOf" srcId="{38297F9C-9474-4AD2-AA7A-6CEFEB28698F}" destId="{4F6BCC04-1A09-4231-83A0-C6163E9CEB5F}" srcOrd="1" destOrd="0" presId="urn:microsoft.com/office/officeart/2008/layout/NameandTitleOrganizationalChart"/>
    <dgm:cxn modelId="{3E4B4BFB-FB9A-4AF2-872D-88F6C98125E4}" type="presOf" srcId="{BD059510-63DB-42CD-8BC0-F4DEFFBBA126}" destId="{16690733-87AC-4D44-835E-3FEA40F3E8C0}" srcOrd="1" destOrd="0" presId="urn:microsoft.com/office/officeart/2008/layout/NameandTitleOrganizationalChart"/>
    <dgm:cxn modelId="{936042FC-A086-432E-AE2C-32BBFA06B4F7}" type="presOf" srcId="{5C1A8B3B-BE3C-4AAE-9495-5B6BE43DFCCF}" destId="{673EBE67-40A7-4315-A21C-E86023715EFB}" srcOrd="0" destOrd="0" presId="urn:microsoft.com/office/officeart/2008/layout/NameandTitleOrganizationalChart"/>
    <dgm:cxn modelId="{0B82F0FF-AC56-4447-B8FD-73E4B0A101BB}" type="presOf" srcId="{A12A389E-087C-4684-8B80-36672DB114F5}" destId="{9D49C236-10DA-4B19-8C58-AD67319B9E62}" srcOrd="0" destOrd="0" presId="urn:microsoft.com/office/officeart/2008/layout/NameandTitleOrganizationalChart"/>
    <dgm:cxn modelId="{49F1B00A-6363-4C30-832F-FEC631102D1B}" type="presParOf" srcId="{585C09AC-07E2-4008-A571-2449B2164D1A}" destId="{9C0EE1A8-0B43-4374-86D3-21B9F364E42F}" srcOrd="0" destOrd="0" presId="urn:microsoft.com/office/officeart/2008/layout/NameandTitleOrganizationalChart"/>
    <dgm:cxn modelId="{734193CC-ECEB-4CF9-AB2D-54A7E5D57536}" type="presParOf" srcId="{9C0EE1A8-0B43-4374-86D3-21B9F364E42F}" destId="{FC47F71C-BBA5-47B8-A1A6-C952DB1555D2}" srcOrd="0" destOrd="0" presId="urn:microsoft.com/office/officeart/2008/layout/NameandTitleOrganizationalChart"/>
    <dgm:cxn modelId="{5F5A6ED9-7C60-4283-8B03-21FCE13607EA}" type="presParOf" srcId="{FC47F71C-BBA5-47B8-A1A6-C952DB1555D2}" destId="{91ACFF45-5023-498D-A77D-AE8370D000D8}" srcOrd="0" destOrd="0" presId="urn:microsoft.com/office/officeart/2008/layout/NameandTitleOrganizationalChart"/>
    <dgm:cxn modelId="{50AD58AC-08B3-47DE-9B9D-BAF172311010}" type="presParOf" srcId="{FC47F71C-BBA5-47B8-A1A6-C952DB1555D2}" destId="{AF79E857-2668-49C8-8A0C-07AE9E9990BA}" srcOrd="1" destOrd="0" presId="urn:microsoft.com/office/officeart/2008/layout/NameandTitleOrganizationalChart"/>
    <dgm:cxn modelId="{BCF37952-9F20-4D6F-8937-B81C12693455}" type="presParOf" srcId="{FC47F71C-BBA5-47B8-A1A6-C952DB1555D2}" destId="{16690733-87AC-4D44-835E-3FEA40F3E8C0}" srcOrd="2" destOrd="0" presId="urn:microsoft.com/office/officeart/2008/layout/NameandTitleOrganizationalChart"/>
    <dgm:cxn modelId="{D78F5C60-BC46-41C7-97E9-36F9DACA52AF}" type="presParOf" srcId="{9C0EE1A8-0B43-4374-86D3-21B9F364E42F}" destId="{83E005E5-AB6A-4DEA-9B2D-A667A8E50B75}" srcOrd="1" destOrd="0" presId="urn:microsoft.com/office/officeart/2008/layout/NameandTitleOrganizationalChart"/>
    <dgm:cxn modelId="{68027608-74F2-4EE8-A778-686CF6CEB761}" type="presParOf" srcId="{83E005E5-AB6A-4DEA-9B2D-A667A8E50B75}" destId="{673EBE67-40A7-4315-A21C-E86023715EFB}" srcOrd="0" destOrd="0" presId="urn:microsoft.com/office/officeart/2008/layout/NameandTitleOrganizationalChart"/>
    <dgm:cxn modelId="{A1E5651C-EE42-425A-91A3-003F98E8920C}" type="presParOf" srcId="{83E005E5-AB6A-4DEA-9B2D-A667A8E50B75}" destId="{5B2E598C-B420-42CC-8BCF-0A3156CDC480}" srcOrd="1" destOrd="0" presId="urn:microsoft.com/office/officeart/2008/layout/NameandTitleOrganizationalChart"/>
    <dgm:cxn modelId="{EB7F1CA9-0756-4C1D-998B-19B668CF8D9C}" type="presParOf" srcId="{5B2E598C-B420-42CC-8BCF-0A3156CDC480}" destId="{76F742D1-3B90-41A5-AAAF-54C8F51164C0}" srcOrd="0" destOrd="0" presId="urn:microsoft.com/office/officeart/2008/layout/NameandTitleOrganizationalChart"/>
    <dgm:cxn modelId="{5303BDC9-46D4-4F5E-9509-040D7AC0A6E8}" type="presParOf" srcId="{76F742D1-3B90-41A5-AAAF-54C8F51164C0}" destId="{9709197F-5222-4DA4-820A-3A2AFFC38E34}" srcOrd="0" destOrd="0" presId="urn:microsoft.com/office/officeart/2008/layout/NameandTitleOrganizationalChart"/>
    <dgm:cxn modelId="{65987083-0C5C-4458-A830-A435BF2786D4}" type="presParOf" srcId="{76F742D1-3B90-41A5-AAAF-54C8F51164C0}" destId="{042A0476-C533-4781-985D-5C19E20600C5}" srcOrd="1" destOrd="0" presId="urn:microsoft.com/office/officeart/2008/layout/NameandTitleOrganizationalChart"/>
    <dgm:cxn modelId="{9A36FBCD-BD84-46E3-810C-98B09DA3B54B}" type="presParOf" srcId="{76F742D1-3B90-41A5-AAAF-54C8F51164C0}" destId="{C6B0EEF6-0018-4961-97B1-A4F77564034D}" srcOrd="2" destOrd="0" presId="urn:microsoft.com/office/officeart/2008/layout/NameandTitleOrganizationalChart"/>
    <dgm:cxn modelId="{0AB4ADD8-FCD9-4D3C-8350-710B3287577D}" type="presParOf" srcId="{5B2E598C-B420-42CC-8BCF-0A3156CDC480}" destId="{BC87A44A-0C8B-4237-B8EB-631E3F07BF7F}" srcOrd="1" destOrd="0" presId="urn:microsoft.com/office/officeart/2008/layout/NameandTitleOrganizationalChart"/>
    <dgm:cxn modelId="{A4A4E0A0-CD8D-41E8-AA85-15CDA4B11335}" type="presParOf" srcId="{5B2E598C-B420-42CC-8BCF-0A3156CDC480}" destId="{1C37B333-A87A-41DA-BBA9-737AE369A24E}" srcOrd="2" destOrd="0" presId="urn:microsoft.com/office/officeart/2008/layout/NameandTitleOrganizationalChart"/>
    <dgm:cxn modelId="{7C05F334-DEA3-480D-8C5E-BD7FBA1F0D0E}" type="presParOf" srcId="{83E005E5-AB6A-4DEA-9B2D-A667A8E50B75}" destId="{088CA354-168A-4955-88AD-89F8C8004E20}" srcOrd="2" destOrd="0" presId="urn:microsoft.com/office/officeart/2008/layout/NameandTitleOrganizationalChart"/>
    <dgm:cxn modelId="{5CB580DB-E4AC-4D16-9340-B45CA30FF274}" type="presParOf" srcId="{83E005E5-AB6A-4DEA-9B2D-A667A8E50B75}" destId="{68FDF8B3-3195-4372-AFD0-506C01344C95}" srcOrd="3" destOrd="0" presId="urn:microsoft.com/office/officeart/2008/layout/NameandTitleOrganizationalChart"/>
    <dgm:cxn modelId="{2F2F19F8-4264-4461-966C-4EE513B1D0CC}" type="presParOf" srcId="{68FDF8B3-3195-4372-AFD0-506C01344C95}" destId="{8C806AF1-8178-4801-B772-CF23CB66A656}" srcOrd="0" destOrd="0" presId="urn:microsoft.com/office/officeart/2008/layout/NameandTitleOrganizationalChart"/>
    <dgm:cxn modelId="{7394AAE2-AE1D-4E80-B501-7B6EB437AE71}" type="presParOf" srcId="{8C806AF1-8178-4801-B772-CF23CB66A656}" destId="{9D49C236-10DA-4B19-8C58-AD67319B9E62}" srcOrd="0" destOrd="0" presId="urn:microsoft.com/office/officeart/2008/layout/NameandTitleOrganizationalChart"/>
    <dgm:cxn modelId="{73683011-ED29-41EA-BAE2-75EF7C66B4D4}" type="presParOf" srcId="{8C806AF1-8178-4801-B772-CF23CB66A656}" destId="{DFEBFD06-9F5B-4899-BDCB-0913753ED40E}" srcOrd="1" destOrd="0" presId="urn:microsoft.com/office/officeart/2008/layout/NameandTitleOrganizationalChart"/>
    <dgm:cxn modelId="{F1F4E387-7C0B-4D32-B65E-1865732BDC6A}" type="presParOf" srcId="{8C806AF1-8178-4801-B772-CF23CB66A656}" destId="{AD1C54D7-1A4C-4916-95CA-5AC6A47DE798}" srcOrd="2" destOrd="0" presId="urn:microsoft.com/office/officeart/2008/layout/NameandTitleOrganizationalChart"/>
    <dgm:cxn modelId="{27937DC7-0711-4C28-B022-E24C2352EC61}" type="presParOf" srcId="{68FDF8B3-3195-4372-AFD0-506C01344C95}" destId="{CB025AD3-A3B8-474C-AB5D-4685C34DA0B3}" srcOrd="1" destOrd="0" presId="urn:microsoft.com/office/officeart/2008/layout/NameandTitleOrganizationalChart"/>
    <dgm:cxn modelId="{0DF025EB-A2F1-4BE3-955C-52EB2E4C61F9}" type="presParOf" srcId="{CB025AD3-A3B8-474C-AB5D-4685C34DA0B3}" destId="{2E6FCDBC-1159-4386-AE19-9A361CAAF47D}" srcOrd="0" destOrd="0" presId="urn:microsoft.com/office/officeart/2008/layout/NameandTitleOrganizationalChart"/>
    <dgm:cxn modelId="{5B4831D8-AB84-42A1-B1B4-BCB989586287}" type="presParOf" srcId="{CB025AD3-A3B8-474C-AB5D-4685C34DA0B3}" destId="{49791D1F-1788-421F-B099-F2B8EA590430}" srcOrd="1" destOrd="0" presId="urn:microsoft.com/office/officeart/2008/layout/NameandTitleOrganizationalChart"/>
    <dgm:cxn modelId="{887332EC-671E-48F8-9754-8AD8291EC5B5}" type="presParOf" srcId="{49791D1F-1788-421F-B099-F2B8EA590430}" destId="{84D537BA-38C2-440D-BA2C-7F1D965D4B25}" srcOrd="0" destOrd="0" presId="urn:microsoft.com/office/officeart/2008/layout/NameandTitleOrganizationalChart"/>
    <dgm:cxn modelId="{8BB7C054-238D-4486-94D2-49C88F6C6C6C}" type="presParOf" srcId="{84D537BA-38C2-440D-BA2C-7F1D965D4B25}" destId="{3F491F66-2E46-4797-8BB0-F3935652718F}" srcOrd="0" destOrd="0" presId="urn:microsoft.com/office/officeart/2008/layout/NameandTitleOrganizationalChart"/>
    <dgm:cxn modelId="{B3D7B66C-CBE4-48E6-8B1A-659BFE69F3C3}" type="presParOf" srcId="{84D537BA-38C2-440D-BA2C-7F1D965D4B25}" destId="{AA22AD59-61AD-4F90-9E51-1004A7C9F8E4}" srcOrd="1" destOrd="0" presId="urn:microsoft.com/office/officeart/2008/layout/NameandTitleOrganizationalChart"/>
    <dgm:cxn modelId="{65A24BBC-E1B1-4D31-8BA1-7BABE76F5E01}" type="presParOf" srcId="{84D537BA-38C2-440D-BA2C-7F1D965D4B25}" destId="{4F6BCC04-1A09-4231-83A0-C6163E9CEB5F}" srcOrd="2" destOrd="0" presId="urn:microsoft.com/office/officeart/2008/layout/NameandTitleOrganizationalChart"/>
    <dgm:cxn modelId="{E29731CB-324B-4550-8004-1C90454F6848}" type="presParOf" srcId="{49791D1F-1788-421F-B099-F2B8EA590430}" destId="{1CA4F8A9-2D65-46AC-95AD-0ED3755BED53}" srcOrd="1" destOrd="0" presId="urn:microsoft.com/office/officeart/2008/layout/NameandTitleOrganizationalChart"/>
    <dgm:cxn modelId="{4986D4E2-D0EE-438B-9993-09ECF162C48A}" type="presParOf" srcId="{49791D1F-1788-421F-B099-F2B8EA590430}" destId="{4437A1C9-A46F-4515-9311-8368E55BC76C}" srcOrd="2" destOrd="0" presId="urn:microsoft.com/office/officeart/2008/layout/NameandTitleOrganizationalChart"/>
    <dgm:cxn modelId="{A15DC107-F772-4830-86A6-BD90F824319F}" type="presParOf" srcId="{68FDF8B3-3195-4372-AFD0-506C01344C95}" destId="{959CF757-4A3E-4BB6-B668-7B1FA3D9DE61}" srcOrd="2" destOrd="0" presId="urn:microsoft.com/office/officeart/2008/layout/NameandTitleOrganizationalChart"/>
    <dgm:cxn modelId="{B50D76F5-E53E-417C-B341-CC5998D97044}" type="presParOf" srcId="{83E005E5-AB6A-4DEA-9B2D-A667A8E50B75}" destId="{112BF888-3899-42EC-B3E4-722CE8F17367}" srcOrd="4" destOrd="0" presId="urn:microsoft.com/office/officeart/2008/layout/NameandTitleOrganizationalChart"/>
    <dgm:cxn modelId="{E11D0ABE-009F-41D5-B327-B6956DDBC400}" type="presParOf" srcId="{83E005E5-AB6A-4DEA-9B2D-A667A8E50B75}" destId="{F8265D33-443D-47A6-A534-88427041B639}" srcOrd="5" destOrd="0" presId="urn:microsoft.com/office/officeart/2008/layout/NameandTitleOrganizationalChart"/>
    <dgm:cxn modelId="{E92728C3-0754-487A-A355-F5C5B0DFF6A9}" type="presParOf" srcId="{F8265D33-443D-47A6-A534-88427041B639}" destId="{1B92848D-3C70-4571-964A-1ABF4E1491E0}" srcOrd="0" destOrd="0" presId="urn:microsoft.com/office/officeart/2008/layout/NameandTitleOrganizationalChart"/>
    <dgm:cxn modelId="{055C4B8F-6C5A-4F84-9915-FCF04546E3AD}" type="presParOf" srcId="{1B92848D-3C70-4571-964A-1ABF4E1491E0}" destId="{9B493CE9-6918-4E20-9D78-9F8950EE93B7}" srcOrd="0" destOrd="0" presId="urn:microsoft.com/office/officeart/2008/layout/NameandTitleOrganizationalChart"/>
    <dgm:cxn modelId="{3B7DB33A-79AA-4D2E-98D0-45A598BC40B5}" type="presParOf" srcId="{1B92848D-3C70-4571-964A-1ABF4E1491E0}" destId="{87445DE7-10BE-4079-885A-CFF7375AE985}" srcOrd="1" destOrd="0" presId="urn:microsoft.com/office/officeart/2008/layout/NameandTitleOrganizationalChart"/>
    <dgm:cxn modelId="{E5D0BC46-C2A2-4200-A05F-F49472DBF03A}" type="presParOf" srcId="{1B92848D-3C70-4571-964A-1ABF4E1491E0}" destId="{5AB32F75-457B-44BF-A8FD-F27D49CABF07}" srcOrd="2" destOrd="0" presId="urn:microsoft.com/office/officeart/2008/layout/NameandTitleOrganizationalChart"/>
    <dgm:cxn modelId="{2758A2E5-AC71-4B6A-8B35-C37CDAC9809E}" type="presParOf" srcId="{F8265D33-443D-47A6-A534-88427041B639}" destId="{07266A9B-523D-4D64-89B7-7AE11F478EA3}" srcOrd="1" destOrd="0" presId="urn:microsoft.com/office/officeart/2008/layout/NameandTitleOrganizationalChart"/>
    <dgm:cxn modelId="{72F9D1FB-82FC-4AB7-9170-4F2655BBE6A9}" type="presParOf" srcId="{F8265D33-443D-47A6-A534-88427041B639}" destId="{F67CB44A-0191-4FDD-A559-F6F229305C40}" srcOrd="2" destOrd="0" presId="urn:microsoft.com/office/officeart/2008/layout/NameandTitleOrganizationalChart"/>
    <dgm:cxn modelId="{3E74ADA0-476D-414E-A3A6-383841C96A7F}" type="presParOf" srcId="{9C0EE1A8-0B43-4374-86D3-21B9F364E42F}" destId="{D2BB75AC-8083-4649-8085-A117D857513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Soporta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Especificación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Diseño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Verificación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Validación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Para sistemas con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Hardware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Software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Datos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Personas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Instalaciones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169009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Provee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 custT="1"/>
      <dgm:spPr/>
      <dgm:t>
        <a:bodyPr/>
        <a:lstStyle/>
        <a:p>
          <a:r>
            <a:rPr lang="es-ES" sz="1800" dirty="0"/>
            <a:t>Semántica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 custT="1"/>
      <dgm:spPr/>
      <dgm:t>
        <a:bodyPr/>
        <a:lstStyle/>
        <a:p>
          <a:r>
            <a:rPr lang="es-ES" sz="1800" dirty="0"/>
            <a:t>Notación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9E65560C-3344-4E00-94D9-C37886B76834}">
      <dgm:prSet custT="1"/>
      <dgm:spPr/>
      <dgm:t>
        <a:bodyPr/>
        <a:lstStyle/>
        <a:p>
          <a:r>
            <a:rPr lang="es-ES" sz="1800" dirty="0"/>
            <a:t>El Significado</a:t>
          </a:r>
        </a:p>
      </dgm:t>
    </dgm:pt>
    <dgm:pt modelId="{CD51F419-242F-41B6-A7C2-01609BF7A4E2}" type="parTrans" cxnId="{2507C94F-BF2B-4D27-8C88-99C57914EDFC}">
      <dgm:prSet/>
      <dgm:spPr/>
      <dgm:t>
        <a:bodyPr/>
        <a:lstStyle/>
        <a:p>
          <a:endParaRPr lang="es-ES"/>
        </a:p>
      </dgm:t>
    </dgm:pt>
    <dgm:pt modelId="{AE71492C-6D38-4FCC-B6EC-960CBC59B5C4}" type="sibTrans" cxnId="{2507C94F-BF2B-4D27-8C88-99C57914EDFC}">
      <dgm:prSet/>
      <dgm:spPr/>
      <dgm:t>
        <a:bodyPr/>
        <a:lstStyle/>
        <a:p>
          <a:endParaRPr lang="es-ES"/>
        </a:p>
      </dgm:t>
    </dgm:pt>
    <dgm:pt modelId="{ACC7A510-4B08-492B-A6D5-5EA601311B85}">
      <dgm:prSet phldrT="[Texto]" custT="1"/>
      <dgm:spPr/>
      <dgm:t>
        <a:bodyPr/>
        <a:lstStyle/>
        <a:p>
          <a:r>
            <a:rPr lang="es-ES" sz="1800" dirty="0"/>
            <a:t>Representación del Significado</a:t>
          </a:r>
        </a:p>
      </dgm:t>
    </dgm:pt>
    <dgm:pt modelId="{834F8197-5815-43E4-AE66-38EE29135F94}" type="parTrans" cxnId="{745A69F6-EC0C-4823-B263-9CF23FFAFC24}">
      <dgm:prSet/>
      <dgm:spPr/>
      <dgm:t>
        <a:bodyPr/>
        <a:lstStyle/>
        <a:p>
          <a:endParaRPr lang="es-ES"/>
        </a:p>
      </dgm:t>
    </dgm:pt>
    <dgm:pt modelId="{9825D24C-1062-43FE-8D2D-135F096123E4}" type="sibTrans" cxnId="{745A69F6-EC0C-4823-B263-9CF23FFAFC24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39478" custScaleY="20913" custLinFactNeighborX="-397" custLinFactNeighborY="19872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2"/>
      <dgm:spPr/>
    </dgm:pt>
    <dgm:pt modelId="{9FBC71E2-A63A-4726-9A16-DC286E67C600}" type="pres">
      <dgm:prSet presAssocID="{7EA94880-DEAA-4B4D-909D-0BA5B89FD246}" presName="childText" presStyleLbl="bgAcc1" presStyleIdx="0" presStyleCnt="2" custScaleX="65434" custScaleY="33112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2"/>
      <dgm:spPr/>
    </dgm:pt>
    <dgm:pt modelId="{25408E42-F0CB-4E7F-97FA-9A47C6CB3116}" type="pres">
      <dgm:prSet presAssocID="{0766629B-8785-4C75-BF8D-F1BB44F114C8}" presName="childText" presStyleLbl="bgAcc1" presStyleIdx="1" presStyleCnt="2" custScaleX="66357" custScaleY="46603" custLinFactNeighborX="798" custLinFactNeighborY="-17885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4EE01C11-F17C-49A4-A3A2-2FFFA7A77313}" type="presOf" srcId="{9E65560C-3344-4E00-94D9-C37886B76834}" destId="{9FBC71E2-A63A-4726-9A16-DC286E67C600}" srcOrd="0" destOrd="1" presId="urn:microsoft.com/office/officeart/2005/8/layout/hierarchy3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8BF5B43D-9B52-4E59-8DD5-E34EC8F512E3}" type="presOf" srcId="{0766629B-8785-4C75-BF8D-F1BB44F114C8}" destId="{25408E42-F0CB-4E7F-97FA-9A47C6CB3116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4DB90263-6923-4D5A-B9CC-569D6964CD36}" type="presOf" srcId="{CCAFF63A-02D6-4F3E-90F4-C4AA5CF9BE2D}" destId="{E8762305-AF09-4A96-8C1C-77C0034FAD05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2507C94F-BF2B-4D27-8C88-99C57914EDFC}" srcId="{7EA94880-DEAA-4B4D-909D-0BA5B89FD246}" destId="{9E65560C-3344-4E00-94D9-C37886B76834}" srcOrd="0" destOrd="0" parTransId="{CD51F419-242F-41B6-A7C2-01609BF7A4E2}" sibTransId="{AE71492C-6D38-4FCC-B6EC-960CBC59B5C4}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975D6E78-45FF-49A3-A976-472BA7E1FE26}" type="presOf" srcId="{ACC7A510-4B08-492B-A6D5-5EA601311B85}" destId="{25408E42-F0CB-4E7F-97FA-9A47C6CB3116}" srcOrd="0" destOrd="1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745A69F6-EC0C-4823-B263-9CF23FFAFC24}" srcId="{0766629B-8785-4C75-BF8D-F1BB44F114C8}" destId="{ACC7A510-4B08-492B-A6D5-5EA601311B85}" srcOrd="0" destOrd="0" parTransId="{834F8197-5815-43E4-AE66-38EE29135F94}" sibTransId="{9825D24C-1062-43FE-8D2D-135F096123E4}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4276B454-2552-4864-837A-091C60D285AC}" type="presParOf" srcId="{4ED6BCDF-210F-41EC-9BF7-934E48B82051}" destId="{E8762305-AF09-4A96-8C1C-77C0034FAD05}" srcOrd="2" destOrd="0" presId="urn:microsoft.com/office/officeart/2005/8/layout/hierarchy3"/>
    <dgm:cxn modelId="{CD270FD1-9DAB-4145-87D4-FF0BFACBFE11}" type="presParOf" srcId="{4ED6BCDF-210F-41EC-9BF7-934E48B82051}" destId="{25408E42-F0CB-4E7F-97FA-9A47C6CB311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C13CE6A-9DBB-40E8-ACAF-2C6FE30373FD}">
      <dgm:prSet phldrT="[Texto]" custT="1"/>
      <dgm:spPr/>
      <dgm:t>
        <a:bodyPr/>
        <a:lstStyle/>
        <a:p>
          <a:r>
            <a:rPr lang="es-ES" sz="1800"/>
            <a:t>Diagramas SysML ™</a:t>
          </a:r>
          <a:endParaRPr lang="es-ES" sz="1800" dirty="0"/>
        </a:p>
      </dgm:t>
    </dgm:pt>
    <dgm:pt modelId="{E91B94C5-43FE-4CC1-8C16-BC1643517345}" type="parTrans" cxnId="{A9AF29BB-B034-49BA-B101-FCE8CCE7B3B8}">
      <dgm:prSet/>
      <dgm:spPr/>
      <dgm:t>
        <a:bodyPr/>
        <a:lstStyle/>
        <a:p>
          <a:endParaRPr lang="es-ES"/>
        </a:p>
      </dgm:t>
    </dgm:pt>
    <dgm:pt modelId="{531A88D7-B484-41A8-B337-7BF9C8324140}" type="sibTrans" cxnId="{A9AF29BB-B034-49BA-B101-FCE8CCE7B3B8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01E629A-D9FE-43D2-865A-252095B4C4C5}">
      <dgm:prSet phldrT="[Texto]"/>
      <dgm:spPr/>
      <dgm:t>
        <a:bodyPr/>
        <a:lstStyle/>
        <a:p>
          <a:r>
            <a:rPr lang="es-ES" dirty="0"/>
            <a:t>Diagrama de Requerimientos</a:t>
          </a:r>
        </a:p>
      </dgm:t>
    </dgm:pt>
    <dgm:pt modelId="{970394E2-CFB3-44FF-8C08-6906D8DCAAF5}" type="parTrans" cxnId="{3C4BD8C7-D5AC-49D7-BE0D-107BE0ABAEA2}">
      <dgm:prSet/>
      <dgm:spPr/>
      <dgm:t>
        <a:bodyPr/>
        <a:lstStyle/>
        <a:p>
          <a:endParaRPr lang="es-ES"/>
        </a:p>
      </dgm:t>
    </dgm:pt>
    <dgm:pt modelId="{D5C00F8E-B5BA-4BC9-B69E-E251873A7C1F}" type="sibTrans" cxnId="{3C4BD8C7-D5AC-49D7-BE0D-107BE0ABAEA2}">
      <dgm:prSet custT="1"/>
      <dgm:spPr/>
      <dgm:t>
        <a:bodyPr/>
        <a:lstStyle/>
        <a:p>
          <a:r>
            <a:rPr lang="es-ES" sz="1000"/>
            <a:t>Nuevo Diagrama</a:t>
          </a:r>
          <a:endParaRPr lang="es-ES" sz="1000" dirty="0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Nuevo Diagrama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8847C8-8DB2-41C8-BABC-A055DB242280}" type="pres">
      <dgm:prSet presAssocID="{BC13CE6A-9DBB-40E8-ACAF-2C6FE30373FD}" presName="hierRoot1" presStyleCnt="0">
        <dgm:presLayoutVars>
          <dgm:hierBranch val="init"/>
        </dgm:presLayoutVars>
      </dgm:prSet>
      <dgm:spPr/>
    </dgm:pt>
    <dgm:pt modelId="{93B125F1-BBA4-425C-ACAE-FB7B337871AE}" type="pres">
      <dgm:prSet presAssocID="{BC13CE6A-9DBB-40E8-ACAF-2C6FE30373FD}" presName="rootComposite1" presStyleCnt="0"/>
      <dgm:spPr/>
    </dgm:pt>
    <dgm:pt modelId="{85F523EC-77D4-4EC4-8544-EF59F6C9CD33}" type="pres">
      <dgm:prSet presAssocID="{BC13CE6A-9DBB-40E8-ACAF-2C6FE30373FD}" presName="rootText1" presStyleLbl="node0" presStyleIdx="0" presStyleCnt="1" custScaleX="204763" custLinFactNeighborX="-4649" custLinFactNeighborY="-997">
        <dgm:presLayoutVars>
          <dgm:chMax/>
          <dgm:chPref val="3"/>
        </dgm:presLayoutVars>
      </dgm:prSet>
      <dgm:spPr/>
    </dgm:pt>
    <dgm:pt modelId="{280E0885-C744-4892-A958-26EC3506CE64}" type="pres">
      <dgm:prSet presAssocID="{BC13CE6A-9DBB-40E8-ACAF-2C6FE30373F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77912F-F6AE-4E46-876D-74D9BA5509C5}" type="pres">
      <dgm:prSet presAssocID="{BC13CE6A-9DBB-40E8-ACAF-2C6FE30373FD}" presName="rootConnector1" presStyleLbl="node1" presStyleIdx="0" presStyleCnt="11"/>
      <dgm:spPr/>
    </dgm:pt>
    <dgm:pt modelId="{466061F3-6DA4-49CA-9A9A-1E8585FD4FD9}" type="pres">
      <dgm:prSet presAssocID="{BC13CE6A-9DBB-40E8-ACAF-2C6FE30373FD}" presName="hierChild2" presStyleCnt="0"/>
      <dgm:spPr/>
    </dgm:pt>
    <dgm:pt modelId="{1D4A6EA9-97C1-4415-AB45-A8D7387296DC}" type="pres">
      <dgm:prSet presAssocID="{5017975A-4195-4010-B36E-1003019808A4}" presName="Name37" presStyleLbl="parChTrans1D2" presStyleIdx="0" presStyleCnt="3"/>
      <dgm:spPr/>
    </dgm:pt>
    <dgm:pt modelId="{8D92488E-5454-418D-92C8-5F0A0E86B0F3}" type="pres">
      <dgm:prSet presAssocID="{FB34BB29-06BF-4887-89E5-9AB56AFE1D9B}" presName="hierRoot2" presStyleCnt="0">
        <dgm:presLayoutVars>
          <dgm:hierBranch val="init"/>
        </dgm:presLayoutVars>
      </dgm:prSet>
      <dgm:spPr/>
    </dgm:pt>
    <dgm:pt modelId="{E3F868AE-9849-436A-AC41-410EB95C9AE3}" type="pres">
      <dgm:prSet presAssocID="{FB34BB29-06BF-4887-89E5-9AB56AFE1D9B}" presName="rootComposite" presStyleCnt="0"/>
      <dgm:spPr/>
    </dgm:pt>
    <dgm:pt modelId="{68DC429D-7F3C-446B-BB16-D1213175AA42}" type="pres">
      <dgm:prSet presAssocID="{FB34BB29-06BF-4887-89E5-9AB56AFE1D9B}" presName="rootText" presStyleLbl="node1" presStyleIdx="0" presStyleCnt="11">
        <dgm:presLayoutVars>
          <dgm:chMax/>
          <dgm:chPref val="3"/>
        </dgm:presLayoutVars>
      </dgm:prSet>
      <dgm:spPr/>
    </dgm:pt>
    <dgm:pt modelId="{DAFDF285-03B7-4FBD-AAE5-7D64AAADAAEC}" type="pres">
      <dgm:prSet presAssocID="{FB34BB29-06BF-4887-89E5-9AB56AFE1D9B}" presName="titleText2" presStyleLbl="fgAcc1" presStyleIdx="0" presStyleCnt="11">
        <dgm:presLayoutVars>
          <dgm:chMax val="0"/>
          <dgm:chPref val="0"/>
        </dgm:presLayoutVars>
      </dgm:prSet>
      <dgm:spPr/>
    </dgm:pt>
    <dgm:pt modelId="{5D5C90A5-C8FE-4EB4-B321-5A26E9D1457D}" type="pres">
      <dgm:prSet presAssocID="{FB34BB29-06BF-4887-89E5-9AB56AFE1D9B}" presName="rootConnector" presStyleLbl="node2" presStyleIdx="0" presStyleCnt="0"/>
      <dgm:spPr/>
    </dgm:pt>
    <dgm:pt modelId="{7E8BDDB5-4D43-4BC1-AB52-F0D5D54AB16C}" type="pres">
      <dgm:prSet presAssocID="{FB34BB29-06BF-4887-89E5-9AB56AFE1D9B}" presName="hierChild4" presStyleCnt="0"/>
      <dgm:spPr/>
    </dgm:pt>
    <dgm:pt modelId="{A571761D-14C7-411A-AD1C-0CAE75AD8302}" type="pres">
      <dgm:prSet presAssocID="{5B1BDB14-DCCF-46A3-9C22-415FB3FD7E5C}" presName="Name37" presStyleLbl="parChTrans1D3" presStyleIdx="0" presStyleCnt="7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1" presStyleCnt="11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1" presStyleCnt="11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3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3" presStyleIdx="1" presStyleCnt="7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2" presStyleCnt="11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2" presStyleCnt="11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3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3" presStyleIdx="2" presStyleCnt="7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3" presStyleCnt="11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3" presStyleCnt="11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3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3" presStyleIdx="3" presStyleCnt="7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4" presStyleCnt="11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4" presStyleCnt="11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3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89167843-E5F6-401F-9143-61CF28841FDE}" type="pres">
      <dgm:prSet presAssocID="{FB34BB29-06BF-4887-89E5-9AB56AFE1D9B}" presName="hierChild5" presStyleCnt="0"/>
      <dgm:spPr/>
    </dgm:pt>
    <dgm:pt modelId="{7F8539F7-70D7-4349-A9A7-95CB978719F7}" type="pres">
      <dgm:prSet presAssocID="{970394E2-CFB3-44FF-8C08-6906D8DCAAF5}" presName="Name37" presStyleLbl="parChTrans1D2" presStyleIdx="1" presStyleCnt="3"/>
      <dgm:spPr/>
    </dgm:pt>
    <dgm:pt modelId="{B161E946-794F-4FE1-A91A-D27245AA8539}" type="pres">
      <dgm:prSet presAssocID="{601E629A-D9FE-43D2-865A-252095B4C4C5}" presName="hierRoot2" presStyleCnt="0">
        <dgm:presLayoutVars>
          <dgm:hierBranch val="init"/>
        </dgm:presLayoutVars>
      </dgm:prSet>
      <dgm:spPr/>
    </dgm:pt>
    <dgm:pt modelId="{2262D124-03D6-4EEA-9A07-7DA44989B6CE}" type="pres">
      <dgm:prSet presAssocID="{601E629A-D9FE-43D2-865A-252095B4C4C5}" presName="rootComposite" presStyleCnt="0"/>
      <dgm:spPr/>
    </dgm:pt>
    <dgm:pt modelId="{979A8D03-03D9-4864-BB5A-82B404DB9F96}" type="pres">
      <dgm:prSet presAssocID="{601E629A-D9FE-43D2-865A-252095B4C4C5}" presName="rootText" presStyleLbl="node1" presStyleIdx="5" presStyleCnt="11">
        <dgm:presLayoutVars>
          <dgm:chMax/>
          <dgm:chPref val="3"/>
        </dgm:presLayoutVars>
      </dgm:prSet>
      <dgm:spPr/>
    </dgm:pt>
    <dgm:pt modelId="{4D0FC34B-5B16-4BE4-90ED-C98F23065FD7}" type="pres">
      <dgm:prSet presAssocID="{601E629A-D9FE-43D2-865A-252095B4C4C5}" presName="titleText2" presStyleLbl="fgAcc1" presStyleIdx="5" presStyleCnt="11">
        <dgm:presLayoutVars>
          <dgm:chMax val="0"/>
          <dgm:chPref val="0"/>
        </dgm:presLayoutVars>
      </dgm:prSet>
      <dgm:spPr/>
    </dgm:pt>
    <dgm:pt modelId="{BA4074A2-FB32-40D6-BBE0-BE652A2B2E6C}" type="pres">
      <dgm:prSet presAssocID="{601E629A-D9FE-43D2-865A-252095B4C4C5}" presName="rootConnector" presStyleLbl="node2" presStyleIdx="0" presStyleCnt="0"/>
      <dgm:spPr/>
    </dgm:pt>
    <dgm:pt modelId="{6C86EBB2-85D4-45FC-8AFD-D8657F49F556}" type="pres">
      <dgm:prSet presAssocID="{601E629A-D9FE-43D2-865A-252095B4C4C5}" presName="hierChild4" presStyleCnt="0"/>
      <dgm:spPr/>
    </dgm:pt>
    <dgm:pt modelId="{A9E42DA0-1516-4E15-9BF5-388F3B847B8E}" type="pres">
      <dgm:prSet presAssocID="{601E629A-D9FE-43D2-865A-252095B4C4C5}" presName="hierChild5" presStyleCnt="0"/>
      <dgm:spPr/>
    </dgm:pt>
    <dgm:pt modelId="{375AB4FE-014A-41EA-9972-AF7EC12BC85C}" type="pres">
      <dgm:prSet presAssocID="{EA171814-40AE-4ECA-8C0E-58D1193BF279}" presName="Name37" presStyleLbl="parChTrans1D2" presStyleIdx="2" presStyleCnt="3"/>
      <dgm:spPr/>
    </dgm:pt>
    <dgm:pt modelId="{B13BBD45-9A00-488F-B034-F0719B20798D}" type="pres">
      <dgm:prSet presAssocID="{BD059510-63DB-42CD-8BC0-F4DEFFBBA126}" presName="hierRoot2" presStyleCnt="0">
        <dgm:presLayoutVars>
          <dgm:hierBranch val="init"/>
        </dgm:presLayoutVars>
      </dgm:prSet>
      <dgm:spPr/>
    </dgm:pt>
    <dgm:pt modelId="{8FC6FD3A-25B3-4C58-BD25-F0BE5815A7A0}" type="pres">
      <dgm:prSet presAssocID="{BD059510-63DB-42CD-8BC0-F4DEFFBBA126}" presName="rootComposite" presStyleCnt="0"/>
      <dgm:spPr/>
    </dgm:pt>
    <dgm:pt modelId="{2D37F673-A713-4B5A-9F46-24A3E8593938}" type="pres">
      <dgm:prSet presAssocID="{BD059510-63DB-42CD-8BC0-F4DEFFBBA126}" presName="rootText" presStyleLbl="node1" presStyleIdx="6" presStyleCnt="11">
        <dgm:presLayoutVars>
          <dgm:chMax/>
          <dgm:chPref val="3"/>
        </dgm:presLayoutVars>
      </dgm:prSet>
      <dgm:spPr/>
    </dgm:pt>
    <dgm:pt modelId="{61F08A4D-C499-45A8-BE7E-59F357BDAB03}" type="pres">
      <dgm:prSet presAssocID="{BD059510-63DB-42CD-8BC0-F4DEFFBBA126}" presName="titleText2" presStyleLbl="fgAcc1" presStyleIdx="6" presStyleCnt="11">
        <dgm:presLayoutVars>
          <dgm:chMax val="0"/>
          <dgm:chPref val="0"/>
        </dgm:presLayoutVars>
      </dgm:prSet>
      <dgm:spPr/>
    </dgm:pt>
    <dgm:pt modelId="{FBF9390F-75C5-4948-B5CE-026D57B8C2FB}" type="pres">
      <dgm:prSet presAssocID="{BD059510-63DB-42CD-8BC0-F4DEFFBBA126}" presName="rootConnector" presStyleLbl="node2" presStyleIdx="0" presStyleCnt="0"/>
      <dgm:spPr/>
    </dgm:pt>
    <dgm:pt modelId="{1C43A449-2411-4372-B231-B75CB523FD53}" type="pres">
      <dgm:prSet presAssocID="{BD059510-63DB-42CD-8BC0-F4DEFFBBA126}" presName="hierChild4" presStyleCnt="0"/>
      <dgm:spPr/>
    </dgm:pt>
    <dgm:pt modelId="{673EBE67-40A7-4315-A21C-E86023715EFB}" type="pres">
      <dgm:prSet presAssocID="{5C1A8B3B-BE3C-4AAE-9495-5B6BE43DFCCF}" presName="Name37" presStyleLbl="parChTrans1D3" presStyleIdx="4" presStyleCnt="7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7" presStyleCnt="11" custScaleX="114177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7" presStyleCnt="11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3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3" presStyleIdx="5" presStyleCnt="7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8" presStyleCnt="11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8" presStyleCnt="11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3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4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9" presStyleCnt="11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9" presStyleCnt="11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4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3" presStyleIdx="6" presStyleCnt="7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10" presStyleCnt="11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10" presStyleCnt="11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3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1D2CFCC0-42C1-4261-B532-F7C30F622401}" type="pres">
      <dgm:prSet presAssocID="{BD059510-63DB-42CD-8BC0-F4DEFFBBA126}" presName="hierChild5" presStyleCnt="0"/>
      <dgm:spPr/>
    </dgm:pt>
    <dgm:pt modelId="{53B879B7-3B5D-4C94-8AFD-6964FD3D0780}" type="pres">
      <dgm:prSet presAssocID="{BC13CE6A-9DBB-40E8-ACAF-2C6FE30373FD}" presName="hierChild3" presStyleCnt="0"/>
      <dgm:spPr/>
    </dgm:pt>
  </dgm:ptLst>
  <dgm:cxnLst>
    <dgm:cxn modelId="{B5869B04-C65A-4D12-A384-DA3355F4CDE4}" type="presOf" srcId="{0E244F49-22E9-4BEF-BB4E-823FFA02C6BD}" destId="{D0B666A1-16BE-46C2-97BE-EDBB44E0178C}" srcOrd="0" destOrd="0" presId="urn:microsoft.com/office/officeart/2008/layout/NameandTitleOrganizationalChart"/>
    <dgm:cxn modelId="{5DF13106-E4DC-487D-B4F0-8E742A23E277}" type="presOf" srcId="{6E5A40FF-A5A6-4883-829F-9957A254A858}" destId="{2E6FCDBC-1159-4386-AE19-9A361CAAF47D}" srcOrd="0" destOrd="0" presId="urn:microsoft.com/office/officeart/2008/layout/NameandTitleOrganizationalChart"/>
    <dgm:cxn modelId="{F8265806-EB3B-46ED-B606-A09CF20321D1}" type="presOf" srcId="{055FE660-8FB8-4952-B888-8D6A76A7A599}" destId="{585C09AC-07E2-4008-A571-2449B2164D1A}" srcOrd="0" destOrd="0" presId="urn:microsoft.com/office/officeart/2008/layout/NameandTitleOrganizationalChart"/>
    <dgm:cxn modelId="{D7F8BF08-DA49-4680-AA60-289EED628D0D}" type="presOf" srcId="{8D80ACDE-6374-4E5D-8652-138EE54D7787}" destId="{9B493CE9-6918-4E20-9D78-9F8950EE93B7}" srcOrd="0" destOrd="0" presId="urn:microsoft.com/office/officeart/2008/layout/NameandTitleOrganizationalChart"/>
    <dgm:cxn modelId="{FCEEA80C-5465-422B-B035-53DC6B999E11}" type="presOf" srcId="{8D80ACDE-6374-4E5D-8652-138EE54D7787}" destId="{5AB32F75-457B-44BF-A8FD-F27D49CABF07}" srcOrd="1" destOrd="0" presId="urn:microsoft.com/office/officeart/2008/layout/NameandTitleOrganizationalChart"/>
    <dgm:cxn modelId="{D9AFB712-0E90-412C-9BA4-8BA3BD7BD100}" type="presOf" srcId="{D5C00F8E-B5BA-4BC9-B69E-E251873A7C1F}" destId="{4D0FC34B-5B16-4BE4-90ED-C98F23065FD7}" srcOrd="0" destOrd="0" presId="urn:microsoft.com/office/officeart/2008/layout/NameandTitleOrganizationalChart"/>
    <dgm:cxn modelId="{D2055C15-0800-4218-B8CE-5795A699A01B}" type="presOf" srcId="{EA171814-40AE-4ECA-8C0E-58D1193BF279}" destId="{375AB4FE-014A-41EA-9972-AF7EC12BC85C}" srcOrd="0" destOrd="0" presId="urn:microsoft.com/office/officeart/2008/layout/NameandTitleOrganizationalChart"/>
    <dgm:cxn modelId="{CD3ACF1B-2B37-46A6-ADD2-A4EFBD84984A}" srcId="{BC13CE6A-9DBB-40E8-ACAF-2C6FE30373FD}" destId="{FB34BB29-06BF-4887-89E5-9AB56AFE1D9B}" srcOrd="0" destOrd="0" parTransId="{5017975A-4195-4010-B36E-1003019808A4}" sibTransId="{CC80C681-62AF-4316-ADE5-04D8D630CB95}"/>
    <dgm:cxn modelId="{A3A4AE1F-9FE6-4B96-908B-58C25F0C41FB}" type="presOf" srcId="{4095E677-C803-40F2-BA2C-06B2D5CB9189}" destId="{088CA354-168A-4955-88AD-89F8C8004E20}" srcOrd="0" destOrd="0" presId="urn:microsoft.com/office/officeart/2008/layout/NameandTitleOrganizationalChart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C027F626-423B-41B6-B7B2-502E9AEC70A3}" type="presOf" srcId="{6AAC12E8-E0AF-47E8-96EC-998019FD4F49}" destId="{9709197F-5222-4DA4-820A-3A2AFFC38E34}" srcOrd="0" destOrd="0" presId="urn:microsoft.com/office/officeart/2008/layout/NameandTitleOrganizationalChart"/>
    <dgm:cxn modelId="{86DE493B-D93E-4AB2-8EEE-06A817E070FE}" type="presOf" srcId="{FB34BB29-06BF-4887-89E5-9AB56AFE1D9B}" destId="{5D5C90A5-C8FE-4EB4-B321-5A26E9D1457D}" srcOrd="1" destOrd="0" presId="urn:microsoft.com/office/officeart/2008/layout/NameandTitleOrganizationalChart"/>
    <dgm:cxn modelId="{42F6733D-FEB8-425D-B3E6-4908F7BB9049}" type="presOf" srcId="{F26091CA-9A7F-4FC2-8A47-A9C0BC28AA7B}" destId="{112BF888-3899-42EC-B3E4-722CE8F17367}" srcOrd="0" destOrd="0" presId="urn:microsoft.com/office/officeart/2008/layout/NameandTitleOrganizationalChart"/>
    <dgm:cxn modelId="{D8055D5B-D80F-47BF-8DF5-7AD23D727F7A}" type="presOf" srcId="{601E629A-D9FE-43D2-865A-252095B4C4C5}" destId="{979A8D03-03D9-4864-BB5A-82B404DB9F96}" srcOrd="0" destOrd="0" presId="urn:microsoft.com/office/officeart/2008/layout/NameandTitleOrganizationalChart"/>
    <dgm:cxn modelId="{92145D5C-B33C-4C7F-B2AC-25060FE93CD5}" type="presOf" srcId="{4B5C0431-51F8-41E3-A354-B64E91B94DE2}" destId="{2FE68992-50E2-44D2-A0BC-097F6B21F89B}" srcOrd="1" destOrd="0" presId="urn:microsoft.com/office/officeart/2008/layout/NameandTitleOrganizationalChart"/>
    <dgm:cxn modelId="{85FF1461-C0EC-4166-842A-2847156080C8}" type="presOf" srcId="{531A88D7-B484-41A8-B337-7BF9C8324140}" destId="{280E0885-C744-4892-A958-26EC3506CE64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1A513B65-1AEE-467D-A661-84DBA6A55E5F}" type="presOf" srcId="{332787FA-10F5-4FBC-9635-49D4EDC6522E}" destId="{70939A82-6DE5-4812-A052-7437D3E0E31F}" srcOrd="0" destOrd="0" presId="urn:microsoft.com/office/officeart/2008/layout/NameandTitleOrganizationalChart"/>
    <dgm:cxn modelId="{6A797C48-8927-42A6-A8F2-669AD4708588}" type="presOf" srcId="{BC13CE6A-9DBB-40E8-ACAF-2C6FE30373FD}" destId="{85F523EC-77D4-4EC4-8544-EF59F6C9CD33}" srcOrd="0" destOrd="0" presId="urn:microsoft.com/office/officeart/2008/layout/NameandTitleOrganizationalChart"/>
    <dgm:cxn modelId="{C01F9E68-2045-45A6-B9FB-AD4F50D139E6}" type="presOf" srcId="{85CC51CC-C44D-4CC9-A250-BEA99C8C6080}" destId="{C7EC98A2-2B1D-42A0-AF52-39B5B6851D43}" srcOrd="0" destOrd="0" presId="urn:microsoft.com/office/officeart/2008/layout/NameandTitleOrganizationalChart"/>
    <dgm:cxn modelId="{19F9426D-029B-4FCA-853E-57C38A813B40}" type="presOf" srcId="{5B1BDB14-DCCF-46A3-9C22-415FB3FD7E5C}" destId="{A571761D-14C7-411A-AD1C-0CAE75AD8302}" srcOrd="0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9164D652-E520-40AB-AA2C-766E340AD8D0}" type="presOf" srcId="{521E5B01-415B-4D57-88E2-40185180D562}" destId="{D9CD813F-F627-4B03-B46A-205AD3DF1DA7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5AEFFD57-FC0A-4654-BB2C-6866269CD8AB}" type="presOf" srcId="{521E5B01-415B-4D57-88E2-40185180D562}" destId="{A96DF9A7-BFF1-4712-B64D-2F3499E562E4}" srcOrd="0" destOrd="0" presId="urn:microsoft.com/office/officeart/2008/layout/NameandTitleOrganizationalChart"/>
    <dgm:cxn modelId="{6C492479-29CE-4E6D-9043-DBED7B05C41A}" type="presOf" srcId="{EC0503A6-8B8F-48F9-984E-18C768EF6CF1}" destId="{DFEBFD06-9F5B-4899-BDCB-0913753ED40E}" srcOrd="0" destOrd="0" presId="urn:microsoft.com/office/officeart/2008/layout/NameandTitleOrganizationalChart"/>
    <dgm:cxn modelId="{2719D959-D369-42C7-B40E-9DF2F64EDB60}" type="presOf" srcId="{CC80C681-62AF-4316-ADE5-04D8D630CB95}" destId="{DAFDF285-03B7-4FBD-AAE5-7D64AAADAAEC}" srcOrd="0" destOrd="0" presId="urn:microsoft.com/office/officeart/2008/layout/NameandTitleOrganizationalChart"/>
    <dgm:cxn modelId="{0B86207D-3CE8-47C9-AE52-7E7F28AB1891}" type="presOf" srcId="{BD059510-63DB-42CD-8BC0-F4DEFFBBA126}" destId="{FBF9390F-75C5-4948-B5CE-026D57B8C2FB}" srcOrd="1" destOrd="0" presId="urn:microsoft.com/office/officeart/2008/layout/NameandTitleOrganizationalChart"/>
    <dgm:cxn modelId="{DD483389-6D61-4975-BCE9-2896C046C7C5}" type="presOf" srcId="{38297F9C-9474-4AD2-AA7A-6CEFEB28698F}" destId="{4F6BCC04-1A09-4231-83A0-C6163E9CEB5F}" srcOrd="1" destOrd="0" presId="urn:microsoft.com/office/officeart/2008/layout/NameandTitleOrganizationalChart"/>
    <dgm:cxn modelId="{A7D1C58A-791B-4743-A128-A7CC59B89880}" type="presOf" srcId="{970394E2-CFB3-44FF-8C08-6906D8DCAAF5}" destId="{7F8539F7-70D7-4349-A9A7-95CB978719F7}" srcOrd="0" destOrd="0" presId="urn:microsoft.com/office/officeart/2008/layout/NameandTitleOrganizationalChart"/>
    <dgm:cxn modelId="{5C64EE8D-8D60-43F4-A6FF-2BEB39E5219D}" type="presOf" srcId="{576E1F9B-1B25-47B2-AB4B-C96FA37270D7}" destId="{AA22AD59-61AD-4F90-9E51-1004A7C9F8E4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0BAE4BA0-F3F1-4ECA-BC1B-3EA5AF637C7B}" type="presOf" srcId="{4B5C0431-51F8-41E3-A354-B64E91B94DE2}" destId="{192ACB67-C87E-4ECF-97CB-8705F0CB67D9}" srcOrd="0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9EBF60A3-60FB-4FDC-9A3B-F1710B5D905F}" srcId="{BC13CE6A-9DBB-40E8-ACAF-2C6FE30373FD}" destId="{BD059510-63DB-42CD-8BC0-F4DEFFBBA126}" srcOrd="2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3E0945A6-EAEF-47A0-BC43-F20AB6F9E120}" type="presOf" srcId="{BD059510-63DB-42CD-8BC0-F4DEFFBBA126}" destId="{2D37F673-A713-4B5A-9F46-24A3E8593938}" srcOrd="0" destOrd="0" presId="urn:microsoft.com/office/officeart/2008/layout/NameandTitleOrganizationalChart"/>
    <dgm:cxn modelId="{0853DEA8-7BE9-4402-9776-F64E2F189680}" type="presOf" srcId="{A12A389E-087C-4684-8B80-36672DB114F5}" destId="{9D49C236-10DA-4B19-8C58-AD67319B9E62}" srcOrd="0" destOrd="0" presId="urn:microsoft.com/office/officeart/2008/layout/NameandTitleOrganizationalChart"/>
    <dgm:cxn modelId="{22B3E9AC-30F4-4151-B2E5-3A77C58B9332}" type="presOf" srcId="{C7C795BD-12FD-4054-BC13-F7133770AE51}" destId="{8327945E-E709-4E6D-B625-3DB397C519CF}" srcOrd="0" destOrd="0" presId="urn:microsoft.com/office/officeart/2008/layout/NameandTitleOrganizationalChart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922320AF-CB10-49B6-A666-59C9D2B92737}" type="presOf" srcId="{1A1C21DB-9ADA-48E8-A0B8-33CF68BEF355}" destId="{C9461FD0-706E-4AF6-9757-94D46A246B24}" srcOrd="0" destOrd="0" presId="urn:microsoft.com/office/officeart/2008/layout/NameandTitleOrganizationalChart"/>
    <dgm:cxn modelId="{4921C8AF-2AD1-4CCF-8EB2-8D56E1E66D82}" type="presOf" srcId="{BC13CE6A-9DBB-40E8-ACAF-2C6FE30373FD}" destId="{2077912F-F6AE-4E46-876D-74D9BA5509C5}" srcOrd="1" destOrd="0" presId="urn:microsoft.com/office/officeart/2008/layout/NameandTitleOrganizationalChart"/>
    <dgm:cxn modelId="{7E7198B1-DFD3-4617-A812-E03BD829715F}" type="presOf" srcId="{15251561-D0DA-4253-84F7-6953FB2E3C05}" destId="{34B9320B-82EC-4C16-8806-B706324B9E59}" srcOrd="1" destOrd="0" presId="urn:microsoft.com/office/officeart/2008/layout/NameandTitleOrganizationalChart"/>
    <dgm:cxn modelId="{79C38AB6-A6EF-4451-913E-3E625713831D}" type="presOf" srcId="{6AAC12E8-E0AF-47E8-96EC-998019FD4F49}" destId="{C6B0EEF6-0018-4961-97B1-A4F77564034D}" srcOrd="1" destOrd="0" presId="urn:microsoft.com/office/officeart/2008/layout/NameandTitleOrganizationalChart"/>
    <dgm:cxn modelId="{5D7F00BA-3707-4630-B5B8-29B0097C497F}" type="presOf" srcId="{474F5167-200C-4F26-88C6-E4F09CCD85CD}" destId="{61F08A4D-C499-45A8-BE7E-59F357BDAB03}" srcOrd="0" destOrd="0" presId="urn:microsoft.com/office/officeart/2008/layout/NameandTitleOrganizationalChart"/>
    <dgm:cxn modelId="{A9AF29BB-B034-49BA-B101-FCE8CCE7B3B8}" srcId="{055FE660-8FB8-4952-B888-8D6A76A7A599}" destId="{BC13CE6A-9DBB-40E8-ACAF-2C6FE30373FD}" srcOrd="0" destOrd="0" parTransId="{E91B94C5-43FE-4CC1-8C16-BC1643517345}" sibTransId="{531A88D7-B484-41A8-B337-7BF9C8324140}"/>
    <dgm:cxn modelId="{3EA3C7BE-44B5-44FD-8D00-C91EF0CA719D}" type="presOf" srcId="{AF68C9BC-AB68-41CE-A311-46274BE8F14D}" destId="{E0B9FE0C-0F10-441B-AB91-11F21257A420}" srcOrd="0" destOrd="0" presId="urn:microsoft.com/office/officeart/2008/layout/NameandTitleOrganizationalChart"/>
    <dgm:cxn modelId="{3C4BD8C7-D5AC-49D7-BE0D-107BE0ABAEA2}" srcId="{BC13CE6A-9DBB-40E8-ACAF-2C6FE30373FD}" destId="{601E629A-D9FE-43D2-865A-252095B4C4C5}" srcOrd="1" destOrd="0" parTransId="{970394E2-CFB3-44FF-8C08-6906D8DCAAF5}" sibTransId="{D5C00F8E-B5BA-4BC9-B69E-E251873A7C1F}"/>
    <dgm:cxn modelId="{CC4261CC-1FFB-43A6-BE92-819312A87E56}" type="presOf" srcId="{AF68C9BC-AB68-41CE-A311-46274BE8F14D}" destId="{92D75A91-3A51-4CBE-8163-5A724FBDF446}" srcOrd="1" destOrd="0" presId="urn:microsoft.com/office/officeart/2008/layout/NameandTitleOrganizationalChart"/>
    <dgm:cxn modelId="{16E1FCD2-61DD-4CB9-B486-5F7374721C76}" type="presOf" srcId="{F21E15D0-D9C2-43FB-ACD7-B91E79D5975C}" destId="{8FACF95B-D449-4EF3-8D59-2B568D1EAFEF}" srcOrd="0" destOrd="0" presId="urn:microsoft.com/office/officeart/2008/layout/NameandTitleOrganizationalChart"/>
    <dgm:cxn modelId="{0C92A0DA-E6B4-467C-B4BE-B42887866AB5}" type="presOf" srcId="{3D958DF5-C6B6-497D-B8EF-AE2E2D6EADCC}" destId="{042A0476-C533-4781-985D-5C19E20600C5}" srcOrd="0" destOrd="0" presId="urn:microsoft.com/office/officeart/2008/layout/NameandTitleOrganizationalChart"/>
    <dgm:cxn modelId="{6DACD7DD-435A-4DBA-B4F6-1F1ED7BE7419}" type="presOf" srcId="{A12A389E-087C-4684-8B80-36672DB114F5}" destId="{AD1C54D7-1A4C-4916-95CA-5AC6A47DE798}" srcOrd="1" destOrd="0" presId="urn:microsoft.com/office/officeart/2008/layout/NameandTitleOrganizationalChart"/>
    <dgm:cxn modelId="{2A1BDEDF-C92D-46A7-A4FD-94D78B80957C}" type="presOf" srcId="{38297F9C-9474-4AD2-AA7A-6CEFEB28698F}" destId="{3F491F66-2E46-4797-8BB0-F3935652718F}" srcOrd="0" destOrd="0" presId="urn:microsoft.com/office/officeart/2008/layout/NameandTitleOrganizationalChart"/>
    <dgm:cxn modelId="{4509E7E4-A135-47DD-B2D5-4125616F012C}" type="presOf" srcId="{5C1A8B3B-BE3C-4AAE-9495-5B6BE43DFCCF}" destId="{673EBE67-40A7-4315-A21C-E86023715EFB}" srcOrd="0" destOrd="0" presId="urn:microsoft.com/office/officeart/2008/layout/NameandTitleOrganizationalChart"/>
    <dgm:cxn modelId="{03A61EE8-E71F-4706-A6A5-AFEFE22F7F17}" type="presOf" srcId="{AED84825-61A5-4CC7-A083-88F78C76BB52}" destId="{87445DE7-10BE-4079-885A-CFF7375AE985}" srcOrd="0" destOrd="0" presId="urn:microsoft.com/office/officeart/2008/layout/NameandTitleOrganizationalChart"/>
    <dgm:cxn modelId="{17D03AED-12C2-4072-8B55-106927D4742C}" type="presOf" srcId="{FB34BB29-06BF-4887-89E5-9AB56AFE1D9B}" destId="{68DC429D-7F3C-446B-BB16-D1213175AA42}" srcOrd="0" destOrd="0" presId="urn:microsoft.com/office/officeart/2008/layout/NameandTitleOrganizationalChart"/>
    <dgm:cxn modelId="{F7EC66EE-B6DC-4493-8E75-6D99D2BA35B5}" type="presOf" srcId="{15251561-D0DA-4253-84F7-6953FB2E3C05}" destId="{DE1C32FE-2FBA-472A-8E93-FA2A7BAE2A52}" srcOrd="0" destOrd="0" presId="urn:microsoft.com/office/officeart/2008/layout/NameandTitleOrganizationalChart"/>
    <dgm:cxn modelId="{3A9B5EEF-6819-42EE-817A-B9E319A05E51}" type="presOf" srcId="{5017975A-4195-4010-B36E-1003019808A4}" destId="{1D4A6EA9-97C1-4415-AB45-A8D7387296DC}" srcOrd="0" destOrd="0" presId="urn:microsoft.com/office/officeart/2008/layout/NameandTitleOrganizationalChart"/>
    <dgm:cxn modelId="{F8F00DF3-249A-4A53-BF7F-CE962DFDF700}" type="presOf" srcId="{4FB57BCE-C8F2-403F-BB79-3D684D4DC46D}" destId="{EF441FCF-E78B-427C-80C5-A291887FD32D}" srcOrd="0" destOrd="0" presId="urn:microsoft.com/office/officeart/2008/layout/NameandTitleOrganizationalChart"/>
    <dgm:cxn modelId="{480289F5-3EA3-4930-91FA-257E034FAEDC}" type="presOf" srcId="{601E629A-D9FE-43D2-865A-252095B4C4C5}" destId="{BA4074A2-FB32-40D6-BBE0-BE652A2B2E6C}" srcOrd="1" destOrd="0" presId="urn:microsoft.com/office/officeart/2008/layout/NameandTitleOrganizationalChart"/>
    <dgm:cxn modelId="{03093E72-25E7-4B1B-B2E4-7387133DFEDF}" type="presParOf" srcId="{585C09AC-07E2-4008-A571-2449B2164D1A}" destId="{DF8847C8-8DB2-41C8-BABC-A055DB242280}" srcOrd="0" destOrd="0" presId="urn:microsoft.com/office/officeart/2008/layout/NameandTitleOrganizationalChart"/>
    <dgm:cxn modelId="{054ACD99-B54F-4E28-B3A5-8E58DEF1F93D}" type="presParOf" srcId="{DF8847C8-8DB2-41C8-BABC-A055DB242280}" destId="{93B125F1-BBA4-425C-ACAE-FB7B337871AE}" srcOrd="0" destOrd="0" presId="urn:microsoft.com/office/officeart/2008/layout/NameandTitleOrganizationalChart"/>
    <dgm:cxn modelId="{83DBE81A-14E7-4B01-9B57-99D412F75C4E}" type="presParOf" srcId="{93B125F1-BBA4-425C-ACAE-FB7B337871AE}" destId="{85F523EC-77D4-4EC4-8544-EF59F6C9CD33}" srcOrd="0" destOrd="0" presId="urn:microsoft.com/office/officeart/2008/layout/NameandTitleOrganizationalChart"/>
    <dgm:cxn modelId="{A35E4CE4-EB60-4F43-B7D7-2671455618D5}" type="presParOf" srcId="{93B125F1-BBA4-425C-ACAE-FB7B337871AE}" destId="{280E0885-C744-4892-A958-26EC3506CE64}" srcOrd="1" destOrd="0" presId="urn:microsoft.com/office/officeart/2008/layout/NameandTitleOrganizationalChart"/>
    <dgm:cxn modelId="{929A597A-93B9-485C-A2A1-2126959C1574}" type="presParOf" srcId="{93B125F1-BBA4-425C-ACAE-FB7B337871AE}" destId="{2077912F-F6AE-4E46-876D-74D9BA5509C5}" srcOrd="2" destOrd="0" presId="urn:microsoft.com/office/officeart/2008/layout/NameandTitleOrganizationalChart"/>
    <dgm:cxn modelId="{441F40CB-5180-4CBA-9A31-F310ABE05BE3}" type="presParOf" srcId="{DF8847C8-8DB2-41C8-BABC-A055DB242280}" destId="{466061F3-6DA4-49CA-9A9A-1E8585FD4FD9}" srcOrd="1" destOrd="0" presId="urn:microsoft.com/office/officeart/2008/layout/NameandTitleOrganizationalChart"/>
    <dgm:cxn modelId="{FBA4FD7D-AD42-456D-A2B7-1324174B3818}" type="presParOf" srcId="{466061F3-6DA4-49CA-9A9A-1E8585FD4FD9}" destId="{1D4A6EA9-97C1-4415-AB45-A8D7387296DC}" srcOrd="0" destOrd="0" presId="urn:microsoft.com/office/officeart/2008/layout/NameandTitleOrganizationalChart"/>
    <dgm:cxn modelId="{C6742A3D-3BD0-4C5B-AA49-727223FAFD69}" type="presParOf" srcId="{466061F3-6DA4-49CA-9A9A-1E8585FD4FD9}" destId="{8D92488E-5454-418D-92C8-5F0A0E86B0F3}" srcOrd="1" destOrd="0" presId="urn:microsoft.com/office/officeart/2008/layout/NameandTitleOrganizationalChart"/>
    <dgm:cxn modelId="{0C97D95A-2DFF-429D-9DD6-EB34F5E25955}" type="presParOf" srcId="{8D92488E-5454-418D-92C8-5F0A0E86B0F3}" destId="{E3F868AE-9849-436A-AC41-410EB95C9AE3}" srcOrd="0" destOrd="0" presId="urn:microsoft.com/office/officeart/2008/layout/NameandTitleOrganizationalChart"/>
    <dgm:cxn modelId="{73B21725-BDBA-472B-B851-CBA31E12D8FA}" type="presParOf" srcId="{E3F868AE-9849-436A-AC41-410EB95C9AE3}" destId="{68DC429D-7F3C-446B-BB16-D1213175AA42}" srcOrd="0" destOrd="0" presId="urn:microsoft.com/office/officeart/2008/layout/NameandTitleOrganizationalChart"/>
    <dgm:cxn modelId="{E46564E4-B359-4226-B5F9-F94CE3465328}" type="presParOf" srcId="{E3F868AE-9849-436A-AC41-410EB95C9AE3}" destId="{DAFDF285-03B7-4FBD-AAE5-7D64AAADAAEC}" srcOrd="1" destOrd="0" presId="urn:microsoft.com/office/officeart/2008/layout/NameandTitleOrganizationalChart"/>
    <dgm:cxn modelId="{902F225E-6EA2-4892-A652-F5AFFEAFD089}" type="presParOf" srcId="{E3F868AE-9849-436A-AC41-410EB95C9AE3}" destId="{5D5C90A5-C8FE-4EB4-B321-5A26E9D1457D}" srcOrd="2" destOrd="0" presId="urn:microsoft.com/office/officeart/2008/layout/NameandTitleOrganizationalChart"/>
    <dgm:cxn modelId="{5CB1C91B-FEFC-4608-B832-A0C589711F5B}" type="presParOf" srcId="{8D92488E-5454-418D-92C8-5F0A0E86B0F3}" destId="{7E8BDDB5-4D43-4BC1-AB52-F0D5D54AB16C}" srcOrd="1" destOrd="0" presId="urn:microsoft.com/office/officeart/2008/layout/NameandTitleOrganizationalChart"/>
    <dgm:cxn modelId="{00FDB571-D684-4B6A-B3EC-C1DBC3391974}" type="presParOf" srcId="{7E8BDDB5-4D43-4BC1-AB52-F0D5D54AB16C}" destId="{A571761D-14C7-411A-AD1C-0CAE75AD8302}" srcOrd="0" destOrd="0" presId="urn:microsoft.com/office/officeart/2008/layout/NameandTitleOrganizationalChart"/>
    <dgm:cxn modelId="{B9F68F49-D1E9-43DD-8DCA-20573C23FF40}" type="presParOf" srcId="{7E8BDDB5-4D43-4BC1-AB52-F0D5D54AB16C}" destId="{D6A5860B-9226-4B05-BCC9-2588EFB75241}" srcOrd="1" destOrd="0" presId="urn:microsoft.com/office/officeart/2008/layout/NameandTitleOrganizationalChart"/>
    <dgm:cxn modelId="{842B6FC8-7491-465D-A77F-572FD9334041}" type="presParOf" srcId="{D6A5860B-9226-4B05-BCC9-2588EFB75241}" destId="{C77879FE-4260-4F0E-B198-FFE764D690B2}" srcOrd="0" destOrd="0" presId="urn:microsoft.com/office/officeart/2008/layout/NameandTitleOrganizationalChart"/>
    <dgm:cxn modelId="{9A166CA4-BDD4-4792-AB7D-790BEC9C6923}" type="presParOf" srcId="{C77879FE-4260-4F0E-B198-FFE764D690B2}" destId="{DE1C32FE-2FBA-472A-8E93-FA2A7BAE2A52}" srcOrd="0" destOrd="0" presId="urn:microsoft.com/office/officeart/2008/layout/NameandTitleOrganizationalChart"/>
    <dgm:cxn modelId="{425D23FF-1792-4FFF-A87C-C969AF403A69}" type="presParOf" srcId="{C77879FE-4260-4F0E-B198-FFE764D690B2}" destId="{C9461FD0-706E-4AF6-9757-94D46A246B24}" srcOrd="1" destOrd="0" presId="urn:microsoft.com/office/officeart/2008/layout/NameandTitleOrganizationalChart"/>
    <dgm:cxn modelId="{DFCA7C3A-83F6-4986-9775-72A8F1966EB8}" type="presParOf" srcId="{C77879FE-4260-4F0E-B198-FFE764D690B2}" destId="{34B9320B-82EC-4C16-8806-B706324B9E59}" srcOrd="2" destOrd="0" presId="urn:microsoft.com/office/officeart/2008/layout/NameandTitleOrganizationalChart"/>
    <dgm:cxn modelId="{7489D03E-2A63-480C-BD3C-9C6BE7AF9C0F}" type="presParOf" srcId="{D6A5860B-9226-4B05-BCC9-2588EFB75241}" destId="{EEC5E398-FCCB-4B3F-9F12-BDDA89B37088}" srcOrd="1" destOrd="0" presId="urn:microsoft.com/office/officeart/2008/layout/NameandTitleOrganizationalChart"/>
    <dgm:cxn modelId="{B73F063C-7ECD-463D-AD7E-4D5162A9E075}" type="presParOf" srcId="{D6A5860B-9226-4B05-BCC9-2588EFB75241}" destId="{0B3555FB-DE25-47D5-A7BF-4BE928D1A3DA}" srcOrd="2" destOrd="0" presId="urn:microsoft.com/office/officeart/2008/layout/NameandTitleOrganizationalChart"/>
    <dgm:cxn modelId="{D75764EC-97C3-4029-B792-C6D8C351AC4C}" type="presParOf" srcId="{7E8BDDB5-4D43-4BC1-AB52-F0D5D54AB16C}" destId="{8327945E-E709-4E6D-B625-3DB397C519CF}" srcOrd="2" destOrd="0" presId="urn:microsoft.com/office/officeart/2008/layout/NameandTitleOrganizationalChart"/>
    <dgm:cxn modelId="{D714ADE0-C6F2-4D82-BE78-856DB517B2F6}" type="presParOf" srcId="{7E8BDDB5-4D43-4BC1-AB52-F0D5D54AB16C}" destId="{75272903-A1F0-4F23-964A-9BB62EB83E39}" srcOrd="3" destOrd="0" presId="urn:microsoft.com/office/officeart/2008/layout/NameandTitleOrganizationalChart"/>
    <dgm:cxn modelId="{EE612824-4370-45A2-818C-F3BB33198B6F}" type="presParOf" srcId="{75272903-A1F0-4F23-964A-9BB62EB83E39}" destId="{1AB176F4-0021-4231-A8EA-FAF23DE6B3AD}" srcOrd="0" destOrd="0" presId="urn:microsoft.com/office/officeart/2008/layout/NameandTitleOrganizationalChart"/>
    <dgm:cxn modelId="{588994B5-9C4D-499F-9F11-534CD18AC4A3}" type="presParOf" srcId="{1AB176F4-0021-4231-A8EA-FAF23DE6B3AD}" destId="{E0B9FE0C-0F10-441B-AB91-11F21257A420}" srcOrd="0" destOrd="0" presId="urn:microsoft.com/office/officeart/2008/layout/NameandTitleOrganizationalChart"/>
    <dgm:cxn modelId="{FAABC73B-4174-4467-AE61-784ECE7C7B53}" type="presParOf" srcId="{1AB176F4-0021-4231-A8EA-FAF23DE6B3AD}" destId="{70939A82-6DE5-4812-A052-7437D3E0E31F}" srcOrd="1" destOrd="0" presId="urn:microsoft.com/office/officeart/2008/layout/NameandTitleOrganizationalChart"/>
    <dgm:cxn modelId="{5184D9D7-C130-44BF-AD0B-46523BDE176A}" type="presParOf" srcId="{1AB176F4-0021-4231-A8EA-FAF23DE6B3AD}" destId="{92D75A91-3A51-4CBE-8163-5A724FBDF446}" srcOrd="2" destOrd="0" presId="urn:microsoft.com/office/officeart/2008/layout/NameandTitleOrganizationalChart"/>
    <dgm:cxn modelId="{8A40D698-2703-471B-AB87-73BEB7BFA923}" type="presParOf" srcId="{75272903-A1F0-4F23-964A-9BB62EB83E39}" destId="{855A00F8-BAA2-4F11-8E0C-AD0184597B06}" srcOrd="1" destOrd="0" presId="urn:microsoft.com/office/officeart/2008/layout/NameandTitleOrganizationalChart"/>
    <dgm:cxn modelId="{D6CE4B53-E16D-4362-A6F5-E579A361A098}" type="presParOf" srcId="{75272903-A1F0-4F23-964A-9BB62EB83E39}" destId="{79D1D780-4EAB-46CE-A01E-B8683A0B9F46}" srcOrd="2" destOrd="0" presId="urn:microsoft.com/office/officeart/2008/layout/NameandTitleOrganizationalChart"/>
    <dgm:cxn modelId="{7097BB67-1F07-4166-B971-B6E0A821DBE2}" type="presParOf" srcId="{7E8BDDB5-4D43-4BC1-AB52-F0D5D54AB16C}" destId="{EF441FCF-E78B-427C-80C5-A291887FD32D}" srcOrd="4" destOrd="0" presId="urn:microsoft.com/office/officeart/2008/layout/NameandTitleOrganizationalChart"/>
    <dgm:cxn modelId="{581985DE-2D78-41DA-9BDE-681C061CD9E2}" type="presParOf" srcId="{7E8BDDB5-4D43-4BC1-AB52-F0D5D54AB16C}" destId="{466C8809-015B-46F2-940A-430F3EBEC3C9}" srcOrd="5" destOrd="0" presId="urn:microsoft.com/office/officeart/2008/layout/NameandTitleOrganizationalChart"/>
    <dgm:cxn modelId="{DBC21AF8-EE0D-40F6-B065-1670258DF788}" type="presParOf" srcId="{466C8809-015B-46F2-940A-430F3EBEC3C9}" destId="{5B2F3810-70C0-40E6-BFF7-58A77F6875F7}" srcOrd="0" destOrd="0" presId="urn:microsoft.com/office/officeart/2008/layout/NameandTitleOrganizationalChart"/>
    <dgm:cxn modelId="{38B83C95-63E7-4FD3-943B-632A36066834}" type="presParOf" srcId="{5B2F3810-70C0-40E6-BFF7-58A77F6875F7}" destId="{192ACB67-C87E-4ECF-97CB-8705F0CB67D9}" srcOrd="0" destOrd="0" presId="urn:microsoft.com/office/officeart/2008/layout/NameandTitleOrganizationalChart"/>
    <dgm:cxn modelId="{446A68BF-A5C6-4B36-B926-1533625F0EA7}" type="presParOf" srcId="{5B2F3810-70C0-40E6-BFF7-58A77F6875F7}" destId="{D0B666A1-16BE-46C2-97BE-EDBB44E0178C}" srcOrd="1" destOrd="0" presId="urn:microsoft.com/office/officeart/2008/layout/NameandTitleOrganizationalChart"/>
    <dgm:cxn modelId="{2C69ACDF-BCCA-462F-B1F1-DB82D4FB019C}" type="presParOf" srcId="{5B2F3810-70C0-40E6-BFF7-58A77F6875F7}" destId="{2FE68992-50E2-44D2-A0BC-097F6B21F89B}" srcOrd="2" destOrd="0" presId="urn:microsoft.com/office/officeart/2008/layout/NameandTitleOrganizationalChart"/>
    <dgm:cxn modelId="{DC95F5CB-ED9A-4DB4-800C-A2AB4B839D6C}" type="presParOf" srcId="{466C8809-015B-46F2-940A-430F3EBEC3C9}" destId="{1C912615-E663-4832-B05B-FC685241A485}" srcOrd="1" destOrd="0" presId="urn:microsoft.com/office/officeart/2008/layout/NameandTitleOrganizationalChart"/>
    <dgm:cxn modelId="{30AA3C3C-0BA9-4900-97AA-56BF46CCDE5C}" type="presParOf" srcId="{466C8809-015B-46F2-940A-430F3EBEC3C9}" destId="{97D240EE-6B78-4447-9533-3747700E5A5F}" srcOrd="2" destOrd="0" presId="urn:microsoft.com/office/officeart/2008/layout/NameandTitleOrganizationalChart"/>
    <dgm:cxn modelId="{A74DDB04-875A-4757-9B60-7DA9DFD839BB}" type="presParOf" srcId="{7E8BDDB5-4D43-4BC1-AB52-F0D5D54AB16C}" destId="{8FACF95B-D449-4EF3-8D59-2B568D1EAFEF}" srcOrd="6" destOrd="0" presId="urn:microsoft.com/office/officeart/2008/layout/NameandTitleOrganizationalChart"/>
    <dgm:cxn modelId="{2967981B-B863-4471-8CE7-BAE2D3FA9FEC}" type="presParOf" srcId="{7E8BDDB5-4D43-4BC1-AB52-F0D5D54AB16C}" destId="{EF257E29-18B4-4B25-9171-E157870BB071}" srcOrd="7" destOrd="0" presId="urn:microsoft.com/office/officeart/2008/layout/NameandTitleOrganizationalChart"/>
    <dgm:cxn modelId="{54398880-5A17-4AEF-AE8E-B9684785DC1A}" type="presParOf" srcId="{EF257E29-18B4-4B25-9171-E157870BB071}" destId="{320066A2-27E0-4B41-AC9F-A84201EF8C5E}" srcOrd="0" destOrd="0" presId="urn:microsoft.com/office/officeart/2008/layout/NameandTitleOrganizationalChart"/>
    <dgm:cxn modelId="{0C09C0DB-FE58-45ED-867C-752BC5DA1983}" type="presParOf" srcId="{320066A2-27E0-4B41-AC9F-A84201EF8C5E}" destId="{A96DF9A7-BFF1-4712-B64D-2F3499E562E4}" srcOrd="0" destOrd="0" presId="urn:microsoft.com/office/officeart/2008/layout/NameandTitleOrganizationalChart"/>
    <dgm:cxn modelId="{96D2A8AF-8C57-43F3-856A-C9E58201DD05}" type="presParOf" srcId="{320066A2-27E0-4B41-AC9F-A84201EF8C5E}" destId="{C7EC98A2-2B1D-42A0-AF52-39B5B6851D43}" srcOrd="1" destOrd="0" presId="urn:microsoft.com/office/officeart/2008/layout/NameandTitleOrganizationalChart"/>
    <dgm:cxn modelId="{D5A60D7A-C343-4B5E-8FFD-6CF2A2C39C9B}" type="presParOf" srcId="{320066A2-27E0-4B41-AC9F-A84201EF8C5E}" destId="{D9CD813F-F627-4B03-B46A-205AD3DF1DA7}" srcOrd="2" destOrd="0" presId="urn:microsoft.com/office/officeart/2008/layout/NameandTitleOrganizationalChart"/>
    <dgm:cxn modelId="{26042C94-DB81-44A5-9BC7-D4BB27FC105B}" type="presParOf" srcId="{EF257E29-18B4-4B25-9171-E157870BB071}" destId="{9B631B1F-E3F9-49CD-9742-D4B245B28CAD}" srcOrd="1" destOrd="0" presId="urn:microsoft.com/office/officeart/2008/layout/NameandTitleOrganizationalChart"/>
    <dgm:cxn modelId="{F08E9A10-1741-4F6D-B3EB-5CAFC430E770}" type="presParOf" srcId="{EF257E29-18B4-4B25-9171-E157870BB071}" destId="{490EC248-CD31-4889-BBBC-CB66EE92BDE3}" srcOrd="2" destOrd="0" presId="urn:microsoft.com/office/officeart/2008/layout/NameandTitleOrganizationalChart"/>
    <dgm:cxn modelId="{3E7967F9-A5CD-4701-A164-E5D4CA8B876D}" type="presParOf" srcId="{8D92488E-5454-418D-92C8-5F0A0E86B0F3}" destId="{89167843-E5F6-401F-9143-61CF28841FDE}" srcOrd="2" destOrd="0" presId="urn:microsoft.com/office/officeart/2008/layout/NameandTitleOrganizationalChart"/>
    <dgm:cxn modelId="{501AA7E6-EACB-46FD-B60F-05A5277C636B}" type="presParOf" srcId="{466061F3-6DA4-49CA-9A9A-1E8585FD4FD9}" destId="{7F8539F7-70D7-4349-A9A7-95CB978719F7}" srcOrd="2" destOrd="0" presId="urn:microsoft.com/office/officeart/2008/layout/NameandTitleOrganizationalChart"/>
    <dgm:cxn modelId="{6ED42373-C0E4-448A-AE84-85D11BB86851}" type="presParOf" srcId="{466061F3-6DA4-49CA-9A9A-1E8585FD4FD9}" destId="{B161E946-794F-4FE1-A91A-D27245AA8539}" srcOrd="3" destOrd="0" presId="urn:microsoft.com/office/officeart/2008/layout/NameandTitleOrganizationalChart"/>
    <dgm:cxn modelId="{BCD9BFD9-06B1-4FB9-965B-0D3535C7EF74}" type="presParOf" srcId="{B161E946-794F-4FE1-A91A-D27245AA8539}" destId="{2262D124-03D6-4EEA-9A07-7DA44989B6CE}" srcOrd="0" destOrd="0" presId="urn:microsoft.com/office/officeart/2008/layout/NameandTitleOrganizationalChart"/>
    <dgm:cxn modelId="{BC68E016-90F1-4198-867C-B22C70BAE597}" type="presParOf" srcId="{2262D124-03D6-4EEA-9A07-7DA44989B6CE}" destId="{979A8D03-03D9-4864-BB5A-82B404DB9F96}" srcOrd="0" destOrd="0" presId="urn:microsoft.com/office/officeart/2008/layout/NameandTitleOrganizationalChart"/>
    <dgm:cxn modelId="{195AC979-D4C9-415B-A41B-0C7AB08B0BC5}" type="presParOf" srcId="{2262D124-03D6-4EEA-9A07-7DA44989B6CE}" destId="{4D0FC34B-5B16-4BE4-90ED-C98F23065FD7}" srcOrd="1" destOrd="0" presId="urn:microsoft.com/office/officeart/2008/layout/NameandTitleOrganizationalChart"/>
    <dgm:cxn modelId="{085FF847-47B2-49EA-9726-917EA35EF1BA}" type="presParOf" srcId="{2262D124-03D6-4EEA-9A07-7DA44989B6CE}" destId="{BA4074A2-FB32-40D6-BBE0-BE652A2B2E6C}" srcOrd="2" destOrd="0" presId="urn:microsoft.com/office/officeart/2008/layout/NameandTitleOrganizationalChart"/>
    <dgm:cxn modelId="{C6B6C231-1483-4773-845E-FF159E6BB237}" type="presParOf" srcId="{B161E946-794F-4FE1-A91A-D27245AA8539}" destId="{6C86EBB2-85D4-45FC-8AFD-D8657F49F556}" srcOrd="1" destOrd="0" presId="urn:microsoft.com/office/officeart/2008/layout/NameandTitleOrganizationalChart"/>
    <dgm:cxn modelId="{D545A8AF-6B85-4CFC-9478-00FC780D8FD7}" type="presParOf" srcId="{B161E946-794F-4FE1-A91A-D27245AA8539}" destId="{A9E42DA0-1516-4E15-9BF5-388F3B847B8E}" srcOrd="2" destOrd="0" presId="urn:microsoft.com/office/officeart/2008/layout/NameandTitleOrganizationalChart"/>
    <dgm:cxn modelId="{C8F242D7-09BF-4F12-9112-E16384A286D9}" type="presParOf" srcId="{466061F3-6DA4-49CA-9A9A-1E8585FD4FD9}" destId="{375AB4FE-014A-41EA-9972-AF7EC12BC85C}" srcOrd="4" destOrd="0" presId="urn:microsoft.com/office/officeart/2008/layout/NameandTitleOrganizationalChart"/>
    <dgm:cxn modelId="{6E5C2766-10AD-4BFB-A1D4-E0F65A264AC4}" type="presParOf" srcId="{466061F3-6DA4-49CA-9A9A-1E8585FD4FD9}" destId="{B13BBD45-9A00-488F-B034-F0719B20798D}" srcOrd="5" destOrd="0" presId="urn:microsoft.com/office/officeart/2008/layout/NameandTitleOrganizationalChart"/>
    <dgm:cxn modelId="{67944C76-1118-47E6-ADAC-52F8D70E8C9C}" type="presParOf" srcId="{B13BBD45-9A00-488F-B034-F0719B20798D}" destId="{8FC6FD3A-25B3-4C58-BD25-F0BE5815A7A0}" srcOrd="0" destOrd="0" presId="urn:microsoft.com/office/officeart/2008/layout/NameandTitleOrganizationalChart"/>
    <dgm:cxn modelId="{D1B79D69-BFA1-489B-AE1E-184F77DF7A83}" type="presParOf" srcId="{8FC6FD3A-25B3-4C58-BD25-F0BE5815A7A0}" destId="{2D37F673-A713-4B5A-9F46-24A3E8593938}" srcOrd="0" destOrd="0" presId="urn:microsoft.com/office/officeart/2008/layout/NameandTitleOrganizationalChart"/>
    <dgm:cxn modelId="{3614E8A7-99A4-4E43-81E1-621BCF8587FD}" type="presParOf" srcId="{8FC6FD3A-25B3-4C58-BD25-F0BE5815A7A0}" destId="{61F08A4D-C499-45A8-BE7E-59F357BDAB03}" srcOrd="1" destOrd="0" presId="urn:microsoft.com/office/officeart/2008/layout/NameandTitleOrganizationalChart"/>
    <dgm:cxn modelId="{240C45B4-630B-4663-B2D9-4F1F9B2DD84D}" type="presParOf" srcId="{8FC6FD3A-25B3-4C58-BD25-F0BE5815A7A0}" destId="{FBF9390F-75C5-4948-B5CE-026D57B8C2FB}" srcOrd="2" destOrd="0" presId="urn:microsoft.com/office/officeart/2008/layout/NameandTitleOrganizationalChart"/>
    <dgm:cxn modelId="{DC4E155A-7A66-4B6C-8060-9B5FBCAF1773}" type="presParOf" srcId="{B13BBD45-9A00-488F-B034-F0719B20798D}" destId="{1C43A449-2411-4372-B231-B75CB523FD53}" srcOrd="1" destOrd="0" presId="urn:microsoft.com/office/officeart/2008/layout/NameandTitleOrganizationalChart"/>
    <dgm:cxn modelId="{C77F2B19-D1DC-40C7-828C-671F5942BA60}" type="presParOf" srcId="{1C43A449-2411-4372-B231-B75CB523FD53}" destId="{673EBE67-40A7-4315-A21C-E86023715EFB}" srcOrd="0" destOrd="0" presId="urn:microsoft.com/office/officeart/2008/layout/NameandTitleOrganizationalChart"/>
    <dgm:cxn modelId="{28697237-543E-4AFA-81CB-1BF4C506CEFC}" type="presParOf" srcId="{1C43A449-2411-4372-B231-B75CB523FD53}" destId="{5B2E598C-B420-42CC-8BCF-0A3156CDC480}" srcOrd="1" destOrd="0" presId="urn:microsoft.com/office/officeart/2008/layout/NameandTitleOrganizationalChart"/>
    <dgm:cxn modelId="{E1422FEC-0BEA-4A17-921F-10E7A8168ABF}" type="presParOf" srcId="{5B2E598C-B420-42CC-8BCF-0A3156CDC480}" destId="{76F742D1-3B90-41A5-AAAF-54C8F51164C0}" srcOrd="0" destOrd="0" presId="urn:microsoft.com/office/officeart/2008/layout/NameandTitleOrganizationalChart"/>
    <dgm:cxn modelId="{58CD7B1F-3727-47FF-AF02-B2C15279E795}" type="presParOf" srcId="{76F742D1-3B90-41A5-AAAF-54C8F51164C0}" destId="{9709197F-5222-4DA4-820A-3A2AFFC38E34}" srcOrd="0" destOrd="0" presId="urn:microsoft.com/office/officeart/2008/layout/NameandTitleOrganizationalChart"/>
    <dgm:cxn modelId="{F8A6D054-95A1-42CA-9DDC-B944A194B2AF}" type="presParOf" srcId="{76F742D1-3B90-41A5-AAAF-54C8F51164C0}" destId="{042A0476-C533-4781-985D-5C19E20600C5}" srcOrd="1" destOrd="0" presId="urn:microsoft.com/office/officeart/2008/layout/NameandTitleOrganizationalChart"/>
    <dgm:cxn modelId="{15590B24-ACA5-4530-ADB7-F78A6124BCA5}" type="presParOf" srcId="{76F742D1-3B90-41A5-AAAF-54C8F51164C0}" destId="{C6B0EEF6-0018-4961-97B1-A4F77564034D}" srcOrd="2" destOrd="0" presId="urn:microsoft.com/office/officeart/2008/layout/NameandTitleOrganizationalChart"/>
    <dgm:cxn modelId="{CCC20229-DDEF-4D03-9C91-3D8B2B0634F3}" type="presParOf" srcId="{5B2E598C-B420-42CC-8BCF-0A3156CDC480}" destId="{BC87A44A-0C8B-4237-B8EB-631E3F07BF7F}" srcOrd="1" destOrd="0" presId="urn:microsoft.com/office/officeart/2008/layout/NameandTitleOrganizationalChart"/>
    <dgm:cxn modelId="{E1E59D96-211F-4BDC-A402-C093ED7DFFB2}" type="presParOf" srcId="{5B2E598C-B420-42CC-8BCF-0A3156CDC480}" destId="{1C37B333-A87A-41DA-BBA9-737AE369A24E}" srcOrd="2" destOrd="0" presId="urn:microsoft.com/office/officeart/2008/layout/NameandTitleOrganizationalChart"/>
    <dgm:cxn modelId="{19CF6FE4-FF26-4E6E-954E-D500ACBE0F83}" type="presParOf" srcId="{1C43A449-2411-4372-B231-B75CB523FD53}" destId="{088CA354-168A-4955-88AD-89F8C8004E20}" srcOrd="2" destOrd="0" presId="urn:microsoft.com/office/officeart/2008/layout/NameandTitleOrganizationalChart"/>
    <dgm:cxn modelId="{DB552A63-F958-4753-988B-FB4D477D2924}" type="presParOf" srcId="{1C43A449-2411-4372-B231-B75CB523FD53}" destId="{68FDF8B3-3195-4372-AFD0-506C01344C95}" srcOrd="3" destOrd="0" presId="urn:microsoft.com/office/officeart/2008/layout/NameandTitleOrganizationalChart"/>
    <dgm:cxn modelId="{D1020CE0-8351-4132-9B28-239A763CBD9D}" type="presParOf" srcId="{68FDF8B3-3195-4372-AFD0-506C01344C95}" destId="{8C806AF1-8178-4801-B772-CF23CB66A656}" srcOrd="0" destOrd="0" presId="urn:microsoft.com/office/officeart/2008/layout/NameandTitleOrganizationalChart"/>
    <dgm:cxn modelId="{51D1C7C5-974D-45D9-BC16-0D0895AA4494}" type="presParOf" srcId="{8C806AF1-8178-4801-B772-CF23CB66A656}" destId="{9D49C236-10DA-4B19-8C58-AD67319B9E62}" srcOrd="0" destOrd="0" presId="urn:microsoft.com/office/officeart/2008/layout/NameandTitleOrganizationalChart"/>
    <dgm:cxn modelId="{8CA8DD8F-E3CD-4CA5-BC56-60EBA79D44AE}" type="presParOf" srcId="{8C806AF1-8178-4801-B772-CF23CB66A656}" destId="{DFEBFD06-9F5B-4899-BDCB-0913753ED40E}" srcOrd="1" destOrd="0" presId="urn:microsoft.com/office/officeart/2008/layout/NameandTitleOrganizationalChart"/>
    <dgm:cxn modelId="{3E4317BE-6BFF-4C9D-8067-A0B23B5D5F52}" type="presParOf" srcId="{8C806AF1-8178-4801-B772-CF23CB66A656}" destId="{AD1C54D7-1A4C-4916-95CA-5AC6A47DE798}" srcOrd="2" destOrd="0" presId="urn:microsoft.com/office/officeart/2008/layout/NameandTitleOrganizationalChart"/>
    <dgm:cxn modelId="{FC4F8D94-3029-490F-AF01-613E8F291590}" type="presParOf" srcId="{68FDF8B3-3195-4372-AFD0-506C01344C95}" destId="{CB025AD3-A3B8-474C-AB5D-4685C34DA0B3}" srcOrd="1" destOrd="0" presId="urn:microsoft.com/office/officeart/2008/layout/NameandTitleOrganizationalChart"/>
    <dgm:cxn modelId="{9162BD16-3288-4F69-B283-2F68420CF0B6}" type="presParOf" srcId="{CB025AD3-A3B8-474C-AB5D-4685C34DA0B3}" destId="{2E6FCDBC-1159-4386-AE19-9A361CAAF47D}" srcOrd="0" destOrd="0" presId="urn:microsoft.com/office/officeart/2008/layout/NameandTitleOrganizationalChart"/>
    <dgm:cxn modelId="{310B0821-679A-4902-A2D8-80EF22B6EB1D}" type="presParOf" srcId="{CB025AD3-A3B8-474C-AB5D-4685C34DA0B3}" destId="{49791D1F-1788-421F-B099-F2B8EA590430}" srcOrd="1" destOrd="0" presId="urn:microsoft.com/office/officeart/2008/layout/NameandTitleOrganizationalChart"/>
    <dgm:cxn modelId="{693B5F18-3001-4A12-B2BA-16ED5FE9E761}" type="presParOf" srcId="{49791D1F-1788-421F-B099-F2B8EA590430}" destId="{84D537BA-38C2-440D-BA2C-7F1D965D4B25}" srcOrd="0" destOrd="0" presId="urn:microsoft.com/office/officeart/2008/layout/NameandTitleOrganizationalChart"/>
    <dgm:cxn modelId="{F37087E7-1AB4-4009-8881-CE5E38CCE7FA}" type="presParOf" srcId="{84D537BA-38C2-440D-BA2C-7F1D965D4B25}" destId="{3F491F66-2E46-4797-8BB0-F3935652718F}" srcOrd="0" destOrd="0" presId="urn:microsoft.com/office/officeart/2008/layout/NameandTitleOrganizationalChart"/>
    <dgm:cxn modelId="{F2EF154E-D0CC-45F0-8773-63D392AD35E9}" type="presParOf" srcId="{84D537BA-38C2-440D-BA2C-7F1D965D4B25}" destId="{AA22AD59-61AD-4F90-9E51-1004A7C9F8E4}" srcOrd="1" destOrd="0" presId="urn:microsoft.com/office/officeart/2008/layout/NameandTitleOrganizationalChart"/>
    <dgm:cxn modelId="{9CF3E6C0-4720-4F9B-837F-11B70414D7DD}" type="presParOf" srcId="{84D537BA-38C2-440D-BA2C-7F1D965D4B25}" destId="{4F6BCC04-1A09-4231-83A0-C6163E9CEB5F}" srcOrd="2" destOrd="0" presId="urn:microsoft.com/office/officeart/2008/layout/NameandTitleOrganizationalChart"/>
    <dgm:cxn modelId="{95468C30-E06F-4342-9FEC-8F849F250017}" type="presParOf" srcId="{49791D1F-1788-421F-B099-F2B8EA590430}" destId="{1CA4F8A9-2D65-46AC-95AD-0ED3755BED53}" srcOrd="1" destOrd="0" presId="urn:microsoft.com/office/officeart/2008/layout/NameandTitleOrganizationalChart"/>
    <dgm:cxn modelId="{A19EBE77-0B64-4DDC-B07E-7E354A2D4392}" type="presParOf" srcId="{49791D1F-1788-421F-B099-F2B8EA590430}" destId="{4437A1C9-A46F-4515-9311-8368E55BC76C}" srcOrd="2" destOrd="0" presId="urn:microsoft.com/office/officeart/2008/layout/NameandTitleOrganizationalChart"/>
    <dgm:cxn modelId="{ED7CE71B-7100-4516-998A-7D27D2F88733}" type="presParOf" srcId="{68FDF8B3-3195-4372-AFD0-506C01344C95}" destId="{959CF757-4A3E-4BB6-B668-7B1FA3D9DE61}" srcOrd="2" destOrd="0" presId="urn:microsoft.com/office/officeart/2008/layout/NameandTitleOrganizationalChart"/>
    <dgm:cxn modelId="{D5DFEF69-D792-4225-9CBD-310D6F6F9723}" type="presParOf" srcId="{1C43A449-2411-4372-B231-B75CB523FD53}" destId="{112BF888-3899-42EC-B3E4-722CE8F17367}" srcOrd="4" destOrd="0" presId="urn:microsoft.com/office/officeart/2008/layout/NameandTitleOrganizationalChart"/>
    <dgm:cxn modelId="{2149F686-17F7-425E-9BBA-EF3ADB1F107C}" type="presParOf" srcId="{1C43A449-2411-4372-B231-B75CB523FD53}" destId="{F8265D33-443D-47A6-A534-88427041B639}" srcOrd="5" destOrd="0" presId="urn:microsoft.com/office/officeart/2008/layout/NameandTitleOrganizationalChart"/>
    <dgm:cxn modelId="{805CC312-B102-4022-AADC-2ACCB18E58DA}" type="presParOf" srcId="{F8265D33-443D-47A6-A534-88427041B639}" destId="{1B92848D-3C70-4571-964A-1ABF4E1491E0}" srcOrd="0" destOrd="0" presId="urn:microsoft.com/office/officeart/2008/layout/NameandTitleOrganizationalChart"/>
    <dgm:cxn modelId="{EA8B0393-DFF5-444C-A85A-02E448F06E80}" type="presParOf" srcId="{1B92848D-3C70-4571-964A-1ABF4E1491E0}" destId="{9B493CE9-6918-4E20-9D78-9F8950EE93B7}" srcOrd="0" destOrd="0" presId="urn:microsoft.com/office/officeart/2008/layout/NameandTitleOrganizationalChart"/>
    <dgm:cxn modelId="{5340251C-01E4-466D-BD10-77AC3A3F4451}" type="presParOf" srcId="{1B92848D-3C70-4571-964A-1ABF4E1491E0}" destId="{87445DE7-10BE-4079-885A-CFF7375AE985}" srcOrd="1" destOrd="0" presId="urn:microsoft.com/office/officeart/2008/layout/NameandTitleOrganizationalChart"/>
    <dgm:cxn modelId="{876C617E-F72A-4911-89CC-8AE9A7116830}" type="presParOf" srcId="{1B92848D-3C70-4571-964A-1ABF4E1491E0}" destId="{5AB32F75-457B-44BF-A8FD-F27D49CABF07}" srcOrd="2" destOrd="0" presId="urn:microsoft.com/office/officeart/2008/layout/NameandTitleOrganizationalChart"/>
    <dgm:cxn modelId="{5201D7D3-AE10-4894-9DFE-440CC436C2BB}" type="presParOf" srcId="{F8265D33-443D-47A6-A534-88427041B639}" destId="{07266A9B-523D-4D64-89B7-7AE11F478EA3}" srcOrd="1" destOrd="0" presId="urn:microsoft.com/office/officeart/2008/layout/NameandTitleOrganizationalChart"/>
    <dgm:cxn modelId="{C510ABCA-1D2E-4760-B276-1EE48646F6D8}" type="presParOf" srcId="{F8265D33-443D-47A6-A534-88427041B639}" destId="{F67CB44A-0191-4FDD-A559-F6F229305C40}" srcOrd="2" destOrd="0" presId="urn:microsoft.com/office/officeart/2008/layout/NameandTitleOrganizationalChart"/>
    <dgm:cxn modelId="{5E931DAF-1577-4E23-9C7A-E3669C759551}" type="presParOf" srcId="{B13BBD45-9A00-488F-B034-F0719B20798D}" destId="{1D2CFCC0-42C1-4261-B532-F7C30F622401}" srcOrd="2" destOrd="0" presId="urn:microsoft.com/office/officeart/2008/layout/NameandTitleOrganizationalChart"/>
    <dgm:cxn modelId="{1DAA0F30-D0BA-46FE-BF4B-822236E9BD5C}" type="presParOf" srcId="{DF8847C8-8DB2-41C8-BABC-A055DB242280}" destId="{53B879B7-3B5D-4C94-8AFD-6964FD3D078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7586F-F186-4D92-9789-5A390AFF1566}" type="doc">
      <dgm:prSet loTypeId="urn:microsoft.com/office/officeart/2005/8/layout/radial4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CBA16F5-AF3D-445C-9B40-3A3454B766E7}">
      <dgm:prSet phldrT="[Texto]"/>
      <dgm:spPr/>
      <dgm:t>
        <a:bodyPr/>
        <a:lstStyle/>
        <a:p>
          <a:r>
            <a:rPr lang="es-ES" dirty="0"/>
            <a:t>Sistema</a:t>
          </a:r>
        </a:p>
      </dgm:t>
    </dgm:pt>
    <dgm:pt modelId="{9DDE1BC7-CAD2-4DAD-84E5-4029DB48B0B5}" type="parTrans" cxnId="{2E754F2A-724B-40C3-B477-987A5C1BDA54}">
      <dgm:prSet/>
      <dgm:spPr/>
      <dgm:t>
        <a:bodyPr/>
        <a:lstStyle/>
        <a:p>
          <a:endParaRPr lang="es-ES"/>
        </a:p>
      </dgm:t>
    </dgm:pt>
    <dgm:pt modelId="{463D59D3-84B5-43D0-853A-198EE70E2A48}" type="sibTrans" cxnId="{2E754F2A-724B-40C3-B477-987A5C1BDA54}">
      <dgm:prSet/>
      <dgm:spPr/>
      <dgm:t>
        <a:bodyPr/>
        <a:lstStyle/>
        <a:p>
          <a:endParaRPr lang="es-ES"/>
        </a:p>
      </dgm:t>
    </dgm:pt>
    <dgm:pt modelId="{F6724710-FFC1-44A3-996C-20A900E338B4}">
      <dgm:prSet phldrT="[Texto]"/>
      <dgm:spPr/>
      <dgm:t>
        <a:bodyPr/>
        <a:lstStyle/>
        <a:p>
          <a:r>
            <a:rPr lang="es-ES" dirty="0"/>
            <a:t>Requerimientos</a:t>
          </a:r>
        </a:p>
      </dgm:t>
    </dgm:pt>
    <dgm:pt modelId="{288A29B0-F1C3-4E1C-9670-CBA9C83CAF70}" type="parTrans" cxnId="{9EC10891-49DB-4C29-86C2-AE111B4FC8A3}">
      <dgm:prSet/>
      <dgm:spPr/>
      <dgm:t>
        <a:bodyPr/>
        <a:lstStyle/>
        <a:p>
          <a:endParaRPr lang="es-ES"/>
        </a:p>
      </dgm:t>
    </dgm:pt>
    <dgm:pt modelId="{D9421475-8AC4-4B32-B870-D2CEA9C487F5}" type="sibTrans" cxnId="{9EC10891-49DB-4C29-86C2-AE111B4FC8A3}">
      <dgm:prSet/>
      <dgm:spPr/>
      <dgm:t>
        <a:bodyPr/>
        <a:lstStyle/>
        <a:p>
          <a:endParaRPr lang="es-ES"/>
        </a:p>
      </dgm:t>
    </dgm:pt>
    <dgm:pt modelId="{9DBA09AA-3453-4581-A1A3-6D4F758A4057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E26F58D4-5CA9-49EB-859E-81DCEDA379D1}" type="parTrans" cxnId="{7DA66287-85AE-42BD-9799-6AD3BB62AD08}">
      <dgm:prSet/>
      <dgm:spPr/>
      <dgm:t>
        <a:bodyPr/>
        <a:lstStyle/>
        <a:p>
          <a:endParaRPr lang="es-ES"/>
        </a:p>
      </dgm:t>
    </dgm:pt>
    <dgm:pt modelId="{3438E447-1837-4868-9EDA-629ABAD3E38C}" type="sibTrans" cxnId="{7DA66287-85AE-42BD-9799-6AD3BB62AD08}">
      <dgm:prSet/>
      <dgm:spPr/>
      <dgm:t>
        <a:bodyPr/>
        <a:lstStyle/>
        <a:p>
          <a:endParaRPr lang="es-ES"/>
        </a:p>
      </dgm:t>
    </dgm:pt>
    <dgm:pt modelId="{DACB5063-ADF2-4913-8802-1DF7964B7548}">
      <dgm:prSet phldrT="[Texto]"/>
      <dgm:spPr/>
      <dgm:t>
        <a:bodyPr/>
        <a:lstStyle/>
        <a:p>
          <a:r>
            <a:rPr lang="es-ES" dirty="0"/>
            <a:t>Parámetros</a:t>
          </a:r>
        </a:p>
      </dgm:t>
    </dgm:pt>
    <dgm:pt modelId="{037ACE2E-7313-4D9F-99B6-C8CBD1F067C6}" type="parTrans" cxnId="{2D9A99A9-B0FE-4551-9A2F-6FFE77CDF5A9}">
      <dgm:prSet/>
      <dgm:spPr/>
      <dgm:t>
        <a:bodyPr/>
        <a:lstStyle/>
        <a:p>
          <a:endParaRPr lang="es-ES"/>
        </a:p>
      </dgm:t>
    </dgm:pt>
    <dgm:pt modelId="{2E221DE5-133B-433F-A497-74523A3154E7}" type="sibTrans" cxnId="{2D9A99A9-B0FE-4551-9A2F-6FFE77CDF5A9}">
      <dgm:prSet/>
      <dgm:spPr/>
      <dgm:t>
        <a:bodyPr/>
        <a:lstStyle/>
        <a:p>
          <a:endParaRPr lang="es-ES"/>
        </a:p>
      </dgm:t>
    </dgm:pt>
    <dgm:pt modelId="{1760EB09-7B19-41C7-A43E-23690C69DD9C}">
      <dgm:prSet/>
      <dgm:spPr/>
      <dgm:t>
        <a:bodyPr/>
        <a:lstStyle/>
        <a:p>
          <a:r>
            <a:rPr lang="es-ES" dirty="0"/>
            <a:t>Estructura</a:t>
          </a:r>
        </a:p>
      </dgm:t>
    </dgm:pt>
    <dgm:pt modelId="{EB28167C-C88A-42D5-AD88-3E625F0E0AC1}" type="parTrans" cxnId="{C9B6B587-47F1-4CC2-B2D9-39387D977343}">
      <dgm:prSet/>
      <dgm:spPr/>
      <dgm:t>
        <a:bodyPr/>
        <a:lstStyle/>
        <a:p>
          <a:endParaRPr lang="es-ES"/>
        </a:p>
      </dgm:t>
    </dgm:pt>
    <dgm:pt modelId="{9DF61C61-4CA2-4027-8E4C-008AA78251DA}" type="sibTrans" cxnId="{C9B6B587-47F1-4CC2-B2D9-39387D977343}">
      <dgm:prSet/>
      <dgm:spPr/>
      <dgm:t>
        <a:bodyPr/>
        <a:lstStyle/>
        <a:p>
          <a:endParaRPr lang="es-ES"/>
        </a:p>
      </dgm:t>
    </dgm:pt>
    <dgm:pt modelId="{C2693CE3-2D18-4833-BA9F-640A78291777}" type="pres">
      <dgm:prSet presAssocID="{5347586F-F186-4D92-9789-5A390AFF15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1F2587-AC14-4F54-8853-C680E6381ECE}" type="pres">
      <dgm:prSet presAssocID="{2CBA16F5-AF3D-445C-9B40-3A3454B766E7}" presName="centerShape" presStyleLbl="node0" presStyleIdx="0" presStyleCnt="1"/>
      <dgm:spPr/>
    </dgm:pt>
    <dgm:pt modelId="{FB3C8DE4-9967-4FEB-9B41-E7ABA5543EA1}" type="pres">
      <dgm:prSet presAssocID="{288A29B0-F1C3-4E1C-9670-CBA9C83CAF70}" presName="parTrans" presStyleLbl="bgSibTrans2D1" presStyleIdx="0" presStyleCnt="4"/>
      <dgm:spPr/>
    </dgm:pt>
    <dgm:pt modelId="{EF50DEEF-FBBD-4586-9FC6-26D12FFC18B3}" type="pres">
      <dgm:prSet presAssocID="{F6724710-FFC1-44A3-996C-20A900E338B4}" presName="node" presStyleLbl="node1" presStyleIdx="0" presStyleCnt="4">
        <dgm:presLayoutVars>
          <dgm:bulletEnabled val="1"/>
        </dgm:presLayoutVars>
      </dgm:prSet>
      <dgm:spPr/>
    </dgm:pt>
    <dgm:pt modelId="{1DEA7ED2-BDA1-4F5E-8CFD-57E5F19CAC09}" type="pres">
      <dgm:prSet presAssocID="{EB28167C-C88A-42D5-AD88-3E625F0E0AC1}" presName="parTrans" presStyleLbl="bgSibTrans2D1" presStyleIdx="1" presStyleCnt="4"/>
      <dgm:spPr/>
    </dgm:pt>
    <dgm:pt modelId="{C339E894-C893-4FEA-9EFC-4D737F8569F4}" type="pres">
      <dgm:prSet presAssocID="{1760EB09-7B19-41C7-A43E-23690C69DD9C}" presName="node" presStyleLbl="node1" presStyleIdx="1" presStyleCnt="4">
        <dgm:presLayoutVars>
          <dgm:bulletEnabled val="1"/>
        </dgm:presLayoutVars>
      </dgm:prSet>
      <dgm:spPr/>
    </dgm:pt>
    <dgm:pt modelId="{6D80AB7A-EFEC-4388-86D9-C31FB38F0171}" type="pres">
      <dgm:prSet presAssocID="{E26F58D4-5CA9-49EB-859E-81DCEDA379D1}" presName="parTrans" presStyleLbl="bgSibTrans2D1" presStyleIdx="2" presStyleCnt="4"/>
      <dgm:spPr/>
    </dgm:pt>
    <dgm:pt modelId="{4EFF6DDB-EAEC-440D-B6CE-55F023207B18}" type="pres">
      <dgm:prSet presAssocID="{9DBA09AA-3453-4581-A1A3-6D4F758A4057}" presName="node" presStyleLbl="node1" presStyleIdx="2" presStyleCnt="4">
        <dgm:presLayoutVars>
          <dgm:bulletEnabled val="1"/>
        </dgm:presLayoutVars>
      </dgm:prSet>
      <dgm:spPr/>
    </dgm:pt>
    <dgm:pt modelId="{A6AFC6EA-FAA7-4874-8B15-9054BCD5574E}" type="pres">
      <dgm:prSet presAssocID="{037ACE2E-7313-4D9F-99B6-C8CBD1F067C6}" presName="parTrans" presStyleLbl="bgSibTrans2D1" presStyleIdx="3" presStyleCnt="4"/>
      <dgm:spPr/>
    </dgm:pt>
    <dgm:pt modelId="{399BFE31-A966-40CF-B240-3D9E85843EA0}" type="pres">
      <dgm:prSet presAssocID="{DACB5063-ADF2-4913-8802-1DF7964B7548}" presName="node" presStyleLbl="node1" presStyleIdx="3" presStyleCnt="4">
        <dgm:presLayoutVars>
          <dgm:bulletEnabled val="1"/>
        </dgm:presLayoutVars>
      </dgm:prSet>
      <dgm:spPr/>
    </dgm:pt>
  </dgm:ptLst>
  <dgm:cxnLst>
    <dgm:cxn modelId="{FCC2D109-B09D-4800-995C-35DF04DF7511}" type="presOf" srcId="{F6724710-FFC1-44A3-996C-20A900E338B4}" destId="{EF50DEEF-FBBD-4586-9FC6-26D12FFC18B3}" srcOrd="0" destOrd="0" presId="urn:microsoft.com/office/officeart/2005/8/layout/radial4"/>
    <dgm:cxn modelId="{2E754F2A-724B-40C3-B477-987A5C1BDA54}" srcId="{5347586F-F186-4D92-9789-5A390AFF1566}" destId="{2CBA16F5-AF3D-445C-9B40-3A3454B766E7}" srcOrd="0" destOrd="0" parTransId="{9DDE1BC7-CAD2-4DAD-84E5-4029DB48B0B5}" sibTransId="{463D59D3-84B5-43D0-853A-198EE70E2A48}"/>
    <dgm:cxn modelId="{5E4C8935-E251-40F0-8D33-02B5737223AC}" type="presOf" srcId="{5347586F-F186-4D92-9789-5A390AFF1566}" destId="{C2693CE3-2D18-4833-BA9F-640A78291777}" srcOrd="0" destOrd="0" presId="urn:microsoft.com/office/officeart/2005/8/layout/radial4"/>
    <dgm:cxn modelId="{A4EB7040-9AD0-46FD-B3DC-9A49DABA509D}" type="presOf" srcId="{DACB5063-ADF2-4913-8802-1DF7964B7548}" destId="{399BFE31-A966-40CF-B240-3D9E85843EA0}" srcOrd="0" destOrd="0" presId="urn:microsoft.com/office/officeart/2005/8/layout/radial4"/>
    <dgm:cxn modelId="{7B25BF49-C7E3-4095-BA71-7C14D5058DA0}" type="presOf" srcId="{2CBA16F5-AF3D-445C-9B40-3A3454B766E7}" destId="{1F1F2587-AC14-4F54-8853-C680E6381ECE}" srcOrd="0" destOrd="0" presId="urn:microsoft.com/office/officeart/2005/8/layout/radial4"/>
    <dgm:cxn modelId="{50D99050-2E3C-41EA-AD7D-4AA050CE6F4F}" type="presOf" srcId="{288A29B0-F1C3-4E1C-9670-CBA9C83CAF70}" destId="{FB3C8DE4-9967-4FEB-9B41-E7ABA5543EA1}" srcOrd="0" destOrd="0" presId="urn:microsoft.com/office/officeart/2005/8/layout/radial4"/>
    <dgm:cxn modelId="{7DA66287-85AE-42BD-9799-6AD3BB62AD08}" srcId="{2CBA16F5-AF3D-445C-9B40-3A3454B766E7}" destId="{9DBA09AA-3453-4581-A1A3-6D4F758A4057}" srcOrd="2" destOrd="0" parTransId="{E26F58D4-5CA9-49EB-859E-81DCEDA379D1}" sibTransId="{3438E447-1837-4868-9EDA-629ABAD3E38C}"/>
    <dgm:cxn modelId="{C9B6B587-47F1-4CC2-B2D9-39387D977343}" srcId="{2CBA16F5-AF3D-445C-9B40-3A3454B766E7}" destId="{1760EB09-7B19-41C7-A43E-23690C69DD9C}" srcOrd="1" destOrd="0" parTransId="{EB28167C-C88A-42D5-AD88-3E625F0E0AC1}" sibTransId="{9DF61C61-4CA2-4027-8E4C-008AA78251DA}"/>
    <dgm:cxn modelId="{52E4EC8E-1125-4BF8-BDA1-8AFBC522C2BD}" type="presOf" srcId="{EB28167C-C88A-42D5-AD88-3E625F0E0AC1}" destId="{1DEA7ED2-BDA1-4F5E-8CFD-57E5F19CAC09}" srcOrd="0" destOrd="0" presId="urn:microsoft.com/office/officeart/2005/8/layout/radial4"/>
    <dgm:cxn modelId="{9EC10891-49DB-4C29-86C2-AE111B4FC8A3}" srcId="{2CBA16F5-AF3D-445C-9B40-3A3454B766E7}" destId="{F6724710-FFC1-44A3-996C-20A900E338B4}" srcOrd="0" destOrd="0" parTransId="{288A29B0-F1C3-4E1C-9670-CBA9C83CAF70}" sibTransId="{D9421475-8AC4-4B32-B870-D2CEA9C487F5}"/>
    <dgm:cxn modelId="{B01E14A7-24C2-4CDA-BC0C-F3496AC85227}" type="presOf" srcId="{037ACE2E-7313-4D9F-99B6-C8CBD1F067C6}" destId="{A6AFC6EA-FAA7-4874-8B15-9054BCD5574E}" srcOrd="0" destOrd="0" presId="urn:microsoft.com/office/officeart/2005/8/layout/radial4"/>
    <dgm:cxn modelId="{2D9A99A9-B0FE-4551-9A2F-6FFE77CDF5A9}" srcId="{2CBA16F5-AF3D-445C-9B40-3A3454B766E7}" destId="{DACB5063-ADF2-4913-8802-1DF7964B7548}" srcOrd="3" destOrd="0" parTransId="{037ACE2E-7313-4D9F-99B6-C8CBD1F067C6}" sibTransId="{2E221DE5-133B-433F-A497-74523A3154E7}"/>
    <dgm:cxn modelId="{53790BB3-7639-4FE0-8839-C67FCEE9EAB7}" type="presOf" srcId="{1760EB09-7B19-41C7-A43E-23690C69DD9C}" destId="{C339E894-C893-4FEA-9EFC-4D737F8569F4}" srcOrd="0" destOrd="0" presId="urn:microsoft.com/office/officeart/2005/8/layout/radial4"/>
    <dgm:cxn modelId="{06BB6BBC-83EE-420E-BB50-568A75BC4909}" type="presOf" srcId="{E26F58D4-5CA9-49EB-859E-81DCEDA379D1}" destId="{6D80AB7A-EFEC-4388-86D9-C31FB38F0171}" srcOrd="0" destOrd="0" presId="urn:microsoft.com/office/officeart/2005/8/layout/radial4"/>
    <dgm:cxn modelId="{C72791F0-B002-4BBA-835A-0A2230A23962}" type="presOf" srcId="{9DBA09AA-3453-4581-A1A3-6D4F758A4057}" destId="{4EFF6DDB-EAEC-440D-B6CE-55F023207B18}" srcOrd="0" destOrd="0" presId="urn:microsoft.com/office/officeart/2005/8/layout/radial4"/>
    <dgm:cxn modelId="{C0417116-737A-49B1-9309-B6D976F46291}" type="presParOf" srcId="{C2693CE3-2D18-4833-BA9F-640A78291777}" destId="{1F1F2587-AC14-4F54-8853-C680E6381ECE}" srcOrd="0" destOrd="0" presId="urn:microsoft.com/office/officeart/2005/8/layout/radial4"/>
    <dgm:cxn modelId="{D6886AA0-D345-44FC-8561-7E555773CC20}" type="presParOf" srcId="{C2693CE3-2D18-4833-BA9F-640A78291777}" destId="{FB3C8DE4-9967-4FEB-9B41-E7ABA5543EA1}" srcOrd="1" destOrd="0" presId="urn:microsoft.com/office/officeart/2005/8/layout/radial4"/>
    <dgm:cxn modelId="{158596AA-CEE4-49DD-A789-1D18E9DAC6A6}" type="presParOf" srcId="{C2693CE3-2D18-4833-BA9F-640A78291777}" destId="{EF50DEEF-FBBD-4586-9FC6-26D12FFC18B3}" srcOrd="2" destOrd="0" presId="urn:microsoft.com/office/officeart/2005/8/layout/radial4"/>
    <dgm:cxn modelId="{25781D7A-4E55-44E6-AC8F-7C0946741245}" type="presParOf" srcId="{C2693CE3-2D18-4833-BA9F-640A78291777}" destId="{1DEA7ED2-BDA1-4F5E-8CFD-57E5F19CAC09}" srcOrd="3" destOrd="0" presId="urn:microsoft.com/office/officeart/2005/8/layout/radial4"/>
    <dgm:cxn modelId="{6415EA42-0416-41B2-8D42-34901B0A3EBC}" type="presParOf" srcId="{C2693CE3-2D18-4833-BA9F-640A78291777}" destId="{C339E894-C893-4FEA-9EFC-4D737F8569F4}" srcOrd="4" destOrd="0" presId="urn:microsoft.com/office/officeart/2005/8/layout/radial4"/>
    <dgm:cxn modelId="{B01C3E52-AA6B-4BD0-AE17-FEB5D4832988}" type="presParOf" srcId="{C2693CE3-2D18-4833-BA9F-640A78291777}" destId="{6D80AB7A-EFEC-4388-86D9-C31FB38F0171}" srcOrd="5" destOrd="0" presId="urn:microsoft.com/office/officeart/2005/8/layout/radial4"/>
    <dgm:cxn modelId="{25D6E92D-D229-415B-8C82-3A7B31E58B5C}" type="presParOf" srcId="{C2693CE3-2D18-4833-BA9F-640A78291777}" destId="{4EFF6DDB-EAEC-440D-B6CE-55F023207B18}" srcOrd="6" destOrd="0" presId="urn:microsoft.com/office/officeart/2005/8/layout/radial4"/>
    <dgm:cxn modelId="{9CB376BD-61D1-465E-A8F3-AF0CE67D0070}" type="presParOf" srcId="{C2693CE3-2D18-4833-BA9F-640A78291777}" destId="{A6AFC6EA-FAA7-4874-8B15-9054BCD5574E}" srcOrd="7" destOrd="0" presId="urn:microsoft.com/office/officeart/2005/8/layout/radial4"/>
    <dgm:cxn modelId="{64167AB9-BBC4-411E-92AB-A2C26F60C67E}" type="presParOf" srcId="{C2693CE3-2D18-4833-BA9F-640A78291777}" destId="{399BFE31-A966-40CF-B240-3D9E85843EA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act</a:t>
          </a:r>
          <a:endParaRPr lang="es-ES" dirty="0"/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uc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089B2D-4785-4DE4-88B6-2776A3BF1E33}" type="pres">
      <dgm:prSet presAssocID="{FB34BB29-06BF-4887-89E5-9AB56AFE1D9B}" presName="hierRoot1" presStyleCnt="0">
        <dgm:presLayoutVars>
          <dgm:hierBranch val="init"/>
        </dgm:presLayoutVars>
      </dgm:prSet>
      <dgm:spPr/>
    </dgm:pt>
    <dgm:pt modelId="{1E73D671-B3B8-40AC-8638-4E238F04663B}" type="pres">
      <dgm:prSet presAssocID="{FB34BB29-06BF-4887-89E5-9AB56AFE1D9B}" presName="rootComposite1" presStyleCnt="0"/>
      <dgm:spPr/>
    </dgm:pt>
    <dgm:pt modelId="{6D7BA3FD-E013-42A4-903B-FC57C7E8E822}" type="pres">
      <dgm:prSet presAssocID="{FB34BB29-06BF-4887-89E5-9AB56AFE1D9B}" presName="rootText1" presStyleLbl="node0" presStyleIdx="0" presStyleCnt="1" custLinFactNeighborX="601" custLinFactNeighborY="1161">
        <dgm:presLayoutVars>
          <dgm:chMax/>
          <dgm:chPref val="3"/>
        </dgm:presLayoutVars>
      </dgm:prSet>
      <dgm:spPr/>
    </dgm:pt>
    <dgm:pt modelId="{99057308-9EDC-4417-83FC-6138469F8961}" type="pres">
      <dgm:prSet presAssocID="{FB34BB29-06BF-4887-89E5-9AB56AFE1D9B}" presName="titleText1" presStyleLbl="fgAcc0" presStyleIdx="0" presStyleCnt="1">
        <dgm:presLayoutVars>
          <dgm:chMax val="0"/>
          <dgm:chPref val="0"/>
        </dgm:presLayoutVars>
      </dgm:prSet>
      <dgm:spPr/>
    </dgm:pt>
    <dgm:pt modelId="{B98835E7-6F88-4A45-B00B-EBC77D496553}" type="pres">
      <dgm:prSet presAssocID="{FB34BB29-06BF-4887-89E5-9AB56AFE1D9B}" presName="rootConnector1" presStyleLbl="node1" presStyleIdx="0" presStyleCnt="4"/>
      <dgm:spPr/>
    </dgm:pt>
    <dgm:pt modelId="{846C90B6-CA25-489A-BB18-827742B2A7ED}" type="pres">
      <dgm:prSet presAssocID="{FB34BB29-06BF-4887-89E5-9AB56AFE1D9B}" presName="hierChild2" presStyleCnt="0"/>
      <dgm:spPr/>
    </dgm:pt>
    <dgm:pt modelId="{A571761D-14C7-411A-AD1C-0CAE75AD8302}" type="pres">
      <dgm:prSet presAssocID="{5B1BDB14-DCCF-46A3-9C22-415FB3FD7E5C}" presName="Name37" presStyleLbl="parChTrans1D2" presStyleIdx="0" presStyleCnt="4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0" presStyleCnt="4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0" presStyleCnt="4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2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2" presStyleIdx="1" presStyleCnt="4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1" presStyleCnt="4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1" presStyleCnt="4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2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2" presStyleIdx="2" presStyleCnt="4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2" presStyleCnt="4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2" presStyleCnt="4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2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2" presStyleIdx="3" presStyleCnt="4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3" presStyleCnt="4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3" presStyleCnt="4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2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668FE5D5-0DA4-4B6E-A919-67EEC86A2712}" type="pres">
      <dgm:prSet presAssocID="{FB34BB29-06BF-4887-89E5-9AB56AFE1D9B}" presName="hierChild3" presStyleCnt="0"/>
      <dgm:spPr/>
    </dgm:pt>
  </dgm:ptLst>
  <dgm:cxnLst>
    <dgm:cxn modelId="{E00F930F-5BC2-4115-8195-9E5FA36A2BE6}" type="presOf" srcId="{4FB57BCE-C8F2-403F-BB79-3D684D4DC46D}" destId="{EF441FCF-E78B-427C-80C5-A291887FD32D}" srcOrd="0" destOrd="0" presId="urn:microsoft.com/office/officeart/2008/layout/NameandTitleOrganizationalChart"/>
    <dgm:cxn modelId="{20722A10-7ACD-4BEB-BAC1-B84FE9AC08F4}" type="presOf" srcId="{CC80C681-62AF-4316-ADE5-04D8D630CB95}" destId="{99057308-9EDC-4417-83FC-6138469F896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CD3ACF1B-2B37-46A6-ADD2-A4EFBD84984A}" srcId="{055FE660-8FB8-4952-B888-8D6A76A7A599}" destId="{FB34BB29-06BF-4887-89E5-9AB56AFE1D9B}" srcOrd="0" destOrd="0" parTransId="{5017975A-4195-4010-B36E-1003019808A4}" sibTransId="{CC80C681-62AF-4316-ADE5-04D8D630CB95}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3F1E9A2D-2AB4-4A70-871D-A0134A507581}" type="presOf" srcId="{332787FA-10F5-4FBC-9635-49D4EDC6522E}" destId="{70939A82-6DE5-4812-A052-7437D3E0E31F}" srcOrd="0" destOrd="0" presId="urn:microsoft.com/office/officeart/2008/layout/NameandTitleOrganizationalChart"/>
    <dgm:cxn modelId="{A2321F38-030E-4A52-A8C6-4DB137FFAD86}" type="presOf" srcId="{15251561-D0DA-4253-84F7-6953FB2E3C05}" destId="{DE1C32FE-2FBA-472A-8E93-FA2A7BAE2A52}" srcOrd="0" destOrd="0" presId="urn:microsoft.com/office/officeart/2008/layout/NameandTitleOrganizationalChart"/>
    <dgm:cxn modelId="{320D2E3A-0A0B-427F-B40C-3A3AA4C102A4}" type="presOf" srcId="{AF68C9BC-AB68-41CE-A311-46274BE8F14D}" destId="{E0B9FE0C-0F10-441B-AB91-11F21257A420}" srcOrd="0" destOrd="0" presId="urn:microsoft.com/office/officeart/2008/layout/NameandTitleOrganizationalChart"/>
    <dgm:cxn modelId="{05289967-7B4F-4CD9-8376-49ED88A7FC5C}" type="presOf" srcId="{C7C795BD-12FD-4054-BC13-F7133770AE51}" destId="{8327945E-E709-4E6D-B625-3DB397C519CF}" srcOrd="0" destOrd="0" presId="urn:microsoft.com/office/officeart/2008/layout/NameandTitleOrganizationalChart"/>
    <dgm:cxn modelId="{1730CD67-0FE3-41E1-9215-8D4174357214}" type="presOf" srcId="{FB34BB29-06BF-4887-89E5-9AB56AFE1D9B}" destId="{B98835E7-6F88-4A45-B00B-EBC77D496553}" srcOrd="1" destOrd="0" presId="urn:microsoft.com/office/officeart/2008/layout/NameandTitleOrganizationalChart"/>
    <dgm:cxn modelId="{19EF184D-17DB-454D-9B79-862320C20C2B}" type="presOf" srcId="{AF68C9BC-AB68-41CE-A311-46274BE8F14D}" destId="{92D75A91-3A51-4CBE-8163-5A724FBDF446}" srcOrd="1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063C7F7B-DD18-46CC-B89E-663842EE846E}" type="presOf" srcId="{15251561-D0DA-4253-84F7-6953FB2E3C05}" destId="{34B9320B-82EC-4C16-8806-B706324B9E59}" srcOrd="1" destOrd="0" presId="urn:microsoft.com/office/officeart/2008/layout/NameandTitleOrganizationalChart"/>
    <dgm:cxn modelId="{5C56C983-FA35-4B5B-A568-7AC041233537}" type="presOf" srcId="{521E5B01-415B-4D57-88E2-40185180D562}" destId="{D9CD813F-F627-4B03-B46A-205AD3DF1DA7}" srcOrd="1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D11AFFC1-0D57-4BDC-A697-D3F04FB99D21}" type="presOf" srcId="{85CC51CC-C44D-4CC9-A250-BEA99C8C6080}" destId="{C7EC98A2-2B1D-42A0-AF52-39B5B6851D43}" srcOrd="0" destOrd="0" presId="urn:microsoft.com/office/officeart/2008/layout/NameandTitleOrganizationalChart"/>
    <dgm:cxn modelId="{9BC388C5-729F-4C35-9101-A6613EBCBFD1}" type="presOf" srcId="{FB34BB29-06BF-4887-89E5-9AB56AFE1D9B}" destId="{6D7BA3FD-E013-42A4-903B-FC57C7E8E822}" srcOrd="0" destOrd="0" presId="urn:microsoft.com/office/officeart/2008/layout/NameandTitleOrganizationalChart"/>
    <dgm:cxn modelId="{D7AD88CB-171C-4BF4-88EF-FE2294C37AE3}" type="presOf" srcId="{4B5C0431-51F8-41E3-A354-B64E91B94DE2}" destId="{2FE68992-50E2-44D2-A0BC-097F6B21F89B}" srcOrd="1" destOrd="0" presId="urn:microsoft.com/office/officeart/2008/layout/NameandTitleOrganizationalChart"/>
    <dgm:cxn modelId="{EC64CFD2-4681-46F2-830F-EA6508A5E1D9}" type="presOf" srcId="{0E244F49-22E9-4BEF-BB4E-823FFA02C6BD}" destId="{D0B666A1-16BE-46C2-97BE-EDBB44E0178C}" srcOrd="0" destOrd="0" presId="urn:microsoft.com/office/officeart/2008/layout/NameandTitleOrganizationalChart"/>
    <dgm:cxn modelId="{D55D93E5-20EA-426E-A37F-3667667A9B5D}" type="presOf" srcId="{5B1BDB14-DCCF-46A3-9C22-415FB3FD7E5C}" destId="{A571761D-14C7-411A-AD1C-0CAE75AD8302}" srcOrd="0" destOrd="0" presId="urn:microsoft.com/office/officeart/2008/layout/NameandTitleOrganizationalChart"/>
    <dgm:cxn modelId="{75D10DEB-85E5-410C-B470-5A484F39E699}" type="presOf" srcId="{4B5C0431-51F8-41E3-A354-B64E91B94DE2}" destId="{192ACB67-C87E-4ECF-97CB-8705F0CB67D9}" srcOrd="0" destOrd="0" presId="urn:microsoft.com/office/officeart/2008/layout/NameandTitleOrganizationalChart"/>
    <dgm:cxn modelId="{6A6CDFF1-32C2-4A7B-A1DC-13BC24C7AFF8}" type="presOf" srcId="{1A1C21DB-9ADA-48E8-A0B8-33CF68BEF355}" destId="{C9461FD0-706E-4AF6-9757-94D46A246B24}" srcOrd="0" destOrd="0" presId="urn:microsoft.com/office/officeart/2008/layout/NameandTitleOrganizationalChart"/>
    <dgm:cxn modelId="{A3BC0BF7-AED4-4B24-986D-187FD428A6CC}" type="presOf" srcId="{F21E15D0-D9C2-43FB-ACD7-B91E79D5975C}" destId="{8FACF95B-D449-4EF3-8D59-2B568D1EAFEF}" srcOrd="0" destOrd="0" presId="urn:microsoft.com/office/officeart/2008/layout/NameandTitleOrganizationalChart"/>
    <dgm:cxn modelId="{F894AFFE-D6B8-4A5C-B1F2-5574B4B58DFD}" type="presOf" srcId="{521E5B01-415B-4D57-88E2-40185180D562}" destId="{A96DF9A7-BFF1-4712-B64D-2F3499E562E4}" srcOrd="0" destOrd="0" presId="urn:microsoft.com/office/officeart/2008/layout/NameandTitleOrganizationalChart"/>
    <dgm:cxn modelId="{6EE4FE62-4FAC-48BC-B262-0298A6A88EC7}" type="presParOf" srcId="{585C09AC-07E2-4008-A571-2449B2164D1A}" destId="{8A089B2D-4785-4DE4-88B6-2776A3BF1E33}" srcOrd="0" destOrd="0" presId="urn:microsoft.com/office/officeart/2008/layout/NameandTitleOrganizationalChart"/>
    <dgm:cxn modelId="{B66C1E1C-3D31-4F0A-92B8-BBD337BFAC77}" type="presParOf" srcId="{8A089B2D-4785-4DE4-88B6-2776A3BF1E33}" destId="{1E73D671-B3B8-40AC-8638-4E238F04663B}" srcOrd="0" destOrd="0" presId="urn:microsoft.com/office/officeart/2008/layout/NameandTitleOrganizationalChart"/>
    <dgm:cxn modelId="{8AE31AFC-CC02-4D40-81AB-DF16FD523EE5}" type="presParOf" srcId="{1E73D671-B3B8-40AC-8638-4E238F04663B}" destId="{6D7BA3FD-E013-42A4-903B-FC57C7E8E822}" srcOrd="0" destOrd="0" presId="urn:microsoft.com/office/officeart/2008/layout/NameandTitleOrganizationalChart"/>
    <dgm:cxn modelId="{EEB04DB8-7B72-4638-A6A2-653F40B30691}" type="presParOf" srcId="{1E73D671-B3B8-40AC-8638-4E238F04663B}" destId="{99057308-9EDC-4417-83FC-6138469F8961}" srcOrd="1" destOrd="0" presId="urn:microsoft.com/office/officeart/2008/layout/NameandTitleOrganizationalChart"/>
    <dgm:cxn modelId="{8A2D011B-E0EC-423B-959D-2D4CB0433925}" type="presParOf" srcId="{1E73D671-B3B8-40AC-8638-4E238F04663B}" destId="{B98835E7-6F88-4A45-B00B-EBC77D496553}" srcOrd="2" destOrd="0" presId="urn:microsoft.com/office/officeart/2008/layout/NameandTitleOrganizationalChart"/>
    <dgm:cxn modelId="{AE71D298-C9E5-44D3-8EB2-B328D0C78135}" type="presParOf" srcId="{8A089B2D-4785-4DE4-88B6-2776A3BF1E33}" destId="{846C90B6-CA25-489A-BB18-827742B2A7ED}" srcOrd="1" destOrd="0" presId="urn:microsoft.com/office/officeart/2008/layout/NameandTitleOrganizationalChart"/>
    <dgm:cxn modelId="{D9F0473D-EEDF-49E2-A137-B857559D826F}" type="presParOf" srcId="{846C90B6-CA25-489A-BB18-827742B2A7ED}" destId="{A571761D-14C7-411A-AD1C-0CAE75AD8302}" srcOrd="0" destOrd="0" presId="urn:microsoft.com/office/officeart/2008/layout/NameandTitleOrganizationalChart"/>
    <dgm:cxn modelId="{B22324FE-4F5B-4D10-8091-B7EDA0F1E10C}" type="presParOf" srcId="{846C90B6-CA25-489A-BB18-827742B2A7ED}" destId="{D6A5860B-9226-4B05-BCC9-2588EFB75241}" srcOrd="1" destOrd="0" presId="urn:microsoft.com/office/officeart/2008/layout/NameandTitleOrganizationalChart"/>
    <dgm:cxn modelId="{28F0D2FB-1EBE-4ABF-BCFA-FDF2069563F0}" type="presParOf" srcId="{D6A5860B-9226-4B05-BCC9-2588EFB75241}" destId="{C77879FE-4260-4F0E-B198-FFE764D690B2}" srcOrd="0" destOrd="0" presId="urn:microsoft.com/office/officeart/2008/layout/NameandTitleOrganizationalChart"/>
    <dgm:cxn modelId="{31975081-8504-4EA3-8449-62E3DEEDF4DD}" type="presParOf" srcId="{C77879FE-4260-4F0E-B198-FFE764D690B2}" destId="{DE1C32FE-2FBA-472A-8E93-FA2A7BAE2A52}" srcOrd="0" destOrd="0" presId="urn:microsoft.com/office/officeart/2008/layout/NameandTitleOrganizationalChart"/>
    <dgm:cxn modelId="{651BC574-3882-47D1-B466-DC15C093F32E}" type="presParOf" srcId="{C77879FE-4260-4F0E-B198-FFE764D690B2}" destId="{C9461FD0-706E-4AF6-9757-94D46A246B24}" srcOrd="1" destOrd="0" presId="urn:microsoft.com/office/officeart/2008/layout/NameandTitleOrganizationalChart"/>
    <dgm:cxn modelId="{685BF462-5EB2-40B9-9064-0D59BBDCAE61}" type="presParOf" srcId="{C77879FE-4260-4F0E-B198-FFE764D690B2}" destId="{34B9320B-82EC-4C16-8806-B706324B9E59}" srcOrd="2" destOrd="0" presId="urn:microsoft.com/office/officeart/2008/layout/NameandTitleOrganizationalChart"/>
    <dgm:cxn modelId="{CB4903E6-63F3-4842-ABB4-1461EDEC98BE}" type="presParOf" srcId="{D6A5860B-9226-4B05-BCC9-2588EFB75241}" destId="{EEC5E398-FCCB-4B3F-9F12-BDDA89B37088}" srcOrd="1" destOrd="0" presId="urn:microsoft.com/office/officeart/2008/layout/NameandTitleOrganizationalChart"/>
    <dgm:cxn modelId="{4B7BAA46-4630-4C30-A2EA-83AE77A69D0E}" type="presParOf" srcId="{D6A5860B-9226-4B05-BCC9-2588EFB75241}" destId="{0B3555FB-DE25-47D5-A7BF-4BE928D1A3DA}" srcOrd="2" destOrd="0" presId="urn:microsoft.com/office/officeart/2008/layout/NameandTitleOrganizationalChart"/>
    <dgm:cxn modelId="{BE320E47-C135-45D8-9CB4-8E43CD51D224}" type="presParOf" srcId="{846C90B6-CA25-489A-BB18-827742B2A7ED}" destId="{8327945E-E709-4E6D-B625-3DB397C519CF}" srcOrd="2" destOrd="0" presId="urn:microsoft.com/office/officeart/2008/layout/NameandTitleOrganizationalChart"/>
    <dgm:cxn modelId="{2D1E8973-8E2A-40B1-B76C-9014B70EB0FB}" type="presParOf" srcId="{846C90B6-CA25-489A-BB18-827742B2A7ED}" destId="{75272903-A1F0-4F23-964A-9BB62EB83E39}" srcOrd="3" destOrd="0" presId="urn:microsoft.com/office/officeart/2008/layout/NameandTitleOrganizationalChart"/>
    <dgm:cxn modelId="{C0E9B328-0D70-46B1-95CE-7E12F8058716}" type="presParOf" srcId="{75272903-A1F0-4F23-964A-9BB62EB83E39}" destId="{1AB176F4-0021-4231-A8EA-FAF23DE6B3AD}" srcOrd="0" destOrd="0" presId="urn:microsoft.com/office/officeart/2008/layout/NameandTitleOrganizationalChart"/>
    <dgm:cxn modelId="{AD020E00-2C9F-4028-9890-4DA25773DF37}" type="presParOf" srcId="{1AB176F4-0021-4231-A8EA-FAF23DE6B3AD}" destId="{E0B9FE0C-0F10-441B-AB91-11F21257A420}" srcOrd="0" destOrd="0" presId="urn:microsoft.com/office/officeart/2008/layout/NameandTitleOrganizationalChart"/>
    <dgm:cxn modelId="{67FAD100-20B2-4211-83FA-8ABE6D2240C6}" type="presParOf" srcId="{1AB176F4-0021-4231-A8EA-FAF23DE6B3AD}" destId="{70939A82-6DE5-4812-A052-7437D3E0E31F}" srcOrd="1" destOrd="0" presId="urn:microsoft.com/office/officeart/2008/layout/NameandTitleOrganizationalChart"/>
    <dgm:cxn modelId="{60ADC517-1D30-4930-8AEF-31E8ED6CEBD2}" type="presParOf" srcId="{1AB176F4-0021-4231-A8EA-FAF23DE6B3AD}" destId="{92D75A91-3A51-4CBE-8163-5A724FBDF446}" srcOrd="2" destOrd="0" presId="urn:microsoft.com/office/officeart/2008/layout/NameandTitleOrganizationalChart"/>
    <dgm:cxn modelId="{68518ECB-6939-4860-9A1B-E418F2EB0155}" type="presParOf" srcId="{75272903-A1F0-4F23-964A-9BB62EB83E39}" destId="{855A00F8-BAA2-4F11-8E0C-AD0184597B06}" srcOrd="1" destOrd="0" presId="urn:microsoft.com/office/officeart/2008/layout/NameandTitleOrganizationalChart"/>
    <dgm:cxn modelId="{AAB91B98-CD29-43A6-9CA9-0F3BDE70A20A}" type="presParOf" srcId="{75272903-A1F0-4F23-964A-9BB62EB83E39}" destId="{79D1D780-4EAB-46CE-A01E-B8683A0B9F46}" srcOrd="2" destOrd="0" presId="urn:microsoft.com/office/officeart/2008/layout/NameandTitleOrganizationalChart"/>
    <dgm:cxn modelId="{77781501-2637-4A67-869A-CCAE8D8F45B1}" type="presParOf" srcId="{846C90B6-CA25-489A-BB18-827742B2A7ED}" destId="{EF441FCF-E78B-427C-80C5-A291887FD32D}" srcOrd="4" destOrd="0" presId="urn:microsoft.com/office/officeart/2008/layout/NameandTitleOrganizationalChart"/>
    <dgm:cxn modelId="{7DF0FFE0-DF6A-43D5-A6BF-9E1FF0888E62}" type="presParOf" srcId="{846C90B6-CA25-489A-BB18-827742B2A7ED}" destId="{466C8809-015B-46F2-940A-430F3EBEC3C9}" srcOrd="5" destOrd="0" presId="urn:microsoft.com/office/officeart/2008/layout/NameandTitleOrganizationalChart"/>
    <dgm:cxn modelId="{5836F203-4F1A-478F-AFD0-A3478C691C1D}" type="presParOf" srcId="{466C8809-015B-46F2-940A-430F3EBEC3C9}" destId="{5B2F3810-70C0-40E6-BFF7-58A77F6875F7}" srcOrd="0" destOrd="0" presId="urn:microsoft.com/office/officeart/2008/layout/NameandTitleOrganizationalChart"/>
    <dgm:cxn modelId="{4D0C7589-E208-477A-BCE7-1BB11B90E90B}" type="presParOf" srcId="{5B2F3810-70C0-40E6-BFF7-58A77F6875F7}" destId="{192ACB67-C87E-4ECF-97CB-8705F0CB67D9}" srcOrd="0" destOrd="0" presId="urn:microsoft.com/office/officeart/2008/layout/NameandTitleOrganizationalChart"/>
    <dgm:cxn modelId="{E436E64D-04E5-4584-89E1-D03FAEAB74F9}" type="presParOf" srcId="{5B2F3810-70C0-40E6-BFF7-58A77F6875F7}" destId="{D0B666A1-16BE-46C2-97BE-EDBB44E0178C}" srcOrd="1" destOrd="0" presId="urn:microsoft.com/office/officeart/2008/layout/NameandTitleOrganizationalChart"/>
    <dgm:cxn modelId="{40E453C1-263C-44EB-B387-B5EB5DF250CB}" type="presParOf" srcId="{5B2F3810-70C0-40E6-BFF7-58A77F6875F7}" destId="{2FE68992-50E2-44D2-A0BC-097F6B21F89B}" srcOrd="2" destOrd="0" presId="urn:microsoft.com/office/officeart/2008/layout/NameandTitleOrganizationalChart"/>
    <dgm:cxn modelId="{13CB020C-D300-497A-9FF3-4BEBD860BAC1}" type="presParOf" srcId="{466C8809-015B-46F2-940A-430F3EBEC3C9}" destId="{1C912615-E663-4832-B05B-FC685241A485}" srcOrd="1" destOrd="0" presId="urn:microsoft.com/office/officeart/2008/layout/NameandTitleOrganizationalChart"/>
    <dgm:cxn modelId="{8DE4DE1A-50B7-4C8F-A0C9-BF5CD9874DE6}" type="presParOf" srcId="{466C8809-015B-46F2-940A-430F3EBEC3C9}" destId="{97D240EE-6B78-4447-9533-3747700E5A5F}" srcOrd="2" destOrd="0" presId="urn:microsoft.com/office/officeart/2008/layout/NameandTitleOrganizationalChart"/>
    <dgm:cxn modelId="{0DD6AF51-B0D6-46ED-B0C8-5426CCAAC3F5}" type="presParOf" srcId="{846C90B6-CA25-489A-BB18-827742B2A7ED}" destId="{8FACF95B-D449-4EF3-8D59-2B568D1EAFEF}" srcOrd="6" destOrd="0" presId="urn:microsoft.com/office/officeart/2008/layout/NameandTitleOrganizationalChart"/>
    <dgm:cxn modelId="{24D8015B-1AC2-41FE-AF82-73729CE43AD1}" type="presParOf" srcId="{846C90B6-CA25-489A-BB18-827742B2A7ED}" destId="{EF257E29-18B4-4B25-9171-E157870BB071}" srcOrd="7" destOrd="0" presId="urn:microsoft.com/office/officeart/2008/layout/NameandTitleOrganizationalChart"/>
    <dgm:cxn modelId="{0F7F28DD-64D8-4149-9A04-CEA8B347225E}" type="presParOf" srcId="{EF257E29-18B4-4B25-9171-E157870BB071}" destId="{320066A2-27E0-4B41-AC9F-A84201EF8C5E}" srcOrd="0" destOrd="0" presId="urn:microsoft.com/office/officeart/2008/layout/NameandTitleOrganizationalChart"/>
    <dgm:cxn modelId="{2BD1160E-3B2A-478B-A099-34AB663F7F15}" type="presParOf" srcId="{320066A2-27E0-4B41-AC9F-A84201EF8C5E}" destId="{A96DF9A7-BFF1-4712-B64D-2F3499E562E4}" srcOrd="0" destOrd="0" presId="urn:microsoft.com/office/officeart/2008/layout/NameandTitleOrganizationalChart"/>
    <dgm:cxn modelId="{51333DD8-2C08-437B-8A41-3B6A18E66E3C}" type="presParOf" srcId="{320066A2-27E0-4B41-AC9F-A84201EF8C5E}" destId="{C7EC98A2-2B1D-42A0-AF52-39B5B6851D43}" srcOrd="1" destOrd="0" presId="urn:microsoft.com/office/officeart/2008/layout/NameandTitleOrganizationalChart"/>
    <dgm:cxn modelId="{93E44C31-DF48-4857-89AD-7ABA5BA9C34E}" type="presParOf" srcId="{320066A2-27E0-4B41-AC9F-A84201EF8C5E}" destId="{D9CD813F-F627-4B03-B46A-205AD3DF1DA7}" srcOrd="2" destOrd="0" presId="urn:microsoft.com/office/officeart/2008/layout/NameandTitleOrganizationalChart"/>
    <dgm:cxn modelId="{13ED4632-494F-486B-B2AA-9ADB4462CD32}" type="presParOf" srcId="{EF257E29-18B4-4B25-9171-E157870BB071}" destId="{9B631B1F-E3F9-49CD-9742-D4B245B28CAD}" srcOrd="1" destOrd="0" presId="urn:microsoft.com/office/officeart/2008/layout/NameandTitleOrganizationalChart"/>
    <dgm:cxn modelId="{A519B6DA-64BA-43AF-A8B9-EC38A45046E8}" type="presParOf" srcId="{EF257E29-18B4-4B25-9171-E157870BB071}" destId="{490EC248-CD31-4889-BBBC-CB66EE92BDE3}" srcOrd="2" destOrd="0" presId="urn:microsoft.com/office/officeart/2008/layout/NameandTitleOrganizationalChart"/>
    <dgm:cxn modelId="{F4C48E34-09F5-4E34-BA41-61D305CE775D}" type="presParOf" srcId="{8A089B2D-4785-4DE4-88B6-2776A3BF1E33}" destId="{668FE5D5-0DA4-4B6E-A919-67EEC86A271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608B7-9E6B-46DD-8724-EFE185BBE8DF}" type="doc">
      <dgm:prSet loTypeId="urn:microsoft.com/office/officeart/2005/8/layout/cycle7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9F8D8E55-FDCC-4BE5-BAD0-4816B60B2004}">
      <dgm:prSet phldrT="[Texto]" custT="1"/>
      <dgm:spPr/>
      <dgm:t>
        <a:bodyPr/>
        <a:lstStyle/>
        <a:p>
          <a:r>
            <a:rPr lang="es-ES" sz="2000" b="1" dirty="0"/>
            <a:t>Completo</a:t>
          </a:r>
        </a:p>
      </dgm:t>
    </dgm:pt>
    <dgm:pt modelId="{41A4E4FA-B765-4B84-99AF-1721912BEE9B}" type="parTrans" cxnId="{A391ABA8-903B-41F1-A6D9-49724C727696}">
      <dgm:prSet/>
      <dgm:spPr/>
      <dgm:t>
        <a:bodyPr/>
        <a:lstStyle/>
        <a:p>
          <a:endParaRPr lang="es-ES" sz="4800"/>
        </a:p>
      </dgm:t>
    </dgm:pt>
    <dgm:pt modelId="{8D19D8C7-E26C-479D-8083-E10204E26167}" type="sibTrans" cxnId="{A391ABA8-903B-41F1-A6D9-49724C727696}">
      <dgm:prSet custT="1"/>
      <dgm:spPr/>
      <dgm:t>
        <a:bodyPr/>
        <a:lstStyle/>
        <a:p>
          <a:endParaRPr lang="es-ES" sz="1600"/>
        </a:p>
      </dgm:t>
    </dgm:pt>
    <dgm:pt modelId="{66E2CFCB-3A5C-47DE-A20D-E069E2E02106}">
      <dgm:prSet phldrT="[Texto]" custT="1"/>
      <dgm:spPr/>
      <dgm:t>
        <a:bodyPr/>
        <a:lstStyle/>
        <a:p>
          <a:r>
            <a:rPr lang="es-ES" sz="1600" dirty="0"/>
            <a:t>No hay omisiones</a:t>
          </a:r>
        </a:p>
      </dgm:t>
    </dgm:pt>
    <dgm:pt modelId="{CF037091-BAC4-4E58-A3F9-60A43ADD9916}" type="parTrans" cxnId="{DFD90D66-7F5A-415C-AC6B-9007D3ED07B6}">
      <dgm:prSet/>
      <dgm:spPr/>
      <dgm:t>
        <a:bodyPr/>
        <a:lstStyle/>
        <a:p>
          <a:endParaRPr lang="es-ES" sz="4800"/>
        </a:p>
      </dgm:t>
    </dgm:pt>
    <dgm:pt modelId="{B4634AA7-4D96-43A5-8804-CD48D1D43928}" type="sibTrans" cxnId="{DFD90D66-7F5A-415C-AC6B-9007D3ED07B6}">
      <dgm:prSet/>
      <dgm:spPr/>
      <dgm:t>
        <a:bodyPr/>
        <a:lstStyle/>
        <a:p>
          <a:endParaRPr lang="es-ES" sz="4800"/>
        </a:p>
      </dgm:t>
    </dgm:pt>
    <dgm:pt modelId="{98F53395-4D9C-476C-AB24-EA18D6EF3139}">
      <dgm:prSet phldrT="[Texto]" custT="1"/>
      <dgm:spPr/>
      <dgm:t>
        <a:bodyPr/>
        <a:lstStyle/>
        <a:p>
          <a:r>
            <a:rPr lang="es-ES" sz="2000" b="1" dirty="0"/>
            <a:t>Consistente</a:t>
          </a:r>
        </a:p>
      </dgm:t>
    </dgm:pt>
    <dgm:pt modelId="{264521D4-A91E-4A57-8C82-4E7CB119B9DE}" type="parTrans" cxnId="{92C2293F-55EE-4AD1-A057-01F3B0401158}">
      <dgm:prSet/>
      <dgm:spPr/>
      <dgm:t>
        <a:bodyPr/>
        <a:lstStyle/>
        <a:p>
          <a:endParaRPr lang="es-ES" sz="4800"/>
        </a:p>
      </dgm:t>
    </dgm:pt>
    <dgm:pt modelId="{43DCEA25-0BA2-46F7-BE50-ACD46910124E}" type="sibTrans" cxnId="{92C2293F-55EE-4AD1-A057-01F3B0401158}">
      <dgm:prSet custT="1"/>
      <dgm:spPr/>
      <dgm:t>
        <a:bodyPr/>
        <a:lstStyle/>
        <a:p>
          <a:endParaRPr lang="es-ES" sz="1600"/>
        </a:p>
      </dgm:t>
    </dgm:pt>
    <dgm:pt modelId="{B548E2A6-B1E2-4CA6-9C0D-43B4791E5430}">
      <dgm:prSet phldrT="[Texto]" custT="1"/>
      <dgm:spPr/>
      <dgm:t>
        <a:bodyPr/>
        <a:lstStyle/>
        <a:p>
          <a:r>
            <a:rPr lang="es-ES" sz="1600" dirty="0"/>
            <a:t>Coherencia</a:t>
          </a:r>
        </a:p>
      </dgm:t>
    </dgm:pt>
    <dgm:pt modelId="{A594FDD1-1569-4024-BF0B-57B675C14699}" type="parTrans" cxnId="{16FDBB73-0B58-4C9D-BDC0-BCC9AA3CEE9D}">
      <dgm:prSet/>
      <dgm:spPr/>
      <dgm:t>
        <a:bodyPr/>
        <a:lstStyle/>
        <a:p>
          <a:endParaRPr lang="es-ES" sz="4800"/>
        </a:p>
      </dgm:t>
    </dgm:pt>
    <dgm:pt modelId="{E4CBEDBD-9CC1-407F-9E41-B71CA53DF350}" type="sibTrans" cxnId="{16FDBB73-0B58-4C9D-BDC0-BCC9AA3CEE9D}">
      <dgm:prSet/>
      <dgm:spPr/>
      <dgm:t>
        <a:bodyPr/>
        <a:lstStyle/>
        <a:p>
          <a:endParaRPr lang="es-ES" sz="4800"/>
        </a:p>
      </dgm:t>
    </dgm:pt>
    <dgm:pt modelId="{A352B4B9-B800-4C9C-8224-F6E8459E1ABD}">
      <dgm:prSet phldrT="[Texto]" custT="1"/>
      <dgm:spPr/>
      <dgm:t>
        <a:bodyPr/>
        <a:lstStyle/>
        <a:p>
          <a:r>
            <a:rPr lang="es-ES" sz="2000" b="1" dirty="0"/>
            <a:t>Claro</a:t>
          </a:r>
        </a:p>
      </dgm:t>
    </dgm:pt>
    <dgm:pt modelId="{2FBA33D5-AA9B-4E64-A612-78023B75CE5C}" type="parTrans" cxnId="{530724FF-7B16-48F5-B105-088C45BB2DC4}">
      <dgm:prSet/>
      <dgm:spPr/>
      <dgm:t>
        <a:bodyPr/>
        <a:lstStyle/>
        <a:p>
          <a:endParaRPr lang="es-ES" sz="4800"/>
        </a:p>
      </dgm:t>
    </dgm:pt>
    <dgm:pt modelId="{C5CA9056-30A9-4801-A995-85E8D87F95BE}" type="sibTrans" cxnId="{530724FF-7B16-48F5-B105-088C45BB2DC4}">
      <dgm:prSet custT="1"/>
      <dgm:spPr/>
      <dgm:t>
        <a:bodyPr/>
        <a:lstStyle/>
        <a:p>
          <a:endParaRPr lang="es-ES" sz="1600"/>
        </a:p>
      </dgm:t>
    </dgm:pt>
    <dgm:pt modelId="{9C4170BC-B40C-42CF-9BED-BA9C72E0AD84}">
      <dgm:prSet phldrT="[Texto]" custT="1"/>
      <dgm:spPr/>
      <dgm:t>
        <a:bodyPr/>
        <a:lstStyle/>
        <a:p>
          <a:r>
            <a:rPr lang="es-ES" sz="1600" dirty="0"/>
            <a:t>No es ambiguo</a:t>
          </a:r>
        </a:p>
      </dgm:t>
    </dgm:pt>
    <dgm:pt modelId="{F6408631-EC16-4C68-97E1-8399CBF3D365}" type="parTrans" cxnId="{D0D9930A-B1AE-4F90-B166-FCB292941D96}">
      <dgm:prSet/>
      <dgm:spPr/>
      <dgm:t>
        <a:bodyPr/>
        <a:lstStyle/>
        <a:p>
          <a:endParaRPr lang="es-ES" sz="4800"/>
        </a:p>
      </dgm:t>
    </dgm:pt>
    <dgm:pt modelId="{6B3CE839-7FE6-456F-B656-D837BCA0B4E4}" type="sibTrans" cxnId="{D0D9930A-B1AE-4F90-B166-FCB292941D96}">
      <dgm:prSet/>
      <dgm:spPr/>
      <dgm:t>
        <a:bodyPr/>
        <a:lstStyle/>
        <a:p>
          <a:endParaRPr lang="es-ES" sz="4800"/>
        </a:p>
      </dgm:t>
    </dgm:pt>
    <dgm:pt modelId="{BC4A87AE-9A01-47E9-80EF-C4BCC84A94CE}">
      <dgm:prSet phldrT="[Texto]" custT="1"/>
      <dgm:spPr/>
      <dgm:t>
        <a:bodyPr/>
        <a:lstStyle/>
        <a:p>
          <a:r>
            <a:rPr lang="es-ES" sz="2000" b="1" dirty="0"/>
            <a:t>Comprobable</a:t>
          </a:r>
        </a:p>
      </dgm:t>
    </dgm:pt>
    <dgm:pt modelId="{E160E72B-DAA5-4ABA-8649-B018C514DFC9}" type="parTrans" cxnId="{DAFC8E89-0982-4B22-B816-313F9291FF83}">
      <dgm:prSet/>
      <dgm:spPr/>
      <dgm:t>
        <a:bodyPr/>
        <a:lstStyle/>
        <a:p>
          <a:endParaRPr lang="es-ES" sz="4800"/>
        </a:p>
      </dgm:t>
    </dgm:pt>
    <dgm:pt modelId="{E9C69FD0-4E5D-47C3-A136-B40FC76734C3}" type="sibTrans" cxnId="{DAFC8E89-0982-4B22-B816-313F9291FF83}">
      <dgm:prSet custT="1"/>
      <dgm:spPr/>
      <dgm:t>
        <a:bodyPr/>
        <a:lstStyle/>
        <a:p>
          <a:endParaRPr lang="es-ES" sz="1600"/>
        </a:p>
      </dgm:t>
    </dgm:pt>
    <dgm:pt modelId="{2BB4B447-4EDC-4188-AE94-A137E9114365}">
      <dgm:prSet phldrT="[Texto]" custT="1"/>
      <dgm:spPr/>
      <dgm:t>
        <a:bodyPr/>
        <a:lstStyle/>
        <a:p>
          <a:r>
            <a:rPr lang="es-ES" sz="1600" dirty="0"/>
            <a:t>Validable: ¿Hace lo correcto?</a:t>
          </a:r>
        </a:p>
      </dgm:t>
    </dgm:pt>
    <dgm:pt modelId="{2D3C7A74-305E-47A2-BAA1-A9B9654D797E}" type="parTrans" cxnId="{092FC9E7-33BE-4926-B2F2-FB8125900BA7}">
      <dgm:prSet/>
      <dgm:spPr/>
      <dgm:t>
        <a:bodyPr/>
        <a:lstStyle/>
        <a:p>
          <a:endParaRPr lang="es-ES" sz="4800"/>
        </a:p>
      </dgm:t>
    </dgm:pt>
    <dgm:pt modelId="{B2820446-BE97-4CFF-AFCC-8972A96B2A4F}" type="sibTrans" cxnId="{092FC9E7-33BE-4926-B2F2-FB8125900BA7}">
      <dgm:prSet/>
      <dgm:spPr/>
      <dgm:t>
        <a:bodyPr/>
        <a:lstStyle/>
        <a:p>
          <a:endParaRPr lang="es-ES" sz="4800"/>
        </a:p>
      </dgm:t>
    </dgm:pt>
    <dgm:pt modelId="{D9358FAE-58D5-488A-80B0-F30574BF185A}">
      <dgm:prSet phldrT="[Texto]" custT="1"/>
      <dgm:spPr/>
      <dgm:t>
        <a:bodyPr/>
        <a:lstStyle/>
        <a:p>
          <a:r>
            <a:rPr lang="es-ES" sz="1600" dirty="0"/>
            <a:t>Nada es evidente</a:t>
          </a:r>
        </a:p>
      </dgm:t>
    </dgm:pt>
    <dgm:pt modelId="{09D0EA09-66C1-494E-A4AD-F5777B4D5151}" type="parTrans" cxnId="{0B99DA3A-D91A-4E7D-B276-8236E85DAF5F}">
      <dgm:prSet/>
      <dgm:spPr/>
      <dgm:t>
        <a:bodyPr/>
        <a:lstStyle/>
        <a:p>
          <a:endParaRPr lang="es-ES" sz="4800"/>
        </a:p>
      </dgm:t>
    </dgm:pt>
    <dgm:pt modelId="{C616F526-92A7-416A-A5A7-6E43093CB02D}" type="sibTrans" cxnId="{0B99DA3A-D91A-4E7D-B276-8236E85DAF5F}">
      <dgm:prSet/>
      <dgm:spPr/>
      <dgm:t>
        <a:bodyPr/>
        <a:lstStyle/>
        <a:p>
          <a:endParaRPr lang="es-ES" sz="4800"/>
        </a:p>
      </dgm:t>
    </dgm:pt>
    <dgm:pt modelId="{D1729500-CF65-4713-940D-2F1E470E7A7D}">
      <dgm:prSet phldrT="[Texto]" custT="1"/>
      <dgm:spPr/>
      <dgm:t>
        <a:bodyPr/>
        <a:lstStyle/>
        <a:p>
          <a:r>
            <a:rPr lang="es-ES" sz="1600" dirty="0"/>
            <a:t>No contradice</a:t>
          </a:r>
        </a:p>
      </dgm:t>
    </dgm:pt>
    <dgm:pt modelId="{5E474D61-C255-4C58-97FC-1890466402A2}" type="parTrans" cxnId="{89E68F1D-80AA-41FD-98AA-E3A84A6184D0}">
      <dgm:prSet/>
      <dgm:spPr/>
      <dgm:t>
        <a:bodyPr/>
        <a:lstStyle/>
        <a:p>
          <a:endParaRPr lang="es-ES" sz="4800"/>
        </a:p>
      </dgm:t>
    </dgm:pt>
    <dgm:pt modelId="{36F05FF3-0E7D-47D2-9401-DDBB431CF241}" type="sibTrans" cxnId="{89E68F1D-80AA-41FD-98AA-E3A84A6184D0}">
      <dgm:prSet/>
      <dgm:spPr/>
      <dgm:t>
        <a:bodyPr/>
        <a:lstStyle/>
        <a:p>
          <a:endParaRPr lang="es-ES" sz="4800"/>
        </a:p>
      </dgm:t>
    </dgm:pt>
    <dgm:pt modelId="{A8F3CF42-3E9D-4C10-B2F0-88CBC1AAD8AC}">
      <dgm:prSet phldrT="[Texto]" custT="1"/>
      <dgm:spPr/>
      <dgm:t>
        <a:bodyPr/>
        <a:lstStyle/>
        <a:p>
          <a:r>
            <a:rPr lang="es-ES" sz="1600" dirty="0"/>
            <a:t>Usa un vocabulario conocido</a:t>
          </a:r>
        </a:p>
      </dgm:t>
    </dgm:pt>
    <dgm:pt modelId="{3DF7425C-1A55-4289-A3CE-10B64BD7C117}" type="parTrans" cxnId="{5673BE68-8F6E-447F-9028-2355D9D65DEF}">
      <dgm:prSet/>
      <dgm:spPr/>
      <dgm:t>
        <a:bodyPr/>
        <a:lstStyle/>
        <a:p>
          <a:endParaRPr lang="es-ES" sz="4800"/>
        </a:p>
      </dgm:t>
    </dgm:pt>
    <dgm:pt modelId="{0B29EEC3-967C-45CF-AF91-9D37FC4DC89D}" type="sibTrans" cxnId="{5673BE68-8F6E-447F-9028-2355D9D65DEF}">
      <dgm:prSet/>
      <dgm:spPr/>
      <dgm:t>
        <a:bodyPr/>
        <a:lstStyle/>
        <a:p>
          <a:endParaRPr lang="es-ES" sz="4800"/>
        </a:p>
      </dgm:t>
    </dgm:pt>
    <dgm:pt modelId="{8DB91B5A-812F-4CCC-8200-59301EF68E6B}">
      <dgm:prSet phldrT="[Texto]" custT="1"/>
      <dgm:spPr/>
      <dgm:t>
        <a:bodyPr/>
        <a:lstStyle/>
        <a:p>
          <a:r>
            <a:rPr lang="es-ES" sz="1600" dirty="0"/>
            <a:t>Verificable: ¿Lo hace bien?</a:t>
          </a:r>
        </a:p>
      </dgm:t>
    </dgm:pt>
    <dgm:pt modelId="{DA949478-5E72-4EE9-812A-E6DEC4A3A513}" type="parTrans" cxnId="{95E57A94-9412-4187-A0EE-4DA89DD784C4}">
      <dgm:prSet/>
      <dgm:spPr/>
      <dgm:t>
        <a:bodyPr/>
        <a:lstStyle/>
        <a:p>
          <a:endParaRPr lang="es-ES" sz="4800"/>
        </a:p>
      </dgm:t>
    </dgm:pt>
    <dgm:pt modelId="{BEEFDEE0-B711-4559-AFB4-07D26E5919EF}" type="sibTrans" cxnId="{95E57A94-9412-4187-A0EE-4DA89DD784C4}">
      <dgm:prSet/>
      <dgm:spPr/>
      <dgm:t>
        <a:bodyPr/>
        <a:lstStyle/>
        <a:p>
          <a:endParaRPr lang="es-ES" sz="4800"/>
        </a:p>
      </dgm:t>
    </dgm:pt>
    <dgm:pt modelId="{992AAAD0-4D96-4BDF-94FE-F683F1370EBA}">
      <dgm:prSet phldrT="[Texto]" custT="1"/>
      <dgm:spPr/>
      <dgm:t>
        <a:bodyPr/>
        <a:lstStyle/>
        <a:p>
          <a:r>
            <a:rPr lang="es-ES" sz="2000" b="1" dirty="0"/>
            <a:t>Condiciones</a:t>
          </a:r>
          <a:r>
            <a:rPr lang="es-ES" sz="2000" dirty="0"/>
            <a:t> </a:t>
          </a:r>
          <a:r>
            <a:rPr lang="es-ES" sz="2000" b="1" dirty="0"/>
            <a:t>de Error</a:t>
          </a:r>
        </a:p>
      </dgm:t>
    </dgm:pt>
    <dgm:pt modelId="{A585CEE3-4230-49BE-9F54-5B60C458C7E2}" type="parTrans" cxnId="{D270486B-DDA9-4118-821D-2BC4C4788E0E}">
      <dgm:prSet/>
      <dgm:spPr/>
      <dgm:t>
        <a:bodyPr/>
        <a:lstStyle/>
        <a:p>
          <a:endParaRPr lang="es-ES" sz="4800"/>
        </a:p>
      </dgm:t>
    </dgm:pt>
    <dgm:pt modelId="{9A4E896F-7D90-4826-A290-51042E991C0C}" type="sibTrans" cxnId="{D270486B-DDA9-4118-821D-2BC4C4788E0E}">
      <dgm:prSet custT="1"/>
      <dgm:spPr/>
      <dgm:t>
        <a:bodyPr/>
        <a:lstStyle/>
        <a:p>
          <a:endParaRPr lang="es-ES" sz="1600"/>
        </a:p>
      </dgm:t>
    </dgm:pt>
    <dgm:pt modelId="{DBD013E7-22EE-4F9D-A0B8-C0E3FB175085}">
      <dgm:prSet phldrT="[Texto]" custT="1"/>
      <dgm:spPr/>
      <dgm:t>
        <a:bodyPr/>
        <a:lstStyle/>
        <a:p>
          <a:r>
            <a:rPr lang="es-ES" sz="1600" dirty="0"/>
            <a:t>Prever lo imprevisto</a:t>
          </a:r>
        </a:p>
      </dgm:t>
    </dgm:pt>
    <dgm:pt modelId="{8348264E-0C9F-44D2-A3E6-798EAD2B0313}" type="parTrans" cxnId="{5A3B8033-B021-4708-A763-FE801FCFAFA5}">
      <dgm:prSet/>
      <dgm:spPr/>
      <dgm:t>
        <a:bodyPr/>
        <a:lstStyle/>
        <a:p>
          <a:endParaRPr lang="es-ES" sz="4800"/>
        </a:p>
      </dgm:t>
    </dgm:pt>
    <dgm:pt modelId="{76E50555-065C-4FC5-87D2-6DEF0B2CE06B}" type="sibTrans" cxnId="{5A3B8033-B021-4708-A763-FE801FCFAFA5}">
      <dgm:prSet/>
      <dgm:spPr/>
      <dgm:t>
        <a:bodyPr/>
        <a:lstStyle/>
        <a:p>
          <a:endParaRPr lang="es-ES" sz="4800"/>
        </a:p>
      </dgm:t>
    </dgm:pt>
    <dgm:pt modelId="{72DF11A7-592A-4682-B171-10AC9697C071}">
      <dgm:prSet phldrT="[Texto]" custT="1"/>
      <dgm:spPr/>
      <dgm:t>
        <a:bodyPr/>
        <a:lstStyle/>
        <a:p>
          <a:r>
            <a:rPr lang="es-ES" sz="2000" b="1" dirty="0"/>
            <a:t>Trazable</a:t>
          </a:r>
        </a:p>
      </dgm:t>
    </dgm:pt>
    <dgm:pt modelId="{D266EE2A-1561-43BD-B031-6FFD9CAF9F20}" type="parTrans" cxnId="{F6F76465-1C9D-48E4-8FCF-BECAD15FFACA}">
      <dgm:prSet/>
      <dgm:spPr/>
      <dgm:t>
        <a:bodyPr/>
        <a:lstStyle/>
        <a:p>
          <a:endParaRPr lang="es-ES" sz="4800"/>
        </a:p>
      </dgm:t>
    </dgm:pt>
    <dgm:pt modelId="{6FCB2AEA-8059-4846-A122-DFDD640DC436}" type="sibTrans" cxnId="{F6F76465-1C9D-48E4-8FCF-BECAD15FFACA}">
      <dgm:prSet custT="1"/>
      <dgm:spPr/>
      <dgm:t>
        <a:bodyPr/>
        <a:lstStyle/>
        <a:p>
          <a:endParaRPr lang="es-ES" sz="1600"/>
        </a:p>
      </dgm:t>
    </dgm:pt>
    <dgm:pt modelId="{ECB15CB6-3E96-4BEA-8F61-BDB21FDFF07D}">
      <dgm:prSet phldrT="[Texto]" custT="1"/>
      <dgm:spPr/>
      <dgm:t>
        <a:bodyPr/>
        <a:lstStyle/>
        <a:p>
          <a:r>
            <a:rPr lang="es-ES" sz="1600" dirty="0"/>
            <a:t>Corresponde con los elementos de los modelos?</a:t>
          </a:r>
        </a:p>
      </dgm:t>
    </dgm:pt>
    <dgm:pt modelId="{58D662FE-B597-41AF-95BD-CEE2DBFEA2EB}" type="parTrans" cxnId="{20B3DEBF-E023-4D6D-A8F3-68609455DE0D}">
      <dgm:prSet/>
      <dgm:spPr/>
      <dgm:t>
        <a:bodyPr/>
        <a:lstStyle/>
        <a:p>
          <a:endParaRPr lang="es-ES" sz="4800"/>
        </a:p>
      </dgm:t>
    </dgm:pt>
    <dgm:pt modelId="{7E89EB71-183F-4673-ADA8-6E057A372462}" type="sibTrans" cxnId="{20B3DEBF-E023-4D6D-A8F3-68609455DE0D}">
      <dgm:prSet/>
      <dgm:spPr/>
      <dgm:t>
        <a:bodyPr/>
        <a:lstStyle/>
        <a:p>
          <a:endParaRPr lang="es-ES" sz="4800"/>
        </a:p>
      </dgm:t>
    </dgm:pt>
    <dgm:pt modelId="{96A74F9C-BB73-4F66-83C0-90D71E3C78B8}">
      <dgm:prSet phldrT="[Texto]" custT="1"/>
      <dgm:spPr/>
      <dgm:t>
        <a:bodyPr/>
        <a:lstStyle/>
        <a:p>
          <a:r>
            <a:rPr lang="es-ES" sz="2000" b="1" dirty="0"/>
            <a:t>Necesario</a:t>
          </a:r>
        </a:p>
      </dgm:t>
    </dgm:pt>
    <dgm:pt modelId="{BA108722-319D-45D8-B710-AF0264F94DF7}" type="parTrans" cxnId="{31907D11-CBBA-4DCE-A71A-5BB850FF04E9}">
      <dgm:prSet/>
      <dgm:spPr/>
      <dgm:t>
        <a:bodyPr/>
        <a:lstStyle/>
        <a:p>
          <a:endParaRPr lang="es-ES" sz="4800"/>
        </a:p>
      </dgm:t>
    </dgm:pt>
    <dgm:pt modelId="{D37E3F19-280B-4B78-935B-F1D669793F6A}" type="sibTrans" cxnId="{31907D11-CBBA-4DCE-A71A-5BB850FF04E9}">
      <dgm:prSet custT="1"/>
      <dgm:spPr/>
      <dgm:t>
        <a:bodyPr/>
        <a:lstStyle/>
        <a:p>
          <a:endParaRPr lang="es-ES" sz="1600"/>
        </a:p>
      </dgm:t>
    </dgm:pt>
    <dgm:pt modelId="{283E56F7-B358-4944-9A6E-2E169C27FA0E}">
      <dgm:prSet phldrT="[Texto]" custT="1"/>
      <dgm:spPr/>
      <dgm:t>
        <a:bodyPr/>
        <a:lstStyle/>
        <a:p>
          <a:r>
            <a:rPr lang="es-ES" sz="1600" dirty="0"/>
            <a:t>¿Es esencial?</a:t>
          </a:r>
        </a:p>
      </dgm:t>
    </dgm:pt>
    <dgm:pt modelId="{A8C1E28B-4653-4697-88F0-CD2EECA1E902}" type="parTrans" cxnId="{F6759102-19F8-4A6E-A301-FE506CC093C5}">
      <dgm:prSet/>
      <dgm:spPr/>
      <dgm:t>
        <a:bodyPr/>
        <a:lstStyle/>
        <a:p>
          <a:endParaRPr lang="es-ES" sz="4800"/>
        </a:p>
      </dgm:t>
    </dgm:pt>
    <dgm:pt modelId="{9FAA96C6-46C9-41E4-AD35-B1F51F741C83}" type="sibTrans" cxnId="{F6759102-19F8-4A6E-A301-FE506CC093C5}">
      <dgm:prSet/>
      <dgm:spPr/>
      <dgm:t>
        <a:bodyPr/>
        <a:lstStyle/>
        <a:p>
          <a:endParaRPr lang="es-ES" sz="4800"/>
        </a:p>
      </dgm:t>
    </dgm:pt>
    <dgm:pt modelId="{97DF051C-8C04-49C4-B5AF-E0494E7A5459}">
      <dgm:prSet phldrT="[Texto]" custT="1"/>
      <dgm:spPr/>
      <dgm:t>
        <a:bodyPr/>
        <a:lstStyle/>
        <a:p>
          <a:r>
            <a:rPr lang="es-ES" sz="1600" dirty="0"/>
            <a:t>¿Es deseable?</a:t>
          </a:r>
        </a:p>
      </dgm:t>
    </dgm:pt>
    <dgm:pt modelId="{CB02F885-FB31-4698-9808-B723FAB97A05}" type="parTrans" cxnId="{264C58EE-9D14-465D-B142-FCBD3B6E8637}">
      <dgm:prSet/>
      <dgm:spPr/>
      <dgm:t>
        <a:bodyPr/>
        <a:lstStyle/>
        <a:p>
          <a:endParaRPr lang="es-ES" sz="4800"/>
        </a:p>
      </dgm:t>
    </dgm:pt>
    <dgm:pt modelId="{FBDBEE11-4E91-475F-ABC9-22708D6B4493}" type="sibTrans" cxnId="{264C58EE-9D14-465D-B142-FCBD3B6E8637}">
      <dgm:prSet/>
      <dgm:spPr/>
      <dgm:t>
        <a:bodyPr/>
        <a:lstStyle/>
        <a:p>
          <a:endParaRPr lang="es-ES" sz="4800"/>
        </a:p>
      </dgm:t>
    </dgm:pt>
    <dgm:pt modelId="{EFAA78B6-0CAC-44BC-9A38-F11F14F7EED9}">
      <dgm:prSet phldrT="[Texto]" custT="1"/>
      <dgm:spPr/>
      <dgm:t>
        <a:bodyPr/>
        <a:lstStyle/>
        <a:p>
          <a:r>
            <a:rPr lang="es-ES" sz="1600" dirty="0"/>
            <a:t>¿Es opcional?</a:t>
          </a:r>
        </a:p>
      </dgm:t>
    </dgm:pt>
    <dgm:pt modelId="{C58D8342-E519-49F2-B99E-EA63C909B7CC}" type="parTrans" cxnId="{14619A18-DE78-4556-A4A0-651F625B70F6}">
      <dgm:prSet/>
      <dgm:spPr/>
      <dgm:t>
        <a:bodyPr/>
        <a:lstStyle/>
        <a:p>
          <a:endParaRPr lang="es-ES" sz="4800"/>
        </a:p>
      </dgm:t>
    </dgm:pt>
    <dgm:pt modelId="{6601D0EF-6597-4CEB-979F-D1200C1EF9D5}" type="sibTrans" cxnId="{14619A18-DE78-4556-A4A0-651F625B70F6}">
      <dgm:prSet/>
      <dgm:spPr/>
      <dgm:t>
        <a:bodyPr/>
        <a:lstStyle/>
        <a:p>
          <a:endParaRPr lang="es-ES" sz="4800"/>
        </a:p>
      </dgm:t>
    </dgm:pt>
    <dgm:pt modelId="{05F61A7D-86CB-419F-B476-0CD640E2BE55}">
      <dgm:prSet phldrT="[Texto]" custT="1"/>
      <dgm:spPr/>
      <dgm:t>
        <a:bodyPr/>
        <a:lstStyle/>
        <a:p>
          <a:r>
            <a:rPr lang="es-ES" sz="1600" dirty="0"/>
            <a:t>No es redundante</a:t>
          </a:r>
        </a:p>
      </dgm:t>
    </dgm:pt>
    <dgm:pt modelId="{D46801B4-6037-4387-B408-913FF0DFEE57}" type="parTrans" cxnId="{FB9C4EEF-2370-4181-9ACB-00AEFD5E929D}">
      <dgm:prSet/>
      <dgm:spPr/>
      <dgm:t>
        <a:bodyPr/>
        <a:lstStyle/>
        <a:p>
          <a:endParaRPr lang="es-ES"/>
        </a:p>
      </dgm:t>
    </dgm:pt>
    <dgm:pt modelId="{A0746F38-C497-435C-B8C6-6F10568CBCB4}" type="sibTrans" cxnId="{FB9C4EEF-2370-4181-9ACB-00AEFD5E929D}">
      <dgm:prSet/>
      <dgm:spPr/>
      <dgm:t>
        <a:bodyPr/>
        <a:lstStyle/>
        <a:p>
          <a:endParaRPr lang="es-ES"/>
        </a:p>
      </dgm:t>
    </dgm:pt>
    <dgm:pt modelId="{7758DC15-9A0E-4FDF-A6B0-07A8F892D849}" type="pres">
      <dgm:prSet presAssocID="{26F608B7-9E6B-46DD-8724-EFE185BBE8DF}" presName="Name0" presStyleCnt="0">
        <dgm:presLayoutVars>
          <dgm:dir/>
          <dgm:resizeHandles val="exact"/>
        </dgm:presLayoutVars>
      </dgm:prSet>
      <dgm:spPr/>
    </dgm:pt>
    <dgm:pt modelId="{9B9718BD-6068-4CF6-BEB1-8ADE88B8182F}" type="pres">
      <dgm:prSet presAssocID="{9F8D8E55-FDCC-4BE5-BAD0-4816B60B2004}" presName="node" presStyleLbl="node1" presStyleIdx="0" presStyleCnt="7" custScaleX="109210" custScaleY="238229">
        <dgm:presLayoutVars>
          <dgm:bulletEnabled val="1"/>
        </dgm:presLayoutVars>
      </dgm:prSet>
      <dgm:spPr/>
    </dgm:pt>
    <dgm:pt modelId="{33957388-7D06-4026-A422-116976ED3743}" type="pres">
      <dgm:prSet presAssocID="{8D19D8C7-E26C-479D-8083-E10204E26167}" presName="sibTrans" presStyleLbl="sibTrans2D1" presStyleIdx="0" presStyleCnt="7"/>
      <dgm:spPr/>
    </dgm:pt>
    <dgm:pt modelId="{21F7D04C-F297-499B-9578-37C0A6CF7308}" type="pres">
      <dgm:prSet presAssocID="{8D19D8C7-E26C-479D-8083-E10204E26167}" presName="connectorText" presStyleLbl="sibTrans2D1" presStyleIdx="0" presStyleCnt="7"/>
      <dgm:spPr/>
    </dgm:pt>
    <dgm:pt modelId="{6EFFC11E-7786-40B7-B6B0-F20FCF0C89DD}" type="pres">
      <dgm:prSet presAssocID="{98F53395-4D9C-476C-AB24-EA18D6EF3139}" presName="node" presStyleLbl="node1" presStyleIdx="1" presStyleCnt="7" custScaleX="169392" custScaleY="216818" custRadScaleRad="134495" custRadScaleInc="27916">
        <dgm:presLayoutVars>
          <dgm:bulletEnabled val="1"/>
        </dgm:presLayoutVars>
      </dgm:prSet>
      <dgm:spPr/>
    </dgm:pt>
    <dgm:pt modelId="{E362F7F9-488D-4B69-9703-3CB196F148F9}" type="pres">
      <dgm:prSet presAssocID="{43DCEA25-0BA2-46F7-BE50-ACD46910124E}" presName="sibTrans" presStyleLbl="sibTrans2D1" presStyleIdx="1" presStyleCnt="7"/>
      <dgm:spPr/>
    </dgm:pt>
    <dgm:pt modelId="{3DA27DA7-9D43-4912-8727-F2849E04ED2F}" type="pres">
      <dgm:prSet presAssocID="{43DCEA25-0BA2-46F7-BE50-ACD46910124E}" presName="connectorText" presStyleLbl="sibTrans2D1" presStyleIdx="1" presStyleCnt="7"/>
      <dgm:spPr/>
    </dgm:pt>
    <dgm:pt modelId="{1EF743E4-BDB0-4D72-8B4C-15C32E97D3CD}" type="pres">
      <dgm:prSet presAssocID="{A352B4B9-B800-4C9C-8224-F6E8459E1ABD}" presName="node" presStyleLbl="node1" presStyleIdx="2" presStyleCnt="7" custScaleX="216380" custScaleY="149334" custRadScaleRad="114801" custRadScaleInc="-15086">
        <dgm:presLayoutVars>
          <dgm:bulletEnabled val="1"/>
        </dgm:presLayoutVars>
      </dgm:prSet>
      <dgm:spPr/>
    </dgm:pt>
    <dgm:pt modelId="{3E19D8FF-CAF7-49F3-B291-6F6C383A7283}" type="pres">
      <dgm:prSet presAssocID="{C5CA9056-30A9-4801-A995-85E8D87F95BE}" presName="sibTrans" presStyleLbl="sibTrans2D1" presStyleIdx="2" presStyleCnt="7"/>
      <dgm:spPr/>
    </dgm:pt>
    <dgm:pt modelId="{BD1E743F-29CA-4FE8-BF8C-8995C19048C9}" type="pres">
      <dgm:prSet presAssocID="{C5CA9056-30A9-4801-A995-85E8D87F95BE}" presName="connectorText" presStyleLbl="sibTrans2D1" presStyleIdx="2" presStyleCnt="7"/>
      <dgm:spPr/>
    </dgm:pt>
    <dgm:pt modelId="{D1C75D36-1E71-4D35-9201-AF23462F8097}" type="pres">
      <dgm:prSet presAssocID="{BC4A87AE-9A01-47E9-80EF-C4BCC84A94CE}" presName="node" presStyleLbl="node1" presStyleIdx="3" presStyleCnt="7" custScaleX="225809" custScaleY="165547" custRadScaleRad="121336" custRadScaleInc="-70038">
        <dgm:presLayoutVars>
          <dgm:bulletEnabled val="1"/>
        </dgm:presLayoutVars>
      </dgm:prSet>
      <dgm:spPr/>
    </dgm:pt>
    <dgm:pt modelId="{62916E46-58E6-4EB9-ABB1-D79DEBB0EA58}" type="pres">
      <dgm:prSet presAssocID="{E9C69FD0-4E5D-47C3-A136-B40FC76734C3}" presName="sibTrans" presStyleLbl="sibTrans2D1" presStyleIdx="3" presStyleCnt="7"/>
      <dgm:spPr/>
    </dgm:pt>
    <dgm:pt modelId="{20E0EF7C-56B9-4414-AAFF-06E850D71DAF}" type="pres">
      <dgm:prSet presAssocID="{E9C69FD0-4E5D-47C3-A136-B40FC76734C3}" presName="connectorText" presStyleLbl="sibTrans2D1" presStyleIdx="3" presStyleCnt="7"/>
      <dgm:spPr/>
    </dgm:pt>
    <dgm:pt modelId="{431FCDC8-0FA1-4359-87AA-92595696B165}" type="pres">
      <dgm:prSet presAssocID="{992AAAD0-4D96-4BDF-94FE-F683F1370EBA}" presName="node" presStyleLbl="node1" presStyleIdx="4" presStyleCnt="7" custScaleX="231916" custRadScaleRad="117352" custRadScaleInc="54963">
        <dgm:presLayoutVars>
          <dgm:bulletEnabled val="1"/>
        </dgm:presLayoutVars>
      </dgm:prSet>
      <dgm:spPr/>
    </dgm:pt>
    <dgm:pt modelId="{83565315-D899-44A6-BB40-70266F5AF273}" type="pres">
      <dgm:prSet presAssocID="{9A4E896F-7D90-4826-A290-51042E991C0C}" presName="sibTrans" presStyleLbl="sibTrans2D1" presStyleIdx="4" presStyleCnt="7"/>
      <dgm:spPr/>
    </dgm:pt>
    <dgm:pt modelId="{E80E41B8-350A-49D2-B6D9-511BC2BBAE9F}" type="pres">
      <dgm:prSet presAssocID="{9A4E896F-7D90-4826-A290-51042E991C0C}" presName="connectorText" presStyleLbl="sibTrans2D1" presStyleIdx="4" presStyleCnt="7"/>
      <dgm:spPr/>
    </dgm:pt>
    <dgm:pt modelId="{D24C3E23-2180-43A2-99C2-809E8765127F}" type="pres">
      <dgm:prSet presAssocID="{72DF11A7-592A-4682-B171-10AC9697C071}" presName="node" presStyleLbl="node1" presStyleIdx="5" presStyleCnt="7" custScaleX="178353" custScaleY="181982" custRadScaleRad="118052" custRadScaleInc="20649">
        <dgm:presLayoutVars>
          <dgm:bulletEnabled val="1"/>
        </dgm:presLayoutVars>
      </dgm:prSet>
      <dgm:spPr/>
    </dgm:pt>
    <dgm:pt modelId="{135EF0D1-0A0F-4228-BF44-DF64F82796BC}" type="pres">
      <dgm:prSet presAssocID="{6FCB2AEA-8059-4846-A122-DFDD640DC436}" presName="sibTrans" presStyleLbl="sibTrans2D1" presStyleIdx="5" presStyleCnt="7" custLinFactNeighborX="50357" custLinFactNeighborY="-5590"/>
      <dgm:spPr/>
    </dgm:pt>
    <dgm:pt modelId="{BE8393CB-B90D-4613-B282-FECE3AE2C459}" type="pres">
      <dgm:prSet presAssocID="{6FCB2AEA-8059-4846-A122-DFDD640DC436}" presName="connectorText" presStyleLbl="sibTrans2D1" presStyleIdx="5" presStyleCnt="7"/>
      <dgm:spPr/>
    </dgm:pt>
    <dgm:pt modelId="{01B565E9-A89E-435B-9231-50CB00B3569D}" type="pres">
      <dgm:prSet presAssocID="{96A74F9C-BB73-4F66-83C0-90D71E3C78B8}" presName="node" presStyleLbl="node1" presStyleIdx="6" presStyleCnt="7" custScaleX="137082" custScaleY="199836" custRadScaleRad="127081" custRadScaleInc="-24921">
        <dgm:presLayoutVars>
          <dgm:bulletEnabled val="1"/>
        </dgm:presLayoutVars>
      </dgm:prSet>
      <dgm:spPr/>
    </dgm:pt>
    <dgm:pt modelId="{7617DB63-985A-4682-BCAD-BE7AE6A02C9D}" type="pres">
      <dgm:prSet presAssocID="{D37E3F19-280B-4B78-935B-F1D669793F6A}" presName="sibTrans" presStyleLbl="sibTrans2D1" presStyleIdx="6" presStyleCnt="7"/>
      <dgm:spPr/>
    </dgm:pt>
    <dgm:pt modelId="{FA927799-1A40-4A1F-A734-188BC7E9BCAD}" type="pres">
      <dgm:prSet presAssocID="{D37E3F19-280B-4B78-935B-F1D669793F6A}" presName="connectorText" presStyleLbl="sibTrans2D1" presStyleIdx="6" presStyleCnt="7"/>
      <dgm:spPr/>
    </dgm:pt>
  </dgm:ptLst>
  <dgm:cxnLst>
    <dgm:cxn modelId="{F6759102-19F8-4A6E-A301-FE506CC093C5}" srcId="{96A74F9C-BB73-4F66-83C0-90D71E3C78B8}" destId="{283E56F7-B358-4944-9A6E-2E169C27FA0E}" srcOrd="0" destOrd="0" parTransId="{A8C1E28B-4653-4697-88F0-CD2EECA1E902}" sibTransId="{9FAA96C6-46C9-41E4-AD35-B1F51F741C83}"/>
    <dgm:cxn modelId="{31052C04-56C9-4345-BF13-89D09B28D4C1}" type="presOf" srcId="{B548E2A6-B1E2-4CA6-9C0D-43B4791E5430}" destId="{6EFFC11E-7786-40B7-B6B0-F20FCF0C89DD}" srcOrd="0" destOrd="1" presId="urn:microsoft.com/office/officeart/2005/8/layout/cycle7"/>
    <dgm:cxn modelId="{2A661507-7249-4856-95E6-52DAB2D902AC}" type="presOf" srcId="{6FCB2AEA-8059-4846-A122-DFDD640DC436}" destId="{135EF0D1-0A0F-4228-BF44-DF64F82796BC}" srcOrd="0" destOrd="0" presId="urn:microsoft.com/office/officeart/2005/8/layout/cycle7"/>
    <dgm:cxn modelId="{D0D9930A-B1AE-4F90-B166-FCB292941D96}" srcId="{A352B4B9-B800-4C9C-8224-F6E8459E1ABD}" destId="{9C4170BC-B40C-42CF-9BED-BA9C72E0AD84}" srcOrd="0" destOrd="0" parTransId="{F6408631-EC16-4C68-97E1-8399CBF3D365}" sibTransId="{6B3CE839-7FE6-456F-B656-D837BCA0B4E4}"/>
    <dgm:cxn modelId="{1A19A30B-FEDE-4C23-9481-C162C18EEA95}" type="presOf" srcId="{98F53395-4D9C-476C-AB24-EA18D6EF3139}" destId="{6EFFC11E-7786-40B7-B6B0-F20FCF0C89DD}" srcOrd="0" destOrd="0" presId="urn:microsoft.com/office/officeart/2005/8/layout/cycle7"/>
    <dgm:cxn modelId="{5C243F0D-2116-40CC-AD8E-748FDC279EA5}" type="presOf" srcId="{43DCEA25-0BA2-46F7-BE50-ACD46910124E}" destId="{3DA27DA7-9D43-4912-8727-F2849E04ED2F}" srcOrd="1" destOrd="0" presId="urn:microsoft.com/office/officeart/2005/8/layout/cycle7"/>
    <dgm:cxn modelId="{31907D11-CBBA-4DCE-A71A-5BB850FF04E9}" srcId="{26F608B7-9E6B-46DD-8724-EFE185BBE8DF}" destId="{96A74F9C-BB73-4F66-83C0-90D71E3C78B8}" srcOrd="6" destOrd="0" parTransId="{BA108722-319D-45D8-B710-AF0264F94DF7}" sibTransId="{D37E3F19-280B-4B78-935B-F1D669793F6A}"/>
    <dgm:cxn modelId="{14619A18-DE78-4556-A4A0-651F625B70F6}" srcId="{96A74F9C-BB73-4F66-83C0-90D71E3C78B8}" destId="{EFAA78B6-0CAC-44BC-9A38-F11F14F7EED9}" srcOrd="2" destOrd="0" parTransId="{C58D8342-E519-49F2-B99E-EA63C909B7CC}" sibTransId="{6601D0EF-6597-4CEB-979F-D1200C1EF9D5}"/>
    <dgm:cxn modelId="{89E68F1D-80AA-41FD-98AA-E3A84A6184D0}" srcId="{98F53395-4D9C-476C-AB24-EA18D6EF3139}" destId="{D1729500-CF65-4713-940D-2F1E470E7A7D}" srcOrd="1" destOrd="0" parTransId="{5E474D61-C255-4C58-97FC-1890466402A2}" sibTransId="{36F05FF3-0E7D-47D2-9401-DDBB431CF241}"/>
    <dgm:cxn modelId="{F71C2C31-F0EF-46C2-8A9D-227F759C24A9}" type="presOf" srcId="{2BB4B447-4EDC-4188-AE94-A137E9114365}" destId="{D1C75D36-1E71-4D35-9201-AF23462F8097}" srcOrd="0" destOrd="1" presId="urn:microsoft.com/office/officeart/2005/8/layout/cycle7"/>
    <dgm:cxn modelId="{5A3B8033-B021-4708-A763-FE801FCFAFA5}" srcId="{992AAAD0-4D96-4BDF-94FE-F683F1370EBA}" destId="{DBD013E7-22EE-4F9D-A0B8-C0E3FB175085}" srcOrd="0" destOrd="0" parTransId="{8348264E-0C9F-44D2-A3E6-798EAD2B0313}" sibTransId="{76E50555-065C-4FC5-87D2-6DEF0B2CE06B}"/>
    <dgm:cxn modelId="{E155A035-F58A-4AFE-86A8-4AAC0DFF3EC2}" type="presOf" srcId="{9C4170BC-B40C-42CF-9BED-BA9C72E0AD84}" destId="{1EF743E4-BDB0-4D72-8B4C-15C32E97D3CD}" srcOrd="0" destOrd="1" presId="urn:microsoft.com/office/officeart/2005/8/layout/cycle7"/>
    <dgm:cxn modelId="{0B99DA3A-D91A-4E7D-B276-8236E85DAF5F}" srcId="{9F8D8E55-FDCC-4BE5-BAD0-4816B60B2004}" destId="{D9358FAE-58D5-488A-80B0-F30574BF185A}" srcOrd="1" destOrd="0" parTransId="{09D0EA09-66C1-494E-A4AD-F5777B4D5151}" sibTransId="{C616F526-92A7-416A-A5A7-6E43093CB02D}"/>
    <dgm:cxn modelId="{DA195E3D-4CD6-454A-ABB1-A8F0DB39D04B}" type="presOf" srcId="{8DB91B5A-812F-4CCC-8200-59301EF68E6B}" destId="{D1C75D36-1E71-4D35-9201-AF23462F8097}" srcOrd="0" destOrd="2" presId="urn:microsoft.com/office/officeart/2005/8/layout/cycle7"/>
    <dgm:cxn modelId="{92C2293F-55EE-4AD1-A057-01F3B0401158}" srcId="{26F608B7-9E6B-46DD-8724-EFE185BBE8DF}" destId="{98F53395-4D9C-476C-AB24-EA18D6EF3139}" srcOrd="1" destOrd="0" parTransId="{264521D4-A91E-4A57-8C82-4E7CB119B9DE}" sibTransId="{43DCEA25-0BA2-46F7-BE50-ACD46910124E}"/>
    <dgm:cxn modelId="{6538195C-A187-4D1D-A705-471249FC338C}" type="presOf" srcId="{8D19D8C7-E26C-479D-8083-E10204E26167}" destId="{21F7D04C-F297-499B-9578-37C0A6CF7308}" srcOrd="1" destOrd="0" presId="urn:microsoft.com/office/officeart/2005/8/layout/cycle7"/>
    <dgm:cxn modelId="{2AAA7F5E-D627-4955-9378-76D9F810B5D2}" type="presOf" srcId="{9A4E896F-7D90-4826-A290-51042E991C0C}" destId="{83565315-D899-44A6-BB40-70266F5AF273}" srcOrd="0" destOrd="0" presId="urn:microsoft.com/office/officeart/2005/8/layout/cycle7"/>
    <dgm:cxn modelId="{62701D42-CFD2-4A1E-9003-47D04B57E525}" type="presOf" srcId="{DBD013E7-22EE-4F9D-A0B8-C0E3FB175085}" destId="{431FCDC8-0FA1-4359-87AA-92595696B165}" srcOrd="0" destOrd="1" presId="urn:microsoft.com/office/officeart/2005/8/layout/cycle7"/>
    <dgm:cxn modelId="{AC536244-EA2F-4A1B-BC54-C963558C831C}" type="presOf" srcId="{43DCEA25-0BA2-46F7-BE50-ACD46910124E}" destId="{E362F7F9-488D-4B69-9703-3CB196F148F9}" srcOrd="0" destOrd="0" presId="urn:microsoft.com/office/officeart/2005/8/layout/cycle7"/>
    <dgm:cxn modelId="{F6F76465-1C9D-48E4-8FCF-BECAD15FFACA}" srcId="{26F608B7-9E6B-46DD-8724-EFE185BBE8DF}" destId="{72DF11A7-592A-4682-B171-10AC9697C071}" srcOrd="5" destOrd="0" parTransId="{D266EE2A-1561-43BD-B031-6FFD9CAF9F20}" sibTransId="{6FCB2AEA-8059-4846-A122-DFDD640DC436}"/>
    <dgm:cxn modelId="{DFD90D66-7F5A-415C-AC6B-9007D3ED07B6}" srcId="{9F8D8E55-FDCC-4BE5-BAD0-4816B60B2004}" destId="{66E2CFCB-3A5C-47DE-A20D-E069E2E02106}" srcOrd="0" destOrd="0" parTransId="{CF037091-BAC4-4E58-A3F9-60A43ADD9916}" sibTransId="{B4634AA7-4D96-43A5-8804-CD48D1D43928}"/>
    <dgm:cxn modelId="{BC145848-594D-47A9-98EE-1802BD96A05B}" type="presOf" srcId="{D9358FAE-58D5-488A-80B0-F30574BF185A}" destId="{9B9718BD-6068-4CF6-BEB1-8ADE88B8182F}" srcOrd="0" destOrd="2" presId="urn:microsoft.com/office/officeart/2005/8/layout/cycle7"/>
    <dgm:cxn modelId="{5673BE68-8F6E-447F-9028-2355D9D65DEF}" srcId="{A352B4B9-B800-4C9C-8224-F6E8459E1ABD}" destId="{A8F3CF42-3E9D-4C10-B2F0-88CBC1AAD8AC}" srcOrd="1" destOrd="0" parTransId="{3DF7425C-1A55-4289-A3CE-10B64BD7C117}" sibTransId="{0B29EEC3-967C-45CF-AF91-9D37FC4DC89D}"/>
    <dgm:cxn modelId="{D270486B-DDA9-4118-821D-2BC4C4788E0E}" srcId="{26F608B7-9E6B-46DD-8724-EFE185BBE8DF}" destId="{992AAAD0-4D96-4BDF-94FE-F683F1370EBA}" srcOrd="4" destOrd="0" parTransId="{A585CEE3-4230-49BE-9F54-5B60C458C7E2}" sibTransId="{9A4E896F-7D90-4826-A290-51042E991C0C}"/>
    <dgm:cxn modelId="{09286553-B569-4370-AA15-013C73A7A7C3}" type="presOf" srcId="{6FCB2AEA-8059-4846-A122-DFDD640DC436}" destId="{BE8393CB-B90D-4613-B282-FECE3AE2C459}" srcOrd="1" destOrd="0" presId="urn:microsoft.com/office/officeart/2005/8/layout/cycle7"/>
    <dgm:cxn modelId="{16FDBB73-0B58-4C9D-BDC0-BCC9AA3CEE9D}" srcId="{98F53395-4D9C-476C-AB24-EA18D6EF3139}" destId="{B548E2A6-B1E2-4CA6-9C0D-43B4791E5430}" srcOrd="0" destOrd="0" parTransId="{A594FDD1-1569-4024-BF0B-57B675C14699}" sibTransId="{E4CBEDBD-9CC1-407F-9E41-B71CA53DF350}"/>
    <dgm:cxn modelId="{F02CFE73-1C52-4AC4-8592-F44B578D27F3}" type="presOf" srcId="{8D19D8C7-E26C-479D-8083-E10204E26167}" destId="{33957388-7D06-4026-A422-116976ED3743}" srcOrd="0" destOrd="0" presId="urn:microsoft.com/office/officeart/2005/8/layout/cycle7"/>
    <dgm:cxn modelId="{DD2B2555-BC20-49A7-8554-839F54BC114D}" type="presOf" srcId="{D1729500-CF65-4713-940D-2F1E470E7A7D}" destId="{6EFFC11E-7786-40B7-B6B0-F20FCF0C89DD}" srcOrd="0" destOrd="2" presId="urn:microsoft.com/office/officeart/2005/8/layout/cycle7"/>
    <dgm:cxn modelId="{D8EF6959-34B4-4450-8080-CC497CF94227}" type="presOf" srcId="{D37E3F19-280B-4B78-935B-F1D669793F6A}" destId="{FA927799-1A40-4A1F-A734-188BC7E9BCAD}" srcOrd="1" destOrd="0" presId="urn:microsoft.com/office/officeart/2005/8/layout/cycle7"/>
    <dgm:cxn modelId="{40A17D7D-4838-41A1-9D3D-345234511FDC}" type="presOf" srcId="{97DF051C-8C04-49C4-B5AF-E0494E7A5459}" destId="{01B565E9-A89E-435B-9231-50CB00B3569D}" srcOrd="0" destOrd="2" presId="urn:microsoft.com/office/officeart/2005/8/layout/cycle7"/>
    <dgm:cxn modelId="{D368A580-8DE5-42AA-B157-784127FC6A3D}" type="presOf" srcId="{E9C69FD0-4E5D-47C3-A136-B40FC76734C3}" destId="{62916E46-58E6-4EB9-ABB1-D79DEBB0EA58}" srcOrd="0" destOrd="0" presId="urn:microsoft.com/office/officeart/2005/8/layout/cycle7"/>
    <dgm:cxn modelId="{DAFC8E89-0982-4B22-B816-313F9291FF83}" srcId="{26F608B7-9E6B-46DD-8724-EFE185BBE8DF}" destId="{BC4A87AE-9A01-47E9-80EF-C4BCC84A94CE}" srcOrd="3" destOrd="0" parTransId="{E160E72B-DAA5-4ABA-8649-B018C514DFC9}" sibTransId="{E9C69FD0-4E5D-47C3-A136-B40FC76734C3}"/>
    <dgm:cxn modelId="{28F1348F-BD3F-414C-9EA9-260AF7BBC96F}" type="presOf" srcId="{05F61A7D-86CB-419F-B476-0CD640E2BE55}" destId="{6EFFC11E-7786-40B7-B6B0-F20FCF0C89DD}" srcOrd="0" destOrd="3" presId="urn:microsoft.com/office/officeart/2005/8/layout/cycle7"/>
    <dgm:cxn modelId="{6DDCF98F-7EE6-41DA-81AF-D1BCD7633AF3}" type="presOf" srcId="{BC4A87AE-9A01-47E9-80EF-C4BCC84A94CE}" destId="{D1C75D36-1E71-4D35-9201-AF23462F8097}" srcOrd="0" destOrd="0" presId="urn:microsoft.com/office/officeart/2005/8/layout/cycle7"/>
    <dgm:cxn modelId="{95E57A94-9412-4187-A0EE-4DA89DD784C4}" srcId="{BC4A87AE-9A01-47E9-80EF-C4BCC84A94CE}" destId="{8DB91B5A-812F-4CCC-8200-59301EF68E6B}" srcOrd="1" destOrd="0" parTransId="{DA949478-5E72-4EE9-812A-E6DEC4A3A513}" sibTransId="{BEEFDEE0-B711-4559-AFB4-07D26E5919EF}"/>
    <dgm:cxn modelId="{FAEDE895-FC57-435B-B8F2-3EEC244EEE1A}" type="presOf" srcId="{96A74F9C-BB73-4F66-83C0-90D71E3C78B8}" destId="{01B565E9-A89E-435B-9231-50CB00B3569D}" srcOrd="0" destOrd="0" presId="urn:microsoft.com/office/officeart/2005/8/layout/cycle7"/>
    <dgm:cxn modelId="{13B75B96-A90A-411A-9DB3-D60A5E94F7EA}" type="presOf" srcId="{72DF11A7-592A-4682-B171-10AC9697C071}" destId="{D24C3E23-2180-43A2-99C2-809E8765127F}" srcOrd="0" destOrd="0" presId="urn:microsoft.com/office/officeart/2005/8/layout/cycle7"/>
    <dgm:cxn modelId="{BC4D0297-CB80-47D5-8AC3-0EAB3673FD10}" type="presOf" srcId="{ECB15CB6-3E96-4BEA-8F61-BDB21FDFF07D}" destId="{D24C3E23-2180-43A2-99C2-809E8765127F}" srcOrd="0" destOrd="1" presId="urn:microsoft.com/office/officeart/2005/8/layout/cycle7"/>
    <dgm:cxn modelId="{4EDE069D-9C78-44D8-8356-BA193188E6EC}" type="presOf" srcId="{26F608B7-9E6B-46DD-8724-EFE185BBE8DF}" destId="{7758DC15-9A0E-4FDF-A6B0-07A8F892D849}" srcOrd="0" destOrd="0" presId="urn:microsoft.com/office/officeart/2005/8/layout/cycle7"/>
    <dgm:cxn modelId="{C68E139D-2251-4011-ABED-8013DD5C21C6}" type="presOf" srcId="{9A4E896F-7D90-4826-A290-51042E991C0C}" destId="{E80E41B8-350A-49D2-B6D9-511BC2BBAE9F}" srcOrd="1" destOrd="0" presId="urn:microsoft.com/office/officeart/2005/8/layout/cycle7"/>
    <dgm:cxn modelId="{A391ABA8-903B-41F1-A6D9-49724C727696}" srcId="{26F608B7-9E6B-46DD-8724-EFE185BBE8DF}" destId="{9F8D8E55-FDCC-4BE5-BAD0-4816B60B2004}" srcOrd="0" destOrd="0" parTransId="{41A4E4FA-B765-4B84-99AF-1721912BEE9B}" sibTransId="{8D19D8C7-E26C-479D-8083-E10204E26167}"/>
    <dgm:cxn modelId="{EB0E55AA-A0F8-4A7E-9D29-7160B0CA427D}" type="presOf" srcId="{E9C69FD0-4E5D-47C3-A136-B40FC76734C3}" destId="{20E0EF7C-56B9-4414-AAFF-06E850D71DAF}" srcOrd="1" destOrd="0" presId="urn:microsoft.com/office/officeart/2005/8/layout/cycle7"/>
    <dgm:cxn modelId="{4D597FAA-DB97-4525-92AB-04216F2C36AB}" type="presOf" srcId="{66E2CFCB-3A5C-47DE-A20D-E069E2E02106}" destId="{9B9718BD-6068-4CF6-BEB1-8ADE88B8182F}" srcOrd="0" destOrd="1" presId="urn:microsoft.com/office/officeart/2005/8/layout/cycle7"/>
    <dgm:cxn modelId="{797819AB-B328-4A2A-A5DB-CA6D7556CCAE}" type="presOf" srcId="{C5CA9056-30A9-4801-A995-85E8D87F95BE}" destId="{3E19D8FF-CAF7-49F3-B291-6F6C383A7283}" srcOrd="0" destOrd="0" presId="urn:microsoft.com/office/officeart/2005/8/layout/cycle7"/>
    <dgm:cxn modelId="{1051B7BA-E12C-4AED-B1D8-818A0F886246}" type="presOf" srcId="{283E56F7-B358-4944-9A6E-2E169C27FA0E}" destId="{01B565E9-A89E-435B-9231-50CB00B3569D}" srcOrd="0" destOrd="1" presId="urn:microsoft.com/office/officeart/2005/8/layout/cycle7"/>
    <dgm:cxn modelId="{20B3DEBF-E023-4D6D-A8F3-68609455DE0D}" srcId="{72DF11A7-592A-4682-B171-10AC9697C071}" destId="{ECB15CB6-3E96-4BEA-8F61-BDB21FDFF07D}" srcOrd="0" destOrd="0" parTransId="{58D662FE-B597-41AF-95BD-CEE2DBFEA2EB}" sibTransId="{7E89EB71-183F-4673-ADA8-6E057A372462}"/>
    <dgm:cxn modelId="{03FA19D2-0467-4BF3-A7B6-371CE0777220}" type="presOf" srcId="{992AAAD0-4D96-4BDF-94FE-F683F1370EBA}" destId="{431FCDC8-0FA1-4359-87AA-92595696B165}" srcOrd="0" destOrd="0" presId="urn:microsoft.com/office/officeart/2005/8/layout/cycle7"/>
    <dgm:cxn modelId="{7EADE4DC-8768-4796-BB0A-6D609ACC1B6D}" type="presOf" srcId="{9F8D8E55-FDCC-4BE5-BAD0-4816B60B2004}" destId="{9B9718BD-6068-4CF6-BEB1-8ADE88B8182F}" srcOrd="0" destOrd="0" presId="urn:microsoft.com/office/officeart/2005/8/layout/cycle7"/>
    <dgm:cxn modelId="{8C23B6DE-864E-4FC2-943A-DB46B7B5B80D}" type="presOf" srcId="{EFAA78B6-0CAC-44BC-9A38-F11F14F7EED9}" destId="{01B565E9-A89E-435B-9231-50CB00B3569D}" srcOrd="0" destOrd="3" presId="urn:microsoft.com/office/officeart/2005/8/layout/cycle7"/>
    <dgm:cxn modelId="{420F8AE6-42F2-4AFC-A77E-11D622501F2E}" type="presOf" srcId="{C5CA9056-30A9-4801-A995-85E8D87F95BE}" destId="{BD1E743F-29CA-4FE8-BF8C-8995C19048C9}" srcOrd="1" destOrd="0" presId="urn:microsoft.com/office/officeart/2005/8/layout/cycle7"/>
    <dgm:cxn modelId="{092FC9E7-33BE-4926-B2F2-FB8125900BA7}" srcId="{BC4A87AE-9A01-47E9-80EF-C4BCC84A94CE}" destId="{2BB4B447-4EDC-4188-AE94-A137E9114365}" srcOrd="0" destOrd="0" parTransId="{2D3C7A74-305E-47A2-BAA1-A9B9654D797E}" sibTransId="{B2820446-BE97-4CFF-AFCC-8972A96B2A4F}"/>
    <dgm:cxn modelId="{264C58EE-9D14-465D-B142-FCBD3B6E8637}" srcId="{96A74F9C-BB73-4F66-83C0-90D71E3C78B8}" destId="{97DF051C-8C04-49C4-B5AF-E0494E7A5459}" srcOrd="1" destOrd="0" parTransId="{CB02F885-FB31-4698-9808-B723FAB97A05}" sibTransId="{FBDBEE11-4E91-475F-ABC9-22708D6B4493}"/>
    <dgm:cxn modelId="{FB9C4EEF-2370-4181-9ACB-00AEFD5E929D}" srcId="{98F53395-4D9C-476C-AB24-EA18D6EF3139}" destId="{05F61A7D-86CB-419F-B476-0CD640E2BE55}" srcOrd="2" destOrd="0" parTransId="{D46801B4-6037-4387-B408-913FF0DFEE57}" sibTransId="{A0746F38-C497-435C-B8C6-6F10568CBCB4}"/>
    <dgm:cxn modelId="{F20524F2-2B42-45BF-B34E-D58D958711DF}" type="presOf" srcId="{A352B4B9-B800-4C9C-8224-F6E8459E1ABD}" destId="{1EF743E4-BDB0-4D72-8B4C-15C32E97D3CD}" srcOrd="0" destOrd="0" presId="urn:microsoft.com/office/officeart/2005/8/layout/cycle7"/>
    <dgm:cxn modelId="{E8A9D8FB-E8FD-4E13-832A-7F268873A4A3}" type="presOf" srcId="{A8F3CF42-3E9D-4C10-B2F0-88CBC1AAD8AC}" destId="{1EF743E4-BDB0-4D72-8B4C-15C32E97D3CD}" srcOrd="0" destOrd="2" presId="urn:microsoft.com/office/officeart/2005/8/layout/cycle7"/>
    <dgm:cxn modelId="{4D6205FF-7833-44D6-8E70-8ECA88AC81FD}" type="presOf" srcId="{D37E3F19-280B-4B78-935B-F1D669793F6A}" destId="{7617DB63-985A-4682-BCAD-BE7AE6A02C9D}" srcOrd="0" destOrd="0" presId="urn:microsoft.com/office/officeart/2005/8/layout/cycle7"/>
    <dgm:cxn modelId="{530724FF-7B16-48F5-B105-088C45BB2DC4}" srcId="{26F608B7-9E6B-46DD-8724-EFE185BBE8DF}" destId="{A352B4B9-B800-4C9C-8224-F6E8459E1ABD}" srcOrd="2" destOrd="0" parTransId="{2FBA33D5-AA9B-4E64-A612-78023B75CE5C}" sibTransId="{C5CA9056-30A9-4801-A995-85E8D87F95BE}"/>
    <dgm:cxn modelId="{8154F61B-593E-4DAE-9C33-DE2F0DEB11C7}" type="presParOf" srcId="{7758DC15-9A0E-4FDF-A6B0-07A8F892D849}" destId="{9B9718BD-6068-4CF6-BEB1-8ADE88B8182F}" srcOrd="0" destOrd="0" presId="urn:microsoft.com/office/officeart/2005/8/layout/cycle7"/>
    <dgm:cxn modelId="{EB29E296-0C1F-4582-AD78-0ED8CE29DBD2}" type="presParOf" srcId="{7758DC15-9A0E-4FDF-A6B0-07A8F892D849}" destId="{33957388-7D06-4026-A422-116976ED3743}" srcOrd="1" destOrd="0" presId="urn:microsoft.com/office/officeart/2005/8/layout/cycle7"/>
    <dgm:cxn modelId="{3CBEB212-E50A-486A-9924-BDDFCE1B5FC6}" type="presParOf" srcId="{33957388-7D06-4026-A422-116976ED3743}" destId="{21F7D04C-F297-499B-9578-37C0A6CF7308}" srcOrd="0" destOrd="0" presId="urn:microsoft.com/office/officeart/2005/8/layout/cycle7"/>
    <dgm:cxn modelId="{9329CB3D-6A95-414E-95D3-A68E0EDB759F}" type="presParOf" srcId="{7758DC15-9A0E-4FDF-A6B0-07A8F892D849}" destId="{6EFFC11E-7786-40B7-B6B0-F20FCF0C89DD}" srcOrd="2" destOrd="0" presId="urn:microsoft.com/office/officeart/2005/8/layout/cycle7"/>
    <dgm:cxn modelId="{1C7AFFA2-D1F0-402C-BF24-5054CAB4BD7D}" type="presParOf" srcId="{7758DC15-9A0E-4FDF-A6B0-07A8F892D849}" destId="{E362F7F9-488D-4B69-9703-3CB196F148F9}" srcOrd="3" destOrd="0" presId="urn:microsoft.com/office/officeart/2005/8/layout/cycle7"/>
    <dgm:cxn modelId="{FE930F1F-A021-42BF-A5B2-0C6671E4FC0C}" type="presParOf" srcId="{E362F7F9-488D-4B69-9703-3CB196F148F9}" destId="{3DA27DA7-9D43-4912-8727-F2849E04ED2F}" srcOrd="0" destOrd="0" presId="urn:microsoft.com/office/officeart/2005/8/layout/cycle7"/>
    <dgm:cxn modelId="{33F421CD-CD06-4FED-AACA-CE5BFCFD3DF0}" type="presParOf" srcId="{7758DC15-9A0E-4FDF-A6B0-07A8F892D849}" destId="{1EF743E4-BDB0-4D72-8B4C-15C32E97D3CD}" srcOrd="4" destOrd="0" presId="urn:microsoft.com/office/officeart/2005/8/layout/cycle7"/>
    <dgm:cxn modelId="{4AAB69A7-63C1-4394-BDD3-10603FE725E6}" type="presParOf" srcId="{7758DC15-9A0E-4FDF-A6B0-07A8F892D849}" destId="{3E19D8FF-CAF7-49F3-B291-6F6C383A7283}" srcOrd="5" destOrd="0" presId="urn:microsoft.com/office/officeart/2005/8/layout/cycle7"/>
    <dgm:cxn modelId="{195E763B-5BBA-4027-AFF3-C11DB7225B3D}" type="presParOf" srcId="{3E19D8FF-CAF7-49F3-B291-6F6C383A7283}" destId="{BD1E743F-29CA-4FE8-BF8C-8995C19048C9}" srcOrd="0" destOrd="0" presId="urn:microsoft.com/office/officeart/2005/8/layout/cycle7"/>
    <dgm:cxn modelId="{DD377C24-DB08-44B6-AA22-0A86B2C42AD8}" type="presParOf" srcId="{7758DC15-9A0E-4FDF-A6B0-07A8F892D849}" destId="{D1C75D36-1E71-4D35-9201-AF23462F8097}" srcOrd="6" destOrd="0" presId="urn:microsoft.com/office/officeart/2005/8/layout/cycle7"/>
    <dgm:cxn modelId="{CB4F2B93-C6B8-44D4-A894-7F5733B15969}" type="presParOf" srcId="{7758DC15-9A0E-4FDF-A6B0-07A8F892D849}" destId="{62916E46-58E6-4EB9-ABB1-D79DEBB0EA58}" srcOrd="7" destOrd="0" presId="urn:microsoft.com/office/officeart/2005/8/layout/cycle7"/>
    <dgm:cxn modelId="{28722370-FE67-4F51-B8FA-47A00EBD3289}" type="presParOf" srcId="{62916E46-58E6-4EB9-ABB1-D79DEBB0EA58}" destId="{20E0EF7C-56B9-4414-AAFF-06E850D71DAF}" srcOrd="0" destOrd="0" presId="urn:microsoft.com/office/officeart/2005/8/layout/cycle7"/>
    <dgm:cxn modelId="{6FDE2BE0-601D-4611-B0CE-7B6219B605C8}" type="presParOf" srcId="{7758DC15-9A0E-4FDF-A6B0-07A8F892D849}" destId="{431FCDC8-0FA1-4359-87AA-92595696B165}" srcOrd="8" destOrd="0" presId="urn:microsoft.com/office/officeart/2005/8/layout/cycle7"/>
    <dgm:cxn modelId="{B0A3FCC0-EBD7-4876-999C-A3299D03E268}" type="presParOf" srcId="{7758DC15-9A0E-4FDF-A6B0-07A8F892D849}" destId="{83565315-D899-44A6-BB40-70266F5AF273}" srcOrd="9" destOrd="0" presId="urn:microsoft.com/office/officeart/2005/8/layout/cycle7"/>
    <dgm:cxn modelId="{6F05CB8E-6AB1-4401-904A-8394BF46A7E6}" type="presParOf" srcId="{83565315-D899-44A6-BB40-70266F5AF273}" destId="{E80E41B8-350A-49D2-B6D9-511BC2BBAE9F}" srcOrd="0" destOrd="0" presId="urn:microsoft.com/office/officeart/2005/8/layout/cycle7"/>
    <dgm:cxn modelId="{57242A7A-B5F1-4C1A-B2BE-C3402C718D55}" type="presParOf" srcId="{7758DC15-9A0E-4FDF-A6B0-07A8F892D849}" destId="{D24C3E23-2180-43A2-99C2-809E8765127F}" srcOrd="10" destOrd="0" presId="urn:microsoft.com/office/officeart/2005/8/layout/cycle7"/>
    <dgm:cxn modelId="{0187FF5A-70FD-482B-AA84-74E18A478AF9}" type="presParOf" srcId="{7758DC15-9A0E-4FDF-A6B0-07A8F892D849}" destId="{135EF0D1-0A0F-4228-BF44-DF64F82796BC}" srcOrd="11" destOrd="0" presId="urn:microsoft.com/office/officeart/2005/8/layout/cycle7"/>
    <dgm:cxn modelId="{69646C84-D8F3-4CCB-AA7C-08D09C699EE5}" type="presParOf" srcId="{135EF0D1-0A0F-4228-BF44-DF64F82796BC}" destId="{BE8393CB-B90D-4613-B282-FECE3AE2C459}" srcOrd="0" destOrd="0" presId="urn:microsoft.com/office/officeart/2005/8/layout/cycle7"/>
    <dgm:cxn modelId="{6E0845E9-2AF3-46C2-8CCE-B1D1B8315336}" type="presParOf" srcId="{7758DC15-9A0E-4FDF-A6B0-07A8F892D849}" destId="{01B565E9-A89E-435B-9231-50CB00B3569D}" srcOrd="12" destOrd="0" presId="urn:microsoft.com/office/officeart/2005/8/layout/cycle7"/>
    <dgm:cxn modelId="{B3BC07E2-3EA8-410E-A36C-54863BBF629E}" type="presParOf" srcId="{7758DC15-9A0E-4FDF-A6B0-07A8F892D849}" destId="{7617DB63-985A-4682-BCAD-BE7AE6A02C9D}" srcOrd="13" destOrd="0" presId="urn:microsoft.com/office/officeart/2005/8/layout/cycle7"/>
    <dgm:cxn modelId="{254BEADA-71F0-4CCF-BDB5-B435E1702242}" type="presParOf" srcId="{7617DB63-985A-4682-BCAD-BE7AE6A02C9D}" destId="{FA927799-1A40-4A1F-A734-188BC7E9BCA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91AC-1522-4076-9D52-A990EBF022A6}">
      <dsp:nvSpPr>
        <dsp:cNvPr id="0" name=""/>
        <dsp:cNvSpPr/>
      </dsp:nvSpPr>
      <dsp:spPr>
        <a:xfrm>
          <a:off x="1780469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SysML</a:t>
          </a:r>
          <a:r>
            <a:rPr lang="es-ES" sz="2000" kern="1200" dirty="0"/>
            <a:t> ™ - Lenguaje de </a:t>
          </a:r>
          <a:r>
            <a:rPr lang="es-ES" sz="2000" kern="1200" dirty="0" err="1"/>
            <a:t>de</a:t>
          </a:r>
          <a:r>
            <a:rPr lang="es-ES" sz="2000" kern="1200" dirty="0"/>
            <a:t> Modelado de Sistemas</a:t>
          </a:r>
        </a:p>
      </dsp:txBody>
      <dsp:txXfrm>
        <a:off x="2103695" y="3412657"/>
        <a:ext cx="1436445" cy="1238466"/>
      </dsp:txXfrm>
    </dsp:sp>
    <dsp:sp modelId="{3EA4DE44-D5C1-44F3-8F50-7F65E4DE1B43}">
      <dsp:nvSpPr>
        <dsp:cNvPr id="0" name=""/>
        <dsp:cNvSpPr/>
      </dsp:nvSpPr>
      <dsp:spPr>
        <a:xfrm>
          <a:off x="1834580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B6FC5-72FB-4F62-A279-90FBD237688F}">
      <dsp:nvSpPr>
        <dsp:cNvPr id="0" name=""/>
        <dsp:cNvSpPr/>
      </dsp:nvSpPr>
      <dsp:spPr>
        <a:xfrm>
          <a:off x="0" y="216940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9FDEA-DBF3-4916-9DF2-3FFB3F3CC1E9}">
      <dsp:nvSpPr>
        <dsp:cNvPr id="0" name=""/>
        <dsp:cNvSpPr/>
      </dsp:nvSpPr>
      <dsp:spPr>
        <a:xfrm>
          <a:off x="1418000" y="372800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C6F5-2287-4EEB-9A14-E5EEEEA4CC85}">
      <dsp:nvSpPr>
        <dsp:cNvPr id="0" name=""/>
        <dsp:cNvSpPr/>
      </dsp:nvSpPr>
      <dsp:spPr>
        <a:xfrm>
          <a:off x="3555009" y="214805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BPMN™ –  Modelado de Procesos del Negocio</a:t>
          </a:r>
        </a:p>
      </dsp:txBody>
      <dsp:txXfrm>
        <a:off x="3878235" y="2426735"/>
        <a:ext cx="1436445" cy="1238466"/>
      </dsp:txXfrm>
    </dsp:sp>
    <dsp:sp modelId="{F104D346-ED35-4D3B-9ED2-2375832A8559}">
      <dsp:nvSpPr>
        <dsp:cNvPr id="0" name=""/>
        <dsp:cNvSpPr/>
      </dsp:nvSpPr>
      <dsp:spPr>
        <a:xfrm>
          <a:off x="4978939" y="3704752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4C6F-1F81-4A27-8D4A-709D1116C17B}">
      <dsp:nvSpPr>
        <dsp:cNvPr id="0" name=""/>
        <dsp:cNvSpPr/>
      </dsp:nvSpPr>
      <dsp:spPr>
        <a:xfrm>
          <a:off x="5329548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94F2-9E85-424B-B002-418026235B25}">
      <dsp:nvSpPr>
        <dsp:cNvPr id="0" name=""/>
        <dsp:cNvSpPr/>
      </dsp:nvSpPr>
      <dsp:spPr>
        <a:xfrm>
          <a:off x="5383659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7271E-F282-428D-A435-930E1F90480B}">
      <dsp:nvSpPr>
        <dsp:cNvPr id="0" name=""/>
        <dsp:cNvSpPr/>
      </dsp:nvSpPr>
      <dsp:spPr>
        <a:xfrm>
          <a:off x="1780469" y="1166406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UML® – Lenguaje de Modelado Unificado</a:t>
          </a:r>
        </a:p>
      </dsp:txBody>
      <dsp:txXfrm>
        <a:off x="2103695" y="1445083"/>
        <a:ext cx="1436445" cy="1238466"/>
      </dsp:txXfrm>
    </dsp:sp>
    <dsp:sp modelId="{B2E9B241-A0D0-40DD-8029-D47ECD7D755D}">
      <dsp:nvSpPr>
        <dsp:cNvPr id="0" name=""/>
        <dsp:cNvSpPr/>
      </dsp:nvSpPr>
      <dsp:spPr>
        <a:xfrm>
          <a:off x="3192540" y="120531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5D77D-4F1E-4FFF-97E4-5AB35F685759}">
      <dsp:nvSpPr>
        <dsp:cNvPr id="0" name=""/>
        <dsp:cNvSpPr/>
      </dsp:nvSpPr>
      <dsp:spPr>
        <a:xfrm>
          <a:off x="3543094" y="18522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77-F881-4686-BA94-65630F7F9441}">
      <dsp:nvSpPr>
        <dsp:cNvPr id="0" name=""/>
        <dsp:cNvSpPr/>
      </dsp:nvSpPr>
      <dsp:spPr>
        <a:xfrm>
          <a:off x="3616532" y="973776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5387650" y="1097300"/>
          <a:ext cx="3195868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195868" y="377304"/>
              </a:lnTo>
              <a:lnTo>
                <a:pt x="3195868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5699373" y="2825599"/>
          <a:ext cx="91440" cy="632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8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5387650" y="1097300"/>
          <a:ext cx="357442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57442" y="377304"/>
              </a:lnTo>
              <a:lnTo>
                <a:pt x="357442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2655008" y="1097300"/>
          <a:ext cx="2732642" cy="632898"/>
        </a:xfrm>
        <a:custGeom>
          <a:avLst/>
          <a:gdLst/>
          <a:ahLst/>
          <a:cxnLst/>
          <a:rect l="0" t="0" r="0" b="0"/>
          <a:pathLst>
            <a:path>
              <a:moveTo>
                <a:pt x="2732642" y="0"/>
              </a:moveTo>
              <a:lnTo>
                <a:pt x="2732642" y="377304"/>
              </a:lnTo>
              <a:lnTo>
                <a:pt x="0" y="377304"/>
              </a:lnTo>
              <a:lnTo>
                <a:pt x="0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CFF45-5023-498D-A77D-AE8370D000D8}">
      <dsp:nvSpPr>
        <dsp:cNvPr id="0" name=""/>
        <dsp:cNvSpPr/>
      </dsp:nvSpPr>
      <dsp:spPr>
        <a:xfrm>
          <a:off x="4329814" y="1899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Estructura</a:t>
          </a:r>
        </a:p>
      </dsp:txBody>
      <dsp:txXfrm>
        <a:off x="4329814" y="1899"/>
        <a:ext cx="2115671" cy="1095400"/>
      </dsp:txXfrm>
    </dsp:sp>
    <dsp:sp modelId="{AF79E857-2668-49C8-8A0C-07AE9E9990BA}">
      <dsp:nvSpPr>
        <dsp:cNvPr id="0" name=""/>
        <dsp:cNvSpPr/>
      </dsp:nvSpPr>
      <dsp:spPr>
        <a:xfrm>
          <a:off x="4752948" y="853877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4752948" y="853877"/>
        <a:ext cx="1904104" cy="365133"/>
      </dsp:txXfrm>
    </dsp:sp>
    <dsp:sp modelId="{9709197F-5222-4DA4-820A-3A2AFFC38E34}">
      <dsp:nvSpPr>
        <dsp:cNvPr id="0" name=""/>
        <dsp:cNvSpPr/>
      </dsp:nvSpPr>
      <dsp:spPr>
        <a:xfrm>
          <a:off x="1133946" y="1730198"/>
          <a:ext cx="3042124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Definición de Bloques</a:t>
          </a:r>
        </a:p>
      </dsp:txBody>
      <dsp:txXfrm>
        <a:off x="1133946" y="1730198"/>
        <a:ext cx="3042124" cy="1095400"/>
      </dsp:txXfrm>
    </dsp:sp>
    <dsp:sp modelId="{042A0476-C533-4781-985D-5C19E20600C5}">
      <dsp:nvSpPr>
        <dsp:cNvPr id="0" name=""/>
        <dsp:cNvSpPr/>
      </dsp:nvSpPr>
      <dsp:spPr>
        <a:xfrm>
          <a:off x="2020306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Tipo:bdd</a:t>
          </a:r>
          <a:endParaRPr lang="es-ES" sz="2300" kern="1200" dirty="0"/>
        </a:p>
      </dsp:txBody>
      <dsp:txXfrm>
        <a:off x="2020306" y="2582176"/>
        <a:ext cx="1904104" cy="365133"/>
      </dsp:txXfrm>
    </dsp:sp>
    <dsp:sp modelId="{9D49C236-10DA-4B19-8C58-AD67319B9E62}">
      <dsp:nvSpPr>
        <dsp:cNvPr id="0" name=""/>
        <dsp:cNvSpPr/>
      </dsp:nvSpPr>
      <dsp:spPr>
        <a:xfrm>
          <a:off x="4687257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Bloques Internos</a:t>
          </a:r>
        </a:p>
      </dsp:txBody>
      <dsp:txXfrm>
        <a:off x="4687257" y="1730198"/>
        <a:ext cx="2115671" cy="1095400"/>
      </dsp:txXfrm>
    </dsp:sp>
    <dsp:sp modelId="{DFEBFD06-9F5B-4899-BDCB-0913753ED40E}">
      <dsp:nvSpPr>
        <dsp:cNvPr id="0" name=""/>
        <dsp:cNvSpPr/>
      </dsp:nvSpPr>
      <dsp:spPr>
        <a:xfrm>
          <a:off x="5110391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ibd</a:t>
          </a:r>
          <a:endParaRPr lang="es-ES" sz="2300" kern="1200" dirty="0"/>
        </a:p>
      </dsp:txBody>
      <dsp:txXfrm>
        <a:off x="5110391" y="2582176"/>
        <a:ext cx="1904104" cy="365133"/>
      </dsp:txXfrm>
    </dsp:sp>
    <dsp:sp modelId="{3F491F66-2E46-4797-8BB0-F3935652718F}">
      <dsp:nvSpPr>
        <dsp:cNvPr id="0" name=""/>
        <dsp:cNvSpPr/>
      </dsp:nvSpPr>
      <dsp:spPr>
        <a:xfrm>
          <a:off x="4687257" y="3458497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Parámetros</a:t>
          </a:r>
        </a:p>
      </dsp:txBody>
      <dsp:txXfrm>
        <a:off x="4687257" y="3458497"/>
        <a:ext cx="2115671" cy="1095400"/>
      </dsp:txXfrm>
    </dsp:sp>
    <dsp:sp modelId="{AA22AD59-61AD-4F90-9E51-1004A7C9F8E4}">
      <dsp:nvSpPr>
        <dsp:cNvPr id="0" name=""/>
        <dsp:cNvSpPr/>
      </dsp:nvSpPr>
      <dsp:spPr>
        <a:xfrm>
          <a:off x="5110391" y="43104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par</a:t>
          </a:r>
        </a:p>
      </dsp:txBody>
      <dsp:txXfrm>
        <a:off x="5110391" y="4310476"/>
        <a:ext cx="1904104" cy="365133"/>
      </dsp:txXfrm>
    </dsp:sp>
    <dsp:sp modelId="{9B493CE9-6918-4E20-9D78-9F8950EE93B7}">
      <dsp:nvSpPr>
        <dsp:cNvPr id="0" name=""/>
        <dsp:cNvSpPr/>
      </dsp:nvSpPr>
      <dsp:spPr>
        <a:xfrm>
          <a:off x="7525683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Paquetes</a:t>
          </a:r>
        </a:p>
      </dsp:txBody>
      <dsp:txXfrm>
        <a:off x="7525683" y="1730198"/>
        <a:ext cx="2115671" cy="1095400"/>
      </dsp:txXfrm>
    </dsp:sp>
    <dsp:sp modelId="{87445DE7-10BE-4079-885A-CFF7375AE985}">
      <dsp:nvSpPr>
        <dsp:cNvPr id="0" name=""/>
        <dsp:cNvSpPr/>
      </dsp:nvSpPr>
      <dsp:spPr>
        <a:xfrm>
          <a:off x="7948817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pkg</a:t>
          </a:r>
          <a:endParaRPr lang="es-ES" sz="2300" kern="1200" dirty="0"/>
        </a:p>
      </dsp:txBody>
      <dsp:txXfrm>
        <a:off x="7948817" y="2582176"/>
        <a:ext cx="1904104" cy="36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1234615" y="124353"/>
          <a:ext cx="1935765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Soporta</a:t>
          </a:r>
          <a:endParaRPr lang="es-ES" sz="3400" kern="1200" dirty="0"/>
        </a:p>
      </dsp:txBody>
      <dsp:txXfrm>
        <a:off x="1246379" y="136117"/>
        <a:ext cx="1912237" cy="378114"/>
      </dsp:txXfrm>
    </dsp:sp>
    <dsp:sp modelId="{7F08E065-3185-4439-9C76-4B5F5B8659FF}">
      <dsp:nvSpPr>
        <dsp:cNvPr id="0" name=""/>
        <dsp:cNvSpPr/>
      </dsp:nvSpPr>
      <dsp:spPr>
        <a:xfrm>
          <a:off x="1428191" y="525996"/>
          <a:ext cx="218296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218296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646487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Especificación</a:t>
          </a:r>
        </a:p>
      </dsp:txBody>
      <dsp:txXfrm>
        <a:off x="1660350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1428191" y="525996"/>
          <a:ext cx="230654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230654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658845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</a:t>
          </a:r>
        </a:p>
      </dsp:txBody>
      <dsp:txXfrm>
        <a:off x="1668561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1428191" y="525996"/>
          <a:ext cx="218296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218296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646487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Diseño</a:t>
          </a:r>
        </a:p>
      </dsp:txBody>
      <dsp:txXfrm>
        <a:off x="1656185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1428191" y="525996"/>
          <a:ext cx="218296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218296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646487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Verificación</a:t>
          </a:r>
        </a:p>
      </dsp:txBody>
      <dsp:txXfrm>
        <a:off x="1659158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1428191" y="525996"/>
          <a:ext cx="218296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218296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646487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Validación</a:t>
          </a:r>
        </a:p>
      </dsp:txBody>
      <dsp:txXfrm>
        <a:off x="1658146" y="2587059"/>
        <a:ext cx="1525294" cy="374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566689" y="124353"/>
          <a:ext cx="3271617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Para sistemas con</a:t>
          </a:r>
          <a:endParaRPr lang="es-ES" sz="3400" kern="1200" dirty="0"/>
        </a:p>
      </dsp:txBody>
      <dsp:txXfrm>
        <a:off x="578453" y="136117"/>
        <a:ext cx="3248089" cy="378114"/>
      </dsp:txXfrm>
    </dsp:sp>
    <dsp:sp modelId="{7F08E065-3185-4439-9C76-4B5F5B8659FF}">
      <dsp:nvSpPr>
        <dsp:cNvPr id="0" name=""/>
        <dsp:cNvSpPr/>
      </dsp:nvSpPr>
      <dsp:spPr>
        <a:xfrm>
          <a:off x="893850" y="525996"/>
          <a:ext cx="351881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351881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732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Hardware</a:t>
          </a:r>
        </a:p>
      </dsp:txBody>
      <dsp:txXfrm>
        <a:off x="1259595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893850" y="525996"/>
          <a:ext cx="364239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364239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58090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Software</a:t>
          </a:r>
        </a:p>
      </dsp:txBody>
      <dsp:txXfrm>
        <a:off x="1267806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893850" y="525996"/>
          <a:ext cx="351881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351881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245732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</a:t>
          </a:r>
        </a:p>
      </dsp:txBody>
      <dsp:txXfrm>
        <a:off x="1255430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893850" y="525996"/>
          <a:ext cx="351881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351881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245732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Personas</a:t>
          </a:r>
        </a:p>
      </dsp:txBody>
      <dsp:txXfrm>
        <a:off x="1258403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893850" y="525996"/>
          <a:ext cx="351881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351881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245732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Instalaciones</a:t>
          </a:r>
        </a:p>
      </dsp:txBody>
      <dsp:txXfrm>
        <a:off x="1257391" y="2587059"/>
        <a:ext cx="1525294" cy="374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884939" y="432268"/>
          <a:ext cx="1715589" cy="454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Provee</a:t>
          </a:r>
          <a:endParaRPr lang="es-ES" sz="3400" kern="1200" dirty="0"/>
        </a:p>
      </dsp:txBody>
      <dsp:txXfrm>
        <a:off x="898248" y="445577"/>
        <a:ext cx="1688971" cy="427788"/>
      </dsp:txXfrm>
    </dsp:sp>
    <dsp:sp modelId="{7F08E065-3185-4439-9C76-4B5F5B8659FF}">
      <dsp:nvSpPr>
        <dsp:cNvPr id="0" name=""/>
        <dsp:cNvSpPr/>
      </dsp:nvSpPr>
      <dsp:spPr>
        <a:xfrm>
          <a:off x="1056498" y="886674"/>
          <a:ext cx="188811" cy="47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159"/>
              </a:lnTo>
              <a:lnTo>
                <a:pt x="188811" y="4711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310" y="998098"/>
          <a:ext cx="2274843" cy="719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Semántica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El Significado</a:t>
          </a:r>
        </a:p>
      </dsp:txBody>
      <dsp:txXfrm>
        <a:off x="1266383" y="1019171"/>
        <a:ext cx="2232697" cy="677325"/>
      </dsp:txXfrm>
    </dsp:sp>
    <dsp:sp modelId="{E8762305-AF09-4A96-8C1C-77C0034FAD05}">
      <dsp:nvSpPr>
        <dsp:cNvPr id="0" name=""/>
        <dsp:cNvSpPr/>
      </dsp:nvSpPr>
      <dsp:spPr>
        <a:xfrm>
          <a:off x="1056498" y="886674"/>
          <a:ext cx="216554" cy="14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797"/>
              </a:lnTo>
              <a:lnTo>
                <a:pt x="216554" y="149179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73053" y="1872167"/>
          <a:ext cx="2306932" cy="101260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Notación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Representación del Significado</a:t>
          </a:r>
        </a:p>
      </dsp:txBody>
      <dsp:txXfrm>
        <a:off x="1302711" y="1901825"/>
        <a:ext cx="2247616" cy="953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9335633" y="2421353"/>
          <a:ext cx="169764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1697647" y="219855"/>
              </a:lnTo>
              <a:lnTo>
                <a:pt x="169764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9333607" y="3428434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9289913" y="2421353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855"/>
              </a:lnTo>
              <a:lnTo>
                <a:pt x="89413" y="219855"/>
              </a:lnTo>
              <a:lnTo>
                <a:pt x="89413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7725373" y="2421353"/>
          <a:ext cx="1610259" cy="368790"/>
        </a:xfrm>
        <a:custGeom>
          <a:avLst/>
          <a:gdLst/>
          <a:ahLst/>
          <a:cxnLst/>
          <a:rect l="0" t="0" r="0" b="0"/>
          <a:pathLst>
            <a:path>
              <a:moveTo>
                <a:pt x="1610259" y="0"/>
              </a:moveTo>
              <a:lnTo>
                <a:pt x="1610259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AB4FE-014A-41EA-9972-AF7EC12BC85C}">
      <dsp:nvSpPr>
        <dsp:cNvPr id="0" name=""/>
        <dsp:cNvSpPr/>
      </dsp:nvSpPr>
      <dsp:spPr>
        <a:xfrm>
          <a:off x="6350811" y="1407907"/>
          <a:ext cx="2984821" cy="37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19"/>
              </a:lnTo>
              <a:lnTo>
                <a:pt x="2984821" y="226219"/>
              </a:lnTo>
              <a:lnTo>
                <a:pt x="2984821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539F7-70D7-4349-A9A7-95CB978719F7}">
      <dsp:nvSpPr>
        <dsp:cNvPr id="0" name=""/>
        <dsp:cNvSpPr/>
      </dsp:nvSpPr>
      <dsp:spPr>
        <a:xfrm>
          <a:off x="5011289" y="1407907"/>
          <a:ext cx="1339522" cy="375154"/>
        </a:xfrm>
        <a:custGeom>
          <a:avLst/>
          <a:gdLst/>
          <a:ahLst/>
          <a:cxnLst/>
          <a:rect l="0" t="0" r="0" b="0"/>
          <a:pathLst>
            <a:path>
              <a:moveTo>
                <a:pt x="1339522" y="0"/>
              </a:moveTo>
              <a:lnTo>
                <a:pt x="1339522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F95B-D449-4EF3-8D59-2B568D1EAFEF}">
      <dsp:nvSpPr>
        <dsp:cNvPr id="0" name=""/>
        <dsp:cNvSpPr/>
      </dsp:nvSpPr>
      <dsp:spPr>
        <a:xfrm>
          <a:off x="3357335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2626697" y="219855"/>
              </a:lnTo>
              <a:lnTo>
                <a:pt x="262669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3357335" y="2421353"/>
          <a:ext cx="88861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888617" y="219855"/>
              </a:lnTo>
              <a:lnTo>
                <a:pt x="88861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2384592" y="2421353"/>
          <a:ext cx="972743" cy="368790"/>
        </a:xfrm>
        <a:custGeom>
          <a:avLst/>
          <a:gdLst/>
          <a:ahLst/>
          <a:cxnLst/>
          <a:rect l="0" t="0" r="0" b="0"/>
          <a:pathLst>
            <a:path>
              <a:moveTo>
                <a:pt x="972743" y="0"/>
              </a:moveTo>
              <a:lnTo>
                <a:pt x="972743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730638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2626697" y="0"/>
              </a:moveTo>
              <a:lnTo>
                <a:pt x="2626697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A6EA9-97C1-4415-AB45-A8D7387296DC}">
      <dsp:nvSpPr>
        <dsp:cNvPr id="0" name=""/>
        <dsp:cNvSpPr/>
      </dsp:nvSpPr>
      <dsp:spPr>
        <a:xfrm>
          <a:off x="3357335" y="1407907"/>
          <a:ext cx="2993476" cy="375154"/>
        </a:xfrm>
        <a:custGeom>
          <a:avLst/>
          <a:gdLst/>
          <a:ahLst/>
          <a:cxnLst/>
          <a:rect l="0" t="0" r="0" b="0"/>
          <a:pathLst>
            <a:path>
              <a:moveTo>
                <a:pt x="2993476" y="0"/>
              </a:moveTo>
              <a:lnTo>
                <a:pt x="2993476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523EC-77D4-4EC4-8544-EF59F6C9CD33}">
      <dsp:nvSpPr>
        <dsp:cNvPr id="0" name=""/>
        <dsp:cNvSpPr/>
      </dsp:nvSpPr>
      <dsp:spPr>
        <a:xfrm>
          <a:off x="5088648" y="769616"/>
          <a:ext cx="2524326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00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Diagramas SysML ™</a:t>
          </a:r>
          <a:endParaRPr lang="es-ES" sz="1800" kern="1200" dirty="0"/>
        </a:p>
      </dsp:txBody>
      <dsp:txXfrm>
        <a:off x="5088648" y="769616"/>
        <a:ext cx="2524326" cy="638291"/>
      </dsp:txXfrm>
    </dsp:sp>
    <dsp:sp modelId="{280E0885-C744-4892-A958-26EC3506CE64}">
      <dsp:nvSpPr>
        <dsp:cNvPr id="0" name=""/>
        <dsp:cNvSpPr/>
      </dsp:nvSpPr>
      <dsp:spPr>
        <a:xfrm>
          <a:off x="6038283" y="1272428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6038283" y="1272428"/>
        <a:ext cx="1109523" cy="212763"/>
      </dsp:txXfrm>
    </dsp:sp>
    <dsp:sp modelId="{68DC429D-7F3C-446B-BB16-D1213175AA42}">
      <dsp:nvSpPr>
        <dsp:cNvPr id="0" name=""/>
        <dsp:cNvSpPr/>
      </dsp:nvSpPr>
      <dsp:spPr>
        <a:xfrm>
          <a:off x="2740933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Comportamiento</a:t>
          </a:r>
        </a:p>
      </dsp:txBody>
      <dsp:txXfrm>
        <a:off x="2740933" y="1783061"/>
        <a:ext cx="1232803" cy="638291"/>
      </dsp:txXfrm>
    </dsp:sp>
    <dsp:sp modelId="{DAFDF285-03B7-4FBD-AAE5-7D64AAADAAEC}">
      <dsp:nvSpPr>
        <dsp:cNvPr id="0" name=""/>
        <dsp:cNvSpPr/>
      </dsp:nvSpPr>
      <dsp:spPr>
        <a:xfrm>
          <a:off x="2987494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2987494" y="2279510"/>
        <a:ext cx="1109523" cy="212763"/>
      </dsp:txXfrm>
    </dsp:sp>
    <dsp:sp modelId="{DE1C32FE-2FBA-472A-8E93-FA2A7BAE2A52}">
      <dsp:nvSpPr>
        <dsp:cNvPr id="0" name=""/>
        <dsp:cNvSpPr/>
      </dsp:nvSpPr>
      <dsp:spPr>
        <a:xfrm>
          <a:off x="114236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Actividades</a:t>
          </a:r>
        </a:p>
      </dsp:txBody>
      <dsp:txXfrm>
        <a:off x="114236" y="2790143"/>
        <a:ext cx="1232803" cy="638291"/>
      </dsp:txXfrm>
    </dsp:sp>
    <dsp:sp modelId="{C9461FD0-706E-4AF6-9757-94D46A246B24}">
      <dsp:nvSpPr>
        <dsp:cNvPr id="0" name=""/>
        <dsp:cNvSpPr/>
      </dsp:nvSpPr>
      <dsp:spPr>
        <a:xfrm>
          <a:off x="360797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360797" y="3286592"/>
        <a:ext cx="1109523" cy="212763"/>
      </dsp:txXfrm>
    </dsp:sp>
    <dsp:sp modelId="{E0B9FE0C-0F10-441B-AB91-11F21257A420}">
      <dsp:nvSpPr>
        <dsp:cNvPr id="0" name=""/>
        <dsp:cNvSpPr/>
      </dsp:nvSpPr>
      <dsp:spPr>
        <a:xfrm>
          <a:off x="176819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Secuencias</a:t>
          </a:r>
        </a:p>
      </dsp:txBody>
      <dsp:txXfrm>
        <a:off x="1768190" y="2790143"/>
        <a:ext cx="1232803" cy="638291"/>
      </dsp:txXfrm>
    </dsp:sp>
    <dsp:sp modelId="{70939A82-6DE5-4812-A052-7437D3E0E31F}">
      <dsp:nvSpPr>
        <dsp:cNvPr id="0" name=""/>
        <dsp:cNvSpPr/>
      </dsp:nvSpPr>
      <dsp:spPr>
        <a:xfrm>
          <a:off x="2014750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2014750" y="3286592"/>
        <a:ext cx="1109523" cy="212763"/>
      </dsp:txXfrm>
    </dsp:sp>
    <dsp:sp modelId="{192ACB67-C87E-4ECF-97CB-8705F0CB67D9}">
      <dsp:nvSpPr>
        <dsp:cNvPr id="0" name=""/>
        <dsp:cNvSpPr/>
      </dsp:nvSpPr>
      <dsp:spPr>
        <a:xfrm>
          <a:off x="3422143" y="2790143"/>
          <a:ext cx="1647617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Máquina de Estados</a:t>
          </a:r>
        </a:p>
      </dsp:txBody>
      <dsp:txXfrm>
        <a:off x="3422143" y="2790143"/>
        <a:ext cx="1647617" cy="638291"/>
      </dsp:txXfrm>
    </dsp:sp>
    <dsp:sp modelId="{D0B666A1-16BE-46C2-97BE-EDBB44E0178C}">
      <dsp:nvSpPr>
        <dsp:cNvPr id="0" name=""/>
        <dsp:cNvSpPr/>
      </dsp:nvSpPr>
      <dsp:spPr>
        <a:xfrm>
          <a:off x="387611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3876111" y="3286592"/>
        <a:ext cx="1109523" cy="212763"/>
      </dsp:txXfrm>
    </dsp:sp>
    <dsp:sp modelId="{A96DF9A7-BFF1-4712-B64D-2F3499E562E4}">
      <dsp:nvSpPr>
        <dsp:cNvPr id="0" name=""/>
        <dsp:cNvSpPr/>
      </dsp:nvSpPr>
      <dsp:spPr>
        <a:xfrm>
          <a:off x="536763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Casos de Uso</a:t>
          </a:r>
        </a:p>
      </dsp:txBody>
      <dsp:txXfrm>
        <a:off x="5367630" y="2790143"/>
        <a:ext cx="1232803" cy="638291"/>
      </dsp:txXfrm>
    </dsp:sp>
    <dsp:sp modelId="{C7EC98A2-2B1D-42A0-AF52-39B5B6851D43}">
      <dsp:nvSpPr>
        <dsp:cNvPr id="0" name=""/>
        <dsp:cNvSpPr/>
      </dsp:nvSpPr>
      <dsp:spPr>
        <a:xfrm>
          <a:off x="561419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5614191" y="3286592"/>
        <a:ext cx="1109523" cy="212763"/>
      </dsp:txXfrm>
    </dsp:sp>
    <dsp:sp modelId="{979A8D03-03D9-4864-BB5A-82B404DB9F96}">
      <dsp:nvSpPr>
        <dsp:cNvPr id="0" name=""/>
        <dsp:cNvSpPr/>
      </dsp:nvSpPr>
      <dsp:spPr>
        <a:xfrm>
          <a:off x="4394887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Requerimientos</a:t>
          </a:r>
        </a:p>
      </dsp:txBody>
      <dsp:txXfrm>
        <a:off x="4394887" y="1783061"/>
        <a:ext cx="1232803" cy="638291"/>
      </dsp:txXfrm>
    </dsp:sp>
    <dsp:sp modelId="{4D0FC34B-5B16-4BE4-90ED-C98F23065FD7}">
      <dsp:nvSpPr>
        <dsp:cNvPr id="0" name=""/>
        <dsp:cNvSpPr/>
      </dsp:nvSpPr>
      <dsp:spPr>
        <a:xfrm>
          <a:off x="4641448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Nuevo Diagrama</a:t>
          </a:r>
          <a:endParaRPr lang="es-ES" sz="1000" kern="1200" dirty="0"/>
        </a:p>
      </dsp:txBody>
      <dsp:txXfrm>
        <a:off x="4641448" y="2279510"/>
        <a:ext cx="1109523" cy="212763"/>
      </dsp:txXfrm>
    </dsp:sp>
    <dsp:sp modelId="{2D37F673-A713-4B5A-9F46-24A3E8593938}">
      <dsp:nvSpPr>
        <dsp:cNvPr id="0" name=""/>
        <dsp:cNvSpPr/>
      </dsp:nvSpPr>
      <dsp:spPr>
        <a:xfrm>
          <a:off x="8719231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Estructura</a:t>
          </a:r>
        </a:p>
      </dsp:txBody>
      <dsp:txXfrm>
        <a:off x="8719231" y="1783061"/>
        <a:ext cx="1232803" cy="638291"/>
      </dsp:txXfrm>
    </dsp:sp>
    <dsp:sp modelId="{61F08A4D-C499-45A8-BE7E-59F357BDAB03}">
      <dsp:nvSpPr>
        <dsp:cNvPr id="0" name=""/>
        <dsp:cNvSpPr/>
      </dsp:nvSpPr>
      <dsp:spPr>
        <a:xfrm>
          <a:off x="8965792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8965792" y="2279510"/>
        <a:ext cx="1109523" cy="212763"/>
      </dsp:txXfrm>
    </dsp:sp>
    <dsp:sp modelId="{9709197F-5222-4DA4-820A-3A2AFFC38E34}">
      <dsp:nvSpPr>
        <dsp:cNvPr id="0" name=""/>
        <dsp:cNvSpPr/>
      </dsp:nvSpPr>
      <dsp:spPr>
        <a:xfrm>
          <a:off x="7021584" y="2790143"/>
          <a:ext cx="1407578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Definición de Bloques</a:t>
          </a:r>
        </a:p>
      </dsp:txBody>
      <dsp:txXfrm>
        <a:off x="7021584" y="2790143"/>
        <a:ext cx="1407578" cy="638291"/>
      </dsp:txXfrm>
    </dsp:sp>
    <dsp:sp modelId="{042A0476-C533-4781-985D-5C19E20600C5}">
      <dsp:nvSpPr>
        <dsp:cNvPr id="0" name=""/>
        <dsp:cNvSpPr/>
      </dsp:nvSpPr>
      <dsp:spPr>
        <a:xfrm>
          <a:off x="7355532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7355532" y="3286592"/>
        <a:ext cx="1109523" cy="212763"/>
      </dsp:txXfrm>
    </dsp:sp>
    <dsp:sp modelId="{9D49C236-10DA-4B19-8C58-AD67319B9E62}">
      <dsp:nvSpPr>
        <dsp:cNvPr id="0" name=""/>
        <dsp:cNvSpPr/>
      </dsp:nvSpPr>
      <dsp:spPr>
        <a:xfrm>
          <a:off x="8762925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Bloques Internos</a:t>
          </a:r>
        </a:p>
      </dsp:txBody>
      <dsp:txXfrm>
        <a:off x="8762925" y="2790143"/>
        <a:ext cx="1232803" cy="638291"/>
      </dsp:txXfrm>
    </dsp:sp>
    <dsp:sp modelId="{DFEBFD06-9F5B-4899-BDCB-0913753ED40E}">
      <dsp:nvSpPr>
        <dsp:cNvPr id="0" name=""/>
        <dsp:cNvSpPr/>
      </dsp:nvSpPr>
      <dsp:spPr>
        <a:xfrm>
          <a:off x="9009486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9009486" y="3286592"/>
        <a:ext cx="1109523" cy="212763"/>
      </dsp:txXfrm>
    </dsp:sp>
    <dsp:sp modelId="{3F491F66-2E46-4797-8BB0-F3935652718F}">
      <dsp:nvSpPr>
        <dsp:cNvPr id="0" name=""/>
        <dsp:cNvSpPr/>
      </dsp:nvSpPr>
      <dsp:spPr>
        <a:xfrm>
          <a:off x="8762925" y="3797225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Parámetros</a:t>
          </a:r>
        </a:p>
      </dsp:txBody>
      <dsp:txXfrm>
        <a:off x="8762925" y="3797225"/>
        <a:ext cx="1232803" cy="638291"/>
      </dsp:txXfrm>
    </dsp:sp>
    <dsp:sp modelId="{AA22AD59-61AD-4F90-9E51-1004A7C9F8E4}">
      <dsp:nvSpPr>
        <dsp:cNvPr id="0" name=""/>
        <dsp:cNvSpPr/>
      </dsp:nvSpPr>
      <dsp:spPr>
        <a:xfrm>
          <a:off x="9009486" y="4293674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Nuevo Diagrama</a:t>
          </a:r>
        </a:p>
      </dsp:txBody>
      <dsp:txXfrm>
        <a:off x="9009486" y="4293674"/>
        <a:ext cx="1109523" cy="212763"/>
      </dsp:txXfrm>
    </dsp:sp>
    <dsp:sp modelId="{9B493CE9-6918-4E20-9D78-9F8950EE93B7}">
      <dsp:nvSpPr>
        <dsp:cNvPr id="0" name=""/>
        <dsp:cNvSpPr/>
      </dsp:nvSpPr>
      <dsp:spPr>
        <a:xfrm>
          <a:off x="10416879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Paquetes</a:t>
          </a:r>
        </a:p>
      </dsp:txBody>
      <dsp:txXfrm>
        <a:off x="10416879" y="2790143"/>
        <a:ext cx="1232803" cy="638291"/>
      </dsp:txXfrm>
    </dsp:sp>
    <dsp:sp modelId="{87445DE7-10BE-4079-885A-CFF7375AE985}">
      <dsp:nvSpPr>
        <dsp:cNvPr id="0" name=""/>
        <dsp:cNvSpPr/>
      </dsp:nvSpPr>
      <dsp:spPr>
        <a:xfrm>
          <a:off x="10663439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10663439" y="3286592"/>
        <a:ext cx="1109523" cy="212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F2587-AC14-4F54-8853-C680E6381ECE}">
      <dsp:nvSpPr>
        <dsp:cNvPr id="0" name=""/>
        <dsp:cNvSpPr/>
      </dsp:nvSpPr>
      <dsp:spPr>
        <a:xfrm>
          <a:off x="2377465" y="3093332"/>
          <a:ext cx="1758673" cy="1758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Sistema</a:t>
          </a:r>
        </a:p>
      </dsp:txBody>
      <dsp:txXfrm>
        <a:off x="2635017" y="3350884"/>
        <a:ext cx="1243569" cy="1243569"/>
      </dsp:txXfrm>
    </dsp:sp>
    <dsp:sp modelId="{FB3C8DE4-9967-4FEB-9B41-E7ABA5543EA1}">
      <dsp:nvSpPr>
        <dsp:cNvPr id="0" name=""/>
        <dsp:cNvSpPr/>
      </dsp:nvSpPr>
      <dsp:spPr>
        <a:xfrm rot="11700000">
          <a:off x="810278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0DEEF-FBBD-4586-9FC6-26D12FFC18B3}">
      <dsp:nvSpPr>
        <dsp:cNvPr id="0" name=""/>
        <dsp:cNvSpPr/>
      </dsp:nvSpPr>
      <dsp:spPr>
        <a:xfrm>
          <a:off x="1094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Requerimientos</a:t>
          </a:r>
        </a:p>
      </dsp:txBody>
      <dsp:txXfrm>
        <a:off x="40241" y="2694992"/>
        <a:ext cx="1592445" cy="1258297"/>
      </dsp:txXfrm>
    </dsp:sp>
    <dsp:sp modelId="{1DEA7ED2-BDA1-4F5E-8CFD-57E5F19CAC09}">
      <dsp:nvSpPr>
        <dsp:cNvPr id="0" name=""/>
        <dsp:cNvSpPr/>
      </dsp:nvSpPr>
      <dsp:spPr>
        <a:xfrm rot="14700000">
          <a:off x="175414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9E894-C893-4FEA-9EFC-4D737F8569F4}">
      <dsp:nvSpPr>
        <dsp:cNvPr id="0" name=""/>
        <dsp:cNvSpPr/>
      </dsp:nvSpPr>
      <dsp:spPr>
        <a:xfrm>
          <a:off x="1362469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Estructura</a:t>
          </a:r>
        </a:p>
      </dsp:txBody>
      <dsp:txXfrm>
        <a:off x="1401616" y="1072567"/>
        <a:ext cx="1592445" cy="1258297"/>
      </dsp:txXfrm>
    </dsp:sp>
    <dsp:sp modelId="{6D80AB7A-EFEC-4388-86D9-C31FB38F0171}">
      <dsp:nvSpPr>
        <dsp:cNvPr id="0" name=""/>
        <dsp:cNvSpPr/>
      </dsp:nvSpPr>
      <dsp:spPr>
        <a:xfrm rot="17700000">
          <a:off x="322253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F6DDB-EAEC-440D-B6CE-55F023207B18}">
      <dsp:nvSpPr>
        <dsp:cNvPr id="0" name=""/>
        <dsp:cNvSpPr/>
      </dsp:nvSpPr>
      <dsp:spPr>
        <a:xfrm>
          <a:off x="3480394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Comportamiento</a:t>
          </a:r>
        </a:p>
      </dsp:txBody>
      <dsp:txXfrm>
        <a:off x="3519541" y="1072567"/>
        <a:ext cx="1592445" cy="1258297"/>
      </dsp:txXfrm>
    </dsp:sp>
    <dsp:sp modelId="{A6AFC6EA-FAA7-4874-8B15-9054BCD5574E}">
      <dsp:nvSpPr>
        <dsp:cNvPr id="0" name=""/>
        <dsp:cNvSpPr/>
      </dsp:nvSpPr>
      <dsp:spPr>
        <a:xfrm rot="20700000">
          <a:off x="4166394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BFE31-A966-40CF-B240-3D9E85843EA0}">
      <dsp:nvSpPr>
        <dsp:cNvPr id="0" name=""/>
        <dsp:cNvSpPr/>
      </dsp:nvSpPr>
      <dsp:spPr>
        <a:xfrm>
          <a:off x="4841770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Parámetros</a:t>
          </a:r>
        </a:p>
      </dsp:txBody>
      <dsp:txXfrm>
        <a:off x="4880917" y="2694992"/>
        <a:ext cx="1592445" cy="1258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F95B-D449-4EF3-8D59-2B568D1EAFEF}">
      <dsp:nvSpPr>
        <dsp:cNvPr id="0" name=""/>
        <dsp:cNvSpPr/>
      </dsp:nvSpPr>
      <dsp:spPr>
        <a:xfrm>
          <a:off x="5848036" y="1905108"/>
          <a:ext cx="4615574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4615574" y="374360"/>
              </a:lnTo>
              <a:lnTo>
                <a:pt x="4615574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5848036" y="1905108"/>
          <a:ext cx="1552818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1552818" y="374360"/>
              </a:lnTo>
              <a:lnTo>
                <a:pt x="1552818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4120862" y="1905108"/>
          <a:ext cx="1727174" cy="636805"/>
        </a:xfrm>
        <a:custGeom>
          <a:avLst/>
          <a:gdLst/>
          <a:ahLst/>
          <a:cxnLst/>
          <a:rect l="0" t="0" r="0" b="0"/>
          <a:pathLst>
            <a:path>
              <a:moveTo>
                <a:pt x="1727174" y="0"/>
              </a:moveTo>
              <a:lnTo>
                <a:pt x="1727174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1206350" y="1905108"/>
          <a:ext cx="4641686" cy="636805"/>
        </a:xfrm>
        <a:custGeom>
          <a:avLst/>
          <a:gdLst/>
          <a:ahLst/>
          <a:cxnLst/>
          <a:rect l="0" t="0" r="0" b="0"/>
          <a:pathLst>
            <a:path>
              <a:moveTo>
                <a:pt x="4641686" y="0"/>
              </a:moveTo>
              <a:lnTo>
                <a:pt x="4641686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A3FD-E013-42A4-903B-FC57C7E8E822}">
      <dsp:nvSpPr>
        <dsp:cNvPr id="0" name=""/>
        <dsp:cNvSpPr/>
      </dsp:nvSpPr>
      <dsp:spPr>
        <a:xfrm>
          <a:off x="4761845" y="780344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Comportamiento</a:t>
          </a:r>
        </a:p>
      </dsp:txBody>
      <dsp:txXfrm>
        <a:off x="4761845" y="780344"/>
        <a:ext cx="2172383" cy="1124763"/>
      </dsp:txXfrm>
    </dsp:sp>
    <dsp:sp modelId="{99057308-9EDC-4417-83FC-6138469F8961}">
      <dsp:nvSpPr>
        <dsp:cNvPr id="0" name=""/>
        <dsp:cNvSpPr/>
      </dsp:nvSpPr>
      <dsp:spPr>
        <a:xfrm>
          <a:off x="5183265" y="1642102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5183265" y="1642102"/>
        <a:ext cx="1955145" cy="374921"/>
      </dsp:txXfrm>
    </dsp:sp>
    <dsp:sp modelId="{DE1C32FE-2FBA-472A-8E93-FA2A7BAE2A52}">
      <dsp:nvSpPr>
        <dsp:cNvPr id="0" name=""/>
        <dsp:cNvSpPr/>
      </dsp:nvSpPr>
      <dsp:spPr>
        <a:xfrm>
          <a:off x="120158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Actividades</a:t>
          </a:r>
        </a:p>
      </dsp:txBody>
      <dsp:txXfrm>
        <a:off x="120158" y="2541913"/>
        <a:ext cx="2172383" cy="1124763"/>
      </dsp:txXfrm>
    </dsp:sp>
    <dsp:sp modelId="{C9461FD0-706E-4AF6-9757-94D46A246B24}">
      <dsp:nvSpPr>
        <dsp:cNvPr id="0" name=""/>
        <dsp:cNvSpPr/>
      </dsp:nvSpPr>
      <dsp:spPr>
        <a:xfrm>
          <a:off x="55463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act</a:t>
          </a:r>
          <a:endParaRPr lang="es-ES" sz="2400" kern="1200" dirty="0"/>
        </a:p>
      </dsp:txBody>
      <dsp:txXfrm>
        <a:off x="554635" y="3416730"/>
        <a:ext cx="1955145" cy="374921"/>
      </dsp:txXfrm>
    </dsp:sp>
    <dsp:sp modelId="{E0B9FE0C-0F10-441B-AB91-11F21257A420}">
      <dsp:nvSpPr>
        <dsp:cNvPr id="0" name=""/>
        <dsp:cNvSpPr/>
      </dsp:nvSpPr>
      <dsp:spPr>
        <a:xfrm>
          <a:off x="3034670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Secuencias</a:t>
          </a:r>
        </a:p>
      </dsp:txBody>
      <dsp:txXfrm>
        <a:off x="3034670" y="2541913"/>
        <a:ext cx="2172383" cy="1124763"/>
      </dsp:txXfrm>
    </dsp:sp>
    <dsp:sp modelId="{70939A82-6DE5-4812-A052-7437D3E0E31F}">
      <dsp:nvSpPr>
        <dsp:cNvPr id="0" name=""/>
        <dsp:cNvSpPr/>
      </dsp:nvSpPr>
      <dsp:spPr>
        <a:xfrm>
          <a:off x="3469147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sd</a:t>
          </a:r>
          <a:endParaRPr lang="es-ES" sz="2400" kern="1200" dirty="0"/>
        </a:p>
      </dsp:txBody>
      <dsp:txXfrm>
        <a:off x="3469147" y="3416730"/>
        <a:ext cx="1955145" cy="374921"/>
      </dsp:txXfrm>
    </dsp:sp>
    <dsp:sp modelId="{192ACB67-C87E-4ECF-97CB-8705F0CB67D9}">
      <dsp:nvSpPr>
        <dsp:cNvPr id="0" name=""/>
        <dsp:cNvSpPr/>
      </dsp:nvSpPr>
      <dsp:spPr>
        <a:xfrm>
          <a:off x="5949182" y="2541913"/>
          <a:ext cx="2903347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Máquina de Estados</a:t>
          </a:r>
        </a:p>
      </dsp:txBody>
      <dsp:txXfrm>
        <a:off x="5949182" y="2541913"/>
        <a:ext cx="2903347" cy="1124763"/>
      </dsp:txXfrm>
    </dsp:sp>
    <dsp:sp modelId="{D0B666A1-16BE-46C2-97BE-EDBB44E0178C}">
      <dsp:nvSpPr>
        <dsp:cNvPr id="0" name=""/>
        <dsp:cNvSpPr/>
      </dsp:nvSpPr>
      <dsp:spPr>
        <a:xfrm>
          <a:off x="6749140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stm</a:t>
          </a:r>
          <a:endParaRPr lang="es-ES" sz="2400" kern="1200" dirty="0"/>
        </a:p>
      </dsp:txBody>
      <dsp:txXfrm>
        <a:off x="6749140" y="3416730"/>
        <a:ext cx="1955145" cy="374921"/>
      </dsp:txXfrm>
    </dsp:sp>
    <dsp:sp modelId="{A96DF9A7-BFF1-4712-B64D-2F3499E562E4}">
      <dsp:nvSpPr>
        <dsp:cNvPr id="0" name=""/>
        <dsp:cNvSpPr/>
      </dsp:nvSpPr>
      <dsp:spPr>
        <a:xfrm>
          <a:off x="9377419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Casos de Uso</a:t>
          </a:r>
        </a:p>
      </dsp:txBody>
      <dsp:txXfrm>
        <a:off x="9377419" y="2541913"/>
        <a:ext cx="2172383" cy="1124763"/>
      </dsp:txXfrm>
    </dsp:sp>
    <dsp:sp modelId="{C7EC98A2-2B1D-42A0-AF52-39B5B6851D43}">
      <dsp:nvSpPr>
        <dsp:cNvPr id="0" name=""/>
        <dsp:cNvSpPr/>
      </dsp:nvSpPr>
      <dsp:spPr>
        <a:xfrm>
          <a:off x="981189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uc</a:t>
          </a:r>
          <a:endParaRPr lang="es-ES" sz="2400" kern="1200" dirty="0"/>
        </a:p>
      </dsp:txBody>
      <dsp:txXfrm>
        <a:off x="9811895" y="3416730"/>
        <a:ext cx="1955145" cy="3749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18BD-6068-4CF6-BEB1-8ADE88B8182F}">
      <dsp:nvSpPr>
        <dsp:cNvPr id="0" name=""/>
        <dsp:cNvSpPr/>
      </dsp:nvSpPr>
      <dsp:spPr>
        <a:xfrm>
          <a:off x="3686243" y="-338022"/>
          <a:ext cx="1458141" cy="1590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Completo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hay omisiones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Nada es evidente</a:t>
          </a:r>
        </a:p>
      </dsp:txBody>
      <dsp:txXfrm>
        <a:off x="3728950" y="-295315"/>
        <a:ext cx="1372727" cy="1504969"/>
      </dsp:txXfrm>
    </dsp:sp>
    <dsp:sp modelId="{33957388-7D06-4026-A422-116976ED3743}">
      <dsp:nvSpPr>
        <dsp:cNvPr id="0" name=""/>
        <dsp:cNvSpPr/>
      </dsp:nvSpPr>
      <dsp:spPr>
        <a:xfrm rot="877005">
          <a:off x="5405523" y="693766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5475620" y="740497"/>
        <a:ext cx="589773" cy="140193"/>
      </dsp:txXfrm>
    </dsp:sp>
    <dsp:sp modelId="{6EFFC11E-7786-40B7-B6B0-F20FCF0C89DD}">
      <dsp:nvSpPr>
        <dsp:cNvPr id="0" name=""/>
        <dsp:cNvSpPr/>
      </dsp:nvSpPr>
      <dsp:spPr>
        <a:xfrm>
          <a:off x="6396628" y="545072"/>
          <a:ext cx="2261674" cy="144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Consistente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Coherencia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contradice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redundante</a:t>
          </a:r>
        </a:p>
      </dsp:txBody>
      <dsp:txXfrm>
        <a:off x="6439022" y="587466"/>
        <a:ext cx="2176886" cy="1362658"/>
      </dsp:txXfrm>
    </dsp:sp>
    <dsp:sp modelId="{E362F7F9-488D-4B69-9703-3CB196F148F9}">
      <dsp:nvSpPr>
        <dsp:cNvPr id="0" name=""/>
        <dsp:cNvSpPr/>
      </dsp:nvSpPr>
      <dsp:spPr>
        <a:xfrm rot="5455184">
          <a:off x="7141532" y="245698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7211628" y="2503718"/>
        <a:ext cx="589773" cy="140193"/>
      </dsp:txXfrm>
    </dsp:sp>
    <dsp:sp modelId="{1EF743E4-BDB0-4D72-8B4C-15C32E97D3CD}">
      <dsp:nvSpPr>
        <dsp:cNvPr id="0" name=""/>
        <dsp:cNvSpPr/>
      </dsp:nvSpPr>
      <dsp:spPr>
        <a:xfrm>
          <a:off x="6044659" y="3155111"/>
          <a:ext cx="2889044" cy="996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Claro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ambiguo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Usa un vocabulario conocido</a:t>
          </a:r>
        </a:p>
      </dsp:txBody>
      <dsp:txXfrm>
        <a:off x="6073858" y="3184310"/>
        <a:ext cx="2830646" cy="938534"/>
      </dsp:txXfrm>
    </dsp:sp>
    <dsp:sp modelId="{3E19D8FF-CAF7-49F3-B291-6F6C383A7283}">
      <dsp:nvSpPr>
        <dsp:cNvPr id="0" name=""/>
        <dsp:cNvSpPr/>
      </dsp:nvSpPr>
      <dsp:spPr>
        <a:xfrm rot="6776345">
          <a:off x="6735421" y="445536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6805517" y="4502098"/>
        <a:ext cx="589773" cy="140193"/>
      </dsp:txXfrm>
    </dsp:sp>
    <dsp:sp modelId="{D1C75D36-1E71-4D35-9201-AF23462F8097}">
      <dsp:nvSpPr>
        <dsp:cNvPr id="0" name=""/>
        <dsp:cNvSpPr/>
      </dsp:nvSpPr>
      <dsp:spPr>
        <a:xfrm>
          <a:off x="5181253" y="4992345"/>
          <a:ext cx="3014938" cy="1105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Comprobable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Validable: ¿Hace lo correcto?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Verificable: ¿Lo hace bien?</a:t>
          </a:r>
        </a:p>
      </dsp:txBody>
      <dsp:txXfrm>
        <a:off x="5213622" y="5024714"/>
        <a:ext cx="2950200" cy="1040430"/>
      </dsp:txXfrm>
    </dsp:sp>
    <dsp:sp modelId="{62916E46-58E6-4EB9-ABB1-D79DEBB0EA58}">
      <dsp:nvSpPr>
        <dsp:cNvPr id="0" name=""/>
        <dsp:cNvSpPr/>
      </dsp:nvSpPr>
      <dsp:spPr>
        <a:xfrm rot="10747913">
          <a:off x="4188263" y="5460459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4258359" y="5507190"/>
        <a:ext cx="589773" cy="140193"/>
      </dsp:txXfrm>
    </dsp:sp>
    <dsp:sp modelId="{431FCDC8-0FA1-4359-87AA-92595696B165}">
      <dsp:nvSpPr>
        <dsp:cNvPr id="0" name=""/>
        <dsp:cNvSpPr/>
      </dsp:nvSpPr>
      <dsp:spPr>
        <a:xfrm>
          <a:off x="828762" y="5276469"/>
          <a:ext cx="3096476" cy="6675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Condiciones</a:t>
          </a:r>
          <a:r>
            <a:rPr lang="es-ES" sz="2000" kern="1200" dirty="0"/>
            <a:t> </a:t>
          </a:r>
          <a:r>
            <a:rPr lang="es-ES" sz="2000" b="1" kern="1200" dirty="0"/>
            <a:t>de Error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Prever lo imprevisto</a:t>
          </a:r>
        </a:p>
      </dsp:txBody>
      <dsp:txXfrm>
        <a:off x="848315" y="5296022"/>
        <a:ext cx="3057370" cy="628479"/>
      </dsp:txXfrm>
    </dsp:sp>
    <dsp:sp modelId="{83565315-D899-44A6-BB40-70266F5AF273}">
      <dsp:nvSpPr>
        <dsp:cNvPr id="0" name=""/>
        <dsp:cNvSpPr/>
      </dsp:nvSpPr>
      <dsp:spPr>
        <a:xfrm rot="14442786">
          <a:off x="1521717" y="461926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1591813" y="4665992"/>
        <a:ext cx="589773" cy="140193"/>
      </dsp:txXfrm>
    </dsp:sp>
    <dsp:sp modelId="{D24C3E23-2180-43A2-99C2-809E8765127F}">
      <dsp:nvSpPr>
        <dsp:cNvPr id="0" name=""/>
        <dsp:cNvSpPr/>
      </dsp:nvSpPr>
      <dsp:spPr>
        <a:xfrm>
          <a:off x="52257" y="2980822"/>
          <a:ext cx="2381318" cy="1214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Trazable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Corresponde con los elementos de los modelos?</a:t>
          </a:r>
        </a:p>
      </dsp:txBody>
      <dsp:txXfrm>
        <a:off x="87840" y="3016405"/>
        <a:ext cx="2310152" cy="1143720"/>
      </dsp:txXfrm>
    </dsp:sp>
    <dsp:sp modelId="{135EF0D1-0A0F-4228-BF44-DF64F82796BC}">
      <dsp:nvSpPr>
        <dsp:cNvPr id="0" name=""/>
        <dsp:cNvSpPr/>
      </dsp:nvSpPr>
      <dsp:spPr>
        <a:xfrm rot="16589035">
          <a:off x="1370230" y="2361103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1440327" y="2407834"/>
        <a:ext cx="589773" cy="140193"/>
      </dsp:txXfrm>
    </dsp:sp>
    <dsp:sp modelId="{01B565E9-A89E-435B-9231-50CB00B3569D}">
      <dsp:nvSpPr>
        <dsp:cNvPr id="0" name=""/>
        <dsp:cNvSpPr/>
      </dsp:nvSpPr>
      <dsp:spPr>
        <a:xfrm>
          <a:off x="583963" y="667084"/>
          <a:ext cx="1830280" cy="1334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Necesario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esencial?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deseable?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opcional?</a:t>
          </a:r>
        </a:p>
      </dsp:txBody>
      <dsp:txXfrm>
        <a:off x="623037" y="706158"/>
        <a:ext cx="1752132" cy="1255928"/>
      </dsp:txXfrm>
    </dsp:sp>
    <dsp:sp modelId="{7617DB63-985A-4682-BCAD-BE7AE6A02C9D}">
      <dsp:nvSpPr>
        <dsp:cNvPr id="0" name=""/>
        <dsp:cNvSpPr/>
      </dsp:nvSpPr>
      <dsp:spPr>
        <a:xfrm rot="20595785">
          <a:off x="2685260" y="75084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755357" y="797572"/>
        <a:ext cx="589773" cy="14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4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4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25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5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61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4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4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7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92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66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0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SysML/1.3/" TargetMode="External"/><Relationship Id="rId2" Type="http://schemas.openxmlformats.org/officeDocument/2006/relationships/hyperlink" Target="http://www.omg.org/spec/SysML/1.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spec/SysML/1.0/" TargetMode="External"/><Relationship Id="rId5" Type="http://schemas.openxmlformats.org/officeDocument/2006/relationships/hyperlink" Target="http://www.omg.org/spec/SysML/1.1/" TargetMode="External"/><Relationship Id="rId4" Type="http://schemas.openxmlformats.org/officeDocument/2006/relationships/hyperlink" Target="http://www.omg.org/spec/SysML/1.2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://www.omg.org/spec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 dirty="0">
                <a:solidFill>
                  <a:schemeClr val="bg1"/>
                </a:solidFill>
              </a:rPr>
              <a:t>OMG Lenguaje de Modelado de Sistemas – OMG </a:t>
            </a:r>
            <a:r>
              <a:rPr lang="es-CO" sz="4800" dirty="0" err="1">
                <a:solidFill>
                  <a:schemeClr val="bg1"/>
                </a:solidFill>
              </a:rPr>
              <a:t>SysML</a:t>
            </a:r>
            <a:r>
              <a:rPr lang="es-CO" sz="4800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s-ES" sz="2000" b="1" dirty="0">
                <a:solidFill>
                  <a:srgbClr val="FFC000"/>
                </a:solidFill>
              </a:rPr>
              <a:t>Ingeniería de Software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Departamento de Ciencias de la Computación y de la Decisión</a:t>
            </a: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Universidad Nacional de Colombia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endParaRPr lang="es-CO" sz="20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9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Existen diversas prácticas para especificar lo que se debe desarrollar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851" y="2191414"/>
            <a:ext cx="361841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b="1" dirty="0"/>
              <a:t>¿Qué especificar?</a:t>
            </a:r>
          </a:p>
          <a:p>
            <a:pPr marL="0" indent="0" algn="ctr">
              <a:buNone/>
            </a:pPr>
            <a:r>
              <a:rPr lang="es-CO" dirty="0"/>
              <a:t>Requisitos</a:t>
            </a:r>
          </a:p>
          <a:p>
            <a:pPr marL="0" indent="0" algn="ctr">
              <a:buNone/>
            </a:pPr>
            <a:r>
              <a:rPr lang="es-CO" dirty="0"/>
              <a:t>Análisis y Diseño</a:t>
            </a:r>
          </a:p>
          <a:p>
            <a:pPr marL="0" indent="0" algn="ctr">
              <a:buNone/>
            </a:pPr>
            <a:r>
              <a:rPr lang="es-CO" dirty="0"/>
              <a:t>Negociación</a:t>
            </a:r>
            <a:endParaRPr lang="es-CO" u="sng" dirty="0"/>
          </a:p>
          <a:p>
            <a:pPr marL="0" indent="0" algn="ctr">
              <a:buNone/>
            </a:pPr>
            <a:r>
              <a:rPr lang="es-CO" dirty="0"/>
              <a:t>Implementación</a:t>
            </a:r>
          </a:p>
          <a:p>
            <a:pPr marL="0" indent="0" algn="ctr">
              <a:buNone/>
            </a:pPr>
            <a:r>
              <a:rPr lang="es-CO" dirty="0"/>
              <a:t>Pruebas</a:t>
            </a:r>
          </a:p>
        </p:txBody>
      </p:sp>
      <p:pic>
        <p:nvPicPr>
          <p:cNvPr id="7" name="Imagen 6" descr="All the Folders are People | achurchforstarvingartis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63" y="2191414"/>
            <a:ext cx="1708556" cy="1754118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18" idx="6"/>
            <a:endCxn id="7" idx="1"/>
          </p:cNvCxnSpPr>
          <p:nvPr/>
        </p:nvCxnSpPr>
        <p:spPr>
          <a:xfrm flipV="1">
            <a:off x="4641391" y="3068473"/>
            <a:ext cx="2729872" cy="6001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6416335" y="1794653"/>
            <a:ext cx="3618412" cy="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/>
              <a:t>¿Cómo especificar?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069229" y="2606808"/>
            <a:ext cx="1406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Escribir</a:t>
            </a:r>
          </a:p>
          <a:p>
            <a:pPr algn="ctr"/>
            <a:r>
              <a:rPr lang="es-CO" dirty="0"/>
              <a:t>documentos </a:t>
            </a:r>
          </a:p>
          <a:p>
            <a:pPr algn="ctr"/>
            <a:r>
              <a:rPr lang="es-CO" dirty="0"/>
              <a:t>extensos</a:t>
            </a:r>
          </a:p>
        </p:txBody>
      </p:sp>
      <p:pic>
        <p:nvPicPr>
          <p:cNvPr id="13" name="Imagen 12" descr="統一モデリング言語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98" y="4226394"/>
            <a:ext cx="3242309" cy="2431732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stCxn id="18" idx="5"/>
            <a:endCxn id="13" idx="1"/>
          </p:cNvCxnSpPr>
          <p:nvPr/>
        </p:nvCxnSpPr>
        <p:spPr>
          <a:xfrm>
            <a:off x="4076934" y="5029098"/>
            <a:ext cx="2624064" cy="4131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989863" y="4980595"/>
            <a:ext cx="1149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Modelar </a:t>
            </a:r>
          </a:p>
          <a:p>
            <a:pPr algn="ctr"/>
            <a:r>
              <a:rPr lang="es-CO" dirty="0"/>
              <a:t>usando </a:t>
            </a:r>
          </a:p>
          <a:p>
            <a:pPr algn="ctr"/>
            <a:r>
              <a:rPr lang="es-CO" dirty="0"/>
              <a:t>diagramas</a:t>
            </a:r>
          </a:p>
        </p:txBody>
      </p:sp>
      <p:sp>
        <p:nvSpPr>
          <p:cNvPr id="18" name="Elipse 17"/>
          <p:cNvSpPr/>
          <p:nvPr/>
        </p:nvSpPr>
        <p:spPr>
          <a:xfrm>
            <a:off x="787038" y="1744656"/>
            <a:ext cx="3854353" cy="384796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35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Los aspectos que se requiere especificar o modelar de un sistema son:</a:t>
            </a:r>
          </a:p>
        </p:txBody>
      </p:sp>
      <p:pic>
        <p:nvPicPr>
          <p:cNvPr id="5" name="Imagen 4" descr="&lt;strong&gt;AirPlane&lt;/strong&gt; by xfaststyle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38" y="2830722"/>
            <a:ext cx="2987524" cy="145193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09799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Sistema Idealizado 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o Esperado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06653" y="2076039"/>
            <a:ext cx="357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Comportamiento / Funcionalidades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6769" y="2097199"/>
            <a:ext cx="27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Estructura /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28658" y="4475680"/>
            <a:ext cx="132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Desempeño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106772" y="4466016"/>
            <a:ext cx="320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Aspectos Específicos de Análisis</a:t>
            </a:r>
          </a:p>
        </p:txBody>
      </p:sp>
      <p:sp>
        <p:nvSpPr>
          <p:cNvPr id="13" name="Proceso 12"/>
          <p:cNvSpPr/>
          <p:nvPr/>
        </p:nvSpPr>
        <p:spPr>
          <a:xfrm>
            <a:off x="1034022" y="2676566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Encender</a:t>
            </a:r>
          </a:p>
        </p:txBody>
      </p:sp>
      <p:sp>
        <p:nvSpPr>
          <p:cNvPr id="14" name="Proceso 13"/>
          <p:cNvSpPr/>
          <p:nvPr/>
        </p:nvSpPr>
        <p:spPr>
          <a:xfrm>
            <a:off x="3089507" y="3258235"/>
            <a:ext cx="99572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Aterrizar</a:t>
            </a:r>
          </a:p>
        </p:txBody>
      </p:sp>
      <p:sp>
        <p:nvSpPr>
          <p:cNvPr id="15" name="Proceso 14"/>
          <p:cNvSpPr/>
          <p:nvPr/>
        </p:nvSpPr>
        <p:spPr>
          <a:xfrm>
            <a:off x="2496941" y="2676565"/>
            <a:ext cx="158828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Despegar</a:t>
            </a:r>
          </a:p>
        </p:txBody>
      </p:sp>
      <p:sp>
        <p:nvSpPr>
          <p:cNvPr id="16" name="Proceso 15"/>
          <p:cNvSpPr/>
          <p:nvPr/>
        </p:nvSpPr>
        <p:spPr>
          <a:xfrm>
            <a:off x="1034021" y="3246234"/>
            <a:ext cx="190512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Volar</a:t>
            </a:r>
          </a:p>
        </p:txBody>
      </p:sp>
      <p:sp>
        <p:nvSpPr>
          <p:cNvPr id="17" name="Proceso 16"/>
          <p:cNvSpPr/>
          <p:nvPr/>
        </p:nvSpPr>
        <p:spPr>
          <a:xfrm>
            <a:off x="8106772" y="2712080"/>
            <a:ext cx="1824184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Motores</a:t>
            </a:r>
          </a:p>
        </p:txBody>
      </p:sp>
      <p:sp>
        <p:nvSpPr>
          <p:cNvPr id="18" name="Proceso 17"/>
          <p:cNvSpPr/>
          <p:nvPr/>
        </p:nvSpPr>
        <p:spPr>
          <a:xfrm>
            <a:off x="8106772" y="3303235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Fuselaje</a:t>
            </a:r>
          </a:p>
        </p:txBody>
      </p:sp>
      <p:sp>
        <p:nvSpPr>
          <p:cNvPr id="19" name="Proceso 18"/>
          <p:cNvSpPr/>
          <p:nvPr/>
        </p:nvSpPr>
        <p:spPr>
          <a:xfrm>
            <a:off x="10086703" y="2714602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Alas</a:t>
            </a:r>
          </a:p>
        </p:txBody>
      </p:sp>
      <p:sp>
        <p:nvSpPr>
          <p:cNvPr id="20" name="Proceso 19"/>
          <p:cNvSpPr/>
          <p:nvPr/>
        </p:nvSpPr>
        <p:spPr>
          <a:xfrm>
            <a:off x="9513348" y="3303236"/>
            <a:ext cx="1840452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Tren de aterrizaje</a:t>
            </a:r>
          </a:p>
        </p:txBody>
      </p:sp>
      <p:sp>
        <p:nvSpPr>
          <p:cNvPr id="21" name="Proceso 20"/>
          <p:cNvSpPr/>
          <p:nvPr/>
        </p:nvSpPr>
        <p:spPr>
          <a:xfrm>
            <a:off x="706282" y="4960609"/>
            <a:ext cx="192257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Aerodinámica</a:t>
            </a:r>
          </a:p>
        </p:txBody>
      </p:sp>
      <p:sp>
        <p:nvSpPr>
          <p:cNvPr id="22" name="Proceso 21"/>
          <p:cNvSpPr/>
          <p:nvPr/>
        </p:nvSpPr>
        <p:spPr>
          <a:xfrm>
            <a:off x="706282" y="5488449"/>
            <a:ext cx="361738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Poder de los motores</a:t>
            </a:r>
          </a:p>
        </p:txBody>
      </p:sp>
      <p:sp>
        <p:nvSpPr>
          <p:cNvPr id="23" name="Proceso 22"/>
          <p:cNvSpPr/>
          <p:nvPr/>
        </p:nvSpPr>
        <p:spPr>
          <a:xfrm>
            <a:off x="2730137" y="4960608"/>
            <a:ext cx="159352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Autonomía</a:t>
            </a:r>
          </a:p>
        </p:txBody>
      </p:sp>
      <p:sp>
        <p:nvSpPr>
          <p:cNvPr id="24" name="Proceso 23"/>
          <p:cNvSpPr/>
          <p:nvPr/>
        </p:nvSpPr>
        <p:spPr>
          <a:xfrm>
            <a:off x="7187130" y="4942323"/>
            <a:ext cx="206670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Costos</a:t>
            </a:r>
          </a:p>
        </p:txBody>
      </p:sp>
      <p:sp>
        <p:nvSpPr>
          <p:cNvPr id="25" name="Proceso 24"/>
          <p:cNvSpPr/>
          <p:nvPr/>
        </p:nvSpPr>
        <p:spPr>
          <a:xfrm>
            <a:off x="10313979" y="5528471"/>
            <a:ext cx="153047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Mercado</a:t>
            </a:r>
          </a:p>
        </p:txBody>
      </p:sp>
      <p:sp>
        <p:nvSpPr>
          <p:cNvPr id="26" name="Proceso 25"/>
          <p:cNvSpPr/>
          <p:nvPr/>
        </p:nvSpPr>
        <p:spPr>
          <a:xfrm>
            <a:off x="9373869" y="4938301"/>
            <a:ext cx="247058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Seguridad</a:t>
            </a:r>
          </a:p>
        </p:txBody>
      </p:sp>
      <p:sp>
        <p:nvSpPr>
          <p:cNvPr id="27" name="Proceso 26"/>
          <p:cNvSpPr/>
          <p:nvPr/>
        </p:nvSpPr>
        <p:spPr>
          <a:xfrm>
            <a:off x="7187130" y="5516470"/>
            <a:ext cx="297648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18296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>
                <a:solidFill>
                  <a:schemeClr val="bg1"/>
                </a:solidFill>
              </a:rPr>
              <a:t>Introducción a SysML™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s-CO" sz="2000">
              <a:solidFill>
                <a:srgbClr val="FFC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0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182" y="365125"/>
            <a:ext cx="9237617" cy="132556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SysML</a:t>
            </a:r>
            <a:r>
              <a:rPr lang="es-CO" dirty="0"/>
              <a:t>™ Permite especificar los elementos necesarios para desarrollar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r>
              <a:rPr lang="es-CO" dirty="0"/>
              <a:t>Es un lenguaje de modelamiento gráfico basado en UML™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7" y="299708"/>
            <a:ext cx="1340905" cy="139098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92292111"/>
              </p:ext>
            </p:extLst>
          </p:nvPr>
        </p:nvGraphicFramePr>
        <p:xfrm>
          <a:off x="319604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031526227"/>
              </p:ext>
            </p:extLst>
          </p:nvPr>
        </p:nvGraphicFramePr>
        <p:xfrm>
          <a:off x="704632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30778487"/>
              </p:ext>
            </p:extLst>
          </p:nvPr>
        </p:nvGraphicFramePr>
        <p:xfrm>
          <a:off x="19594" y="2491982"/>
          <a:ext cx="4454435" cy="327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673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err="1"/>
              <a:t>SysML</a:t>
            </a:r>
            <a:r>
              <a:rPr lang="es-CO" sz="4000" dirty="0"/>
              <a:t>™ ha evolucionado desde el 2007, la última versión disponible para el 2016 es la 1.4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294994"/>
              </p:ext>
            </p:extLst>
          </p:nvPr>
        </p:nvGraphicFramePr>
        <p:xfrm>
          <a:off x="1436915" y="2312128"/>
          <a:ext cx="9731827" cy="40044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83611">
                  <a:extLst>
                    <a:ext uri="{9D8B030D-6E8A-4147-A177-3AD203B41FA5}">
                      <a16:colId xmlns:a16="http://schemas.microsoft.com/office/drawing/2014/main" val="3265277303"/>
                    </a:ext>
                  </a:extLst>
                </a:gridCol>
                <a:gridCol w="2697711">
                  <a:extLst>
                    <a:ext uri="{9D8B030D-6E8A-4147-A177-3AD203B41FA5}">
                      <a16:colId xmlns:a16="http://schemas.microsoft.com/office/drawing/2014/main" val="3046483151"/>
                    </a:ext>
                  </a:extLst>
                </a:gridCol>
                <a:gridCol w="5250505">
                  <a:extLst>
                    <a:ext uri="{9D8B030D-6E8A-4147-A177-3AD203B41FA5}">
                      <a16:colId xmlns:a16="http://schemas.microsoft.com/office/drawing/2014/main" val="828199714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Versión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Fecha de Lanzamiento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7065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Diciembre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/>
                        <a:t>https://www.omg.org/spec/SysML/</a:t>
                      </a:r>
                      <a:r>
                        <a:rPr lang="es-CO" sz="2000"/>
                        <a:t>1.6/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13566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2"/>
                        </a:rPr>
                        <a:t>http://www.omg.org/spec/SysML/1.4/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397021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3"/>
                        </a:rPr>
                        <a:t>http://www.omg.org/spec/SysML/1.3/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816293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4"/>
                        </a:rPr>
                        <a:t>http://www.omg.org/spec/SysML/1.2/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1928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Noviembre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5"/>
                        </a:rPr>
                        <a:t>http://www.omg.org/spec/SysML/1.1/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855467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6"/>
                        </a:rPr>
                        <a:t>http://www.omg.org/spec/SysML/1.0/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23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6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4377" y="365125"/>
            <a:ext cx="7635905" cy="1325563"/>
          </a:xfrm>
        </p:spPr>
        <p:txBody>
          <a:bodyPr>
            <a:normAutofit/>
          </a:bodyPr>
          <a:lstStyle/>
          <a:p>
            <a:pPr algn="ctr"/>
            <a:r>
              <a:rPr lang="es-CO" sz="4000"/>
              <a:t>Diagramas de SysML™ y su relación con UML™</a:t>
            </a:r>
            <a:endParaRPr lang="es-CO" sz="40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467862"/>
              </p:ext>
            </p:extLst>
          </p:nvPr>
        </p:nvGraphicFramePr>
        <p:xfrm>
          <a:off x="140677" y="1575583"/>
          <a:ext cx="11887200" cy="528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416"/>
            <a:ext cx="1340905" cy="1390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283" y="277457"/>
            <a:ext cx="1353517" cy="14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La especificación completa de un sistema mediante SysML™ debe tener: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28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41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199914"/>
            <a:ext cx="8220446" cy="15935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Cada diagrama representa un elemento del modelo completo de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6183"/>
            <a:ext cx="10515600" cy="4060780"/>
          </a:xfrm>
        </p:spPr>
        <p:txBody>
          <a:bodyPr/>
          <a:lstStyle/>
          <a:p>
            <a:r>
              <a:rPr lang="es-CO" dirty="0"/>
              <a:t>Cada modelo deberá estar contenido en un marco (</a:t>
            </a:r>
            <a:r>
              <a:rPr lang="es-CO" i="1" dirty="0" err="1"/>
              <a:t>frame</a:t>
            </a:r>
            <a:r>
              <a:rPr lang="es-CO" dirty="0"/>
              <a:t>).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0486" y="3065672"/>
            <a:ext cx="2782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tipoDiagrama</a:t>
            </a:r>
            <a:r>
              <a:rPr lang="es-CO" dirty="0"/>
              <a:t>: abreviatura especifica del tipo de diagrama. </a:t>
            </a:r>
            <a:r>
              <a:rPr lang="es-CO" dirty="0" err="1"/>
              <a:t>Ej</a:t>
            </a:r>
            <a:r>
              <a:rPr lang="es-CO" dirty="0"/>
              <a:t>:</a:t>
            </a:r>
          </a:p>
          <a:p>
            <a:r>
              <a:rPr lang="es-CO" dirty="0" err="1"/>
              <a:t>Act</a:t>
            </a:r>
            <a:r>
              <a:rPr lang="es-CO" dirty="0"/>
              <a:t> – actividades </a:t>
            </a:r>
          </a:p>
          <a:p>
            <a:r>
              <a:rPr lang="es-CO" dirty="0" err="1"/>
              <a:t>Sd</a:t>
            </a:r>
            <a:r>
              <a:rPr lang="es-CO" dirty="0"/>
              <a:t> – Secuencias </a:t>
            </a:r>
          </a:p>
          <a:p>
            <a:r>
              <a:rPr lang="es-CO" dirty="0" err="1"/>
              <a:t>Pkg</a:t>
            </a:r>
            <a:r>
              <a:rPr lang="es-CO" dirty="0"/>
              <a:t> – Paquetes 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403566" y="4199914"/>
            <a:ext cx="1541417" cy="3328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0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Para ilustrar el uso de los diferentes diagramas se considerará el siguiente caso de estudio: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Compra de una boleta de cine en la taquilla de </a:t>
            </a:r>
            <a:r>
              <a:rPr lang="es-CO" dirty="0" err="1"/>
              <a:t>UNTeatro</a:t>
            </a:r>
            <a:r>
              <a:rPr lang="es-CO" dirty="0"/>
              <a:t>, considerando solamente la intervención del cliente y la persona que atiende en la taquilla (taquillero).</a:t>
            </a:r>
          </a:p>
        </p:txBody>
      </p:sp>
      <p:pic>
        <p:nvPicPr>
          <p:cNvPr id="5" name="Imagen 4" descr="Tamanho mínimo de uma &lt;strong&gt;fila&lt;/strong&gt; no Bret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22" y="4152868"/>
            <a:ext cx="3342543" cy="2024095"/>
          </a:xfrm>
          <a:prstGeom prst="rect">
            <a:avLst/>
          </a:prstGeom>
        </p:spPr>
      </p:pic>
      <p:pic>
        <p:nvPicPr>
          <p:cNvPr id="6" name="Imagen 5" descr="El reparto de los ingresos de la &lt;strong&gt;taquilla&lt;/strong&gt; de cine y las lucrativ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71" y="3948249"/>
            <a:ext cx="3625659" cy="2363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303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El proceso de modelación de un SI comienza con la especificación del diagrama de Casos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26261"/>
              </p:ext>
            </p:extLst>
          </p:nvPr>
        </p:nvGraphicFramePr>
        <p:xfrm>
          <a:off x="152400" y="1825625"/>
          <a:ext cx="11887200" cy="4558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9170127" y="3892731"/>
            <a:ext cx="2978330" cy="2284232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7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CO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CO" sz="2400"/>
              <a:t>Contexto</a:t>
            </a:r>
          </a:p>
          <a:p>
            <a:r>
              <a:rPr lang="es-CO" sz="2400"/>
              <a:t>Introducción a SysML™</a:t>
            </a:r>
          </a:p>
          <a:p>
            <a:r>
              <a:rPr lang="es-CO" sz="2400"/>
              <a:t>Casos de Uso</a:t>
            </a:r>
          </a:p>
          <a:p>
            <a:r>
              <a:rPr lang="es-CO" sz="2400"/>
              <a:t>Diagramas de Requerimientos</a:t>
            </a:r>
          </a:p>
          <a:p>
            <a:r>
              <a:rPr lang="es-CO" sz="2400"/>
              <a:t>Máquina de Estados</a:t>
            </a:r>
          </a:p>
          <a:p>
            <a:r>
              <a:rPr lang="es-CO" sz="2400"/>
              <a:t>Secuencias</a:t>
            </a:r>
          </a:p>
          <a:p>
            <a:r>
              <a:rPr lang="es-CO" sz="2400"/>
              <a:t>Actividades</a:t>
            </a:r>
          </a:p>
          <a:p>
            <a:r>
              <a:rPr lang="es-CO" sz="2400"/>
              <a:t>Diagramas de Estructura</a:t>
            </a:r>
          </a:p>
          <a:p>
            <a:r>
              <a:rPr lang="es-CO" sz="2400"/>
              <a:t>Conclusiones y Referencias</a:t>
            </a:r>
          </a:p>
        </p:txBody>
      </p:sp>
    </p:spTree>
    <p:extLst>
      <p:ext uri="{BB962C8B-B14F-4D97-AF65-F5344CB8AC3E}">
        <p14:creationId xmlns:p14="http://schemas.microsoft.com/office/powerpoint/2010/main" val="358892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19" y="2073683"/>
            <a:ext cx="5634038" cy="45104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Por cada actor se especifica cuál es la interacción (operación, tarea o función) que realizará.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>
            <a:off x="2842267" y="3696790"/>
            <a:ext cx="1194158" cy="16865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319348" y="2962310"/>
            <a:ext cx="1522919" cy="1806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una acción, tarea, operación o función </a:t>
            </a:r>
          </a:p>
          <a:p>
            <a:pPr marL="0" indent="0" algn="r">
              <a:buNone/>
            </a:pPr>
            <a:endParaRPr lang="es-CO" sz="2000" dirty="0"/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>
            <a:off x="7785463" y="2897523"/>
            <a:ext cx="1587745" cy="6478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373208" y="2371424"/>
            <a:ext cx="2135161" cy="1181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7916083" y="5224918"/>
            <a:ext cx="1326504" cy="19616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42587" y="4768583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</p:spTree>
    <p:extLst>
      <p:ext uri="{BB962C8B-B14F-4D97-AF65-F5344CB8AC3E}">
        <p14:creationId xmlns:p14="http://schemas.microsoft.com/office/powerpoint/2010/main" val="318598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/>
          </a:bodyPr>
          <a:lstStyle/>
          <a:p>
            <a:r>
              <a:rPr lang="es-CO" sz="4000" dirty="0"/>
              <a:t>Otro ejemplo…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57" y="2344095"/>
            <a:ext cx="5989592" cy="3959222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 flipV="1">
            <a:off x="2842268" y="3498434"/>
            <a:ext cx="567138" cy="99822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0" idx="3"/>
            <a:endCxn id="19" idx="3"/>
          </p:cNvCxnSpPr>
          <p:nvPr/>
        </p:nvCxnSpPr>
        <p:spPr>
          <a:xfrm flipH="1">
            <a:off x="2842268" y="3342318"/>
            <a:ext cx="410885" cy="1561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58468" y="2962310"/>
            <a:ext cx="2683800" cy="10722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la acción en el sistema. </a:t>
            </a:r>
          </a:p>
          <a:p>
            <a:pPr marL="0" indent="0" algn="r">
              <a:buNone/>
            </a:pPr>
            <a:r>
              <a:rPr lang="es-CO" sz="2000" dirty="0"/>
              <a:t>Cliente NO interactúa.</a:t>
            </a:r>
          </a:p>
        </p:txBody>
      </p:sp>
      <p:sp>
        <p:nvSpPr>
          <p:cNvPr id="20" name="Señal de prohibido 19"/>
          <p:cNvSpPr/>
          <p:nvPr/>
        </p:nvSpPr>
        <p:spPr>
          <a:xfrm>
            <a:off x="3151011" y="2786237"/>
            <a:ext cx="697467" cy="651490"/>
          </a:xfrm>
          <a:prstGeom prst="noSmoking">
            <a:avLst>
              <a:gd name="adj" fmla="val 8877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 flipV="1">
            <a:off x="7054186" y="2283388"/>
            <a:ext cx="2227590" cy="5465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281776" y="1780538"/>
            <a:ext cx="2683801" cy="1005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del sistema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8491102" y="3872570"/>
            <a:ext cx="790674" cy="19531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81776" y="3416235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7700428" y="4721367"/>
            <a:ext cx="1581348" cy="77923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arcador de contenido 2"/>
          <p:cNvSpPr txBox="1">
            <a:spLocks/>
          </p:cNvSpPr>
          <p:nvPr/>
        </p:nvSpPr>
        <p:spPr>
          <a:xfrm>
            <a:off x="9281776" y="5110983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include</a:t>
            </a:r>
            <a:r>
              <a:rPr lang="es-CO" sz="2000" b="1" dirty="0"/>
              <a:t>&gt;&gt;</a:t>
            </a:r>
            <a:r>
              <a:rPr lang="es-CO" sz="2000" dirty="0"/>
              <a:t>, el CU de origen incluye la funcionalidad del CU destino</a:t>
            </a:r>
          </a:p>
        </p:txBody>
      </p:sp>
      <p:sp>
        <p:nvSpPr>
          <p:cNvPr id="54" name="Marcador de contenido 2"/>
          <p:cNvSpPr txBox="1">
            <a:spLocks/>
          </p:cNvSpPr>
          <p:nvPr/>
        </p:nvSpPr>
        <p:spPr>
          <a:xfrm>
            <a:off x="141893" y="5009674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extend</a:t>
            </a:r>
            <a:r>
              <a:rPr lang="es-CO" sz="2000" b="1" dirty="0"/>
              <a:t>&gt;&gt;</a:t>
            </a:r>
            <a:r>
              <a:rPr lang="es-CO" sz="2000" dirty="0"/>
              <a:t>, el CU de origen extiende o amplía la funcionalidad del CU destino</a:t>
            </a:r>
          </a:p>
        </p:txBody>
      </p:sp>
      <p:cxnSp>
        <p:nvCxnSpPr>
          <p:cNvPr id="57" name="Conector recto de flecha 56"/>
          <p:cNvCxnSpPr>
            <a:endCxn id="54" idx="3"/>
          </p:cNvCxnSpPr>
          <p:nvPr/>
        </p:nvCxnSpPr>
        <p:spPr>
          <a:xfrm flipH="1">
            <a:off x="2825694" y="4935758"/>
            <a:ext cx="2699895" cy="6662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8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Considere que el diagrama de casos de uso incluye los siguientes aspectos de BPMN.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6143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s-CO" dirty="0"/>
              <a:t>Las actividades de BPMN pueden ser eventuales casos de uso.</a:t>
            </a:r>
          </a:p>
          <a:p>
            <a:pPr lvl="1">
              <a:lnSpc>
                <a:spcPct val="160000"/>
              </a:lnSpc>
            </a:pPr>
            <a:r>
              <a:rPr lang="es-CO" dirty="0">
                <a:solidFill>
                  <a:srgbClr val="FF0000"/>
                </a:solidFill>
              </a:rPr>
              <a:t>¿Cuál tipo de actividades son candidatas a ser casos de uso?</a:t>
            </a:r>
            <a:endParaRPr lang="es-CO" dirty="0"/>
          </a:p>
          <a:p>
            <a:pPr>
              <a:lnSpc>
                <a:spcPct val="160000"/>
              </a:lnSpc>
            </a:pPr>
            <a:r>
              <a:rPr lang="es-CO" dirty="0"/>
              <a:t>Los carriles o actores de BPMN son posibles actores en los Casos de Uso.</a:t>
            </a:r>
          </a:p>
          <a:p>
            <a:pPr lvl="1">
              <a:lnSpc>
                <a:spcPct val="160000"/>
              </a:lnSpc>
            </a:pPr>
            <a:r>
              <a:rPr lang="es-CO" dirty="0"/>
              <a:t>El Cliente no interactúa con el SI por tanto este actor no debe ir en los Casos de Uso; sin embargo, en un BPMN sí debe ir. </a:t>
            </a:r>
            <a:r>
              <a:rPr lang="es-CO" dirty="0">
                <a:solidFill>
                  <a:srgbClr val="FF0000"/>
                </a:solidFill>
              </a:rPr>
              <a:t>¿Por qué?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65" y="2101737"/>
            <a:ext cx="333375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66" y="4769983"/>
            <a:ext cx="870857" cy="1436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90" y="4769983"/>
            <a:ext cx="897595" cy="1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00" y="1690688"/>
            <a:ext cx="6495424" cy="49784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3368" y="365125"/>
            <a:ext cx="8801579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Ahora se especifican los objetivos/necesidades de los interesados (actores)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39574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req</a:t>
                </a:r>
                <a:endParaRPr lang="es-ES" sz="2400" kern="1200" dirty="0"/>
              </a:p>
            </p:txBody>
          </p:sp>
        </p:grpSp>
      </p:grpSp>
      <p:sp>
        <p:nvSpPr>
          <p:cNvPr id="39" name="Marcador de contenido 2"/>
          <p:cNvSpPr txBox="1">
            <a:spLocks/>
          </p:cNvSpPr>
          <p:nvPr/>
        </p:nvSpPr>
        <p:spPr>
          <a:xfrm>
            <a:off x="9757955" y="4036423"/>
            <a:ext cx="1580606" cy="859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/>
              <a:t>Especifica el </a:t>
            </a:r>
            <a:r>
              <a:rPr lang="es-CO" sz="1800" b="1" dirty="0"/>
              <a:t>caso de uso </a:t>
            </a:r>
            <a:r>
              <a:rPr lang="es-CO" sz="1800" dirty="0"/>
              <a:t>relacionado</a:t>
            </a:r>
          </a:p>
        </p:txBody>
      </p:sp>
      <p:cxnSp>
        <p:nvCxnSpPr>
          <p:cNvPr id="40" name="Conector recto de flecha 39"/>
          <p:cNvCxnSpPr>
            <a:endCxn id="39" idx="2"/>
          </p:cNvCxnSpPr>
          <p:nvPr/>
        </p:nvCxnSpPr>
        <p:spPr>
          <a:xfrm flipV="1">
            <a:off x="8569234" y="4895778"/>
            <a:ext cx="1979024" cy="98250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7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0936" y="365125"/>
            <a:ext cx="8202863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NO es de Comportamiento. Se especifican los aspectos que se deben satisfacer.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44078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rq</a:t>
                </a:r>
                <a:endParaRPr lang="es-ES" sz="2400" kern="1200" dirty="0"/>
              </a:p>
            </p:txBody>
          </p:sp>
        </p:grpSp>
      </p:grpSp>
      <p:grpSp>
        <p:nvGrpSpPr>
          <p:cNvPr id="65" name="Grupo 64"/>
          <p:cNvGrpSpPr/>
          <p:nvPr/>
        </p:nvGrpSpPr>
        <p:grpSpPr>
          <a:xfrm>
            <a:off x="870650" y="2220687"/>
            <a:ext cx="11081865" cy="4076592"/>
            <a:chOff x="413450" y="2259873"/>
            <a:chExt cx="11081865" cy="4076592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50" y="2364564"/>
              <a:ext cx="10049900" cy="3971901"/>
            </a:xfrm>
            <a:prstGeom prst="rect">
              <a:avLst/>
            </a:prstGeom>
          </p:spPr>
        </p:pic>
        <p:sp>
          <p:nvSpPr>
            <p:cNvPr id="29" name="Marcador de contenido 2"/>
            <p:cNvSpPr txBox="1">
              <a:spLocks/>
            </p:cNvSpPr>
            <p:nvPr/>
          </p:nvSpPr>
          <p:spPr>
            <a:xfrm>
              <a:off x="4214897" y="2564406"/>
              <a:ext cx="1571949" cy="8688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defPPr>
                <a:defRPr lang="es-CO"/>
              </a:defPPr>
              <a:lvl1pPr indent="0" algn="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>
                  <a:solidFill>
                    <a:schemeClr val="tx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s-CO" dirty="0"/>
                <a:t>Desagrega el requerimiento de origen</a:t>
              </a: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V="1">
              <a:off x="3005568" y="2885931"/>
              <a:ext cx="1209329" cy="138282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Marcador de contenido 2"/>
            <p:cNvSpPr txBox="1">
              <a:spLocks/>
            </p:cNvSpPr>
            <p:nvPr/>
          </p:nvSpPr>
          <p:spPr>
            <a:xfrm>
              <a:off x="9914709" y="3331026"/>
              <a:ext cx="1580606" cy="13324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CO" sz="1800" dirty="0"/>
                <a:t>Detalla el requerimiento mediante un </a:t>
              </a:r>
              <a:r>
                <a:rPr lang="es-CO" sz="1800" b="1" dirty="0"/>
                <a:t>caso de uso </a:t>
              </a:r>
              <a:r>
                <a:rPr lang="es-CO" sz="1800" dirty="0"/>
                <a:t>existente</a:t>
              </a:r>
            </a:p>
          </p:txBody>
        </p:sp>
        <p:cxnSp>
          <p:nvCxnSpPr>
            <p:cNvPr id="40" name="Conector recto de flecha 39"/>
            <p:cNvCxnSpPr>
              <a:endCxn id="39" idx="2"/>
            </p:cNvCxnSpPr>
            <p:nvPr/>
          </p:nvCxnSpPr>
          <p:spPr>
            <a:xfrm flipV="1">
              <a:off x="9771017" y="4663439"/>
              <a:ext cx="933995" cy="92746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Marcador de contenido 2"/>
            <p:cNvSpPr txBox="1">
              <a:spLocks/>
            </p:cNvSpPr>
            <p:nvPr/>
          </p:nvSpPr>
          <p:spPr>
            <a:xfrm>
              <a:off x="6661647" y="2259873"/>
              <a:ext cx="2362508" cy="6260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CO" sz="1800" dirty="0"/>
                <a:t>La venta de tiquetes se deriva o depende de …</a:t>
              </a: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 flipV="1">
              <a:off x="6661647" y="2885932"/>
              <a:ext cx="431484" cy="100685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27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451392" y="497597"/>
          <a:ext cx="9084491" cy="58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2"/>
          <p:cNvSpPr txBox="1">
            <a:spLocks/>
          </p:cNvSpPr>
          <p:nvPr/>
        </p:nvSpPr>
        <p:spPr>
          <a:xfrm>
            <a:off x="3758360" y="3065739"/>
            <a:ext cx="2185240" cy="116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400" b="1" i="1" dirty="0"/>
              <a:t>Propiedades </a:t>
            </a:r>
          </a:p>
          <a:p>
            <a:pPr marL="0" indent="0" algn="ctr">
              <a:buNone/>
            </a:pPr>
            <a:r>
              <a:rPr lang="es-CO" sz="2400" b="1" i="1" dirty="0"/>
              <a:t>de los Requerimientos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658418" y="1668617"/>
            <a:ext cx="2185240" cy="23416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¿Cuáles requerimientos faltan en el modelo del caso de estudio?</a:t>
            </a:r>
          </a:p>
        </p:txBody>
      </p:sp>
    </p:spTree>
    <p:extLst>
      <p:ext uri="{BB962C8B-B14F-4D97-AF65-F5344CB8AC3E}">
        <p14:creationId xmlns:p14="http://schemas.microsoft.com/office/powerpoint/2010/main" val="19359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27F4-F959-4BE9-9FF8-1E7A561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Diferencias y similitudes Validación / verificación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0629B-7086-478C-9396-4EB74B57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555555"/>
                </a:solidFill>
                <a:latin typeface="Roboto"/>
              </a:rPr>
              <a:t>Similitudes</a:t>
            </a:r>
            <a:endParaRPr lang="es-MX" b="0" i="0" dirty="0">
              <a:solidFill>
                <a:srgbClr val="555555"/>
              </a:solidFill>
              <a:effectLst/>
              <a:latin typeface="Roboto"/>
            </a:endParaRP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Facilitar la detección temprana y corrección de los posibles errores que se hayan cometido en el proceso.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Fomentar y favorecer la intervención de las partes implicadas en todas las fases del proceso.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Proporcionar medidas de apoyo hacia el proceso para mejorar el cumplimiento de los requisitos establecidos.</a:t>
            </a:r>
          </a:p>
          <a:p>
            <a:pPr algn="l" fontAlgn="base"/>
            <a:endParaRPr lang="es-MX" b="0" i="0" dirty="0">
              <a:solidFill>
                <a:srgbClr val="555555"/>
              </a:solidFill>
              <a:effectLst/>
              <a:latin typeface="Roboto"/>
            </a:endParaRPr>
          </a:p>
          <a:p>
            <a:pPr algn="l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Diferencias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Verificación es el proceso de revisar que los resultados son de acuerdo a los insumos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Validación es el proceso de revisar que el producto o servicio es aceptado por el usuario o no.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606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4" y="1746361"/>
            <a:ext cx="3364093" cy="5039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Permite definir los posibles estados por los que pasa un objeto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21324"/>
              </p:ext>
            </p:extLst>
          </p:nvPr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7384914" y="3440684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6421818" y="3931394"/>
            <a:ext cx="963096" cy="33454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4" y="1921122"/>
            <a:ext cx="5004571" cy="43339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Ahora el modelo mas refinado (detallado)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8649015" y="3106662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7744071" y="3597372"/>
            <a:ext cx="904944" cy="3867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contenido 2"/>
          <p:cNvSpPr txBox="1">
            <a:spLocks/>
          </p:cNvSpPr>
          <p:nvPr/>
        </p:nvSpPr>
        <p:spPr>
          <a:xfrm>
            <a:off x="1012063" y="4088081"/>
            <a:ext cx="2000820" cy="1711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CO" dirty="0"/>
              <a:t>¡Cada modelo puede dar pistas de lo que puede faltar en los otros!</a:t>
            </a:r>
          </a:p>
        </p:txBody>
      </p:sp>
      <p:cxnSp>
        <p:nvCxnSpPr>
          <p:cNvPr id="22" name="Conector recto de flecha 21"/>
          <p:cNvCxnSpPr>
            <a:endCxn id="21" idx="3"/>
          </p:cNvCxnSpPr>
          <p:nvPr/>
        </p:nvCxnSpPr>
        <p:spPr>
          <a:xfrm flipH="1" flipV="1">
            <a:off x="3012883" y="4943995"/>
            <a:ext cx="919037" cy="5946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8559" y="4581648"/>
            <a:ext cx="2185240" cy="19140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¿Cómo será el modelo para Película?</a:t>
            </a:r>
          </a:p>
        </p:txBody>
      </p:sp>
    </p:spTree>
    <p:extLst>
      <p:ext uri="{BB962C8B-B14F-4D97-AF65-F5344CB8AC3E}">
        <p14:creationId xmlns:p14="http://schemas.microsoft.com/office/powerpoint/2010/main" val="2712054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6" y="2068285"/>
            <a:ext cx="7736439" cy="45547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5457" y="361949"/>
            <a:ext cx="7992292" cy="1270908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los mensajes que comparten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50633"/>
              </p:ext>
            </p:extLst>
          </p:nvPr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7021209" y="5749448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Mensajes</a:t>
            </a:r>
          </a:p>
        </p:txBody>
      </p:sp>
      <p:cxnSp>
        <p:nvCxnSpPr>
          <p:cNvPr id="9" name="Conector recto de flecha 8"/>
          <p:cNvCxnSpPr>
            <a:endCxn id="8" idx="0"/>
          </p:cNvCxnSpPr>
          <p:nvPr/>
        </p:nvCxnSpPr>
        <p:spPr>
          <a:xfrm>
            <a:off x="7498080" y="4846321"/>
            <a:ext cx="133856" cy="90312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contenido 2"/>
          <p:cNvSpPr txBox="1">
            <a:spLocks/>
          </p:cNvSpPr>
          <p:nvPr/>
        </p:nvSpPr>
        <p:spPr>
          <a:xfrm>
            <a:off x="10156296" y="2453254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Objetos</a:t>
            </a:r>
          </a:p>
        </p:txBody>
      </p:sp>
      <p:cxnSp>
        <p:nvCxnSpPr>
          <p:cNvPr id="13" name="Conector recto de flecha 12"/>
          <p:cNvCxnSpPr>
            <a:endCxn id="12" idx="1"/>
          </p:cNvCxnSpPr>
          <p:nvPr/>
        </p:nvCxnSpPr>
        <p:spPr>
          <a:xfrm flipV="1">
            <a:off x="9575074" y="2627558"/>
            <a:ext cx="581222" cy="4422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586524" y="5607101"/>
            <a:ext cx="1512064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Línea de Vida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582298" y="5297884"/>
            <a:ext cx="992776" cy="30111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contenido 2"/>
          <p:cNvSpPr txBox="1">
            <a:spLocks/>
          </p:cNvSpPr>
          <p:nvPr/>
        </p:nvSpPr>
        <p:spPr>
          <a:xfrm>
            <a:off x="1503239" y="395346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Activación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 flipV="1">
            <a:off x="2736143" y="4152869"/>
            <a:ext cx="624803" cy="342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CO" sz="5800"/>
              <a:t>Contexto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s-CO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7697"/>
            <a:ext cx="3161213" cy="1816372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sus flujos de control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59" y="361949"/>
            <a:ext cx="7413188" cy="6169762"/>
          </a:xfrm>
        </p:spPr>
      </p:pic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326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4" y="365125"/>
            <a:ext cx="7813766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Especifica el flujo de transformación de las entradas en salidas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690688"/>
            <a:ext cx="5899672" cy="4967378"/>
          </a:xfrm>
        </p:spPr>
      </p:pic>
      <p:grpSp>
        <p:nvGrpSpPr>
          <p:cNvPr id="4" name="Grupo 3"/>
          <p:cNvGrpSpPr/>
          <p:nvPr/>
        </p:nvGrpSpPr>
        <p:grpSpPr>
          <a:xfrm>
            <a:off x="838200" y="440950"/>
            <a:ext cx="2172383" cy="1124763"/>
            <a:chOff x="120158" y="2541913"/>
            <a:chExt cx="2172383" cy="1124763"/>
          </a:xfrm>
        </p:grpSpPr>
        <p:sp>
          <p:nvSpPr>
            <p:cNvPr id="8" name="Rectángulo 7"/>
            <p:cNvSpPr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58717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Diagrama de Actividades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72677" y="1315767"/>
            <a:ext cx="1955145" cy="374921"/>
            <a:chOff x="554635" y="3416730"/>
            <a:chExt cx="1955145" cy="374921"/>
          </a:xfrm>
        </p:grpSpPr>
        <p:sp>
          <p:nvSpPr>
            <p:cNvPr id="6" name="Rectángulo 5"/>
            <p:cNvSpPr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15240" rIns="60960" bIns="15240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kern="1200" dirty="0"/>
                <a:t>Tipo: </a:t>
              </a:r>
              <a:r>
                <a:rPr lang="es-ES" sz="2400" kern="1200" dirty="0" err="1"/>
                <a:t>act</a:t>
              </a:r>
              <a:endParaRPr lang="es-ES" sz="24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1068025" y="3975825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2" name="Conector recto de flecha 11"/>
          <p:cNvCxnSpPr>
            <a:endCxn id="11" idx="3"/>
          </p:cNvCxnSpPr>
          <p:nvPr/>
        </p:nvCxnSpPr>
        <p:spPr>
          <a:xfrm flipH="1">
            <a:off x="2300928" y="4153990"/>
            <a:ext cx="709656" cy="212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1111742" y="4785564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5" name="Conector recto de flecha 14"/>
          <p:cNvCxnSpPr>
            <a:endCxn id="14" idx="3"/>
          </p:cNvCxnSpPr>
          <p:nvPr/>
        </p:nvCxnSpPr>
        <p:spPr>
          <a:xfrm flipH="1" flipV="1">
            <a:off x="2344645" y="4984966"/>
            <a:ext cx="665936" cy="3784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118366" y="282011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19" name="Conector recto de flecha 18"/>
          <p:cNvCxnSpPr>
            <a:endCxn id="18" idx="1"/>
          </p:cNvCxnSpPr>
          <p:nvPr/>
        </p:nvCxnSpPr>
        <p:spPr>
          <a:xfrm flipV="1">
            <a:off x="8654500" y="3019515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contenido 2"/>
          <p:cNvSpPr txBox="1">
            <a:spLocks/>
          </p:cNvSpPr>
          <p:nvPr/>
        </p:nvSpPr>
        <p:spPr>
          <a:xfrm>
            <a:off x="9063372" y="3954587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4" name="Conector recto de flecha 23"/>
          <p:cNvCxnSpPr>
            <a:endCxn id="23" idx="1"/>
          </p:cNvCxnSpPr>
          <p:nvPr/>
        </p:nvCxnSpPr>
        <p:spPr>
          <a:xfrm flipV="1">
            <a:off x="8599506" y="4153989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arcador de contenido 2"/>
          <p:cNvSpPr txBox="1">
            <a:spLocks/>
          </p:cNvSpPr>
          <p:nvPr/>
        </p:nvSpPr>
        <p:spPr>
          <a:xfrm>
            <a:off x="9118366" y="4889659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 flipV="1">
            <a:off x="8654500" y="5089061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contenido 2"/>
          <p:cNvSpPr txBox="1">
            <a:spLocks/>
          </p:cNvSpPr>
          <p:nvPr/>
        </p:nvSpPr>
        <p:spPr>
          <a:xfrm>
            <a:off x="8519810" y="602413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Final</a:t>
            </a:r>
          </a:p>
        </p:txBody>
      </p:sp>
      <p:cxnSp>
        <p:nvCxnSpPr>
          <p:cNvPr id="28" name="Conector recto de flecha 27"/>
          <p:cNvCxnSpPr>
            <a:endCxn id="27" idx="1"/>
          </p:cNvCxnSpPr>
          <p:nvPr/>
        </p:nvCxnSpPr>
        <p:spPr>
          <a:xfrm>
            <a:off x="7236823" y="6178731"/>
            <a:ext cx="1282987" cy="4480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1096375" y="2526424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Inicial</a:t>
            </a:r>
          </a:p>
        </p:txBody>
      </p:sp>
      <p:cxnSp>
        <p:nvCxnSpPr>
          <p:cNvPr id="31" name="Conector recto de flecha 30"/>
          <p:cNvCxnSpPr>
            <a:endCxn id="30" idx="3"/>
          </p:cNvCxnSpPr>
          <p:nvPr/>
        </p:nvCxnSpPr>
        <p:spPr>
          <a:xfrm flipH="1">
            <a:off x="2808514" y="2565505"/>
            <a:ext cx="1094467" cy="16032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5951037" y="2041162"/>
            <a:ext cx="2755722" cy="897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40" idx="1"/>
          </p:cNvCxnSpPr>
          <p:nvPr/>
        </p:nvCxnSpPr>
        <p:spPr>
          <a:xfrm flipV="1">
            <a:off x="5951037" y="2155700"/>
            <a:ext cx="2816212" cy="16198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8767249" y="195629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Flujos</a:t>
            </a:r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1068025" y="3144850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Actividades</a:t>
            </a:r>
          </a:p>
        </p:txBody>
      </p:sp>
      <p:cxnSp>
        <p:nvCxnSpPr>
          <p:cNvPr id="44" name="Conector recto de flecha 43"/>
          <p:cNvCxnSpPr>
            <a:endCxn id="43" idx="3"/>
          </p:cNvCxnSpPr>
          <p:nvPr/>
        </p:nvCxnSpPr>
        <p:spPr>
          <a:xfrm flipH="1">
            <a:off x="2780164" y="3343891"/>
            <a:ext cx="2392727" cy="36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2808514" y="3469227"/>
            <a:ext cx="2364377" cy="5821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78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954" y="365125"/>
            <a:ext cx="1093361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se considera la estructura, establece los “</a:t>
            </a:r>
            <a:r>
              <a:rPr lang="es-CO" i="1" dirty="0"/>
              <a:t>pilares</a:t>
            </a:r>
            <a:r>
              <a:rPr lang="es-CO" dirty="0"/>
              <a:t>” del sistema y soportará el comportamiento.</a:t>
            </a:r>
          </a:p>
        </p:txBody>
      </p:sp>
      <p:graphicFrame>
        <p:nvGraphicFramePr>
          <p:cNvPr id="19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533412"/>
              </p:ext>
            </p:extLst>
          </p:nvPr>
        </p:nvGraphicFramePr>
        <p:xfrm>
          <a:off x="838200" y="1941341"/>
          <a:ext cx="10986868" cy="467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51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7606" y="365125"/>
            <a:ext cx="8526193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Se usa para agrupar u ordenar los artefactos o modelos en un espacio de nombres.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8289"/>
            <a:ext cx="10515600" cy="403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Se pueden agrupar de varias formas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jerarquía de los componentes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tipos de diagramas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el punto de vista de quien modela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03628" y="361950"/>
            <a:ext cx="2327238" cy="1217111"/>
            <a:chOff x="838200" y="1825625"/>
            <a:chExt cx="2327238" cy="1217111"/>
          </a:xfrm>
        </p:grpSpPr>
        <p:grpSp>
          <p:nvGrpSpPr>
            <p:cNvPr id="7" name="Grupo 6"/>
            <p:cNvGrpSpPr/>
            <p:nvPr/>
          </p:nvGrpSpPr>
          <p:grpSpPr>
            <a:xfrm>
              <a:off x="838200" y="1825625"/>
              <a:ext cx="2115671" cy="1095400"/>
              <a:chOff x="7525683" y="1730198"/>
              <a:chExt cx="2115671" cy="1095400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uadroTexto 11"/>
              <p:cNvSpPr txBox="1"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5457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200" kern="1200" dirty="0"/>
                  <a:t>Diagrama de Paquetes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1261334" y="2677603"/>
              <a:ext cx="1904104" cy="365133"/>
              <a:chOff x="7948817" y="2582176"/>
              <a:chExt cx="1904104" cy="365133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CuadroTexto 9"/>
              <p:cNvSpPr txBox="1"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20" tIns="14605" rIns="58420" bIns="14605" numCol="1" spcCol="1270" anchor="ctr" anchorCtr="0">
                <a:noAutofit/>
              </a:bodyPr>
              <a:lstStyle/>
              <a:p>
                <a:pPr lvl="0" algn="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Tipo: </a:t>
                </a:r>
                <a:r>
                  <a:rPr lang="es-ES" sz="2300" kern="1200" dirty="0" err="1"/>
                  <a:t>pkg</a:t>
                </a:r>
                <a:endParaRPr lang="es-ES" sz="2300" kern="1200" dirty="0"/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47" y="3922494"/>
            <a:ext cx="3772852" cy="2471869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8685895" y="3100489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Espacio de Nombres</a:t>
            </a:r>
          </a:p>
        </p:txBody>
      </p:sp>
      <p:cxnSp>
        <p:nvCxnSpPr>
          <p:cNvPr id="15" name="Conector recto de flecha 14"/>
          <p:cNvCxnSpPr>
            <a:endCxn id="14" idx="2"/>
          </p:cNvCxnSpPr>
          <p:nvPr/>
        </p:nvCxnSpPr>
        <p:spPr>
          <a:xfrm flipV="1">
            <a:off x="9274630" y="3499292"/>
            <a:ext cx="587375" cy="55923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4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47856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Permite especificar de manera unificada la estructura de un componente, elemento, artefacto o sistema.</a:t>
            </a: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83" y="2105138"/>
            <a:ext cx="4904151" cy="4398568"/>
          </a:xfrm>
        </p:spPr>
      </p:pic>
      <p:grpSp>
        <p:nvGrpSpPr>
          <p:cNvPr id="10" name="Grupo 9"/>
          <p:cNvGrpSpPr/>
          <p:nvPr/>
        </p:nvGrpSpPr>
        <p:grpSpPr>
          <a:xfrm>
            <a:off x="79131" y="371738"/>
            <a:ext cx="3042124" cy="1095400"/>
            <a:chOff x="1133946" y="1730198"/>
            <a:chExt cx="3042124" cy="1095400"/>
          </a:xfrm>
        </p:grpSpPr>
        <p:sp>
          <p:nvSpPr>
            <p:cNvPr id="14" name="Rectángulo 13"/>
            <p:cNvSpPr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uadroTexto 14"/>
            <p:cNvSpPr txBox="1"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Definición de Bloques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65491" y="1223716"/>
            <a:ext cx="1904104" cy="365133"/>
            <a:chOff x="2020306" y="2582176"/>
            <a:chExt cx="1904104" cy="365133"/>
          </a:xfrm>
        </p:grpSpPr>
        <p:sp>
          <p:nvSpPr>
            <p:cNvPr id="12" name="Rectángulo 11"/>
            <p:cNvSpPr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/>
            <p:cNvSpPr txBox="1"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Tipo:bdd</a:t>
              </a:r>
              <a:endParaRPr lang="es-ES" sz="2300" kern="1200" dirty="0"/>
            </a:p>
          </p:txBody>
        </p:sp>
      </p:grpSp>
      <p:sp>
        <p:nvSpPr>
          <p:cNvPr id="17" name="Marcador de contenido 2"/>
          <p:cNvSpPr txBox="1">
            <a:spLocks/>
          </p:cNvSpPr>
          <p:nvPr/>
        </p:nvSpPr>
        <p:spPr>
          <a:xfrm>
            <a:off x="579688" y="2549279"/>
            <a:ext cx="2675709" cy="362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O" b="1" dirty="0" err="1"/>
              <a:t>Cardinalidad</a:t>
            </a:r>
            <a:r>
              <a:rPr lang="es-CO" dirty="0"/>
              <a:t>:</a:t>
            </a:r>
          </a:p>
          <a:p>
            <a:pPr>
              <a:lnSpc>
                <a:spcPct val="150000"/>
              </a:lnSpc>
            </a:pPr>
            <a:r>
              <a:rPr lang="es-CO" dirty="0"/>
              <a:t>Un tiquete es comprado por un cliente.</a:t>
            </a:r>
          </a:p>
          <a:p>
            <a:pPr>
              <a:lnSpc>
                <a:spcPct val="150000"/>
              </a:lnSpc>
            </a:pPr>
            <a:r>
              <a:rPr lang="es-CO" dirty="0"/>
              <a:t>Un cliente puede comprar varios tiquetes.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495006" y="3526971"/>
            <a:ext cx="2364378" cy="3094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869595" y="4849253"/>
            <a:ext cx="2486176" cy="2975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9169220" y="418873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Asociación</a:t>
            </a:r>
          </a:p>
        </p:txBody>
      </p:sp>
      <p:cxnSp>
        <p:nvCxnSpPr>
          <p:cNvPr id="23" name="Conector recto de flecha 22"/>
          <p:cNvCxnSpPr>
            <a:endCxn id="22" idx="1"/>
          </p:cNvCxnSpPr>
          <p:nvPr/>
        </p:nvCxnSpPr>
        <p:spPr>
          <a:xfrm flipV="1">
            <a:off x="7889965" y="4388135"/>
            <a:ext cx="1279255" cy="10548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69220" y="569700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“General”</a:t>
            </a:r>
          </a:p>
        </p:txBody>
      </p:sp>
      <p:cxnSp>
        <p:nvCxnSpPr>
          <p:cNvPr id="27" name="Conector recto de flecha 26"/>
          <p:cNvCxnSpPr>
            <a:endCxn id="26" idx="1"/>
          </p:cNvCxnSpPr>
          <p:nvPr/>
        </p:nvCxnSpPr>
        <p:spPr>
          <a:xfrm>
            <a:off x="6610710" y="5551408"/>
            <a:ext cx="2558510" cy="3449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9220" y="2826058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Específico</a:t>
            </a:r>
          </a:p>
        </p:txBody>
      </p:sp>
      <p:cxnSp>
        <p:nvCxnSpPr>
          <p:cNvPr id="30" name="Conector recto de flecha 29"/>
          <p:cNvCxnSpPr>
            <a:endCxn id="29" idx="1"/>
          </p:cNvCxnSpPr>
          <p:nvPr/>
        </p:nvCxnSpPr>
        <p:spPr>
          <a:xfrm flipV="1">
            <a:off x="7699665" y="3025460"/>
            <a:ext cx="1469555" cy="5274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7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Describe la estructura interna de un bloque en términos de sus propiedades y conexiones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522334"/>
            <a:ext cx="5067549" cy="4165850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Bloques Internos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Tipo:ibd</a:t>
              </a:r>
              <a:endParaRPr lang="es-ES" sz="23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4" y="2978331"/>
            <a:ext cx="2378346" cy="806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salida</a:t>
            </a:r>
          </a:p>
          <a:p>
            <a:pPr algn="ctr"/>
            <a:r>
              <a:rPr lang="es-CO" b="1" dirty="0"/>
              <a:t>Punto de Interacción</a:t>
            </a:r>
          </a:p>
        </p:txBody>
      </p:sp>
      <p:cxnSp>
        <p:nvCxnSpPr>
          <p:cNvPr id="12" name="Conector recto de flecha 11"/>
          <p:cNvCxnSpPr>
            <a:endCxn id="11" idx="1"/>
          </p:cNvCxnSpPr>
          <p:nvPr/>
        </p:nvCxnSpPr>
        <p:spPr>
          <a:xfrm flipV="1">
            <a:off x="8007531" y="3381743"/>
            <a:ext cx="1318443" cy="27122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9011822" y="5204065"/>
            <a:ext cx="2589911" cy="730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Entrada</a:t>
            </a:r>
          </a:p>
          <a:p>
            <a:pPr algn="ctr"/>
            <a:r>
              <a:rPr lang="es-CO" b="1" dirty="0"/>
              <a:t>Punto de Interacción</a:t>
            </a:r>
          </a:p>
          <a:p>
            <a:pPr algn="ctr"/>
            <a:endParaRPr lang="es-CO" b="1" dirty="0"/>
          </a:p>
        </p:txBody>
      </p:sp>
      <p:cxnSp>
        <p:nvCxnSpPr>
          <p:cNvPr id="14" name="Conector recto de flecha 13"/>
          <p:cNvCxnSpPr>
            <a:endCxn id="13" idx="1"/>
          </p:cNvCxnSpPr>
          <p:nvPr/>
        </p:nvCxnSpPr>
        <p:spPr>
          <a:xfrm flipV="1">
            <a:off x="6337403" y="5569139"/>
            <a:ext cx="2674419" cy="11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72697" y="4438502"/>
            <a:ext cx="1497429" cy="34675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70126" y="4087186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 de Flujo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1312552" y="3652969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que se describe</a:t>
            </a:r>
          </a:p>
        </p:txBody>
      </p:sp>
      <p:cxnSp>
        <p:nvCxnSpPr>
          <p:cNvPr id="28" name="Conector recto de flecha 27"/>
          <p:cNvCxnSpPr>
            <a:endCxn id="27" idx="3"/>
          </p:cNvCxnSpPr>
          <p:nvPr/>
        </p:nvCxnSpPr>
        <p:spPr>
          <a:xfrm flipH="1">
            <a:off x="2698121" y="2886891"/>
            <a:ext cx="3023410" cy="10708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arcador de contenido 2"/>
          <p:cNvSpPr txBox="1">
            <a:spLocks/>
          </p:cNvSpPr>
          <p:nvPr/>
        </p:nvSpPr>
        <p:spPr>
          <a:xfrm>
            <a:off x="1415671" y="5018208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Partes del Bloque</a:t>
            </a:r>
          </a:p>
        </p:txBody>
      </p:sp>
      <p:cxnSp>
        <p:nvCxnSpPr>
          <p:cNvPr id="32" name="Conector recto de flecha 31"/>
          <p:cNvCxnSpPr>
            <a:endCxn id="31" idx="3"/>
          </p:cNvCxnSpPr>
          <p:nvPr/>
        </p:nvCxnSpPr>
        <p:spPr>
          <a:xfrm flipH="1">
            <a:off x="2801240" y="4087186"/>
            <a:ext cx="1989364" cy="12357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 flipV="1">
            <a:off x="2801240" y="5452425"/>
            <a:ext cx="1544884" cy="1752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18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En este diagrama se definen las ecuaciones, parámetros, constantes, unidades… y sus dependencias.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1" y="2471578"/>
            <a:ext cx="5243785" cy="3712095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Parámetros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Tipo: par</a:t>
              </a:r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3" y="2079986"/>
            <a:ext cx="2417535" cy="1843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Unidades:</a:t>
            </a:r>
          </a:p>
          <a:p>
            <a:pPr algn="ctr"/>
            <a:r>
              <a:rPr lang="es-CO" b="1" dirty="0"/>
              <a:t>Tipos de Datos</a:t>
            </a:r>
          </a:p>
          <a:p>
            <a:pPr algn="ctr"/>
            <a:r>
              <a:rPr lang="es-CO" b="1" dirty="0"/>
              <a:t>Unidades de Medida</a:t>
            </a:r>
          </a:p>
          <a:p>
            <a:pPr algn="ctr"/>
            <a:r>
              <a:rPr lang="es-CO" b="1" dirty="0"/>
              <a:t>Unidades de Moneda</a:t>
            </a:r>
          </a:p>
          <a:p>
            <a:pPr algn="ctr"/>
            <a:r>
              <a:rPr lang="es-CO" b="1" dirty="0"/>
              <a:t>… </a:t>
            </a:r>
          </a:p>
          <a:p>
            <a:pPr algn="ctr"/>
            <a:endParaRPr lang="es-CO" b="1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650377" y="2471578"/>
            <a:ext cx="4675597" cy="9770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11" idx="1"/>
          </p:cNvCxnSpPr>
          <p:nvPr/>
        </p:nvCxnSpPr>
        <p:spPr>
          <a:xfrm flipV="1">
            <a:off x="7262949" y="3001846"/>
            <a:ext cx="2063024" cy="83834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20" idx="1"/>
          </p:cNvCxnSpPr>
          <p:nvPr/>
        </p:nvCxnSpPr>
        <p:spPr>
          <a:xfrm>
            <a:off x="7262949" y="3978862"/>
            <a:ext cx="2063023" cy="2002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arcador de contenido 2"/>
          <p:cNvSpPr txBox="1">
            <a:spLocks/>
          </p:cNvSpPr>
          <p:nvPr/>
        </p:nvSpPr>
        <p:spPr>
          <a:xfrm>
            <a:off x="9325972" y="4004187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Pesos Colombianos</a:t>
            </a: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641874" y="2542666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Parámetros o Variables de Entrada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2947975" y="2748698"/>
            <a:ext cx="1134675" cy="6092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964180" y="3053347"/>
            <a:ext cx="1144856" cy="1356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1005584" y="5138398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Variables de la Ecuación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3326354" y="4078984"/>
            <a:ext cx="2959320" cy="133751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3352013" y="5183670"/>
            <a:ext cx="2849871" cy="3715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arcador de contenido 2"/>
          <p:cNvSpPr txBox="1">
            <a:spLocks/>
          </p:cNvSpPr>
          <p:nvPr/>
        </p:nvSpPr>
        <p:spPr>
          <a:xfrm>
            <a:off x="9431383" y="5833834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Ecuación</a:t>
            </a: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7680960" y="4952312"/>
            <a:ext cx="1758627" cy="88152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9439587" y="5008750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Consecutivo</a:t>
            </a:r>
          </a:p>
        </p:txBody>
      </p:sp>
      <p:cxnSp>
        <p:nvCxnSpPr>
          <p:cNvPr id="44" name="Conector recto de flecha 43"/>
          <p:cNvCxnSpPr>
            <a:endCxn id="43" idx="1"/>
          </p:cNvCxnSpPr>
          <p:nvPr/>
        </p:nvCxnSpPr>
        <p:spPr>
          <a:xfrm>
            <a:off x="6952156" y="4447751"/>
            <a:ext cx="2487431" cy="73591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31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D7248-4D97-47DC-94EF-D55286E8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Gracias, !Hasta la próxima!</a:t>
            </a:r>
          </a:p>
        </p:txBody>
      </p:sp>
    </p:spTree>
    <p:extLst>
      <p:ext uri="{BB962C8B-B14F-4D97-AF65-F5344CB8AC3E}">
        <p14:creationId xmlns:p14="http://schemas.microsoft.com/office/powerpoint/2010/main" val="326900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858" y="338374"/>
            <a:ext cx="6276775" cy="1855561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Desde 1989, se dedica a la vigilancia y definición de estándares de tecnologías orientadas a objetos.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" y="903895"/>
            <a:ext cx="3200400" cy="1428750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60297631"/>
              </p:ext>
            </p:extLst>
          </p:nvPr>
        </p:nvGraphicFramePr>
        <p:xfrm>
          <a:off x="451394" y="1854927"/>
          <a:ext cx="7412446" cy="51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6" y="4239112"/>
            <a:ext cx="1340905" cy="13909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2220686"/>
            <a:ext cx="1345475" cy="14048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0" y="5408432"/>
            <a:ext cx="1051260" cy="96624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409752" y="2220686"/>
            <a:ext cx="5467091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El listado completo y sus especificaciones en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  <a:hlinkClick r:id="rId11"/>
              </a:rPr>
              <a:t>http://www.omg.org/spec/</a:t>
            </a:r>
            <a:r>
              <a:rPr lang="es-CO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038908" y="4513142"/>
            <a:ext cx="3781697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¡Definen y vigilan más de 50 estándares!</a:t>
            </a:r>
          </a:p>
        </p:txBody>
      </p:sp>
    </p:spTree>
    <p:extLst>
      <p:ext uri="{BB962C8B-B14F-4D97-AF65-F5344CB8AC3E}">
        <p14:creationId xmlns:p14="http://schemas.microsoft.com/office/powerpoint/2010/main" val="6095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Un estándar es en esencia un documento formal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262" y="1484775"/>
            <a:ext cx="5679679" cy="23022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dirty="0"/>
              <a:t>Establecido por consenso entre fabricantes, administraciones, usuarios, laboratorios… aprobado y regulado por una institución reconocida.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8" y="3783873"/>
            <a:ext cx="5069982" cy="28696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38585" y="4599890"/>
            <a:ext cx="567465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Define las normas, reglas, artefactos, guías o características para que se use repetidamente.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3" y="1541639"/>
            <a:ext cx="2138084" cy="7981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908" y="2536739"/>
            <a:ext cx="1370570" cy="6454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32" y="3565301"/>
            <a:ext cx="687364" cy="7176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388" y="3716794"/>
            <a:ext cx="559250" cy="51402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1" y="3543243"/>
            <a:ext cx="792736" cy="8223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66" y="2817432"/>
            <a:ext cx="1132629" cy="2644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30" y="2522679"/>
            <a:ext cx="1250199" cy="6454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56" y="3489983"/>
            <a:ext cx="812720" cy="81272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3849" y="1606913"/>
            <a:ext cx="1839003" cy="45061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9" y="3565301"/>
            <a:ext cx="1121904" cy="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4162"/>
          </a:xfrm>
        </p:spPr>
        <p:txBody>
          <a:bodyPr>
            <a:normAutofit fontScale="90000"/>
          </a:bodyPr>
          <a:lstStyle/>
          <a:p>
            <a:r>
              <a:rPr lang="es-CO" dirty="0"/>
              <a:t>Otras instituciones encargadas de definir, aprobar y regular estándares en materiales, productos, sistemas o servicios.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7" y="5239019"/>
            <a:ext cx="3043287" cy="127869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17" y="2290260"/>
            <a:ext cx="4887061" cy="16860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47" y="4279811"/>
            <a:ext cx="4627949" cy="8823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246" y="1988781"/>
            <a:ext cx="2288994" cy="22889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181" y="4548825"/>
            <a:ext cx="2403499" cy="13803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17" y="4179041"/>
            <a:ext cx="2097094" cy="209709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13" y="2257169"/>
            <a:ext cx="1909603" cy="1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El problema de no definir estándares internacionales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96000" y="1538241"/>
            <a:ext cx="5674658" cy="183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¿Qué debes considerar si deseas llevar el cargador de pared de tu celular de Colombia para Inglaterra?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1690688"/>
            <a:ext cx="5827123" cy="41179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37" y="3573553"/>
            <a:ext cx="4585063" cy="306237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21193" y="5531122"/>
            <a:ext cx="5674658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¿Has tenido problemas con la tercera pata del cargador de tu portátil?</a:t>
            </a:r>
          </a:p>
        </p:txBody>
      </p:sp>
    </p:spTree>
    <p:extLst>
      <p:ext uri="{BB962C8B-B14F-4D97-AF65-F5344CB8AC3E}">
        <p14:creationId xmlns:p14="http://schemas.microsoft.com/office/powerpoint/2010/main" val="42767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Cuando no se usa un estándar, cada agente o interesado en el problema puede entender o llegar a resultados diferentes.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1" y="2015173"/>
            <a:ext cx="8848998" cy="47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beneficios de usar un estándar para especificar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Reducción de errores y ambigüedad.</a:t>
            </a:r>
          </a:p>
          <a:p>
            <a:r>
              <a:rPr lang="es-CO" dirty="0"/>
              <a:t>Soporte al desarrollo incremental.</a:t>
            </a:r>
          </a:p>
          <a:p>
            <a:r>
              <a:rPr lang="es-CO" dirty="0"/>
              <a:t>Facilidad para incorporar aspectos nuevos en el sistema.</a:t>
            </a:r>
          </a:p>
          <a:p>
            <a:r>
              <a:rPr lang="es-CO" dirty="0"/>
              <a:t>Facilita la validación de los requisitos.</a:t>
            </a:r>
          </a:p>
          <a:p>
            <a:r>
              <a:rPr lang="es-CO" dirty="0"/>
              <a:t>Permite verificar la trazabilidad de los elementos del sistema.</a:t>
            </a:r>
          </a:p>
          <a:p>
            <a:r>
              <a:rPr lang="es-CO" dirty="0"/>
              <a:t>Mejora la captura del conocimiento.</a:t>
            </a:r>
          </a:p>
          <a:p>
            <a:r>
              <a:rPr lang="es-CO" dirty="0"/>
              <a:t>Facilita la compatibilidad entre diferentes sistemas.</a:t>
            </a:r>
          </a:p>
          <a:p>
            <a:r>
              <a:rPr lang="es-CO" dirty="0"/>
              <a:t>Facilita la identificación de riesgos.</a:t>
            </a:r>
          </a:p>
          <a:p>
            <a:r>
              <a:rPr lang="es-CO" dirty="0"/>
              <a:t>Contribuye a la completitud de los requisitos.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043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1678</Words>
  <Application>Microsoft Office PowerPoint</Application>
  <PresentationFormat>Panorámica</PresentationFormat>
  <Paragraphs>320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Roboto</vt:lpstr>
      <vt:lpstr>Tema de Office</vt:lpstr>
      <vt:lpstr>OMG Lenguaje de Modelado de Sistemas – OMG SysML™</vt:lpstr>
      <vt:lpstr>Agenda</vt:lpstr>
      <vt:lpstr>Contexto</vt:lpstr>
      <vt:lpstr>Desde 1989, se dedica a la vigilancia y definición de estándares de tecnologías orientadas a objetos.</vt:lpstr>
      <vt:lpstr>Un estándar es en esencia un documento formal</vt:lpstr>
      <vt:lpstr>Otras instituciones encargadas de definir, aprobar y regular estándares en materiales, productos, sistemas o servicios.</vt:lpstr>
      <vt:lpstr>El problema de no definir estándares internacionales</vt:lpstr>
      <vt:lpstr>Cuando no se usa un estándar, cada agente o interesado en el problema puede entender o llegar a resultados diferentes.</vt:lpstr>
      <vt:lpstr>Algunos beneficios de usar un estándar para especificar un sistema de información</vt:lpstr>
      <vt:lpstr>Existen diversas prácticas para especificar lo que se debe desarrollar un sistema de información</vt:lpstr>
      <vt:lpstr>Los aspectos que se requiere especificar o modelar de un sistema son:</vt:lpstr>
      <vt:lpstr>Introducción a SysML™</vt:lpstr>
      <vt:lpstr>SysML™ Permite especificar los elementos necesarios para desarrollar un sistema de información.</vt:lpstr>
      <vt:lpstr>SysML™ ha evolucionado desde el 2007, la última versión disponible para el 2016 es la 1.4</vt:lpstr>
      <vt:lpstr>Diagramas de SysML™ y su relación con UML™</vt:lpstr>
      <vt:lpstr>La especificación completa de un sistema mediante SysML™ debe tener:</vt:lpstr>
      <vt:lpstr>Cada diagrama representa un elemento del modelo completo de un sistema de información.</vt:lpstr>
      <vt:lpstr>Para ilustrar el uso de los diferentes diagramas se considerará el siguiente caso de estudio:</vt:lpstr>
      <vt:lpstr>El proceso de modelación de un SI comienza con la especificación del diagrama de Casos de Uso</vt:lpstr>
      <vt:lpstr>Por cada actor se especifica cuál es la interacción (operación, tarea o función) que realizará.</vt:lpstr>
      <vt:lpstr>Otro ejemplo…</vt:lpstr>
      <vt:lpstr>Considere que el diagrama de casos de uso incluye los siguientes aspectos de BPMN.</vt:lpstr>
      <vt:lpstr>Ahora se especifican los objetivos/necesidades de los interesados (actores)</vt:lpstr>
      <vt:lpstr>NO es de Comportamiento. Se especifican los aspectos que se deben satisfacer.</vt:lpstr>
      <vt:lpstr>Presentación de PowerPoint</vt:lpstr>
      <vt:lpstr>Diferencias y similitudes Validación / verificación</vt:lpstr>
      <vt:lpstr>Permite definir los posibles estados por los que pasa un objeto</vt:lpstr>
      <vt:lpstr>Ahora el modelo mas refinado (detallado)</vt:lpstr>
      <vt:lpstr>Especifica las interacciones entre los objetos y los mensajes que comparten</vt:lpstr>
      <vt:lpstr>Especifica las interacciones entre los objetos y sus flujos de control</vt:lpstr>
      <vt:lpstr>Especifica el flujo de transformación de las entradas en salidas</vt:lpstr>
      <vt:lpstr>Ahora se considera la estructura, establece los “pilares” del sistema y soportará el comportamiento.</vt:lpstr>
      <vt:lpstr>Se usa para agrupar u ordenar los artefactos o modelos en un espacio de nombres.</vt:lpstr>
      <vt:lpstr>Permite especificar de manera unificada la estructura de un componente, elemento, artefacto o sistema.</vt:lpstr>
      <vt:lpstr>Describe la estructura interna de un bloque en términos de sus propiedades y conexiones</vt:lpstr>
      <vt:lpstr>En este diagrama se definen las ecuaciones, parámetros, constantes, unidades… y sus dependencias.</vt:lpstr>
      <vt:lpstr>Gracias, !Hasta la próxima!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Lenguaje de Modelado de Sistemas – OMG SysML™</dc:title>
  <dc:creator>Fernan Alonso Villa Garzón</dc:creator>
  <cp:lastModifiedBy>Fernan Alonso Villa Garzón</cp:lastModifiedBy>
  <cp:revision>9</cp:revision>
  <cp:lastPrinted>2020-09-01T16:38:05Z</cp:lastPrinted>
  <dcterms:created xsi:type="dcterms:W3CDTF">2018-08-16T04:25:16Z</dcterms:created>
  <dcterms:modified xsi:type="dcterms:W3CDTF">2021-03-09T12:45:44Z</dcterms:modified>
</cp:coreProperties>
</file>