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3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92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59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51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828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50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3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14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62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64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5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46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7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5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88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8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E1A0-659F-48A5-A436-474BB584144E}" type="datetimeFigureOut">
              <a:rPr lang="es-CO" smtClean="0"/>
              <a:t>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66FB99-0A8B-4DAA-9075-BB7F8F961F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45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cs.queensu.ca/home/sthomas/data/Thomas_2012_SCP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commons.wikimedia.org/wiki/File:Dirichlet_distributions.png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towardsdatascience.com/dirichlet-distribution-a82ab942a87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Dirichlet_distribution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researchgate.net/figure/Dirichlet-distribution-for-different-parameters-a-85-75-15-b-105_fig7_51371289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DS-AAU/SDS-master/raw/master/M2/data/cordis-h2020reports.gz" TargetMode="External"/><Relationship Id="rId2" Type="http://schemas.openxmlformats.org/officeDocument/2006/relationships/hyperlink" Target="https://towardsdatascience.com/topic-modelling-in-python-with-spacy-and-gensim-dc8f7748bdb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5C42F-5FC4-A114-9632-F29029BFE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Modelado de Tópicos/Temas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5BC0-D0C9-F054-395B-9B1A3702B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Aplicaciones de Teoría de la Computación y la Compilación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544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43D6-1A74-9018-880C-F945A71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Un tópico es una idea, expresión u opinión que se repite con mucha frecuencia en determinados discursos (Textos)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3B275-98A0-E1BE-53ED-A63516EA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78156"/>
            <a:ext cx="8911687" cy="390939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modelado de tópicos/temas es una técnica para extraer temas ocultos de grandes volúmenes de texto. </a:t>
            </a:r>
          </a:p>
          <a:p>
            <a:r>
              <a:rPr lang="es-MX" dirty="0"/>
              <a:t>El nombre del algoritmo es </a:t>
            </a:r>
            <a:r>
              <a:rPr lang="es-MX" b="1" i="1" dirty="0" err="1"/>
              <a:t>Latent</a:t>
            </a:r>
            <a:r>
              <a:rPr lang="es-MX" b="1" i="1" dirty="0"/>
              <a:t> Dirichlet </a:t>
            </a:r>
            <a:r>
              <a:rPr lang="es-MX" b="1" i="1" dirty="0" err="1"/>
              <a:t>Allocation</a:t>
            </a:r>
            <a:r>
              <a:rPr lang="es-MX" b="1" i="1" dirty="0"/>
              <a:t> (LDA) </a:t>
            </a:r>
            <a:r>
              <a:rPr lang="es-MX" dirty="0"/>
              <a:t>y es parte del paquete </a:t>
            </a:r>
            <a:r>
              <a:rPr lang="es-MX" dirty="0" err="1"/>
              <a:t>Gensim</a:t>
            </a:r>
            <a:r>
              <a:rPr lang="es-MX" dirty="0"/>
              <a:t> de Python.</a:t>
            </a:r>
          </a:p>
          <a:p>
            <a:r>
              <a:rPr lang="es-MX" dirty="0"/>
              <a:t>Esta técnica es un algoritmo de aprendizaje automático no supervisado.</a:t>
            </a:r>
          </a:p>
          <a:p>
            <a:r>
              <a:rPr lang="es-MX" b="1" i="1" dirty="0"/>
              <a:t>Asignación Latente de Dirichlet (ALD) </a:t>
            </a:r>
            <a:r>
              <a:rPr lang="es-MX" dirty="0"/>
              <a:t>es un modelo generativo (es un modelo para </a:t>
            </a:r>
            <a:r>
              <a:rPr lang="es-MX" dirty="0">
                <a:solidFill>
                  <a:srgbClr val="FF0000"/>
                </a:solidFill>
              </a:rPr>
              <a:t>generar valores aleatorios de un dato observable</a:t>
            </a:r>
            <a:r>
              <a:rPr lang="es-MX" dirty="0"/>
              <a:t>) que permite que </a:t>
            </a:r>
            <a:r>
              <a:rPr lang="es-MX" dirty="0">
                <a:solidFill>
                  <a:srgbClr val="FF0000"/>
                </a:solidFill>
              </a:rPr>
              <a:t>conjuntos de observaciones puedan ser explicados </a:t>
            </a:r>
            <a:r>
              <a:rPr lang="es-MX" dirty="0"/>
              <a:t>por </a:t>
            </a:r>
            <a:r>
              <a:rPr lang="es-MX" dirty="0">
                <a:solidFill>
                  <a:srgbClr val="FF0000"/>
                </a:solidFill>
              </a:rPr>
              <a:t>grupos no observados </a:t>
            </a:r>
            <a:r>
              <a:rPr lang="es-MX" dirty="0"/>
              <a:t>que explican </a:t>
            </a:r>
            <a:r>
              <a:rPr lang="es-MX" dirty="0">
                <a:solidFill>
                  <a:srgbClr val="FF0000"/>
                </a:solidFill>
              </a:rPr>
              <a:t>porqué algunas partes de los datos son similares.</a:t>
            </a:r>
          </a:p>
          <a:p>
            <a:r>
              <a:rPr lang="es-MX" dirty="0">
                <a:solidFill>
                  <a:schemeClr val="tx1"/>
                </a:solidFill>
              </a:rPr>
              <a:t>El </a:t>
            </a:r>
            <a:r>
              <a:rPr lang="es-MX" dirty="0" err="1">
                <a:solidFill>
                  <a:schemeClr val="tx1"/>
                </a:solidFill>
              </a:rPr>
              <a:t>paper</a:t>
            </a:r>
            <a:r>
              <a:rPr lang="es-MX" dirty="0">
                <a:solidFill>
                  <a:schemeClr val="tx1"/>
                </a:solidFill>
              </a:rPr>
              <a:t> original: </a:t>
            </a:r>
            <a:r>
              <a:rPr lang="es-MX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https://research.cs.queensu.ca/home/sthomas/data/Thomas_2012_SCP.pdf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5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FD0E2-60AF-8408-2F6E-CC7C3E6B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Distribución de </a:t>
            </a:r>
            <a:r>
              <a:rPr lang="es-MX" b="1" i="1" dirty="0"/>
              <a:t>Dirichlet</a:t>
            </a:r>
            <a:r>
              <a:rPr lang="es-MX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1AA3A-D02E-C3CB-9EB8-4DB0169E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73" y="5737198"/>
            <a:ext cx="8915400" cy="3777622"/>
          </a:xfrm>
        </p:spPr>
        <p:txBody>
          <a:bodyPr>
            <a:normAutofit/>
          </a:bodyPr>
          <a:lstStyle/>
          <a:p>
            <a:r>
              <a:rPr lang="es-CO" sz="600" dirty="0">
                <a:hlinkClick r:id="rId2"/>
              </a:rPr>
              <a:t>https://towardsdatascience.com/dirichlet-distribution-a82ab942a879</a:t>
            </a:r>
            <a:endParaRPr lang="es-CO" sz="600" dirty="0"/>
          </a:p>
          <a:p>
            <a:r>
              <a:rPr lang="es-CO" sz="600" dirty="0">
                <a:hlinkClick r:id="rId3"/>
              </a:rPr>
              <a:t>https://commons.wikimedia.org/wiki/File:Dirichlet_distributions.png</a:t>
            </a:r>
            <a:endParaRPr lang="es-CO" sz="600" dirty="0"/>
          </a:p>
          <a:p>
            <a:r>
              <a:rPr lang="es-CO" sz="600" dirty="0">
                <a:hlinkClick r:id="rId4"/>
              </a:rPr>
              <a:t>https://www.researchgate.net/figure/Dirichlet-distribution-for-different-parameters-a-85-75-15-b-105_fig7_51371289</a:t>
            </a:r>
            <a:endParaRPr lang="es-CO" sz="600" dirty="0"/>
          </a:p>
          <a:p>
            <a:r>
              <a:rPr lang="es-CO" sz="600" dirty="0">
                <a:hlinkClick r:id="rId5"/>
              </a:rPr>
              <a:t>https://en.wikipedia.org/wiki/Dirichlet_distribution</a:t>
            </a:r>
            <a:endParaRPr lang="es-CO" sz="600" dirty="0"/>
          </a:p>
          <a:p>
            <a:r>
              <a:rPr lang="es-CO" sz="600" dirty="0"/>
              <a:t>https://vannevar.ece.uw.edu/techsite/papers/documents/UWEETR-2010-0006.pdf</a:t>
            </a:r>
          </a:p>
        </p:txBody>
      </p:sp>
      <p:pic>
        <p:nvPicPr>
          <p:cNvPr id="2050" name="Picture 2" descr="Dirichlet distribution. A few months ago, I built a recommender… | by Sue  Liu | Towards Data Science">
            <a:extLst>
              <a:ext uri="{FF2B5EF4-FFF2-40B4-BE49-F238E27FC236}">
                <a16:creationId xmlns:a16="http://schemas.microsoft.com/office/drawing/2014/main" id="{8A56732C-C6EB-9088-6661-C96F4C62C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8" y="1357641"/>
            <a:ext cx="4370350" cy="25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6BCC5A-397B-02BD-FFCA-AF8869C1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41" y="1373177"/>
            <a:ext cx="3229854" cy="27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richlet distribution for different parameters. (a) = 8:5, = 7:5, =... |  Download Scientific Diagram">
            <a:extLst>
              <a:ext uri="{FF2B5EF4-FFF2-40B4-BE49-F238E27FC236}">
                <a16:creationId xmlns:a16="http://schemas.microsoft.com/office/drawing/2014/main" id="{7602F789-7B19-8F12-561D-0AC3604F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62" y="4022411"/>
            <a:ext cx="4962765" cy="23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richlet distribution - Wikipedia">
            <a:extLst>
              <a:ext uri="{FF2B5EF4-FFF2-40B4-BE49-F238E27FC236}">
                <a16:creationId xmlns:a16="http://schemas.microsoft.com/office/drawing/2014/main" id="{A1A7B1AF-618C-C6FD-6456-2ECBBA22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5" y="3964678"/>
            <a:ext cx="3613054" cy="289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ayesian - What exactly is the alpha in the Dirichlet distribution? - Cross  Validated">
            <a:extLst>
              <a:ext uri="{FF2B5EF4-FFF2-40B4-BE49-F238E27FC236}">
                <a16:creationId xmlns:a16="http://schemas.microsoft.com/office/drawing/2014/main" id="{4BFDDC92-8486-5CF4-246E-90147B9A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61" y="1120802"/>
            <a:ext cx="3229854" cy="28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69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5DD2C-20B0-F945-3543-24147ED4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interpretación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B9DDA-30B7-8A59-FF3B-FC59C5FF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074" name="Picture 2" descr="Topic Modelling (LDA)">
            <a:extLst>
              <a:ext uri="{FF2B5EF4-FFF2-40B4-BE49-F238E27FC236}">
                <a16:creationId xmlns:a16="http://schemas.microsoft.com/office/drawing/2014/main" id="{DCBF223A-6B07-E83A-55E4-29692FA8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89" y="1264459"/>
            <a:ext cx="8034062" cy="535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0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47BCC-2A41-3716-AD3B-EF5B0E03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ejemplos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48063-B811-C30C-BCCD-E84473B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Determinar si un discurso es misógino.</a:t>
            </a:r>
          </a:p>
          <a:p>
            <a:r>
              <a:rPr lang="es-MX" dirty="0"/>
              <a:t>Determinar si un discurso tiene orientaciones políticas hacia cierto partido político o ideas políticas.</a:t>
            </a:r>
          </a:p>
          <a:p>
            <a:r>
              <a:rPr lang="es-MX" dirty="0"/>
              <a:t>Determinar por qué se presentan las quejas, reclamos o peticiones.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b="1" i="1" dirty="0"/>
              <a:t>¿Cuáles otros ejemplos se te ocurren?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64239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375C-0C7D-E5BA-C12C-D4605B9C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Final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159A0-6710-9CA6-3508-B77E9C55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554603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Analizar y Replicar la implementación de: </a:t>
            </a:r>
            <a:r>
              <a:rPr lang="es-MX" dirty="0">
                <a:hlinkClick r:id="rId2"/>
              </a:rPr>
              <a:t>https://towardsdatascience.com/topic-modelling-in-python-with-spacy-and-gensim-dc8f7748bdbf</a:t>
            </a:r>
            <a:endParaRPr lang="es-MX" dirty="0"/>
          </a:p>
          <a:p>
            <a:pPr lvl="1"/>
            <a:r>
              <a:rPr lang="es-MX" dirty="0"/>
              <a:t>Los datos los cambiaron de </a:t>
            </a:r>
            <a:r>
              <a:rPr lang="es-MX" dirty="0" err="1"/>
              <a:t>git</a:t>
            </a:r>
            <a:r>
              <a:rPr lang="es-MX" dirty="0"/>
              <a:t>, el correcto es </a:t>
            </a:r>
          </a:p>
          <a:p>
            <a:pPr lvl="1"/>
            <a:r>
              <a:rPr lang="es-MX" dirty="0">
                <a:hlinkClick r:id="rId3"/>
              </a:rPr>
              <a:t>http://github.com/SDS-AAU/SDS-master/raw/master/M2/data/cordis-h2020reports.gz</a:t>
            </a:r>
            <a:r>
              <a:rPr lang="es-MX" dirty="0"/>
              <a:t> </a:t>
            </a:r>
          </a:p>
          <a:p>
            <a:r>
              <a:rPr lang="es-MX" dirty="0"/>
              <a:t>Recolectar los discursos o texto del juego en un archivo fuente.</a:t>
            </a:r>
          </a:p>
          <a:p>
            <a:r>
              <a:rPr lang="es-MX" dirty="0"/>
              <a:t>Traducir discurso a inglés, es posible usar el traductor de Google (no recomendado). </a:t>
            </a:r>
          </a:p>
          <a:p>
            <a:r>
              <a:rPr lang="es-MX" dirty="0"/>
              <a:t>Realizar el análisis de tópicos del discurso del juego.</a:t>
            </a:r>
          </a:p>
          <a:p>
            <a:r>
              <a:rPr lang="es-MX" dirty="0"/>
              <a:t>Presentación de los Hallazgos usando un cuaderno de Google </a:t>
            </a:r>
            <a:r>
              <a:rPr lang="es-MX" dirty="0" err="1"/>
              <a:t>colab</a:t>
            </a:r>
            <a:r>
              <a:rPr lang="es-MX" dirty="0"/>
              <a:t>.</a:t>
            </a:r>
          </a:p>
          <a:p>
            <a:r>
              <a:rPr lang="es-MX" dirty="0"/>
              <a:t>Cómo estos hallazgos le permiten mejorar su historia y mejorarla con los hallazgos.</a:t>
            </a:r>
          </a:p>
          <a:p>
            <a:r>
              <a:rPr lang="es-MX" dirty="0"/>
              <a:t>Presentar la Historia mejorada con los hallazgos. Cada Presentación Máximo 10 minutos. Los compañeros también evaluaran esta actividad.</a:t>
            </a:r>
          </a:p>
          <a:p>
            <a:r>
              <a:rPr lang="es-MX" dirty="0"/>
              <a:t>Compartiremos un refrigerio.</a:t>
            </a:r>
          </a:p>
          <a:p>
            <a:r>
              <a:rPr lang="es-MX" b="1" i="1" dirty="0"/>
              <a:t>Sustentación 29 de Julio del 2022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303411977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419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Modelado de Tópicos/Temas</vt:lpstr>
      <vt:lpstr>Un tópico es una idea, expresión u opinión que se repite con mucha frecuencia en determinados discursos (Textos)</vt:lpstr>
      <vt:lpstr>Distribución de Dirichlet </vt:lpstr>
      <vt:lpstr>Una interpretación</vt:lpstr>
      <vt:lpstr>Algunos ejemplos </vt:lpstr>
      <vt:lpstr>Trabajo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Tópicos/Temas</dc:title>
  <dc:creator>Fernan Alonso Villa Garzón</dc:creator>
  <cp:lastModifiedBy>Fernan Alonso Villa Garzón</cp:lastModifiedBy>
  <cp:revision>1</cp:revision>
  <dcterms:created xsi:type="dcterms:W3CDTF">2022-06-08T20:36:51Z</dcterms:created>
  <dcterms:modified xsi:type="dcterms:W3CDTF">2022-06-08T21:23:39Z</dcterms:modified>
</cp:coreProperties>
</file>