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8" r:id="rId13"/>
    <p:sldId id="269" r:id="rId14"/>
    <p:sldId id="273" r:id="rId15"/>
    <p:sldId id="266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 Alonso Villa Garzón" userId="0e039de5-e9c9-4ce5-ab04-a9a87f54a261" providerId="ADAL" clId="{4F365360-7BEE-4C5E-A836-28356D994B5E}"/>
    <pc:docChg chg="undo custSel addSld modSld">
      <pc:chgData name="Fernan Alonso Villa Garzón" userId="0e039de5-e9c9-4ce5-ab04-a9a87f54a261" providerId="ADAL" clId="{4F365360-7BEE-4C5E-A836-28356D994B5E}" dt="2018-05-02T20:49:51.416" v="2722" actId="20577"/>
      <pc:docMkLst>
        <pc:docMk/>
      </pc:docMkLst>
      <pc:sldChg chg="modSp">
        <pc:chgData name="Fernan Alonso Villa Garzón" userId="0e039de5-e9c9-4ce5-ab04-a9a87f54a261" providerId="ADAL" clId="{4F365360-7BEE-4C5E-A836-28356D994B5E}" dt="2018-05-02T20:49:19.696" v="2687" actId="113"/>
        <pc:sldMkLst>
          <pc:docMk/>
          <pc:sldMk cId="2115766220" sldId="257"/>
        </pc:sldMkLst>
        <pc:spChg chg="mod">
          <ac:chgData name="Fernan Alonso Villa Garzón" userId="0e039de5-e9c9-4ce5-ab04-a9a87f54a261" providerId="ADAL" clId="{4F365360-7BEE-4C5E-A836-28356D994B5E}" dt="2018-05-02T20:49:19.696" v="2687" actId="113"/>
          <ac:spMkLst>
            <pc:docMk/>
            <pc:sldMk cId="2115766220" sldId="257"/>
            <ac:spMk id="3" creationId="{C1AD23CB-49D8-4529-A02D-341109A9F377}"/>
          </ac:spMkLst>
        </pc:spChg>
      </pc:sldChg>
      <pc:sldChg chg="addSp delSp modSp add">
        <pc:chgData name="Fernan Alonso Villa Garzón" userId="0e039de5-e9c9-4ce5-ab04-a9a87f54a261" providerId="ADAL" clId="{4F365360-7BEE-4C5E-A836-28356D994B5E}" dt="2018-04-30T18:38:35.889" v="26" actId="1076"/>
        <pc:sldMkLst>
          <pc:docMk/>
          <pc:sldMk cId="1192894414" sldId="258"/>
        </pc:sldMkLst>
        <pc:spChg chg="mod">
          <ac:chgData name="Fernan Alonso Villa Garzón" userId="0e039de5-e9c9-4ce5-ab04-a9a87f54a261" providerId="ADAL" clId="{4F365360-7BEE-4C5E-A836-28356D994B5E}" dt="2018-04-30T18:38:04.340" v="15" actId="20577"/>
          <ac:spMkLst>
            <pc:docMk/>
            <pc:sldMk cId="1192894414" sldId="258"/>
            <ac:spMk id="2" creationId="{3EC128A6-C882-44E5-8234-1EC72743759E}"/>
          </ac:spMkLst>
        </pc:spChg>
        <pc:spChg chg="del">
          <ac:chgData name="Fernan Alonso Villa Garzón" userId="0e039de5-e9c9-4ce5-ab04-a9a87f54a261" providerId="ADAL" clId="{4F365360-7BEE-4C5E-A836-28356D994B5E}" dt="2018-04-30T18:38:11.950" v="16" actId="1076"/>
          <ac:spMkLst>
            <pc:docMk/>
            <pc:sldMk cId="1192894414" sldId="258"/>
            <ac:spMk id="3" creationId="{2066AD82-D8C3-4E54-8F8E-DBF11AEDC989}"/>
          </ac:spMkLst>
        </pc:spChg>
        <pc:spChg chg="add mod">
          <ac:chgData name="Fernan Alonso Villa Garzón" userId="0e039de5-e9c9-4ce5-ab04-a9a87f54a261" providerId="ADAL" clId="{4F365360-7BEE-4C5E-A836-28356D994B5E}" dt="2018-04-30T18:38:35.889" v="26" actId="1076"/>
          <ac:spMkLst>
            <pc:docMk/>
            <pc:sldMk cId="1192894414" sldId="258"/>
            <ac:spMk id="6" creationId="{34A5A3FC-0C08-4B67-B670-3B49E57D46F2}"/>
          </ac:spMkLst>
        </pc:spChg>
        <pc:picChg chg="add mod">
          <ac:chgData name="Fernan Alonso Villa Garzón" userId="0e039de5-e9c9-4ce5-ab04-a9a87f54a261" providerId="ADAL" clId="{4F365360-7BEE-4C5E-A836-28356D994B5E}" dt="2018-04-30T18:38:14.482" v="17" actId="1076"/>
          <ac:picMkLst>
            <pc:docMk/>
            <pc:sldMk cId="1192894414" sldId="258"/>
            <ac:picMk id="5" creationId="{C3527E09-85AE-4F3F-80A8-26E55F81848B}"/>
          </ac:picMkLst>
        </pc:picChg>
      </pc:sldChg>
      <pc:sldChg chg="addSp delSp modSp add">
        <pc:chgData name="Fernan Alonso Villa Garzón" userId="0e039de5-e9c9-4ce5-ab04-a9a87f54a261" providerId="ADAL" clId="{4F365360-7BEE-4C5E-A836-28356D994B5E}" dt="2018-05-02T14:10:49.091" v="2163" actId="6549"/>
        <pc:sldMkLst>
          <pc:docMk/>
          <pc:sldMk cId="80951926" sldId="259"/>
        </pc:sldMkLst>
        <pc:spChg chg="mod">
          <ac:chgData name="Fernan Alonso Villa Garzón" userId="0e039de5-e9c9-4ce5-ab04-a9a87f54a261" providerId="ADAL" clId="{4F365360-7BEE-4C5E-A836-28356D994B5E}" dt="2018-05-02T14:10:49.091" v="2163" actId="6549"/>
          <ac:spMkLst>
            <pc:docMk/>
            <pc:sldMk cId="80951926" sldId="259"/>
            <ac:spMk id="2" creationId="{FD3C0A31-5749-4C84-86F7-A9DE1648BE11}"/>
          </ac:spMkLst>
        </pc:spChg>
        <pc:spChg chg="add del mod">
          <ac:chgData name="Fernan Alonso Villa Garzón" userId="0e039de5-e9c9-4ce5-ab04-a9a87f54a261" providerId="ADAL" clId="{4F365360-7BEE-4C5E-A836-28356D994B5E}" dt="2018-04-30T19:01:11.571" v="487" actId="6549"/>
          <ac:spMkLst>
            <pc:docMk/>
            <pc:sldMk cId="80951926" sldId="259"/>
            <ac:spMk id="3" creationId="{9C41D231-1EA0-4033-8239-7CD2CBD5CC0A}"/>
          </ac:spMkLst>
        </pc:spChg>
        <pc:picChg chg="add del mod">
          <ac:chgData name="Fernan Alonso Villa Garzón" userId="0e039de5-e9c9-4ce5-ab04-a9a87f54a261" providerId="ADAL" clId="{4F365360-7BEE-4C5E-A836-28356D994B5E}" dt="2018-04-30T18:55:01.685" v="167" actId="1440"/>
          <ac:picMkLst>
            <pc:docMk/>
            <pc:sldMk cId="80951926" sldId="259"/>
            <ac:picMk id="4" creationId="{131FA180-5FBD-4057-BF6D-5BA01B855E6A}"/>
          </ac:picMkLst>
        </pc:picChg>
        <pc:picChg chg="add del mod">
          <ac:chgData name="Fernan Alonso Villa Garzón" userId="0e039de5-e9c9-4ce5-ab04-a9a87f54a261" providerId="ADAL" clId="{4F365360-7BEE-4C5E-A836-28356D994B5E}" dt="2018-04-30T19:31:07.830" v="792" actId="478"/>
          <ac:picMkLst>
            <pc:docMk/>
            <pc:sldMk cId="80951926" sldId="259"/>
            <ac:picMk id="5" creationId="{B10D65E9-13CE-4C8D-95A1-795B587D8F8D}"/>
          </ac:picMkLst>
        </pc:picChg>
        <pc:picChg chg="add mod">
          <ac:chgData name="Fernan Alonso Villa Garzón" userId="0e039de5-e9c9-4ce5-ab04-a9a87f54a261" providerId="ADAL" clId="{4F365360-7BEE-4C5E-A836-28356D994B5E}" dt="2018-04-30T19:31:14.768" v="794" actId="1076"/>
          <ac:picMkLst>
            <pc:docMk/>
            <pc:sldMk cId="80951926" sldId="259"/>
            <ac:picMk id="6" creationId="{A6F434A7-42E5-4658-A240-8A8A01A07F8C}"/>
          </ac:picMkLst>
        </pc:picChg>
        <pc:picChg chg="add mod">
          <ac:chgData name="Fernan Alonso Villa Garzón" userId="0e039de5-e9c9-4ce5-ab04-a9a87f54a261" providerId="ADAL" clId="{4F365360-7BEE-4C5E-A836-28356D994B5E}" dt="2018-04-30T19:32:20.407" v="797" actId="1440"/>
          <ac:picMkLst>
            <pc:docMk/>
            <pc:sldMk cId="80951926" sldId="259"/>
            <ac:picMk id="7" creationId="{D3BCC47C-042E-43DB-ABEA-8280C31263F6}"/>
          </ac:picMkLst>
        </pc:picChg>
      </pc:sldChg>
      <pc:sldChg chg="addSp delSp modSp add">
        <pc:chgData name="Fernan Alonso Villa Garzón" userId="0e039de5-e9c9-4ce5-ab04-a9a87f54a261" providerId="ADAL" clId="{4F365360-7BEE-4C5E-A836-28356D994B5E}" dt="2018-04-30T19:43:27.168" v="1142" actId="20577"/>
        <pc:sldMkLst>
          <pc:docMk/>
          <pc:sldMk cId="3798511606" sldId="260"/>
        </pc:sldMkLst>
        <pc:spChg chg="mod">
          <ac:chgData name="Fernan Alonso Villa Garzón" userId="0e039de5-e9c9-4ce5-ab04-a9a87f54a261" providerId="ADAL" clId="{4F365360-7BEE-4C5E-A836-28356D994B5E}" dt="2018-04-30T19:04:06.751" v="501" actId="14100"/>
          <ac:spMkLst>
            <pc:docMk/>
            <pc:sldMk cId="3798511606" sldId="260"/>
            <ac:spMk id="2" creationId="{96AF3833-EAF8-4E3B-9055-AD4885209D3A}"/>
          </ac:spMkLst>
        </pc:spChg>
        <pc:spChg chg="mod">
          <ac:chgData name="Fernan Alonso Villa Garzón" userId="0e039de5-e9c9-4ce5-ab04-a9a87f54a261" providerId="ADAL" clId="{4F365360-7BEE-4C5E-A836-28356D994B5E}" dt="2018-04-30T19:43:27.168" v="1142" actId="20577"/>
          <ac:spMkLst>
            <pc:docMk/>
            <pc:sldMk cId="3798511606" sldId="260"/>
            <ac:spMk id="3" creationId="{2F5EBFC1-8A65-4371-B084-7AE792DC434A}"/>
          </ac:spMkLst>
        </pc:spChg>
        <pc:picChg chg="add del mod">
          <ac:chgData name="Fernan Alonso Villa Garzón" userId="0e039de5-e9c9-4ce5-ab04-a9a87f54a261" providerId="ADAL" clId="{4F365360-7BEE-4C5E-A836-28356D994B5E}" dt="2018-04-30T19:34:39.042" v="798" actId="478"/>
          <ac:picMkLst>
            <pc:docMk/>
            <pc:sldMk cId="3798511606" sldId="260"/>
            <ac:picMk id="4" creationId="{DAC526E7-37B2-4234-B4B2-4CBF25174329}"/>
          </ac:picMkLst>
        </pc:picChg>
        <pc:picChg chg="add del mod">
          <ac:chgData name="Fernan Alonso Villa Garzón" userId="0e039de5-e9c9-4ce5-ab04-a9a87f54a261" providerId="ADAL" clId="{4F365360-7BEE-4C5E-A836-28356D994B5E}" dt="2018-04-30T19:34:49.230" v="801" actId="478"/>
          <ac:picMkLst>
            <pc:docMk/>
            <pc:sldMk cId="3798511606" sldId="260"/>
            <ac:picMk id="5" creationId="{53A5788C-C6CC-4DF4-8F65-D03A1C59B07C}"/>
          </ac:picMkLst>
        </pc:picChg>
        <pc:picChg chg="add mod">
          <ac:chgData name="Fernan Alonso Villa Garzón" userId="0e039de5-e9c9-4ce5-ab04-a9a87f54a261" providerId="ADAL" clId="{4F365360-7BEE-4C5E-A836-28356D994B5E}" dt="2018-04-30T19:34:42.729" v="800" actId="1076"/>
          <ac:picMkLst>
            <pc:docMk/>
            <pc:sldMk cId="3798511606" sldId="260"/>
            <ac:picMk id="6" creationId="{F125C6B8-D769-453E-8499-74148B3CB3E9}"/>
          </ac:picMkLst>
        </pc:picChg>
        <pc:picChg chg="add mod">
          <ac:chgData name="Fernan Alonso Villa Garzón" userId="0e039de5-e9c9-4ce5-ab04-a9a87f54a261" providerId="ADAL" clId="{4F365360-7BEE-4C5E-A836-28356D994B5E}" dt="2018-04-30T19:35:36.998" v="849" actId="1440"/>
          <ac:picMkLst>
            <pc:docMk/>
            <pc:sldMk cId="3798511606" sldId="260"/>
            <ac:picMk id="7" creationId="{C0D981A6-EBDF-477E-B02D-E796CA544B3A}"/>
          </ac:picMkLst>
        </pc:picChg>
        <pc:picChg chg="add mod">
          <ac:chgData name="Fernan Alonso Villa Garzón" userId="0e039de5-e9c9-4ce5-ab04-a9a87f54a261" providerId="ADAL" clId="{4F365360-7BEE-4C5E-A836-28356D994B5E}" dt="2018-04-30T19:37:06.679" v="852" actId="1440"/>
          <ac:picMkLst>
            <pc:docMk/>
            <pc:sldMk cId="3798511606" sldId="260"/>
            <ac:picMk id="8" creationId="{E3A5DED2-C8FE-4408-85E3-E36D9A6493C0}"/>
          </ac:picMkLst>
        </pc:picChg>
        <pc:picChg chg="add mod">
          <ac:chgData name="Fernan Alonso Villa Garzón" userId="0e039de5-e9c9-4ce5-ab04-a9a87f54a261" providerId="ADAL" clId="{4F365360-7BEE-4C5E-A836-28356D994B5E}" dt="2018-04-30T19:41:07.950" v="1129" actId="1076"/>
          <ac:picMkLst>
            <pc:docMk/>
            <pc:sldMk cId="3798511606" sldId="260"/>
            <ac:picMk id="9" creationId="{B005CFFD-0568-4A31-B70B-00F7277A1961}"/>
          </ac:picMkLst>
        </pc:picChg>
      </pc:sldChg>
      <pc:sldChg chg="addSp delSp modSp add">
        <pc:chgData name="Fernan Alonso Villa Garzón" userId="0e039de5-e9c9-4ce5-ab04-a9a87f54a261" providerId="ADAL" clId="{4F365360-7BEE-4C5E-A836-28356D994B5E}" dt="2018-04-30T20:59:02.207" v="1160" actId="1076"/>
        <pc:sldMkLst>
          <pc:docMk/>
          <pc:sldMk cId="129815615" sldId="261"/>
        </pc:sldMkLst>
        <pc:spChg chg="add del mod">
          <ac:chgData name="Fernan Alonso Villa Garzón" userId="0e039de5-e9c9-4ce5-ab04-a9a87f54a261" providerId="ADAL" clId="{4F365360-7BEE-4C5E-A836-28356D994B5E}" dt="2018-04-30T19:50:36.924" v="1156" actId="1076"/>
          <ac:spMkLst>
            <pc:docMk/>
            <pc:sldMk cId="129815615" sldId="261"/>
            <ac:spMk id="2" creationId="{C3DF4C19-7C7B-4A10-A015-B87CA76F962D}"/>
          </ac:spMkLst>
        </pc:spChg>
        <pc:spChg chg="add del">
          <ac:chgData name="Fernan Alonso Villa Garzón" userId="0e039de5-e9c9-4ce5-ab04-a9a87f54a261" providerId="ADAL" clId="{4F365360-7BEE-4C5E-A836-28356D994B5E}" dt="2018-04-30T19:21:52.259" v="718" actId="1076"/>
          <ac:spMkLst>
            <pc:docMk/>
            <pc:sldMk cId="129815615" sldId="261"/>
            <ac:spMk id="4" creationId="{21844626-8C12-4DA0-8822-164B9F18FD30}"/>
          </ac:spMkLst>
        </pc:spChg>
        <pc:picChg chg="add mod">
          <ac:chgData name="Fernan Alonso Villa Garzón" userId="0e039de5-e9c9-4ce5-ab04-a9a87f54a261" providerId="ADAL" clId="{4F365360-7BEE-4C5E-A836-28356D994B5E}" dt="2018-04-30T20:58:58.989" v="1159" actId="1076"/>
          <ac:picMkLst>
            <pc:docMk/>
            <pc:sldMk cId="129815615" sldId="261"/>
            <ac:picMk id="5" creationId="{1FD5D721-7FC3-45EC-A74F-10E45E4331C3}"/>
          </ac:picMkLst>
        </pc:picChg>
        <pc:picChg chg="add del">
          <ac:chgData name="Fernan Alonso Villa Garzón" userId="0e039de5-e9c9-4ce5-ab04-a9a87f54a261" providerId="ADAL" clId="{4F365360-7BEE-4C5E-A836-28356D994B5E}" dt="2018-04-30T19:45:24.720" v="1146" actId="1076"/>
          <ac:picMkLst>
            <pc:docMk/>
            <pc:sldMk cId="129815615" sldId="261"/>
            <ac:picMk id="6" creationId="{696DF816-B2C4-47AB-9746-E87A1C85C315}"/>
          </ac:picMkLst>
        </pc:picChg>
        <pc:picChg chg="add mod">
          <ac:chgData name="Fernan Alonso Villa Garzón" userId="0e039de5-e9c9-4ce5-ab04-a9a87f54a261" providerId="ADAL" clId="{4F365360-7BEE-4C5E-A836-28356D994B5E}" dt="2018-04-30T20:59:02.207" v="1160" actId="1076"/>
          <ac:picMkLst>
            <pc:docMk/>
            <pc:sldMk cId="129815615" sldId="261"/>
            <ac:picMk id="7" creationId="{5C763029-9C33-44F9-9E2D-EBFAE47306BA}"/>
          </ac:picMkLst>
        </pc:picChg>
        <pc:picChg chg="add mod">
          <ac:chgData name="Fernan Alonso Villa Garzón" userId="0e039de5-e9c9-4ce5-ab04-a9a87f54a261" providerId="ADAL" clId="{4F365360-7BEE-4C5E-A836-28356D994B5E}" dt="2018-04-30T19:50:40.002" v="1157" actId="1076"/>
          <ac:picMkLst>
            <pc:docMk/>
            <pc:sldMk cId="129815615" sldId="261"/>
            <ac:picMk id="8" creationId="{860C24CB-3E74-4E47-9D29-B4DF375E1D11}"/>
          </ac:picMkLst>
        </pc:picChg>
        <pc:picChg chg="add mod">
          <ac:chgData name="Fernan Alonso Villa Garzón" userId="0e039de5-e9c9-4ce5-ab04-a9a87f54a261" providerId="ADAL" clId="{4F365360-7BEE-4C5E-A836-28356D994B5E}" dt="2018-04-30T19:50:42.190" v="1158" actId="1076"/>
          <ac:picMkLst>
            <pc:docMk/>
            <pc:sldMk cId="129815615" sldId="261"/>
            <ac:picMk id="9" creationId="{EF88AE4A-DCAE-4B67-A148-5DF2F21B7E21}"/>
          </ac:picMkLst>
        </pc:picChg>
      </pc:sldChg>
      <pc:sldChg chg="addSp modSp add">
        <pc:chgData name="Fernan Alonso Villa Garzón" userId="0e039de5-e9c9-4ce5-ab04-a9a87f54a261" providerId="ADAL" clId="{4F365360-7BEE-4C5E-A836-28356D994B5E}" dt="2018-04-30T21:18:01.505" v="1746" actId="113"/>
        <pc:sldMkLst>
          <pc:docMk/>
          <pc:sldMk cId="3194733346" sldId="262"/>
        </pc:sldMkLst>
        <pc:spChg chg="mod">
          <ac:chgData name="Fernan Alonso Villa Garzón" userId="0e039de5-e9c9-4ce5-ab04-a9a87f54a261" providerId="ADAL" clId="{4F365360-7BEE-4C5E-A836-28356D994B5E}" dt="2018-04-30T21:02:00.029" v="1353" actId="20577"/>
          <ac:spMkLst>
            <pc:docMk/>
            <pc:sldMk cId="3194733346" sldId="262"/>
            <ac:spMk id="2" creationId="{90E26127-AF29-4953-B5A1-E07E34C6709B}"/>
          </ac:spMkLst>
        </pc:spChg>
        <pc:spChg chg="mod">
          <ac:chgData name="Fernan Alonso Villa Garzón" userId="0e039de5-e9c9-4ce5-ab04-a9a87f54a261" providerId="ADAL" clId="{4F365360-7BEE-4C5E-A836-28356D994B5E}" dt="2018-04-30T21:16:32.517" v="1702" actId="14100"/>
          <ac:spMkLst>
            <pc:docMk/>
            <pc:sldMk cId="3194733346" sldId="262"/>
            <ac:spMk id="3" creationId="{28D0076E-C2CB-4B5A-A858-215D84832B1A}"/>
          </ac:spMkLst>
        </pc:spChg>
        <pc:spChg chg="add mod">
          <ac:chgData name="Fernan Alonso Villa Garzón" userId="0e039de5-e9c9-4ce5-ab04-a9a87f54a261" providerId="ADAL" clId="{4F365360-7BEE-4C5E-A836-28356D994B5E}" dt="2018-04-30T21:18:01.505" v="1746" actId="113"/>
          <ac:spMkLst>
            <pc:docMk/>
            <pc:sldMk cId="3194733346" sldId="262"/>
            <ac:spMk id="5" creationId="{1C6F0DCB-1B24-488A-8511-CC8881C596B1}"/>
          </ac:spMkLst>
        </pc:spChg>
        <pc:picChg chg="add mod">
          <ac:chgData name="Fernan Alonso Villa Garzón" userId="0e039de5-e9c9-4ce5-ab04-a9a87f54a261" providerId="ADAL" clId="{4F365360-7BEE-4C5E-A836-28356D994B5E}" dt="2018-04-30T21:17:45.473" v="1745" actId="1076"/>
          <ac:picMkLst>
            <pc:docMk/>
            <pc:sldMk cId="3194733346" sldId="262"/>
            <ac:picMk id="4" creationId="{16E17C46-2B4B-4C65-BD30-F8E80BAB072A}"/>
          </ac:picMkLst>
        </pc:picChg>
      </pc:sldChg>
      <pc:sldChg chg="addSp delSp modSp add">
        <pc:chgData name="Fernan Alonso Villa Garzón" userId="0e039de5-e9c9-4ce5-ab04-a9a87f54a261" providerId="ADAL" clId="{4F365360-7BEE-4C5E-A836-28356D994B5E}" dt="2018-04-30T21:41:44.941" v="1960" actId="20577"/>
        <pc:sldMkLst>
          <pc:docMk/>
          <pc:sldMk cId="2477272265" sldId="263"/>
        </pc:sldMkLst>
        <pc:spChg chg="mod">
          <ac:chgData name="Fernan Alonso Villa Garzón" userId="0e039de5-e9c9-4ce5-ab04-a9a87f54a261" providerId="ADAL" clId="{4F365360-7BEE-4C5E-A836-28356D994B5E}" dt="2018-04-30T21:28:08.481" v="1754" actId="20577"/>
          <ac:spMkLst>
            <pc:docMk/>
            <pc:sldMk cId="2477272265" sldId="263"/>
            <ac:spMk id="2" creationId="{F777BAE0-3246-47A6-A236-443C6A8E7463}"/>
          </ac:spMkLst>
        </pc:spChg>
        <pc:spChg chg="add del mod">
          <ac:chgData name="Fernan Alonso Villa Garzón" userId="0e039de5-e9c9-4ce5-ab04-a9a87f54a261" providerId="ADAL" clId="{4F365360-7BEE-4C5E-A836-28356D994B5E}" dt="2018-04-30T21:31:07.412" v="1957" actId="20577"/>
          <ac:spMkLst>
            <pc:docMk/>
            <pc:sldMk cId="2477272265" sldId="263"/>
            <ac:spMk id="3" creationId="{A759F69C-0D23-4098-8F1C-6DAC56979AF2}"/>
          </ac:spMkLst>
        </pc:spChg>
        <pc:spChg chg="add del">
          <ac:chgData name="Fernan Alonso Villa Garzón" userId="0e039de5-e9c9-4ce5-ab04-a9a87f54a261" providerId="ADAL" clId="{4F365360-7BEE-4C5E-A836-28356D994B5E}" dt="2018-04-30T21:28:48.421" v="1757" actId="20577"/>
          <ac:spMkLst>
            <pc:docMk/>
            <pc:sldMk cId="2477272265" sldId="263"/>
            <ac:spMk id="4" creationId="{97F42FE3-EA03-45A7-BCC5-8459A59EB52C}"/>
          </ac:spMkLst>
        </pc:spChg>
        <pc:picChg chg="add del mod">
          <ac:chgData name="Fernan Alonso Villa Garzón" userId="0e039de5-e9c9-4ce5-ab04-a9a87f54a261" providerId="ADAL" clId="{4F365360-7BEE-4C5E-A836-28356D994B5E}" dt="2018-04-30T21:41:44.941" v="1960" actId="20577"/>
          <ac:picMkLst>
            <pc:docMk/>
            <pc:sldMk cId="2477272265" sldId="263"/>
            <ac:picMk id="5" creationId="{F86EAC89-D2C4-4B89-8AD4-DA7B5EA84192}"/>
          </ac:picMkLst>
        </pc:picChg>
      </pc:sldChg>
      <pc:sldChg chg="addSp modSp add">
        <pc:chgData name="Fernan Alonso Villa Garzón" userId="0e039de5-e9c9-4ce5-ab04-a9a87f54a261" providerId="ADAL" clId="{4F365360-7BEE-4C5E-A836-28356D994B5E}" dt="2018-04-30T21:42:46.270" v="1985" actId="1076"/>
        <pc:sldMkLst>
          <pc:docMk/>
          <pc:sldMk cId="744136980" sldId="264"/>
        </pc:sldMkLst>
        <pc:spChg chg="mod">
          <ac:chgData name="Fernan Alonso Villa Garzón" userId="0e039de5-e9c9-4ce5-ab04-a9a87f54a261" providerId="ADAL" clId="{4F365360-7BEE-4C5E-A836-28356D994B5E}" dt="2018-04-30T21:41:55.817" v="1974" actId="20577"/>
          <ac:spMkLst>
            <pc:docMk/>
            <pc:sldMk cId="744136980" sldId="264"/>
            <ac:spMk id="2" creationId="{F9A5F5C0-E533-4356-AC68-4EFFF0F6B439}"/>
          </ac:spMkLst>
        </pc:spChg>
        <pc:picChg chg="add mod">
          <ac:chgData name="Fernan Alonso Villa Garzón" userId="0e039de5-e9c9-4ce5-ab04-a9a87f54a261" providerId="ADAL" clId="{4F365360-7BEE-4C5E-A836-28356D994B5E}" dt="2018-04-30T21:42:44.145" v="1984" actId="1076"/>
          <ac:picMkLst>
            <pc:docMk/>
            <pc:sldMk cId="744136980" sldId="264"/>
            <ac:picMk id="4" creationId="{7C5BE627-A8B0-49E2-8986-30AAFF72398E}"/>
          </ac:picMkLst>
        </pc:picChg>
        <pc:picChg chg="add mod">
          <ac:chgData name="Fernan Alonso Villa Garzón" userId="0e039de5-e9c9-4ce5-ab04-a9a87f54a261" providerId="ADAL" clId="{4F365360-7BEE-4C5E-A836-28356D994B5E}" dt="2018-04-30T21:42:46.270" v="1985" actId="1076"/>
          <ac:picMkLst>
            <pc:docMk/>
            <pc:sldMk cId="744136980" sldId="264"/>
            <ac:picMk id="5" creationId="{F3920BC1-1997-4112-A408-2B64E632E186}"/>
          </ac:picMkLst>
        </pc:picChg>
      </pc:sldChg>
      <pc:sldChg chg="addSp modSp add">
        <pc:chgData name="Fernan Alonso Villa Garzón" userId="0e039de5-e9c9-4ce5-ab04-a9a87f54a261" providerId="ADAL" clId="{4F365360-7BEE-4C5E-A836-28356D994B5E}" dt="2018-04-30T21:56:11.305" v="2090" actId="1076"/>
        <pc:sldMkLst>
          <pc:docMk/>
          <pc:sldMk cId="2888085775" sldId="265"/>
        </pc:sldMkLst>
        <pc:spChg chg="mod">
          <ac:chgData name="Fernan Alonso Villa Garzón" userId="0e039de5-e9c9-4ce5-ab04-a9a87f54a261" providerId="ADAL" clId="{4F365360-7BEE-4C5E-A836-28356D994B5E}" dt="2018-04-30T21:55:44.204" v="2085" actId="113"/>
          <ac:spMkLst>
            <pc:docMk/>
            <pc:sldMk cId="2888085775" sldId="265"/>
            <ac:spMk id="2" creationId="{2D8A8851-D34C-4766-B082-A113A891D1B8}"/>
          </ac:spMkLst>
        </pc:spChg>
        <pc:picChg chg="add mod modCrop">
          <ac:chgData name="Fernan Alonso Villa Garzón" userId="0e039de5-e9c9-4ce5-ab04-a9a87f54a261" providerId="ADAL" clId="{4F365360-7BEE-4C5E-A836-28356D994B5E}" dt="2018-04-30T21:56:03.180" v="2087" actId="1076"/>
          <ac:picMkLst>
            <pc:docMk/>
            <pc:sldMk cId="2888085775" sldId="265"/>
            <ac:picMk id="4" creationId="{39680C83-0AF9-4DA0-A605-892DAABCCA8B}"/>
          </ac:picMkLst>
        </pc:picChg>
        <pc:picChg chg="add mod">
          <ac:chgData name="Fernan Alonso Villa Garzón" userId="0e039de5-e9c9-4ce5-ab04-a9a87f54a261" providerId="ADAL" clId="{4F365360-7BEE-4C5E-A836-28356D994B5E}" dt="2018-04-30T21:56:11.305" v="2090" actId="1076"/>
          <ac:picMkLst>
            <pc:docMk/>
            <pc:sldMk cId="2888085775" sldId="265"/>
            <ac:picMk id="5" creationId="{2B12BFBB-2E08-468C-918E-CC3844135DAB}"/>
          </ac:picMkLst>
        </pc:picChg>
      </pc:sldChg>
      <pc:sldChg chg="addSp modSp add">
        <pc:chgData name="Fernan Alonso Villa Garzón" userId="0e039de5-e9c9-4ce5-ab04-a9a87f54a261" providerId="ADAL" clId="{4F365360-7BEE-4C5E-A836-28356D994B5E}" dt="2018-05-02T20:14:13.388" v="2464" actId="20577"/>
        <pc:sldMkLst>
          <pc:docMk/>
          <pc:sldMk cId="747671096" sldId="266"/>
        </pc:sldMkLst>
        <pc:spChg chg="mod">
          <ac:chgData name="Fernan Alonso Villa Garzón" userId="0e039de5-e9c9-4ce5-ab04-a9a87f54a261" providerId="ADAL" clId="{4F365360-7BEE-4C5E-A836-28356D994B5E}" dt="2018-05-02T20:14:13.388" v="2464" actId="20577"/>
          <ac:spMkLst>
            <pc:docMk/>
            <pc:sldMk cId="747671096" sldId="266"/>
            <ac:spMk id="2" creationId="{30F75456-7938-46F9-A765-C76F68D129D5}"/>
          </ac:spMkLst>
        </pc:spChg>
        <pc:picChg chg="add mod">
          <ac:chgData name="Fernan Alonso Villa Garzón" userId="0e039de5-e9c9-4ce5-ab04-a9a87f54a261" providerId="ADAL" clId="{4F365360-7BEE-4C5E-A836-28356D994B5E}" dt="2018-05-02T20:09:12.189" v="2407" actId="14100"/>
          <ac:picMkLst>
            <pc:docMk/>
            <pc:sldMk cId="747671096" sldId="266"/>
            <ac:picMk id="4" creationId="{269A1270-AB28-47BA-BE4F-6232889881E8}"/>
          </ac:picMkLst>
        </pc:picChg>
      </pc:sldChg>
      <pc:sldChg chg="modSp add">
        <pc:chgData name="Fernan Alonso Villa Garzón" userId="0e039de5-e9c9-4ce5-ab04-a9a87f54a261" providerId="ADAL" clId="{4F365360-7BEE-4C5E-A836-28356D994B5E}" dt="2018-05-02T20:49:51.416" v="2722" actId="20577"/>
        <pc:sldMkLst>
          <pc:docMk/>
          <pc:sldMk cId="1597033837" sldId="267"/>
        </pc:sldMkLst>
        <pc:spChg chg="mod">
          <ac:chgData name="Fernan Alonso Villa Garzón" userId="0e039de5-e9c9-4ce5-ab04-a9a87f54a261" providerId="ADAL" clId="{4F365360-7BEE-4C5E-A836-28356D994B5E}" dt="2018-05-02T14:10:25.527" v="2138" actId="20577"/>
          <ac:spMkLst>
            <pc:docMk/>
            <pc:sldMk cId="1597033837" sldId="267"/>
            <ac:spMk id="2" creationId="{7CA23302-2256-464D-AE79-D8D6F2FC1220}"/>
          </ac:spMkLst>
        </pc:spChg>
        <pc:spChg chg="mod">
          <ac:chgData name="Fernan Alonso Villa Garzón" userId="0e039de5-e9c9-4ce5-ab04-a9a87f54a261" providerId="ADAL" clId="{4F365360-7BEE-4C5E-A836-28356D994B5E}" dt="2018-05-02T20:49:51.416" v="2722" actId="20577"/>
          <ac:spMkLst>
            <pc:docMk/>
            <pc:sldMk cId="1597033837" sldId="267"/>
            <ac:spMk id="3" creationId="{23344FAB-622C-42CA-9E44-12F42401CB3E}"/>
          </ac:spMkLst>
        </pc:spChg>
      </pc:sldChg>
      <pc:sldChg chg="addSp delSp modSp add">
        <pc:chgData name="Fernan Alonso Villa Garzón" userId="0e039de5-e9c9-4ce5-ab04-a9a87f54a261" providerId="ADAL" clId="{4F365360-7BEE-4C5E-A836-28356D994B5E}" dt="2018-05-02T17:35:07.208" v="2279" actId="1076"/>
        <pc:sldMkLst>
          <pc:docMk/>
          <pc:sldMk cId="1931911591" sldId="268"/>
        </pc:sldMkLst>
        <pc:spChg chg="mod">
          <ac:chgData name="Fernan Alonso Villa Garzón" userId="0e039de5-e9c9-4ce5-ab04-a9a87f54a261" providerId="ADAL" clId="{4F365360-7BEE-4C5E-A836-28356D994B5E}" dt="2018-05-02T14:28:23.346" v="2248" actId="20577"/>
          <ac:spMkLst>
            <pc:docMk/>
            <pc:sldMk cId="1931911591" sldId="268"/>
            <ac:spMk id="2" creationId="{2C0F56A1-DF57-4144-B0C2-32EDF41FC5E9}"/>
          </ac:spMkLst>
        </pc:spChg>
        <pc:spChg chg="del">
          <ac:chgData name="Fernan Alonso Villa Garzón" userId="0e039de5-e9c9-4ce5-ab04-a9a87f54a261" providerId="ADAL" clId="{4F365360-7BEE-4C5E-A836-28356D994B5E}" dt="2018-05-02T14:30:00.117" v="2251"/>
          <ac:spMkLst>
            <pc:docMk/>
            <pc:sldMk cId="1931911591" sldId="268"/>
            <ac:spMk id="3" creationId="{0B0A2C79-77C5-4C5F-849E-D65E07B074EE}"/>
          </ac:spMkLst>
        </pc:spChg>
        <pc:picChg chg="add mod">
          <ac:chgData name="Fernan Alonso Villa Garzón" userId="0e039de5-e9c9-4ce5-ab04-a9a87f54a261" providerId="ADAL" clId="{4F365360-7BEE-4C5E-A836-28356D994B5E}" dt="2018-05-02T17:35:05.536" v="2278" actId="1076"/>
          <ac:picMkLst>
            <pc:docMk/>
            <pc:sldMk cId="1931911591" sldId="268"/>
            <ac:picMk id="4" creationId="{E6AC1C1E-78E6-49D5-8F42-AD65755CE06A}"/>
          </ac:picMkLst>
        </pc:picChg>
        <pc:picChg chg="add mod">
          <ac:chgData name="Fernan Alonso Villa Garzón" userId="0e039de5-e9c9-4ce5-ab04-a9a87f54a261" providerId="ADAL" clId="{4F365360-7BEE-4C5E-A836-28356D994B5E}" dt="2018-05-02T17:35:07.208" v="2279" actId="1076"/>
          <ac:picMkLst>
            <pc:docMk/>
            <pc:sldMk cId="1931911591" sldId="268"/>
            <ac:picMk id="6" creationId="{9113C5C9-EE7F-4443-8A5D-332B868CA1DC}"/>
          </ac:picMkLst>
        </pc:picChg>
      </pc:sldChg>
      <pc:sldChg chg="addSp modSp add">
        <pc:chgData name="Fernan Alonso Villa Garzón" userId="0e039de5-e9c9-4ce5-ab04-a9a87f54a261" providerId="ADAL" clId="{4F365360-7BEE-4C5E-A836-28356D994B5E}" dt="2018-05-02T17:43:04.382" v="2288" actId="1076"/>
        <pc:sldMkLst>
          <pc:docMk/>
          <pc:sldMk cId="247898690" sldId="269"/>
        </pc:sldMkLst>
        <pc:spChg chg="mod">
          <ac:chgData name="Fernan Alonso Villa Garzón" userId="0e039de5-e9c9-4ce5-ab04-a9a87f54a261" providerId="ADAL" clId="{4F365360-7BEE-4C5E-A836-28356D994B5E}" dt="2018-05-02T17:34:59.411" v="2277" actId="20577"/>
          <ac:spMkLst>
            <pc:docMk/>
            <pc:sldMk cId="247898690" sldId="269"/>
            <ac:spMk id="2" creationId="{6293F582-CFBE-4387-8B29-75F08ABE9E77}"/>
          </ac:spMkLst>
        </pc:spChg>
        <pc:picChg chg="add mod">
          <ac:chgData name="Fernan Alonso Villa Garzón" userId="0e039de5-e9c9-4ce5-ab04-a9a87f54a261" providerId="ADAL" clId="{4F365360-7BEE-4C5E-A836-28356D994B5E}" dt="2018-05-02T17:42:59.319" v="2287" actId="14100"/>
          <ac:picMkLst>
            <pc:docMk/>
            <pc:sldMk cId="247898690" sldId="269"/>
            <ac:picMk id="4" creationId="{6F7B0C19-C6F4-4CA6-A5C3-4E6AAA4E22B7}"/>
          </ac:picMkLst>
        </pc:picChg>
        <pc:picChg chg="add mod">
          <ac:chgData name="Fernan Alonso Villa Garzón" userId="0e039de5-e9c9-4ce5-ab04-a9a87f54a261" providerId="ADAL" clId="{4F365360-7BEE-4C5E-A836-28356D994B5E}" dt="2018-05-02T17:43:04.382" v="2288" actId="1076"/>
          <ac:picMkLst>
            <pc:docMk/>
            <pc:sldMk cId="247898690" sldId="269"/>
            <ac:picMk id="5" creationId="{E9D93A36-A99C-43D0-84AC-FC38F9BF9A14}"/>
          </ac:picMkLst>
        </pc:picChg>
      </pc:sldChg>
      <pc:sldChg chg="addSp modSp add">
        <pc:chgData name="Fernan Alonso Villa Garzón" userId="0e039de5-e9c9-4ce5-ab04-a9a87f54a261" providerId="ADAL" clId="{4F365360-7BEE-4C5E-A836-28356D994B5E}" dt="2018-05-02T20:14:38.968" v="2493" actId="2711"/>
        <pc:sldMkLst>
          <pc:docMk/>
          <pc:sldMk cId="209097460" sldId="270"/>
        </pc:sldMkLst>
        <pc:spChg chg="mod">
          <ac:chgData name="Fernan Alonso Villa Garzón" userId="0e039de5-e9c9-4ce5-ab04-a9a87f54a261" providerId="ADAL" clId="{4F365360-7BEE-4C5E-A836-28356D994B5E}" dt="2018-05-02T20:14:38.968" v="2493" actId="2711"/>
          <ac:spMkLst>
            <pc:docMk/>
            <pc:sldMk cId="209097460" sldId="270"/>
            <ac:spMk id="2" creationId="{490C29B3-18C6-4663-B8D7-9678EF9CE5F2}"/>
          </ac:spMkLst>
        </pc:spChg>
        <pc:picChg chg="add mod">
          <ac:chgData name="Fernan Alonso Villa Garzón" userId="0e039de5-e9c9-4ce5-ab04-a9a87f54a261" providerId="ADAL" clId="{4F365360-7BEE-4C5E-A836-28356D994B5E}" dt="2018-05-02T20:12:18.663" v="2460" actId="1076"/>
          <ac:picMkLst>
            <pc:docMk/>
            <pc:sldMk cId="209097460" sldId="270"/>
            <ac:picMk id="4" creationId="{E3D833A3-338C-4809-BC04-62BC64AD5B4E}"/>
          </ac:picMkLst>
        </pc:picChg>
        <pc:picChg chg="add mod">
          <ac:chgData name="Fernan Alonso Villa Garzón" userId="0e039de5-e9c9-4ce5-ab04-a9a87f54a261" providerId="ADAL" clId="{4F365360-7BEE-4C5E-A836-28356D994B5E}" dt="2018-05-02T20:12:49.165" v="2462" actId="1076"/>
          <ac:picMkLst>
            <pc:docMk/>
            <pc:sldMk cId="209097460" sldId="270"/>
            <ac:picMk id="5" creationId="{B93F517C-7AF8-4ADD-BA6D-9ACA3D673452}"/>
          </ac:picMkLst>
        </pc:picChg>
      </pc:sldChg>
      <pc:sldChg chg="addSp modSp add">
        <pc:chgData name="Fernan Alonso Villa Garzón" userId="0e039de5-e9c9-4ce5-ab04-a9a87f54a261" providerId="ADAL" clId="{4F365360-7BEE-4C5E-A836-28356D994B5E}" dt="2018-05-02T20:33:42.699" v="2541" actId="1076"/>
        <pc:sldMkLst>
          <pc:docMk/>
          <pc:sldMk cId="1318689983" sldId="271"/>
        </pc:sldMkLst>
        <pc:spChg chg="mod">
          <ac:chgData name="Fernan Alonso Villa Garzón" userId="0e039de5-e9c9-4ce5-ab04-a9a87f54a261" providerId="ADAL" clId="{4F365360-7BEE-4C5E-A836-28356D994B5E}" dt="2018-05-02T20:33:37.730" v="2539" actId="20577"/>
          <ac:spMkLst>
            <pc:docMk/>
            <pc:sldMk cId="1318689983" sldId="271"/>
            <ac:spMk id="2" creationId="{798E4D24-E486-499E-90CF-BE080FE0508F}"/>
          </ac:spMkLst>
        </pc:spChg>
        <pc:picChg chg="add mod">
          <ac:chgData name="Fernan Alonso Villa Garzón" userId="0e039de5-e9c9-4ce5-ab04-a9a87f54a261" providerId="ADAL" clId="{4F365360-7BEE-4C5E-A836-28356D994B5E}" dt="2018-05-02T20:33:42.699" v="2541" actId="1076"/>
          <ac:picMkLst>
            <pc:docMk/>
            <pc:sldMk cId="1318689983" sldId="271"/>
            <ac:picMk id="4" creationId="{0C505AC3-620E-4B87-A204-43F4F1E4A0C4}"/>
          </ac:picMkLst>
        </pc:picChg>
      </pc:sldChg>
      <pc:sldChg chg="addSp delSp modSp add">
        <pc:chgData name="Fernan Alonso Villa Garzón" userId="0e039de5-e9c9-4ce5-ab04-a9a87f54a261" providerId="ADAL" clId="{4F365360-7BEE-4C5E-A836-28356D994B5E}" dt="2018-05-02T20:48:45.272" v="2686" actId="1076"/>
        <pc:sldMkLst>
          <pc:docMk/>
          <pc:sldMk cId="2744132161" sldId="272"/>
        </pc:sldMkLst>
        <pc:spChg chg="mod">
          <ac:chgData name="Fernan Alonso Villa Garzón" userId="0e039de5-e9c9-4ce5-ab04-a9a87f54a261" providerId="ADAL" clId="{4F365360-7BEE-4C5E-A836-28356D994B5E}" dt="2018-05-02T20:45:48.734" v="2544" actId="27636"/>
          <ac:spMkLst>
            <pc:docMk/>
            <pc:sldMk cId="2744132161" sldId="272"/>
            <ac:spMk id="2" creationId="{E33B0280-D3D5-4F92-92E0-8F215231213B}"/>
          </ac:spMkLst>
        </pc:spChg>
        <pc:spChg chg="mod">
          <ac:chgData name="Fernan Alonso Villa Garzón" userId="0e039de5-e9c9-4ce5-ab04-a9a87f54a261" providerId="ADAL" clId="{4F365360-7BEE-4C5E-A836-28356D994B5E}" dt="2018-05-02T20:48:20.258" v="2684" actId="20577"/>
          <ac:spMkLst>
            <pc:docMk/>
            <pc:sldMk cId="2744132161" sldId="272"/>
            <ac:spMk id="3" creationId="{692C46AB-37B5-42E8-93F8-14C979E8544C}"/>
          </ac:spMkLst>
        </pc:spChg>
        <pc:spChg chg="add del">
          <ac:chgData name="Fernan Alonso Villa Garzón" userId="0e039de5-e9c9-4ce5-ab04-a9a87f54a261" providerId="ADAL" clId="{4F365360-7BEE-4C5E-A836-28356D994B5E}" dt="2018-05-02T20:47:19.583" v="2577"/>
          <ac:spMkLst>
            <pc:docMk/>
            <pc:sldMk cId="2744132161" sldId="272"/>
            <ac:spMk id="5" creationId="{AD81D031-B44F-445A-8BBA-B6B2D0F2BE35}"/>
          </ac:spMkLst>
        </pc:spChg>
        <pc:graphicFrameChg chg="add del">
          <ac:chgData name="Fernan Alonso Villa Garzón" userId="0e039de5-e9c9-4ce5-ab04-a9a87f54a261" providerId="ADAL" clId="{4F365360-7BEE-4C5E-A836-28356D994B5E}" dt="2018-05-02T20:47:19.583" v="2577"/>
          <ac:graphicFrameMkLst>
            <pc:docMk/>
            <pc:sldMk cId="2744132161" sldId="272"/>
            <ac:graphicFrameMk id="4" creationId="{B0208CEE-20B4-423A-9D66-1D0F6220EEF4}"/>
          </ac:graphicFrameMkLst>
        </pc:graphicFrameChg>
        <pc:picChg chg="add mod">
          <ac:chgData name="Fernan Alonso Villa Garzón" userId="0e039de5-e9c9-4ce5-ab04-a9a87f54a261" providerId="ADAL" clId="{4F365360-7BEE-4C5E-A836-28356D994B5E}" dt="2018-05-02T20:48:45.272" v="2686" actId="1076"/>
          <ac:picMkLst>
            <pc:docMk/>
            <pc:sldMk cId="2744132161" sldId="272"/>
            <ac:picMk id="6" creationId="{161EC89D-CFCD-40CA-948B-B6CADD26A0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ffbot.org/zone/python-for-statement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AI8ExurFDb6EeAZWkA_aIVwjo5Jld8XJ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programiz.com/python-programming/global-keywor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forms.gle/VWi17qGcDLt8UBLY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intro.asp" TargetMode="External"/><Relationship Id="rId2" Type="http://schemas.openxmlformats.org/officeDocument/2006/relationships/hyperlink" Target="https://www.w3schools.com/xml/default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dabeaz.com/generat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37CE2-3FC8-47E8-964C-CFB224948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Analizador Sintáctico (</a:t>
            </a:r>
            <a:r>
              <a:rPr lang="es-CO" dirty="0" err="1"/>
              <a:t>parser</a:t>
            </a:r>
            <a:r>
              <a:rPr lang="es-CO" dirty="0"/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955C83-CF66-44D6-8C77-5C410C663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Análisis Sintáctico</a:t>
            </a:r>
          </a:p>
        </p:txBody>
      </p:sp>
    </p:spTree>
    <p:extLst>
      <p:ext uri="{BB962C8B-B14F-4D97-AF65-F5344CB8AC3E}">
        <p14:creationId xmlns:p14="http://schemas.microsoft.com/office/powerpoint/2010/main" val="220350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7BAE0-3246-47A6-A236-443C6A8E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Los Iterables son cualquier objeto del que se puede obtener un </a:t>
            </a:r>
            <a:r>
              <a:rPr lang="es-ES" sz="2800" dirty="0" err="1"/>
              <a:t>iterador</a:t>
            </a:r>
            <a:r>
              <a:rPr lang="es-ES" sz="2800" dirty="0"/>
              <a:t>. Los </a:t>
            </a:r>
            <a:r>
              <a:rPr lang="es-ES" sz="2800" dirty="0" err="1"/>
              <a:t>iteradores</a:t>
            </a:r>
            <a:r>
              <a:rPr lang="es-ES" sz="2800" dirty="0"/>
              <a:t> son objetos que te permiten iterar en iterables.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9F69C-0D23-4098-8F1C-6DAC5697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Iterar</a:t>
            </a:r>
            <a:r>
              <a:rPr lang="en-US" dirty="0"/>
              <a:t> es un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implicito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iterables</a:t>
            </a:r>
            <a:r>
              <a:rPr lang="en-US" dirty="0"/>
              <a:t>, </a:t>
            </a:r>
            <a:r>
              <a:rPr lang="en-US" dirty="0" err="1"/>
              <a:t>implementando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__</a:t>
            </a:r>
            <a:r>
              <a:rPr lang="en-US" dirty="0" err="1"/>
              <a:t>iter</a:t>
            </a:r>
            <a:r>
              <a:rPr lang="en-US" dirty="0"/>
              <a:t>__()</a:t>
            </a:r>
          </a:p>
          <a:p>
            <a:pPr>
              <a:lnSpc>
                <a:spcPct val="150000"/>
              </a:lnSpc>
            </a:pPr>
            <a:r>
              <a:rPr lang="en-US" dirty="0"/>
              <a:t>Los </a:t>
            </a:r>
            <a:r>
              <a:rPr lang="en-US" dirty="0" err="1"/>
              <a:t>iteradores</a:t>
            </a:r>
            <a:r>
              <a:rPr lang="en-US" dirty="0"/>
              <a:t> </a:t>
            </a:r>
            <a:r>
              <a:rPr lang="en-US" dirty="0" err="1"/>
              <a:t>implementan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__next__()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Lectura</a:t>
            </a:r>
            <a:r>
              <a:rPr lang="en-US" dirty="0"/>
              <a:t> </a:t>
            </a:r>
            <a:r>
              <a:rPr lang="en-US" dirty="0" err="1"/>
              <a:t>recomendada</a:t>
            </a:r>
            <a:r>
              <a:rPr lang="en-US" dirty="0"/>
              <a:t>: </a:t>
            </a:r>
            <a:r>
              <a:rPr lang="es-CO" b="1" dirty="0" err="1"/>
              <a:t>Understanding</a:t>
            </a:r>
            <a:r>
              <a:rPr lang="es-CO" b="1" dirty="0"/>
              <a:t> </a:t>
            </a:r>
            <a:r>
              <a:rPr lang="es-CO" b="1" dirty="0" err="1"/>
              <a:t>Python's</a:t>
            </a:r>
            <a:r>
              <a:rPr lang="es-CO" b="1" dirty="0"/>
              <a:t> "</a:t>
            </a:r>
            <a:r>
              <a:rPr lang="es-CO" b="1" dirty="0" err="1"/>
              <a:t>for</a:t>
            </a:r>
            <a:r>
              <a:rPr lang="es-CO" b="1" dirty="0"/>
              <a:t>" </a:t>
            </a:r>
            <a:r>
              <a:rPr lang="es-CO" b="1" dirty="0" err="1"/>
              <a:t>statement</a:t>
            </a:r>
            <a:r>
              <a:rPr lang="es-CO" b="1" dirty="0"/>
              <a:t>. </a:t>
            </a:r>
            <a:r>
              <a:rPr lang="en-US" sz="1400" dirty="0">
                <a:hlinkClick r:id="rId2"/>
              </a:rPr>
              <a:t>http://effbot.org/zone/python-for-statement.htm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27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A8851-D34C-4766-B082-A113A891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/>
              <a:t>Itertools</a:t>
            </a:r>
            <a:r>
              <a:rPr lang="es-CO" dirty="0"/>
              <a:t> es un módulo que contiene diversos métodos para trabajar con iterables.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3E6FA0-9C05-4BF0-B30F-8EE3E5700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680C83-0AF9-4DA0-A605-892DAABCC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15"/>
          <a:stretch/>
        </p:blipFill>
        <p:spPr>
          <a:xfrm>
            <a:off x="2589212" y="2275031"/>
            <a:ext cx="7591425" cy="2307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12BFBB-2E08-468C-918E-CC384413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90" y="5009833"/>
            <a:ext cx="9884722" cy="1369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808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F56A1-DF57-4144-B0C2-32EDF41F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 Lambda, también conocidas como funciones anónimas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113C5C9-EE7F-4443-8A5D-332B868CA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0" y="2610674"/>
            <a:ext cx="2476500" cy="39052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6AC1C1E-78E6-49D5-8F42-AD65755CE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495611"/>
            <a:ext cx="8939174" cy="18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1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3F582-CFBE-4387-8B29-75F08ABE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 Anidadas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31837-E8E4-41BB-A9CB-FE6A75AD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7B0C19-C6F4-4CA6-A5C3-4E6AAA4E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4245356" cy="37979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D93A36-A99C-43D0-84AC-FC38F9BF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255" y="3273537"/>
            <a:ext cx="4245357" cy="1296368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9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693F9-C06E-A5F4-510A-5F9674F8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 de un Analizador Sintáctico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1FEF0-A7E2-8CE3-BC7F-17AA02272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https://colab.research.google.com/drive/1AI8ExurFDb6EeAZWkA_aIVwjo5Jld8XJ?usp=sharing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547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75456-7938-46F9-A765-C76F68D1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10312"/>
            <a:ext cx="8911687" cy="1694688"/>
          </a:xfrm>
        </p:spPr>
        <p:txBody>
          <a:bodyPr>
            <a:noAutofit/>
          </a:bodyPr>
          <a:lstStyle/>
          <a:p>
            <a:r>
              <a:rPr lang="es-CO" sz="2400" dirty="0"/>
              <a:t>Ahora veamos el Código del </a:t>
            </a:r>
            <a:r>
              <a:rPr lang="es-CO" sz="2400" dirty="0" err="1"/>
              <a:t>Parser</a:t>
            </a:r>
            <a:r>
              <a:rPr lang="es-CO" sz="2400" dirty="0"/>
              <a:t>, antes que nada se debe separar adecuadamente los tokens, para expresiones sencillas. </a:t>
            </a:r>
            <a:br>
              <a:rPr lang="es-CO" sz="2400" dirty="0"/>
            </a:br>
            <a:endParaRPr lang="es-CO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CD6F9-20AC-4E72-9807-C88E8EF0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9A1270-AB28-47BA-BE4F-623288988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810178"/>
            <a:ext cx="9358661" cy="46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7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C29B3-18C6-4663-B8D7-9678EF9C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Sobre la Expresión Regular,</a:t>
            </a:r>
            <a:br>
              <a:rPr lang="es-CO" dirty="0"/>
            </a:b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?: non-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capturing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68DB75-7D12-40DD-861F-2C9D88ECA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D833A3-338C-4809-BC04-62BC64AD5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2133600"/>
            <a:ext cx="4533900" cy="4067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3F517C-7AF8-4ADD-BA6D-9ACA3D673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535" y="2928937"/>
            <a:ext cx="1962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E4D24-E486-499E-90CF-BE080FE0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Notaciones. Lectura recomendada: </a:t>
            </a:r>
            <a:r>
              <a:rPr lang="es-CO" sz="2200" dirty="0"/>
              <a:t>http://interactivepython.org/runestone/static/pythoned/BasicDS/ExpresionesInfijasPrefijasYSufijas.html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48921-B42A-4991-B672-E42B4E05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047944"/>
            <a:ext cx="8915400" cy="863278"/>
          </a:xfrm>
        </p:spPr>
        <p:txBody>
          <a:bodyPr/>
          <a:lstStyle/>
          <a:p>
            <a:r>
              <a:rPr lang="es-CO" dirty="0"/>
              <a:t>Variables Globales: </a:t>
            </a:r>
            <a:r>
              <a:rPr lang="es-CO" dirty="0">
                <a:hlinkClick r:id="rId2"/>
              </a:rPr>
              <a:t>https://www.programiz.com/python-programming/global-keyword</a:t>
            </a:r>
            <a:r>
              <a:rPr lang="es-CO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505AC3-620E-4B87-A204-43F4F1E4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02" y="2133600"/>
            <a:ext cx="8355648" cy="26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89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0280-D3D5-4F92-92E0-8F215231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Tarea: Analizador Sintáctico (</a:t>
            </a:r>
            <a:r>
              <a:rPr lang="es-CO" dirty="0" err="1"/>
              <a:t>parser</a:t>
            </a:r>
            <a:r>
              <a:rPr lang="es-CO" dirty="0"/>
              <a:t>) básico 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C46AB-37B5-42E8-93F8-14C979E8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8448"/>
            <a:ext cx="8915400" cy="4612774"/>
          </a:xfrm>
        </p:spPr>
        <p:txBody>
          <a:bodyPr/>
          <a:lstStyle/>
          <a:p>
            <a:r>
              <a:rPr lang="es-CO" dirty="0"/>
              <a:t>Es posible Realizarlo en parejas, CADA UNO DEBE cargarlo en el formulario o plataforma definida por el docente. </a:t>
            </a:r>
            <a:r>
              <a:rPr lang="es-CO" dirty="0">
                <a:hlinkClick r:id="rId2"/>
              </a:rPr>
              <a:t>https://forms.gle/VWi17qGcDLt8UBLYA</a:t>
            </a:r>
            <a:r>
              <a:rPr lang="es-CO" dirty="0"/>
              <a:t> </a:t>
            </a:r>
            <a:br>
              <a:rPr lang="es-CO" dirty="0"/>
            </a:b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/>
              <a:t>Incluir el Soporte para (Realice las modificaciones que considere pertinentes):</a:t>
            </a:r>
          </a:p>
          <a:p>
            <a:pPr lvl="1"/>
            <a:r>
              <a:rPr lang="es-CO" dirty="0"/>
              <a:t>% : módulo de la división</a:t>
            </a:r>
          </a:p>
          <a:p>
            <a:pPr lvl="1"/>
            <a:r>
              <a:rPr lang="es-CO" dirty="0"/>
              <a:t>\: División Entera</a:t>
            </a:r>
          </a:p>
          <a:p>
            <a:pPr lvl="1"/>
            <a:r>
              <a:rPr lang="es-CO" dirty="0"/>
              <a:t>$: Soporte para la raíz enésima, ejemplo, 27 $ 3 resuelve 3; en </a:t>
            </a:r>
            <a:r>
              <a:rPr lang="es-CO" dirty="0" err="1"/>
              <a:t>pyton</a:t>
            </a:r>
            <a:r>
              <a:rPr lang="es-CO" dirty="0"/>
              <a:t> 27**(1/3) </a:t>
            </a:r>
          </a:p>
          <a:p>
            <a:pPr marL="400050">
              <a:buFont typeface="+mj-lt"/>
              <a:buAutoNum type="arabicPeriod"/>
            </a:pPr>
            <a:r>
              <a:rPr lang="es-CO" dirty="0"/>
              <a:t>Incluir el soporte para resolver expresiones lógicas sin agrupadores (paréntesis), usted define la precedencia, se puede basar en JAVA.</a:t>
            </a:r>
            <a:br>
              <a:rPr lang="es-CO" dirty="0"/>
            </a:br>
            <a:br>
              <a:rPr lang="es-CO" dirty="0"/>
            </a:b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1EC89D-CFCD-40CA-948B-B6CADD26A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336" y="5073022"/>
            <a:ext cx="5514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3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A185D-F641-4E72-A63A-D357A6B5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20040"/>
            <a:ext cx="8911687" cy="1584960"/>
          </a:xfrm>
        </p:spPr>
        <p:txBody>
          <a:bodyPr>
            <a:normAutofit fontScale="90000"/>
          </a:bodyPr>
          <a:lstStyle/>
          <a:p>
            <a:r>
              <a:rPr lang="es-CO" dirty="0"/>
              <a:t>El analizador sintáctico tiene como entradas los lexemas que entrega el analizador léxico.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AD23CB-49D8-4529-A02D-341109A9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68952"/>
          </a:xfrm>
        </p:spPr>
        <p:txBody>
          <a:bodyPr>
            <a:normAutofit/>
          </a:bodyPr>
          <a:lstStyle/>
          <a:p>
            <a:r>
              <a:rPr lang="es-CO" dirty="0"/>
              <a:t>El </a:t>
            </a:r>
            <a:r>
              <a:rPr lang="es-CO" dirty="0" err="1"/>
              <a:t>parser</a:t>
            </a:r>
            <a:r>
              <a:rPr lang="es-CO" dirty="0"/>
              <a:t> o analizador léxico permite generar un árbol sintáctico con las expresiones, el cual facilita la evaluación de las mismas.</a:t>
            </a:r>
          </a:p>
          <a:p>
            <a:r>
              <a:rPr lang="es-CO" dirty="0"/>
              <a:t>También tiene como función validad que las expresiones estén escritas en el orden correcto.</a:t>
            </a:r>
          </a:p>
          <a:p>
            <a:r>
              <a:rPr lang="es-CO" dirty="0"/>
              <a:t>Un </a:t>
            </a:r>
            <a:r>
              <a:rPr lang="es-CO" dirty="0" err="1"/>
              <a:t>parser</a:t>
            </a:r>
            <a:r>
              <a:rPr lang="es-CO" dirty="0"/>
              <a:t> se requiere específicamente para:</a:t>
            </a:r>
          </a:p>
          <a:p>
            <a:pPr lvl="1"/>
            <a:r>
              <a:rPr lang="es-ES" dirty="0"/>
              <a:t>Analizar bibliotecas XML, JSON </a:t>
            </a:r>
          </a:p>
          <a:p>
            <a:pPr lvl="2"/>
            <a:r>
              <a:rPr lang="es-ES" b="1" dirty="0"/>
              <a:t>Lecturas recomendadas:</a:t>
            </a:r>
            <a:r>
              <a:rPr lang="es-ES" dirty="0"/>
              <a:t> </a:t>
            </a:r>
          </a:p>
          <a:p>
            <a:pPr lvl="3"/>
            <a:r>
              <a:rPr lang="es-CO" b="1" dirty="0"/>
              <a:t>XML Tutorial. </a:t>
            </a:r>
            <a:r>
              <a:rPr lang="es-ES" dirty="0">
                <a:hlinkClick r:id="rId2"/>
              </a:rPr>
              <a:t>https://www.w3schools.com/xml/default.asp</a:t>
            </a:r>
            <a:r>
              <a:rPr lang="es-ES" dirty="0"/>
              <a:t> </a:t>
            </a:r>
          </a:p>
          <a:p>
            <a:pPr lvl="3"/>
            <a:r>
              <a:rPr lang="es-CO" b="1" dirty="0"/>
              <a:t>JS JSON. </a:t>
            </a:r>
            <a:r>
              <a:rPr lang="es-ES" dirty="0">
                <a:hlinkClick r:id="rId3"/>
              </a:rPr>
              <a:t>https://www.w3schools.com/js/js_json_intro.asp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Analizar una estructura de datos no estándar, definida por el desarrollador.</a:t>
            </a:r>
          </a:p>
          <a:p>
            <a:pPr lvl="1"/>
            <a:r>
              <a:rPr lang="es-CO" dirty="0"/>
              <a:t>Realizar Traductores, traducir de un código X a uno Y.</a:t>
            </a:r>
          </a:p>
          <a:p>
            <a:pPr lvl="1"/>
            <a:r>
              <a:rPr lang="es-CO" dirty="0"/>
              <a:t>Analizar un lenguaje definido para una tarea muy específica, por ejemplo: lenguaje para controlar las compuertas del canal de panamá.  </a:t>
            </a:r>
          </a:p>
        </p:txBody>
      </p:sp>
    </p:spTree>
    <p:extLst>
      <p:ext uri="{BB962C8B-B14F-4D97-AF65-F5344CB8AC3E}">
        <p14:creationId xmlns:p14="http://schemas.microsoft.com/office/powerpoint/2010/main" val="211576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128A6-C882-44E5-8234-1EC72743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Recordemos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527E09-85AE-4F3F-80A8-26E55F818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485" y="3149406"/>
            <a:ext cx="8915400" cy="1618621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4A5A3FC-0C08-4B67-B670-3B49E57D46F2}"/>
              </a:ext>
            </a:extLst>
          </p:cNvPr>
          <p:cNvSpPr/>
          <p:nvPr/>
        </p:nvSpPr>
        <p:spPr>
          <a:xfrm>
            <a:off x="8423319" y="4768027"/>
            <a:ext cx="30812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00" dirty="0"/>
              <a:t>https://tomassetti.me/parsing-in-python/#tools</a:t>
            </a:r>
          </a:p>
        </p:txBody>
      </p:sp>
    </p:spTree>
    <p:extLst>
      <p:ext uri="{BB962C8B-B14F-4D97-AF65-F5344CB8AC3E}">
        <p14:creationId xmlns:p14="http://schemas.microsoft.com/office/powerpoint/2010/main" val="119289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23302-2256-464D-AE79-D8D6F2FC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Conceptos preliminares: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344FAB-622C-42CA-9E44-12F42401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Iterables y Generadores</a:t>
            </a:r>
          </a:p>
          <a:p>
            <a:r>
              <a:rPr lang="es-CO" dirty="0"/>
              <a:t>Funciones Lambda</a:t>
            </a:r>
          </a:p>
          <a:p>
            <a:r>
              <a:rPr lang="es-CO" dirty="0"/>
              <a:t>Funciones Anidadas</a:t>
            </a:r>
          </a:p>
          <a:p>
            <a:r>
              <a:rPr lang="es-CO" dirty="0"/>
              <a:t>Core del </a:t>
            </a:r>
            <a:r>
              <a:rPr lang="es-CO" dirty="0" err="1"/>
              <a:t>Parser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703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C0A31-5749-4C84-86F7-A9DE1648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100" dirty="0"/>
              <a:t>Iterables, cuando se crea una lista y cada uno de los elementos se llama uno a uno sin contadores.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41D231-1EA0-4033-8239-7CD2CBD5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15312"/>
            <a:ext cx="8915400" cy="4495800"/>
          </a:xfrm>
        </p:spPr>
        <p:txBody>
          <a:bodyPr>
            <a:normAutofit lnSpcReduction="10000"/>
          </a:bodyPr>
          <a:lstStyle/>
          <a:p>
            <a:r>
              <a:rPr lang="es-CO" dirty="0"/>
              <a:t>Ejemplo: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Entonces la lista autos es un objeto iterable…</a:t>
            </a:r>
          </a:p>
          <a:p>
            <a:r>
              <a:rPr lang="es-CO" dirty="0"/>
              <a:t>En un ciclo </a:t>
            </a:r>
            <a:r>
              <a:rPr lang="es-CO" dirty="0" err="1">
                <a:solidFill>
                  <a:srgbClr val="0070C0"/>
                </a:solidFill>
              </a:rPr>
              <a:t>for</a:t>
            </a:r>
            <a:r>
              <a:rPr lang="es-CO" dirty="0">
                <a:solidFill>
                  <a:schemeClr val="tx1"/>
                </a:solidFill>
              </a:rPr>
              <a:t> … </a:t>
            </a:r>
            <a:r>
              <a:rPr lang="es-CO" dirty="0">
                <a:solidFill>
                  <a:srgbClr val="0070C0"/>
                </a:solidFill>
              </a:rPr>
              <a:t>in</a:t>
            </a:r>
            <a:r>
              <a:rPr lang="es-CO" dirty="0"/>
              <a:t> </a:t>
            </a:r>
            <a:r>
              <a:rPr lang="es-CO" dirty="0">
                <a:solidFill>
                  <a:schemeClr val="tx1"/>
                </a:solidFill>
              </a:rPr>
              <a:t>… : </a:t>
            </a:r>
            <a:r>
              <a:rPr lang="es-CO" dirty="0"/>
              <a:t>solo se pueden usar objetos iterables.</a:t>
            </a:r>
          </a:p>
          <a:p>
            <a:r>
              <a:rPr lang="es-CO" dirty="0"/>
              <a:t>Algunos iterables son: </a:t>
            </a:r>
            <a:r>
              <a:rPr lang="es-CO" dirty="0" err="1"/>
              <a:t>list</a:t>
            </a:r>
            <a:r>
              <a:rPr lang="es-CO" dirty="0"/>
              <a:t>, </a:t>
            </a:r>
            <a:r>
              <a:rPr lang="es-CO" dirty="0" err="1"/>
              <a:t>string</a:t>
            </a:r>
            <a:r>
              <a:rPr lang="es-CO" dirty="0"/>
              <a:t>, file…</a:t>
            </a:r>
          </a:p>
          <a:p>
            <a:r>
              <a:rPr lang="es-ES" dirty="0"/>
              <a:t>Los iterables son útiles porque se pueden recorrer sin una variable </a:t>
            </a:r>
            <a:r>
              <a:rPr lang="es-ES" dirty="0" err="1"/>
              <a:t>iteradora</a:t>
            </a:r>
            <a:r>
              <a:rPr lang="es-ES" dirty="0"/>
              <a:t>.</a:t>
            </a:r>
          </a:p>
          <a:p>
            <a:r>
              <a:rPr lang="es-ES" dirty="0">
                <a:solidFill>
                  <a:srgbClr val="FF0000"/>
                </a:solidFill>
              </a:rPr>
              <a:t>PERO</a:t>
            </a:r>
            <a:r>
              <a:rPr lang="es-ES" dirty="0"/>
              <a:t> almacena todos los valores en memoria y esto no es bueno cuando se tienen muchos valores.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F434A7-42E5-4658-A240-8A8A01A0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387" y="2299144"/>
            <a:ext cx="5353050" cy="1400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BCC47C-042E-43DB-ABEA-8280C312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78" y="2065591"/>
            <a:ext cx="1028700" cy="1733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5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F3833-EAF8-4E3B-9055-AD488520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85216"/>
            <a:ext cx="8911687" cy="1005840"/>
          </a:xfrm>
        </p:spPr>
        <p:txBody>
          <a:bodyPr>
            <a:normAutofit/>
          </a:bodyPr>
          <a:lstStyle/>
          <a:p>
            <a:r>
              <a:rPr lang="es-ES" sz="2800" dirty="0"/>
              <a:t>Los generadores son </a:t>
            </a:r>
            <a:r>
              <a:rPr lang="es-ES" sz="2800" dirty="0" err="1"/>
              <a:t>iteradores</a:t>
            </a:r>
            <a:r>
              <a:rPr lang="es-ES" sz="2800" dirty="0"/>
              <a:t>, pero solo puede iterar sobre ellos una vez. 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EBFC1-8A65-4371-B084-7AE792DC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9072"/>
            <a:ext cx="8915400" cy="4919472"/>
          </a:xfrm>
        </p:spPr>
        <p:txBody>
          <a:bodyPr>
            <a:normAutofit/>
          </a:bodyPr>
          <a:lstStyle/>
          <a:p>
            <a:r>
              <a:rPr lang="es-ES" dirty="0"/>
              <a:t>No almacenan todos los valores en memoria, generan los valores sobre la marcha.</a:t>
            </a:r>
          </a:p>
          <a:p>
            <a:r>
              <a:rPr lang="es-ES" dirty="0"/>
              <a:t>Ejemplo: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Sintácticamente los generadores se escriben con (), pareciéndose a las tuplas.</a:t>
            </a:r>
          </a:p>
          <a:p>
            <a:r>
              <a:rPr lang="es-ES" dirty="0"/>
              <a:t>Solo se puede iterar una vez sobre un generador, luego queda vacío.</a:t>
            </a:r>
          </a:p>
          <a:p>
            <a:r>
              <a:rPr lang="es-ES" dirty="0"/>
              <a:t>Lectura recomendada: </a:t>
            </a:r>
            <a:r>
              <a:rPr lang="es-CO" b="1" dirty="0" err="1"/>
              <a:t>Generator</a:t>
            </a:r>
            <a:r>
              <a:rPr lang="es-CO" b="1" dirty="0"/>
              <a:t> </a:t>
            </a:r>
            <a:r>
              <a:rPr lang="es-CO" b="1" dirty="0" err="1"/>
              <a:t>Tricks</a:t>
            </a:r>
            <a:r>
              <a:rPr lang="es-CO" b="1" dirty="0"/>
              <a:t> </a:t>
            </a:r>
            <a:r>
              <a:rPr lang="es-CO" b="1" dirty="0" err="1"/>
              <a:t>for</a:t>
            </a:r>
            <a:r>
              <a:rPr lang="es-CO" b="1" dirty="0"/>
              <a:t> </a:t>
            </a:r>
            <a:r>
              <a:rPr lang="es-CO" b="1" dirty="0" err="1"/>
              <a:t>Systems</a:t>
            </a:r>
            <a:r>
              <a:rPr lang="es-CO" b="1" dirty="0"/>
              <a:t> </a:t>
            </a:r>
            <a:r>
              <a:rPr lang="es-CO" b="1" dirty="0" err="1"/>
              <a:t>Programmers</a:t>
            </a:r>
            <a:r>
              <a:rPr lang="es-CO" b="1" dirty="0"/>
              <a:t>. </a:t>
            </a:r>
            <a:r>
              <a:rPr lang="es-CO" sz="1200" dirty="0">
                <a:hlinkClick r:id="rId2"/>
              </a:rPr>
              <a:t>http://www.dabeaz.com/generators/</a:t>
            </a:r>
            <a:r>
              <a:rPr lang="es-CO" sz="1200" dirty="0"/>
              <a:t> </a:t>
            </a:r>
          </a:p>
          <a:p>
            <a:r>
              <a:rPr lang="es-CO" dirty="0"/>
              <a:t>El generador entrega un puntero al objeto, mientras que el iterable lista contiene los valores.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25C6B8-D769-453E-8499-74148B3C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116" y="2486400"/>
            <a:ext cx="5543550" cy="1381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D981A6-EBDF-477E-B02D-E796CA544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2120" y="2170421"/>
            <a:ext cx="1314450" cy="1781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A5DED2-C8FE-4408-85E3-E36D9A649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2" y="3867525"/>
            <a:ext cx="2266950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05CFFD-0568-4A31-B70B-00F7277A1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6370" y="6053512"/>
            <a:ext cx="40957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1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F4C19-7C7B-4A10-A015-B87CA76F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118" y="242951"/>
            <a:ext cx="8911687" cy="1280890"/>
          </a:xfrm>
        </p:spPr>
        <p:txBody>
          <a:bodyPr>
            <a:normAutofit/>
          </a:bodyPr>
          <a:lstStyle/>
          <a:p>
            <a:r>
              <a:rPr lang="es-ES" dirty="0" err="1"/>
              <a:t>yield</a:t>
            </a:r>
            <a:r>
              <a:rPr lang="es-ES" dirty="0"/>
              <a:t> es un comando similar a </a:t>
            </a:r>
            <a:r>
              <a:rPr lang="es-ES" dirty="0" err="1"/>
              <a:t>return</a:t>
            </a:r>
            <a:r>
              <a:rPr lang="es-ES" dirty="0"/>
              <a:t>, su función es retornar un generador.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795136-9C61-4BD5-A1B3-AE0FF5CD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D5D721-7FC3-45EC-A74F-10E45E43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1609566"/>
            <a:ext cx="4476750" cy="2924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763029-9C33-44F9-9E2D-EBFAE473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18" y="4670111"/>
            <a:ext cx="3705225" cy="1714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60C24CB-3E74-4E47-9D29-B4DF375E1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846" y="1699911"/>
            <a:ext cx="3962400" cy="33528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88AE4A-DCAE-4B67-A148-5DF2F21B7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846" y="5105400"/>
            <a:ext cx="31051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26127-AF29-4953-B5A1-E07E34C6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0293"/>
            <a:ext cx="8911687" cy="1514707"/>
          </a:xfrm>
        </p:spPr>
        <p:txBody>
          <a:bodyPr>
            <a:normAutofit fontScale="90000"/>
          </a:bodyPr>
          <a:lstStyle/>
          <a:p>
            <a:r>
              <a:rPr lang="es-CO" dirty="0"/>
              <a:t>Solo se retorna el puntero al objeto generador, sin ejecutar el código que realiza la acción.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0076E-C2CB-4B5A-A858-215D8483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1" y="2103120"/>
            <a:ext cx="5585728" cy="4442160"/>
          </a:xfrm>
        </p:spPr>
        <p:txBody>
          <a:bodyPr/>
          <a:lstStyle/>
          <a:p>
            <a:r>
              <a:rPr lang="es-CO" dirty="0"/>
              <a:t>El código de </a:t>
            </a:r>
            <a:r>
              <a:rPr lang="es-CO" b="1" dirty="0" err="1"/>
              <a:t>crearGenerador</a:t>
            </a:r>
            <a:r>
              <a:rPr lang="es-CO" dirty="0"/>
              <a:t>  solo se ejecuta cuando iteramos sobre </a:t>
            </a:r>
            <a:r>
              <a:rPr lang="es-CO" b="1" dirty="0" err="1"/>
              <a:t>miGenerador</a:t>
            </a:r>
            <a:r>
              <a:rPr lang="es-CO" dirty="0"/>
              <a:t>.</a:t>
            </a:r>
          </a:p>
          <a:p>
            <a:r>
              <a:rPr lang="es-CO" dirty="0"/>
              <a:t>La primera vez que se itere sobre </a:t>
            </a:r>
            <a:r>
              <a:rPr lang="es-CO" b="1" dirty="0" err="1"/>
              <a:t>miGenerador</a:t>
            </a:r>
            <a:r>
              <a:rPr lang="es-CO" dirty="0"/>
              <a:t> ejecutará el código de </a:t>
            </a:r>
            <a:r>
              <a:rPr lang="es-CO" b="1" dirty="0" err="1"/>
              <a:t>crearGenerador</a:t>
            </a:r>
            <a:r>
              <a:rPr lang="es-CO" dirty="0"/>
              <a:t> desde el principio hasta que llegue al </a:t>
            </a:r>
            <a:r>
              <a:rPr lang="es-CO" b="1" dirty="0" err="1"/>
              <a:t>yield</a:t>
            </a:r>
            <a:r>
              <a:rPr lang="es-CO" b="1" dirty="0"/>
              <a:t>, </a:t>
            </a:r>
            <a:r>
              <a:rPr lang="es-CO" dirty="0"/>
              <a:t>y devuelve el valor.</a:t>
            </a:r>
          </a:p>
          <a:p>
            <a:r>
              <a:rPr lang="es-CO" dirty="0"/>
              <a:t>Para la siguiente iteración de </a:t>
            </a:r>
            <a:r>
              <a:rPr lang="es-CO" b="1" dirty="0" err="1"/>
              <a:t>miGenerador</a:t>
            </a:r>
            <a:r>
              <a:rPr lang="es-CO" dirty="0"/>
              <a:t> ejecutará una vez más el ciclo de </a:t>
            </a:r>
            <a:r>
              <a:rPr lang="es-CO" b="1" dirty="0" err="1"/>
              <a:t>crearGenerador</a:t>
            </a:r>
            <a:r>
              <a:rPr lang="es-CO" dirty="0"/>
              <a:t>, y devolverá el siguiente valor, hasta que no haya ningún valor que devolver.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E17C46-2B4B-4C65-BD30-F8E80BAB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289" y="2403680"/>
            <a:ext cx="4476750" cy="292417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C6F0DCB-1B24-488A-8511-CC8881C596B1}"/>
              </a:ext>
            </a:extLst>
          </p:cNvPr>
          <p:cNvSpPr/>
          <p:nvPr/>
        </p:nvSpPr>
        <p:spPr>
          <a:xfrm>
            <a:off x="5468112" y="5826535"/>
            <a:ext cx="66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generador se considera vacío una vez que la función se ejecuta pero ya no hay mas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yield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lanzar. Puede ser porque el ciclo ha llegado a su fin o porque ya no satisface un "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".</a:t>
            </a:r>
            <a:endParaRPr lang="es-CO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3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5F5C0-E533-4356-AC68-4EFFF0F6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Otro ejemplo: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428E73-3392-41F3-BBB6-DE3C37AB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5BE627-A8B0-49E2-8986-30AAFF723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43" y="1642248"/>
            <a:ext cx="5638800" cy="4029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920BC1-1997-4112-A408-2B64E632E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863" y="5408571"/>
            <a:ext cx="6470137" cy="1280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13698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703</TotalTime>
  <Words>796</Words>
  <Application>Microsoft Office PowerPoint</Application>
  <PresentationFormat>Panorámica</PresentationFormat>
  <Paragraphs>68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Courier New</vt:lpstr>
      <vt:lpstr>Wingdings 3</vt:lpstr>
      <vt:lpstr>Espiral</vt:lpstr>
      <vt:lpstr>Analizador Sintáctico (parser)</vt:lpstr>
      <vt:lpstr>El analizador sintáctico tiene como entradas los lexemas que entrega el analizador léxico.</vt:lpstr>
      <vt:lpstr>Recordemos</vt:lpstr>
      <vt:lpstr>Conceptos preliminares:</vt:lpstr>
      <vt:lpstr>Iterables, cuando se crea una lista y cada uno de los elementos se llama uno a uno sin contadores.</vt:lpstr>
      <vt:lpstr>Los generadores son iteradores, pero solo puede iterar sobre ellos una vez. </vt:lpstr>
      <vt:lpstr>yield es un comando similar a return, su función es retornar un generador.</vt:lpstr>
      <vt:lpstr>Solo se retorna el puntero al objeto generador, sin ejecutar el código que realiza la acción.</vt:lpstr>
      <vt:lpstr>Otro ejemplo:</vt:lpstr>
      <vt:lpstr>Los Iterables son cualquier objeto del que se puede obtener un iterador. Los iteradores son objetos que te permiten iterar en iterables.</vt:lpstr>
      <vt:lpstr>Itertools es un módulo que contiene diversos métodos para trabajar con iterables. </vt:lpstr>
      <vt:lpstr>Funciones Lambda, también conocidas como funciones anónimas</vt:lpstr>
      <vt:lpstr>Funciones Anidadas</vt:lpstr>
      <vt:lpstr>Código de un Analizador Sintáctico</vt:lpstr>
      <vt:lpstr>Ahora veamos el Código del Parser, antes que nada se debe separar adecuadamente los tokens, para expresiones sencillas.  </vt:lpstr>
      <vt:lpstr>Sobre la Expresión Regular, ?: non-capturing group</vt:lpstr>
      <vt:lpstr>Notaciones. Lectura recomendada: http://interactivepython.org/runestone/static/pythoned/BasicDS/ExpresionesInfijasPrefijasYSufijas.html</vt:lpstr>
      <vt:lpstr>Tarea: Analizador Sintáctico (parser) básico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 en Python</dc:title>
  <dc:creator>Fernan Alonso Villa Garzón</dc:creator>
  <cp:lastModifiedBy>Fernan Alonso Villa Garzón</cp:lastModifiedBy>
  <cp:revision>5</cp:revision>
  <dcterms:created xsi:type="dcterms:W3CDTF">2018-04-30T17:52:04Z</dcterms:created>
  <dcterms:modified xsi:type="dcterms:W3CDTF">2022-06-08T04:35:18Z</dcterms:modified>
</cp:coreProperties>
</file>