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O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latin typeface="Arial"/>
              </a:rPr>
              <a:t>Pulse para editar el formato del texto de título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latin typeface="Arial"/>
              </a:rPr>
              <a:t>Pulse para editar el formato de esquema del texto</a:t>
            </a:r>
            <a:endParaRPr b="0" lang="es-C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latin typeface="Arial"/>
              </a:rPr>
              <a:t>Segundo nivel del esquema</a:t>
            </a:r>
            <a:endParaRPr b="0" lang="es-C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latin typeface="Arial"/>
              </a:rPr>
              <a:t>Tercer nivel del esquema</a:t>
            </a:r>
            <a:endParaRPr b="0" lang="es-C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latin typeface="Arial"/>
              </a:rPr>
              <a:t>Cuarto nivel del esquema</a:t>
            </a:r>
            <a:endParaRPr b="0" lang="es-C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Quinto nivel del esquema</a:t>
            </a:r>
            <a:endParaRPr b="0" lang="es-C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Sexto nivel del esquema</a:t>
            </a:r>
            <a:endParaRPr b="0" lang="es-C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latin typeface="Arial"/>
              </a:rPr>
              <a:t>Séptimo nivel del esquema</a:t>
            </a:r>
            <a:endParaRPr b="0" lang="es-CO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O" sz="1400" spc="-1" strike="noStrike">
                <a:latin typeface="Times New Roman"/>
              </a:rPr>
              <a:t>&lt;fecha/hora&gt;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O" sz="1400" spc="-1" strike="noStrike">
                <a:latin typeface="Times New Roman"/>
              </a:rPr>
              <a:t>&lt;pie de página&gt;</a:t>
            </a:r>
            <a:endParaRPr b="0" lang="es-CO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71D5875-B18F-42B9-A180-AB89F71F1D14}" type="slidenum">
              <a:rPr b="0" lang="es-CO" sz="1400" spc="-1" strike="noStrike">
                <a:latin typeface="Times New Roman"/>
              </a:rPr>
              <a:t>&lt;número&gt;</a:t>
            </a:fld>
            <a:endParaRPr b="0" lang="es-CO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s-CO" sz="4400" spc="-1" strike="noStrike">
                <a:latin typeface="Arial"/>
              </a:rPr>
              <a:t>Hola mundo</a:t>
            </a:r>
            <a:endParaRPr b="0" lang="es-CO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s-C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2019-02-27T10:21:04Z</dcterms:created>
  <dc:creator/>
  <dc:description/>
  <dc:language>es-CO</dc:language>
  <cp:lastModifiedBy/>
  <dcterms:modified xsi:type="dcterms:W3CDTF">2019-02-27T10:21:21Z</dcterms:modified>
  <cp:revision>1</cp:revision>
  <dc:subject/>
  <dc:title/>
</cp:coreProperties>
</file>