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8" r:id="rId9"/>
    <p:sldId id="267" r:id="rId10"/>
    <p:sldId id="269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1E3"/>
    <a:srgbClr val="62BF34"/>
    <a:srgbClr val="00CC00"/>
    <a:srgbClr val="FFFF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7BC8F-899A-FA40-BDE4-8FFEA6C5A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7227A2-6605-C0D9-D4D2-99C3A49D7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D0BF81-7FDC-889C-2A7D-D9C7D0CA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2184-3507-434A-8BF2-C176351959A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FD1328-2753-7507-432F-0014C6D9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4C2643-633D-DC2B-1A13-EA0AB43E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1EB0-D92A-49B7-B24F-27371FAF5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2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B3611-C377-1342-9730-DC1C499F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43B91F-E8D8-E836-90C4-CF9714380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14A438-75D9-285D-D30B-63744E70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2184-3507-434A-8BF2-C176351959A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05E260-7EA6-E719-C156-5790AB42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6D6DEA-26BD-DF84-868B-A4792447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1EB0-D92A-49B7-B24F-27371FAF5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8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484D10-5D6D-01DD-C560-D37B1D2CF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989424-211D-3C30-A92F-0A9CE3EDD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B561B4-D33C-BD17-CC1C-1E79A283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2184-3507-434A-8BF2-C176351959A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F5126-A09F-1C8A-8B0F-6C47B46A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BE7AEF-3E5D-C368-CFA3-B2AC0707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1EB0-D92A-49B7-B24F-27371FAF5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66770-CE06-778A-6CA6-7570652D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79F9B7-E8DC-E1FB-372E-C1BE70C8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18254A-C736-D426-B84F-50755686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2184-3507-434A-8BF2-C176351959A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0DB2E-E7C5-A893-400A-2BE8020B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3B5F42-E728-BD75-5FBF-FF9262BF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1EB0-D92A-49B7-B24F-27371FAF5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4FBEB-A75B-4EA1-7E4F-E08E6EE0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B21425-2309-4A4F-0876-035D08930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3F5EC1-9934-E8A6-8739-9CAF9D8C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2184-3507-434A-8BF2-C176351959A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ACA97E-9EF0-9C6B-8382-7DC9970D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F90630-DD11-6C19-ED07-4D4D7551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1EB0-D92A-49B7-B24F-27371FAF5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1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1FF5C-7CE2-58DA-9B24-0D6C95FA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EB0B83-8A64-7B40-E86B-C0C907366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AEE68C-FF61-C7EC-04D0-559CCDC25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9F1264-7C0D-2A92-64A7-A8ED28D9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2184-3507-434A-8BF2-C176351959A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03BABE-5420-AA82-F3E5-5F642504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453195-5110-6B82-C58F-05D7BF47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1EB0-D92A-49B7-B24F-27371FAF5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3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F4D8-BF86-7B16-7618-E030AE0F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A98387-A218-1562-EAB0-9909D423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B0BB35-BD95-ACCE-EBF7-02DC6E7B7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94560D-526A-67D2-7FCD-DE531EC96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7776C3-2A95-BE32-2D73-DF508EBD9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874FA1-7FB5-9375-A6AA-1F788131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2184-3507-434A-8BF2-C176351959A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0A0457-841A-66DD-BFB8-B8F54E05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7A43A5-7D92-723F-E638-D1ABBFD2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1EB0-D92A-49B7-B24F-27371FAF5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3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C9EEF-F4FC-F0B1-0B69-1A005943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3D76F3-6AC9-016A-C77F-EDE23432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2184-3507-434A-8BF2-C176351959A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08BA64-4441-FD19-9BE1-84E48A51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4BBE8B-1238-E548-6E15-0EAA7AEB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1EB0-D92A-49B7-B24F-27371FAF5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0A21D8-F53C-97B5-9815-DA2E1D44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2184-3507-434A-8BF2-C176351959A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623E42-330D-E3AB-9816-4AF7B498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3C2AEA-A753-E2C4-B09A-1E988BFB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1EB0-D92A-49B7-B24F-27371FAF5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6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4C399-1B71-8859-55B7-02811239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F1342-660F-76C6-8C2A-6718EB844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C4B398-86CD-6907-9946-0C53F046F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1BB43D-7F6B-EFD6-FDB7-C95F60EA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2184-3507-434A-8BF2-C176351959A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224FAB-C336-9308-4467-DC176D82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F820DB-8E33-F067-B3B3-82209693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1EB0-D92A-49B7-B24F-27371FAF5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9AE4E-058B-7C6E-3681-B5BCA260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E59E32-7710-0229-2AE9-C169C3592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99A1F1-E142-382C-6CF1-49C617410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863B95-F639-4931-7436-382347D5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2184-3507-434A-8BF2-C176351959A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EF281B-FBC0-95A3-305B-489AF0E2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48CB00-561D-C5C0-3B57-5D489EAE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1EB0-D92A-49B7-B24F-27371FAF5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4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AB3982-FF93-009B-F58C-55F7B154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3F2499-4E6D-4A2F-6A07-E164A38A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CC6CE2-EE41-9C54-7AAE-B98B267E5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F2184-3507-434A-8BF2-C176351959A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956046-C0A4-F4C2-FA8C-654489E1A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4D4AF-931A-86A7-A4B5-8FA328E97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D1EB0-D92A-49B7-B24F-27371FAF5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8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rike.com/blog/what-is-a-use-case/" TargetMode="External"/><Relationship Id="rId3" Type="http://schemas.openxmlformats.org/officeDocument/2006/relationships/hyperlink" Target="https://www.dineshonjava.com/a-practical-example-of-hexagonal-architecture-in-java/" TargetMode="External"/><Relationship Id="rId7" Type="http://schemas.openxmlformats.org/officeDocument/2006/relationships/hyperlink" Target="https://thedomaindrivendesign.io/developing-the-ubiquitous-language/" TargetMode="External"/><Relationship Id="rId2" Type="http://schemas.openxmlformats.org/officeDocument/2006/relationships/hyperlink" Target="https://www.dineshonjava.com/software-architecture-patterns-and-desig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hexagonal-architecture-ddd-spring#hexagonal" TargetMode="External"/><Relationship Id="rId11" Type="http://schemas.openxmlformats.org/officeDocument/2006/relationships/hyperlink" Target="https://cardoai.com/what-is-hexagonal-architecture-should-you-use-it/" TargetMode="External"/><Relationship Id="rId5" Type="http://schemas.openxmlformats.org/officeDocument/2006/relationships/hyperlink" Target="https://medium.com/bancolombia-tech/clean-architecture-aislando-los-detalles-4f9530f35d7a" TargetMode="External"/><Relationship Id="rId10" Type="http://schemas.openxmlformats.org/officeDocument/2006/relationships/hyperlink" Target="https://www.youtube.com/watch?v=wYWh5rg88UE" TargetMode="External"/><Relationship Id="rId4" Type="http://schemas.openxmlformats.org/officeDocument/2006/relationships/hyperlink" Target="https://netflixtechblog.com/ready-for-changes-with-hexagonal-architecture-b315ec967749" TargetMode="External"/><Relationship Id="rId9" Type="http://schemas.openxmlformats.org/officeDocument/2006/relationships/hyperlink" Target="https://www.youtube.com/watch?v=IZWLnn2fNk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36AEABD-6FEE-151A-C293-B233CB84A054}"/>
              </a:ext>
            </a:extLst>
          </p:cNvPr>
          <p:cNvSpPr/>
          <p:nvPr/>
        </p:nvSpPr>
        <p:spPr>
          <a:xfrm>
            <a:off x="3274141" y="825612"/>
            <a:ext cx="5830529" cy="5069633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C1F0E4E-EE8F-F10C-5512-6DC7D403B350}"/>
              </a:ext>
            </a:extLst>
          </p:cNvPr>
          <p:cNvSpPr>
            <a:spLocks/>
          </p:cNvSpPr>
          <p:nvPr/>
        </p:nvSpPr>
        <p:spPr>
          <a:xfrm>
            <a:off x="3860144" y="1435513"/>
            <a:ext cx="4674637" cy="9144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Congenial Black" panose="020B0604020202020204" pitchFamily="2" charset="0"/>
              </a:rPr>
              <a:t>P</a:t>
            </a:r>
            <a:r>
              <a:rPr lang="en-US" b="1" dirty="0" err="1">
                <a:solidFill>
                  <a:schemeClr val="tx1"/>
                </a:solidFill>
                <a:latin typeface="Congenial Black" panose="020B0604020202020204" pitchFamily="2" charset="0"/>
              </a:rPr>
              <a:t>resentation</a:t>
            </a:r>
            <a:r>
              <a:rPr lang="en-US" b="1" dirty="0">
                <a:solidFill>
                  <a:schemeClr val="tx1"/>
                </a:solidFill>
                <a:latin typeface="Congenial Black" panose="020B0604020202020204" pitchFamily="2" charset="0"/>
              </a:rPr>
              <a:t> Layer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302B4B7-1405-DCD6-8383-E2A977AC8A65}"/>
              </a:ext>
            </a:extLst>
          </p:cNvPr>
          <p:cNvSpPr>
            <a:spLocks/>
          </p:cNvSpPr>
          <p:nvPr/>
        </p:nvSpPr>
        <p:spPr>
          <a:xfrm>
            <a:off x="3860144" y="2903228"/>
            <a:ext cx="4674637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Business Logic </a:t>
            </a:r>
            <a:r>
              <a:rPr lang="en-US" b="1" dirty="0">
                <a:solidFill>
                  <a:schemeClr val="tx1"/>
                </a:solidFill>
                <a:latin typeface="Congenial Black" panose="020B0604020202020204" pitchFamily="2" charset="0"/>
              </a:rPr>
              <a:t>Layer</a:t>
            </a:r>
            <a:endParaRPr lang="en-US" dirty="0">
              <a:solidFill>
                <a:schemeClr val="tx1"/>
              </a:solidFill>
              <a:latin typeface="Congenial Black" panose="02000503040000020004" pitchFamily="2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308A8E6-E332-46A6-330B-75531170F62E}"/>
              </a:ext>
            </a:extLst>
          </p:cNvPr>
          <p:cNvSpPr>
            <a:spLocks/>
          </p:cNvSpPr>
          <p:nvPr/>
        </p:nvSpPr>
        <p:spPr>
          <a:xfrm>
            <a:off x="3860144" y="4370943"/>
            <a:ext cx="4674637" cy="9144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Data Access </a:t>
            </a:r>
            <a:r>
              <a:rPr lang="en-US" b="1" dirty="0">
                <a:solidFill>
                  <a:schemeClr val="tx1"/>
                </a:solidFill>
                <a:latin typeface="Congenial Black" panose="020B0604020202020204" pitchFamily="2" charset="0"/>
              </a:rPr>
              <a:t>Layer</a:t>
            </a:r>
            <a:endParaRPr lang="en-US" dirty="0">
              <a:solidFill>
                <a:schemeClr val="tx1"/>
              </a:solidFill>
              <a:latin typeface="Congenial Black" panose="02000503040000020004" pitchFamily="2" charset="0"/>
            </a:endParaRP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00A7BD2C-AF02-3508-619D-A49179AE6B37}"/>
              </a:ext>
            </a:extLst>
          </p:cNvPr>
          <p:cNvSpPr/>
          <p:nvPr/>
        </p:nvSpPr>
        <p:spPr>
          <a:xfrm>
            <a:off x="6054894" y="2403489"/>
            <a:ext cx="285136" cy="44516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45172AF3-3260-3B80-4744-8818AE536EA4}"/>
              </a:ext>
            </a:extLst>
          </p:cNvPr>
          <p:cNvSpPr/>
          <p:nvPr/>
        </p:nvSpPr>
        <p:spPr>
          <a:xfrm>
            <a:off x="6054894" y="3865436"/>
            <a:ext cx="285136" cy="44516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2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B5D96736-C27F-8BEC-856E-9D6AA73545DF}"/>
              </a:ext>
            </a:extLst>
          </p:cNvPr>
          <p:cNvSpPr>
            <a:spLocks/>
          </p:cNvSpPr>
          <p:nvPr/>
        </p:nvSpPr>
        <p:spPr>
          <a:xfrm>
            <a:off x="230471" y="304106"/>
            <a:ext cx="2100354" cy="9144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Inbound Adapter</a:t>
            </a:r>
            <a:endParaRPr lang="en-US" b="1" dirty="0">
              <a:solidFill>
                <a:schemeClr val="tx1"/>
              </a:solidFill>
              <a:latin typeface="Congenial Black" panose="020B0604020202020204" pitchFamily="2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2EA6E67-B881-34BE-AEA3-147D6300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091" y="-547260"/>
            <a:ext cx="8006069" cy="800076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5DBF595-C656-7F5C-24F0-74FBFE5EFA42}"/>
              </a:ext>
            </a:extLst>
          </p:cNvPr>
          <p:cNvSpPr>
            <a:spLocks/>
          </p:cNvSpPr>
          <p:nvPr/>
        </p:nvSpPr>
        <p:spPr>
          <a:xfrm rot="17989771">
            <a:off x="2159227" y="1635137"/>
            <a:ext cx="3304600" cy="6916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Inbound Adapter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FB98E4B-7953-EBEB-7E6B-89DB8E6A3302}"/>
              </a:ext>
            </a:extLst>
          </p:cNvPr>
          <p:cNvSpPr>
            <a:spLocks/>
          </p:cNvSpPr>
          <p:nvPr/>
        </p:nvSpPr>
        <p:spPr>
          <a:xfrm rot="17989771">
            <a:off x="7378422" y="4616750"/>
            <a:ext cx="3304600" cy="691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Outbound Adapter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3909C16-82B0-6B2B-9170-4547635A8BB2}"/>
              </a:ext>
            </a:extLst>
          </p:cNvPr>
          <p:cNvGrpSpPr/>
          <p:nvPr/>
        </p:nvGrpSpPr>
        <p:grpSpPr>
          <a:xfrm>
            <a:off x="4125706" y="1135099"/>
            <a:ext cx="4590838" cy="4587799"/>
            <a:chOff x="4125706" y="1135099"/>
            <a:chExt cx="4590838" cy="458779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E3722D-1273-EA74-4436-8B7CD62AF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5706" y="1135099"/>
              <a:ext cx="4590838" cy="4587799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Hexágono 1">
              <a:extLst>
                <a:ext uri="{FF2B5EF4-FFF2-40B4-BE49-F238E27FC236}">
                  <a16:creationId xmlns:a16="http://schemas.microsoft.com/office/drawing/2014/main" id="{7A6C6279-F6BE-1C7B-B3A1-7FEECB010BB2}"/>
                </a:ext>
              </a:extLst>
            </p:cNvPr>
            <p:cNvSpPr/>
            <p:nvPr/>
          </p:nvSpPr>
          <p:spPr>
            <a:xfrm>
              <a:off x="4552865" y="1736723"/>
              <a:ext cx="3742084" cy="3381375"/>
            </a:xfrm>
            <a:custGeom>
              <a:avLst/>
              <a:gdLst>
                <a:gd name="connsiteX0" fmla="*/ 0 w 6644640"/>
                <a:gd name="connsiteY0" fmla="*/ 2992121 h 5984241"/>
                <a:gd name="connsiteX1" fmla="*/ 1496060 w 6644640"/>
                <a:gd name="connsiteY1" fmla="*/ 1 h 5984241"/>
                <a:gd name="connsiteX2" fmla="*/ 5148580 w 6644640"/>
                <a:gd name="connsiteY2" fmla="*/ 1 h 5984241"/>
                <a:gd name="connsiteX3" fmla="*/ 6644640 w 6644640"/>
                <a:gd name="connsiteY3" fmla="*/ 2992121 h 5984241"/>
                <a:gd name="connsiteX4" fmla="*/ 5148580 w 6644640"/>
                <a:gd name="connsiteY4" fmla="*/ 5984240 h 5984241"/>
                <a:gd name="connsiteX5" fmla="*/ 1496060 w 6644640"/>
                <a:gd name="connsiteY5" fmla="*/ 5984240 h 5984241"/>
                <a:gd name="connsiteX6" fmla="*/ 0 w 6644640"/>
                <a:gd name="connsiteY6" fmla="*/ 2992121 h 5984241"/>
                <a:gd name="connsiteX0" fmla="*/ 0 w 6644640"/>
                <a:gd name="connsiteY0" fmla="*/ 2992120 h 5984239"/>
                <a:gd name="connsiteX1" fmla="*/ 1485900 w 6644640"/>
                <a:gd name="connsiteY1" fmla="*/ 0 h 5984239"/>
                <a:gd name="connsiteX2" fmla="*/ 5148580 w 6644640"/>
                <a:gd name="connsiteY2" fmla="*/ 0 h 5984239"/>
                <a:gd name="connsiteX3" fmla="*/ 6644640 w 6644640"/>
                <a:gd name="connsiteY3" fmla="*/ 2992120 h 5984239"/>
                <a:gd name="connsiteX4" fmla="*/ 5148580 w 6644640"/>
                <a:gd name="connsiteY4" fmla="*/ 5984239 h 5984239"/>
                <a:gd name="connsiteX5" fmla="*/ 1496060 w 6644640"/>
                <a:gd name="connsiteY5" fmla="*/ 5984239 h 5984239"/>
                <a:gd name="connsiteX6" fmla="*/ 0 w 6644640"/>
                <a:gd name="connsiteY6" fmla="*/ 2992120 h 5984239"/>
                <a:gd name="connsiteX0" fmla="*/ 0 w 6644640"/>
                <a:gd name="connsiteY0" fmla="*/ 2992120 h 5984239"/>
                <a:gd name="connsiteX1" fmla="*/ 1485900 w 6644640"/>
                <a:gd name="connsiteY1" fmla="*/ 0 h 5984239"/>
                <a:gd name="connsiteX2" fmla="*/ 5148580 w 6644640"/>
                <a:gd name="connsiteY2" fmla="*/ 0 h 5984239"/>
                <a:gd name="connsiteX3" fmla="*/ 6644640 w 6644640"/>
                <a:gd name="connsiteY3" fmla="*/ 2992120 h 5984239"/>
                <a:gd name="connsiteX4" fmla="*/ 5148580 w 6644640"/>
                <a:gd name="connsiteY4" fmla="*/ 5984239 h 5984239"/>
                <a:gd name="connsiteX5" fmla="*/ 1496060 w 6644640"/>
                <a:gd name="connsiteY5" fmla="*/ 5984239 h 5984239"/>
                <a:gd name="connsiteX6" fmla="*/ 0 w 6644640"/>
                <a:gd name="connsiteY6" fmla="*/ 2992120 h 5984239"/>
                <a:gd name="connsiteX0" fmla="*/ 0 w 6644640"/>
                <a:gd name="connsiteY0" fmla="*/ 2992120 h 5984239"/>
                <a:gd name="connsiteX1" fmla="*/ 1485900 w 6644640"/>
                <a:gd name="connsiteY1" fmla="*/ 0 h 5984239"/>
                <a:gd name="connsiteX2" fmla="*/ 5148580 w 6644640"/>
                <a:gd name="connsiteY2" fmla="*/ 0 h 5984239"/>
                <a:gd name="connsiteX3" fmla="*/ 5340350 w 6644640"/>
                <a:gd name="connsiteY3" fmla="*/ 359409 h 5984239"/>
                <a:gd name="connsiteX4" fmla="*/ 6644640 w 6644640"/>
                <a:gd name="connsiteY4" fmla="*/ 2992120 h 5984239"/>
                <a:gd name="connsiteX5" fmla="*/ 5148580 w 6644640"/>
                <a:gd name="connsiteY5" fmla="*/ 5984239 h 5984239"/>
                <a:gd name="connsiteX6" fmla="*/ 1496060 w 6644640"/>
                <a:gd name="connsiteY6" fmla="*/ 5984239 h 5984239"/>
                <a:gd name="connsiteX7" fmla="*/ 0 w 6644640"/>
                <a:gd name="connsiteY7" fmla="*/ 2992120 h 5984239"/>
                <a:gd name="connsiteX0" fmla="*/ 0 w 6644640"/>
                <a:gd name="connsiteY0" fmla="*/ 2992120 h 5984239"/>
                <a:gd name="connsiteX1" fmla="*/ 1485900 w 6644640"/>
                <a:gd name="connsiteY1" fmla="*/ 0 h 5984239"/>
                <a:gd name="connsiteX2" fmla="*/ 5148580 w 6644640"/>
                <a:gd name="connsiteY2" fmla="*/ 0 h 5984239"/>
                <a:gd name="connsiteX3" fmla="*/ 5264150 w 6644640"/>
                <a:gd name="connsiteY3" fmla="*/ 422909 h 5984239"/>
                <a:gd name="connsiteX4" fmla="*/ 6644640 w 6644640"/>
                <a:gd name="connsiteY4" fmla="*/ 2992120 h 5984239"/>
                <a:gd name="connsiteX5" fmla="*/ 5148580 w 6644640"/>
                <a:gd name="connsiteY5" fmla="*/ 5984239 h 5984239"/>
                <a:gd name="connsiteX6" fmla="*/ 1496060 w 6644640"/>
                <a:gd name="connsiteY6" fmla="*/ 5984239 h 5984239"/>
                <a:gd name="connsiteX7" fmla="*/ 0 w 6644640"/>
                <a:gd name="connsiteY7" fmla="*/ 2992120 h 5984239"/>
                <a:gd name="connsiteX0" fmla="*/ 0 w 6644640"/>
                <a:gd name="connsiteY0" fmla="*/ 2992120 h 5984239"/>
                <a:gd name="connsiteX1" fmla="*/ 1485900 w 6644640"/>
                <a:gd name="connsiteY1" fmla="*/ 0 h 5984239"/>
                <a:gd name="connsiteX2" fmla="*/ 4704080 w 6644640"/>
                <a:gd name="connsiteY2" fmla="*/ 19050 h 5984239"/>
                <a:gd name="connsiteX3" fmla="*/ 5264150 w 6644640"/>
                <a:gd name="connsiteY3" fmla="*/ 422909 h 5984239"/>
                <a:gd name="connsiteX4" fmla="*/ 6644640 w 6644640"/>
                <a:gd name="connsiteY4" fmla="*/ 2992120 h 5984239"/>
                <a:gd name="connsiteX5" fmla="*/ 5148580 w 6644640"/>
                <a:gd name="connsiteY5" fmla="*/ 5984239 h 5984239"/>
                <a:gd name="connsiteX6" fmla="*/ 1496060 w 6644640"/>
                <a:gd name="connsiteY6" fmla="*/ 5984239 h 5984239"/>
                <a:gd name="connsiteX7" fmla="*/ 0 w 6644640"/>
                <a:gd name="connsiteY7" fmla="*/ 2992120 h 5984239"/>
                <a:gd name="connsiteX0" fmla="*/ 0 w 6644640"/>
                <a:gd name="connsiteY0" fmla="*/ 2992120 h 5984239"/>
                <a:gd name="connsiteX1" fmla="*/ 1485900 w 6644640"/>
                <a:gd name="connsiteY1" fmla="*/ 0 h 5984239"/>
                <a:gd name="connsiteX2" fmla="*/ 4704080 w 6644640"/>
                <a:gd name="connsiteY2" fmla="*/ 19050 h 5984239"/>
                <a:gd name="connsiteX3" fmla="*/ 5264150 w 6644640"/>
                <a:gd name="connsiteY3" fmla="*/ 422909 h 5984239"/>
                <a:gd name="connsiteX4" fmla="*/ 6644640 w 6644640"/>
                <a:gd name="connsiteY4" fmla="*/ 2992120 h 5984239"/>
                <a:gd name="connsiteX5" fmla="*/ 5148580 w 6644640"/>
                <a:gd name="connsiteY5" fmla="*/ 5984239 h 5984239"/>
                <a:gd name="connsiteX6" fmla="*/ 1496060 w 6644640"/>
                <a:gd name="connsiteY6" fmla="*/ 5984239 h 5984239"/>
                <a:gd name="connsiteX7" fmla="*/ 0 w 6644640"/>
                <a:gd name="connsiteY7" fmla="*/ 2992120 h 5984239"/>
                <a:gd name="connsiteX0" fmla="*/ 0 w 6644640"/>
                <a:gd name="connsiteY0" fmla="*/ 2992120 h 5984239"/>
                <a:gd name="connsiteX1" fmla="*/ 1485900 w 6644640"/>
                <a:gd name="connsiteY1" fmla="*/ 0 h 5984239"/>
                <a:gd name="connsiteX2" fmla="*/ 4704080 w 6644640"/>
                <a:gd name="connsiteY2" fmla="*/ 19050 h 5984239"/>
                <a:gd name="connsiteX3" fmla="*/ 5264150 w 6644640"/>
                <a:gd name="connsiteY3" fmla="*/ 422909 h 5984239"/>
                <a:gd name="connsiteX4" fmla="*/ 6644640 w 6644640"/>
                <a:gd name="connsiteY4" fmla="*/ 2992120 h 5984239"/>
                <a:gd name="connsiteX5" fmla="*/ 5148580 w 6644640"/>
                <a:gd name="connsiteY5" fmla="*/ 5984239 h 5984239"/>
                <a:gd name="connsiteX6" fmla="*/ 1496060 w 6644640"/>
                <a:gd name="connsiteY6" fmla="*/ 5984239 h 5984239"/>
                <a:gd name="connsiteX7" fmla="*/ 0 w 6644640"/>
                <a:gd name="connsiteY7" fmla="*/ 2992120 h 5984239"/>
                <a:gd name="connsiteX0" fmla="*/ 0 w 6644640"/>
                <a:gd name="connsiteY0" fmla="*/ 2992120 h 5984239"/>
                <a:gd name="connsiteX1" fmla="*/ 1485900 w 6644640"/>
                <a:gd name="connsiteY1" fmla="*/ 0 h 5984239"/>
                <a:gd name="connsiteX2" fmla="*/ 1892300 w 6644640"/>
                <a:gd name="connsiteY2" fmla="*/ 2539 h 5984239"/>
                <a:gd name="connsiteX3" fmla="*/ 4704080 w 6644640"/>
                <a:gd name="connsiteY3" fmla="*/ 19050 h 5984239"/>
                <a:gd name="connsiteX4" fmla="*/ 5264150 w 6644640"/>
                <a:gd name="connsiteY4" fmla="*/ 422909 h 5984239"/>
                <a:gd name="connsiteX5" fmla="*/ 6644640 w 6644640"/>
                <a:gd name="connsiteY5" fmla="*/ 2992120 h 5984239"/>
                <a:gd name="connsiteX6" fmla="*/ 5148580 w 6644640"/>
                <a:gd name="connsiteY6" fmla="*/ 5984239 h 5984239"/>
                <a:gd name="connsiteX7" fmla="*/ 1496060 w 6644640"/>
                <a:gd name="connsiteY7" fmla="*/ 5984239 h 5984239"/>
                <a:gd name="connsiteX8" fmla="*/ 0 w 6644640"/>
                <a:gd name="connsiteY8" fmla="*/ 2992120 h 5984239"/>
                <a:gd name="connsiteX0" fmla="*/ 0 w 6644640"/>
                <a:gd name="connsiteY0" fmla="*/ 2989581 h 5981700"/>
                <a:gd name="connsiteX1" fmla="*/ 1424940 w 6644640"/>
                <a:gd name="connsiteY1" fmla="*/ 302261 h 5981700"/>
                <a:gd name="connsiteX2" fmla="*/ 1892300 w 6644640"/>
                <a:gd name="connsiteY2" fmla="*/ 0 h 5981700"/>
                <a:gd name="connsiteX3" fmla="*/ 4704080 w 6644640"/>
                <a:gd name="connsiteY3" fmla="*/ 16511 h 5981700"/>
                <a:gd name="connsiteX4" fmla="*/ 5264150 w 6644640"/>
                <a:gd name="connsiteY4" fmla="*/ 420370 h 5981700"/>
                <a:gd name="connsiteX5" fmla="*/ 6644640 w 6644640"/>
                <a:gd name="connsiteY5" fmla="*/ 2989581 h 5981700"/>
                <a:gd name="connsiteX6" fmla="*/ 5148580 w 6644640"/>
                <a:gd name="connsiteY6" fmla="*/ 5981700 h 5981700"/>
                <a:gd name="connsiteX7" fmla="*/ 1496060 w 6644640"/>
                <a:gd name="connsiteY7" fmla="*/ 5981700 h 5981700"/>
                <a:gd name="connsiteX8" fmla="*/ 0 w 6644640"/>
                <a:gd name="connsiteY8" fmla="*/ 2989581 h 5981700"/>
                <a:gd name="connsiteX0" fmla="*/ 0 w 6644640"/>
                <a:gd name="connsiteY0" fmla="*/ 2989581 h 5981700"/>
                <a:gd name="connsiteX1" fmla="*/ 1424940 w 6644640"/>
                <a:gd name="connsiteY1" fmla="*/ 302261 h 5981700"/>
                <a:gd name="connsiteX2" fmla="*/ 1892300 w 6644640"/>
                <a:gd name="connsiteY2" fmla="*/ 0 h 5981700"/>
                <a:gd name="connsiteX3" fmla="*/ 4704080 w 6644640"/>
                <a:gd name="connsiteY3" fmla="*/ 16511 h 5981700"/>
                <a:gd name="connsiteX4" fmla="*/ 5264150 w 6644640"/>
                <a:gd name="connsiteY4" fmla="*/ 420370 h 5981700"/>
                <a:gd name="connsiteX5" fmla="*/ 6644640 w 6644640"/>
                <a:gd name="connsiteY5" fmla="*/ 2989581 h 5981700"/>
                <a:gd name="connsiteX6" fmla="*/ 5148580 w 6644640"/>
                <a:gd name="connsiteY6" fmla="*/ 5981700 h 5981700"/>
                <a:gd name="connsiteX7" fmla="*/ 1496060 w 6644640"/>
                <a:gd name="connsiteY7" fmla="*/ 5981700 h 5981700"/>
                <a:gd name="connsiteX8" fmla="*/ 0 w 6644640"/>
                <a:gd name="connsiteY8" fmla="*/ 2989581 h 5981700"/>
                <a:gd name="connsiteX0" fmla="*/ 0 w 6644640"/>
                <a:gd name="connsiteY0" fmla="*/ 2989581 h 5981700"/>
                <a:gd name="connsiteX1" fmla="*/ 1424940 w 6644640"/>
                <a:gd name="connsiteY1" fmla="*/ 302261 h 5981700"/>
                <a:gd name="connsiteX2" fmla="*/ 1892300 w 6644640"/>
                <a:gd name="connsiteY2" fmla="*/ 0 h 5981700"/>
                <a:gd name="connsiteX3" fmla="*/ 4704080 w 6644640"/>
                <a:gd name="connsiteY3" fmla="*/ 16511 h 5981700"/>
                <a:gd name="connsiteX4" fmla="*/ 5264150 w 6644640"/>
                <a:gd name="connsiteY4" fmla="*/ 420370 h 5981700"/>
                <a:gd name="connsiteX5" fmla="*/ 6644640 w 6644640"/>
                <a:gd name="connsiteY5" fmla="*/ 2989581 h 5981700"/>
                <a:gd name="connsiteX6" fmla="*/ 5148580 w 6644640"/>
                <a:gd name="connsiteY6" fmla="*/ 5981700 h 5981700"/>
                <a:gd name="connsiteX7" fmla="*/ 1496060 w 6644640"/>
                <a:gd name="connsiteY7" fmla="*/ 5981700 h 5981700"/>
                <a:gd name="connsiteX8" fmla="*/ 0 w 6644640"/>
                <a:gd name="connsiteY8" fmla="*/ 2989581 h 5981700"/>
                <a:gd name="connsiteX0" fmla="*/ 0 w 6644640"/>
                <a:gd name="connsiteY0" fmla="*/ 2997201 h 5989320"/>
                <a:gd name="connsiteX1" fmla="*/ 1424940 w 6644640"/>
                <a:gd name="connsiteY1" fmla="*/ 309881 h 5989320"/>
                <a:gd name="connsiteX2" fmla="*/ 1976120 w 6644640"/>
                <a:gd name="connsiteY2" fmla="*/ 0 h 5989320"/>
                <a:gd name="connsiteX3" fmla="*/ 4704080 w 6644640"/>
                <a:gd name="connsiteY3" fmla="*/ 24131 h 5989320"/>
                <a:gd name="connsiteX4" fmla="*/ 5264150 w 6644640"/>
                <a:gd name="connsiteY4" fmla="*/ 427990 h 5989320"/>
                <a:gd name="connsiteX5" fmla="*/ 6644640 w 6644640"/>
                <a:gd name="connsiteY5" fmla="*/ 2997201 h 5989320"/>
                <a:gd name="connsiteX6" fmla="*/ 5148580 w 6644640"/>
                <a:gd name="connsiteY6" fmla="*/ 5989320 h 5989320"/>
                <a:gd name="connsiteX7" fmla="*/ 1496060 w 6644640"/>
                <a:gd name="connsiteY7" fmla="*/ 5989320 h 5989320"/>
                <a:gd name="connsiteX8" fmla="*/ 0 w 6644640"/>
                <a:gd name="connsiteY8" fmla="*/ 2997201 h 5989320"/>
                <a:gd name="connsiteX0" fmla="*/ 0 w 6644640"/>
                <a:gd name="connsiteY0" fmla="*/ 2997201 h 5989320"/>
                <a:gd name="connsiteX1" fmla="*/ 1424940 w 6644640"/>
                <a:gd name="connsiteY1" fmla="*/ 309881 h 5989320"/>
                <a:gd name="connsiteX2" fmla="*/ 1976120 w 6644640"/>
                <a:gd name="connsiteY2" fmla="*/ 0 h 5989320"/>
                <a:gd name="connsiteX3" fmla="*/ 4704080 w 6644640"/>
                <a:gd name="connsiteY3" fmla="*/ 24131 h 5989320"/>
                <a:gd name="connsiteX4" fmla="*/ 5264150 w 6644640"/>
                <a:gd name="connsiteY4" fmla="*/ 427990 h 5989320"/>
                <a:gd name="connsiteX5" fmla="*/ 6644640 w 6644640"/>
                <a:gd name="connsiteY5" fmla="*/ 2997201 h 5989320"/>
                <a:gd name="connsiteX6" fmla="*/ 5148580 w 6644640"/>
                <a:gd name="connsiteY6" fmla="*/ 5989320 h 5989320"/>
                <a:gd name="connsiteX7" fmla="*/ 1496060 w 6644640"/>
                <a:gd name="connsiteY7" fmla="*/ 5989320 h 5989320"/>
                <a:gd name="connsiteX8" fmla="*/ 0 w 6644640"/>
                <a:gd name="connsiteY8" fmla="*/ 2997201 h 5989320"/>
                <a:gd name="connsiteX0" fmla="*/ 0 w 6614160"/>
                <a:gd name="connsiteY0" fmla="*/ 2768601 h 5989320"/>
                <a:gd name="connsiteX1" fmla="*/ 1394460 w 6614160"/>
                <a:gd name="connsiteY1" fmla="*/ 309881 h 5989320"/>
                <a:gd name="connsiteX2" fmla="*/ 1945640 w 6614160"/>
                <a:gd name="connsiteY2" fmla="*/ 0 h 5989320"/>
                <a:gd name="connsiteX3" fmla="*/ 4673600 w 6614160"/>
                <a:gd name="connsiteY3" fmla="*/ 24131 h 5989320"/>
                <a:gd name="connsiteX4" fmla="*/ 5233670 w 6614160"/>
                <a:gd name="connsiteY4" fmla="*/ 427990 h 5989320"/>
                <a:gd name="connsiteX5" fmla="*/ 6614160 w 6614160"/>
                <a:gd name="connsiteY5" fmla="*/ 2997201 h 5989320"/>
                <a:gd name="connsiteX6" fmla="*/ 5118100 w 6614160"/>
                <a:gd name="connsiteY6" fmla="*/ 5989320 h 5989320"/>
                <a:gd name="connsiteX7" fmla="*/ 1465580 w 6614160"/>
                <a:gd name="connsiteY7" fmla="*/ 5989320 h 5989320"/>
                <a:gd name="connsiteX8" fmla="*/ 0 w 6614160"/>
                <a:gd name="connsiteY8" fmla="*/ 2768601 h 5989320"/>
                <a:gd name="connsiteX0" fmla="*/ 0 w 6614160"/>
                <a:gd name="connsiteY0" fmla="*/ 2768601 h 5989320"/>
                <a:gd name="connsiteX1" fmla="*/ 1394460 w 6614160"/>
                <a:gd name="connsiteY1" fmla="*/ 309881 h 5989320"/>
                <a:gd name="connsiteX2" fmla="*/ 1945640 w 6614160"/>
                <a:gd name="connsiteY2" fmla="*/ 0 h 5989320"/>
                <a:gd name="connsiteX3" fmla="*/ 4673600 w 6614160"/>
                <a:gd name="connsiteY3" fmla="*/ 24131 h 5989320"/>
                <a:gd name="connsiteX4" fmla="*/ 5233670 w 6614160"/>
                <a:gd name="connsiteY4" fmla="*/ 427990 h 5989320"/>
                <a:gd name="connsiteX5" fmla="*/ 6614160 w 6614160"/>
                <a:gd name="connsiteY5" fmla="*/ 2997201 h 5989320"/>
                <a:gd name="connsiteX6" fmla="*/ 5118100 w 6614160"/>
                <a:gd name="connsiteY6" fmla="*/ 5989320 h 5989320"/>
                <a:gd name="connsiteX7" fmla="*/ 1465580 w 6614160"/>
                <a:gd name="connsiteY7" fmla="*/ 5989320 h 5989320"/>
                <a:gd name="connsiteX8" fmla="*/ 170180 w 6614160"/>
                <a:gd name="connsiteY8" fmla="*/ 3169919 h 5989320"/>
                <a:gd name="connsiteX9" fmla="*/ 0 w 6614160"/>
                <a:gd name="connsiteY9" fmla="*/ 2768601 h 5989320"/>
                <a:gd name="connsiteX0" fmla="*/ 0 w 6614160"/>
                <a:gd name="connsiteY0" fmla="*/ 2768601 h 5989320"/>
                <a:gd name="connsiteX1" fmla="*/ 1394460 w 6614160"/>
                <a:gd name="connsiteY1" fmla="*/ 309881 h 5989320"/>
                <a:gd name="connsiteX2" fmla="*/ 1945640 w 6614160"/>
                <a:gd name="connsiteY2" fmla="*/ 0 h 5989320"/>
                <a:gd name="connsiteX3" fmla="*/ 4673600 w 6614160"/>
                <a:gd name="connsiteY3" fmla="*/ 24131 h 5989320"/>
                <a:gd name="connsiteX4" fmla="*/ 5233670 w 6614160"/>
                <a:gd name="connsiteY4" fmla="*/ 427990 h 5989320"/>
                <a:gd name="connsiteX5" fmla="*/ 6614160 w 6614160"/>
                <a:gd name="connsiteY5" fmla="*/ 2997201 h 5989320"/>
                <a:gd name="connsiteX6" fmla="*/ 5118100 w 6614160"/>
                <a:gd name="connsiteY6" fmla="*/ 5989320 h 5989320"/>
                <a:gd name="connsiteX7" fmla="*/ 1465580 w 6614160"/>
                <a:gd name="connsiteY7" fmla="*/ 5989320 h 5989320"/>
                <a:gd name="connsiteX8" fmla="*/ 17780 w 6614160"/>
                <a:gd name="connsiteY8" fmla="*/ 3276599 h 5989320"/>
                <a:gd name="connsiteX9" fmla="*/ 0 w 6614160"/>
                <a:gd name="connsiteY9" fmla="*/ 2768601 h 5989320"/>
                <a:gd name="connsiteX0" fmla="*/ 15695 w 6629855"/>
                <a:gd name="connsiteY0" fmla="*/ 2768601 h 5989320"/>
                <a:gd name="connsiteX1" fmla="*/ 1410155 w 6629855"/>
                <a:gd name="connsiteY1" fmla="*/ 309881 h 5989320"/>
                <a:gd name="connsiteX2" fmla="*/ 1961335 w 6629855"/>
                <a:gd name="connsiteY2" fmla="*/ 0 h 5989320"/>
                <a:gd name="connsiteX3" fmla="*/ 4689295 w 6629855"/>
                <a:gd name="connsiteY3" fmla="*/ 24131 h 5989320"/>
                <a:gd name="connsiteX4" fmla="*/ 5249365 w 6629855"/>
                <a:gd name="connsiteY4" fmla="*/ 427990 h 5989320"/>
                <a:gd name="connsiteX5" fmla="*/ 6629855 w 6629855"/>
                <a:gd name="connsiteY5" fmla="*/ 2997201 h 5989320"/>
                <a:gd name="connsiteX6" fmla="*/ 5133795 w 6629855"/>
                <a:gd name="connsiteY6" fmla="*/ 5989320 h 5989320"/>
                <a:gd name="connsiteX7" fmla="*/ 1481275 w 6629855"/>
                <a:gd name="connsiteY7" fmla="*/ 5989320 h 5989320"/>
                <a:gd name="connsiteX8" fmla="*/ 33475 w 6629855"/>
                <a:gd name="connsiteY8" fmla="*/ 3276599 h 5989320"/>
                <a:gd name="connsiteX9" fmla="*/ 15695 w 6629855"/>
                <a:gd name="connsiteY9" fmla="*/ 2768601 h 5989320"/>
                <a:gd name="connsiteX0" fmla="*/ 31178 w 6645338"/>
                <a:gd name="connsiteY0" fmla="*/ 2768601 h 5989320"/>
                <a:gd name="connsiteX1" fmla="*/ 1425638 w 6645338"/>
                <a:gd name="connsiteY1" fmla="*/ 309881 h 5989320"/>
                <a:gd name="connsiteX2" fmla="*/ 1976818 w 6645338"/>
                <a:gd name="connsiteY2" fmla="*/ 0 h 5989320"/>
                <a:gd name="connsiteX3" fmla="*/ 4704778 w 6645338"/>
                <a:gd name="connsiteY3" fmla="*/ 24131 h 5989320"/>
                <a:gd name="connsiteX4" fmla="*/ 5264848 w 6645338"/>
                <a:gd name="connsiteY4" fmla="*/ 427990 h 5989320"/>
                <a:gd name="connsiteX5" fmla="*/ 6645338 w 6645338"/>
                <a:gd name="connsiteY5" fmla="*/ 2997201 h 5989320"/>
                <a:gd name="connsiteX6" fmla="*/ 5149278 w 6645338"/>
                <a:gd name="connsiteY6" fmla="*/ 5989320 h 5989320"/>
                <a:gd name="connsiteX7" fmla="*/ 1496758 w 6645338"/>
                <a:gd name="connsiteY7" fmla="*/ 5989320 h 5989320"/>
                <a:gd name="connsiteX8" fmla="*/ 48958 w 6645338"/>
                <a:gd name="connsiteY8" fmla="*/ 3276599 h 5989320"/>
                <a:gd name="connsiteX9" fmla="*/ 31178 w 6645338"/>
                <a:gd name="connsiteY9" fmla="*/ 2768601 h 5989320"/>
                <a:gd name="connsiteX0" fmla="*/ 31178 w 6645338"/>
                <a:gd name="connsiteY0" fmla="*/ 2768601 h 5989320"/>
                <a:gd name="connsiteX1" fmla="*/ 1425638 w 6645338"/>
                <a:gd name="connsiteY1" fmla="*/ 309881 h 5989320"/>
                <a:gd name="connsiteX2" fmla="*/ 1976818 w 6645338"/>
                <a:gd name="connsiteY2" fmla="*/ 0 h 5989320"/>
                <a:gd name="connsiteX3" fmla="*/ 4704778 w 6645338"/>
                <a:gd name="connsiteY3" fmla="*/ 24131 h 5989320"/>
                <a:gd name="connsiteX4" fmla="*/ 5264848 w 6645338"/>
                <a:gd name="connsiteY4" fmla="*/ 427990 h 5989320"/>
                <a:gd name="connsiteX5" fmla="*/ 6645338 w 6645338"/>
                <a:gd name="connsiteY5" fmla="*/ 2997201 h 5989320"/>
                <a:gd name="connsiteX6" fmla="*/ 5149278 w 6645338"/>
                <a:gd name="connsiteY6" fmla="*/ 5989320 h 5989320"/>
                <a:gd name="connsiteX7" fmla="*/ 1496758 w 6645338"/>
                <a:gd name="connsiteY7" fmla="*/ 5989320 h 5989320"/>
                <a:gd name="connsiteX8" fmla="*/ 1367219 w 6645338"/>
                <a:gd name="connsiteY8" fmla="*/ 5707379 h 5989320"/>
                <a:gd name="connsiteX9" fmla="*/ 48958 w 6645338"/>
                <a:gd name="connsiteY9" fmla="*/ 3276599 h 5989320"/>
                <a:gd name="connsiteX10" fmla="*/ 31178 w 6645338"/>
                <a:gd name="connsiteY10" fmla="*/ 2768601 h 5989320"/>
                <a:gd name="connsiteX0" fmla="*/ 31178 w 6645338"/>
                <a:gd name="connsiteY0" fmla="*/ 2768601 h 5989320"/>
                <a:gd name="connsiteX1" fmla="*/ 1425638 w 6645338"/>
                <a:gd name="connsiteY1" fmla="*/ 309881 h 5989320"/>
                <a:gd name="connsiteX2" fmla="*/ 1976818 w 6645338"/>
                <a:gd name="connsiteY2" fmla="*/ 0 h 5989320"/>
                <a:gd name="connsiteX3" fmla="*/ 4704778 w 6645338"/>
                <a:gd name="connsiteY3" fmla="*/ 24131 h 5989320"/>
                <a:gd name="connsiteX4" fmla="*/ 5264848 w 6645338"/>
                <a:gd name="connsiteY4" fmla="*/ 427990 h 5989320"/>
                <a:gd name="connsiteX5" fmla="*/ 6645338 w 6645338"/>
                <a:gd name="connsiteY5" fmla="*/ 2997201 h 5989320"/>
                <a:gd name="connsiteX6" fmla="*/ 5149278 w 6645338"/>
                <a:gd name="connsiteY6" fmla="*/ 5989320 h 5989320"/>
                <a:gd name="connsiteX7" fmla="*/ 1496758 w 6645338"/>
                <a:gd name="connsiteY7" fmla="*/ 5989320 h 5989320"/>
                <a:gd name="connsiteX8" fmla="*/ 1412939 w 6645338"/>
                <a:gd name="connsiteY8" fmla="*/ 5684519 h 5989320"/>
                <a:gd name="connsiteX9" fmla="*/ 48958 w 6645338"/>
                <a:gd name="connsiteY9" fmla="*/ 3276599 h 5989320"/>
                <a:gd name="connsiteX10" fmla="*/ 31178 w 6645338"/>
                <a:gd name="connsiteY10" fmla="*/ 2768601 h 5989320"/>
                <a:gd name="connsiteX0" fmla="*/ 31178 w 6645338"/>
                <a:gd name="connsiteY0" fmla="*/ 2768601 h 6012180"/>
                <a:gd name="connsiteX1" fmla="*/ 1425638 w 6645338"/>
                <a:gd name="connsiteY1" fmla="*/ 309881 h 6012180"/>
                <a:gd name="connsiteX2" fmla="*/ 1976818 w 6645338"/>
                <a:gd name="connsiteY2" fmla="*/ 0 h 6012180"/>
                <a:gd name="connsiteX3" fmla="*/ 4704778 w 6645338"/>
                <a:gd name="connsiteY3" fmla="*/ 24131 h 6012180"/>
                <a:gd name="connsiteX4" fmla="*/ 5264848 w 6645338"/>
                <a:gd name="connsiteY4" fmla="*/ 427990 h 6012180"/>
                <a:gd name="connsiteX5" fmla="*/ 6645338 w 6645338"/>
                <a:gd name="connsiteY5" fmla="*/ 2997201 h 6012180"/>
                <a:gd name="connsiteX6" fmla="*/ 5149278 w 6645338"/>
                <a:gd name="connsiteY6" fmla="*/ 5989320 h 6012180"/>
                <a:gd name="connsiteX7" fmla="*/ 1953958 w 6645338"/>
                <a:gd name="connsiteY7" fmla="*/ 6012180 h 6012180"/>
                <a:gd name="connsiteX8" fmla="*/ 1412939 w 6645338"/>
                <a:gd name="connsiteY8" fmla="*/ 5684519 h 6012180"/>
                <a:gd name="connsiteX9" fmla="*/ 48958 w 6645338"/>
                <a:gd name="connsiteY9" fmla="*/ 3276599 h 6012180"/>
                <a:gd name="connsiteX10" fmla="*/ 31178 w 6645338"/>
                <a:gd name="connsiteY10" fmla="*/ 2768601 h 6012180"/>
                <a:gd name="connsiteX0" fmla="*/ 31178 w 6645338"/>
                <a:gd name="connsiteY0" fmla="*/ 2768601 h 6012180"/>
                <a:gd name="connsiteX1" fmla="*/ 1425638 w 6645338"/>
                <a:gd name="connsiteY1" fmla="*/ 309881 h 6012180"/>
                <a:gd name="connsiteX2" fmla="*/ 1976818 w 6645338"/>
                <a:gd name="connsiteY2" fmla="*/ 0 h 6012180"/>
                <a:gd name="connsiteX3" fmla="*/ 4704778 w 6645338"/>
                <a:gd name="connsiteY3" fmla="*/ 24131 h 6012180"/>
                <a:gd name="connsiteX4" fmla="*/ 5264848 w 6645338"/>
                <a:gd name="connsiteY4" fmla="*/ 427990 h 6012180"/>
                <a:gd name="connsiteX5" fmla="*/ 6645338 w 6645338"/>
                <a:gd name="connsiteY5" fmla="*/ 2997201 h 6012180"/>
                <a:gd name="connsiteX6" fmla="*/ 5149278 w 6645338"/>
                <a:gd name="connsiteY6" fmla="*/ 5989320 h 6012180"/>
                <a:gd name="connsiteX7" fmla="*/ 1953958 w 6645338"/>
                <a:gd name="connsiteY7" fmla="*/ 6012180 h 6012180"/>
                <a:gd name="connsiteX8" fmla="*/ 1412939 w 6645338"/>
                <a:gd name="connsiteY8" fmla="*/ 5684519 h 6012180"/>
                <a:gd name="connsiteX9" fmla="*/ 48958 w 6645338"/>
                <a:gd name="connsiteY9" fmla="*/ 3276599 h 6012180"/>
                <a:gd name="connsiteX10" fmla="*/ 31178 w 6645338"/>
                <a:gd name="connsiteY10" fmla="*/ 2768601 h 6012180"/>
                <a:gd name="connsiteX0" fmla="*/ 31178 w 6645338"/>
                <a:gd name="connsiteY0" fmla="*/ 2768601 h 6012180"/>
                <a:gd name="connsiteX1" fmla="*/ 1425638 w 6645338"/>
                <a:gd name="connsiteY1" fmla="*/ 309881 h 6012180"/>
                <a:gd name="connsiteX2" fmla="*/ 1976818 w 6645338"/>
                <a:gd name="connsiteY2" fmla="*/ 0 h 6012180"/>
                <a:gd name="connsiteX3" fmla="*/ 4704778 w 6645338"/>
                <a:gd name="connsiteY3" fmla="*/ 24131 h 6012180"/>
                <a:gd name="connsiteX4" fmla="*/ 5264848 w 6645338"/>
                <a:gd name="connsiteY4" fmla="*/ 427990 h 6012180"/>
                <a:gd name="connsiteX5" fmla="*/ 6645338 w 6645338"/>
                <a:gd name="connsiteY5" fmla="*/ 2997201 h 6012180"/>
                <a:gd name="connsiteX6" fmla="*/ 5149278 w 6645338"/>
                <a:gd name="connsiteY6" fmla="*/ 5989320 h 6012180"/>
                <a:gd name="connsiteX7" fmla="*/ 1953958 w 6645338"/>
                <a:gd name="connsiteY7" fmla="*/ 6012180 h 6012180"/>
                <a:gd name="connsiteX8" fmla="*/ 1412939 w 6645338"/>
                <a:gd name="connsiteY8" fmla="*/ 5684519 h 6012180"/>
                <a:gd name="connsiteX9" fmla="*/ 48958 w 6645338"/>
                <a:gd name="connsiteY9" fmla="*/ 3276599 h 6012180"/>
                <a:gd name="connsiteX10" fmla="*/ 31178 w 6645338"/>
                <a:gd name="connsiteY10" fmla="*/ 2768601 h 6012180"/>
                <a:gd name="connsiteX0" fmla="*/ 31178 w 6645338"/>
                <a:gd name="connsiteY0" fmla="*/ 2768601 h 6012180"/>
                <a:gd name="connsiteX1" fmla="*/ 1425638 w 6645338"/>
                <a:gd name="connsiteY1" fmla="*/ 309881 h 6012180"/>
                <a:gd name="connsiteX2" fmla="*/ 1976818 w 6645338"/>
                <a:gd name="connsiteY2" fmla="*/ 0 h 6012180"/>
                <a:gd name="connsiteX3" fmla="*/ 4704778 w 6645338"/>
                <a:gd name="connsiteY3" fmla="*/ 24131 h 6012180"/>
                <a:gd name="connsiteX4" fmla="*/ 5264848 w 6645338"/>
                <a:gd name="connsiteY4" fmla="*/ 427990 h 6012180"/>
                <a:gd name="connsiteX5" fmla="*/ 6645338 w 6645338"/>
                <a:gd name="connsiteY5" fmla="*/ 2997201 h 6012180"/>
                <a:gd name="connsiteX6" fmla="*/ 5240718 w 6645338"/>
                <a:gd name="connsiteY6" fmla="*/ 5623560 h 6012180"/>
                <a:gd name="connsiteX7" fmla="*/ 1953958 w 6645338"/>
                <a:gd name="connsiteY7" fmla="*/ 6012180 h 6012180"/>
                <a:gd name="connsiteX8" fmla="*/ 1412939 w 6645338"/>
                <a:gd name="connsiteY8" fmla="*/ 5684519 h 6012180"/>
                <a:gd name="connsiteX9" fmla="*/ 48958 w 6645338"/>
                <a:gd name="connsiteY9" fmla="*/ 3276599 h 6012180"/>
                <a:gd name="connsiteX10" fmla="*/ 31178 w 6645338"/>
                <a:gd name="connsiteY10" fmla="*/ 2768601 h 6012180"/>
                <a:gd name="connsiteX0" fmla="*/ 31178 w 6645338"/>
                <a:gd name="connsiteY0" fmla="*/ 2768601 h 6012180"/>
                <a:gd name="connsiteX1" fmla="*/ 1425638 w 6645338"/>
                <a:gd name="connsiteY1" fmla="*/ 309881 h 6012180"/>
                <a:gd name="connsiteX2" fmla="*/ 1976818 w 6645338"/>
                <a:gd name="connsiteY2" fmla="*/ 0 h 6012180"/>
                <a:gd name="connsiteX3" fmla="*/ 4704778 w 6645338"/>
                <a:gd name="connsiteY3" fmla="*/ 24131 h 6012180"/>
                <a:gd name="connsiteX4" fmla="*/ 5264848 w 6645338"/>
                <a:gd name="connsiteY4" fmla="*/ 427990 h 6012180"/>
                <a:gd name="connsiteX5" fmla="*/ 6645338 w 6645338"/>
                <a:gd name="connsiteY5" fmla="*/ 2997201 h 6012180"/>
                <a:gd name="connsiteX6" fmla="*/ 5240718 w 6645338"/>
                <a:gd name="connsiteY6" fmla="*/ 5623560 h 6012180"/>
                <a:gd name="connsiteX7" fmla="*/ 4491419 w 6645338"/>
                <a:gd name="connsiteY7" fmla="*/ 5699759 h 6012180"/>
                <a:gd name="connsiteX8" fmla="*/ 1953958 w 6645338"/>
                <a:gd name="connsiteY8" fmla="*/ 6012180 h 6012180"/>
                <a:gd name="connsiteX9" fmla="*/ 1412939 w 6645338"/>
                <a:gd name="connsiteY9" fmla="*/ 5684519 h 6012180"/>
                <a:gd name="connsiteX10" fmla="*/ 48958 w 6645338"/>
                <a:gd name="connsiteY10" fmla="*/ 3276599 h 6012180"/>
                <a:gd name="connsiteX11" fmla="*/ 31178 w 6645338"/>
                <a:gd name="connsiteY11" fmla="*/ 2768601 h 6012180"/>
                <a:gd name="connsiteX0" fmla="*/ 31178 w 6645338"/>
                <a:gd name="connsiteY0" fmla="*/ 2768601 h 6012180"/>
                <a:gd name="connsiteX1" fmla="*/ 1425638 w 6645338"/>
                <a:gd name="connsiteY1" fmla="*/ 309881 h 6012180"/>
                <a:gd name="connsiteX2" fmla="*/ 1976818 w 6645338"/>
                <a:gd name="connsiteY2" fmla="*/ 0 h 6012180"/>
                <a:gd name="connsiteX3" fmla="*/ 4704778 w 6645338"/>
                <a:gd name="connsiteY3" fmla="*/ 24131 h 6012180"/>
                <a:gd name="connsiteX4" fmla="*/ 5264848 w 6645338"/>
                <a:gd name="connsiteY4" fmla="*/ 427990 h 6012180"/>
                <a:gd name="connsiteX5" fmla="*/ 6645338 w 6645338"/>
                <a:gd name="connsiteY5" fmla="*/ 2997201 h 6012180"/>
                <a:gd name="connsiteX6" fmla="*/ 5240718 w 6645338"/>
                <a:gd name="connsiteY6" fmla="*/ 5623560 h 6012180"/>
                <a:gd name="connsiteX7" fmla="*/ 4758119 w 6645338"/>
                <a:gd name="connsiteY7" fmla="*/ 6004559 h 6012180"/>
                <a:gd name="connsiteX8" fmla="*/ 1953958 w 6645338"/>
                <a:gd name="connsiteY8" fmla="*/ 6012180 h 6012180"/>
                <a:gd name="connsiteX9" fmla="*/ 1412939 w 6645338"/>
                <a:gd name="connsiteY9" fmla="*/ 5684519 h 6012180"/>
                <a:gd name="connsiteX10" fmla="*/ 48958 w 6645338"/>
                <a:gd name="connsiteY10" fmla="*/ 3276599 h 6012180"/>
                <a:gd name="connsiteX11" fmla="*/ 31178 w 6645338"/>
                <a:gd name="connsiteY11" fmla="*/ 2768601 h 6012180"/>
                <a:gd name="connsiteX0" fmla="*/ 31178 w 6645338"/>
                <a:gd name="connsiteY0" fmla="*/ 2768601 h 6012180"/>
                <a:gd name="connsiteX1" fmla="*/ 1425638 w 6645338"/>
                <a:gd name="connsiteY1" fmla="*/ 309881 h 6012180"/>
                <a:gd name="connsiteX2" fmla="*/ 1976818 w 6645338"/>
                <a:gd name="connsiteY2" fmla="*/ 0 h 6012180"/>
                <a:gd name="connsiteX3" fmla="*/ 4704778 w 6645338"/>
                <a:gd name="connsiteY3" fmla="*/ 24131 h 6012180"/>
                <a:gd name="connsiteX4" fmla="*/ 5264848 w 6645338"/>
                <a:gd name="connsiteY4" fmla="*/ 427990 h 6012180"/>
                <a:gd name="connsiteX5" fmla="*/ 6645338 w 6645338"/>
                <a:gd name="connsiteY5" fmla="*/ 2997201 h 6012180"/>
                <a:gd name="connsiteX6" fmla="*/ 5240718 w 6645338"/>
                <a:gd name="connsiteY6" fmla="*/ 5623560 h 6012180"/>
                <a:gd name="connsiteX7" fmla="*/ 4758119 w 6645338"/>
                <a:gd name="connsiteY7" fmla="*/ 6004559 h 6012180"/>
                <a:gd name="connsiteX8" fmla="*/ 1953958 w 6645338"/>
                <a:gd name="connsiteY8" fmla="*/ 6012180 h 6012180"/>
                <a:gd name="connsiteX9" fmla="*/ 1412939 w 6645338"/>
                <a:gd name="connsiteY9" fmla="*/ 5684519 h 6012180"/>
                <a:gd name="connsiteX10" fmla="*/ 48958 w 6645338"/>
                <a:gd name="connsiteY10" fmla="*/ 3276599 h 6012180"/>
                <a:gd name="connsiteX11" fmla="*/ 31178 w 6645338"/>
                <a:gd name="connsiteY11" fmla="*/ 2768601 h 6012180"/>
                <a:gd name="connsiteX0" fmla="*/ 31178 w 6645338"/>
                <a:gd name="connsiteY0" fmla="*/ 2768601 h 6012180"/>
                <a:gd name="connsiteX1" fmla="*/ 1425638 w 6645338"/>
                <a:gd name="connsiteY1" fmla="*/ 309881 h 6012180"/>
                <a:gd name="connsiteX2" fmla="*/ 1976818 w 6645338"/>
                <a:gd name="connsiteY2" fmla="*/ 0 h 6012180"/>
                <a:gd name="connsiteX3" fmla="*/ 4704778 w 6645338"/>
                <a:gd name="connsiteY3" fmla="*/ 24131 h 6012180"/>
                <a:gd name="connsiteX4" fmla="*/ 5264848 w 6645338"/>
                <a:gd name="connsiteY4" fmla="*/ 427990 h 6012180"/>
                <a:gd name="connsiteX5" fmla="*/ 6645338 w 6645338"/>
                <a:gd name="connsiteY5" fmla="*/ 2997201 h 6012180"/>
                <a:gd name="connsiteX6" fmla="*/ 5240718 w 6645338"/>
                <a:gd name="connsiteY6" fmla="*/ 5623560 h 6012180"/>
                <a:gd name="connsiteX7" fmla="*/ 4758119 w 6645338"/>
                <a:gd name="connsiteY7" fmla="*/ 6004559 h 6012180"/>
                <a:gd name="connsiteX8" fmla="*/ 1953958 w 6645338"/>
                <a:gd name="connsiteY8" fmla="*/ 6012180 h 6012180"/>
                <a:gd name="connsiteX9" fmla="*/ 1412939 w 6645338"/>
                <a:gd name="connsiteY9" fmla="*/ 5684519 h 6012180"/>
                <a:gd name="connsiteX10" fmla="*/ 48958 w 6645338"/>
                <a:gd name="connsiteY10" fmla="*/ 3276599 h 6012180"/>
                <a:gd name="connsiteX11" fmla="*/ 31178 w 6645338"/>
                <a:gd name="connsiteY11" fmla="*/ 2768601 h 6012180"/>
                <a:gd name="connsiteX0" fmla="*/ 31178 w 6576758"/>
                <a:gd name="connsiteY0" fmla="*/ 2768601 h 6012180"/>
                <a:gd name="connsiteX1" fmla="*/ 1425638 w 6576758"/>
                <a:gd name="connsiteY1" fmla="*/ 309881 h 6012180"/>
                <a:gd name="connsiteX2" fmla="*/ 1976818 w 6576758"/>
                <a:gd name="connsiteY2" fmla="*/ 0 h 6012180"/>
                <a:gd name="connsiteX3" fmla="*/ 4704778 w 6576758"/>
                <a:gd name="connsiteY3" fmla="*/ 24131 h 6012180"/>
                <a:gd name="connsiteX4" fmla="*/ 5264848 w 6576758"/>
                <a:gd name="connsiteY4" fmla="*/ 427990 h 6012180"/>
                <a:gd name="connsiteX5" fmla="*/ 6576758 w 6576758"/>
                <a:gd name="connsiteY5" fmla="*/ 3279141 h 6012180"/>
                <a:gd name="connsiteX6" fmla="*/ 5240718 w 6576758"/>
                <a:gd name="connsiteY6" fmla="*/ 5623560 h 6012180"/>
                <a:gd name="connsiteX7" fmla="*/ 4758119 w 6576758"/>
                <a:gd name="connsiteY7" fmla="*/ 6004559 h 6012180"/>
                <a:gd name="connsiteX8" fmla="*/ 1953958 w 6576758"/>
                <a:gd name="connsiteY8" fmla="*/ 6012180 h 6012180"/>
                <a:gd name="connsiteX9" fmla="*/ 1412939 w 6576758"/>
                <a:gd name="connsiteY9" fmla="*/ 5684519 h 6012180"/>
                <a:gd name="connsiteX10" fmla="*/ 48958 w 6576758"/>
                <a:gd name="connsiteY10" fmla="*/ 3276599 h 6012180"/>
                <a:gd name="connsiteX11" fmla="*/ 31178 w 6576758"/>
                <a:gd name="connsiteY11" fmla="*/ 2768601 h 6012180"/>
                <a:gd name="connsiteX0" fmla="*/ 31178 w 6576758"/>
                <a:gd name="connsiteY0" fmla="*/ 2768601 h 6012180"/>
                <a:gd name="connsiteX1" fmla="*/ 1425638 w 6576758"/>
                <a:gd name="connsiteY1" fmla="*/ 309881 h 6012180"/>
                <a:gd name="connsiteX2" fmla="*/ 1976818 w 6576758"/>
                <a:gd name="connsiteY2" fmla="*/ 0 h 6012180"/>
                <a:gd name="connsiteX3" fmla="*/ 4704778 w 6576758"/>
                <a:gd name="connsiteY3" fmla="*/ 24131 h 6012180"/>
                <a:gd name="connsiteX4" fmla="*/ 5264848 w 6576758"/>
                <a:gd name="connsiteY4" fmla="*/ 427990 h 6012180"/>
                <a:gd name="connsiteX5" fmla="*/ 6350699 w 6576758"/>
                <a:gd name="connsiteY5" fmla="*/ 2773679 h 6012180"/>
                <a:gd name="connsiteX6" fmla="*/ 6576758 w 6576758"/>
                <a:gd name="connsiteY6" fmla="*/ 3279141 h 6012180"/>
                <a:gd name="connsiteX7" fmla="*/ 5240718 w 6576758"/>
                <a:gd name="connsiteY7" fmla="*/ 5623560 h 6012180"/>
                <a:gd name="connsiteX8" fmla="*/ 4758119 w 6576758"/>
                <a:gd name="connsiteY8" fmla="*/ 6004559 h 6012180"/>
                <a:gd name="connsiteX9" fmla="*/ 1953958 w 6576758"/>
                <a:gd name="connsiteY9" fmla="*/ 6012180 h 6012180"/>
                <a:gd name="connsiteX10" fmla="*/ 1412939 w 6576758"/>
                <a:gd name="connsiteY10" fmla="*/ 5684519 h 6012180"/>
                <a:gd name="connsiteX11" fmla="*/ 48958 w 6576758"/>
                <a:gd name="connsiteY11" fmla="*/ 3276599 h 6012180"/>
                <a:gd name="connsiteX12" fmla="*/ 31178 w 6576758"/>
                <a:gd name="connsiteY12" fmla="*/ 2768601 h 6012180"/>
                <a:gd name="connsiteX0" fmla="*/ 31178 w 6579299"/>
                <a:gd name="connsiteY0" fmla="*/ 2768601 h 6012180"/>
                <a:gd name="connsiteX1" fmla="*/ 1425638 w 6579299"/>
                <a:gd name="connsiteY1" fmla="*/ 309881 h 6012180"/>
                <a:gd name="connsiteX2" fmla="*/ 1976818 w 6579299"/>
                <a:gd name="connsiteY2" fmla="*/ 0 h 6012180"/>
                <a:gd name="connsiteX3" fmla="*/ 4704778 w 6579299"/>
                <a:gd name="connsiteY3" fmla="*/ 24131 h 6012180"/>
                <a:gd name="connsiteX4" fmla="*/ 5264848 w 6579299"/>
                <a:gd name="connsiteY4" fmla="*/ 427990 h 6012180"/>
                <a:gd name="connsiteX5" fmla="*/ 6579299 w 6579299"/>
                <a:gd name="connsiteY5" fmla="*/ 2766059 h 6012180"/>
                <a:gd name="connsiteX6" fmla="*/ 6576758 w 6579299"/>
                <a:gd name="connsiteY6" fmla="*/ 3279141 h 6012180"/>
                <a:gd name="connsiteX7" fmla="*/ 5240718 w 6579299"/>
                <a:gd name="connsiteY7" fmla="*/ 5623560 h 6012180"/>
                <a:gd name="connsiteX8" fmla="*/ 4758119 w 6579299"/>
                <a:gd name="connsiteY8" fmla="*/ 6004559 h 6012180"/>
                <a:gd name="connsiteX9" fmla="*/ 1953958 w 6579299"/>
                <a:gd name="connsiteY9" fmla="*/ 6012180 h 6012180"/>
                <a:gd name="connsiteX10" fmla="*/ 1412939 w 6579299"/>
                <a:gd name="connsiteY10" fmla="*/ 5684519 h 6012180"/>
                <a:gd name="connsiteX11" fmla="*/ 48958 w 6579299"/>
                <a:gd name="connsiteY11" fmla="*/ 3276599 h 6012180"/>
                <a:gd name="connsiteX12" fmla="*/ 31178 w 6579299"/>
                <a:gd name="connsiteY12" fmla="*/ 2768601 h 6012180"/>
                <a:gd name="connsiteX0" fmla="*/ 31178 w 6605554"/>
                <a:gd name="connsiteY0" fmla="*/ 2768601 h 6012180"/>
                <a:gd name="connsiteX1" fmla="*/ 1425638 w 6605554"/>
                <a:gd name="connsiteY1" fmla="*/ 309881 h 6012180"/>
                <a:gd name="connsiteX2" fmla="*/ 1976818 w 6605554"/>
                <a:gd name="connsiteY2" fmla="*/ 0 h 6012180"/>
                <a:gd name="connsiteX3" fmla="*/ 4704778 w 6605554"/>
                <a:gd name="connsiteY3" fmla="*/ 24131 h 6012180"/>
                <a:gd name="connsiteX4" fmla="*/ 5264848 w 6605554"/>
                <a:gd name="connsiteY4" fmla="*/ 427990 h 6012180"/>
                <a:gd name="connsiteX5" fmla="*/ 6579299 w 6605554"/>
                <a:gd name="connsiteY5" fmla="*/ 2766059 h 6012180"/>
                <a:gd name="connsiteX6" fmla="*/ 6576758 w 6605554"/>
                <a:gd name="connsiteY6" fmla="*/ 3279141 h 6012180"/>
                <a:gd name="connsiteX7" fmla="*/ 5240718 w 6605554"/>
                <a:gd name="connsiteY7" fmla="*/ 5623560 h 6012180"/>
                <a:gd name="connsiteX8" fmla="*/ 4758119 w 6605554"/>
                <a:gd name="connsiteY8" fmla="*/ 6004559 h 6012180"/>
                <a:gd name="connsiteX9" fmla="*/ 1953958 w 6605554"/>
                <a:gd name="connsiteY9" fmla="*/ 6012180 h 6012180"/>
                <a:gd name="connsiteX10" fmla="*/ 1412939 w 6605554"/>
                <a:gd name="connsiteY10" fmla="*/ 5684519 h 6012180"/>
                <a:gd name="connsiteX11" fmla="*/ 48958 w 6605554"/>
                <a:gd name="connsiteY11" fmla="*/ 3276599 h 6012180"/>
                <a:gd name="connsiteX12" fmla="*/ 31178 w 6605554"/>
                <a:gd name="connsiteY12" fmla="*/ 2768601 h 6012180"/>
                <a:gd name="connsiteX0" fmla="*/ 31178 w 6618334"/>
                <a:gd name="connsiteY0" fmla="*/ 2768601 h 6012180"/>
                <a:gd name="connsiteX1" fmla="*/ 1425638 w 6618334"/>
                <a:gd name="connsiteY1" fmla="*/ 309881 h 6012180"/>
                <a:gd name="connsiteX2" fmla="*/ 1976818 w 6618334"/>
                <a:gd name="connsiteY2" fmla="*/ 0 h 6012180"/>
                <a:gd name="connsiteX3" fmla="*/ 4704778 w 6618334"/>
                <a:gd name="connsiteY3" fmla="*/ 24131 h 6012180"/>
                <a:gd name="connsiteX4" fmla="*/ 5264848 w 6618334"/>
                <a:gd name="connsiteY4" fmla="*/ 427990 h 6012180"/>
                <a:gd name="connsiteX5" fmla="*/ 6579299 w 6618334"/>
                <a:gd name="connsiteY5" fmla="*/ 2766059 h 6012180"/>
                <a:gd name="connsiteX6" fmla="*/ 6576758 w 6618334"/>
                <a:gd name="connsiteY6" fmla="*/ 3279141 h 6012180"/>
                <a:gd name="connsiteX7" fmla="*/ 5240718 w 6618334"/>
                <a:gd name="connsiteY7" fmla="*/ 5623560 h 6012180"/>
                <a:gd name="connsiteX8" fmla="*/ 4758119 w 6618334"/>
                <a:gd name="connsiteY8" fmla="*/ 6004559 h 6012180"/>
                <a:gd name="connsiteX9" fmla="*/ 1953958 w 6618334"/>
                <a:gd name="connsiteY9" fmla="*/ 6012180 h 6012180"/>
                <a:gd name="connsiteX10" fmla="*/ 1412939 w 6618334"/>
                <a:gd name="connsiteY10" fmla="*/ 5684519 h 6012180"/>
                <a:gd name="connsiteX11" fmla="*/ 48958 w 6618334"/>
                <a:gd name="connsiteY11" fmla="*/ 3276599 h 6012180"/>
                <a:gd name="connsiteX12" fmla="*/ 31178 w 6618334"/>
                <a:gd name="connsiteY12" fmla="*/ 2768601 h 6012180"/>
                <a:gd name="connsiteX0" fmla="*/ 68715 w 6597670"/>
                <a:gd name="connsiteY0" fmla="*/ 2743338 h 6012180"/>
                <a:gd name="connsiteX1" fmla="*/ 1404974 w 6597670"/>
                <a:gd name="connsiteY1" fmla="*/ 309881 h 6012180"/>
                <a:gd name="connsiteX2" fmla="*/ 1956154 w 6597670"/>
                <a:gd name="connsiteY2" fmla="*/ 0 h 6012180"/>
                <a:gd name="connsiteX3" fmla="*/ 4684114 w 6597670"/>
                <a:gd name="connsiteY3" fmla="*/ 24131 h 6012180"/>
                <a:gd name="connsiteX4" fmla="*/ 5244184 w 6597670"/>
                <a:gd name="connsiteY4" fmla="*/ 427990 h 6012180"/>
                <a:gd name="connsiteX5" fmla="*/ 6558635 w 6597670"/>
                <a:gd name="connsiteY5" fmla="*/ 2766059 h 6012180"/>
                <a:gd name="connsiteX6" fmla="*/ 6556094 w 6597670"/>
                <a:gd name="connsiteY6" fmla="*/ 3279141 h 6012180"/>
                <a:gd name="connsiteX7" fmla="*/ 5220054 w 6597670"/>
                <a:gd name="connsiteY7" fmla="*/ 5623560 h 6012180"/>
                <a:gd name="connsiteX8" fmla="*/ 4737455 w 6597670"/>
                <a:gd name="connsiteY8" fmla="*/ 6004559 h 6012180"/>
                <a:gd name="connsiteX9" fmla="*/ 1933294 w 6597670"/>
                <a:gd name="connsiteY9" fmla="*/ 6012180 h 6012180"/>
                <a:gd name="connsiteX10" fmla="*/ 1392275 w 6597670"/>
                <a:gd name="connsiteY10" fmla="*/ 5684519 h 6012180"/>
                <a:gd name="connsiteX11" fmla="*/ 28294 w 6597670"/>
                <a:gd name="connsiteY11" fmla="*/ 3276599 h 6012180"/>
                <a:gd name="connsiteX12" fmla="*/ 68715 w 6597670"/>
                <a:gd name="connsiteY12" fmla="*/ 2743338 h 6012180"/>
                <a:gd name="connsiteX0" fmla="*/ 68716 w 6597670"/>
                <a:gd name="connsiteY0" fmla="*/ 2701237 h 6012180"/>
                <a:gd name="connsiteX1" fmla="*/ 1404974 w 6597670"/>
                <a:gd name="connsiteY1" fmla="*/ 309881 h 6012180"/>
                <a:gd name="connsiteX2" fmla="*/ 1956154 w 6597670"/>
                <a:gd name="connsiteY2" fmla="*/ 0 h 6012180"/>
                <a:gd name="connsiteX3" fmla="*/ 4684114 w 6597670"/>
                <a:gd name="connsiteY3" fmla="*/ 24131 h 6012180"/>
                <a:gd name="connsiteX4" fmla="*/ 5244184 w 6597670"/>
                <a:gd name="connsiteY4" fmla="*/ 427990 h 6012180"/>
                <a:gd name="connsiteX5" fmla="*/ 6558635 w 6597670"/>
                <a:gd name="connsiteY5" fmla="*/ 2766059 h 6012180"/>
                <a:gd name="connsiteX6" fmla="*/ 6556094 w 6597670"/>
                <a:gd name="connsiteY6" fmla="*/ 3279141 h 6012180"/>
                <a:gd name="connsiteX7" fmla="*/ 5220054 w 6597670"/>
                <a:gd name="connsiteY7" fmla="*/ 5623560 h 6012180"/>
                <a:gd name="connsiteX8" fmla="*/ 4737455 w 6597670"/>
                <a:gd name="connsiteY8" fmla="*/ 6004559 h 6012180"/>
                <a:gd name="connsiteX9" fmla="*/ 1933294 w 6597670"/>
                <a:gd name="connsiteY9" fmla="*/ 6012180 h 6012180"/>
                <a:gd name="connsiteX10" fmla="*/ 1392275 w 6597670"/>
                <a:gd name="connsiteY10" fmla="*/ 5684519 h 6012180"/>
                <a:gd name="connsiteX11" fmla="*/ 28294 w 6597670"/>
                <a:gd name="connsiteY11" fmla="*/ 3276599 h 6012180"/>
                <a:gd name="connsiteX12" fmla="*/ 68716 w 6597670"/>
                <a:gd name="connsiteY12" fmla="*/ 2701237 h 6012180"/>
                <a:gd name="connsiteX0" fmla="*/ 50470 w 6579424"/>
                <a:gd name="connsiteY0" fmla="*/ 2701237 h 6012180"/>
                <a:gd name="connsiteX1" fmla="*/ 1386728 w 6579424"/>
                <a:gd name="connsiteY1" fmla="*/ 309881 h 6012180"/>
                <a:gd name="connsiteX2" fmla="*/ 1937908 w 6579424"/>
                <a:gd name="connsiteY2" fmla="*/ 0 h 6012180"/>
                <a:gd name="connsiteX3" fmla="*/ 4665868 w 6579424"/>
                <a:gd name="connsiteY3" fmla="*/ 24131 h 6012180"/>
                <a:gd name="connsiteX4" fmla="*/ 5225938 w 6579424"/>
                <a:gd name="connsiteY4" fmla="*/ 427990 h 6012180"/>
                <a:gd name="connsiteX5" fmla="*/ 6540389 w 6579424"/>
                <a:gd name="connsiteY5" fmla="*/ 2766059 h 6012180"/>
                <a:gd name="connsiteX6" fmla="*/ 6537848 w 6579424"/>
                <a:gd name="connsiteY6" fmla="*/ 3279141 h 6012180"/>
                <a:gd name="connsiteX7" fmla="*/ 5201808 w 6579424"/>
                <a:gd name="connsiteY7" fmla="*/ 5623560 h 6012180"/>
                <a:gd name="connsiteX8" fmla="*/ 4719209 w 6579424"/>
                <a:gd name="connsiteY8" fmla="*/ 6004559 h 6012180"/>
                <a:gd name="connsiteX9" fmla="*/ 1915048 w 6579424"/>
                <a:gd name="connsiteY9" fmla="*/ 6012180 h 6012180"/>
                <a:gd name="connsiteX10" fmla="*/ 1374029 w 6579424"/>
                <a:gd name="connsiteY10" fmla="*/ 5684519 h 6012180"/>
                <a:gd name="connsiteX11" fmla="*/ 34993 w 6579424"/>
                <a:gd name="connsiteY11" fmla="*/ 3276600 h 6012180"/>
                <a:gd name="connsiteX12" fmla="*/ 50470 w 6579424"/>
                <a:gd name="connsiteY12" fmla="*/ 2701237 h 6012180"/>
                <a:gd name="connsiteX0" fmla="*/ 117876 w 6563685"/>
                <a:gd name="connsiteY0" fmla="*/ 2650715 h 6012180"/>
                <a:gd name="connsiteX1" fmla="*/ 1370989 w 6563685"/>
                <a:gd name="connsiteY1" fmla="*/ 309881 h 6012180"/>
                <a:gd name="connsiteX2" fmla="*/ 1922169 w 6563685"/>
                <a:gd name="connsiteY2" fmla="*/ 0 h 6012180"/>
                <a:gd name="connsiteX3" fmla="*/ 4650129 w 6563685"/>
                <a:gd name="connsiteY3" fmla="*/ 24131 h 6012180"/>
                <a:gd name="connsiteX4" fmla="*/ 5210199 w 6563685"/>
                <a:gd name="connsiteY4" fmla="*/ 427990 h 6012180"/>
                <a:gd name="connsiteX5" fmla="*/ 6524650 w 6563685"/>
                <a:gd name="connsiteY5" fmla="*/ 2766059 h 6012180"/>
                <a:gd name="connsiteX6" fmla="*/ 6522109 w 6563685"/>
                <a:gd name="connsiteY6" fmla="*/ 3279141 h 6012180"/>
                <a:gd name="connsiteX7" fmla="*/ 5186069 w 6563685"/>
                <a:gd name="connsiteY7" fmla="*/ 5623560 h 6012180"/>
                <a:gd name="connsiteX8" fmla="*/ 4703470 w 6563685"/>
                <a:gd name="connsiteY8" fmla="*/ 6004559 h 6012180"/>
                <a:gd name="connsiteX9" fmla="*/ 1899309 w 6563685"/>
                <a:gd name="connsiteY9" fmla="*/ 6012180 h 6012180"/>
                <a:gd name="connsiteX10" fmla="*/ 1358290 w 6563685"/>
                <a:gd name="connsiteY10" fmla="*/ 5684519 h 6012180"/>
                <a:gd name="connsiteX11" fmla="*/ 19254 w 6563685"/>
                <a:gd name="connsiteY11" fmla="*/ 3276600 h 6012180"/>
                <a:gd name="connsiteX12" fmla="*/ 117876 w 6563685"/>
                <a:gd name="connsiteY12" fmla="*/ 2650715 h 6012180"/>
                <a:gd name="connsiteX0" fmla="*/ 62362 w 6574687"/>
                <a:gd name="connsiteY0" fmla="*/ 2625453 h 6012180"/>
                <a:gd name="connsiteX1" fmla="*/ 1381991 w 6574687"/>
                <a:gd name="connsiteY1" fmla="*/ 309881 h 6012180"/>
                <a:gd name="connsiteX2" fmla="*/ 1933171 w 6574687"/>
                <a:gd name="connsiteY2" fmla="*/ 0 h 6012180"/>
                <a:gd name="connsiteX3" fmla="*/ 4661131 w 6574687"/>
                <a:gd name="connsiteY3" fmla="*/ 24131 h 6012180"/>
                <a:gd name="connsiteX4" fmla="*/ 5221201 w 6574687"/>
                <a:gd name="connsiteY4" fmla="*/ 427990 h 6012180"/>
                <a:gd name="connsiteX5" fmla="*/ 6535652 w 6574687"/>
                <a:gd name="connsiteY5" fmla="*/ 2766059 h 6012180"/>
                <a:gd name="connsiteX6" fmla="*/ 6533111 w 6574687"/>
                <a:gd name="connsiteY6" fmla="*/ 3279141 h 6012180"/>
                <a:gd name="connsiteX7" fmla="*/ 5197071 w 6574687"/>
                <a:gd name="connsiteY7" fmla="*/ 5623560 h 6012180"/>
                <a:gd name="connsiteX8" fmla="*/ 4714472 w 6574687"/>
                <a:gd name="connsiteY8" fmla="*/ 6004559 h 6012180"/>
                <a:gd name="connsiteX9" fmla="*/ 1910311 w 6574687"/>
                <a:gd name="connsiteY9" fmla="*/ 6012180 h 6012180"/>
                <a:gd name="connsiteX10" fmla="*/ 1369292 w 6574687"/>
                <a:gd name="connsiteY10" fmla="*/ 5684519 h 6012180"/>
                <a:gd name="connsiteX11" fmla="*/ 30256 w 6574687"/>
                <a:gd name="connsiteY11" fmla="*/ 3276600 h 6012180"/>
                <a:gd name="connsiteX12" fmla="*/ 62362 w 6574687"/>
                <a:gd name="connsiteY12" fmla="*/ 2625453 h 6012180"/>
                <a:gd name="connsiteX0" fmla="*/ 62364 w 6574689"/>
                <a:gd name="connsiteY0" fmla="*/ 2625453 h 6012180"/>
                <a:gd name="connsiteX1" fmla="*/ 1381993 w 6574689"/>
                <a:gd name="connsiteY1" fmla="*/ 309881 h 6012180"/>
                <a:gd name="connsiteX2" fmla="*/ 1933173 w 6574689"/>
                <a:gd name="connsiteY2" fmla="*/ 0 h 6012180"/>
                <a:gd name="connsiteX3" fmla="*/ 4661133 w 6574689"/>
                <a:gd name="connsiteY3" fmla="*/ 24131 h 6012180"/>
                <a:gd name="connsiteX4" fmla="*/ 5221203 w 6574689"/>
                <a:gd name="connsiteY4" fmla="*/ 427990 h 6012180"/>
                <a:gd name="connsiteX5" fmla="*/ 6535654 w 6574689"/>
                <a:gd name="connsiteY5" fmla="*/ 2766059 h 6012180"/>
                <a:gd name="connsiteX6" fmla="*/ 6533113 w 6574689"/>
                <a:gd name="connsiteY6" fmla="*/ 3279141 h 6012180"/>
                <a:gd name="connsiteX7" fmla="*/ 5197073 w 6574689"/>
                <a:gd name="connsiteY7" fmla="*/ 5623560 h 6012180"/>
                <a:gd name="connsiteX8" fmla="*/ 4714474 w 6574689"/>
                <a:gd name="connsiteY8" fmla="*/ 6004559 h 6012180"/>
                <a:gd name="connsiteX9" fmla="*/ 1910313 w 6574689"/>
                <a:gd name="connsiteY9" fmla="*/ 6012180 h 6012180"/>
                <a:gd name="connsiteX10" fmla="*/ 1369294 w 6574689"/>
                <a:gd name="connsiteY10" fmla="*/ 5684519 h 6012180"/>
                <a:gd name="connsiteX11" fmla="*/ 30257 w 6574689"/>
                <a:gd name="connsiteY11" fmla="*/ 3301862 h 6012180"/>
                <a:gd name="connsiteX12" fmla="*/ 62364 w 6574689"/>
                <a:gd name="connsiteY12" fmla="*/ 2625453 h 6012180"/>
                <a:gd name="connsiteX0" fmla="*/ 56268 w 6568593"/>
                <a:gd name="connsiteY0" fmla="*/ 2625453 h 6012180"/>
                <a:gd name="connsiteX1" fmla="*/ 1375897 w 6568593"/>
                <a:gd name="connsiteY1" fmla="*/ 309881 h 6012180"/>
                <a:gd name="connsiteX2" fmla="*/ 1927077 w 6568593"/>
                <a:gd name="connsiteY2" fmla="*/ 0 h 6012180"/>
                <a:gd name="connsiteX3" fmla="*/ 4655037 w 6568593"/>
                <a:gd name="connsiteY3" fmla="*/ 24131 h 6012180"/>
                <a:gd name="connsiteX4" fmla="*/ 5215107 w 6568593"/>
                <a:gd name="connsiteY4" fmla="*/ 427990 h 6012180"/>
                <a:gd name="connsiteX5" fmla="*/ 6529558 w 6568593"/>
                <a:gd name="connsiteY5" fmla="*/ 2766059 h 6012180"/>
                <a:gd name="connsiteX6" fmla="*/ 6527017 w 6568593"/>
                <a:gd name="connsiteY6" fmla="*/ 3279141 h 6012180"/>
                <a:gd name="connsiteX7" fmla="*/ 5190977 w 6568593"/>
                <a:gd name="connsiteY7" fmla="*/ 5623560 h 6012180"/>
                <a:gd name="connsiteX8" fmla="*/ 4708378 w 6568593"/>
                <a:gd name="connsiteY8" fmla="*/ 6004559 h 6012180"/>
                <a:gd name="connsiteX9" fmla="*/ 1904217 w 6568593"/>
                <a:gd name="connsiteY9" fmla="*/ 6012180 h 6012180"/>
                <a:gd name="connsiteX10" fmla="*/ 1363198 w 6568593"/>
                <a:gd name="connsiteY10" fmla="*/ 5684519 h 6012180"/>
                <a:gd name="connsiteX11" fmla="*/ 32476 w 6568593"/>
                <a:gd name="connsiteY11" fmla="*/ 3301862 h 6012180"/>
                <a:gd name="connsiteX12" fmla="*/ 56268 w 6568593"/>
                <a:gd name="connsiteY12" fmla="*/ 2625453 h 6012180"/>
                <a:gd name="connsiteX0" fmla="*/ 56268 w 6568593"/>
                <a:gd name="connsiteY0" fmla="*/ 2625453 h 6012180"/>
                <a:gd name="connsiteX1" fmla="*/ 1375897 w 6568593"/>
                <a:gd name="connsiteY1" fmla="*/ 309881 h 6012180"/>
                <a:gd name="connsiteX2" fmla="*/ 1927077 w 6568593"/>
                <a:gd name="connsiteY2" fmla="*/ 0 h 6012180"/>
                <a:gd name="connsiteX3" fmla="*/ 4655037 w 6568593"/>
                <a:gd name="connsiteY3" fmla="*/ 24131 h 6012180"/>
                <a:gd name="connsiteX4" fmla="*/ 5215107 w 6568593"/>
                <a:gd name="connsiteY4" fmla="*/ 427990 h 6012180"/>
                <a:gd name="connsiteX5" fmla="*/ 6529558 w 6568593"/>
                <a:gd name="connsiteY5" fmla="*/ 2766059 h 6012180"/>
                <a:gd name="connsiteX6" fmla="*/ 6527017 w 6568593"/>
                <a:gd name="connsiteY6" fmla="*/ 3279141 h 6012180"/>
                <a:gd name="connsiteX7" fmla="*/ 5190977 w 6568593"/>
                <a:gd name="connsiteY7" fmla="*/ 5623560 h 6012180"/>
                <a:gd name="connsiteX8" fmla="*/ 4708378 w 6568593"/>
                <a:gd name="connsiteY8" fmla="*/ 6004559 h 6012180"/>
                <a:gd name="connsiteX9" fmla="*/ 1904217 w 6568593"/>
                <a:gd name="connsiteY9" fmla="*/ 6012180 h 6012180"/>
                <a:gd name="connsiteX10" fmla="*/ 1363198 w 6568593"/>
                <a:gd name="connsiteY10" fmla="*/ 5684519 h 6012180"/>
                <a:gd name="connsiteX11" fmla="*/ 32476 w 6568593"/>
                <a:gd name="connsiteY11" fmla="*/ 3327124 h 6012180"/>
                <a:gd name="connsiteX12" fmla="*/ 56268 w 6568593"/>
                <a:gd name="connsiteY12" fmla="*/ 2625453 h 6012180"/>
                <a:gd name="connsiteX0" fmla="*/ 56268 w 6568593"/>
                <a:gd name="connsiteY0" fmla="*/ 2602999 h 5989726"/>
                <a:gd name="connsiteX1" fmla="*/ 1375897 w 6568593"/>
                <a:gd name="connsiteY1" fmla="*/ 287427 h 5989726"/>
                <a:gd name="connsiteX2" fmla="*/ 1943707 w 6568593"/>
                <a:gd name="connsiteY2" fmla="*/ 0 h 5989726"/>
                <a:gd name="connsiteX3" fmla="*/ 4655037 w 6568593"/>
                <a:gd name="connsiteY3" fmla="*/ 1677 h 5989726"/>
                <a:gd name="connsiteX4" fmla="*/ 5215107 w 6568593"/>
                <a:gd name="connsiteY4" fmla="*/ 405536 h 5989726"/>
                <a:gd name="connsiteX5" fmla="*/ 6529558 w 6568593"/>
                <a:gd name="connsiteY5" fmla="*/ 2743605 h 5989726"/>
                <a:gd name="connsiteX6" fmla="*/ 6527017 w 6568593"/>
                <a:gd name="connsiteY6" fmla="*/ 3256687 h 5989726"/>
                <a:gd name="connsiteX7" fmla="*/ 5190977 w 6568593"/>
                <a:gd name="connsiteY7" fmla="*/ 5601106 h 5989726"/>
                <a:gd name="connsiteX8" fmla="*/ 4708378 w 6568593"/>
                <a:gd name="connsiteY8" fmla="*/ 5982105 h 5989726"/>
                <a:gd name="connsiteX9" fmla="*/ 1904217 w 6568593"/>
                <a:gd name="connsiteY9" fmla="*/ 5989726 h 5989726"/>
                <a:gd name="connsiteX10" fmla="*/ 1363198 w 6568593"/>
                <a:gd name="connsiteY10" fmla="*/ 5662065 h 5989726"/>
                <a:gd name="connsiteX11" fmla="*/ 32476 w 6568593"/>
                <a:gd name="connsiteY11" fmla="*/ 3304670 h 5989726"/>
                <a:gd name="connsiteX12" fmla="*/ 56268 w 6568593"/>
                <a:gd name="connsiteY12" fmla="*/ 2602999 h 5989726"/>
                <a:gd name="connsiteX0" fmla="*/ 56268 w 6568593"/>
                <a:gd name="connsiteY0" fmla="*/ 2602999 h 5989726"/>
                <a:gd name="connsiteX1" fmla="*/ 1398068 w 6568593"/>
                <a:gd name="connsiteY1" fmla="*/ 309882 h 5989726"/>
                <a:gd name="connsiteX2" fmla="*/ 1943707 w 6568593"/>
                <a:gd name="connsiteY2" fmla="*/ 0 h 5989726"/>
                <a:gd name="connsiteX3" fmla="*/ 4655037 w 6568593"/>
                <a:gd name="connsiteY3" fmla="*/ 1677 h 5989726"/>
                <a:gd name="connsiteX4" fmla="*/ 5215107 w 6568593"/>
                <a:gd name="connsiteY4" fmla="*/ 405536 h 5989726"/>
                <a:gd name="connsiteX5" fmla="*/ 6529558 w 6568593"/>
                <a:gd name="connsiteY5" fmla="*/ 2743605 h 5989726"/>
                <a:gd name="connsiteX6" fmla="*/ 6527017 w 6568593"/>
                <a:gd name="connsiteY6" fmla="*/ 3256687 h 5989726"/>
                <a:gd name="connsiteX7" fmla="*/ 5190977 w 6568593"/>
                <a:gd name="connsiteY7" fmla="*/ 5601106 h 5989726"/>
                <a:gd name="connsiteX8" fmla="*/ 4708378 w 6568593"/>
                <a:gd name="connsiteY8" fmla="*/ 5982105 h 5989726"/>
                <a:gd name="connsiteX9" fmla="*/ 1904217 w 6568593"/>
                <a:gd name="connsiteY9" fmla="*/ 5989726 h 5989726"/>
                <a:gd name="connsiteX10" fmla="*/ 1363198 w 6568593"/>
                <a:gd name="connsiteY10" fmla="*/ 5662065 h 5989726"/>
                <a:gd name="connsiteX11" fmla="*/ 32476 w 6568593"/>
                <a:gd name="connsiteY11" fmla="*/ 3304670 h 5989726"/>
                <a:gd name="connsiteX12" fmla="*/ 56268 w 6568593"/>
                <a:gd name="connsiteY12" fmla="*/ 2602999 h 5989726"/>
                <a:gd name="connsiteX0" fmla="*/ 56268 w 6568593"/>
                <a:gd name="connsiteY0" fmla="*/ 2601323 h 5988050"/>
                <a:gd name="connsiteX1" fmla="*/ 1398068 w 6568593"/>
                <a:gd name="connsiteY1" fmla="*/ 308206 h 5988050"/>
                <a:gd name="connsiteX2" fmla="*/ 1988051 w 6568593"/>
                <a:gd name="connsiteY2" fmla="*/ 3938 h 5988050"/>
                <a:gd name="connsiteX3" fmla="*/ 4655037 w 6568593"/>
                <a:gd name="connsiteY3" fmla="*/ 1 h 5988050"/>
                <a:gd name="connsiteX4" fmla="*/ 5215107 w 6568593"/>
                <a:gd name="connsiteY4" fmla="*/ 403860 h 5988050"/>
                <a:gd name="connsiteX5" fmla="*/ 6529558 w 6568593"/>
                <a:gd name="connsiteY5" fmla="*/ 2741929 h 5988050"/>
                <a:gd name="connsiteX6" fmla="*/ 6527017 w 6568593"/>
                <a:gd name="connsiteY6" fmla="*/ 3255011 h 5988050"/>
                <a:gd name="connsiteX7" fmla="*/ 5190977 w 6568593"/>
                <a:gd name="connsiteY7" fmla="*/ 5599430 h 5988050"/>
                <a:gd name="connsiteX8" fmla="*/ 4708378 w 6568593"/>
                <a:gd name="connsiteY8" fmla="*/ 5980429 h 5988050"/>
                <a:gd name="connsiteX9" fmla="*/ 1904217 w 6568593"/>
                <a:gd name="connsiteY9" fmla="*/ 5988050 h 5988050"/>
                <a:gd name="connsiteX10" fmla="*/ 1363198 w 6568593"/>
                <a:gd name="connsiteY10" fmla="*/ 5660389 h 5988050"/>
                <a:gd name="connsiteX11" fmla="*/ 32476 w 6568593"/>
                <a:gd name="connsiteY11" fmla="*/ 3302994 h 5988050"/>
                <a:gd name="connsiteX12" fmla="*/ 56268 w 6568593"/>
                <a:gd name="connsiteY12" fmla="*/ 2601323 h 5988050"/>
                <a:gd name="connsiteX0" fmla="*/ 56268 w 6568593"/>
                <a:gd name="connsiteY0" fmla="*/ 2601321 h 5988048"/>
                <a:gd name="connsiteX1" fmla="*/ 1398068 w 6568593"/>
                <a:gd name="connsiteY1" fmla="*/ 308204 h 5988048"/>
                <a:gd name="connsiteX2" fmla="*/ 2021309 w 6568593"/>
                <a:gd name="connsiteY2" fmla="*/ 20776 h 5988048"/>
                <a:gd name="connsiteX3" fmla="*/ 4655037 w 6568593"/>
                <a:gd name="connsiteY3" fmla="*/ -1 h 5988048"/>
                <a:gd name="connsiteX4" fmla="*/ 5215107 w 6568593"/>
                <a:gd name="connsiteY4" fmla="*/ 403858 h 5988048"/>
                <a:gd name="connsiteX5" fmla="*/ 6529558 w 6568593"/>
                <a:gd name="connsiteY5" fmla="*/ 2741927 h 5988048"/>
                <a:gd name="connsiteX6" fmla="*/ 6527017 w 6568593"/>
                <a:gd name="connsiteY6" fmla="*/ 3255009 h 5988048"/>
                <a:gd name="connsiteX7" fmla="*/ 5190977 w 6568593"/>
                <a:gd name="connsiteY7" fmla="*/ 5599428 h 5988048"/>
                <a:gd name="connsiteX8" fmla="*/ 4708378 w 6568593"/>
                <a:gd name="connsiteY8" fmla="*/ 5980427 h 5988048"/>
                <a:gd name="connsiteX9" fmla="*/ 1904217 w 6568593"/>
                <a:gd name="connsiteY9" fmla="*/ 5988048 h 5988048"/>
                <a:gd name="connsiteX10" fmla="*/ 1363198 w 6568593"/>
                <a:gd name="connsiteY10" fmla="*/ 5660387 h 5988048"/>
                <a:gd name="connsiteX11" fmla="*/ 32476 w 6568593"/>
                <a:gd name="connsiteY11" fmla="*/ 3302992 h 5988048"/>
                <a:gd name="connsiteX12" fmla="*/ 56268 w 6568593"/>
                <a:gd name="connsiteY12" fmla="*/ 2601321 h 5988048"/>
                <a:gd name="connsiteX0" fmla="*/ 56268 w 6568593"/>
                <a:gd name="connsiteY0" fmla="*/ 2602999 h 5989726"/>
                <a:gd name="connsiteX1" fmla="*/ 1398068 w 6568593"/>
                <a:gd name="connsiteY1" fmla="*/ 309882 h 5989726"/>
                <a:gd name="connsiteX2" fmla="*/ 2026852 w 6568593"/>
                <a:gd name="connsiteY2" fmla="*/ 0 h 5989726"/>
                <a:gd name="connsiteX3" fmla="*/ 4655037 w 6568593"/>
                <a:gd name="connsiteY3" fmla="*/ 1677 h 5989726"/>
                <a:gd name="connsiteX4" fmla="*/ 5215107 w 6568593"/>
                <a:gd name="connsiteY4" fmla="*/ 405536 h 5989726"/>
                <a:gd name="connsiteX5" fmla="*/ 6529558 w 6568593"/>
                <a:gd name="connsiteY5" fmla="*/ 2743605 h 5989726"/>
                <a:gd name="connsiteX6" fmla="*/ 6527017 w 6568593"/>
                <a:gd name="connsiteY6" fmla="*/ 3256687 h 5989726"/>
                <a:gd name="connsiteX7" fmla="*/ 5190977 w 6568593"/>
                <a:gd name="connsiteY7" fmla="*/ 5601106 h 5989726"/>
                <a:gd name="connsiteX8" fmla="*/ 4708378 w 6568593"/>
                <a:gd name="connsiteY8" fmla="*/ 5982105 h 5989726"/>
                <a:gd name="connsiteX9" fmla="*/ 1904217 w 6568593"/>
                <a:gd name="connsiteY9" fmla="*/ 5989726 h 5989726"/>
                <a:gd name="connsiteX10" fmla="*/ 1363198 w 6568593"/>
                <a:gd name="connsiteY10" fmla="*/ 5662065 h 5989726"/>
                <a:gd name="connsiteX11" fmla="*/ 32476 w 6568593"/>
                <a:gd name="connsiteY11" fmla="*/ 3304670 h 5989726"/>
                <a:gd name="connsiteX12" fmla="*/ 56268 w 6568593"/>
                <a:gd name="connsiteY12" fmla="*/ 2602999 h 5989726"/>
                <a:gd name="connsiteX0" fmla="*/ 56268 w 6568593"/>
                <a:gd name="connsiteY0" fmla="*/ 2602999 h 5989726"/>
                <a:gd name="connsiteX1" fmla="*/ 1398068 w 6568593"/>
                <a:gd name="connsiteY1" fmla="*/ 309882 h 5989726"/>
                <a:gd name="connsiteX2" fmla="*/ 2026852 w 6568593"/>
                <a:gd name="connsiteY2" fmla="*/ 0 h 5989726"/>
                <a:gd name="connsiteX3" fmla="*/ 4655037 w 6568593"/>
                <a:gd name="connsiteY3" fmla="*/ 1677 h 5989726"/>
                <a:gd name="connsiteX4" fmla="*/ 5204022 w 6568593"/>
                <a:gd name="connsiteY4" fmla="*/ 427991 h 5989726"/>
                <a:gd name="connsiteX5" fmla="*/ 6529558 w 6568593"/>
                <a:gd name="connsiteY5" fmla="*/ 2743605 h 5989726"/>
                <a:gd name="connsiteX6" fmla="*/ 6527017 w 6568593"/>
                <a:gd name="connsiteY6" fmla="*/ 3256687 h 5989726"/>
                <a:gd name="connsiteX7" fmla="*/ 5190977 w 6568593"/>
                <a:gd name="connsiteY7" fmla="*/ 5601106 h 5989726"/>
                <a:gd name="connsiteX8" fmla="*/ 4708378 w 6568593"/>
                <a:gd name="connsiteY8" fmla="*/ 5982105 h 5989726"/>
                <a:gd name="connsiteX9" fmla="*/ 1904217 w 6568593"/>
                <a:gd name="connsiteY9" fmla="*/ 5989726 h 5989726"/>
                <a:gd name="connsiteX10" fmla="*/ 1363198 w 6568593"/>
                <a:gd name="connsiteY10" fmla="*/ 5662065 h 5989726"/>
                <a:gd name="connsiteX11" fmla="*/ 32476 w 6568593"/>
                <a:gd name="connsiteY11" fmla="*/ 3304670 h 5989726"/>
                <a:gd name="connsiteX12" fmla="*/ 56268 w 6568593"/>
                <a:gd name="connsiteY12" fmla="*/ 2602999 h 5989726"/>
                <a:gd name="connsiteX0" fmla="*/ 56268 w 6568593"/>
                <a:gd name="connsiteY0" fmla="*/ 2602999 h 5989726"/>
                <a:gd name="connsiteX1" fmla="*/ 1398068 w 6568593"/>
                <a:gd name="connsiteY1" fmla="*/ 309882 h 5989726"/>
                <a:gd name="connsiteX2" fmla="*/ 2026852 w 6568593"/>
                <a:gd name="connsiteY2" fmla="*/ 0 h 5989726"/>
                <a:gd name="connsiteX3" fmla="*/ 4616236 w 6568593"/>
                <a:gd name="connsiteY3" fmla="*/ 29744 h 5989726"/>
                <a:gd name="connsiteX4" fmla="*/ 5204022 w 6568593"/>
                <a:gd name="connsiteY4" fmla="*/ 427991 h 5989726"/>
                <a:gd name="connsiteX5" fmla="*/ 6529558 w 6568593"/>
                <a:gd name="connsiteY5" fmla="*/ 2743605 h 5989726"/>
                <a:gd name="connsiteX6" fmla="*/ 6527017 w 6568593"/>
                <a:gd name="connsiteY6" fmla="*/ 3256687 h 5989726"/>
                <a:gd name="connsiteX7" fmla="*/ 5190977 w 6568593"/>
                <a:gd name="connsiteY7" fmla="*/ 5601106 h 5989726"/>
                <a:gd name="connsiteX8" fmla="*/ 4708378 w 6568593"/>
                <a:gd name="connsiteY8" fmla="*/ 5982105 h 5989726"/>
                <a:gd name="connsiteX9" fmla="*/ 1904217 w 6568593"/>
                <a:gd name="connsiteY9" fmla="*/ 5989726 h 5989726"/>
                <a:gd name="connsiteX10" fmla="*/ 1363198 w 6568593"/>
                <a:gd name="connsiteY10" fmla="*/ 5662065 h 5989726"/>
                <a:gd name="connsiteX11" fmla="*/ 32476 w 6568593"/>
                <a:gd name="connsiteY11" fmla="*/ 3304670 h 5989726"/>
                <a:gd name="connsiteX12" fmla="*/ 56268 w 6568593"/>
                <a:gd name="connsiteY12" fmla="*/ 2602999 h 5989726"/>
                <a:gd name="connsiteX0" fmla="*/ 56268 w 6568593"/>
                <a:gd name="connsiteY0" fmla="*/ 2602999 h 5989726"/>
                <a:gd name="connsiteX1" fmla="*/ 1398068 w 6568593"/>
                <a:gd name="connsiteY1" fmla="*/ 309882 h 5989726"/>
                <a:gd name="connsiteX2" fmla="*/ 2026852 w 6568593"/>
                <a:gd name="connsiteY2" fmla="*/ 0 h 5989726"/>
                <a:gd name="connsiteX3" fmla="*/ 4571892 w 6568593"/>
                <a:gd name="connsiteY3" fmla="*/ 1676 h 5989726"/>
                <a:gd name="connsiteX4" fmla="*/ 5204022 w 6568593"/>
                <a:gd name="connsiteY4" fmla="*/ 427991 h 5989726"/>
                <a:gd name="connsiteX5" fmla="*/ 6529558 w 6568593"/>
                <a:gd name="connsiteY5" fmla="*/ 2743605 h 5989726"/>
                <a:gd name="connsiteX6" fmla="*/ 6527017 w 6568593"/>
                <a:gd name="connsiteY6" fmla="*/ 3256687 h 5989726"/>
                <a:gd name="connsiteX7" fmla="*/ 5190977 w 6568593"/>
                <a:gd name="connsiteY7" fmla="*/ 5601106 h 5989726"/>
                <a:gd name="connsiteX8" fmla="*/ 4708378 w 6568593"/>
                <a:gd name="connsiteY8" fmla="*/ 5982105 h 5989726"/>
                <a:gd name="connsiteX9" fmla="*/ 1904217 w 6568593"/>
                <a:gd name="connsiteY9" fmla="*/ 5989726 h 5989726"/>
                <a:gd name="connsiteX10" fmla="*/ 1363198 w 6568593"/>
                <a:gd name="connsiteY10" fmla="*/ 5662065 h 5989726"/>
                <a:gd name="connsiteX11" fmla="*/ 32476 w 6568593"/>
                <a:gd name="connsiteY11" fmla="*/ 3304670 h 5989726"/>
                <a:gd name="connsiteX12" fmla="*/ 56268 w 6568593"/>
                <a:gd name="connsiteY12" fmla="*/ 2602999 h 5989726"/>
                <a:gd name="connsiteX0" fmla="*/ 56268 w 6568593"/>
                <a:gd name="connsiteY0" fmla="*/ 2602999 h 5989726"/>
                <a:gd name="connsiteX1" fmla="*/ 1398068 w 6568593"/>
                <a:gd name="connsiteY1" fmla="*/ 309882 h 5989726"/>
                <a:gd name="connsiteX2" fmla="*/ 2026852 w 6568593"/>
                <a:gd name="connsiteY2" fmla="*/ 0 h 5989726"/>
                <a:gd name="connsiteX3" fmla="*/ 4571892 w 6568593"/>
                <a:gd name="connsiteY3" fmla="*/ 1676 h 5989726"/>
                <a:gd name="connsiteX4" fmla="*/ 5187393 w 6568593"/>
                <a:gd name="connsiteY4" fmla="*/ 461672 h 5989726"/>
                <a:gd name="connsiteX5" fmla="*/ 6529558 w 6568593"/>
                <a:gd name="connsiteY5" fmla="*/ 2743605 h 5989726"/>
                <a:gd name="connsiteX6" fmla="*/ 6527017 w 6568593"/>
                <a:gd name="connsiteY6" fmla="*/ 3256687 h 5989726"/>
                <a:gd name="connsiteX7" fmla="*/ 5190977 w 6568593"/>
                <a:gd name="connsiteY7" fmla="*/ 5601106 h 5989726"/>
                <a:gd name="connsiteX8" fmla="*/ 4708378 w 6568593"/>
                <a:gd name="connsiteY8" fmla="*/ 5982105 h 5989726"/>
                <a:gd name="connsiteX9" fmla="*/ 1904217 w 6568593"/>
                <a:gd name="connsiteY9" fmla="*/ 5989726 h 5989726"/>
                <a:gd name="connsiteX10" fmla="*/ 1363198 w 6568593"/>
                <a:gd name="connsiteY10" fmla="*/ 5662065 h 5989726"/>
                <a:gd name="connsiteX11" fmla="*/ 32476 w 6568593"/>
                <a:gd name="connsiteY11" fmla="*/ 3304670 h 5989726"/>
                <a:gd name="connsiteX12" fmla="*/ 56268 w 6568593"/>
                <a:gd name="connsiteY12" fmla="*/ 2602999 h 5989726"/>
                <a:gd name="connsiteX0" fmla="*/ 56268 w 6568593"/>
                <a:gd name="connsiteY0" fmla="*/ 2602999 h 5989726"/>
                <a:gd name="connsiteX1" fmla="*/ 1398068 w 6568593"/>
                <a:gd name="connsiteY1" fmla="*/ 309882 h 5989726"/>
                <a:gd name="connsiteX2" fmla="*/ 2026852 w 6568593"/>
                <a:gd name="connsiteY2" fmla="*/ 0 h 5989726"/>
                <a:gd name="connsiteX3" fmla="*/ 4571892 w 6568593"/>
                <a:gd name="connsiteY3" fmla="*/ 1676 h 5989726"/>
                <a:gd name="connsiteX4" fmla="*/ 5198479 w 6568593"/>
                <a:gd name="connsiteY4" fmla="*/ 444832 h 5989726"/>
                <a:gd name="connsiteX5" fmla="*/ 6529558 w 6568593"/>
                <a:gd name="connsiteY5" fmla="*/ 2743605 h 5989726"/>
                <a:gd name="connsiteX6" fmla="*/ 6527017 w 6568593"/>
                <a:gd name="connsiteY6" fmla="*/ 3256687 h 5989726"/>
                <a:gd name="connsiteX7" fmla="*/ 5190977 w 6568593"/>
                <a:gd name="connsiteY7" fmla="*/ 5601106 h 5989726"/>
                <a:gd name="connsiteX8" fmla="*/ 4708378 w 6568593"/>
                <a:gd name="connsiteY8" fmla="*/ 5982105 h 5989726"/>
                <a:gd name="connsiteX9" fmla="*/ 1904217 w 6568593"/>
                <a:gd name="connsiteY9" fmla="*/ 5989726 h 5989726"/>
                <a:gd name="connsiteX10" fmla="*/ 1363198 w 6568593"/>
                <a:gd name="connsiteY10" fmla="*/ 5662065 h 5989726"/>
                <a:gd name="connsiteX11" fmla="*/ 32476 w 6568593"/>
                <a:gd name="connsiteY11" fmla="*/ 3304670 h 5989726"/>
                <a:gd name="connsiteX12" fmla="*/ 56268 w 6568593"/>
                <a:gd name="connsiteY12" fmla="*/ 2602999 h 5989726"/>
                <a:gd name="connsiteX0" fmla="*/ 56268 w 6568593"/>
                <a:gd name="connsiteY0" fmla="*/ 2602999 h 5989726"/>
                <a:gd name="connsiteX1" fmla="*/ 1398068 w 6568593"/>
                <a:gd name="connsiteY1" fmla="*/ 309882 h 5989726"/>
                <a:gd name="connsiteX2" fmla="*/ 2026852 w 6568593"/>
                <a:gd name="connsiteY2" fmla="*/ 0 h 5989726"/>
                <a:gd name="connsiteX3" fmla="*/ 4571892 w 6568593"/>
                <a:gd name="connsiteY3" fmla="*/ 1676 h 5989726"/>
                <a:gd name="connsiteX4" fmla="*/ 5209565 w 6568593"/>
                <a:gd name="connsiteY4" fmla="*/ 427991 h 5989726"/>
                <a:gd name="connsiteX5" fmla="*/ 6529558 w 6568593"/>
                <a:gd name="connsiteY5" fmla="*/ 2743605 h 5989726"/>
                <a:gd name="connsiteX6" fmla="*/ 6527017 w 6568593"/>
                <a:gd name="connsiteY6" fmla="*/ 3256687 h 5989726"/>
                <a:gd name="connsiteX7" fmla="*/ 5190977 w 6568593"/>
                <a:gd name="connsiteY7" fmla="*/ 5601106 h 5989726"/>
                <a:gd name="connsiteX8" fmla="*/ 4708378 w 6568593"/>
                <a:gd name="connsiteY8" fmla="*/ 5982105 h 5989726"/>
                <a:gd name="connsiteX9" fmla="*/ 1904217 w 6568593"/>
                <a:gd name="connsiteY9" fmla="*/ 5989726 h 5989726"/>
                <a:gd name="connsiteX10" fmla="*/ 1363198 w 6568593"/>
                <a:gd name="connsiteY10" fmla="*/ 5662065 h 5989726"/>
                <a:gd name="connsiteX11" fmla="*/ 32476 w 6568593"/>
                <a:gd name="connsiteY11" fmla="*/ 3304670 h 5989726"/>
                <a:gd name="connsiteX12" fmla="*/ 56268 w 6568593"/>
                <a:gd name="connsiteY12" fmla="*/ 2602999 h 5989726"/>
                <a:gd name="connsiteX0" fmla="*/ 56268 w 6568593"/>
                <a:gd name="connsiteY0" fmla="*/ 2602999 h 5989726"/>
                <a:gd name="connsiteX1" fmla="*/ 1398068 w 6568593"/>
                <a:gd name="connsiteY1" fmla="*/ 309882 h 5989726"/>
                <a:gd name="connsiteX2" fmla="*/ 2026852 w 6568593"/>
                <a:gd name="connsiteY2" fmla="*/ 0 h 5989726"/>
                <a:gd name="connsiteX3" fmla="*/ 4566349 w 6568593"/>
                <a:gd name="connsiteY3" fmla="*/ 7290 h 5989726"/>
                <a:gd name="connsiteX4" fmla="*/ 5209565 w 6568593"/>
                <a:gd name="connsiteY4" fmla="*/ 427991 h 5989726"/>
                <a:gd name="connsiteX5" fmla="*/ 6529558 w 6568593"/>
                <a:gd name="connsiteY5" fmla="*/ 2743605 h 5989726"/>
                <a:gd name="connsiteX6" fmla="*/ 6527017 w 6568593"/>
                <a:gd name="connsiteY6" fmla="*/ 3256687 h 5989726"/>
                <a:gd name="connsiteX7" fmla="*/ 5190977 w 6568593"/>
                <a:gd name="connsiteY7" fmla="*/ 5601106 h 5989726"/>
                <a:gd name="connsiteX8" fmla="*/ 4708378 w 6568593"/>
                <a:gd name="connsiteY8" fmla="*/ 5982105 h 5989726"/>
                <a:gd name="connsiteX9" fmla="*/ 1904217 w 6568593"/>
                <a:gd name="connsiteY9" fmla="*/ 5989726 h 5989726"/>
                <a:gd name="connsiteX10" fmla="*/ 1363198 w 6568593"/>
                <a:gd name="connsiteY10" fmla="*/ 5662065 h 5989726"/>
                <a:gd name="connsiteX11" fmla="*/ 32476 w 6568593"/>
                <a:gd name="connsiteY11" fmla="*/ 3304670 h 5989726"/>
                <a:gd name="connsiteX12" fmla="*/ 56268 w 6568593"/>
                <a:gd name="connsiteY12" fmla="*/ 2602999 h 5989726"/>
                <a:gd name="connsiteX0" fmla="*/ 56268 w 6560166"/>
                <a:gd name="connsiteY0" fmla="*/ 2602999 h 5989726"/>
                <a:gd name="connsiteX1" fmla="*/ 1398068 w 6560166"/>
                <a:gd name="connsiteY1" fmla="*/ 309882 h 5989726"/>
                <a:gd name="connsiteX2" fmla="*/ 2026852 w 6560166"/>
                <a:gd name="connsiteY2" fmla="*/ 0 h 5989726"/>
                <a:gd name="connsiteX3" fmla="*/ 4566349 w 6560166"/>
                <a:gd name="connsiteY3" fmla="*/ 7290 h 5989726"/>
                <a:gd name="connsiteX4" fmla="*/ 5209565 w 6560166"/>
                <a:gd name="connsiteY4" fmla="*/ 427991 h 5989726"/>
                <a:gd name="connsiteX5" fmla="*/ 6512929 w 6560166"/>
                <a:gd name="connsiteY5" fmla="*/ 2743606 h 5989726"/>
                <a:gd name="connsiteX6" fmla="*/ 6527017 w 6560166"/>
                <a:gd name="connsiteY6" fmla="*/ 3256687 h 5989726"/>
                <a:gd name="connsiteX7" fmla="*/ 5190977 w 6560166"/>
                <a:gd name="connsiteY7" fmla="*/ 5601106 h 5989726"/>
                <a:gd name="connsiteX8" fmla="*/ 4708378 w 6560166"/>
                <a:gd name="connsiteY8" fmla="*/ 5982105 h 5989726"/>
                <a:gd name="connsiteX9" fmla="*/ 1904217 w 6560166"/>
                <a:gd name="connsiteY9" fmla="*/ 5989726 h 5989726"/>
                <a:gd name="connsiteX10" fmla="*/ 1363198 w 6560166"/>
                <a:gd name="connsiteY10" fmla="*/ 5662065 h 5989726"/>
                <a:gd name="connsiteX11" fmla="*/ 32476 w 6560166"/>
                <a:gd name="connsiteY11" fmla="*/ 3304670 h 5989726"/>
                <a:gd name="connsiteX12" fmla="*/ 56268 w 6560166"/>
                <a:gd name="connsiteY12" fmla="*/ 2602999 h 5989726"/>
                <a:gd name="connsiteX0" fmla="*/ 56268 w 6549649"/>
                <a:gd name="connsiteY0" fmla="*/ 2602999 h 5989726"/>
                <a:gd name="connsiteX1" fmla="*/ 1398068 w 6549649"/>
                <a:gd name="connsiteY1" fmla="*/ 309882 h 5989726"/>
                <a:gd name="connsiteX2" fmla="*/ 2026852 w 6549649"/>
                <a:gd name="connsiteY2" fmla="*/ 0 h 5989726"/>
                <a:gd name="connsiteX3" fmla="*/ 4566349 w 6549649"/>
                <a:gd name="connsiteY3" fmla="*/ 7290 h 5989726"/>
                <a:gd name="connsiteX4" fmla="*/ 5209565 w 6549649"/>
                <a:gd name="connsiteY4" fmla="*/ 427991 h 5989726"/>
                <a:gd name="connsiteX5" fmla="*/ 6512929 w 6549649"/>
                <a:gd name="connsiteY5" fmla="*/ 2743606 h 5989726"/>
                <a:gd name="connsiteX6" fmla="*/ 6504846 w 6549649"/>
                <a:gd name="connsiteY6" fmla="*/ 3166869 h 5989726"/>
                <a:gd name="connsiteX7" fmla="*/ 5190977 w 6549649"/>
                <a:gd name="connsiteY7" fmla="*/ 5601106 h 5989726"/>
                <a:gd name="connsiteX8" fmla="*/ 4708378 w 6549649"/>
                <a:gd name="connsiteY8" fmla="*/ 5982105 h 5989726"/>
                <a:gd name="connsiteX9" fmla="*/ 1904217 w 6549649"/>
                <a:gd name="connsiteY9" fmla="*/ 5989726 h 5989726"/>
                <a:gd name="connsiteX10" fmla="*/ 1363198 w 6549649"/>
                <a:gd name="connsiteY10" fmla="*/ 5662065 h 5989726"/>
                <a:gd name="connsiteX11" fmla="*/ 32476 w 6549649"/>
                <a:gd name="connsiteY11" fmla="*/ 3304670 h 5989726"/>
                <a:gd name="connsiteX12" fmla="*/ 56268 w 6549649"/>
                <a:gd name="connsiteY12" fmla="*/ 2602999 h 5989726"/>
                <a:gd name="connsiteX0" fmla="*/ 56268 w 6542196"/>
                <a:gd name="connsiteY0" fmla="*/ 2602999 h 5989726"/>
                <a:gd name="connsiteX1" fmla="*/ 1398068 w 6542196"/>
                <a:gd name="connsiteY1" fmla="*/ 309882 h 5989726"/>
                <a:gd name="connsiteX2" fmla="*/ 2026852 w 6542196"/>
                <a:gd name="connsiteY2" fmla="*/ 0 h 5989726"/>
                <a:gd name="connsiteX3" fmla="*/ 4566349 w 6542196"/>
                <a:gd name="connsiteY3" fmla="*/ 7290 h 5989726"/>
                <a:gd name="connsiteX4" fmla="*/ 5209565 w 6542196"/>
                <a:gd name="connsiteY4" fmla="*/ 427991 h 5989726"/>
                <a:gd name="connsiteX5" fmla="*/ 6512929 w 6542196"/>
                <a:gd name="connsiteY5" fmla="*/ 2743606 h 5989726"/>
                <a:gd name="connsiteX6" fmla="*/ 6482674 w 6542196"/>
                <a:gd name="connsiteY6" fmla="*/ 3324050 h 5989726"/>
                <a:gd name="connsiteX7" fmla="*/ 5190977 w 6542196"/>
                <a:gd name="connsiteY7" fmla="*/ 5601106 h 5989726"/>
                <a:gd name="connsiteX8" fmla="*/ 4708378 w 6542196"/>
                <a:gd name="connsiteY8" fmla="*/ 5982105 h 5989726"/>
                <a:gd name="connsiteX9" fmla="*/ 1904217 w 6542196"/>
                <a:gd name="connsiteY9" fmla="*/ 5989726 h 5989726"/>
                <a:gd name="connsiteX10" fmla="*/ 1363198 w 6542196"/>
                <a:gd name="connsiteY10" fmla="*/ 5662065 h 5989726"/>
                <a:gd name="connsiteX11" fmla="*/ 32476 w 6542196"/>
                <a:gd name="connsiteY11" fmla="*/ 3304670 h 5989726"/>
                <a:gd name="connsiteX12" fmla="*/ 56268 w 6542196"/>
                <a:gd name="connsiteY12" fmla="*/ 2602999 h 5989726"/>
                <a:gd name="connsiteX0" fmla="*/ 56268 w 6527479"/>
                <a:gd name="connsiteY0" fmla="*/ 2602999 h 5989726"/>
                <a:gd name="connsiteX1" fmla="*/ 1398068 w 6527479"/>
                <a:gd name="connsiteY1" fmla="*/ 309882 h 5989726"/>
                <a:gd name="connsiteX2" fmla="*/ 2026852 w 6527479"/>
                <a:gd name="connsiteY2" fmla="*/ 0 h 5989726"/>
                <a:gd name="connsiteX3" fmla="*/ 4566349 w 6527479"/>
                <a:gd name="connsiteY3" fmla="*/ 7290 h 5989726"/>
                <a:gd name="connsiteX4" fmla="*/ 5209565 w 6527479"/>
                <a:gd name="connsiteY4" fmla="*/ 427991 h 5989726"/>
                <a:gd name="connsiteX5" fmla="*/ 6490757 w 6527479"/>
                <a:gd name="connsiteY5" fmla="*/ 2743606 h 5989726"/>
                <a:gd name="connsiteX6" fmla="*/ 6482674 w 6527479"/>
                <a:gd name="connsiteY6" fmla="*/ 3324050 h 5989726"/>
                <a:gd name="connsiteX7" fmla="*/ 5190977 w 6527479"/>
                <a:gd name="connsiteY7" fmla="*/ 5601106 h 5989726"/>
                <a:gd name="connsiteX8" fmla="*/ 4708378 w 6527479"/>
                <a:gd name="connsiteY8" fmla="*/ 5982105 h 5989726"/>
                <a:gd name="connsiteX9" fmla="*/ 1904217 w 6527479"/>
                <a:gd name="connsiteY9" fmla="*/ 5989726 h 5989726"/>
                <a:gd name="connsiteX10" fmla="*/ 1363198 w 6527479"/>
                <a:gd name="connsiteY10" fmla="*/ 5662065 h 5989726"/>
                <a:gd name="connsiteX11" fmla="*/ 32476 w 6527479"/>
                <a:gd name="connsiteY11" fmla="*/ 3304670 h 5989726"/>
                <a:gd name="connsiteX12" fmla="*/ 56268 w 6527479"/>
                <a:gd name="connsiteY12" fmla="*/ 2602999 h 5989726"/>
                <a:gd name="connsiteX0" fmla="*/ 56268 w 6521227"/>
                <a:gd name="connsiteY0" fmla="*/ 2602999 h 5989726"/>
                <a:gd name="connsiteX1" fmla="*/ 1398068 w 6521227"/>
                <a:gd name="connsiteY1" fmla="*/ 309882 h 5989726"/>
                <a:gd name="connsiteX2" fmla="*/ 2026852 w 6521227"/>
                <a:gd name="connsiteY2" fmla="*/ 0 h 5989726"/>
                <a:gd name="connsiteX3" fmla="*/ 4566349 w 6521227"/>
                <a:gd name="connsiteY3" fmla="*/ 7290 h 5989726"/>
                <a:gd name="connsiteX4" fmla="*/ 5209565 w 6521227"/>
                <a:gd name="connsiteY4" fmla="*/ 427991 h 5989726"/>
                <a:gd name="connsiteX5" fmla="*/ 6479671 w 6521227"/>
                <a:gd name="connsiteY5" fmla="*/ 2665015 h 5989726"/>
                <a:gd name="connsiteX6" fmla="*/ 6482674 w 6521227"/>
                <a:gd name="connsiteY6" fmla="*/ 3324050 h 5989726"/>
                <a:gd name="connsiteX7" fmla="*/ 5190977 w 6521227"/>
                <a:gd name="connsiteY7" fmla="*/ 5601106 h 5989726"/>
                <a:gd name="connsiteX8" fmla="*/ 4708378 w 6521227"/>
                <a:gd name="connsiteY8" fmla="*/ 5982105 h 5989726"/>
                <a:gd name="connsiteX9" fmla="*/ 1904217 w 6521227"/>
                <a:gd name="connsiteY9" fmla="*/ 5989726 h 5989726"/>
                <a:gd name="connsiteX10" fmla="*/ 1363198 w 6521227"/>
                <a:gd name="connsiteY10" fmla="*/ 5662065 h 5989726"/>
                <a:gd name="connsiteX11" fmla="*/ 32476 w 6521227"/>
                <a:gd name="connsiteY11" fmla="*/ 3304670 h 5989726"/>
                <a:gd name="connsiteX12" fmla="*/ 56268 w 6521227"/>
                <a:gd name="connsiteY12" fmla="*/ 2602999 h 5989726"/>
                <a:gd name="connsiteX0" fmla="*/ 56268 w 6526910"/>
                <a:gd name="connsiteY0" fmla="*/ 2602999 h 5989726"/>
                <a:gd name="connsiteX1" fmla="*/ 1398068 w 6526910"/>
                <a:gd name="connsiteY1" fmla="*/ 309882 h 5989726"/>
                <a:gd name="connsiteX2" fmla="*/ 2026852 w 6526910"/>
                <a:gd name="connsiteY2" fmla="*/ 0 h 5989726"/>
                <a:gd name="connsiteX3" fmla="*/ 4566349 w 6526910"/>
                <a:gd name="connsiteY3" fmla="*/ 7290 h 5989726"/>
                <a:gd name="connsiteX4" fmla="*/ 5209565 w 6526910"/>
                <a:gd name="connsiteY4" fmla="*/ 427991 h 5989726"/>
                <a:gd name="connsiteX5" fmla="*/ 6479671 w 6526910"/>
                <a:gd name="connsiteY5" fmla="*/ 2665015 h 5989726"/>
                <a:gd name="connsiteX6" fmla="*/ 6493760 w 6526910"/>
                <a:gd name="connsiteY6" fmla="*/ 3239846 h 5989726"/>
                <a:gd name="connsiteX7" fmla="*/ 5190977 w 6526910"/>
                <a:gd name="connsiteY7" fmla="*/ 5601106 h 5989726"/>
                <a:gd name="connsiteX8" fmla="*/ 4708378 w 6526910"/>
                <a:gd name="connsiteY8" fmla="*/ 5982105 h 5989726"/>
                <a:gd name="connsiteX9" fmla="*/ 1904217 w 6526910"/>
                <a:gd name="connsiteY9" fmla="*/ 5989726 h 5989726"/>
                <a:gd name="connsiteX10" fmla="*/ 1363198 w 6526910"/>
                <a:gd name="connsiteY10" fmla="*/ 5662065 h 5989726"/>
                <a:gd name="connsiteX11" fmla="*/ 32476 w 6526910"/>
                <a:gd name="connsiteY11" fmla="*/ 3304670 h 5989726"/>
                <a:gd name="connsiteX12" fmla="*/ 56268 w 6526910"/>
                <a:gd name="connsiteY12" fmla="*/ 2602999 h 5989726"/>
                <a:gd name="connsiteX0" fmla="*/ 56268 w 6535335"/>
                <a:gd name="connsiteY0" fmla="*/ 2602999 h 5989726"/>
                <a:gd name="connsiteX1" fmla="*/ 1398068 w 6535335"/>
                <a:gd name="connsiteY1" fmla="*/ 309882 h 5989726"/>
                <a:gd name="connsiteX2" fmla="*/ 2026852 w 6535335"/>
                <a:gd name="connsiteY2" fmla="*/ 0 h 5989726"/>
                <a:gd name="connsiteX3" fmla="*/ 4566349 w 6535335"/>
                <a:gd name="connsiteY3" fmla="*/ 7290 h 5989726"/>
                <a:gd name="connsiteX4" fmla="*/ 5209565 w 6535335"/>
                <a:gd name="connsiteY4" fmla="*/ 427991 h 5989726"/>
                <a:gd name="connsiteX5" fmla="*/ 6496300 w 6535335"/>
                <a:gd name="connsiteY5" fmla="*/ 2721151 h 5989726"/>
                <a:gd name="connsiteX6" fmla="*/ 6493760 w 6535335"/>
                <a:gd name="connsiteY6" fmla="*/ 3239846 h 5989726"/>
                <a:gd name="connsiteX7" fmla="*/ 5190977 w 6535335"/>
                <a:gd name="connsiteY7" fmla="*/ 5601106 h 5989726"/>
                <a:gd name="connsiteX8" fmla="*/ 4708378 w 6535335"/>
                <a:gd name="connsiteY8" fmla="*/ 5982105 h 5989726"/>
                <a:gd name="connsiteX9" fmla="*/ 1904217 w 6535335"/>
                <a:gd name="connsiteY9" fmla="*/ 5989726 h 5989726"/>
                <a:gd name="connsiteX10" fmla="*/ 1363198 w 6535335"/>
                <a:gd name="connsiteY10" fmla="*/ 5662065 h 5989726"/>
                <a:gd name="connsiteX11" fmla="*/ 32476 w 6535335"/>
                <a:gd name="connsiteY11" fmla="*/ 3304670 h 5989726"/>
                <a:gd name="connsiteX12" fmla="*/ 56268 w 6535335"/>
                <a:gd name="connsiteY12" fmla="*/ 2602999 h 5989726"/>
                <a:gd name="connsiteX0" fmla="*/ 56268 w 6533022"/>
                <a:gd name="connsiteY0" fmla="*/ 2602999 h 5989726"/>
                <a:gd name="connsiteX1" fmla="*/ 1398068 w 6533022"/>
                <a:gd name="connsiteY1" fmla="*/ 309882 h 5989726"/>
                <a:gd name="connsiteX2" fmla="*/ 2026852 w 6533022"/>
                <a:gd name="connsiteY2" fmla="*/ 0 h 5989726"/>
                <a:gd name="connsiteX3" fmla="*/ 4566349 w 6533022"/>
                <a:gd name="connsiteY3" fmla="*/ 7290 h 5989726"/>
                <a:gd name="connsiteX4" fmla="*/ 5209565 w 6533022"/>
                <a:gd name="connsiteY4" fmla="*/ 427991 h 5989726"/>
                <a:gd name="connsiteX5" fmla="*/ 6496300 w 6533022"/>
                <a:gd name="connsiteY5" fmla="*/ 2721151 h 5989726"/>
                <a:gd name="connsiteX6" fmla="*/ 6488217 w 6533022"/>
                <a:gd name="connsiteY6" fmla="*/ 3307209 h 5989726"/>
                <a:gd name="connsiteX7" fmla="*/ 5190977 w 6533022"/>
                <a:gd name="connsiteY7" fmla="*/ 5601106 h 5989726"/>
                <a:gd name="connsiteX8" fmla="*/ 4708378 w 6533022"/>
                <a:gd name="connsiteY8" fmla="*/ 5982105 h 5989726"/>
                <a:gd name="connsiteX9" fmla="*/ 1904217 w 6533022"/>
                <a:gd name="connsiteY9" fmla="*/ 5989726 h 5989726"/>
                <a:gd name="connsiteX10" fmla="*/ 1363198 w 6533022"/>
                <a:gd name="connsiteY10" fmla="*/ 5662065 h 5989726"/>
                <a:gd name="connsiteX11" fmla="*/ 32476 w 6533022"/>
                <a:gd name="connsiteY11" fmla="*/ 3304670 h 5989726"/>
                <a:gd name="connsiteX12" fmla="*/ 56268 w 6533022"/>
                <a:gd name="connsiteY12" fmla="*/ 2602999 h 5989726"/>
                <a:gd name="connsiteX0" fmla="*/ 56268 w 6533020"/>
                <a:gd name="connsiteY0" fmla="*/ 2602999 h 5989726"/>
                <a:gd name="connsiteX1" fmla="*/ 1398068 w 6533020"/>
                <a:gd name="connsiteY1" fmla="*/ 309882 h 5989726"/>
                <a:gd name="connsiteX2" fmla="*/ 2026852 w 6533020"/>
                <a:gd name="connsiteY2" fmla="*/ 0 h 5989726"/>
                <a:gd name="connsiteX3" fmla="*/ 4566349 w 6533020"/>
                <a:gd name="connsiteY3" fmla="*/ 7290 h 5989726"/>
                <a:gd name="connsiteX4" fmla="*/ 5209565 w 6533020"/>
                <a:gd name="connsiteY4" fmla="*/ 427991 h 5989726"/>
                <a:gd name="connsiteX5" fmla="*/ 6496300 w 6533020"/>
                <a:gd name="connsiteY5" fmla="*/ 2721151 h 5989726"/>
                <a:gd name="connsiteX6" fmla="*/ 6488217 w 6533020"/>
                <a:gd name="connsiteY6" fmla="*/ 3307209 h 5989726"/>
                <a:gd name="connsiteX7" fmla="*/ 5190977 w 6533020"/>
                <a:gd name="connsiteY7" fmla="*/ 5601106 h 5989726"/>
                <a:gd name="connsiteX8" fmla="*/ 4713922 w 6533020"/>
                <a:gd name="connsiteY8" fmla="*/ 5954038 h 5989726"/>
                <a:gd name="connsiteX9" fmla="*/ 1904217 w 6533020"/>
                <a:gd name="connsiteY9" fmla="*/ 5989726 h 5989726"/>
                <a:gd name="connsiteX10" fmla="*/ 1363198 w 6533020"/>
                <a:gd name="connsiteY10" fmla="*/ 5662065 h 5989726"/>
                <a:gd name="connsiteX11" fmla="*/ 32476 w 6533020"/>
                <a:gd name="connsiteY11" fmla="*/ 3304670 h 5989726"/>
                <a:gd name="connsiteX12" fmla="*/ 56268 w 6533020"/>
                <a:gd name="connsiteY12" fmla="*/ 2602999 h 5989726"/>
                <a:gd name="connsiteX0" fmla="*/ 56268 w 6533022"/>
                <a:gd name="connsiteY0" fmla="*/ 2602999 h 5989726"/>
                <a:gd name="connsiteX1" fmla="*/ 1398068 w 6533022"/>
                <a:gd name="connsiteY1" fmla="*/ 309882 h 5989726"/>
                <a:gd name="connsiteX2" fmla="*/ 2026852 w 6533022"/>
                <a:gd name="connsiteY2" fmla="*/ 0 h 5989726"/>
                <a:gd name="connsiteX3" fmla="*/ 4566349 w 6533022"/>
                <a:gd name="connsiteY3" fmla="*/ 7290 h 5989726"/>
                <a:gd name="connsiteX4" fmla="*/ 5209565 w 6533022"/>
                <a:gd name="connsiteY4" fmla="*/ 427991 h 5989726"/>
                <a:gd name="connsiteX5" fmla="*/ 6496300 w 6533022"/>
                <a:gd name="connsiteY5" fmla="*/ 2721151 h 5989726"/>
                <a:gd name="connsiteX6" fmla="*/ 6488217 w 6533022"/>
                <a:gd name="connsiteY6" fmla="*/ 3307209 h 5989726"/>
                <a:gd name="connsiteX7" fmla="*/ 5107832 w 6533022"/>
                <a:gd name="connsiteY7" fmla="*/ 5668470 h 5989726"/>
                <a:gd name="connsiteX8" fmla="*/ 4713922 w 6533022"/>
                <a:gd name="connsiteY8" fmla="*/ 5954038 h 5989726"/>
                <a:gd name="connsiteX9" fmla="*/ 1904217 w 6533022"/>
                <a:gd name="connsiteY9" fmla="*/ 5989726 h 5989726"/>
                <a:gd name="connsiteX10" fmla="*/ 1363198 w 6533022"/>
                <a:gd name="connsiteY10" fmla="*/ 5662065 h 5989726"/>
                <a:gd name="connsiteX11" fmla="*/ 32476 w 6533022"/>
                <a:gd name="connsiteY11" fmla="*/ 3304670 h 5989726"/>
                <a:gd name="connsiteX12" fmla="*/ 56268 w 6533022"/>
                <a:gd name="connsiteY12" fmla="*/ 2602999 h 5989726"/>
                <a:gd name="connsiteX0" fmla="*/ 56268 w 6533020"/>
                <a:gd name="connsiteY0" fmla="*/ 2602999 h 5989726"/>
                <a:gd name="connsiteX1" fmla="*/ 1398068 w 6533020"/>
                <a:gd name="connsiteY1" fmla="*/ 309882 h 5989726"/>
                <a:gd name="connsiteX2" fmla="*/ 2026852 w 6533020"/>
                <a:gd name="connsiteY2" fmla="*/ 0 h 5989726"/>
                <a:gd name="connsiteX3" fmla="*/ 4566349 w 6533020"/>
                <a:gd name="connsiteY3" fmla="*/ 7290 h 5989726"/>
                <a:gd name="connsiteX4" fmla="*/ 5209565 w 6533020"/>
                <a:gd name="connsiteY4" fmla="*/ 427991 h 5989726"/>
                <a:gd name="connsiteX5" fmla="*/ 6496300 w 6533020"/>
                <a:gd name="connsiteY5" fmla="*/ 2721151 h 5989726"/>
                <a:gd name="connsiteX6" fmla="*/ 6488217 w 6533020"/>
                <a:gd name="connsiteY6" fmla="*/ 3307209 h 5989726"/>
                <a:gd name="connsiteX7" fmla="*/ 5135547 w 6533020"/>
                <a:gd name="connsiteY7" fmla="*/ 5662856 h 5989726"/>
                <a:gd name="connsiteX8" fmla="*/ 4713922 w 6533020"/>
                <a:gd name="connsiteY8" fmla="*/ 5954038 h 5989726"/>
                <a:gd name="connsiteX9" fmla="*/ 1904217 w 6533020"/>
                <a:gd name="connsiteY9" fmla="*/ 5989726 h 5989726"/>
                <a:gd name="connsiteX10" fmla="*/ 1363198 w 6533020"/>
                <a:gd name="connsiteY10" fmla="*/ 5662065 h 5989726"/>
                <a:gd name="connsiteX11" fmla="*/ 32476 w 6533020"/>
                <a:gd name="connsiteY11" fmla="*/ 3304670 h 5989726"/>
                <a:gd name="connsiteX12" fmla="*/ 56268 w 6533020"/>
                <a:gd name="connsiteY12" fmla="*/ 2602999 h 5989726"/>
                <a:gd name="connsiteX0" fmla="*/ 56268 w 6533022"/>
                <a:gd name="connsiteY0" fmla="*/ 2602999 h 5989726"/>
                <a:gd name="connsiteX1" fmla="*/ 1398068 w 6533022"/>
                <a:gd name="connsiteY1" fmla="*/ 309882 h 5989726"/>
                <a:gd name="connsiteX2" fmla="*/ 2026852 w 6533022"/>
                <a:gd name="connsiteY2" fmla="*/ 0 h 5989726"/>
                <a:gd name="connsiteX3" fmla="*/ 4566349 w 6533022"/>
                <a:gd name="connsiteY3" fmla="*/ 7290 h 5989726"/>
                <a:gd name="connsiteX4" fmla="*/ 5209565 w 6533022"/>
                <a:gd name="connsiteY4" fmla="*/ 427991 h 5989726"/>
                <a:gd name="connsiteX5" fmla="*/ 6496300 w 6533022"/>
                <a:gd name="connsiteY5" fmla="*/ 2721151 h 5989726"/>
                <a:gd name="connsiteX6" fmla="*/ 6488217 w 6533022"/>
                <a:gd name="connsiteY6" fmla="*/ 3307209 h 5989726"/>
                <a:gd name="connsiteX7" fmla="*/ 5135547 w 6533022"/>
                <a:gd name="connsiteY7" fmla="*/ 5662856 h 5989726"/>
                <a:gd name="connsiteX8" fmla="*/ 4603062 w 6533022"/>
                <a:gd name="connsiteY8" fmla="*/ 5987719 h 5989726"/>
                <a:gd name="connsiteX9" fmla="*/ 1904217 w 6533022"/>
                <a:gd name="connsiteY9" fmla="*/ 5989726 h 5989726"/>
                <a:gd name="connsiteX10" fmla="*/ 1363198 w 6533022"/>
                <a:gd name="connsiteY10" fmla="*/ 5662065 h 5989726"/>
                <a:gd name="connsiteX11" fmla="*/ 32476 w 6533022"/>
                <a:gd name="connsiteY11" fmla="*/ 3304670 h 5989726"/>
                <a:gd name="connsiteX12" fmla="*/ 56268 w 6533022"/>
                <a:gd name="connsiteY12" fmla="*/ 2602999 h 5989726"/>
                <a:gd name="connsiteX0" fmla="*/ 56268 w 6533020"/>
                <a:gd name="connsiteY0" fmla="*/ 2602999 h 5989726"/>
                <a:gd name="connsiteX1" fmla="*/ 1398068 w 6533020"/>
                <a:gd name="connsiteY1" fmla="*/ 309882 h 5989726"/>
                <a:gd name="connsiteX2" fmla="*/ 2026852 w 6533020"/>
                <a:gd name="connsiteY2" fmla="*/ 0 h 5989726"/>
                <a:gd name="connsiteX3" fmla="*/ 4566349 w 6533020"/>
                <a:gd name="connsiteY3" fmla="*/ 7290 h 5989726"/>
                <a:gd name="connsiteX4" fmla="*/ 5209565 w 6533020"/>
                <a:gd name="connsiteY4" fmla="*/ 427991 h 5989726"/>
                <a:gd name="connsiteX5" fmla="*/ 6496300 w 6533020"/>
                <a:gd name="connsiteY5" fmla="*/ 2721151 h 5989726"/>
                <a:gd name="connsiteX6" fmla="*/ 6488217 w 6533020"/>
                <a:gd name="connsiteY6" fmla="*/ 3307209 h 5989726"/>
                <a:gd name="connsiteX7" fmla="*/ 5135547 w 6533020"/>
                <a:gd name="connsiteY7" fmla="*/ 5662856 h 5989726"/>
                <a:gd name="connsiteX8" fmla="*/ 4597519 w 6533020"/>
                <a:gd name="connsiteY8" fmla="*/ 5965265 h 5989726"/>
                <a:gd name="connsiteX9" fmla="*/ 1904217 w 6533020"/>
                <a:gd name="connsiteY9" fmla="*/ 5989726 h 5989726"/>
                <a:gd name="connsiteX10" fmla="*/ 1363198 w 6533020"/>
                <a:gd name="connsiteY10" fmla="*/ 5662065 h 5989726"/>
                <a:gd name="connsiteX11" fmla="*/ 32476 w 6533020"/>
                <a:gd name="connsiteY11" fmla="*/ 3304670 h 5989726"/>
                <a:gd name="connsiteX12" fmla="*/ 56268 w 6533020"/>
                <a:gd name="connsiteY12" fmla="*/ 2602999 h 5989726"/>
                <a:gd name="connsiteX0" fmla="*/ 56268 w 6533022"/>
                <a:gd name="connsiteY0" fmla="*/ 2602999 h 5989726"/>
                <a:gd name="connsiteX1" fmla="*/ 1398068 w 6533022"/>
                <a:gd name="connsiteY1" fmla="*/ 309882 h 5989726"/>
                <a:gd name="connsiteX2" fmla="*/ 2026852 w 6533022"/>
                <a:gd name="connsiteY2" fmla="*/ 0 h 5989726"/>
                <a:gd name="connsiteX3" fmla="*/ 4566349 w 6533022"/>
                <a:gd name="connsiteY3" fmla="*/ 7290 h 5989726"/>
                <a:gd name="connsiteX4" fmla="*/ 5209565 w 6533022"/>
                <a:gd name="connsiteY4" fmla="*/ 427991 h 5989726"/>
                <a:gd name="connsiteX5" fmla="*/ 6496300 w 6533022"/>
                <a:gd name="connsiteY5" fmla="*/ 2721151 h 5989726"/>
                <a:gd name="connsiteX6" fmla="*/ 6488217 w 6533022"/>
                <a:gd name="connsiteY6" fmla="*/ 3307209 h 5989726"/>
                <a:gd name="connsiteX7" fmla="*/ 5135547 w 6533022"/>
                <a:gd name="connsiteY7" fmla="*/ 5662856 h 5989726"/>
                <a:gd name="connsiteX8" fmla="*/ 4597519 w 6533022"/>
                <a:gd name="connsiteY8" fmla="*/ 5976492 h 5989726"/>
                <a:gd name="connsiteX9" fmla="*/ 1904217 w 6533022"/>
                <a:gd name="connsiteY9" fmla="*/ 5989726 h 5989726"/>
                <a:gd name="connsiteX10" fmla="*/ 1363198 w 6533022"/>
                <a:gd name="connsiteY10" fmla="*/ 5662065 h 5989726"/>
                <a:gd name="connsiteX11" fmla="*/ 32476 w 6533022"/>
                <a:gd name="connsiteY11" fmla="*/ 3304670 h 5989726"/>
                <a:gd name="connsiteX12" fmla="*/ 56268 w 6533022"/>
                <a:gd name="connsiteY12" fmla="*/ 2602999 h 5989726"/>
                <a:gd name="connsiteX0" fmla="*/ 56268 w 6533020"/>
                <a:gd name="connsiteY0" fmla="*/ 2602999 h 5984112"/>
                <a:gd name="connsiteX1" fmla="*/ 1398068 w 6533020"/>
                <a:gd name="connsiteY1" fmla="*/ 309882 h 5984112"/>
                <a:gd name="connsiteX2" fmla="*/ 2026852 w 6533020"/>
                <a:gd name="connsiteY2" fmla="*/ 0 h 5984112"/>
                <a:gd name="connsiteX3" fmla="*/ 4566349 w 6533020"/>
                <a:gd name="connsiteY3" fmla="*/ 7290 h 5984112"/>
                <a:gd name="connsiteX4" fmla="*/ 5209565 w 6533020"/>
                <a:gd name="connsiteY4" fmla="*/ 427991 h 5984112"/>
                <a:gd name="connsiteX5" fmla="*/ 6496300 w 6533020"/>
                <a:gd name="connsiteY5" fmla="*/ 2721151 h 5984112"/>
                <a:gd name="connsiteX6" fmla="*/ 6488217 w 6533020"/>
                <a:gd name="connsiteY6" fmla="*/ 3307209 h 5984112"/>
                <a:gd name="connsiteX7" fmla="*/ 5135547 w 6533020"/>
                <a:gd name="connsiteY7" fmla="*/ 5662856 h 5984112"/>
                <a:gd name="connsiteX8" fmla="*/ 4597519 w 6533020"/>
                <a:gd name="connsiteY8" fmla="*/ 5976492 h 5984112"/>
                <a:gd name="connsiteX9" fmla="*/ 1937476 w 6533020"/>
                <a:gd name="connsiteY9" fmla="*/ 5984112 h 5984112"/>
                <a:gd name="connsiteX10" fmla="*/ 1363198 w 6533020"/>
                <a:gd name="connsiteY10" fmla="*/ 5662065 h 5984112"/>
                <a:gd name="connsiteX11" fmla="*/ 32476 w 6533020"/>
                <a:gd name="connsiteY11" fmla="*/ 3304670 h 5984112"/>
                <a:gd name="connsiteX12" fmla="*/ 56268 w 6533020"/>
                <a:gd name="connsiteY12" fmla="*/ 2602999 h 5984112"/>
                <a:gd name="connsiteX0" fmla="*/ 56268 w 6533022"/>
                <a:gd name="connsiteY0" fmla="*/ 2602999 h 5984112"/>
                <a:gd name="connsiteX1" fmla="*/ 1398068 w 6533022"/>
                <a:gd name="connsiteY1" fmla="*/ 309882 h 5984112"/>
                <a:gd name="connsiteX2" fmla="*/ 2026852 w 6533022"/>
                <a:gd name="connsiteY2" fmla="*/ 0 h 5984112"/>
                <a:gd name="connsiteX3" fmla="*/ 4566349 w 6533022"/>
                <a:gd name="connsiteY3" fmla="*/ 7290 h 5984112"/>
                <a:gd name="connsiteX4" fmla="*/ 5209565 w 6533022"/>
                <a:gd name="connsiteY4" fmla="*/ 427991 h 5984112"/>
                <a:gd name="connsiteX5" fmla="*/ 6496300 w 6533022"/>
                <a:gd name="connsiteY5" fmla="*/ 2721151 h 5984112"/>
                <a:gd name="connsiteX6" fmla="*/ 6488217 w 6533022"/>
                <a:gd name="connsiteY6" fmla="*/ 3307209 h 5984112"/>
                <a:gd name="connsiteX7" fmla="*/ 5135547 w 6533022"/>
                <a:gd name="connsiteY7" fmla="*/ 5662856 h 5984112"/>
                <a:gd name="connsiteX8" fmla="*/ 4597519 w 6533022"/>
                <a:gd name="connsiteY8" fmla="*/ 5976492 h 5984112"/>
                <a:gd name="connsiteX9" fmla="*/ 1937476 w 6533022"/>
                <a:gd name="connsiteY9" fmla="*/ 5984112 h 5984112"/>
                <a:gd name="connsiteX10" fmla="*/ 1401998 w 6533022"/>
                <a:gd name="connsiteY10" fmla="*/ 5678906 h 5984112"/>
                <a:gd name="connsiteX11" fmla="*/ 32476 w 6533022"/>
                <a:gd name="connsiteY11" fmla="*/ 3304670 h 5984112"/>
                <a:gd name="connsiteX12" fmla="*/ 56268 w 6533022"/>
                <a:gd name="connsiteY12" fmla="*/ 2602999 h 5984112"/>
                <a:gd name="connsiteX0" fmla="*/ 56268 w 6533020"/>
                <a:gd name="connsiteY0" fmla="*/ 2602999 h 5984112"/>
                <a:gd name="connsiteX1" fmla="*/ 1398068 w 6533020"/>
                <a:gd name="connsiteY1" fmla="*/ 309882 h 5984112"/>
                <a:gd name="connsiteX2" fmla="*/ 2026852 w 6533020"/>
                <a:gd name="connsiteY2" fmla="*/ 0 h 5984112"/>
                <a:gd name="connsiteX3" fmla="*/ 4566349 w 6533020"/>
                <a:gd name="connsiteY3" fmla="*/ 7290 h 5984112"/>
                <a:gd name="connsiteX4" fmla="*/ 5209565 w 6533020"/>
                <a:gd name="connsiteY4" fmla="*/ 427991 h 5984112"/>
                <a:gd name="connsiteX5" fmla="*/ 6496300 w 6533020"/>
                <a:gd name="connsiteY5" fmla="*/ 2721151 h 5984112"/>
                <a:gd name="connsiteX6" fmla="*/ 6488217 w 6533020"/>
                <a:gd name="connsiteY6" fmla="*/ 3307209 h 5984112"/>
                <a:gd name="connsiteX7" fmla="*/ 5135547 w 6533020"/>
                <a:gd name="connsiteY7" fmla="*/ 5662856 h 5984112"/>
                <a:gd name="connsiteX8" fmla="*/ 4597519 w 6533020"/>
                <a:gd name="connsiteY8" fmla="*/ 5976492 h 5984112"/>
                <a:gd name="connsiteX9" fmla="*/ 1937476 w 6533020"/>
                <a:gd name="connsiteY9" fmla="*/ 5984112 h 5984112"/>
                <a:gd name="connsiteX10" fmla="*/ 1335482 w 6533020"/>
                <a:gd name="connsiteY10" fmla="*/ 5583475 h 5984112"/>
                <a:gd name="connsiteX11" fmla="*/ 32476 w 6533020"/>
                <a:gd name="connsiteY11" fmla="*/ 3304670 h 5984112"/>
                <a:gd name="connsiteX12" fmla="*/ 56268 w 6533020"/>
                <a:gd name="connsiteY12" fmla="*/ 2602999 h 5984112"/>
                <a:gd name="connsiteX0" fmla="*/ 56268 w 6533022"/>
                <a:gd name="connsiteY0" fmla="*/ 2602999 h 5978498"/>
                <a:gd name="connsiteX1" fmla="*/ 1398068 w 6533022"/>
                <a:gd name="connsiteY1" fmla="*/ 309882 h 5978498"/>
                <a:gd name="connsiteX2" fmla="*/ 2026852 w 6533022"/>
                <a:gd name="connsiteY2" fmla="*/ 0 h 5978498"/>
                <a:gd name="connsiteX3" fmla="*/ 4566349 w 6533022"/>
                <a:gd name="connsiteY3" fmla="*/ 7290 h 5978498"/>
                <a:gd name="connsiteX4" fmla="*/ 5209565 w 6533022"/>
                <a:gd name="connsiteY4" fmla="*/ 427991 h 5978498"/>
                <a:gd name="connsiteX5" fmla="*/ 6496300 w 6533022"/>
                <a:gd name="connsiteY5" fmla="*/ 2721151 h 5978498"/>
                <a:gd name="connsiteX6" fmla="*/ 6488217 w 6533022"/>
                <a:gd name="connsiteY6" fmla="*/ 3307209 h 5978498"/>
                <a:gd name="connsiteX7" fmla="*/ 5135547 w 6533022"/>
                <a:gd name="connsiteY7" fmla="*/ 5662856 h 5978498"/>
                <a:gd name="connsiteX8" fmla="*/ 4597519 w 6533022"/>
                <a:gd name="connsiteY8" fmla="*/ 5976492 h 5978498"/>
                <a:gd name="connsiteX9" fmla="*/ 1893132 w 6533022"/>
                <a:gd name="connsiteY9" fmla="*/ 5978498 h 5978498"/>
                <a:gd name="connsiteX10" fmla="*/ 1335482 w 6533022"/>
                <a:gd name="connsiteY10" fmla="*/ 5583475 h 5978498"/>
                <a:gd name="connsiteX11" fmla="*/ 32476 w 6533022"/>
                <a:gd name="connsiteY11" fmla="*/ 3304670 h 5978498"/>
                <a:gd name="connsiteX12" fmla="*/ 56268 w 6533022"/>
                <a:gd name="connsiteY12" fmla="*/ 2602999 h 5978498"/>
                <a:gd name="connsiteX0" fmla="*/ 56268 w 6533020"/>
                <a:gd name="connsiteY0" fmla="*/ 2602999 h 5978498"/>
                <a:gd name="connsiteX1" fmla="*/ 1398068 w 6533020"/>
                <a:gd name="connsiteY1" fmla="*/ 309882 h 5978498"/>
                <a:gd name="connsiteX2" fmla="*/ 2026852 w 6533020"/>
                <a:gd name="connsiteY2" fmla="*/ 0 h 5978498"/>
                <a:gd name="connsiteX3" fmla="*/ 4566349 w 6533020"/>
                <a:gd name="connsiteY3" fmla="*/ 7290 h 5978498"/>
                <a:gd name="connsiteX4" fmla="*/ 5209565 w 6533020"/>
                <a:gd name="connsiteY4" fmla="*/ 427991 h 5978498"/>
                <a:gd name="connsiteX5" fmla="*/ 6496300 w 6533020"/>
                <a:gd name="connsiteY5" fmla="*/ 2721151 h 5978498"/>
                <a:gd name="connsiteX6" fmla="*/ 6488217 w 6533020"/>
                <a:gd name="connsiteY6" fmla="*/ 3307209 h 5978498"/>
                <a:gd name="connsiteX7" fmla="*/ 5135547 w 6533020"/>
                <a:gd name="connsiteY7" fmla="*/ 5662856 h 5978498"/>
                <a:gd name="connsiteX8" fmla="*/ 4597519 w 6533020"/>
                <a:gd name="connsiteY8" fmla="*/ 5976492 h 5978498"/>
                <a:gd name="connsiteX9" fmla="*/ 1893132 w 6533020"/>
                <a:gd name="connsiteY9" fmla="*/ 5978498 h 5978498"/>
                <a:gd name="connsiteX10" fmla="*/ 1341025 w 6533020"/>
                <a:gd name="connsiteY10" fmla="*/ 5594702 h 5978498"/>
                <a:gd name="connsiteX11" fmla="*/ 32476 w 6533020"/>
                <a:gd name="connsiteY11" fmla="*/ 3304670 h 5978498"/>
                <a:gd name="connsiteX12" fmla="*/ 56268 w 6533020"/>
                <a:gd name="connsiteY12" fmla="*/ 2602999 h 5978498"/>
                <a:gd name="connsiteX0" fmla="*/ 56268 w 6533022"/>
                <a:gd name="connsiteY0" fmla="*/ 2602999 h 5978498"/>
                <a:gd name="connsiteX1" fmla="*/ 1398068 w 6533022"/>
                <a:gd name="connsiteY1" fmla="*/ 309882 h 5978498"/>
                <a:gd name="connsiteX2" fmla="*/ 2026852 w 6533022"/>
                <a:gd name="connsiteY2" fmla="*/ 0 h 5978498"/>
                <a:gd name="connsiteX3" fmla="*/ 4566349 w 6533022"/>
                <a:gd name="connsiteY3" fmla="*/ 7290 h 5978498"/>
                <a:gd name="connsiteX4" fmla="*/ 5209565 w 6533022"/>
                <a:gd name="connsiteY4" fmla="*/ 427991 h 5978498"/>
                <a:gd name="connsiteX5" fmla="*/ 6496300 w 6533022"/>
                <a:gd name="connsiteY5" fmla="*/ 2721151 h 5978498"/>
                <a:gd name="connsiteX6" fmla="*/ 6488217 w 6533022"/>
                <a:gd name="connsiteY6" fmla="*/ 3307209 h 5978498"/>
                <a:gd name="connsiteX7" fmla="*/ 5135547 w 6533022"/>
                <a:gd name="connsiteY7" fmla="*/ 5662856 h 5978498"/>
                <a:gd name="connsiteX8" fmla="*/ 4597519 w 6533022"/>
                <a:gd name="connsiteY8" fmla="*/ 5976492 h 5978498"/>
                <a:gd name="connsiteX9" fmla="*/ 1893132 w 6533022"/>
                <a:gd name="connsiteY9" fmla="*/ 5978498 h 5978498"/>
                <a:gd name="connsiteX10" fmla="*/ 1341025 w 6533022"/>
                <a:gd name="connsiteY10" fmla="*/ 5611543 h 5978498"/>
                <a:gd name="connsiteX11" fmla="*/ 32476 w 6533022"/>
                <a:gd name="connsiteY11" fmla="*/ 3304670 h 5978498"/>
                <a:gd name="connsiteX12" fmla="*/ 56268 w 6533022"/>
                <a:gd name="connsiteY12" fmla="*/ 2602999 h 597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33022" h="5978498">
                  <a:moveTo>
                    <a:pt x="56268" y="2602999"/>
                  </a:moveTo>
                  <a:lnTo>
                    <a:pt x="1398068" y="309882"/>
                  </a:lnTo>
                  <a:cubicBezTo>
                    <a:pt x="1546235" y="155788"/>
                    <a:pt x="1676755" y="60749"/>
                    <a:pt x="2026852" y="0"/>
                  </a:cubicBezTo>
                  <a:lnTo>
                    <a:pt x="4566349" y="7290"/>
                  </a:lnTo>
                  <a:cubicBezTo>
                    <a:pt x="4822889" y="33960"/>
                    <a:pt x="5118125" y="229871"/>
                    <a:pt x="5209565" y="427991"/>
                  </a:cubicBezTo>
                  <a:lnTo>
                    <a:pt x="6496300" y="2721151"/>
                  </a:lnTo>
                  <a:cubicBezTo>
                    <a:pt x="6556413" y="2983618"/>
                    <a:pt x="6534784" y="3143802"/>
                    <a:pt x="6488217" y="3307209"/>
                  </a:cubicBezTo>
                  <a:lnTo>
                    <a:pt x="5135547" y="5662856"/>
                  </a:lnTo>
                  <a:cubicBezTo>
                    <a:pt x="4997541" y="5850816"/>
                    <a:pt x="4865065" y="5910452"/>
                    <a:pt x="4597519" y="5976492"/>
                  </a:cubicBezTo>
                  <a:lnTo>
                    <a:pt x="1893132" y="5978498"/>
                  </a:lnTo>
                  <a:cubicBezTo>
                    <a:pt x="1636592" y="5953098"/>
                    <a:pt x="1483265" y="5774103"/>
                    <a:pt x="1341025" y="5611543"/>
                  </a:cubicBezTo>
                  <a:lnTo>
                    <a:pt x="32476" y="3304670"/>
                  </a:lnTo>
                  <a:cubicBezTo>
                    <a:pt x="-34411" y="3051517"/>
                    <a:pt x="16475" y="2757092"/>
                    <a:pt x="56268" y="260299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Picture 6">
            <a:extLst>
              <a:ext uri="{FF2B5EF4-FFF2-40B4-BE49-F238E27FC236}">
                <a16:creationId xmlns:a16="http://schemas.microsoft.com/office/drawing/2014/main" id="{175C9BD8-3042-264D-C6B0-99EE61899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73" y="1948796"/>
            <a:ext cx="2903103" cy="2901181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16A0F24-BF0D-B144-EE98-029B7C785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890" y="2509206"/>
            <a:ext cx="1692133" cy="1691012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103F39EC-FF10-7775-2C4B-E043A821DE9D}"/>
              </a:ext>
            </a:extLst>
          </p:cNvPr>
          <p:cNvSpPr>
            <a:spLocks/>
          </p:cNvSpPr>
          <p:nvPr/>
        </p:nvSpPr>
        <p:spPr>
          <a:xfrm>
            <a:off x="5477577" y="1534224"/>
            <a:ext cx="1844405" cy="69162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Core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48471CC-7526-BAD5-46D0-0605D4692C10}"/>
              </a:ext>
            </a:extLst>
          </p:cNvPr>
          <p:cNvSpPr>
            <a:spLocks/>
          </p:cNvSpPr>
          <p:nvPr/>
        </p:nvSpPr>
        <p:spPr>
          <a:xfrm>
            <a:off x="5467417" y="2113344"/>
            <a:ext cx="1844405" cy="69162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Domain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57B73E40-933B-EDDF-9CCC-7C365D902B23}"/>
              </a:ext>
            </a:extLst>
          </p:cNvPr>
          <p:cNvSpPr>
            <a:spLocks/>
          </p:cNvSpPr>
          <p:nvPr/>
        </p:nvSpPr>
        <p:spPr>
          <a:xfrm>
            <a:off x="5487737" y="2997264"/>
            <a:ext cx="1844405" cy="69162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Entity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70963493-EFC7-46C5-CB1D-37AC478B811A}"/>
              </a:ext>
            </a:extLst>
          </p:cNvPr>
          <p:cNvSpPr>
            <a:spLocks/>
          </p:cNvSpPr>
          <p:nvPr/>
        </p:nvSpPr>
        <p:spPr>
          <a:xfrm>
            <a:off x="5457257" y="325184"/>
            <a:ext cx="1844405" cy="69162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Adapters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DC349A7-0FB1-FACB-9F80-29EE7930926F}"/>
              </a:ext>
            </a:extLst>
          </p:cNvPr>
          <p:cNvSpPr>
            <a:spLocks/>
          </p:cNvSpPr>
          <p:nvPr/>
        </p:nvSpPr>
        <p:spPr>
          <a:xfrm rot="17939065">
            <a:off x="6935137" y="3972304"/>
            <a:ext cx="1994618" cy="691625"/>
          </a:xfrm>
          <a:prstGeom prst="roundRect">
            <a:avLst/>
          </a:prstGeom>
          <a:solidFill>
            <a:srgbClr val="C7A1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Outbound Port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036EA1C-F0E8-CBD8-4FB0-B49253BFA1B4}"/>
              </a:ext>
            </a:extLst>
          </p:cNvPr>
          <p:cNvSpPr>
            <a:spLocks/>
          </p:cNvSpPr>
          <p:nvPr/>
        </p:nvSpPr>
        <p:spPr>
          <a:xfrm>
            <a:off x="230470" y="2902785"/>
            <a:ext cx="2100354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Core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EE40D63C-C671-AF54-603F-7C8E3B086B7A}"/>
              </a:ext>
            </a:extLst>
          </p:cNvPr>
          <p:cNvSpPr>
            <a:spLocks/>
          </p:cNvSpPr>
          <p:nvPr/>
        </p:nvSpPr>
        <p:spPr>
          <a:xfrm>
            <a:off x="230470" y="1620337"/>
            <a:ext cx="2100354" cy="807073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Inbound Port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608173B-497F-2483-34A5-254564555959}"/>
              </a:ext>
            </a:extLst>
          </p:cNvPr>
          <p:cNvSpPr>
            <a:spLocks/>
          </p:cNvSpPr>
          <p:nvPr/>
        </p:nvSpPr>
        <p:spPr>
          <a:xfrm rot="17989771">
            <a:off x="3883460" y="2245905"/>
            <a:ext cx="1844405" cy="691625"/>
          </a:xfrm>
          <a:prstGeom prst="roundRect">
            <a:avLst/>
          </a:prstGeom>
          <a:solidFill>
            <a:srgbClr val="C7A1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Inbound Port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8546D0DD-CB4C-86B6-4989-270FA640C64A}"/>
              </a:ext>
            </a:extLst>
          </p:cNvPr>
          <p:cNvSpPr>
            <a:spLocks/>
          </p:cNvSpPr>
          <p:nvPr/>
        </p:nvSpPr>
        <p:spPr>
          <a:xfrm>
            <a:off x="230470" y="4249025"/>
            <a:ext cx="2100354" cy="807073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Outbound Port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8F466293-ACAF-6452-E755-ACB3EB9FEDE6}"/>
              </a:ext>
            </a:extLst>
          </p:cNvPr>
          <p:cNvSpPr>
            <a:spLocks/>
          </p:cNvSpPr>
          <p:nvPr/>
        </p:nvSpPr>
        <p:spPr>
          <a:xfrm>
            <a:off x="230470" y="5441578"/>
            <a:ext cx="2100354" cy="9144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Outbound Adapter</a:t>
            </a:r>
          </a:p>
        </p:txBody>
      </p:sp>
    </p:spTree>
    <p:extLst>
      <p:ext uri="{BB962C8B-B14F-4D97-AF65-F5344CB8AC3E}">
        <p14:creationId xmlns:p14="http://schemas.microsoft.com/office/powerpoint/2010/main" val="205481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0.42148 0.00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6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29245 0.0851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22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54375 -0.054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20716 0.18148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5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0.64127 -0.1557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57" y="-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16" grpId="0" animBg="1"/>
      <p:bldP spid="17" grpId="0" animBg="1"/>
      <p:bldP spid="25" grpId="0" animBg="1"/>
      <p:bldP spid="28" grpId="0" animBg="1"/>
      <p:bldP spid="29" grpId="0" animBg="1"/>
      <p:bldP spid="30" grpId="0" animBg="1"/>
      <p:bldP spid="8" grpId="0" animBg="1"/>
      <p:bldP spid="63" grpId="0" animBg="1"/>
      <p:bldP spid="63" grpId="1" animBg="1"/>
      <p:bldP spid="58" grpId="0" animBg="1"/>
      <p:bldP spid="58" grpId="1" animBg="1"/>
      <p:bldP spid="4" grpId="0" animBg="1"/>
      <p:bldP spid="59" grpId="0" animBg="1"/>
      <p:bldP spid="59" grpId="1" animBg="1"/>
      <p:bldP spid="62" grpId="0" animBg="1"/>
      <p:bldP spid="6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22EA6E67-B881-34BE-AEA3-147D6300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675" y="-549124"/>
            <a:ext cx="8006069" cy="800076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E3722D-1273-EA74-4436-8B7CD62A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06" y="1135099"/>
            <a:ext cx="4590838" cy="458779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5DBF595-C656-7F5C-24F0-74FBFE5EFA42}"/>
              </a:ext>
            </a:extLst>
          </p:cNvPr>
          <p:cNvSpPr>
            <a:spLocks/>
          </p:cNvSpPr>
          <p:nvPr/>
        </p:nvSpPr>
        <p:spPr>
          <a:xfrm rot="17989771">
            <a:off x="2123367" y="1563417"/>
            <a:ext cx="3304600" cy="6916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Rest Adapter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FB98E4B-7953-EBEB-7E6B-89DB8E6A3302}"/>
              </a:ext>
            </a:extLst>
          </p:cNvPr>
          <p:cNvSpPr>
            <a:spLocks/>
          </p:cNvSpPr>
          <p:nvPr/>
        </p:nvSpPr>
        <p:spPr>
          <a:xfrm rot="17989771">
            <a:off x="7342562" y="4634680"/>
            <a:ext cx="3304600" cy="691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JPA Adapter</a:t>
            </a:r>
          </a:p>
        </p:txBody>
      </p:sp>
      <p:sp>
        <p:nvSpPr>
          <p:cNvPr id="21" name="Hexágono 1">
            <a:extLst>
              <a:ext uri="{FF2B5EF4-FFF2-40B4-BE49-F238E27FC236}">
                <a16:creationId xmlns:a16="http://schemas.microsoft.com/office/drawing/2014/main" id="{7A6C6279-F6BE-1C7B-B3A1-7FEECB010BB2}"/>
              </a:ext>
            </a:extLst>
          </p:cNvPr>
          <p:cNvSpPr/>
          <p:nvPr/>
        </p:nvSpPr>
        <p:spPr>
          <a:xfrm>
            <a:off x="4552865" y="1736723"/>
            <a:ext cx="3742084" cy="3381375"/>
          </a:xfrm>
          <a:custGeom>
            <a:avLst/>
            <a:gdLst>
              <a:gd name="connsiteX0" fmla="*/ 0 w 6644640"/>
              <a:gd name="connsiteY0" fmla="*/ 2992121 h 5984241"/>
              <a:gd name="connsiteX1" fmla="*/ 1496060 w 6644640"/>
              <a:gd name="connsiteY1" fmla="*/ 1 h 5984241"/>
              <a:gd name="connsiteX2" fmla="*/ 5148580 w 6644640"/>
              <a:gd name="connsiteY2" fmla="*/ 1 h 5984241"/>
              <a:gd name="connsiteX3" fmla="*/ 6644640 w 6644640"/>
              <a:gd name="connsiteY3" fmla="*/ 2992121 h 5984241"/>
              <a:gd name="connsiteX4" fmla="*/ 5148580 w 6644640"/>
              <a:gd name="connsiteY4" fmla="*/ 5984240 h 5984241"/>
              <a:gd name="connsiteX5" fmla="*/ 1496060 w 6644640"/>
              <a:gd name="connsiteY5" fmla="*/ 5984240 h 5984241"/>
              <a:gd name="connsiteX6" fmla="*/ 0 w 6644640"/>
              <a:gd name="connsiteY6" fmla="*/ 2992121 h 5984241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5148580 w 6644640"/>
              <a:gd name="connsiteY2" fmla="*/ 0 h 5984239"/>
              <a:gd name="connsiteX3" fmla="*/ 6644640 w 6644640"/>
              <a:gd name="connsiteY3" fmla="*/ 2992120 h 5984239"/>
              <a:gd name="connsiteX4" fmla="*/ 5148580 w 6644640"/>
              <a:gd name="connsiteY4" fmla="*/ 5984239 h 5984239"/>
              <a:gd name="connsiteX5" fmla="*/ 1496060 w 6644640"/>
              <a:gd name="connsiteY5" fmla="*/ 5984239 h 5984239"/>
              <a:gd name="connsiteX6" fmla="*/ 0 w 6644640"/>
              <a:gd name="connsiteY6" fmla="*/ 2992120 h 5984239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5148580 w 6644640"/>
              <a:gd name="connsiteY2" fmla="*/ 0 h 5984239"/>
              <a:gd name="connsiteX3" fmla="*/ 6644640 w 6644640"/>
              <a:gd name="connsiteY3" fmla="*/ 2992120 h 5984239"/>
              <a:gd name="connsiteX4" fmla="*/ 5148580 w 6644640"/>
              <a:gd name="connsiteY4" fmla="*/ 5984239 h 5984239"/>
              <a:gd name="connsiteX5" fmla="*/ 1496060 w 6644640"/>
              <a:gd name="connsiteY5" fmla="*/ 5984239 h 5984239"/>
              <a:gd name="connsiteX6" fmla="*/ 0 w 6644640"/>
              <a:gd name="connsiteY6" fmla="*/ 2992120 h 5984239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5148580 w 6644640"/>
              <a:gd name="connsiteY2" fmla="*/ 0 h 5984239"/>
              <a:gd name="connsiteX3" fmla="*/ 5340350 w 6644640"/>
              <a:gd name="connsiteY3" fmla="*/ 359409 h 5984239"/>
              <a:gd name="connsiteX4" fmla="*/ 6644640 w 6644640"/>
              <a:gd name="connsiteY4" fmla="*/ 2992120 h 5984239"/>
              <a:gd name="connsiteX5" fmla="*/ 5148580 w 6644640"/>
              <a:gd name="connsiteY5" fmla="*/ 5984239 h 5984239"/>
              <a:gd name="connsiteX6" fmla="*/ 1496060 w 6644640"/>
              <a:gd name="connsiteY6" fmla="*/ 5984239 h 5984239"/>
              <a:gd name="connsiteX7" fmla="*/ 0 w 6644640"/>
              <a:gd name="connsiteY7" fmla="*/ 2992120 h 5984239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5148580 w 6644640"/>
              <a:gd name="connsiteY2" fmla="*/ 0 h 5984239"/>
              <a:gd name="connsiteX3" fmla="*/ 5264150 w 6644640"/>
              <a:gd name="connsiteY3" fmla="*/ 422909 h 5984239"/>
              <a:gd name="connsiteX4" fmla="*/ 6644640 w 6644640"/>
              <a:gd name="connsiteY4" fmla="*/ 2992120 h 5984239"/>
              <a:gd name="connsiteX5" fmla="*/ 5148580 w 6644640"/>
              <a:gd name="connsiteY5" fmla="*/ 5984239 h 5984239"/>
              <a:gd name="connsiteX6" fmla="*/ 1496060 w 6644640"/>
              <a:gd name="connsiteY6" fmla="*/ 5984239 h 5984239"/>
              <a:gd name="connsiteX7" fmla="*/ 0 w 6644640"/>
              <a:gd name="connsiteY7" fmla="*/ 2992120 h 5984239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4704080 w 6644640"/>
              <a:gd name="connsiteY2" fmla="*/ 19050 h 5984239"/>
              <a:gd name="connsiteX3" fmla="*/ 5264150 w 6644640"/>
              <a:gd name="connsiteY3" fmla="*/ 422909 h 5984239"/>
              <a:gd name="connsiteX4" fmla="*/ 6644640 w 6644640"/>
              <a:gd name="connsiteY4" fmla="*/ 2992120 h 5984239"/>
              <a:gd name="connsiteX5" fmla="*/ 5148580 w 6644640"/>
              <a:gd name="connsiteY5" fmla="*/ 5984239 h 5984239"/>
              <a:gd name="connsiteX6" fmla="*/ 1496060 w 6644640"/>
              <a:gd name="connsiteY6" fmla="*/ 5984239 h 5984239"/>
              <a:gd name="connsiteX7" fmla="*/ 0 w 6644640"/>
              <a:gd name="connsiteY7" fmla="*/ 2992120 h 5984239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4704080 w 6644640"/>
              <a:gd name="connsiteY2" fmla="*/ 19050 h 5984239"/>
              <a:gd name="connsiteX3" fmla="*/ 5264150 w 6644640"/>
              <a:gd name="connsiteY3" fmla="*/ 422909 h 5984239"/>
              <a:gd name="connsiteX4" fmla="*/ 6644640 w 6644640"/>
              <a:gd name="connsiteY4" fmla="*/ 2992120 h 5984239"/>
              <a:gd name="connsiteX5" fmla="*/ 5148580 w 6644640"/>
              <a:gd name="connsiteY5" fmla="*/ 5984239 h 5984239"/>
              <a:gd name="connsiteX6" fmla="*/ 1496060 w 6644640"/>
              <a:gd name="connsiteY6" fmla="*/ 5984239 h 5984239"/>
              <a:gd name="connsiteX7" fmla="*/ 0 w 6644640"/>
              <a:gd name="connsiteY7" fmla="*/ 2992120 h 5984239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4704080 w 6644640"/>
              <a:gd name="connsiteY2" fmla="*/ 19050 h 5984239"/>
              <a:gd name="connsiteX3" fmla="*/ 5264150 w 6644640"/>
              <a:gd name="connsiteY3" fmla="*/ 422909 h 5984239"/>
              <a:gd name="connsiteX4" fmla="*/ 6644640 w 6644640"/>
              <a:gd name="connsiteY4" fmla="*/ 2992120 h 5984239"/>
              <a:gd name="connsiteX5" fmla="*/ 5148580 w 6644640"/>
              <a:gd name="connsiteY5" fmla="*/ 5984239 h 5984239"/>
              <a:gd name="connsiteX6" fmla="*/ 1496060 w 6644640"/>
              <a:gd name="connsiteY6" fmla="*/ 5984239 h 5984239"/>
              <a:gd name="connsiteX7" fmla="*/ 0 w 6644640"/>
              <a:gd name="connsiteY7" fmla="*/ 2992120 h 5984239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1892300 w 6644640"/>
              <a:gd name="connsiteY2" fmla="*/ 2539 h 5984239"/>
              <a:gd name="connsiteX3" fmla="*/ 4704080 w 6644640"/>
              <a:gd name="connsiteY3" fmla="*/ 19050 h 5984239"/>
              <a:gd name="connsiteX4" fmla="*/ 5264150 w 6644640"/>
              <a:gd name="connsiteY4" fmla="*/ 422909 h 5984239"/>
              <a:gd name="connsiteX5" fmla="*/ 6644640 w 6644640"/>
              <a:gd name="connsiteY5" fmla="*/ 2992120 h 5984239"/>
              <a:gd name="connsiteX6" fmla="*/ 5148580 w 6644640"/>
              <a:gd name="connsiteY6" fmla="*/ 5984239 h 5984239"/>
              <a:gd name="connsiteX7" fmla="*/ 1496060 w 6644640"/>
              <a:gd name="connsiteY7" fmla="*/ 5984239 h 5984239"/>
              <a:gd name="connsiteX8" fmla="*/ 0 w 6644640"/>
              <a:gd name="connsiteY8" fmla="*/ 2992120 h 5984239"/>
              <a:gd name="connsiteX0" fmla="*/ 0 w 6644640"/>
              <a:gd name="connsiteY0" fmla="*/ 2989581 h 5981700"/>
              <a:gd name="connsiteX1" fmla="*/ 1424940 w 6644640"/>
              <a:gd name="connsiteY1" fmla="*/ 302261 h 5981700"/>
              <a:gd name="connsiteX2" fmla="*/ 1892300 w 6644640"/>
              <a:gd name="connsiteY2" fmla="*/ 0 h 5981700"/>
              <a:gd name="connsiteX3" fmla="*/ 4704080 w 6644640"/>
              <a:gd name="connsiteY3" fmla="*/ 16511 h 5981700"/>
              <a:gd name="connsiteX4" fmla="*/ 5264150 w 6644640"/>
              <a:gd name="connsiteY4" fmla="*/ 420370 h 5981700"/>
              <a:gd name="connsiteX5" fmla="*/ 6644640 w 6644640"/>
              <a:gd name="connsiteY5" fmla="*/ 2989581 h 5981700"/>
              <a:gd name="connsiteX6" fmla="*/ 5148580 w 6644640"/>
              <a:gd name="connsiteY6" fmla="*/ 5981700 h 5981700"/>
              <a:gd name="connsiteX7" fmla="*/ 1496060 w 6644640"/>
              <a:gd name="connsiteY7" fmla="*/ 5981700 h 5981700"/>
              <a:gd name="connsiteX8" fmla="*/ 0 w 6644640"/>
              <a:gd name="connsiteY8" fmla="*/ 2989581 h 5981700"/>
              <a:gd name="connsiteX0" fmla="*/ 0 w 6644640"/>
              <a:gd name="connsiteY0" fmla="*/ 2989581 h 5981700"/>
              <a:gd name="connsiteX1" fmla="*/ 1424940 w 6644640"/>
              <a:gd name="connsiteY1" fmla="*/ 302261 h 5981700"/>
              <a:gd name="connsiteX2" fmla="*/ 1892300 w 6644640"/>
              <a:gd name="connsiteY2" fmla="*/ 0 h 5981700"/>
              <a:gd name="connsiteX3" fmla="*/ 4704080 w 6644640"/>
              <a:gd name="connsiteY3" fmla="*/ 16511 h 5981700"/>
              <a:gd name="connsiteX4" fmla="*/ 5264150 w 6644640"/>
              <a:gd name="connsiteY4" fmla="*/ 420370 h 5981700"/>
              <a:gd name="connsiteX5" fmla="*/ 6644640 w 6644640"/>
              <a:gd name="connsiteY5" fmla="*/ 2989581 h 5981700"/>
              <a:gd name="connsiteX6" fmla="*/ 5148580 w 6644640"/>
              <a:gd name="connsiteY6" fmla="*/ 5981700 h 5981700"/>
              <a:gd name="connsiteX7" fmla="*/ 1496060 w 6644640"/>
              <a:gd name="connsiteY7" fmla="*/ 5981700 h 5981700"/>
              <a:gd name="connsiteX8" fmla="*/ 0 w 6644640"/>
              <a:gd name="connsiteY8" fmla="*/ 2989581 h 5981700"/>
              <a:gd name="connsiteX0" fmla="*/ 0 w 6644640"/>
              <a:gd name="connsiteY0" fmla="*/ 2989581 h 5981700"/>
              <a:gd name="connsiteX1" fmla="*/ 1424940 w 6644640"/>
              <a:gd name="connsiteY1" fmla="*/ 302261 h 5981700"/>
              <a:gd name="connsiteX2" fmla="*/ 1892300 w 6644640"/>
              <a:gd name="connsiteY2" fmla="*/ 0 h 5981700"/>
              <a:gd name="connsiteX3" fmla="*/ 4704080 w 6644640"/>
              <a:gd name="connsiteY3" fmla="*/ 16511 h 5981700"/>
              <a:gd name="connsiteX4" fmla="*/ 5264150 w 6644640"/>
              <a:gd name="connsiteY4" fmla="*/ 420370 h 5981700"/>
              <a:gd name="connsiteX5" fmla="*/ 6644640 w 6644640"/>
              <a:gd name="connsiteY5" fmla="*/ 2989581 h 5981700"/>
              <a:gd name="connsiteX6" fmla="*/ 5148580 w 6644640"/>
              <a:gd name="connsiteY6" fmla="*/ 5981700 h 5981700"/>
              <a:gd name="connsiteX7" fmla="*/ 1496060 w 6644640"/>
              <a:gd name="connsiteY7" fmla="*/ 5981700 h 5981700"/>
              <a:gd name="connsiteX8" fmla="*/ 0 w 6644640"/>
              <a:gd name="connsiteY8" fmla="*/ 2989581 h 5981700"/>
              <a:gd name="connsiteX0" fmla="*/ 0 w 6644640"/>
              <a:gd name="connsiteY0" fmla="*/ 2997201 h 5989320"/>
              <a:gd name="connsiteX1" fmla="*/ 1424940 w 6644640"/>
              <a:gd name="connsiteY1" fmla="*/ 309881 h 5989320"/>
              <a:gd name="connsiteX2" fmla="*/ 1976120 w 6644640"/>
              <a:gd name="connsiteY2" fmla="*/ 0 h 5989320"/>
              <a:gd name="connsiteX3" fmla="*/ 4704080 w 6644640"/>
              <a:gd name="connsiteY3" fmla="*/ 24131 h 5989320"/>
              <a:gd name="connsiteX4" fmla="*/ 5264150 w 6644640"/>
              <a:gd name="connsiteY4" fmla="*/ 427990 h 5989320"/>
              <a:gd name="connsiteX5" fmla="*/ 6644640 w 6644640"/>
              <a:gd name="connsiteY5" fmla="*/ 2997201 h 5989320"/>
              <a:gd name="connsiteX6" fmla="*/ 5148580 w 6644640"/>
              <a:gd name="connsiteY6" fmla="*/ 5989320 h 5989320"/>
              <a:gd name="connsiteX7" fmla="*/ 1496060 w 6644640"/>
              <a:gd name="connsiteY7" fmla="*/ 5989320 h 5989320"/>
              <a:gd name="connsiteX8" fmla="*/ 0 w 6644640"/>
              <a:gd name="connsiteY8" fmla="*/ 2997201 h 5989320"/>
              <a:gd name="connsiteX0" fmla="*/ 0 w 6644640"/>
              <a:gd name="connsiteY0" fmla="*/ 2997201 h 5989320"/>
              <a:gd name="connsiteX1" fmla="*/ 1424940 w 6644640"/>
              <a:gd name="connsiteY1" fmla="*/ 309881 h 5989320"/>
              <a:gd name="connsiteX2" fmla="*/ 1976120 w 6644640"/>
              <a:gd name="connsiteY2" fmla="*/ 0 h 5989320"/>
              <a:gd name="connsiteX3" fmla="*/ 4704080 w 6644640"/>
              <a:gd name="connsiteY3" fmla="*/ 24131 h 5989320"/>
              <a:gd name="connsiteX4" fmla="*/ 5264150 w 6644640"/>
              <a:gd name="connsiteY4" fmla="*/ 427990 h 5989320"/>
              <a:gd name="connsiteX5" fmla="*/ 6644640 w 6644640"/>
              <a:gd name="connsiteY5" fmla="*/ 2997201 h 5989320"/>
              <a:gd name="connsiteX6" fmla="*/ 5148580 w 6644640"/>
              <a:gd name="connsiteY6" fmla="*/ 5989320 h 5989320"/>
              <a:gd name="connsiteX7" fmla="*/ 1496060 w 6644640"/>
              <a:gd name="connsiteY7" fmla="*/ 5989320 h 5989320"/>
              <a:gd name="connsiteX8" fmla="*/ 0 w 6644640"/>
              <a:gd name="connsiteY8" fmla="*/ 2997201 h 5989320"/>
              <a:gd name="connsiteX0" fmla="*/ 0 w 6614160"/>
              <a:gd name="connsiteY0" fmla="*/ 2768601 h 5989320"/>
              <a:gd name="connsiteX1" fmla="*/ 1394460 w 6614160"/>
              <a:gd name="connsiteY1" fmla="*/ 309881 h 5989320"/>
              <a:gd name="connsiteX2" fmla="*/ 1945640 w 6614160"/>
              <a:gd name="connsiteY2" fmla="*/ 0 h 5989320"/>
              <a:gd name="connsiteX3" fmla="*/ 4673600 w 6614160"/>
              <a:gd name="connsiteY3" fmla="*/ 24131 h 5989320"/>
              <a:gd name="connsiteX4" fmla="*/ 5233670 w 6614160"/>
              <a:gd name="connsiteY4" fmla="*/ 427990 h 5989320"/>
              <a:gd name="connsiteX5" fmla="*/ 6614160 w 6614160"/>
              <a:gd name="connsiteY5" fmla="*/ 2997201 h 5989320"/>
              <a:gd name="connsiteX6" fmla="*/ 5118100 w 6614160"/>
              <a:gd name="connsiteY6" fmla="*/ 5989320 h 5989320"/>
              <a:gd name="connsiteX7" fmla="*/ 1465580 w 6614160"/>
              <a:gd name="connsiteY7" fmla="*/ 5989320 h 5989320"/>
              <a:gd name="connsiteX8" fmla="*/ 0 w 6614160"/>
              <a:gd name="connsiteY8" fmla="*/ 2768601 h 5989320"/>
              <a:gd name="connsiteX0" fmla="*/ 0 w 6614160"/>
              <a:gd name="connsiteY0" fmla="*/ 2768601 h 5989320"/>
              <a:gd name="connsiteX1" fmla="*/ 1394460 w 6614160"/>
              <a:gd name="connsiteY1" fmla="*/ 309881 h 5989320"/>
              <a:gd name="connsiteX2" fmla="*/ 1945640 w 6614160"/>
              <a:gd name="connsiteY2" fmla="*/ 0 h 5989320"/>
              <a:gd name="connsiteX3" fmla="*/ 4673600 w 6614160"/>
              <a:gd name="connsiteY3" fmla="*/ 24131 h 5989320"/>
              <a:gd name="connsiteX4" fmla="*/ 5233670 w 6614160"/>
              <a:gd name="connsiteY4" fmla="*/ 427990 h 5989320"/>
              <a:gd name="connsiteX5" fmla="*/ 6614160 w 6614160"/>
              <a:gd name="connsiteY5" fmla="*/ 2997201 h 5989320"/>
              <a:gd name="connsiteX6" fmla="*/ 5118100 w 6614160"/>
              <a:gd name="connsiteY6" fmla="*/ 5989320 h 5989320"/>
              <a:gd name="connsiteX7" fmla="*/ 1465580 w 6614160"/>
              <a:gd name="connsiteY7" fmla="*/ 5989320 h 5989320"/>
              <a:gd name="connsiteX8" fmla="*/ 170180 w 6614160"/>
              <a:gd name="connsiteY8" fmla="*/ 3169919 h 5989320"/>
              <a:gd name="connsiteX9" fmla="*/ 0 w 6614160"/>
              <a:gd name="connsiteY9" fmla="*/ 2768601 h 5989320"/>
              <a:gd name="connsiteX0" fmla="*/ 0 w 6614160"/>
              <a:gd name="connsiteY0" fmla="*/ 2768601 h 5989320"/>
              <a:gd name="connsiteX1" fmla="*/ 1394460 w 6614160"/>
              <a:gd name="connsiteY1" fmla="*/ 309881 h 5989320"/>
              <a:gd name="connsiteX2" fmla="*/ 1945640 w 6614160"/>
              <a:gd name="connsiteY2" fmla="*/ 0 h 5989320"/>
              <a:gd name="connsiteX3" fmla="*/ 4673600 w 6614160"/>
              <a:gd name="connsiteY3" fmla="*/ 24131 h 5989320"/>
              <a:gd name="connsiteX4" fmla="*/ 5233670 w 6614160"/>
              <a:gd name="connsiteY4" fmla="*/ 427990 h 5989320"/>
              <a:gd name="connsiteX5" fmla="*/ 6614160 w 6614160"/>
              <a:gd name="connsiteY5" fmla="*/ 2997201 h 5989320"/>
              <a:gd name="connsiteX6" fmla="*/ 5118100 w 6614160"/>
              <a:gd name="connsiteY6" fmla="*/ 5989320 h 5989320"/>
              <a:gd name="connsiteX7" fmla="*/ 1465580 w 6614160"/>
              <a:gd name="connsiteY7" fmla="*/ 5989320 h 5989320"/>
              <a:gd name="connsiteX8" fmla="*/ 17780 w 6614160"/>
              <a:gd name="connsiteY8" fmla="*/ 3276599 h 5989320"/>
              <a:gd name="connsiteX9" fmla="*/ 0 w 6614160"/>
              <a:gd name="connsiteY9" fmla="*/ 2768601 h 5989320"/>
              <a:gd name="connsiteX0" fmla="*/ 15695 w 6629855"/>
              <a:gd name="connsiteY0" fmla="*/ 2768601 h 5989320"/>
              <a:gd name="connsiteX1" fmla="*/ 1410155 w 6629855"/>
              <a:gd name="connsiteY1" fmla="*/ 309881 h 5989320"/>
              <a:gd name="connsiteX2" fmla="*/ 1961335 w 6629855"/>
              <a:gd name="connsiteY2" fmla="*/ 0 h 5989320"/>
              <a:gd name="connsiteX3" fmla="*/ 4689295 w 6629855"/>
              <a:gd name="connsiteY3" fmla="*/ 24131 h 5989320"/>
              <a:gd name="connsiteX4" fmla="*/ 5249365 w 6629855"/>
              <a:gd name="connsiteY4" fmla="*/ 427990 h 5989320"/>
              <a:gd name="connsiteX5" fmla="*/ 6629855 w 6629855"/>
              <a:gd name="connsiteY5" fmla="*/ 2997201 h 5989320"/>
              <a:gd name="connsiteX6" fmla="*/ 5133795 w 6629855"/>
              <a:gd name="connsiteY6" fmla="*/ 5989320 h 5989320"/>
              <a:gd name="connsiteX7" fmla="*/ 1481275 w 6629855"/>
              <a:gd name="connsiteY7" fmla="*/ 5989320 h 5989320"/>
              <a:gd name="connsiteX8" fmla="*/ 33475 w 6629855"/>
              <a:gd name="connsiteY8" fmla="*/ 3276599 h 5989320"/>
              <a:gd name="connsiteX9" fmla="*/ 15695 w 6629855"/>
              <a:gd name="connsiteY9" fmla="*/ 2768601 h 5989320"/>
              <a:gd name="connsiteX0" fmla="*/ 31178 w 6645338"/>
              <a:gd name="connsiteY0" fmla="*/ 2768601 h 5989320"/>
              <a:gd name="connsiteX1" fmla="*/ 1425638 w 6645338"/>
              <a:gd name="connsiteY1" fmla="*/ 309881 h 5989320"/>
              <a:gd name="connsiteX2" fmla="*/ 1976818 w 6645338"/>
              <a:gd name="connsiteY2" fmla="*/ 0 h 5989320"/>
              <a:gd name="connsiteX3" fmla="*/ 4704778 w 6645338"/>
              <a:gd name="connsiteY3" fmla="*/ 24131 h 5989320"/>
              <a:gd name="connsiteX4" fmla="*/ 5264848 w 6645338"/>
              <a:gd name="connsiteY4" fmla="*/ 427990 h 5989320"/>
              <a:gd name="connsiteX5" fmla="*/ 6645338 w 6645338"/>
              <a:gd name="connsiteY5" fmla="*/ 2997201 h 5989320"/>
              <a:gd name="connsiteX6" fmla="*/ 5149278 w 6645338"/>
              <a:gd name="connsiteY6" fmla="*/ 5989320 h 5989320"/>
              <a:gd name="connsiteX7" fmla="*/ 1496758 w 6645338"/>
              <a:gd name="connsiteY7" fmla="*/ 5989320 h 5989320"/>
              <a:gd name="connsiteX8" fmla="*/ 48958 w 6645338"/>
              <a:gd name="connsiteY8" fmla="*/ 3276599 h 5989320"/>
              <a:gd name="connsiteX9" fmla="*/ 31178 w 6645338"/>
              <a:gd name="connsiteY9" fmla="*/ 2768601 h 5989320"/>
              <a:gd name="connsiteX0" fmla="*/ 31178 w 6645338"/>
              <a:gd name="connsiteY0" fmla="*/ 2768601 h 5989320"/>
              <a:gd name="connsiteX1" fmla="*/ 1425638 w 6645338"/>
              <a:gd name="connsiteY1" fmla="*/ 309881 h 5989320"/>
              <a:gd name="connsiteX2" fmla="*/ 1976818 w 6645338"/>
              <a:gd name="connsiteY2" fmla="*/ 0 h 5989320"/>
              <a:gd name="connsiteX3" fmla="*/ 4704778 w 6645338"/>
              <a:gd name="connsiteY3" fmla="*/ 24131 h 5989320"/>
              <a:gd name="connsiteX4" fmla="*/ 5264848 w 6645338"/>
              <a:gd name="connsiteY4" fmla="*/ 427990 h 5989320"/>
              <a:gd name="connsiteX5" fmla="*/ 6645338 w 6645338"/>
              <a:gd name="connsiteY5" fmla="*/ 2997201 h 5989320"/>
              <a:gd name="connsiteX6" fmla="*/ 5149278 w 6645338"/>
              <a:gd name="connsiteY6" fmla="*/ 5989320 h 5989320"/>
              <a:gd name="connsiteX7" fmla="*/ 1496758 w 6645338"/>
              <a:gd name="connsiteY7" fmla="*/ 5989320 h 5989320"/>
              <a:gd name="connsiteX8" fmla="*/ 1367219 w 6645338"/>
              <a:gd name="connsiteY8" fmla="*/ 5707379 h 5989320"/>
              <a:gd name="connsiteX9" fmla="*/ 48958 w 6645338"/>
              <a:gd name="connsiteY9" fmla="*/ 3276599 h 5989320"/>
              <a:gd name="connsiteX10" fmla="*/ 31178 w 6645338"/>
              <a:gd name="connsiteY10" fmla="*/ 2768601 h 5989320"/>
              <a:gd name="connsiteX0" fmla="*/ 31178 w 6645338"/>
              <a:gd name="connsiteY0" fmla="*/ 2768601 h 5989320"/>
              <a:gd name="connsiteX1" fmla="*/ 1425638 w 6645338"/>
              <a:gd name="connsiteY1" fmla="*/ 309881 h 5989320"/>
              <a:gd name="connsiteX2" fmla="*/ 1976818 w 6645338"/>
              <a:gd name="connsiteY2" fmla="*/ 0 h 5989320"/>
              <a:gd name="connsiteX3" fmla="*/ 4704778 w 6645338"/>
              <a:gd name="connsiteY3" fmla="*/ 24131 h 5989320"/>
              <a:gd name="connsiteX4" fmla="*/ 5264848 w 6645338"/>
              <a:gd name="connsiteY4" fmla="*/ 427990 h 5989320"/>
              <a:gd name="connsiteX5" fmla="*/ 6645338 w 6645338"/>
              <a:gd name="connsiteY5" fmla="*/ 2997201 h 5989320"/>
              <a:gd name="connsiteX6" fmla="*/ 5149278 w 6645338"/>
              <a:gd name="connsiteY6" fmla="*/ 5989320 h 5989320"/>
              <a:gd name="connsiteX7" fmla="*/ 1496758 w 6645338"/>
              <a:gd name="connsiteY7" fmla="*/ 5989320 h 5989320"/>
              <a:gd name="connsiteX8" fmla="*/ 1412939 w 6645338"/>
              <a:gd name="connsiteY8" fmla="*/ 5684519 h 5989320"/>
              <a:gd name="connsiteX9" fmla="*/ 48958 w 6645338"/>
              <a:gd name="connsiteY9" fmla="*/ 3276599 h 5989320"/>
              <a:gd name="connsiteX10" fmla="*/ 31178 w 6645338"/>
              <a:gd name="connsiteY10" fmla="*/ 2768601 h 598932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149278 w 6645338"/>
              <a:gd name="connsiteY6" fmla="*/ 5989320 h 6012180"/>
              <a:gd name="connsiteX7" fmla="*/ 1953958 w 6645338"/>
              <a:gd name="connsiteY7" fmla="*/ 6012180 h 6012180"/>
              <a:gd name="connsiteX8" fmla="*/ 1412939 w 6645338"/>
              <a:gd name="connsiteY8" fmla="*/ 5684519 h 6012180"/>
              <a:gd name="connsiteX9" fmla="*/ 48958 w 6645338"/>
              <a:gd name="connsiteY9" fmla="*/ 3276599 h 6012180"/>
              <a:gd name="connsiteX10" fmla="*/ 31178 w 6645338"/>
              <a:gd name="connsiteY10" fmla="*/ 2768601 h 601218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149278 w 6645338"/>
              <a:gd name="connsiteY6" fmla="*/ 5989320 h 6012180"/>
              <a:gd name="connsiteX7" fmla="*/ 1953958 w 6645338"/>
              <a:gd name="connsiteY7" fmla="*/ 6012180 h 6012180"/>
              <a:gd name="connsiteX8" fmla="*/ 1412939 w 6645338"/>
              <a:gd name="connsiteY8" fmla="*/ 5684519 h 6012180"/>
              <a:gd name="connsiteX9" fmla="*/ 48958 w 6645338"/>
              <a:gd name="connsiteY9" fmla="*/ 3276599 h 6012180"/>
              <a:gd name="connsiteX10" fmla="*/ 31178 w 6645338"/>
              <a:gd name="connsiteY10" fmla="*/ 2768601 h 601218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149278 w 6645338"/>
              <a:gd name="connsiteY6" fmla="*/ 5989320 h 6012180"/>
              <a:gd name="connsiteX7" fmla="*/ 1953958 w 6645338"/>
              <a:gd name="connsiteY7" fmla="*/ 6012180 h 6012180"/>
              <a:gd name="connsiteX8" fmla="*/ 1412939 w 6645338"/>
              <a:gd name="connsiteY8" fmla="*/ 5684519 h 6012180"/>
              <a:gd name="connsiteX9" fmla="*/ 48958 w 6645338"/>
              <a:gd name="connsiteY9" fmla="*/ 3276599 h 6012180"/>
              <a:gd name="connsiteX10" fmla="*/ 31178 w 6645338"/>
              <a:gd name="connsiteY10" fmla="*/ 2768601 h 601218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240718 w 6645338"/>
              <a:gd name="connsiteY6" fmla="*/ 5623560 h 6012180"/>
              <a:gd name="connsiteX7" fmla="*/ 1953958 w 6645338"/>
              <a:gd name="connsiteY7" fmla="*/ 6012180 h 6012180"/>
              <a:gd name="connsiteX8" fmla="*/ 1412939 w 6645338"/>
              <a:gd name="connsiteY8" fmla="*/ 5684519 h 6012180"/>
              <a:gd name="connsiteX9" fmla="*/ 48958 w 6645338"/>
              <a:gd name="connsiteY9" fmla="*/ 3276599 h 6012180"/>
              <a:gd name="connsiteX10" fmla="*/ 31178 w 6645338"/>
              <a:gd name="connsiteY10" fmla="*/ 2768601 h 601218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240718 w 6645338"/>
              <a:gd name="connsiteY6" fmla="*/ 5623560 h 6012180"/>
              <a:gd name="connsiteX7" fmla="*/ 4491419 w 6645338"/>
              <a:gd name="connsiteY7" fmla="*/ 5699759 h 6012180"/>
              <a:gd name="connsiteX8" fmla="*/ 1953958 w 6645338"/>
              <a:gd name="connsiteY8" fmla="*/ 6012180 h 6012180"/>
              <a:gd name="connsiteX9" fmla="*/ 1412939 w 6645338"/>
              <a:gd name="connsiteY9" fmla="*/ 5684519 h 6012180"/>
              <a:gd name="connsiteX10" fmla="*/ 48958 w 6645338"/>
              <a:gd name="connsiteY10" fmla="*/ 3276599 h 6012180"/>
              <a:gd name="connsiteX11" fmla="*/ 31178 w 6645338"/>
              <a:gd name="connsiteY11" fmla="*/ 2768601 h 601218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240718 w 6645338"/>
              <a:gd name="connsiteY6" fmla="*/ 5623560 h 6012180"/>
              <a:gd name="connsiteX7" fmla="*/ 4758119 w 6645338"/>
              <a:gd name="connsiteY7" fmla="*/ 6004559 h 6012180"/>
              <a:gd name="connsiteX8" fmla="*/ 1953958 w 6645338"/>
              <a:gd name="connsiteY8" fmla="*/ 6012180 h 6012180"/>
              <a:gd name="connsiteX9" fmla="*/ 1412939 w 6645338"/>
              <a:gd name="connsiteY9" fmla="*/ 5684519 h 6012180"/>
              <a:gd name="connsiteX10" fmla="*/ 48958 w 6645338"/>
              <a:gd name="connsiteY10" fmla="*/ 3276599 h 6012180"/>
              <a:gd name="connsiteX11" fmla="*/ 31178 w 6645338"/>
              <a:gd name="connsiteY11" fmla="*/ 2768601 h 601218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240718 w 6645338"/>
              <a:gd name="connsiteY6" fmla="*/ 5623560 h 6012180"/>
              <a:gd name="connsiteX7" fmla="*/ 4758119 w 6645338"/>
              <a:gd name="connsiteY7" fmla="*/ 6004559 h 6012180"/>
              <a:gd name="connsiteX8" fmla="*/ 1953958 w 6645338"/>
              <a:gd name="connsiteY8" fmla="*/ 6012180 h 6012180"/>
              <a:gd name="connsiteX9" fmla="*/ 1412939 w 6645338"/>
              <a:gd name="connsiteY9" fmla="*/ 5684519 h 6012180"/>
              <a:gd name="connsiteX10" fmla="*/ 48958 w 6645338"/>
              <a:gd name="connsiteY10" fmla="*/ 3276599 h 6012180"/>
              <a:gd name="connsiteX11" fmla="*/ 31178 w 6645338"/>
              <a:gd name="connsiteY11" fmla="*/ 2768601 h 601218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240718 w 6645338"/>
              <a:gd name="connsiteY6" fmla="*/ 5623560 h 6012180"/>
              <a:gd name="connsiteX7" fmla="*/ 4758119 w 6645338"/>
              <a:gd name="connsiteY7" fmla="*/ 6004559 h 6012180"/>
              <a:gd name="connsiteX8" fmla="*/ 1953958 w 6645338"/>
              <a:gd name="connsiteY8" fmla="*/ 6012180 h 6012180"/>
              <a:gd name="connsiteX9" fmla="*/ 1412939 w 6645338"/>
              <a:gd name="connsiteY9" fmla="*/ 5684519 h 6012180"/>
              <a:gd name="connsiteX10" fmla="*/ 48958 w 6645338"/>
              <a:gd name="connsiteY10" fmla="*/ 3276599 h 6012180"/>
              <a:gd name="connsiteX11" fmla="*/ 31178 w 6645338"/>
              <a:gd name="connsiteY11" fmla="*/ 2768601 h 6012180"/>
              <a:gd name="connsiteX0" fmla="*/ 31178 w 6576758"/>
              <a:gd name="connsiteY0" fmla="*/ 2768601 h 6012180"/>
              <a:gd name="connsiteX1" fmla="*/ 1425638 w 6576758"/>
              <a:gd name="connsiteY1" fmla="*/ 309881 h 6012180"/>
              <a:gd name="connsiteX2" fmla="*/ 1976818 w 6576758"/>
              <a:gd name="connsiteY2" fmla="*/ 0 h 6012180"/>
              <a:gd name="connsiteX3" fmla="*/ 4704778 w 6576758"/>
              <a:gd name="connsiteY3" fmla="*/ 24131 h 6012180"/>
              <a:gd name="connsiteX4" fmla="*/ 5264848 w 6576758"/>
              <a:gd name="connsiteY4" fmla="*/ 427990 h 6012180"/>
              <a:gd name="connsiteX5" fmla="*/ 6576758 w 6576758"/>
              <a:gd name="connsiteY5" fmla="*/ 3279141 h 6012180"/>
              <a:gd name="connsiteX6" fmla="*/ 5240718 w 6576758"/>
              <a:gd name="connsiteY6" fmla="*/ 5623560 h 6012180"/>
              <a:gd name="connsiteX7" fmla="*/ 4758119 w 6576758"/>
              <a:gd name="connsiteY7" fmla="*/ 6004559 h 6012180"/>
              <a:gd name="connsiteX8" fmla="*/ 1953958 w 6576758"/>
              <a:gd name="connsiteY8" fmla="*/ 6012180 h 6012180"/>
              <a:gd name="connsiteX9" fmla="*/ 1412939 w 6576758"/>
              <a:gd name="connsiteY9" fmla="*/ 5684519 h 6012180"/>
              <a:gd name="connsiteX10" fmla="*/ 48958 w 6576758"/>
              <a:gd name="connsiteY10" fmla="*/ 3276599 h 6012180"/>
              <a:gd name="connsiteX11" fmla="*/ 31178 w 6576758"/>
              <a:gd name="connsiteY11" fmla="*/ 2768601 h 6012180"/>
              <a:gd name="connsiteX0" fmla="*/ 31178 w 6576758"/>
              <a:gd name="connsiteY0" fmla="*/ 2768601 h 6012180"/>
              <a:gd name="connsiteX1" fmla="*/ 1425638 w 6576758"/>
              <a:gd name="connsiteY1" fmla="*/ 309881 h 6012180"/>
              <a:gd name="connsiteX2" fmla="*/ 1976818 w 6576758"/>
              <a:gd name="connsiteY2" fmla="*/ 0 h 6012180"/>
              <a:gd name="connsiteX3" fmla="*/ 4704778 w 6576758"/>
              <a:gd name="connsiteY3" fmla="*/ 24131 h 6012180"/>
              <a:gd name="connsiteX4" fmla="*/ 5264848 w 6576758"/>
              <a:gd name="connsiteY4" fmla="*/ 427990 h 6012180"/>
              <a:gd name="connsiteX5" fmla="*/ 6350699 w 6576758"/>
              <a:gd name="connsiteY5" fmla="*/ 2773679 h 6012180"/>
              <a:gd name="connsiteX6" fmla="*/ 6576758 w 6576758"/>
              <a:gd name="connsiteY6" fmla="*/ 3279141 h 6012180"/>
              <a:gd name="connsiteX7" fmla="*/ 5240718 w 6576758"/>
              <a:gd name="connsiteY7" fmla="*/ 5623560 h 6012180"/>
              <a:gd name="connsiteX8" fmla="*/ 4758119 w 6576758"/>
              <a:gd name="connsiteY8" fmla="*/ 6004559 h 6012180"/>
              <a:gd name="connsiteX9" fmla="*/ 1953958 w 6576758"/>
              <a:gd name="connsiteY9" fmla="*/ 6012180 h 6012180"/>
              <a:gd name="connsiteX10" fmla="*/ 1412939 w 6576758"/>
              <a:gd name="connsiteY10" fmla="*/ 5684519 h 6012180"/>
              <a:gd name="connsiteX11" fmla="*/ 48958 w 6576758"/>
              <a:gd name="connsiteY11" fmla="*/ 3276599 h 6012180"/>
              <a:gd name="connsiteX12" fmla="*/ 31178 w 6576758"/>
              <a:gd name="connsiteY12" fmla="*/ 2768601 h 6012180"/>
              <a:gd name="connsiteX0" fmla="*/ 31178 w 6579299"/>
              <a:gd name="connsiteY0" fmla="*/ 2768601 h 6012180"/>
              <a:gd name="connsiteX1" fmla="*/ 1425638 w 6579299"/>
              <a:gd name="connsiteY1" fmla="*/ 309881 h 6012180"/>
              <a:gd name="connsiteX2" fmla="*/ 1976818 w 6579299"/>
              <a:gd name="connsiteY2" fmla="*/ 0 h 6012180"/>
              <a:gd name="connsiteX3" fmla="*/ 4704778 w 6579299"/>
              <a:gd name="connsiteY3" fmla="*/ 24131 h 6012180"/>
              <a:gd name="connsiteX4" fmla="*/ 5264848 w 6579299"/>
              <a:gd name="connsiteY4" fmla="*/ 427990 h 6012180"/>
              <a:gd name="connsiteX5" fmla="*/ 6579299 w 6579299"/>
              <a:gd name="connsiteY5" fmla="*/ 2766059 h 6012180"/>
              <a:gd name="connsiteX6" fmla="*/ 6576758 w 6579299"/>
              <a:gd name="connsiteY6" fmla="*/ 3279141 h 6012180"/>
              <a:gd name="connsiteX7" fmla="*/ 5240718 w 6579299"/>
              <a:gd name="connsiteY7" fmla="*/ 5623560 h 6012180"/>
              <a:gd name="connsiteX8" fmla="*/ 4758119 w 6579299"/>
              <a:gd name="connsiteY8" fmla="*/ 6004559 h 6012180"/>
              <a:gd name="connsiteX9" fmla="*/ 1953958 w 6579299"/>
              <a:gd name="connsiteY9" fmla="*/ 6012180 h 6012180"/>
              <a:gd name="connsiteX10" fmla="*/ 1412939 w 6579299"/>
              <a:gd name="connsiteY10" fmla="*/ 5684519 h 6012180"/>
              <a:gd name="connsiteX11" fmla="*/ 48958 w 6579299"/>
              <a:gd name="connsiteY11" fmla="*/ 3276599 h 6012180"/>
              <a:gd name="connsiteX12" fmla="*/ 31178 w 6579299"/>
              <a:gd name="connsiteY12" fmla="*/ 2768601 h 6012180"/>
              <a:gd name="connsiteX0" fmla="*/ 31178 w 6605554"/>
              <a:gd name="connsiteY0" fmla="*/ 2768601 h 6012180"/>
              <a:gd name="connsiteX1" fmla="*/ 1425638 w 6605554"/>
              <a:gd name="connsiteY1" fmla="*/ 309881 h 6012180"/>
              <a:gd name="connsiteX2" fmla="*/ 1976818 w 6605554"/>
              <a:gd name="connsiteY2" fmla="*/ 0 h 6012180"/>
              <a:gd name="connsiteX3" fmla="*/ 4704778 w 6605554"/>
              <a:gd name="connsiteY3" fmla="*/ 24131 h 6012180"/>
              <a:gd name="connsiteX4" fmla="*/ 5264848 w 6605554"/>
              <a:gd name="connsiteY4" fmla="*/ 427990 h 6012180"/>
              <a:gd name="connsiteX5" fmla="*/ 6579299 w 6605554"/>
              <a:gd name="connsiteY5" fmla="*/ 2766059 h 6012180"/>
              <a:gd name="connsiteX6" fmla="*/ 6576758 w 6605554"/>
              <a:gd name="connsiteY6" fmla="*/ 3279141 h 6012180"/>
              <a:gd name="connsiteX7" fmla="*/ 5240718 w 6605554"/>
              <a:gd name="connsiteY7" fmla="*/ 5623560 h 6012180"/>
              <a:gd name="connsiteX8" fmla="*/ 4758119 w 6605554"/>
              <a:gd name="connsiteY8" fmla="*/ 6004559 h 6012180"/>
              <a:gd name="connsiteX9" fmla="*/ 1953958 w 6605554"/>
              <a:gd name="connsiteY9" fmla="*/ 6012180 h 6012180"/>
              <a:gd name="connsiteX10" fmla="*/ 1412939 w 6605554"/>
              <a:gd name="connsiteY10" fmla="*/ 5684519 h 6012180"/>
              <a:gd name="connsiteX11" fmla="*/ 48958 w 6605554"/>
              <a:gd name="connsiteY11" fmla="*/ 3276599 h 6012180"/>
              <a:gd name="connsiteX12" fmla="*/ 31178 w 6605554"/>
              <a:gd name="connsiteY12" fmla="*/ 2768601 h 6012180"/>
              <a:gd name="connsiteX0" fmla="*/ 31178 w 6618334"/>
              <a:gd name="connsiteY0" fmla="*/ 2768601 h 6012180"/>
              <a:gd name="connsiteX1" fmla="*/ 1425638 w 6618334"/>
              <a:gd name="connsiteY1" fmla="*/ 309881 h 6012180"/>
              <a:gd name="connsiteX2" fmla="*/ 1976818 w 6618334"/>
              <a:gd name="connsiteY2" fmla="*/ 0 h 6012180"/>
              <a:gd name="connsiteX3" fmla="*/ 4704778 w 6618334"/>
              <a:gd name="connsiteY3" fmla="*/ 24131 h 6012180"/>
              <a:gd name="connsiteX4" fmla="*/ 5264848 w 6618334"/>
              <a:gd name="connsiteY4" fmla="*/ 427990 h 6012180"/>
              <a:gd name="connsiteX5" fmla="*/ 6579299 w 6618334"/>
              <a:gd name="connsiteY5" fmla="*/ 2766059 h 6012180"/>
              <a:gd name="connsiteX6" fmla="*/ 6576758 w 6618334"/>
              <a:gd name="connsiteY6" fmla="*/ 3279141 h 6012180"/>
              <a:gd name="connsiteX7" fmla="*/ 5240718 w 6618334"/>
              <a:gd name="connsiteY7" fmla="*/ 5623560 h 6012180"/>
              <a:gd name="connsiteX8" fmla="*/ 4758119 w 6618334"/>
              <a:gd name="connsiteY8" fmla="*/ 6004559 h 6012180"/>
              <a:gd name="connsiteX9" fmla="*/ 1953958 w 6618334"/>
              <a:gd name="connsiteY9" fmla="*/ 6012180 h 6012180"/>
              <a:gd name="connsiteX10" fmla="*/ 1412939 w 6618334"/>
              <a:gd name="connsiteY10" fmla="*/ 5684519 h 6012180"/>
              <a:gd name="connsiteX11" fmla="*/ 48958 w 6618334"/>
              <a:gd name="connsiteY11" fmla="*/ 3276599 h 6012180"/>
              <a:gd name="connsiteX12" fmla="*/ 31178 w 6618334"/>
              <a:gd name="connsiteY12" fmla="*/ 2768601 h 6012180"/>
              <a:gd name="connsiteX0" fmla="*/ 68715 w 6597670"/>
              <a:gd name="connsiteY0" fmla="*/ 2743338 h 6012180"/>
              <a:gd name="connsiteX1" fmla="*/ 1404974 w 6597670"/>
              <a:gd name="connsiteY1" fmla="*/ 309881 h 6012180"/>
              <a:gd name="connsiteX2" fmla="*/ 1956154 w 6597670"/>
              <a:gd name="connsiteY2" fmla="*/ 0 h 6012180"/>
              <a:gd name="connsiteX3" fmla="*/ 4684114 w 6597670"/>
              <a:gd name="connsiteY3" fmla="*/ 24131 h 6012180"/>
              <a:gd name="connsiteX4" fmla="*/ 5244184 w 6597670"/>
              <a:gd name="connsiteY4" fmla="*/ 427990 h 6012180"/>
              <a:gd name="connsiteX5" fmla="*/ 6558635 w 6597670"/>
              <a:gd name="connsiteY5" fmla="*/ 2766059 h 6012180"/>
              <a:gd name="connsiteX6" fmla="*/ 6556094 w 6597670"/>
              <a:gd name="connsiteY6" fmla="*/ 3279141 h 6012180"/>
              <a:gd name="connsiteX7" fmla="*/ 5220054 w 6597670"/>
              <a:gd name="connsiteY7" fmla="*/ 5623560 h 6012180"/>
              <a:gd name="connsiteX8" fmla="*/ 4737455 w 6597670"/>
              <a:gd name="connsiteY8" fmla="*/ 6004559 h 6012180"/>
              <a:gd name="connsiteX9" fmla="*/ 1933294 w 6597670"/>
              <a:gd name="connsiteY9" fmla="*/ 6012180 h 6012180"/>
              <a:gd name="connsiteX10" fmla="*/ 1392275 w 6597670"/>
              <a:gd name="connsiteY10" fmla="*/ 5684519 h 6012180"/>
              <a:gd name="connsiteX11" fmla="*/ 28294 w 6597670"/>
              <a:gd name="connsiteY11" fmla="*/ 3276599 h 6012180"/>
              <a:gd name="connsiteX12" fmla="*/ 68715 w 6597670"/>
              <a:gd name="connsiteY12" fmla="*/ 2743338 h 6012180"/>
              <a:gd name="connsiteX0" fmla="*/ 68716 w 6597670"/>
              <a:gd name="connsiteY0" fmla="*/ 2701237 h 6012180"/>
              <a:gd name="connsiteX1" fmla="*/ 1404974 w 6597670"/>
              <a:gd name="connsiteY1" fmla="*/ 309881 h 6012180"/>
              <a:gd name="connsiteX2" fmla="*/ 1956154 w 6597670"/>
              <a:gd name="connsiteY2" fmla="*/ 0 h 6012180"/>
              <a:gd name="connsiteX3" fmla="*/ 4684114 w 6597670"/>
              <a:gd name="connsiteY3" fmla="*/ 24131 h 6012180"/>
              <a:gd name="connsiteX4" fmla="*/ 5244184 w 6597670"/>
              <a:gd name="connsiteY4" fmla="*/ 427990 h 6012180"/>
              <a:gd name="connsiteX5" fmla="*/ 6558635 w 6597670"/>
              <a:gd name="connsiteY5" fmla="*/ 2766059 h 6012180"/>
              <a:gd name="connsiteX6" fmla="*/ 6556094 w 6597670"/>
              <a:gd name="connsiteY6" fmla="*/ 3279141 h 6012180"/>
              <a:gd name="connsiteX7" fmla="*/ 5220054 w 6597670"/>
              <a:gd name="connsiteY7" fmla="*/ 5623560 h 6012180"/>
              <a:gd name="connsiteX8" fmla="*/ 4737455 w 6597670"/>
              <a:gd name="connsiteY8" fmla="*/ 6004559 h 6012180"/>
              <a:gd name="connsiteX9" fmla="*/ 1933294 w 6597670"/>
              <a:gd name="connsiteY9" fmla="*/ 6012180 h 6012180"/>
              <a:gd name="connsiteX10" fmla="*/ 1392275 w 6597670"/>
              <a:gd name="connsiteY10" fmla="*/ 5684519 h 6012180"/>
              <a:gd name="connsiteX11" fmla="*/ 28294 w 6597670"/>
              <a:gd name="connsiteY11" fmla="*/ 3276599 h 6012180"/>
              <a:gd name="connsiteX12" fmla="*/ 68716 w 6597670"/>
              <a:gd name="connsiteY12" fmla="*/ 2701237 h 6012180"/>
              <a:gd name="connsiteX0" fmla="*/ 50470 w 6579424"/>
              <a:gd name="connsiteY0" fmla="*/ 2701237 h 6012180"/>
              <a:gd name="connsiteX1" fmla="*/ 1386728 w 6579424"/>
              <a:gd name="connsiteY1" fmla="*/ 309881 h 6012180"/>
              <a:gd name="connsiteX2" fmla="*/ 1937908 w 6579424"/>
              <a:gd name="connsiteY2" fmla="*/ 0 h 6012180"/>
              <a:gd name="connsiteX3" fmla="*/ 4665868 w 6579424"/>
              <a:gd name="connsiteY3" fmla="*/ 24131 h 6012180"/>
              <a:gd name="connsiteX4" fmla="*/ 5225938 w 6579424"/>
              <a:gd name="connsiteY4" fmla="*/ 427990 h 6012180"/>
              <a:gd name="connsiteX5" fmla="*/ 6540389 w 6579424"/>
              <a:gd name="connsiteY5" fmla="*/ 2766059 h 6012180"/>
              <a:gd name="connsiteX6" fmla="*/ 6537848 w 6579424"/>
              <a:gd name="connsiteY6" fmla="*/ 3279141 h 6012180"/>
              <a:gd name="connsiteX7" fmla="*/ 5201808 w 6579424"/>
              <a:gd name="connsiteY7" fmla="*/ 5623560 h 6012180"/>
              <a:gd name="connsiteX8" fmla="*/ 4719209 w 6579424"/>
              <a:gd name="connsiteY8" fmla="*/ 6004559 h 6012180"/>
              <a:gd name="connsiteX9" fmla="*/ 1915048 w 6579424"/>
              <a:gd name="connsiteY9" fmla="*/ 6012180 h 6012180"/>
              <a:gd name="connsiteX10" fmla="*/ 1374029 w 6579424"/>
              <a:gd name="connsiteY10" fmla="*/ 5684519 h 6012180"/>
              <a:gd name="connsiteX11" fmla="*/ 34993 w 6579424"/>
              <a:gd name="connsiteY11" fmla="*/ 3276600 h 6012180"/>
              <a:gd name="connsiteX12" fmla="*/ 50470 w 6579424"/>
              <a:gd name="connsiteY12" fmla="*/ 2701237 h 6012180"/>
              <a:gd name="connsiteX0" fmla="*/ 117876 w 6563685"/>
              <a:gd name="connsiteY0" fmla="*/ 2650715 h 6012180"/>
              <a:gd name="connsiteX1" fmla="*/ 1370989 w 6563685"/>
              <a:gd name="connsiteY1" fmla="*/ 309881 h 6012180"/>
              <a:gd name="connsiteX2" fmla="*/ 1922169 w 6563685"/>
              <a:gd name="connsiteY2" fmla="*/ 0 h 6012180"/>
              <a:gd name="connsiteX3" fmla="*/ 4650129 w 6563685"/>
              <a:gd name="connsiteY3" fmla="*/ 24131 h 6012180"/>
              <a:gd name="connsiteX4" fmla="*/ 5210199 w 6563685"/>
              <a:gd name="connsiteY4" fmla="*/ 427990 h 6012180"/>
              <a:gd name="connsiteX5" fmla="*/ 6524650 w 6563685"/>
              <a:gd name="connsiteY5" fmla="*/ 2766059 h 6012180"/>
              <a:gd name="connsiteX6" fmla="*/ 6522109 w 6563685"/>
              <a:gd name="connsiteY6" fmla="*/ 3279141 h 6012180"/>
              <a:gd name="connsiteX7" fmla="*/ 5186069 w 6563685"/>
              <a:gd name="connsiteY7" fmla="*/ 5623560 h 6012180"/>
              <a:gd name="connsiteX8" fmla="*/ 4703470 w 6563685"/>
              <a:gd name="connsiteY8" fmla="*/ 6004559 h 6012180"/>
              <a:gd name="connsiteX9" fmla="*/ 1899309 w 6563685"/>
              <a:gd name="connsiteY9" fmla="*/ 6012180 h 6012180"/>
              <a:gd name="connsiteX10" fmla="*/ 1358290 w 6563685"/>
              <a:gd name="connsiteY10" fmla="*/ 5684519 h 6012180"/>
              <a:gd name="connsiteX11" fmla="*/ 19254 w 6563685"/>
              <a:gd name="connsiteY11" fmla="*/ 3276600 h 6012180"/>
              <a:gd name="connsiteX12" fmla="*/ 117876 w 6563685"/>
              <a:gd name="connsiteY12" fmla="*/ 2650715 h 6012180"/>
              <a:gd name="connsiteX0" fmla="*/ 62362 w 6574687"/>
              <a:gd name="connsiteY0" fmla="*/ 2625453 h 6012180"/>
              <a:gd name="connsiteX1" fmla="*/ 1381991 w 6574687"/>
              <a:gd name="connsiteY1" fmla="*/ 309881 h 6012180"/>
              <a:gd name="connsiteX2" fmla="*/ 1933171 w 6574687"/>
              <a:gd name="connsiteY2" fmla="*/ 0 h 6012180"/>
              <a:gd name="connsiteX3" fmla="*/ 4661131 w 6574687"/>
              <a:gd name="connsiteY3" fmla="*/ 24131 h 6012180"/>
              <a:gd name="connsiteX4" fmla="*/ 5221201 w 6574687"/>
              <a:gd name="connsiteY4" fmla="*/ 427990 h 6012180"/>
              <a:gd name="connsiteX5" fmla="*/ 6535652 w 6574687"/>
              <a:gd name="connsiteY5" fmla="*/ 2766059 h 6012180"/>
              <a:gd name="connsiteX6" fmla="*/ 6533111 w 6574687"/>
              <a:gd name="connsiteY6" fmla="*/ 3279141 h 6012180"/>
              <a:gd name="connsiteX7" fmla="*/ 5197071 w 6574687"/>
              <a:gd name="connsiteY7" fmla="*/ 5623560 h 6012180"/>
              <a:gd name="connsiteX8" fmla="*/ 4714472 w 6574687"/>
              <a:gd name="connsiteY8" fmla="*/ 6004559 h 6012180"/>
              <a:gd name="connsiteX9" fmla="*/ 1910311 w 6574687"/>
              <a:gd name="connsiteY9" fmla="*/ 6012180 h 6012180"/>
              <a:gd name="connsiteX10" fmla="*/ 1369292 w 6574687"/>
              <a:gd name="connsiteY10" fmla="*/ 5684519 h 6012180"/>
              <a:gd name="connsiteX11" fmla="*/ 30256 w 6574687"/>
              <a:gd name="connsiteY11" fmla="*/ 3276600 h 6012180"/>
              <a:gd name="connsiteX12" fmla="*/ 62362 w 6574687"/>
              <a:gd name="connsiteY12" fmla="*/ 2625453 h 6012180"/>
              <a:gd name="connsiteX0" fmla="*/ 62364 w 6574689"/>
              <a:gd name="connsiteY0" fmla="*/ 2625453 h 6012180"/>
              <a:gd name="connsiteX1" fmla="*/ 1381993 w 6574689"/>
              <a:gd name="connsiteY1" fmla="*/ 309881 h 6012180"/>
              <a:gd name="connsiteX2" fmla="*/ 1933173 w 6574689"/>
              <a:gd name="connsiteY2" fmla="*/ 0 h 6012180"/>
              <a:gd name="connsiteX3" fmla="*/ 4661133 w 6574689"/>
              <a:gd name="connsiteY3" fmla="*/ 24131 h 6012180"/>
              <a:gd name="connsiteX4" fmla="*/ 5221203 w 6574689"/>
              <a:gd name="connsiteY4" fmla="*/ 427990 h 6012180"/>
              <a:gd name="connsiteX5" fmla="*/ 6535654 w 6574689"/>
              <a:gd name="connsiteY5" fmla="*/ 2766059 h 6012180"/>
              <a:gd name="connsiteX6" fmla="*/ 6533113 w 6574689"/>
              <a:gd name="connsiteY6" fmla="*/ 3279141 h 6012180"/>
              <a:gd name="connsiteX7" fmla="*/ 5197073 w 6574689"/>
              <a:gd name="connsiteY7" fmla="*/ 5623560 h 6012180"/>
              <a:gd name="connsiteX8" fmla="*/ 4714474 w 6574689"/>
              <a:gd name="connsiteY8" fmla="*/ 6004559 h 6012180"/>
              <a:gd name="connsiteX9" fmla="*/ 1910313 w 6574689"/>
              <a:gd name="connsiteY9" fmla="*/ 6012180 h 6012180"/>
              <a:gd name="connsiteX10" fmla="*/ 1369294 w 6574689"/>
              <a:gd name="connsiteY10" fmla="*/ 5684519 h 6012180"/>
              <a:gd name="connsiteX11" fmla="*/ 30257 w 6574689"/>
              <a:gd name="connsiteY11" fmla="*/ 3301862 h 6012180"/>
              <a:gd name="connsiteX12" fmla="*/ 62364 w 6574689"/>
              <a:gd name="connsiteY12" fmla="*/ 2625453 h 6012180"/>
              <a:gd name="connsiteX0" fmla="*/ 56268 w 6568593"/>
              <a:gd name="connsiteY0" fmla="*/ 2625453 h 6012180"/>
              <a:gd name="connsiteX1" fmla="*/ 1375897 w 6568593"/>
              <a:gd name="connsiteY1" fmla="*/ 309881 h 6012180"/>
              <a:gd name="connsiteX2" fmla="*/ 1927077 w 6568593"/>
              <a:gd name="connsiteY2" fmla="*/ 0 h 6012180"/>
              <a:gd name="connsiteX3" fmla="*/ 4655037 w 6568593"/>
              <a:gd name="connsiteY3" fmla="*/ 24131 h 6012180"/>
              <a:gd name="connsiteX4" fmla="*/ 5215107 w 6568593"/>
              <a:gd name="connsiteY4" fmla="*/ 427990 h 6012180"/>
              <a:gd name="connsiteX5" fmla="*/ 6529558 w 6568593"/>
              <a:gd name="connsiteY5" fmla="*/ 2766059 h 6012180"/>
              <a:gd name="connsiteX6" fmla="*/ 6527017 w 6568593"/>
              <a:gd name="connsiteY6" fmla="*/ 3279141 h 6012180"/>
              <a:gd name="connsiteX7" fmla="*/ 5190977 w 6568593"/>
              <a:gd name="connsiteY7" fmla="*/ 5623560 h 6012180"/>
              <a:gd name="connsiteX8" fmla="*/ 4708378 w 6568593"/>
              <a:gd name="connsiteY8" fmla="*/ 6004559 h 6012180"/>
              <a:gd name="connsiteX9" fmla="*/ 1904217 w 6568593"/>
              <a:gd name="connsiteY9" fmla="*/ 6012180 h 6012180"/>
              <a:gd name="connsiteX10" fmla="*/ 1363198 w 6568593"/>
              <a:gd name="connsiteY10" fmla="*/ 5684519 h 6012180"/>
              <a:gd name="connsiteX11" fmla="*/ 32476 w 6568593"/>
              <a:gd name="connsiteY11" fmla="*/ 3301862 h 6012180"/>
              <a:gd name="connsiteX12" fmla="*/ 56268 w 6568593"/>
              <a:gd name="connsiteY12" fmla="*/ 2625453 h 6012180"/>
              <a:gd name="connsiteX0" fmla="*/ 56268 w 6568593"/>
              <a:gd name="connsiteY0" fmla="*/ 2625453 h 6012180"/>
              <a:gd name="connsiteX1" fmla="*/ 1375897 w 6568593"/>
              <a:gd name="connsiteY1" fmla="*/ 309881 h 6012180"/>
              <a:gd name="connsiteX2" fmla="*/ 1927077 w 6568593"/>
              <a:gd name="connsiteY2" fmla="*/ 0 h 6012180"/>
              <a:gd name="connsiteX3" fmla="*/ 4655037 w 6568593"/>
              <a:gd name="connsiteY3" fmla="*/ 24131 h 6012180"/>
              <a:gd name="connsiteX4" fmla="*/ 5215107 w 6568593"/>
              <a:gd name="connsiteY4" fmla="*/ 427990 h 6012180"/>
              <a:gd name="connsiteX5" fmla="*/ 6529558 w 6568593"/>
              <a:gd name="connsiteY5" fmla="*/ 2766059 h 6012180"/>
              <a:gd name="connsiteX6" fmla="*/ 6527017 w 6568593"/>
              <a:gd name="connsiteY6" fmla="*/ 3279141 h 6012180"/>
              <a:gd name="connsiteX7" fmla="*/ 5190977 w 6568593"/>
              <a:gd name="connsiteY7" fmla="*/ 5623560 h 6012180"/>
              <a:gd name="connsiteX8" fmla="*/ 4708378 w 6568593"/>
              <a:gd name="connsiteY8" fmla="*/ 6004559 h 6012180"/>
              <a:gd name="connsiteX9" fmla="*/ 1904217 w 6568593"/>
              <a:gd name="connsiteY9" fmla="*/ 6012180 h 6012180"/>
              <a:gd name="connsiteX10" fmla="*/ 1363198 w 6568593"/>
              <a:gd name="connsiteY10" fmla="*/ 5684519 h 6012180"/>
              <a:gd name="connsiteX11" fmla="*/ 32476 w 6568593"/>
              <a:gd name="connsiteY11" fmla="*/ 3327124 h 6012180"/>
              <a:gd name="connsiteX12" fmla="*/ 56268 w 6568593"/>
              <a:gd name="connsiteY12" fmla="*/ 2625453 h 6012180"/>
              <a:gd name="connsiteX0" fmla="*/ 56268 w 6568593"/>
              <a:gd name="connsiteY0" fmla="*/ 2602999 h 5989726"/>
              <a:gd name="connsiteX1" fmla="*/ 1375897 w 6568593"/>
              <a:gd name="connsiteY1" fmla="*/ 287427 h 5989726"/>
              <a:gd name="connsiteX2" fmla="*/ 1943707 w 6568593"/>
              <a:gd name="connsiteY2" fmla="*/ 0 h 5989726"/>
              <a:gd name="connsiteX3" fmla="*/ 4655037 w 6568593"/>
              <a:gd name="connsiteY3" fmla="*/ 1677 h 5989726"/>
              <a:gd name="connsiteX4" fmla="*/ 5215107 w 6568593"/>
              <a:gd name="connsiteY4" fmla="*/ 405536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1943707 w 6568593"/>
              <a:gd name="connsiteY2" fmla="*/ 0 h 5989726"/>
              <a:gd name="connsiteX3" fmla="*/ 4655037 w 6568593"/>
              <a:gd name="connsiteY3" fmla="*/ 1677 h 5989726"/>
              <a:gd name="connsiteX4" fmla="*/ 5215107 w 6568593"/>
              <a:gd name="connsiteY4" fmla="*/ 405536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1323 h 5988050"/>
              <a:gd name="connsiteX1" fmla="*/ 1398068 w 6568593"/>
              <a:gd name="connsiteY1" fmla="*/ 308206 h 5988050"/>
              <a:gd name="connsiteX2" fmla="*/ 1988051 w 6568593"/>
              <a:gd name="connsiteY2" fmla="*/ 3938 h 5988050"/>
              <a:gd name="connsiteX3" fmla="*/ 4655037 w 6568593"/>
              <a:gd name="connsiteY3" fmla="*/ 1 h 5988050"/>
              <a:gd name="connsiteX4" fmla="*/ 5215107 w 6568593"/>
              <a:gd name="connsiteY4" fmla="*/ 403860 h 5988050"/>
              <a:gd name="connsiteX5" fmla="*/ 6529558 w 6568593"/>
              <a:gd name="connsiteY5" fmla="*/ 2741929 h 5988050"/>
              <a:gd name="connsiteX6" fmla="*/ 6527017 w 6568593"/>
              <a:gd name="connsiteY6" fmla="*/ 3255011 h 5988050"/>
              <a:gd name="connsiteX7" fmla="*/ 5190977 w 6568593"/>
              <a:gd name="connsiteY7" fmla="*/ 5599430 h 5988050"/>
              <a:gd name="connsiteX8" fmla="*/ 4708378 w 6568593"/>
              <a:gd name="connsiteY8" fmla="*/ 5980429 h 5988050"/>
              <a:gd name="connsiteX9" fmla="*/ 1904217 w 6568593"/>
              <a:gd name="connsiteY9" fmla="*/ 5988050 h 5988050"/>
              <a:gd name="connsiteX10" fmla="*/ 1363198 w 6568593"/>
              <a:gd name="connsiteY10" fmla="*/ 5660389 h 5988050"/>
              <a:gd name="connsiteX11" fmla="*/ 32476 w 6568593"/>
              <a:gd name="connsiteY11" fmla="*/ 3302994 h 5988050"/>
              <a:gd name="connsiteX12" fmla="*/ 56268 w 6568593"/>
              <a:gd name="connsiteY12" fmla="*/ 2601323 h 5988050"/>
              <a:gd name="connsiteX0" fmla="*/ 56268 w 6568593"/>
              <a:gd name="connsiteY0" fmla="*/ 2601321 h 5988048"/>
              <a:gd name="connsiteX1" fmla="*/ 1398068 w 6568593"/>
              <a:gd name="connsiteY1" fmla="*/ 308204 h 5988048"/>
              <a:gd name="connsiteX2" fmla="*/ 2021309 w 6568593"/>
              <a:gd name="connsiteY2" fmla="*/ 20776 h 5988048"/>
              <a:gd name="connsiteX3" fmla="*/ 4655037 w 6568593"/>
              <a:gd name="connsiteY3" fmla="*/ -1 h 5988048"/>
              <a:gd name="connsiteX4" fmla="*/ 5215107 w 6568593"/>
              <a:gd name="connsiteY4" fmla="*/ 403858 h 5988048"/>
              <a:gd name="connsiteX5" fmla="*/ 6529558 w 6568593"/>
              <a:gd name="connsiteY5" fmla="*/ 2741927 h 5988048"/>
              <a:gd name="connsiteX6" fmla="*/ 6527017 w 6568593"/>
              <a:gd name="connsiteY6" fmla="*/ 3255009 h 5988048"/>
              <a:gd name="connsiteX7" fmla="*/ 5190977 w 6568593"/>
              <a:gd name="connsiteY7" fmla="*/ 5599428 h 5988048"/>
              <a:gd name="connsiteX8" fmla="*/ 4708378 w 6568593"/>
              <a:gd name="connsiteY8" fmla="*/ 5980427 h 5988048"/>
              <a:gd name="connsiteX9" fmla="*/ 1904217 w 6568593"/>
              <a:gd name="connsiteY9" fmla="*/ 5988048 h 5988048"/>
              <a:gd name="connsiteX10" fmla="*/ 1363198 w 6568593"/>
              <a:gd name="connsiteY10" fmla="*/ 5660387 h 5988048"/>
              <a:gd name="connsiteX11" fmla="*/ 32476 w 6568593"/>
              <a:gd name="connsiteY11" fmla="*/ 3302992 h 5988048"/>
              <a:gd name="connsiteX12" fmla="*/ 56268 w 6568593"/>
              <a:gd name="connsiteY12" fmla="*/ 2601321 h 5988048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655037 w 6568593"/>
              <a:gd name="connsiteY3" fmla="*/ 1677 h 5989726"/>
              <a:gd name="connsiteX4" fmla="*/ 5215107 w 6568593"/>
              <a:gd name="connsiteY4" fmla="*/ 405536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655037 w 6568593"/>
              <a:gd name="connsiteY3" fmla="*/ 1677 h 5989726"/>
              <a:gd name="connsiteX4" fmla="*/ 5204022 w 6568593"/>
              <a:gd name="connsiteY4" fmla="*/ 427991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616236 w 6568593"/>
              <a:gd name="connsiteY3" fmla="*/ 29744 h 5989726"/>
              <a:gd name="connsiteX4" fmla="*/ 5204022 w 6568593"/>
              <a:gd name="connsiteY4" fmla="*/ 427991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571892 w 6568593"/>
              <a:gd name="connsiteY3" fmla="*/ 1676 h 5989726"/>
              <a:gd name="connsiteX4" fmla="*/ 5204022 w 6568593"/>
              <a:gd name="connsiteY4" fmla="*/ 427991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571892 w 6568593"/>
              <a:gd name="connsiteY3" fmla="*/ 1676 h 5989726"/>
              <a:gd name="connsiteX4" fmla="*/ 5187393 w 6568593"/>
              <a:gd name="connsiteY4" fmla="*/ 461672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571892 w 6568593"/>
              <a:gd name="connsiteY3" fmla="*/ 1676 h 5989726"/>
              <a:gd name="connsiteX4" fmla="*/ 5198479 w 6568593"/>
              <a:gd name="connsiteY4" fmla="*/ 444832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571892 w 6568593"/>
              <a:gd name="connsiteY3" fmla="*/ 1676 h 5989726"/>
              <a:gd name="connsiteX4" fmla="*/ 5209565 w 6568593"/>
              <a:gd name="connsiteY4" fmla="*/ 427991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566349 w 6568593"/>
              <a:gd name="connsiteY3" fmla="*/ 7290 h 5989726"/>
              <a:gd name="connsiteX4" fmla="*/ 5209565 w 6568593"/>
              <a:gd name="connsiteY4" fmla="*/ 427991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0166"/>
              <a:gd name="connsiteY0" fmla="*/ 2602999 h 5989726"/>
              <a:gd name="connsiteX1" fmla="*/ 1398068 w 6560166"/>
              <a:gd name="connsiteY1" fmla="*/ 309882 h 5989726"/>
              <a:gd name="connsiteX2" fmla="*/ 2026852 w 6560166"/>
              <a:gd name="connsiteY2" fmla="*/ 0 h 5989726"/>
              <a:gd name="connsiteX3" fmla="*/ 4566349 w 6560166"/>
              <a:gd name="connsiteY3" fmla="*/ 7290 h 5989726"/>
              <a:gd name="connsiteX4" fmla="*/ 5209565 w 6560166"/>
              <a:gd name="connsiteY4" fmla="*/ 427991 h 5989726"/>
              <a:gd name="connsiteX5" fmla="*/ 6512929 w 6560166"/>
              <a:gd name="connsiteY5" fmla="*/ 2743606 h 5989726"/>
              <a:gd name="connsiteX6" fmla="*/ 6527017 w 6560166"/>
              <a:gd name="connsiteY6" fmla="*/ 3256687 h 5989726"/>
              <a:gd name="connsiteX7" fmla="*/ 5190977 w 6560166"/>
              <a:gd name="connsiteY7" fmla="*/ 5601106 h 5989726"/>
              <a:gd name="connsiteX8" fmla="*/ 4708378 w 6560166"/>
              <a:gd name="connsiteY8" fmla="*/ 5982105 h 5989726"/>
              <a:gd name="connsiteX9" fmla="*/ 1904217 w 6560166"/>
              <a:gd name="connsiteY9" fmla="*/ 5989726 h 5989726"/>
              <a:gd name="connsiteX10" fmla="*/ 1363198 w 6560166"/>
              <a:gd name="connsiteY10" fmla="*/ 5662065 h 5989726"/>
              <a:gd name="connsiteX11" fmla="*/ 32476 w 6560166"/>
              <a:gd name="connsiteY11" fmla="*/ 3304670 h 5989726"/>
              <a:gd name="connsiteX12" fmla="*/ 56268 w 6560166"/>
              <a:gd name="connsiteY12" fmla="*/ 2602999 h 5989726"/>
              <a:gd name="connsiteX0" fmla="*/ 56268 w 6549649"/>
              <a:gd name="connsiteY0" fmla="*/ 2602999 h 5989726"/>
              <a:gd name="connsiteX1" fmla="*/ 1398068 w 6549649"/>
              <a:gd name="connsiteY1" fmla="*/ 309882 h 5989726"/>
              <a:gd name="connsiteX2" fmla="*/ 2026852 w 6549649"/>
              <a:gd name="connsiteY2" fmla="*/ 0 h 5989726"/>
              <a:gd name="connsiteX3" fmla="*/ 4566349 w 6549649"/>
              <a:gd name="connsiteY3" fmla="*/ 7290 h 5989726"/>
              <a:gd name="connsiteX4" fmla="*/ 5209565 w 6549649"/>
              <a:gd name="connsiteY4" fmla="*/ 427991 h 5989726"/>
              <a:gd name="connsiteX5" fmla="*/ 6512929 w 6549649"/>
              <a:gd name="connsiteY5" fmla="*/ 2743606 h 5989726"/>
              <a:gd name="connsiteX6" fmla="*/ 6504846 w 6549649"/>
              <a:gd name="connsiteY6" fmla="*/ 3166869 h 5989726"/>
              <a:gd name="connsiteX7" fmla="*/ 5190977 w 6549649"/>
              <a:gd name="connsiteY7" fmla="*/ 5601106 h 5989726"/>
              <a:gd name="connsiteX8" fmla="*/ 4708378 w 6549649"/>
              <a:gd name="connsiteY8" fmla="*/ 5982105 h 5989726"/>
              <a:gd name="connsiteX9" fmla="*/ 1904217 w 6549649"/>
              <a:gd name="connsiteY9" fmla="*/ 5989726 h 5989726"/>
              <a:gd name="connsiteX10" fmla="*/ 1363198 w 6549649"/>
              <a:gd name="connsiteY10" fmla="*/ 5662065 h 5989726"/>
              <a:gd name="connsiteX11" fmla="*/ 32476 w 6549649"/>
              <a:gd name="connsiteY11" fmla="*/ 3304670 h 5989726"/>
              <a:gd name="connsiteX12" fmla="*/ 56268 w 6549649"/>
              <a:gd name="connsiteY12" fmla="*/ 2602999 h 5989726"/>
              <a:gd name="connsiteX0" fmla="*/ 56268 w 6542196"/>
              <a:gd name="connsiteY0" fmla="*/ 2602999 h 5989726"/>
              <a:gd name="connsiteX1" fmla="*/ 1398068 w 6542196"/>
              <a:gd name="connsiteY1" fmla="*/ 309882 h 5989726"/>
              <a:gd name="connsiteX2" fmla="*/ 2026852 w 6542196"/>
              <a:gd name="connsiteY2" fmla="*/ 0 h 5989726"/>
              <a:gd name="connsiteX3" fmla="*/ 4566349 w 6542196"/>
              <a:gd name="connsiteY3" fmla="*/ 7290 h 5989726"/>
              <a:gd name="connsiteX4" fmla="*/ 5209565 w 6542196"/>
              <a:gd name="connsiteY4" fmla="*/ 427991 h 5989726"/>
              <a:gd name="connsiteX5" fmla="*/ 6512929 w 6542196"/>
              <a:gd name="connsiteY5" fmla="*/ 2743606 h 5989726"/>
              <a:gd name="connsiteX6" fmla="*/ 6482674 w 6542196"/>
              <a:gd name="connsiteY6" fmla="*/ 3324050 h 5989726"/>
              <a:gd name="connsiteX7" fmla="*/ 5190977 w 6542196"/>
              <a:gd name="connsiteY7" fmla="*/ 5601106 h 5989726"/>
              <a:gd name="connsiteX8" fmla="*/ 4708378 w 6542196"/>
              <a:gd name="connsiteY8" fmla="*/ 5982105 h 5989726"/>
              <a:gd name="connsiteX9" fmla="*/ 1904217 w 6542196"/>
              <a:gd name="connsiteY9" fmla="*/ 5989726 h 5989726"/>
              <a:gd name="connsiteX10" fmla="*/ 1363198 w 6542196"/>
              <a:gd name="connsiteY10" fmla="*/ 5662065 h 5989726"/>
              <a:gd name="connsiteX11" fmla="*/ 32476 w 6542196"/>
              <a:gd name="connsiteY11" fmla="*/ 3304670 h 5989726"/>
              <a:gd name="connsiteX12" fmla="*/ 56268 w 6542196"/>
              <a:gd name="connsiteY12" fmla="*/ 2602999 h 5989726"/>
              <a:gd name="connsiteX0" fmla="*/ 56268 w 6527479"/>
              <a:gd name="connsiteY0" fmla="*/ 2602999 h 5989726"/>
              <a:gd name="connsiteX1" fmla="*/ 1398068 w 6527479"/>
              <a:gd name="connsiteY1" fmla="*/ 309882 h 5989726"/>
              <a:gd name="connsiteX2" fmla="*/ 2026852 w 6527479"/>
              <a:gd name="connsiteY2" fmla="*/ 0 h 5989726"/>
              <a:gd name="connsiteX3" fmla="*/ 4566349 w 6527479"/>
              <a:gd name="connsiteY3" fmla="*/ 7290 h 5989726"/>
              <a:gd name="connsiteX4" fmla="*/ 5209565 w 6527479"/>
              <a:gd name="connsiteY4" fmla="*/ 427991 h 5989726"/>
              <a:gd name="connsiteX5" fmla="*/ 6490757 w 6527479"/>
              <a:gd name="connsiteY5" fmla="*/ 2743606 h 5989726"/>
              <a:gd name="connsiteX6" fmla="*/ 6482674 w 6527479"/>
              <a:gd name="connsiteY6" fmla="*/ 3324050 h 5989726"/>
              <a:gd name="connsiteX7" fmla="*/ 5190977 w 6527479"/>
              <a:gd name="connsiteY7" fmla="*/ 5601106 h 5989726"/>
              <a:gd name="connsiteX8" fmla="*/ 4708378 w 6527479"/>
              <a:gd name="connsiteY8" fmla="*/ 5982105 h 5989726"/>
              <a:gd name="connsiteX9" fmla="*/ 1904217 w 6527479"/>
              <a:gd name="connsiteY9" fmla="*/ 5989726 h 5989726"/>
              <a:gd name="connsiteX10" fmla="*/ 1363198 w 6527479"/>
              <a:gd name="connsiteY10" fmla="*/ 5662065 h 5989726"/>
              <a:gd name="connsiteX11" fmla="*/ 32476 w 6527479"/>
              <a:gd name="connsiteY11" fmla="*/ 3304670 h 5989726"/>
              <a:gd name="connsiteX12" fmla="*/ 56268 w 6527479"/>
              <a:gd name="connsiteY12" fmla="*/ 2602999 h 5989726"/>
              <a:gd name="connsiteX0" fmla="*/ 56268 w 6521227"/>
              <a:gd name="connsiteY0" fmla="*/ 2602999 h 5989726"/>
              <a:gd name="connsiteX1" fmla="*/ 1398068 w 6521227"/>
              <a:gd name="connsiteY1" fmla="*/ 309882 h 5989726"/>
              <a:gd name="connsiteX2" fmla="*/ 2026852 w 6521227"/>
              <a:gd name="connsiteY2" fmla="*/ 0 h 5989726"/>
              <a:gd name="connsiteX3" fmla="*/ 4566349 w 6521227"/>
              <a:gd name="connsiteY3" fmla="*/ 7290 h 5989726"/>
              <a:gd name="connsiteX4" fmla="*/ 5209565 w 6521227"/>
              <a:gd name="connsiteY4" fmla="*/ 427991 h 5989726"/>
              <a:gd name="connsiteX5" fmla="*/ 6479671 w 6521227"/>
              <a:gd name="connsiteY5" fmla="*/ 2665015 h 5989726"/>
              <a:gd name="connsiteX6" fmla="*/ 6482674 w 6521227"/>
              <a:gd name="connsiteY6" fmla="*/ 3324050 h 5989726"/>
              <a:gd name="connsiteX7" fmla="*/ 5190977 w 6521227"/>
              <a:gd name="connsiteY7" fmla="*/ 5601106 h 5989726"/>
              <a:gd name="connsiteX8" fmla="*/ 4708378 w 6521227"/>
              <a:gd name="connsiteY8" fmla="*/ 5982105 h 5989726"/>
              <a:gd name="connsiteX9" fmla="*/ 1904217 w 6521227"/>
              <a:gd name="connsiteY9" fmla="*/ 5989726 h 5989726"/>
              <a:gd name="connsiteX10" fmla="*/ 1363198 w 6521227"/>
              <a:gd name="connsiteY10" fmla="*/ 5662065 h 5989726"/>
              <a:gd name="connsiteX11" fmla="*/ 32476 w 6521227"/>
              <a:gd name="connsiteY11" fmla="*/ 3304670 h 5989726"/>
              <a:gd name="connsiteX12" fmla="*/ 56268 w 6521227"/>
              <a:gd name="connsiteY12" fmla="*/ 2602999 h 5989726"/>
              <a:gd name="connsiteX0" fmla="*/ 56268 w 6526910"/>
              <a:gd name="connsiteY0" fmla="*/ 2602999 h 5989726"/>
              <a:gd name="connsiteX1" fmla="*/ 1398068 w 6526910"/>
              <a:gd name="connsiteY1" fmla="*/ 309882 h 5989726"/>
              <a:gd name="connsiteX2" fmla="*/ 2026852 w 6526910"/>
              <a:gd name="connsiteY2" fmla="*/ 0 h 5989726"/>
              <a:gd name="connsiteX3" fmla="*/ 4566349 w 6526910"/>
              <a:gd name="connsiteY3" fmla="*/ 7290 h 5989726"/>
              <a:gd name="connsiteX4" fmla="*/ 5209565 w 6526910"/>
              <a:gd name="connsiteY4" fmla="*/ 427991 h 5989726"/>
              <a:gd name="connsiteX5" fmla="*/ 6479671 w 6526910"/>
              <a:gd name="connsiteY5" fmla="*/ 2665015 h 5989726"/>
              <a:gd name="connsiteX6" fmla="*/ 6493760 w 6526910"/>
              <a:gd name="connsiteY6" fmla="*/ 3239846 h 5989726"/>
              <a:gd name="connsiteX7" fmla="*/ 5190977 w 6526910"/>
              <a:gd name="connsiteY7" fmla="*/ 5601106 h 5989726"/>
              <a:gd name="connsiteX8" fmla="*/ 4708378 w 6526910"/>
              <a:gd name="connsiteY8" fmla="*/ 5982105 h 5989726"/>
              <a:gd name="connsiteX9" fmla="*/ 1904217 w 6526910"/>
              <a:gd name="connsiteY9" fmla="*/ 5989726 h 5989726"/>
              <a:gd name="connsiteX10" fmla="*/ 1363198 w 6526910"/>
              <a:gd name="connsiteY10" fmla="*/ 5662065 h 5989726"/>
              <a:gd name="connsiteX11" fmla="*/ 32476 w 6526910"/>
              <a:gd name="connsiteY11" fmla="*/ 3304670 h 5989726"/>
              <a:gd name="connsiteX12" fmla="*/ 56268 w 6526910"/>
              <a:gd name="connsiteY12" fmla="*/ 2602999 h 5989726"/>
              <a:gd name="connsiteX0" fmla="*/ 56268 w 6535335"/>
              <a:gd name="connsiteY0" fmla="*/ 2602999 h 5989726"/>
              <a:gd name="connsiteX1" fmla="*/ 1398068 w 6535335"/>
              <a:gd name="connsiteY1" fmla="*/ 309882 h 5989726"/>
              <a:gd name="connsiteX2" fmla="*/ 2026852 w 6535335"/>
              <a:gd name="connsiteY2" fmla="*/ 0 h 5989726"/>
              <a:gd name="connsiteX3" fmla="*/ 4566349 w 6535335"/>
              <a:gd name="connsiteY3" fmla="*/ 7290 h 5989726"/>
              <a:gd name="connsiteX4" fmla="*/ 5209565 w 6535335"/>
              <a:gd name="connsiteY4" fmla="*/ 427991 h 5989726"/>
              <a:gd name="connsiteX5" fmla="*/ 6496300 w 6535335"/>
              <a:gd name="connsiteY5" fmla="*/ 2721151 h 5989726"/>
              <a:gd name="connsiteX6" fmla="*/ 6493760 w 6535335"/>
              <a:gd name="connsiteY6" fmla="*/ 3239846 h 5989726"/>
              <a:gd name="connsiteX7" fmla="*/ 5190977 w 6535335"/>
              <a:gd name="connsiteY7" fmla="*/ 5601106 h 5989726"/>
              <a:gd name="connsiteX8" fmla="*/ 4708378 w 6535335"/>
              <a:gd name="connsiteY8" fmla="*/ 5982105 h 5989726"/>
              <a:gd name="connsiteX9" fmla="*/ 1904217 w 6535335"/>
              <a:gd name="connsiteY9" fmla="*/ 5989726 h 5989726"/>
              <a:gd name="connsiteX10" fmla="*/ 1363198 w 6535335"/>
              <a:gd name="connsiteY10" fmla="*/ 5662065 h 5989726"/>
              <a:gd name="connsiteX11" fmla="*/ 32476 w 6535335"/>
              <a:gd name="connsiteY11" fmla="*/ 3304670 h 5989726"/>
              <a:gd name="connsiteX12" fmla="*/ 56268 w 6535335"/>
              <a:gd name="connsiteY12" fmla="*/ 2602999 h 5989726"/>
              <a:gd name="connsiteX0" fmla="*/ 56268 w 6533022"/>
              <a:gd name="connsiteY0" fmla="*/ 2602999 h 5989726"/>
              <a:gd name="connsiteX1" fmla="*/ 1398068 w 6533022"/>
              <a:gd name="connsiteY1" fmla="*/ 309882 h 5989726"/>
              <a:gd name="connsiteX2" fmla="*/ 2026852 w 6533022"/>
              <a:gd name="connsiteY2" fmla="*/ 0 h 5989726"/>
              <a:gd name="connsiteX3" fmla="*/ 4566349 w 6533022"/>
              <a:gd name="connsiteY3" fmla="*/ 7290 h 5989726"/>
              <a:gd name="connsiteX4" fmla="*/ 5209565 w 6533022"/>
              <a:gd name="connsiteY4" fmla="*/ 427991 h 5989726"/>
              <a:gd name="connsiteX5" fmla="*/ 6496300 w 6533022"/>
              <a:gd name="connsiteY5" fmla="*/ 2721151 h 5989726"/>
              <a:gd name="connsiteX6" fmla="*/ 6488217 w 6533022"/>
              <a:gd name="connsiteY6" fmla="*/ 3307209 h 5989726"/>
              <a:gd name="connsiteX7" fmla="*/ 5190977 w 6533022"/>
              <a:gd name="connsiteY7" fmla="*/ 5601106 h 5989726"/>
              <a:gd name="connsiteX8" fmla="*/ 4708378 w 6533022"/>
              <a:gd name="connsiteY8" fmla="*/ 5982105 h 5989726"/>
              <a:gd name="connsiteX9" fmla="*/ 1904217 w 6533022"/>
              <a:gd name="connsiteY9" fmla="*/ 5989726 h 5989726"/>
              <a:gd name="connsiteX10" fmla="*/ 1363198 w 6533022"/>
              <a:gd name="connsiteY10" fmla="*/ 5662065 h 5989726"/>
              <a:gd name="connsiteX11" fmla="*/ 32476 w 6533022"/>
              <a:gd name="connsiteY11" fmla="*/ 3304670 h 5989726"/>
              <a:gd name="connsiteX12" fmla="*/ 56268 w 6533022"/>
              <a:gd name="connsiteY12" fmla="*/ 2602999 h 5989726"/>
              <a:gd name="connsiteX0" fmla="*/ 56268 w 6533020"/>
              <a:gd name="connsiteY0" fmla="*/ 2602999 h 5989726"/>
              <a:gd name="connsiteX1" fmla="*/ 1398068 w 6533020"/>
              <a:gd name="connsiteY1" fmla="*/ 309882 h 5989726"/>
              <a:gd name="connsiteX2" fmla="*/ 2026852 w 6533020"/>
              <a:gd name="connsiteY2" fmla="*/ 0 h 5989726"/>
              <a:gd name="connsiteX3" fmla="*/ 4566349 w 6533020"/>
              <a:gd name="connsiteY3" fmla="*/ 7290 h 5989726"/>
              <a:gd name="connsiteX4" fmla="*/ 5209565 w 6533020"/>
              <a:gd name="connsiteY4" fmla="*/ 427991 h 5989726"/>
              <a:gd name="connsiteX5" fmla="*/ 6496300 w 6533020"/>
              <a:gd name="connsiteY5" fmla="*/ 2721151 h 5989726"/>
              <a:gd name="connsiteX6" fmla="*/ 6488217 w 6533020"/>
              <a:gd name="connsiteY6" fmla="*/ 3307209 h 5989726"/>
              <a:gd name="connsiteX7" fmla="*/ 5190977 w 6533020"/>
              <a:gd name="connsiteY7" fmla="*/ 5601106 h 5989726"/>
              <a:gd name="connsiteX8" fmla="*/ 4713922 w 6533020"/>
              <a:gd name="connsiteY8" fmla="*/ 5954038 h 5989726"/>
              <a:gd name="connsiteX9" fmla="*/ 1904217 w 6533020"/>
              <a:gd name="connsiteY9" fmla="*/ 5989726 h 5989726"/>
              <a:gd name="connsiteX10" fmla="*/ 1363198 w 6533020"/>
              <a:gd name="connsiteY10" fmla="*/ 5662065 h 5989726"/>
              <a:gd name="connsiteX11" fmla="*/ 32476 w 6533020"/>
              <a:gd name="connsiteY11" fmla="*/ 3304670 h 5989726"/>
              <a:gd name="connsiteX12" fmla="*/ 56268 w 6533020"/>
              <a:gd name="connsiteY12" fmla="*/ 2602999 h 5989726"/>
              <a:gd name="connsiteX0" fmla="*/ 56268 w 6533022"/>
              <a:gd name="connsiteY0" fmla="*/ 2602999 h 5989726"/>
              <a:gd name="connsiteX1" fmla="*/ 1398068 w 6533022"/>
              <a:gd name="connsiteY1" fmla="*/ 309882 h 5989726"/>
              <a:gd name="connsiteX2" fmla="*/ 2026852 w 6533022"/>
              <a:gd name="connsiteY2" fmla="*/ 0 h 5989726"/>
              <a:gd name="connsiteX3" fmla="*/ 4566349 w 6533022"/>
              <a:gd name="connsiteY3" fmla="*/ 7290 h 5989726"/>
              <a:gd name="connsiteX4" fmla="*/ 5209565 w 6533022"/>
              <a:gd name="connsiteY4" fmla="*/ 427991 h 5989726"/>
              <a:gd name="connsiteX5" fmla="*/ 6496300 w 6533022"/>
              <a:gd name="connsiteY5" fmla="*/ 2721151 h 5989726"/>
              <a:gd name="connsiteX6" fmla="*/ 6488217 w 6533022"/>
              <a:gd name="connsiteY6" fmla="*/ 3307209 h 5989726"/>
              <a:gd name="connsiteX7" fmla="*/ 5107832 w 6533022"/>
              <a:gd name="connsiteY7" fmla="*/ 5668470 h 5989726"/>
              <a:gd name="connsiteX8" fmla="*/ 4713922 w 6533022"/>
              <a:gd name="connsiteY8" fmla="*/ 5954038 h 5989726"/>
              <a:gd name="connsiteX9" fmla="*/ 1904217 w 6533022"/>
              <a:gd name="connsiteY9" fmla="*/ 5989726 h 5989726"/>
              <a:gd name="connsiteX10" fmla="*/ 1363198 w 6533022"/>
              <a:gd name="connsiteY10" fmla="*/ 5662065 h 5989726"/>
              <a:gd name="connsiteX11" fmla="*/ 32476 w 6533022"/>
              <a:gd name="connsiteY11" fmla="*/ 3304670 h 5989726"/>
              <a:gd name="connsiteX12" fmla="*/ 56268 w 6533022"/>
              <a:gd name="connsiteY12" fmla="*/ 2602999 h 5989726"/>
              <a:gd name="connsiteX0" fmla="*/ 56268 w 6533020"/>
              <a:gd name="connsiteY0" fmla="*/ 2602999 h 5989726"/>
              <a:gd name="connsiteX1" fmla="*/ 1398068 w 6533020"/>
              <a:gd name="connsiteY1" fmla="*/ 309882 h 5989726"/>
              <a:gd name="connsiteX2" fmla="*/ 2026852 w 6533020"/>
              <a:gd name="connsiteY2" fmla="*/ 0 h 5989726"/>
              <a:gd name="connsiteX3" fmla="*/ 4566349 w 6533020"/>
              <a:gd name="connsiteY3" fmla="*/ 7290 h 5989726"/>
              <a:gd name="connsiteX4" fmla="*/ 5209565 w 6533020"/>
              <a:gd name="connsiteY4" fmla="*/ 427991 h 5989726"/>
              <a:gd name="connsiteX5" fmla="*/ 6496300 w 6533020"/>
              <a:gd name="connsiteY5" fmla="*/ 2721151 h 5989726"/>
              <a:gd name="connsiteX6" fmla="*/ 6488217 w 6533020"/>
              <a:gd name="connsiteY6" fmla="*/ 3307209 h 5989726"/>
              <a:gd name="connsiteX7" fmla="*/ 5135547 w 6533020"/>
              <a:gd name="connsiteY7" fmla="*/ 5662856 h 5989726"/>
              <a:gd name="connsiteX8" fmla="*/ 4713922 w 6533020"/>
              <a:gd name="connsiteY8" fmla="*/ 5954038 h 5989726"/>
              <a:gd name="connsiteX9" fmla="*/ 1904217 w 6533020"/>
              <a:gd name="connsiteY9" fmla="*/ 5989726 h 5989726"/>
              <a:gd name="connsiteX10" fmla="*/ 1363198 w 6533020"/>
              <a:gd name="connsiteY10" fmla="*/ 5662065 h 5989726"/>
              <a:gd name="connsiteX11" fmla="*/ 32476 w 6533020"/>
              <a:gd name="connsiteY11" fmla="*/ 3304670 h 5989726"/>
              <a:gd name="connsiteX12" fmla="*/ 56268 w 6533020"/>
              <a:gd name="connsiteY12" fmla="*/ 2602999 h 5989726"/>
              <a:gd name="connsiteX0" fmla="*/ 56268 w 6533022"/>
              <a:gd name="connsiteY0" fmla="*/ 2602999 h 5989726"/>
              <a:gd name="connsiteX1" fmla="*/ 1398068 w 6533022"/>
              <a:gd name="connsiteY1" fmla="*/ 309882 h 5989726"/>
              <a:gd name="connsiteX2" fmla="*/ 2026852 w 6533022"/>
              <a:gd name="connsiteY2" fmla="*/ 0 h 5989726"/>
              <a:gd name="connsiteX3" fmla="*/ 4566349 w 6533022"/>
              <a:gd name="connsiteY3" fmla="*/ 7290 h 5989726"/>
              <a:gd name="connsiteX4" fmla="*/ 5209565 w 6533022"/>
              <a:gd name="connsiteY4" fmla="*/ 427991 h 5989726"/>
              <a:gd name="connsiteX5" fmla="*/ 6496300 w 6533022"/>
              <a:gd name="connsiteY5" fmla="*/ 2721151 h 5989726"/>
              <a:gd name="connsiteX6" fmla="*/ 6488217 w 6533022"/>
              <a:gd name="connsiteY6" fmla="*/ 3307209 h 5989726"/>
              <a:gd name="connsiteX7" fmla="*/ 5135547 w 6533022"/>
              <a:gd name="connsiteY7" fmla="*/ 5662856 h 5989726"/>
              <a:gd name="connsiteX8" fmla="*/ 4603062 w 6533022"/>
              <a:gd name="connsiteY8" fmla="*/ 5987719 h 5989726"/>
              <a:gd name="connsiteX9" fmla="*/ 1904217 w 6533022"/>
              <a:gd name="connsiteY9" fmla="*/ 5989726 h 5989726"/>
              <a:gd name="connsiteX10" fmla="*/ 1363198 w 6533022"/>
              <a:gd name="connsiteY10" fmla="*/ 5662065 h 5989726"/>
              <a:gd name="connsiteX11" fmla="*/ 32476 w 6533022"/>
              <a:gd name="connsiteY11" fmla="*/ 3304670 h 5989726"/>
              <a:gd name="connsiteX12" fmla="*/ 56268 w 6533022"/>
              <a:gd name="connsiteY12" fmla="*/ 2602999 h 5989726"/>
              <a:gd name="connsiteX0" fmla="*/ 56268 w 6533020"/>
              <a:gd name="connsiteY0" fmla="*/ 2602999 h 5989726"/>
              <a:gd name="connsiteX1" fmla="*/ 1398068 w 6533020"/>
              <a:gd name="connsiteY1" fmla="*/ 309882 h 5989726"/>
              <a:gd name="connsiteX2" fmla="*/ 2026852 w 6533020"/>
              <a:gd name="connsiteY2" fmla="*/ 0 h 5989726"/>
              <a:gd name="connsiteX3" fmla="*/ 4566349 w 6533020"/>
              <a:gd name="connsiteY3" fmla="*/ 7290 h 5989726"/>
              <a:gd name="connsiteX4" fmla="*/ 5209565 w 6533020"/>
              <a:gd name="connsiteY4" fmla="*/ 427991 h 5989726"/>
              <a:gd name="connsiteX5" fmla="*/ 6496300 w 6533020"/>
              <a:gd name="connsiteY5" fmla="*/ 2721151 h 5989726"/>
              <a:gd name="connsiteX6" fmla="*/ 6488217 w 6533020"/>
              <a:gd name="connsiteY6" fmla="*/ 3307209 h 5989726"/>
              <a:gd name="connsiteX7" fmla="*/ 5135547 w 6533020"/>
              <a:gd name="connsiteY7" fmla="*/ 5662856 h 5989726"/>
              <a:gd name="connsiteX8" fmla="*/ 4597519 w 6533020"/>
              <a:gd name="connsiteY8" fmla="*/ 5965265 h 5989726"/>
              <a:gd name="connsiteX9" fmla="*/ 1904217 w 6533020"/>
              <a:gd name="connsiteY9" fmla="*/ 5989726 h 5989726"/>
              <a:gd name="connsiteX10" fmla="*/ 1363198 w 6533020"/>
              <a:gd name="connsiteY10" fmla="*/ 5662065 h 5989726"/>
              <a:gd name="connsiteX11" fmla="*/ 32476 w 6533020"/>
              <a:gd name="connsiteY11" fmla="*/ 3304670 h 5989726"/>
              <a:gd name="connsiteX12" fmla="*/ 56268 w 6533020"/>
              <a:gd name="connsiteY12" fmla="*/ 2602999 h 5989726"/>
              <a:gd name="connsiteX0" fmla="*/ 56268 w 6533022"/>
              <a:gd name="connsiteY0" fmla="*/ 2602999 h 5989726"/>
              <a:gd name="connsiteX1" fmla="*/ 1398068 w 6533022"/>
              <a:gd name="connsiteY1" fmla="*/ 309882 h 5989726"/>
              <a:gd name="connsiteX2" fmla="*/ 2026852 w 6533022"/>
              <a:gd name="connsiteY2" fmla="*/ 0 h 5989726"/>
              <a:gd name="connsiteX3" fmla="*/ 4566349 w 6533022"/>
              <a:gd name="connsiteY3" fmla="*/ 7290 h 5989726"/>
              <a:gd name="connsiteX4" fmla="*/ 5209565 w 6533022"/>
              <a:gd name="connsiteY4" fmla="*/ 427991 h 5989726"/>
              <a:gd name="connsiteX5" fmla="*/ 6496300 w 6533022"/>
              <a:gd name="connsiteY5" fmla="*/ 2721151 h 5989726"/>
              <a:gd name="connsiteX6" fmla="*/ 6488217 w 6533022"/>
              <a:gd name="connsiteY6" fmla="*/ 3307209 h 5989726"/>
              <a:gd name="connsiteX7" fmla="*/ 5135547 w 6533022"/>
              <a:gd name="connsiteY7" fmla="*/ 5662856 h 5989726"/>
              <a:gd name="connsiteX8" fmla="*/ 4597519 w 6533022"/>
              <a:gd name="connsiteY8" fmla="*/ 5976492 h 5989726"/>
              <a:gd name="connsiteX9" fmla="*/ 1904217 w 6533022"/>
              <a:gd name="connsiteY9" fmla="*/ 5989726 h 5989726"/>
              <a:gd name="connsiteX10" fmla="*/ 1363198 w 6533022"/>
              <a:gd name="connsiteY10" fmla="*/ 5662065 h 5989726"/>
              <a:gd name="connsiteX11" fmla="*/ 32476 w 6533022"/>
              <a:gd name="connsiteY11" fmla="*/ 3304670 h 5989726"/>
              <a:gd name="connsiteX12" fmla="*/ 56268 w 6533022"/>
              <a:gd name="connsiteY12" fmla="*/ 2602999 h 5989726"/>
              <a:gd name="connsiteX0" fmla="*/ 56268 w 6533020"/>
              <a:gd name="connsiteY0" fmla="*/ 2602999 h 5984112"/>
              <a:gd name="connsiteX1" fmla="*/ 1398068 w 6533020"/>
              <a:gd name="connsiteY1" fmla="*/ 309882 h 5984112"/>
              <a:gd name="connsiteX2" fmla="*/ 2026852 w 6533020"/>
              <a:gd name="connsiteY2" fmla="*/ 0 h 5984112"/>
              <a:gd name="connsiteX3" fmla="*/ 4566349 w 6533020"/>
              <a:gd name="connsiteY3" fmla="*/ 7290 h 5984112"/>
              <a:gd name="connsiteX4" fmla="*/ 5209565 w 6533020"/>
              <a:gd name="connsiteY4" fmla="*/ 427991 h 5984112"/>
              <a:gd name="connsiteX5" fmla="*/ 6496300 w 6533020"/>
              <a:gd name="connsiteY5" fmla="*/ 2721151 h 5984112"/>
              <a:gd name="connsiteX6" fmla="*/ 6488217 w 6533020"/>
              <a:gd name="connsiteY6" fmla="*/ 3307209 h 5984112"/>
              <a:gd name="connsiteX7" fmla="*/ 5135547 w 6533020"/>
              <a:gd name="connsiteY7" fmla="*/ 5662856 h 5984112"/>
              <a:gd name="connsiteX8" fmla="*/ 4597519 w 6533020"/>
              <a:gd name="connsiteY8" fmla="*/ 5976492 h 5984112"/>
              <a:gd name="connsiteX9" fmla="*/ 1937476 w 6533020"/>
              <a:gd name="connsiteY9" fmla="*/ 5984112 h 5984112"/>
              <a:gd name="connsiteX10" fmla="*/ 1363198 w 6533020"/>
              <a:gd name="connsiteY10" fmla="*/ 5662065 h 5984112"/>
              <a:gd name="connsiteX11" fmla="*/ 32476 w 6533020"/>
              <a:gd name="connsiteY11" fmla="*/ 3304670 h 5984112"/>
              <a:gd name="connsiteX12" fmla="*/ 56268 w 6533020"/>
              <a:gd name="connsiteY12" fmla="*/ 2602999 h 5984112"/>
              <a:gd name="connsiteX0" fmla="*/ 56268 w 6533022"/>
              <a:gd name="connsiteY0" fmla="*/ 2602999 h 5984112"/>
              <a:gd name="connsiteX1" fmla="*/ 1398068 w 6533022"/>
              <a:gd name="connsiteY1" fmla="*/ 309882 h 5984112"/>
              <a:gd name="connsiteX2" fmla="*/ 2026852 w 6533022"/>
              <a:gd name="connsiteY2" fmla="*/ 0 h 5984112"/>
              <a:gd name="connsiteX3" fmla="*/ 4566349 w 6533022"/>
              <a:gd name="connsiteY3" fmla="*/ 7290 h 5984112"/>
              <a:gd name="connsiteX4" fmla="*/ 5209565 w 6533022"/>
              <a:gd name="connsiteY4" fmla="*/ 427991 h 5984112"/>
              <a:gd name="connsiteX5" fmla="*/ 6496300 w 6533022"/>
              <a:gd name="connsiteY5" fmla="*/ 2721151 h 5984112"/>
              <a:gd name="connsiteX6" fmla="*/ 6488217 w 6533022"/>
              <a:gd name="connsiteY6" fmla="*/ 3307209 h 5984112"/>
              <a:gd name="connsiteX7" fmla="*/ 5135547 w 6533022"/>
              <a:gd name="connsiteY7" fmla="*/ 5662856 h 5984112"/>
              <a:gd name="connsiteX8" fmla="*/ 4597519 w 6533022"/>
              <a:gd name="connsiteY8" fmla="*/ 5976492 h 5984112"/>
              <a:gd name="connsiteX9" fmla="*/ 1937476 w 6533022"/>
              <a:gd name="connsiteY9" fmla="*/ 5984112 h 5984112"/>
              <a:gd name="connsiteX10" fmla="*/ 1401998 w 6533022"/>
              <a:gd name="connsiteY10" fmla="*/ 5678906 h 5984112"/>
              <a:gd name="connsiteX11" fmla="*/ 32476 w 6533022"/>
              <a:gd name="connsiteY11" fmla="*/ 3304670 h 5984112"/>
              <a:gd name="connsiteX12" fmla="*/ 56268 w 6533022"/>
              <a:gd name="connsiteY12" fmla="*/ 2602999 h 5984112"/>
              <a:gd name="connsiteX0" fmla="*/ 56268 w 6533020"/>
              <a:gd name="connsiteY0" fmla="*/ 2602999 h 5984112"/>
              <a:gd name="connsiteX1" fmla="*/ 1398068 w 6533020"/>
              <a:gd name="connsiteY1" fmla="*/ 309882 h 5984112"/>
              <a:gd name="connsiteX2" fmla="*/ 2026852 w 6533020"/>
              <a:gd name="connsiteY2" fmla="*/ 0 h 5984112"/>
              <a:gd name="connsiteX3" fmla="*/ 4566349 w 6533020"/>
              <a:gd name="connsiteY3" fmla="*/ 7290 h 5984112"/>
              <a:gd name="connsiteX4" fmla="*/ 5209565 w 6533020"/>
              <a:gd name="connsiteY4" fmla="*/ 427991 h 5984112"/>
              <a:gd name="connsiteX5" fmla="*/ 6496300 w 6533020"/>
              <a:gd name="connsiteY5" fmla="*/ 2721151 h 5984112"/>
              <a:gd name="connsiteX6" fmla="*/ 6488217 w 6533020"/>
              <a:gd name="connsiteY6" fmla="*/ 3307209 h 5984112"/>
              <a:gd name="connsiteX7" fmla="*/ 5135547 w 6533020"/>
              <a:gd name="connsiteY7" fmla="*/ 5662856 h 5984112"/>
              <a:gd name="connsiteX8" fmla="*/ 4597519 w 6533020"/>
              <a:gd name="connsiteY8" fmla="*/ 5976492 h 5984112"/>
              <a:gd name="connsiteX9" fmla="*/ 1937476 w 6533020"/>
              <a:gd name="connsiteY9" fmla="*/ 5984112 h 5984112"/>
              <a:gd name="connsiteX10" fmla="*/ 1335482 w 6533020"/>
              <a:gd name="connsiteY10" fmla="*/ 5583475 h 5984112"/>
              <a:gd name="connsiteX11" fmla="*/ 32476 w 6533020"/>
              <a:gd name="connsiteY11" fmla="*/ 3304670 h 5984112"/>
              <a:gd name="connsiteX12" fmla="*/ 56268 w 6533020"/>
              <a:gd name="connsiteY12" fmla="*/ 2602999 h 5984112"/>
              <a:gd name="connsiteX0" fmla="*/ 56268 w 6533022"/>
              <a:gd name="connsiteY0" fmla="*/ 2602999 h 5978498"/>
              <a:gd name="connsiteX1" fmla="*/ 1398068 w 6533022"/>
              <a:gd name="connsiteY1" fmla="*/ 309882 h 5978498"/>
              <a:gd name="connsiteX2" fmla="*/ 2026852 w 6533022"/>
              <a:gd name="connsiteY2" fmla="*/ 0 h 5978498"/>
              <a:gd name="connsiteX3" fmla="*/ 4566349 w 6533022"/>
              <a:gd name="connsiteY3" fmla="*/ 7290 h 5978498"/>
              <a:gd name="connsiteX4" fmla="*/ 5209565 w 6533022"/>
              <a:gd name="connsiteY4" fmla="*/ 427991 h 5978498"/>
              <a:gd name="connsiteX5" fmla="*/ 6496300 w 6533022"/>
              <a:gd name="connsiteY5" fmla="*/ 2721151 h 5978498"/>
              <a:gd name="connsiteX6" fmla="*/ 6488217 w 6533022"/>
              <a:gd name="connsiteY6" fmla="*/ 3307209 h 5978498"/>
              <a:gd name="connsiteX7" fmla="*/ 5135547 w 6533022"/>
              <a:gd name="connsiteY7" fmla="*/ 5662856 h 5978498"/>
              <a:gd name="connsiteX8" fmla="*/ 4597519 w 6533022"/>
              <a:gd name="connsiteY8" fmla="*/ 5976492 h 5978498"/>
              <a:gd name="connsiteX9" fmla="*/ 1893132 w 6533022"/>
              <a:gd name="connsiteY9" fmla="*/ 5978498 h 5978498"/>
              <a:gd name="connsiteX10" fmla="*/ 1335482 w 6533022"/>
              <a:gd name="connsiteY10" fmla="*/ 5583475 h 5978498"/>
              <a:gd name="connsiteX11" fmla="*/ 32476 w 6533022"/>
              <a:gd name="connsiteY11" fmla="*/ 3304670 h 5978498"/>
              <a:gd name="connsiteX12" fmla="*/ 56268 w 6533022"/>
              <a:gd name="connsiteY12" fmla="*/ 2602999 h 5978498"/>
              <a:gd name="connsiteX0" fmla="*/ 56268 w 6533020"/>
              <a:gd name="connsiteY0" fmla="*/ 2602999 h 5978498"/>
              <a:gd name="connsiteX1" fmla="*/ 1398068 w 6533020"/>
              <a:gd name="connsiteY1" fmla="*/ 309882 h 5978498"/>
              <a:gd name="connsiteX2" fmla="*/ 2026852 w 6533020"/>
              <a:gd name="connsiteY2" fmla="*/ 0 h 5978498"/>
              <a:gd name="connsiteX3" fmla="*/ 4566349 w 6533020"/>
              <a:gd name="connsiteY3" fmla="*/ 7290 h 5978498"/>
              <a:gd name="connsiteX4" fmla="*/ 5209565 w 6533020"/>
              <a:gd name="connsiteY4" fmla="*/ 427991 h 5978498"/>
              <a:gd name="connsiteX5" fmla="*/ 6496300 w 6533020"/>
              <a:gd name="connsiteY5" fmla="*/ 2721151 h 5978498"/>
              <a:gd name="connsiteX6" fmla="*/ 6488217 w 6533020"/>
              <a:gd name="connsiteY6" fmla="*/ 3307209 h 5978498"/>
              <a:gd name="connsiteX7" fmla="*/ 5135547 w 6533020"/>
              <a:gd name="connsiteY7" fmla="*/ 5662856 h 5978498"/>
              <a:gd name="connsiteX8" fmla="*/ 4597519 w 6533020"/>
              <a:gd name="connsiteY8" fmla="*/ 5976492 h 5978498"/>
              <a:gd name="connsiteX9" fmla="*/ 1893132 w 6533020"/>
              <a:gd name="connsiteY9" fmla="*/ 5978498 h 5978498"/>
              <a:gd name="connsiteX10" fmla="*/ 1341025 w 6533020"/>
              <a:gd name="connsiteY10" fmla="*/ 5594702 h 5978498"/>
              <a:gd name="connsiteX11" fmla="*/ 32476 w 6533020"/>
              <a:gd name="connsiteY11" fmla="*/ 3304670 h 5978498"/>
              <a:gd name="connsiteX12" fmla="*/ 56268 w 6533020"/>
              <a:gd name="connsiteY12" fmla="*/ 2602999 h 5978498"/>
              <a:gd name="connsiteX0" fmla="*/ 56268 w 6533022"/>
              <a:gd name="connsiteY0" fmla="*/ 2602999 h 5978498"/>
              <a:gd name="connsiteX1" fmla="*/ 1398068 w 6533022"/>
              <a:gd name="connsiteY1" fmla="*/ 309882 h 5978498"/>
              <a:gd name="connsiteX2" fmla="*/ 2026852 w 6533022"/>
              <a:gd name="connsiteY2" fmla="*/ 0 h 5978498"/>
              <a:gd name="connsiteX3" fmla="*/ 4566349 w 6533022"/>
              <a:gd name="connsiteY3" fmla="*/ 7290 h 5978498"/>
              <a:gd name="connsiteX4" fmla="*/ 5209565 w 6533022"/>
              <a:gd name="connsiteY4" fmla="*/ 427991 h 5978498"/>
              <a:gd name="connsiteX5" fmla="*/ 6496300 w 6533022"/>
              <a:gd name="connsiteY5" fmla="*/ 2721151 h 5978498"/>
              <a:gd name="connsiteX6" fmla="*/ 6488217 w 6533022"/>
              <a:gd name="connsiteY6" fmla="*/ 3307209 h 5978498"/>
              <a:gd name="connsiteX7" fmla="*/ 5135547 w 6533022"/>
              <a:gd name="connsiteY7" fmla="*/ 5662856 h 5978498"/>
              <a:gd name="connsiteX8" fmla="*/ 4597519 w 6533022"/>
              <a:gd name="connsiteY8" fmla="*/ 5976492 h 5978498"/>
              <a:gd name="connsiteX9" fmla="*/ 1893132 w 6533022"/>
              <a:gd name="connsiteY9" fmla="*/ 5978498 h 5978498"/>
              <a:gd name="connsiteX10" fmla="*/ 1341025 w 6533022"/>
              <a:gd name="connsiteY10" fmla="*/ 5611543 h 5978498"/>
              <a:gd name="connsiteX11" fmla="*/ 32476 w 6533022"/>
              <a:gd name="connsiteY11" fmla="*/ 3304670 h 5978498"/>
              <a:gd name="connsiteX12" fmla="*/ 56268 w 6533022"/>
              <a:gd name="connsiteY12" fmla="*/ 2602999 h 597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33022" h="5978498">
                <a:moveTo>
                  <a:pt x="56268" y="2602999"/>
                </a:moveTo>
                <a:lnTo>
                  <a:pt x="1398068" y="309882"/>
                </a:lnTo>
                <a:cubicBezTo>
                  <a:pt x="1546235" y="155788"/>
                  <a:pt x="1676755" y="60749"/>
                  <a:pt x="2026852" y="0"/>
                </a:cubicBezTo>
                <a:lnTo>
                  <a:pt x="4566349" y="7290"/>
                </a:lnTo>
                <a:cubicBezTo>
                  <a:pt x="4822889" y="33960"/>
                  <a:pt x="5118125" y="229871"/>
                  <a:pt x="5209565" y="427991"/>
                </a:cubicBezTo>
                <a:lnTo>
                  <a:pt x="6496300" y="2721151"/>
                </a:lnTo>
                <a:cubicBezTo>
                  <a:pt x="6556413" y="2983618"/>
                  <a:pt x="6534784" y="3143802"/>
                  <a:pt x="6488217" y="3307209"/>
                </a:cubicBezTo>
                <a:lnTo>
                  <a:pt x="5135547" y="5662856"/>
                </a:lnTo>
                <a:cubicBezTo>
                  <a:pt x="4997541" y="5850816"/>
                  <a:pt x="4865065" y="5910452"/>
                  <a:pt x="4597519" y="5976492"/>
                </a:cubicBezTo>
                <a:lnTo>
                  <a:pt x="1893132" y="5978498"/>
                </a:lnTo>
                <a:cubicBezTo>
                  <a:pt x="1636592" y="5953098"/>
                  <a:pt x="1483265" y="5774103"/>
                  <a:pt x="1341025" y="5611543"/>
                </a:cubicBezTo>
                <a:lnTo>
                  <a:pt x="32476" y="3304670"/>
                </a:lnTo>
                <a:cubicBezTo>
                  <a:pt x="-34411" y="3051517"/>
                  <a:pt x="16475" y="2757092"/>
                  <a:pt x="56268" y="260299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175C9BD8-3042-264D-C6B0-99EE61899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73" y="1948796"/>
            <a:ext cx="2903103" cy="2901181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16A0F24-BF0D-B144-EE98-029B7C785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890" y="2509206"/>
            <a:ext cx="1692133" cy="1691012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103F39EC-FF10-7775-2C4B-E043A821DE9D}"/>
              </a:ext>
            </a:extLst>
          </p:cNvPr>
          <p:cNvSpPr>
            <a:spLocks/>
          </p:cNvSpPr>
          <p:nvPr/>
        </p:nvSpPr>
        <p:spPr>
          <a:xfrm>
            <a:off x="5477577" y="1534224"/>
            <a:ext cx="1844405" cy="69162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Core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48471CC-7526-BAD5-46D0-0605D4692C10}"/>
              </a:ext>
            </a:extLst>
          </p:cNvPr>
          <p:cNvSpPr>
            <a:spLocks/>
          </p:cNvSpPr>
          <p:nvPr/>
        </p:nvSpPr>
        <p:spPr>
          <a:xfrm>
            <a:off x="5467417" y="2113344"/>
            <a:ext cx="1844405" cy="69162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Domain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57B73E40-933B-EDDF-9CCC-7C365D902B23}"/>
              </a:ext>
            </a:extLst>
          </p:cNvPr>
          <p:cNvSpPr>
            <a:spLocks/>
          </p:cNvSpPr>
          <p:nvPr/>
        </p:nvSpPr>
        <p:spPr>
          <a:xfrm>
            <a:off x="5487737" y="2997264"/>
            <a:ext cx="1844405" cy="69162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Entity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70963493-EFC7-46C5-CB1D-37AC478B811A}"/>
              </a:ext>
            </a:extLst>
          </p:cNvPr>
          <p:cNvSpPr>
            <a:spLocks/>
          </p:cNvSpPr>
          <p:nvPr/>
        </p:nvSpPr>
        <p:spPr>
          <a:xfrm>
            <a:off x="5457257" y="325184"/>
            <a:ext cx="1844405" cy="69162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Adapters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DC349A7-0FB1-FACB-9F80-29EE7930926F}"/>
              </a:ext>
            </a:extLst>
          </p:cNvPr>
          <p:cNvSpPr>
            <a:spLocks/>
          </p:cNvSpPr>
          <p:nvPr/>
        </p:nvSpPr>
        <p:spPr>
          <a:xfrm rot="17939065">
            <a:off x="6935137" y="3972304"/>
            <a:ext cx="1994618" cy="691625"/>
          </a:xfrm>
          <a:prstGeom prst="roundRect">
            <a:avLst/>
          </a:prstGeom>
          <a:solidFill>
            <a:srgbClr val="C7A1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Outbound Port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608173B-497F-2483-34A5-254564555959}"/>
              </a:ext>
            </a:extLst>
          </p:cNvPr>
          <p:cNvSpPr>
            <a:spLocks/>
          </p:cNvSpPr>
          <p:nvPr/>
        </p:nvSpPr>
        <p:spPr>
          <a:xfrm rot="17989771">
            <a:off x="3883460" y="2245905"/>
            <a:ext cx="1844405" cy="691625"/>
          </a:xfrm>
          <a:prstGeom prst="roundRect">
            <a:avLst/>
          </a:prstGeom>
          <a:solidFill>
            <a:srgbClr val="C7A1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Inbound Port</a:t>
            </a:r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A67B889A-40A1-7DAD-6F64-1379755D5B76}"/>
              </a:ext>
            </a:extLst>
          </p:cNvPr>
          <p:cNvSpPr/>
          <p:nvPr/>
        </p:nvSpPr>
        <p:spPr>
          <a:xfrm rot="17812546">
            <a:off x="4169123" y="2037867"/>
            <a:ext cx="285136" cy="44516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9FDB84A-1E24-078D-2133-868D8523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25" y="0"/>
            <a:ext cx="946903" cy="101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A64536E-EBEB-9FDF-642E-E43368C86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63" y="1016809"/>
            <a:ext cx="1136378" cy="101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840DD7A-E0BB-9C5B-1EF2-00299939C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7" y="1837217"/>
            <a:ext cx="1563502" cy="156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DD795E7-9A3E-6F68-393D-45CD9A02E743}"/>
              </a:ext>
            </a:extLst>
          </p:cNvPr>
          <p:cNvCxnSpPr>
            <a:cxnSpLocks/>
          </p:cNvCxnSpPr>
          <p:nvPr/>
        </p:nvCxnSpPr>
        <p:spPr>
          <a:xfrm>
            <a:off x="2653481" y="670996"/>
            <a:ext cx="1068845" cy="4641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18E8274-104F-1D6F-B941-BA055188B9A6}"/>
              </a:ext>
            </a:extLst>
          </p:cNvPr>
          <p:cNvCxnSpPr>
            <a:cxnSpLocks/>
            <a:stCxn id="3076" idx="3"/>
          </p:cNvCxnSpPr>
          <p:nvPr/>
        </p:nvCxnSpPr>
        <p:spPr>
          <a:xfrm>
            <a:off x="2011541" y="1525214"/>
            <a:ext cx="1179894" cy="3609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2DEB4F6-6334-EE43-2F47-A414AE0C8E15}"/>
              </a:ext>
            </a:extLst>
          </p:cNvPr>
          <p:cNvCxnSpPr>
            <a:cxnSpLocks/>
            <a:stCxn id="3080" idx="3"/>
          </p:cNvCxnSpPr>
          <p:nvPr/>
        </p:nvCxnSpPr>
        <p:spPr>
          <a:xfrm flipV="1">
            <a:off x="2055399" y="2618967"/>
            <a:ext cx="884610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7811AFAE-C52C-AA36-FD8F-B4BC5E8DDA75}"/>
              </a:ext>
            </a:extLst>
          </p:cNvPr>
          <p:cNvSpPr>
            <a:spLocks/>
          </p:cNvSpPr>
          <p:nvPr/>
        </p:nvSpPr>
        <p:spPr>
          <a:xfrm rot="3371771">
            <a:off x="2663680" y="4716665"/>
            <a:ext cx="2541114" cy="6916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genial Black" panose="02000503040000020004" pitchFamily="2" charset="0"/>
              </a:rPr>
              <a:t>Graphql</a:t>
            </a:r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 Adapter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AEA6FC07-DCC6-E46D-3A9C-F9DDFC13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33" y="5025288"/>
            <a:ext cx="2510310" cy="87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25699847-B02C-4DC7-82A3-6B3F97EDC1A2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2450223" y="5254871"/>
            <a:ext cx="1196662" cy="2376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echa: hacia abajo 42">
            <a:extLst>
              <a:ext uri="{FF2B5EF4-FFF2-40B4-BE49-F238E27FC236}">
                <a16:creationId xmlns:a16="http://schemas.microsoft.com/office/drawing/2014/main" id="{2D750A04-3FC4-6A31-EA56-3150E0142C47}"/>
              </a:ext>
            </a:extLst>
          </p:cNvPr>
          <p:cNvSpPr/>
          <p:nvPr/>
        </p:nvSpPr>
        <p:spPr>
          <a:xfrm rot="7070774">
            <a:off x="8430548" y="4318329"/>
            <a:ext cx="285136" cy="4451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echa: hacia abajo 43">
            <a:extLst>
              <a:ext uri="{FF2B5EF4-FFF2-40B4-BE49-F238E27FC236}">
                <a16:creationId xmlns:a16="http://schemas.microsoft.com/office/drawing/2014/main" id="{924EE62C-4740-EB1F-3A71-83F0D942DD4B}"/>
              </a:ext>
            </a:extLst>
          </p:cNvPr>
          <p:cNvSpPr/>
          <p:nvPr/>
        </p:nvSpPr>
        <p:spPr>
          <a:xfrm rot="7173577" flipV="1">
            <a:off x="7189573" y="3513133"/>
            <a:ext cx="285136" cy="716323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2136D828-F9E1-C06F-04CC-FBE7EF350F28}"/>
              </a:ext>
            </a:extLst>
          </p:cNvPr>
          <p:cNvSpPr/>
          <p:nvPr/>
        </p:nvSpPr>
        <p:spPr>
          <a:xfrm rot="17812546" flipV="1">
            <a:off x="5342545" y="2549885"/>
            <a:ext cx="285136" cy="71632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ED96F212-97D1-66ED-36A0-BDC8D3CC9050}"/>
              </a:ext>
            </a:extLst>
          </p:cNvPr>
          <p:cNvSpPr>
            <a:spLocks/>
          </p:cNvSpPr>
          <p:nvPr/>
        </p:nvSpPr>
        <p:spPr>
          <a:xfrm rot="3523224">
            <a:off x="7525079" y="1461373"/>
            <a:ext cx="2924026" cy="691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MongoDB Adapter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C5C357C0-BA3D-3CBE-0377-5D8C1B18D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025" y="87912"/>
            <a:ext cx="1798222" cy="179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F47CB9F1-27C9-034F-F39D-8D56E7AC4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552" y="4648441"/>
            <a:ext cx="1949827" cy="194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D7A7305B-FE7D-ADA1-C683-417EAC20C01B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9282638" y="1382623"/>
            <a:ext cx="1369564" cy="24501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FA9B1567-4560-CF39-E21D-51B2CBC0296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294858" y="5152507"/>
            <a:ext cx="990298" cy="1046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3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22EA6E67-B881-34BE-AEA3-147D6300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675" y="-549124"/>
            <a:ext cx="8006069" cy="800076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E3722D-1273-EA74-4436-8B7CD62A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06" y="1135099"/>
            <a:ext cx="4590838" cy="458779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5DBF595-C656-7F5C-24F0-74FBFE5EFA42}"/>
              </a:ext>
            </a:extLst>
          </p:cNvPr>
          <p:cNvSpPr>
            <a:spLocks/>
          </p:cNvSpPr>
          <p:nvPr/>
        </p:nvSpPr>
        <p:spPr>
          <a:xfrm rot="17989771">
            <a:off x="2123367" y="1563417"/>
            <a:ext cx="3304600" cy="6916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Rest Adapter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FB98E4B-7953-EBEB-7E6B-89DB8E6A3302}"/>
              </a:ext>
            </a:extLst>
          </p:cNvPr>
          <p:cNvSpPr>
            <a:spLocks/>
          </p:cNvSpPr>
          <p:nvPr/>
        </p:nvSpPr>
        <p:spPr>
          <a:xfrm rot="17989771">
            <a:off x="7342562" y="4634680"/>
            <a:ext cx="3304600" cy="691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JPA Adapter</a:t>
            </a:r>
          </a:p>
        </p:txBody>
      </p:sp>
      <p:sp>
        <p:nvSpPr>
          <p:cNvPr id="21" name="Hexágono 1">
            <a:extLst>
              <a:ext uri="{FF2B5EF4-FFF2-40B4-BE49-F238E27FC236}">
                <a16:creationId xmlns:a16="http://schemas.microsoft.com/office/drawing/2014/main" id="{7A6C6279-F6BE-1C7B-B3A1-7FEECB010BB2}"/>
              </a:ext>
            </a:extLst>
          </p:cNvPr>
          <p:cNvSpPr/>
          <p:nvPr/>
        </p:nvSpPr>
        <p:spPr>
          <a:xfrm>
            <a:off x="4552865" y="1736723"/>
            <a:ext cx="3742084" cy="3381375"/>
          </a:xfrm>
          <a:custGeom>
            <a:avLst/>
            <a:gdLst>
              <a:gd name="connsiteX0" fmla="*/ 0 w 6644640"/>
              <a:gd name="connsiteY0" fmla="*/ 2992121 h 5984241"/>
              <a:gd name="connsiteX1" fmla="*/ 1496060 w 6644640"/>
              <a:gd name="connsiteY1" fmla="*/ 1 h 5984241"/>
              <a:gd name="connsiteX2" fmla="*/ 5148580 w 6644640"/>
              <a:gd name="connsiteY2" fmla="*/ 1 h 5984241"/>
              <a:gd name="connsiteX3" fmla="*/ 6644640 w 6644640"/>
              <a:gd name="connsiteY3" fmla="*/ 2992121 h 5984241"/>
              <a:gd name="connsiteX4" fmla="*/ 5148580 w 6644640"/>
              <a:gd name="connsiteY4" fmla="*/ 5984240 h 5984241"/>
              <a:gd name="connsiteX5" fmla="*/ 1496060 w 6644640"/>
              <a:gd name="connsiteY5" fmla="*/ 5984240 h 5984241"/>
              <a:gd name="connsiteX6" fmla="*/ 0 w 6644640"/>
              <a:gd name="connsiteY6" fmla="*/ 2992121 h 5984241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5148580 w 6644640"/>
              <a:gd name="connsiteY2" fmla="*/ 0 h 5984239"/>
              <a:gd name="connsiteX3" fmla="*/ 6644640 w 6644640"/>
              <a:gd name="connsiteY3" fmla="*/ 2992120 h 5984239"/>
              <a:gd name="connsiteX4" fmla="*/ 5148580 w 6644640"/>
              <a:gd name="connsiteY4" fmla="*/ 5984239 h 5984239"/>
              <a:gd name="connsiteX5" fmla="*/ 1496060 w 6644640"/>
              <a:gd name="connsiteY5" fmla="*/ 5984239 h 5984239"/>
              <a:gd name="connsiteX6" fmla="*/ 0 w 6644640"/>
              <a:gd name="connsiteY6" fmla="*/ 2992120 h 5984239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5148580 w 6644640"/>
              <a:gd name="connsiteY2" fmla="*/ 0 h 5984239"/>
              <a:gd name="connsiteX3" fmla="*/ 6644640 w 6644640"/>
              <a:gd name="connsiteY3" fmla="*/ 2992120 h 5984239"/>
              <a:gd name="connsiteX4" fmla="*/ 5148580 w 6644640"/>
              <a:gd name="connsiteY4" fmla="*/ 5984239 h 5984239"/>
              <a:gd name="connsiteX5" fmla="*/ 1496060 w 6644640"/>
              <a:gd name="connsiteY5" fmla="*/ 5984239 h 5984239"/>
              <a:gd name="connsiteX6" fmla="*/ 0 w 6644640"/>
              <a:gd name="connsiteY6" fmla="*/ 2992120 h 5984239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5148580 w 6644640"/>
              <a:gd name="connsiteY2" fmla="*/ 0 h 5984239"/>
              <a:gd name="connsiteX3" fmla="*/ 5340350 w 6644640"/>
              <a:gd name="connsiteY3" fmla="*/ 359409 h 5984239"/>
              <a:gd name="connsiteX4" fmla="*/ 6644640 w 6644640"/>
              <a:gd name="connsiteY4" fmla="*/ 2992120 h 5984239"/>
              <a:gd name="connsiteX5" fmla="*/ 5148580 w 6644640"/>
              <a:gd name="connsiteY5" fmla="*/ 5984239 h 5984239"/>
              <a:gd name="connsiteX6" fmla="*/ 1496060 w 6644640"/>
              <a:gd name="connsiteY6" fmla="*/ 5984239 h 5984239"/>
              <a:gd name="connsiteX7" fmla="*/ 0 w 6644640"/>
              <a:gd name="connsiteY7" fmla="*/ 2992120 h 5984239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5148580 w 6644640"/>
              <a:gd name="connsiteY2" fmla="*/ 0 h 5984239"/>
              <a:gd name="connsiteX3" fmla="*/ 5264150 w 6644640"/>
              <a:gd name="connsiteY3" fmla="*/ 422909 h 5984239"/>
              <a:gd name="connsiteX4" fmla="*/ 6644640 w 6644640"/>
              <a:gd name="connsiteY4" fmla="*/ 2992120 h 5984239"/>
              <a:gd name="connsiteX5" fmla="*/ 5148580 w 6644640"/>
              <a:gd name="connsiteY5" fmla="*/ 5984239 h 5984239"/>
              <a:gd name="connsiteX6" fmla="*/ 1496060 w 6644640"/>
              <a:gd name="connsiteY6" fmla="*/ 5984239 h 5984239"/>
              <a:gd name="connsiteX7" fmla="*/ 0 w 6644640"/>
              <a:gd name="connsiteY7" fmla="*/ 2992120 h 5984239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4704080 w 6644640"/>
              <a:gd name="connsiteY2" fmla="*/ 19050 h 5984239"/>
              <a:gd name="connsiteX3" fmla="*/ 5264150 w 6644640"/>
              <a:gd name="connsiteY3" fmla="*/ 422909 h 5984239"/>
              <a:gd name="connsiteX4" fmla="*/ 6644640 w 6644640"/>
              <a:gd name="connsiteY4" fmla="*/ 2992120 h 5984239"/>
              <a:gd name="connsiteX5" fmla="*/ 5148580 w 6644640"/>
              <a:gd name="connsiteY5" fmla="*/ 5984239 h 5984239"/>
              <a:gd name="connsiteX6" fmla="*/ 1496060 w 6644640"/>
              <a:gd name="connsiteY6" fmla="*/ 5984239 h 5984239"/>
              <a:gd name="connsiteX7" fmla="*/ 0 w 6644640"/>
              <a:gd name="connsiteY7" fmla="*/ 2992120 h 5984239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4704080 w 6644640"/>
              <a:gd name="connsiteY2" fmla="*/ 19050 h 5984239"/>
              <a:gd name="connsiteX3" fmla="*/ 5264150 w 6644640"/>
              <a:gd name="connsiteY3" fmla="*/ 422909 h 5984239"/>
              <a:gd name="connsiteX4" fmla="*/ 6644640 w 6644640"/>
              <a:gd name="connsiteY4" fmla="*/ 2992120 h 5984239"/>
              <a:gd name="connsiteX5" fmla="*/ 5148580 w 6644640"/>
              <a:gd name="connsiteY5" fmla="*/ 5984239 h 5984239"/>
              <a:gd name="connsiteX6" fmla="*/ 1496060 w 6644640"/>
              <a:gd name="connsiteY6" fmla="*/ 5984239 h 5984239"/>
              <a:gd name="connsiteX7" fmla="*/ 0 w 6644640"/>
              <a:gd name="connsiteY7" fmla="*/ 2992120 h 5984239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4704080 w 6644640"/>
              <a:gd name="connsiteY2" fmla="*/ 19050 h 5984239"/>
              <a:gd name="connsiteX3" fmla="*/ 5264150 w 6644640"/>
              <a:gd name="connsiteY3" fmla="*/ 422909 h 5984239"/>
              <a:gd name="connsiteX4" fmla="*/ 6644640 w 6644640"/>
              <a:gd name="connsiteY4" fmla="*/ 2992120 h 5984239"/>
              <a:gd name="connsiteX5" fmla="*/ 5148580 w 6644640"/>
              <a:gd name="connsiteY5" fmla="*/ 5984239 h 5984239"/>
              <a:gd name="connsiteX6" fmla="*/ 1496060 w 6644640"/>
              <a:gd name="connsiteY6" fmla="*/ 5984239 h 5984239"/>
              <a:gd name="connsiteX7" fmla="*/ 0 w 6644640"/>
              <a:gd name="connsiteY7" fmla="*/ 2992120 h 5984239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1892300 w 6644640"/>
              <a:gd name="connsiteY2" fmla="*/ 2539 h 5984239"/>
              <a:gd name="connsiteX3" fmla="*/ 4704080 w 6644640"/>
              <a:gd name="connsiteY3" fmla="*/ 19050 h 5984239"/>
              <a:gd name="connsiteX4" fmla="*/ 5264150 w 6644640"/>
              <a:gd name="connsiteY4" fmla="*/ 422909 h 5984239"/>
              <a:gd name="connsiteX5" fmla="*/ 6644640 w 6644640"/>
              <a:gd name="connsiteY5" fmla="*/ 2992120 h 5984239"/>
              <a:gd name="connsiteX6" fmla="*/ 5148580 w 6644640"/>
              <a:gd name="connsiteY6" fmla="*/ 5984239 h 5984239"/>
              <a:gd name="connsiteX7" fmla="*/ 1496060 w 6644640"/>
              <a:gd name="connsiteY7" fmla="*/ 5984239 h 5984239"/>
              <a:gd name="connsiteX8" fmla="*/ 0 w 6644640"/>
              <a:gd name="connsiteY8" fmla="*/ 2992120 h 5984239"/>
              <a:gd name="connsiteX0" fmla="*/ 0 w 6644640"/>
              <a:gd name="connsiteY0" fmla="*/ 2989581 h 5981700"/>
              <a:gd name="connsiteX1" fmla="*/ 1424940 w 6644640"/>
              <a:gd name="connsiteY1" fmla="*/ 302261 h 5981700"/>
              <a:gd name="connsiteX2" fmla="*/ 1892300 w 6644640"/>
              <a:gd name="connsiteY2" fmla="*/ 0 h 5981700"/>
              <a:gd name="connsiteX3" fmla="*/ 4704080 w 6644640"/>
              <a:gd name="connsiteY3" fmla="*/ 16511 h 5981700"/>
              <a:gd name="connsiteX4" fmla="*/ 5264150 w 6644640"/>
              <a:gd name="connsiteY4" fmla="*/ 420370 h 5981700"/>
              <a:gd name="connsiteX5" fmla="*/ 6644640 w 6644640"/>
              <a:gd name="connsiteY5" fmla="*/ 2989581 h 5981700"/>
              <a:gd name="connsiteX6" fmla="*/ 5148580 w 6644640"/>
              <a:gd name="connsiteY6" fmla="*/ 5981700 h 5981700"/>
              <a:gd name="connsiteX7" fmla="*/ 1496060 w 6644640"/>
              <a:gd name="connsiteY7" fmla="*/ 5981700 h 5981700"/>
              <a:gd name="connsiteX8" fmla="*/ 0 w 6644640"/>
              <a:gd name="connsiteY8" fmla="*/ 2989581 h 5981700"/>
              <a:gd name="connsiteX0" fmla="*/ 0 w 6644640"/>
              <a:gd name="connsiteY0" fmla="*/ 2989581 h 5981700"/>
              <a:gd name="connsiteX1" fmla="*/ 1424940 w 6644640"/>
              <a:gd name="connsiteY1" fmla="*/ 302261 h 5981700"/>
              <a:gd name="connsiteX2" fmla="*/ 1892300 w 6644640"/>
              <a:gd name="connsiteY2" fmla="*/ 0 h 5981700"/>
              <a:gd name="connsiteX3" fmla="*/ 4704080 w 6644640"/>
              <a:gd name="connsiteY3" fmla="*/ 16511 h 5981700"/>
              <a:gd name="connsiteX4" fmla="*/ 5264150 w 6644640"/>
              <a:gd name="connsiteY4" fmla="*/ 420370 h 5981700"/>
              <a:gd name="connsiteX5" fmla="*/ 6644640 w 6644640"/>
              <a:gd name="connsiteY5" fmla="*/ 2989581 h 5981700"/>
              <a:gd name="connsiteX6" fmla="*/ 5148580 w 6644640"/>
              <a:gd name="connsiteY6" fmla="*/ 5981700 h 5981700"/>
              <a:gd name="connsiteX7" fmla="*/ 1496060 w 6644640"/>
              <a:gd name="connsiteY7" fmla="*/ 5981700 h 5981700"/>
              <a:gd name="connsiteX8" fmla="*/ 0 w 6644640"/>
              <a:gd name="connsiteY8" fmla="*/ 2989581 h 5981700"/>
              <a:gd name="connsiteX0" fmla="*/ 0 w 6644640"/>
              <a:gd name="connsiteY0" fmla="*/ 2989581 h 5981700"/>
              <a:gd name="connsiteX1" fmla="*/ 1424940 w 6644640"/>
              <a:gd name="connsiteY1" fmla="*/ 302261 h 5981700"/>
              <a:gd name="connsiteX2" fmla="*/ 1892300 w 6644640"/>
              <a:gd name="connsiteY2" fmla="*/ 0 h 5981700"/>
              <a:gd name="connsiteX3" fmla="*/ 4704080 w 6644640"/>
              <a:gd name="connsiteY3" fmla="*/ 16511 h 5981700"/>
              <a:gd name="connsiteX4" fmla="*/ 5264150 w 6644640"/>
              <a:gd name="connsiteY4" fmla="*/ 420370 h 5981700"/>
              <a:gd name="connsiteX5" fmla="*/ 6644640 w 6644640"/>
              <a:gd name="connsiteY5" fmla="*/ 2989581 h 5981700"/>
              <a:gd name="connsiteX6" fmla="*/ 5148580 w 6644640"/>
              <a:gd name="connsiteY6" fmla="*/ 5981700 h 5981700"/>
              <a:gd name="connsiteX7" fmla="*/ 1496060 w 6644640"/>
              <a:gd name="connsiteY7" fmla="*/ 5981700 h 5981700"/>
              <a:gd name="connsiteX8" fmla="*/ 0 w 6644640"/>
              <a:gd name="connsiteY8" fmla="*/ 2989581 h 5981700"/>
              <a:gd name="connsiteX0" fmla="*/ 0 w 6644640"/>
              <a:gd name="connsiteY0" fmla="*/ 2997201 h 5989320"/>
              <a:gd name="connsiteX1" fmla="*/ 1424940 w 6644640"/>
              <a:gd name="connsiteY1" fmla="*/ 309881 h 5989320"/>
              <a:gd name="connsiteX2" fmla="*/ 1976120 w 6644640"/>
              <a:gd name="connsiteY2" fmla="*/ 0 h 5989320"/>
              <a:gd name="connsiteX3" fmla="*/ 4704080 w 6644640"/>
              <a:gd name="connsiteY3" fmla="*/ 24131 h 5989320"/>
              <a:gd name="connsiteX4" fmla="*/ 5264150 w 6644640"/>
              <a:gd name="connsiteY4" fmla="*/ 427990 h 5989320"/>
              <a:gd name="connsiteX5" fmla="*/ 6644640 w 6644640"/>
              <a:gd name="connsiteY5" fmla="*/ 2997201 h 5989320"/>
              <a:gd name="connsiteX6" fmla="*/ 5148580 w 6644640"/>
              <a:gd name="connsiteY6" fmla="*/ 5989320 h 5989320"/>
              <a:gd name="connsiteX7" fmla="*/ 1496060 w 6644640"/>
              <a:gd name="connsiteY7" fmla="*/ 5989320 h 5989320"/>
              <a:gd name="connsiteX8" fmla="*/ 0 w 6644640"/>
              <a:gd name="connsiteY8" fmla="*/ 2997201 h 5989320"/>
              <a:gd name="connsiteX0" fmla="*/ 0 w 6644640"/>
              <a:gd name="connsiteY0" fmla="*/ 2997201 h 5989320"/>
              <a:gd name="connsiteX1" fmla="*/ 1424940 w 6644640"/>
              <a:gd name="connsiteY1" fmla="*/ 309881 h 5989320"/>
              <a:gd name="connsiteX2" fmla="*/ 1976120 w 6644640"/>
              <a:gd name="connsiteY2" fmla="*/ 0 h 5989320"/>
              <a:gd name="connsiteX3" fmla="*/ 4704080 w 6644640"/>
              <a:gd name="connsiteY3" fmla="*/ 24131 h 5989320"/>
              <a:gd name="connsiteX4" fmla="*/ 5264150 w 6644640"/>
              <a:gd name="connsiteY4" fmla="*/ 427990 h 5989320"/>
              <a:gd name="connsiteX5" fmla="*/ 6644640 w 6644640"/>
              <a:gd name="connsiteY5" fmla="*/ 2997201 h 5989320"/>
              <a:gd name="connsiteX6" fmla="*/ 5148580 w 6644640"/>
              <a:gd name="connsiteY6" fmla="*/ 5989320 h 5989320"/>
              <a:gd name="connsiteX7" fmla="*/ 1496060 w 6644640"/>
              <a:gd name="connsiteY7" fmla="*/ 5989320 h 5989320"/>
              <a:gd name="connsiteX8" fmla="*/ 0 w 6644640"/>
              <a:gd name="connsiteY8" fmla="*/ 2997201 h 5989320"/>
              <a:gd name="connsiteX0" fmla="*/ 0 w 6614160"/>
              <a:gd name="connsiteY0" fmla="*/ 2768601 h 5989320"/>
              <a:gd name="connsiteX1" fmla="*/ 1394460 w 6614160"/>
              <a:gd name="connsiteY1" fmla="*/ 309881 h 5989320"/>
              <a:gd name="connsiteX2" fmla="*/ 1945640 w 6614160"/>
              <a:gd name="connsiteY2" fmla="*/ 0 h 5989320"/>
              <a:gd name="connsiteX3" fmla="*/ 4673600 w 6614160"/>
              <a:gd name="connsiteY3" fmla="*/ 24131 h 5989320"/>
              <a:gd name="connsiteX4" fmla="*/ 5233670 w 6614160"/>
              <a:gd name="connsiteY4" fmla="*/ 427990 h 5989320"/>
              <a:gd name="connsiteX5" fmla="*/ 6614160 w 6614160"/>
              <a:gd name="connsiteY5" fmla="*/ 2997201 h 5989320"/>
              <a:gd name="connsiteX6" fmla="*/ 5118100 w 6614160"/>
              <a:gd name="connsiteY6" fmla="*/ 5989320 h 5989320"/>
              <a:gd name="connsiteX7" fmla="*/ 1465580 w 6614160"/>
              <a:gd name="connsiteY7" fmla="*/ 5989320 h 5989320"/>
              <a:gd name="connsiteX8" fmla="*/ 0 w 6614160"/>
              <a:gd name="connsiteY8" fmla="*/ 2768601 h 5989320"/>
              <a:gd name="connsiteX0" fmla="*/ 0 w 6614160"/>
              <a:gd name="connsiteY0" fmla="*/ 2768601 h 5989320"/>
              <a:gd name="connsiteX1" fmla="*/ 1394460 w 6614160"/>
              <a:gd name="connsiteY1" fmla="*/ 309881 h 5989320"/>
              <a:gd name="connsiteX2" fmla="*/ 1945640 w 6614160"/>
              <a:gd name="connsiteY2" fmla="*/ 0 h 5989320"/>
              <a:gd name="connsiteX3" fmla="*/ 4673600 w 6614160"/>
              <a:gd name="connsiteY3" fmla="*/ 24131 h 5989320"/>
              <a:gd name="connsiteX4" fmla="*/ 5233670 w 6614160"/>
              <a:gd name="connsiteY4" fmla="*/ 427990 h 5989320"/>
              <a:gd name="connsiteX5" fmla="*/ 6614160 w 6614160"/>
              <a:gd name="connsiteY5" fmla="*/ 2997201 h 5989320"/>
              <a:gd name="connsiteX6" fmla="*/ 5118100 w 6614160"/>
              <a:gd name="connsiteY6" fmla="*/ 5989320 h 5989320"/>
              <a:gd name="connsiteX7" fmla="*/ 1465580 w 6614160"/>
              <a:gd name="connsiteY7" fmla="*/ 5989320 h 5989320"/>
              <a:gd name="connsiteX8" fmla="*/ 170180 w 6614160"/>
              <a:gd name="connsiteY8" fmla="*/ 3169919 h 5989320"/>
              <a:gd name="connsiteX9" fmla="*/ 0 w 6614160"/>
              <a:gd name="connsiteY9" fmla="*/ 2768601 h 5989320"/>
              <a:gd name="connsiteX0" fmla="*/ 0 w 6614160"/>
              <a:gd name="connsiteY0" fmla="*/ 2768601 h 5989320"/>
              <a:gd name="connsiteX1" fmla="*/ 1394460 w 6614160"/>
              <a:gd name="connsiteY1" fmla="*/ 309881 h 5989320"/>
              <a:gd name="connsiteX2" fmla="*/ 1945640 w 6614160"/>
              <a:gd name="connsiteY2" fmla="*/ 0 h 5989320"/>
              <a:gd name="connsiteX3" fmla="*/ 4673600 w 6614160"/>
              <a:gd name="connsiteY3" fmla="*/ 24131 h 5989320"/>
              <a:gd name="connsiteX4" fmla="*/ 5233670 w 6614160"/>
              <a:gd name="connsiteY4" fmla="*/ 427990 h 5989320"/>
              <a:gd name="connsiteX5" fmla="*/ 6614160 w 6614160"/>
              <a:gd name="connsiteY5" fmla="*/ 2997201 h 5989320"/>
              <a:gd name="connsiteX6" fmla="*/ 5118100 w 6614160"/>
              <a:gd name="connsiteY6" fmla="*/ 5989320 h 5989320"/>
              <a:gd name="connsiteX7" fmla="*/ 1465580 w 6614160"/>
              <a:gd name="connsiteY7" fmla="*/ 5989320 h 5989320"/>
              <a:gd name="connsiteX8" fmla="*/ 17780 w 6614160"/>
              <a:gd name="connsiteY8" fmla="*/ 3276599 h 5989320"/>
              <a:gd name="connsiteX9" fmla="*/ 0 w 6614160"/>
              <a:gd name="connsiteY9" fmla="*/ 2768601 h 5989320"/>
              <a:gd name="connsiteX0" fmla="*/ 15695 w 6629855"/>
              <a:gd name="connsiteY0" fmla="*/ 2768601 h 5989320"/>
              <a:gd name="connsiteX1" fmla="*/ 1410155 w 6629855"/>
              <a:gd name="connsiteY1" fmla="*/ 309881 h 5989320"/>
              <a:gd name="connsiteX2" fmla="*/ 1961335 w 6629855"/>
              <a:gd name="connsiteY2" fmla="*/ 0 h 5989320"/>
              <a:gd name="connsiteX3" fmla="*/ 4689295 w 6629855"/>
              <a:gd name="connsiteY3" fmla="*/ 24131 h 5989320"/>
              <a:gd name="connsiteX4" fmla="*/ 5249365 w 6629855"/>
              <a:gd name="connsiteY4" fmla="*/ 427990 h 5989320"/>
              <a:gd name="connsiteX5" fmla="*/ 6629855 w 6629855"/>
              <a:gd name="connsiteY5" fmla="*/ 2997201 h 5989320"/>
              <a:gd name="connsiteX6" fmla="*/ 5133795 w 6629855"/>
              <a:gd name="connsiteY6" fmla="*/ 5989320 h 5989320"/>
              <a:gd name="connsiteX7" fmla="*/ 1481275 w 6629855"/>
              <a:gd name="connsiteY7" fmla="*/ 5989320 h 5989320"/>
              <a:gd name="connsiteX8" fmla="*/ 33475 w 6629855"/>
              <a:gd name="connsiteY8" fmla="*/ 3276599 h 5989320"/>
              <a:gd name="connsiteX9" fmla="*/ 15695 w 6629855"/>
              <a:gd name="connsiteY9" fmla="*/ 2768601 h 5989320"/>
              <a:gd name="connsiteX0" fmla="*/ 31178 w 6645338"/>
              <a:gd name="connsiteY0" fmla="*/ 2768601 h 5989320"/>
              <a:gd name="connsiteX1" fmla="*/ 1425638 w 6645338"/>
              <a:gd name="connsiteY1" fmla="*/ 309881 h 5989320"/>
              <a:gd name="connsiteX2" fmla="*/ 1976818 w 6645338"/>
              <a:gd name="connsiteY2" fmla="*/ 0 h 5989320"/>
              <a:gd name="connsiteX3" fmla="*/ 4704778 w 6645338"/>
              <a:gd name="connsiteY3" fmla="*/ 24131 h 5989320"/>
              <a:gd name="connsiteX4" fmla="*/ 5264848 w 6645338"/>
              <a:gd name="connsiteY4" fmla="*/ 427990 h 5989320"/>
              <a:gd name="connsiteX5" fmla="*/ 6645338 w 6645338"/>
              <a:gd name="connsiteY5" fmla="*/ 2997201 h 5989320"/>
              <a:gd name="connsiteX6" fmla="*/ 5149278 w 6645338"/>
              <a:gd name="connsiteY6" fmla="*/ 5989320 h 5989320"/>
              <a:gd name="connsiteX7" fmla="*/ 1496758 w 6645338"/>
              <a:gd name="connsiteY7" fmla="*/ 5989320 h 5989320"/>
              <a:gd name="connsiteX8" fmla="*/ 48958 w 6645338"/>
              <a:gd name="connsiteY8" fmla="*/ 3276599 h 5989320"/>
              <a:gd name="connsiteX9" fmla="*/ 31178 w 6645338"/>
              <a:gd name="connsiteY9" fmla="*/ 2768601 h 5989320"/>
              <a:gd name="connsiteX0" fmla="*/ 31178 w 6645338"/>
              <a:gd name="connsiteY0" fmla="*/ 2768601 h 5989320"/>
              <a:gd name="connsiteX1" fmla="*/ 1425638 w 6645338"/>
              <a:gd name="connsiteY1" fmla="*/ 309881 h 5989320"/>
              <a:gd name="connsiteX2" fmla="*/ 1976818 w 6645338"/>
              <a:gd name="connsiteY2" fmla="*/ 0 h 5989320"/>
              <a:gd name="connsiteX3" fmla="*/ 4704778 w 6645338"/>
              <a:gd name="connsiteY3" fmla="*/ 24131 h 5989320"/>
              <a:gd name="connsiteX4" fmla="*/ 5264848 w 6645338"/>
              <a:gd name="connsiteY4" fmla="*/ 427990 h 5989320"/>
              <a:gd name="connsiteX5" fmla="*/ 6645338 w 6645338"/>
              <a:gd name="connsiteY5" fmla="*/ 2997201 h 5989320"/>
              <a:gd name="connsiteX6" fmla="*/ 5149278 w 6645338"/>
              <a:gd name="connsiteY6" fmla="*/ 5989320 h 5989320"/>
              <a:gd name="connsiteX7" fmla="*/ 1496758 w 6645338"/>
              <a:gd name="connsiteY7" fmla="*/ 5989320 h 5989320"/>
              <a:gd name="connsiteX8" fmla="*/ 1367219 w 6645338"/>
              <a:gd name="connsiteY8" fmla="*/ 5707379 h 5989320"/>
              <a:gd name="connsiteX9" fmla="*/ 48958 w 6645338"/>
              <a:gd name="connsiteY9" fmla="*/ 3276599 h 5989320"/>
              <a:gd name="connsiteX10" fmla="*/ 31178 w 6645338"/>
              <a:gd name="connsiteY10" fmla="*/ 2768601 h 5989320"/>
              <a:gd name="connsiteX0" fmla="*/ 31178 w 6645338"/>
              <a:gd name="connsiteY0" fmla="*/ 2768601 h 5989320"/>
              <a:gd name="connsiteX1" fmla="*/ 1425638 w 6645338"/>
              <a:gd name="connsiteY1" fmla="*/ 309881 h 5989320"/>
              <a:gd name="connsiteX2" fmla="*/ 1976818 w 6645338"/>
              <a:gd name="connsiteY2" fmla="*/ 0 h 5989320"/>
              <a:gd name="connsiteX3" fmla="*/ 4704778 w 6645338"/>
              <a:gd name="connsiteY3" fmla="*/ 24131 h 5989320"/>
              <a:gd name="connsiteX4" fmla="*/ 5264848 w 6645338"/>
              <a:gd name="connsiteY4" fmla="*/ 427990 h 5989320"/>
              <a:gd name="connsiteX5" fmla="*/ 6645338 w 6645338"/>
              <a:gd name="connsiteY5" fmla="*/ 2997201 h 5989320"/>
              <a:gd name="connsiteX6" fmla="*/ 5149278 w 6645338"/>
              <a:gd name="connsiteY6" fmla="*/ 5989320 h 5989320"/>
              <a:gd name="connsiteX7" fmla="*/ 1496758 w 6645338"/>
              <a:gd name="connsiteY7" fmla="*/ 5989320 h 5989320"/>
              <a:gd name="connsiteX8" fmla="*/ 1412939 w 6645338"/>
              <a:gd name="connsiteY8" fmla="*/ 5684519 h 5989320"/>
              <a:gd name="connsiteX9" fmla="*/ 48958 w 6645338"/>
              <a:gd name="connsiteY9" fmla="*/ 3276599 h 5989320"/>
              <a:gd name="connsiteX10" fmla="*/ 31178 w 6645338"/>
              <a:gd name="connsiteY10" fmla="*/ 2768601 h 598932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149278 w 6645338"/>
              <a:gd name="connsiteY6" fmla="*/ 5989320 h 6012180"/>
              <a:gd name="connsiteX7" fmla="*/ 1953958 w 6645338"/>
              <a:gd name="connsiteY7" fmla="*/ 6012180 h 6012180"/>
              <a:gd name="connsiteX8" fmla="*/ 1412939 w 6645338"/>
              <a:gd name="connsiteY8" fmla="*/ 5684519 h 6012180"/>
              <a:gd name="connsiteX9" fmla="*/ 48958 w 6645338"/>
              <a:gd name="connsiteY9" fmla="*/ 3276599 h 6012180"/>
              <a:gd name="connsiteX10" fmla="*/ 31178 w 6645338"/>
              <a:gd name="connsiteY10" fmla="*/ 2768601 h 601218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149278 w 6645338"/>
              <a:gd name="connsiteY6" fmla="*/ 5989320 h 6012180"/>
              <a:gd name="connsiteX7" fmla="*/ 1953958 w 6645338"/>
              <a:gd name="connsiteY7" fmla="*/ 6012180 h 6012180"/>
              <a:gd name="connsiteX8" fmla="*/ 1412939 w 6645338"/>
              <a:gd name="connsiteY8" fmla="*/ 5684519 h 6012180"/>
              <a:gd name="connsiteX9" fmla="*/ 48958 w 6645338"/>
              <a:gd name="connsiteY9" fmla="*/ 3276599 h 6012180"/>
              <a:gd name="connsiteX10" fmla="*/ 31178 w 6645338"/>
              <a:gd name="connsiteY10" fmla="*/ 2768601 h 601218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149278 w 6645338"/>
              <a:gd name="connsiteY6" fmla="*/ 5989320 h 6012180"/>
              <a:gd name="connsiteX7" fmla="*/ 1953958 w 6645338"/>
              <a:gd name="connsiteY7" fmla="*/ 6012180 h 6012180"/>
              <a:gd name="connsiteX8" fmla="*/ 1412939 w 6645338"/>
              <a:gd name="connsiteY8" fmla="*/ 5684519 h 6012180"/>
              <a:gd name="connsiteX9" fmla="*/ 48958 w 6645338"/>
              <a:gd name="connsiteY9" fmla="*/ 3276599 h 6012180"/>
              <a:gd name="connsiteX10" fmla="*/ 31178 w 6645338"/>
              <a:gd name="connsiteY10" fmla="*/ 2768601 h 601218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240718 w 6645338"/>
              <a:gd name="connsiteY6" fmla="*/ 5623560 h 6012180"/>
              <a:gd name="connsiteX7" fmla="*/ 1953958 w 6645338"/>
              <a:gd name="connsiteY7" fmla="*/ 6012180 h 6012180"/>
              <a:gd name="connsiteX8" fmla="*/ 1412939 w 6645338"/>
              <a:gd name="connsiteY8" fmla="*/ 5684519 h 6012180"/>
              <a:gd name="connsiteX9" fmla="*/ 48958 w 6645338"/>
              <a:gd name="connsiteY9" fmla="*/ 3276599 h 6012180"/>
              <a:gd name="connsiteX10" fmla="*/ 31178 w 6645338"/>
              <a:gd name="connsiteY10" fmla="*/ 2768601 h 601218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240718 w 6645338"/>
              <a:gd name="connsiteY6" fmla="*/ 5623560 h 6012180"/>
              <a:gd name="connsiteX7" fmla="*/ 4491419 w 6645338"/>
              <a:gd name="connsiteY7" fmla="*/ 5699759 h 6012180"/>
              <a:gd name="connsiteX8" fmla="*/ 1953958 w 6645338"/>
              <a:gd name="connsiteY8" fmla="*/ 6012180 h 6012180"/>
              <a:gd name="connsiteX9" fmla="*/ 1412939 w 6645338"/>
              <a:gd name="connsiteY9" fmla="*/ 5684519 h 6012180"/>
              <a:gd name="connsiteX10" fmla="*/ 48958 w 6645338"/>
              <a:gd name="connsiteY10" fmla="*/ 3276599 h 6012180"/>
              <a:gd name="connsiteX11" fmla="*/ 31178 w 6645338"/>
              <a:gd name="connsiteY11" fmla="*/ 2768601 h 601218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240718 w 6645338"/>
              <a:gd name="connsiteY6" fmla="*/ 5623560 h 6012180"/>
              <a:gd name="connsiteX7" fmla="*/ 4758119 w 6645338"/>
              <a:gd name="connsiteY7" fmla="*/ 6004559 h 6012180"/>
              <a:gd name="connsiteX8" fmla="*/ 1953958 w 6645338"/>
              <a:gd name="connsiteY8" fmla="*/ 6012180 h 6012180"/>
              <a:gd name="connsiteX9" fmla="*/ 1412939 w 6645338"/>
              <a:gd name="connsiteY9" fmla="*/ 5684519 h 6012180"/>
              <a:gd name="connsiteX10" fmla="*/ 48958 w 6645338"/>
              <a:gd name="connsiteY10" fmla="*/ 3276599 h 6012180"/>
              <a:gd name="connsiteX11" fmla="*/ 31178 w 6645338"/>
              <a:gd name="connsiteY11" fmla="*/ 2768601 h 601218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240718 w 6645338"/>
              <a:gd name="connsiteY6" fmla="*/ 5623560 h 6012180"/>
              <a:gd name="connsiteX7" fmla="*/ 4758119 w 6645338"/>
              <a:gd name="connsiteY7" fmla="*/ 6004559 h 6012180"/>
              <a:gd name="connsiteX8" fmla="*/ 1953958 w 6645338"/>
              <a:gd name="connsiteY8" fmla="*/ 6012180 h 6012180"/>
              <a:gd name="connsiteX9" fmla="*/ 1412939 w 6645338"/>
              <a:gd name="connsiteY9" fmla="*/ 5684519 h 6012180"/>
              <a:gd name="connsiteX10" fmla="*/ 48958 w 6645338"/>
              <a:gd name="connsiteY10" fmla="*/ 3276599 h 6012180"/>
              <a:gd name="connsiteX11" fmla="*/ 31178 w 6645338"/>
              <a:gd name="connsiteY11" fmla="*/ 2768601 h 601218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240718 w 6645338"/>
              <a:gd name="connsiteY6" fmla="*/ 5623560 h 6012180"/>
              <a:gd name="connsiteX7" fmla="*/ 4758119 w 6645338"/>
              <a:gd name="connsiteY7" fmla="*/ 6004559 h 6012180"/>
              <a:gd name="connsiteX8" fmla="*/ 1953958 w 6645338"/>
              <a:gd name="connsiteY8" fmla="*/ 6012180 h 6012180"/>
              <a:gd name="connsiteX9" fmla="*/ 1412939 w 6645338"/>
              <a:gd name="connsiteY9" fmla="*/ 5684519 h 6012180"/>
              <a:gd name="connsiteX10" fmla="*/ 48958 w 6645338"/>
              <a:gd name="connsiteY10" fmla="*/ 3276599 h 6012180"/>
              <a:gd name="connsiteX11" fmla="*/ 31178 w 6645338"/>
              <a:gd name="connsiteY11" fmla="*/ 2768601 h 6012180"/>
              <a:gd name="connsiteX0" fmla="*/ 31178 w 6576758"/>
              <a:gd name="connsiteY0" fmla="*/ 2768601 h 6012180"/>
              <a:gd name="connsiteX1" fmla="*/ 1425638 w 6576758"/>
              <a:gd name="connsiteY1" fmla="*/ 309881 h 6012180"/>
              <a:gd name="connsiteX2" fmla="*/ 1976818 w 6576758"/>
              <a:gd name="connsiteY2" fmla="*/ 0 h 6012180"/>
              <a:gd name="connsiteX3" fmla="*/ 4704778 w 6576758"/>
              <a:gd name="connsiteY3" fmla="*/ 24131 h 6012180"/>
              <a:gd name="connsiteX4" fmla="*/ 5264848 w 6576758"/>
              <a:gd name="connsiteY4" fmla="*/ 427990 h 6012180"/>
              <a:gd name="connsiteX5" fmla="*/ 6576758 w 6576758"/>
              <a:gd name="connsiteY5" fmla="*/ 3279141 h 6012180"/>
              <a:gd name="connsiteX6" fmla="*/ 5240718 w 6576758"/>
              <a:gd name="connsiteY6" fmla="*/ 5623560 h 6012180"/>
              <a:gd name="connsiteX7" fmla="*/ 4758119 w 6576758"/>
              <a:gd name="connsiteY7" fmla="*/ 6004559 h 6012180"/>
              <a:gd name="connsiteX8" fmla="*/ 1953958 w 6576758"/>
              <a:gd name="connsiteY8" fmla="*/ 6012180 h 6012180"/>
              <a:gd name="connsiteX9" fmla="*/ 1412939 w 6576758"/>
              <a:gd name="connsiteY9" fmla="*/ 5684519 h 6012180"/>
              <a:gd name="connsiteX10" fmla="*/ 48958 w 6576758"/>
              <a:gd name="connsiteY10" fmla="*/ 3276599 h 6012180"/>
              <a:gd name="connsiteX11" fmla="*/ 31178 w 6576758"/>
              <a:gd name="connsiteY11" fmla="*/ 2768601 h 6012180"/>
              <a:gd name="connsiteX0" fmla="*/ 31178 w 6576758"/>
              <a:gd name="connsiteY0" fmla="*/ 2768601 h 6012180"/>
              <a:gd name="connsiteX1" fmla="*/ 1425638 w 6576758"/>
              <a:gd name="connsiteY1" fmla="*/ 309881 h 6012180"/>
              <a:gd name="connsiteX2" fmla="*/ 1976818 w 6576758"/>
              <a:gd name="connsiteY2" fmla="*/ 0 h 6012180"/>
              <a:gd name="connsiteX3" fmla="*/ 4704778 w 6576758"/>
              <a:gd name="connsiteY3" fmla="*/ 24131 h 6012180"/>
              <a:gd name="connsiteX4" fmla="*/ 5264848 w 6576758"/>
              <a:gd name="connsiteY4" fmla="*/ 427990 h 6012180"/>
              <a:gd name="connsiteX5" fmla="*/ 6350699 w 6576758"/>
              <a:gd name="connsiteY5" fmla="*/ 2773679 h 6012180"/>
              <a:gd name="connsiteX6" fmla="*/ 6576758 w 6576758"/>
              <a:gd name="connsiteY6" fmla="*/ 3279141 h 6012180"/>
              <a:gd name="connsiteX7" fmla="*/ 5240718 w 6576758"/>
              <a:gd name="connsiteY7" fmla="*/ 5623560 h 6012180"/>
              <a:gd name="connsiteX8" fmla="*/ 4758119 w 6576758"/>
              <a:gd name="connsiteY8" fmla="*/ 6004559 h 6012180"/>
              <a:gd name="connsiteX9" fmla="*/ 1953958 w 6576758"/>
              <a:gd name="connsiteY9" fmla="*/ 6012180 h 6012180"/>
              <a:gd name="connsiteX10" fmla="*/ 1412939 w 6576758"/>
              <a:gd name="connsiteY10" fmla="*/ 5684519 h 6012180"/>
              <a:gd name="connsiteX11" fmla="*/ 48958 w 6576758"/>
              <a:gd name="connsiteY11" fmla="*/ 3276599 h 6012180"/>
              <a:gd name="connsiteX12" fmla="*/ 31178 w 6576758"/>
              <a:gd name="connsiteY12" fmla="*/ 2768601 h 6012180"/>
              <a:gd name="connsiteX0" fmla="*/ 31178 w 6579299"/>
              <a:gd name="connsiteY0" fmla="*/ 2768601 h 6012180"/>
              <a:gd name="connsiteX1" fmla="*/ 1425638 w 6579299"/>
              <a:gd name="connsiteY1" fmla="*/ 309881 h 6012180"/>
              <a:gd name="connsiteX2" fmla="*/ 1976818 w 6579299"/>
              <a:gd name="connsiteY2" fmla="*/ 0 h 6012180"/>
              <a:gd name="connsiteX3" fmla="*/ 4704778 w 6579299"/>
              <a:gd name="connsiteY3" fmla="*/ 24131 h 6012180"/>
              <a:gd name="connsiteX4" fmla="*/ 5264848 w 6579299"/>
              <a:gd name="connsiteY4" fmla="*/ 427990 h 6012180"/>
              <a:gd name="connsiteX5" fmla="*/ 6579299 w 6579299"/>
              <a:gd name="connsiteY5" fmla="*/ 2766059 h 6012180"/>
              <a:gd name="connsiteX6" fmla="*/ 6576758 w 6579299"/>
              <a:gd name="connsiteY6" fmla="*/ 3279141 h 6012180"/>
              <a:gd name="connsiteX7" fmla="*/ 5240718 w 6579299"/>
              <a:gd name="connsiteY7" fmla="*/ 5623560 h 6012180"/>
              <a:gd name="connsiteX8" fmla="*/ 4758119 w 6579299"/>
              <a:gd name="connsiteY8" fmla="*/ 6004559 h 6012180"/>
              <a:gd name="connsiteX9" fmla="*/ 1953958 w 6579299"/>
              <a:gd name="connsiteY9" fmla="*/ 6012180 h 6012180"/>
              <a:gd name="connsiteX10" fmla="*/ 1412939 w 6579299"/>
              <a:gd name="connsiteY10" fmla="*/ 5684519 h 6012180"/>
              <a:gd name="connsiteX11" fmla="*/ 48958 w 6579299"/>
              <a:gd name="connsiteY11" fmla="*/ 3276599 h 6012180"/>
              <a:gd name="connsiteX12" fmla="*/ 31178 w 6579299"/>
              <a:gd name="connsiteY12" fmla="*/ 2768601 h 6012180"/>
              <a:gd name="connsiteX0" fmla="*/ 31178 w 6605554"/>
              <a:gd name="connsiteY0" fmla="*/ 2768601 h 6012180"/>
              <a:gd name="connsiteX1" fmla="*/ 1425638 w 6605554"/>
              <a:gd name="connsiteY1" fmla="*/ 309881 h 6012180"/>
              <a:gd name="connsiteX2" fmla="*/ 1976818 w 6605554"/>
              <a:gd name="connsiteY2" fmla="*/ 0 h 6012180"/>
              <a:gd name="connsiteX3" fmla="*/ 4704778 w 6605554"/>
              <a:gd name="connsiteY3" fmla="*/ 24131 h 6012180"/>
              <a:gd name="connsiteX4" fmla="*/ 5264848 w 6605554"/>
              <a:gd name="connsiteY4" fmla="*/ 427990 h 6012180"/>
              <a:gd name="connsiteX5" fmla="*/ 6579299 w 6605554"/>
              <a:gd name="connsiteY5" fmla="*/ 2766059 h 6012180"/>
              <a:gd name="connsiteX6" fmla="*/ 6576758 w 6605554"/>
              <a:gd name="connsiteY6" fmla="*/ 3279141 h 6012180"/>
              <a:gd name="connsiteX7" fmla="*/ 5240718 w 6605554"/>
              <a:gd name="connsiteY7" fmla="*/ 5623560 h 6012180"/>
              <a:gd name="connsiteX8" fmla="*/ 4758119 w 6605554"/>
              <a:gd name="connsiteY8" fmla="*/ 6004559 h 6012180"/>
              <a:gd name="connsiteX9" fmla="*/ 1953958 w 6605554"/>
              <a:gd name="connsiteY9" fmla="*/ 6012180 h 6012180"/>
              <a:gd name="connsiteX10" fmla="*/ 1412939 w 6605554"/>
              <a:gd name="connsiteY10" fmla="*/ 5684519 h 6012180"/>
              <a:gd name="connsiteX11" fmla="*/ 48958 w 6605554"/>
              <a:gd name="connsiteY11" fmla="*/ 3276599 h 6012180"/>
              <a:gd name="connsiteX12" fmla="*/ 31178 w 6605554"/>
              <a:gd name="connsiteY12" fmla="*/ 2768601 h 6012180"/>
              <a:gd name="connsiteX0" fmla="*/ 31178 w 6618334"/>
              <a:gd name="connsiteY0" fmla="*/ 2768601 h 6012180"/>
              <a:gd name="connsiteX1" fmla="*/ 1425638 w 6618334"/>
              <a:gd name="connsiteY1" fmla="*/ 309881 h 6012180"/>
              <a:gd name="connsiteX2" fmla="*/ 1976818 w 6618334"/>
              <a:gd name="connsiteY2" fmla="*/ 0 h 6012180"/>
              <a:gd name="connsiteX3" fmla="*/ 4704778 w 6618334"/>
              <a:gd name="connsiteY3" fmla="*/ 24131 h 6012180"/>
              <a:gd name="connsiteX4" fmla="*/ 5264848 w 6618334"/>
              <a:gd name="connsiteY4" fmla="*/ 427990 h 6012180"/>
              <a:gd name="connsiteX5" fmla="*/ 6579299 w 6618334"/>
              <a:gd name="connsiteY5" fmla="*/ 2766059 h 6012180"/>
              <a:gd name="connsiteX6" fmla="*/ 6576758 w 6618334"/>
              <a:gd name="connsiteY6" fmla="*/ 3279141 h 6012180"/>
              <a:gd name="connsiteX7" fmla="*/ 5240718 w 6618334"/>
              <a:gd name="connsiteY7" fmla="*/ 5623560 h 6012180"/>
              <a:gd name="connsiteX8" fmla="*/ 4758119 w 6618334"/>
              <a:gd name="connsiteY8" fmla="*/ 6004559 h 6012180"/>
              <a:gd name="connsiteX9" fmla="*/ 1953958 w 6618334"/>
              <a:gd name="connsiteY9" fmla="*/ 6012180 h 6012180"/>
              <a:gd name="connsiteX10" fmla="*/ 1412939 w 6618334"/>
              <a:gd name="connsiteY10" fmla="*/ 5684519 h 6012180"/>
              <a:gd name="connsiteX11" fmla="*/ 48958 w 6618334"/>
              <a:gd name="connsiteY11" fmla="*/ 3276599 h 6012180"/>
              <a:gd name="connsiteX12" fmla="*/ 31178 w 6618334"/>
              <a:gd name="connsiteY12" fmla="*/ 2768601 h 6012180"/>
              <a:gd name="connsiteX0" fmla="*/ 68715 w 6597670"/>
              <a:gd name="connsiteY0" fmla="*/ 2743338 h 6012180"/>
              <a:gd name="connsiteX1" fmla="*/ 1404974 w 6597670"/>
              <a:gd name="connsiteY1" fmla="*/ 309881 h 6012180"/>
              <a:gd name="connsiteX2" fmla="*/ 1956154 w 6597670"/>
              <a:gd name="connsiteY2" fmla="*/ 0 h 6012180"/>
              <a:gd name="connsiteX3" fmla="*/ 4684114 w 6597670"/>
              <a:gd name="connsiteY3" fmla="*/ 24131 h 6012180"/>
              <a:gd name="connsiteX4" fmla="*/ 5244184 w 6597670"/>
              <a:gd name="connsiteY4" fmla="*/ 427990 h 6012180"/>
              <a:gd name="connsiteX5" fmla="*/ 6558635 w 6597670"/>
              <a:gd name="connsiteY5" fmla="*/ 2766059 h 6012180"/>
              <a:gd name="connsiteX6" fmla="*/ 6556094 w 6597670"/>
              <a:gd name="connsiteY6" fmla="*/ 3279141 h 6012180"/>
              <a:gd name="connsiteX7" fmla="*/ 5220054 w 6597670"/>
              <a:gd name="connsiteY7" fmla="*/ 5623560 h 6012180"/>
              <a:gd name="connsiteX8" fmla="*/ 4737455 w 6597670"/>
              <a:gd name="connsiteY8" fmla="*/ 6004559 h 6012180"/>
              <a:gd name="connsiteX9" fmla="*/ 1933294 w 6597670"/>
              <a:gd name="connsiteY9" fmla="*/ 6012180 h 6012180"/>
              <a:gd name="connsiteX10" fmla="*/ 1392275 w 6597670"/>
              <a:gd name="connsiteY10" fmla="*/ 5684519 h 6012180"/>
              <a:gd name="connsiteX11" fmla="*/ 28294 w 6597670"/>
              <a:gd name="connsiteY11" fmla="*/ 3276599 h 6012180"/>
              <a:gd name="connsiteX12" fmla="*/ 68715 w 6597670"/>
              <a:gd name="connsiteY12" fmla="*/ 2743338 h 6012180"/>
              <a:gd name="connsiteX0" fmla="*/ 68716 w 6597670"/>
              <a:gd name="connsiteY0" fmla="*/ 2701237 h 6012180"/>
              <a:gd name="connsiteX1" fmla="*/ 1404974 w 6597670"/>
              <a:gd name="connsiteY1" fmla="*/ 309881 h 6012180"/>
              <a:gd name="connsiteX2" fmla="*/ 1956154 w 6597670"/>
              <a:gd name="connsiteY2" fmla="*/ 0 h 6012180"/>
              <a:gd name="connsiteX3" fmla="*/ 4684114 w 6597670"/>
              <a:gd name="connsiteY3" fmla="*/ 24131 h 6012180"/>
              <a:gd name="connsiteX4" fmla="*/ 5244184 w 6597670"/>
              <a:gd name="connsiteY4" fmla="*/ 427990 h 6012180"/>
              <a:gd name="connsiteX5" fmla="*/ 6558635 w 6597670"/>
              <a:gd name="connsiteY5" fmla="*/ 2766059 h 6012180"/>
              <a:gd name="connsiteX6" fmla="*/ 6556094 w 6597670"/>
              <a:gd name="connsiteY6" fmla="*/ 3279141 h 6012180"/>
              <a:gd name="connsiteX7" fmla="*/ 5220054 w 6597670"/>
              <a:gd name="connsiteY7" fmla="*/ 5623560 h 6012180"/>
              <a:gd name="connsiteX8" fmla="*/ 4737455 w 6597670"/>
              <a:gd name="connsiteY8" fmla="*/ 6004559 h 6012180"/>
              <a:gd name="connsiteX9" fmla="*/ 1933294 w 6597670"/>
              <a:gd name="connsiteY9" fmla="*/ 6012180 h 6012180"/>
              <a:gd name="connsiteX10" fmla="*/ 1392275 w 6597670"/>
              <a:gd name="connsiteY10" fmla="*/ 5684519 h 6012180"/>
              <a:gd name="connsiteX11" fmla="*/ 28294 w 6597670"/>
              <a:gd name="connsiteY11" fmla="*/ 3276599 h 6012180"/>
              <a:gd name="connsiteX12" fmla="*/ 68716 w 6597670"/>
              <a:gd name="connsiteY12" fmla="*/ 2701237 h 6012180"/>
              <a:gd name="connsiteX0" fmla="*/ 50470 w 6579424"/>
              <a:gd name="connsiteY0" fmla="*/ 2701237 h 6012180"/>
              <a:gd name="connsiteX1" fmla="*/ 1386728 w 6579424"/>
              <a:gd name="connsiteY1" fmla="*/ 309881 h 6012180"/>
              <a:gd name="connsiteX2" fmla="*/ 1937908 w 6579424"/>
              <a:gd name="connsiteY2" fmla="*/ 0 h 6012180"/>
              <a:gd name="connsiteX3" fmla="*/ 4665868 w 6579424"/>
              <a:gd name="connsiteY3" fmla="*/ 24131 h 6012180"/>
              <a:gd name="connsiteX4" fmla="*/ 5225938 w 6579424"/>
              <a:gd name="connsiteY4" fmla="*/ 427990 h 6012180"/>
              <a:gd name="connsiteX5" fmla="*/ 6540389 w 6579424"/>
              <a:gd name="connsiteY5" fmla="*/ 2766059 h 6012180"/>
              <a:gd name="connsiteX6" fmla="*/ 6537848 w 6579424"/>
              <a:gd name="connsiteY6" fmla="*/ 3279141 h 6012180"/>
              <a:gd name="connsiteX7" fmla="*/ 5201808 w 6579424"/>
              <a:gd name="connsiteY7" fmla="*/ 5623560 h 6012180"/>
              <a:gd name="connsiteX8" fmla="*/ 4719209 w 6579424"/>
              <a:gd name="connsiteY8" fmla="*/ 6004559 h 6012180"/>
              <a:gd name="connsiteX9" fmla="*/ 1915048 w 6579424"/>
              <a:gd name="connsiteY9" fmla="*/ 6012180 h 6012180"/>
              <a:gd name="connsiteX10" fmla="*/ 1374029 w 6579424"/>
              <a:gd name="connsiteY10" fmla="*/ 5684519 h 6012180"/>
              <a:gd name="connsiteX11" fmla="*/ 34993 w 6579424"/>
              <a:gd name="connsiteY11" fmla="*/ 3276600 h 6012180"/>
              <a:gd name="connsiteX12" fmla="*/ 50470 w 6579424"/>
              <a:gd name="connsiteY12" fmla="*/ 2701237 h 6012180"/>
              <a:gd name="connsiteX0" fmla="*/ 117876 w 6563685"/>
              <a:gd name="connsiteY0" fmla="*/ 2650715 h 6012180"/>
              <a:gd name="connsiteX1" fmla="*/ 1370989 w 6563685"/>
              <a:gd name="connsiteY1" fmla="*/ 309881 h 6012180"/>
              <a:gd name="connsiteX2" fmla="*/ 1922169 w 6563685"/>
              <a:gd name="connsiteY2" fmla="*/ 0 h 6012180"/>
              <a:gd name="connsiteX3" fmla="*/ 4650129 w 6563685"/>
              <a:gd name="connsiteY3" fmla="*/ 24131 h 6012180"/>
              <a:gd name="connsiteX4" fmla="*/ 5210199 w 6563685"/>
              <a:gd name="connsiteY4" fmla="*/ 427990 h 6012180"/>
              <a:gd name="connsiteX5" fmla="*/ 6524650 w 6563685"/>
              <a:gd name="connsiteY5" fmla="*/ 2766059 h 6012180"/>
              <a:gd name="connsiteX6" fmla="*/ 6522109 w 6563685"/>
              <a:gd name="connsiteY6" fmla="*/ 3279141 h 6012180"/>
              <a:gd name="connsiteX7" fmla="*/ 5186069 w 6563685"/>
              <a:gd name="connsiteY7" fmla="*/ 5623560 h 6012180"/>
              <a:gd name="connsiteX8" fmla="*/ 4703470 w 6563685"/>
              <a:gd name="connsiteY8" fmla="*/ 6004559 h 6012180"/>
              <a:gd name="connsiteX9" fmla="*/ 1899309 w 6563685"/>
              <a:gd name="connsiteY9" fmla="*/ 6012180 h 6012180"/>
              <a:gd name="connsiteX10" fmla="*/ 1358290 w 6563685"/>
              <a:gd name="connsiteY10" fmla="*/ 5684519 h 6012180"/>
              <a:gd name="connsiteX11" fmla="*/ 19254 w 6563685"/>
              <a:gd name="connsiteY11" fmla="*/ 3276600 h 6012180"/>
              <a:gd name="connsiteX12" fmla="*/ 117876 w 6563685"/>
              <a:gd name="connsiteY12" fmla="*/ 2650715 h 6012180"/>
              <a:gd name="connsiteX0" fmla="*/ 62362 w 6574687"/>
              <a:gd name="connsiteY0" fmla="*/ 2625453 h 6012180"/>
              <a:gd name="connsiteX1" fmla="*/ 1381991 w 6574687"/>
              <a:gd name="connsiteY1" fmla="*/ 309881 h 6012180"/>
              <a:gd name="connsiteX2" fmla="*/ 1933171 w 6574687"/>
              <a:gd name="connsiteY2" fmla="*/ 0 h 6012180"/>
              <a:gd name="connsiteX3" fmla="*/ 4661131 w 6574687"/>
              <a:gd name="connsiteY3" fmla="*/ 24131 h 6012180"/>
              <a:gd name="connsiteX4" fmla="*/ 5221201 w 6574687"/>
              <a:gd name="connsiteY4" fmla="*/ 427990 h 6012180"/>
              <a:gd name="connsiteX5" fmla="*/ 6535652 w 6574687"/>
              <a:gd name="connsiteY5" fmla="*/ 2766059 h 6012180"/>
              <a:gd name="connsiteX6" fmla="*/ 6533111 w 6574687"/>
              <a:gd name="connsiteY6" fmla="*/ 3279141 h 6012180"/>
              <a:gd name="connsiteX7" fmla="*/ 5197071 w 6574687"/>
              <a:gd name="connsiteY7" fmla="*/ 5623560 h 6012180"/>
              <a:gd name="connsiteX8" fmla="*/ 4714472 w 6574687"/>
              <a:gd name="connsiteY8" fmla="*/ 6004559 h 6012180"/>
              <a:gd name="connsiteX9" fmla="*/ 1910311 w 6574687"/>
              <a:gd name="connsiteY9" fmla="*/ 6012180 h 6012180"/>
              <a:gd name="connsiteX10" fmla="*/ 1369292 w 6574687"/>
              <a:gd name="connsiteY10" fmla="*/ 5684519 h 6012180"/>
              <a:gd name="connsiteX11" fmla="*/ 30256 w 6574687"/>
              <a:gd name="connsiteY11" fmla="*/ 3276600 h 6012180"/>
              <a:gd name="connsiteX12" fmla="*/ 62362 w 6574687"/>
              <a:gd name="connsiteY12" fmla="*/ 2625453 h 6012180"/>
              <a:gd name="connsiteX0" fmla="*/ 62364 w 6574689"/>
              <a:gd name="connsiteY0" fmla="*/ 2625453 h 6012180"/>
              <a:gd name="connsiteX1" fmla="*/ 1381993 w 6574689"/>
              <a:gd name="connsiteY1" fmla="*/ 309881 h 6012180"/>
              <a:gd name="connsiteX2" fmla="*/ 1933173 w 6574689"/>
              <a:gd name="connsiteY2" fmla="*/ 0 h 6012180"/>
              <a:gd name="connsiteX3" fmla="*/ 4661133 w 6574689"/>
              <a:gd name="connsiteY3" fmla="*/ 24131 h 6012180"/>
              <a:gd name="connsiteX4" fmla="*/ 5221203 w 6574689"/>
              <a:gd name="connsiteY4" fmla="*/ 427990 h 6012180"/>
              <a:gd name="connsiteX5" fmla="*/ 6535654 w 6574689"/>
              <a:gd name="connsiteY5" fmla="*/ 2766059 h 6012180"/>
              <a:gd name="connsiteX6" fmla="*/ 6533113 w 6574689"/>
              <a:gd name="connsiteY6" fmla="*/ 3279141 h 6012180"/>
              <a:gd name="connsiteX7" fmla="*/ 5197073 w 6574689"/>
              <a:gd name="connsiteY7" fmla="*/ 5623560 h 6012180"/>
              <a:gd name="connsiteX8" fmla="*/ 4714474 w 6574689"/>
              <a:gd name="connsiteY8" fmla="*/ 6004559 h 6012180"/>
              <a:gd name="connsiteX9" fmla="*/ 1910313 w 6574689"/>
              <a:gd name="connsiteY9" fmla="*/ 6012180 h 6012180"/>
              <a:gd name="connsiteX10" fmla="*/ 1369294 w 6574689"/>
              <a:gd name="connsiteY10" fmla="*/ 5684519 h 6012180"/>
              <a:gd name="connsiteX11" fmla="*/ 30257 w 6574689"/>
              <a:gd name="connsiteY11" fmla="*/ 3301862 h 6012180"/>
              <a:gd name="connsiteX12" fmla="*/ 62364 w 6574689"/>
              <a:gd name="connsiteY12" fmla="*/ 2625453 h 6012180"/>
              <a:gd name="connsiteX0" fmla="*/ 56268 w 6568593"/>
              <a:gd name="connsiteY0" fmla="*/ 2625453 h 6012180"/>
              <a:gd name="connsiteX1" fmla="*/ 1375897 w 6568593"/>
              <a:gd name="connsiteY1" fmla="*/ 309881 h 6012180"/>
              <a:gd name="connsiteX2" fmla="*/ 1927077 w 6568593"/>
              <a:gd name="connsiteY2" fmla="*/ 0 h 6012180"/>
              <a:gd name="connsiteX3" fmla="*/ 4655037 w 6568593"/>
              <a:gd name="connsiteY3" fmla="*/ 24131 h 6012180"/>
              <a:gd name="connsiteX4" fmla="*/ 5215107 w 6568593"/>
              <a:gd name="connsiteY4" fmla="*/ 427990 h 6012180"/>
              <a:gd name="connsiteX5" fmla="*/ 6529558 w 6568593"/>
              <a:gd name="connsiteY5" fmla="*/ 2766059 h 6012180"/>
              <a:gd name="connsiteX6" fmla="*/ 6527017 w 6568593"/>
              <a:gd name="connsiteY6" fmla="*/ 3279141 h 6012180"/>
              <a:gd name="connsiteX7" fmla="*/ 5190977 w 6568593"/>
              <a:gd name="connsiteY7" fmla="*/ 5623560 h 6012180"/>
              <a:gd name="connsiteX8" fmla="*/ 4708378 w 6568593"/>
              <a:gd name="connsiteY8" fmla="*/ 6004559 h 6012180"/>
              <a:gd name="connsiteX9" fmla="*/ 1904217 w 6568593"/>
              <a:gd name="connsiteY9" fmla="*/ 6012180 h 6012180"/>
              <a:gd name="connsiteX10" fmla="*/ 1363198 w 6568593"/>
              <a:gd name="connsiteY10" fmla="*/ 5684519 h 6012180"/>
              <a:gd name="connsiteX11" fmla="*/ 32476 w 6568593"/>
              <a:gd name="connsiteY11" fmla="*/ 3301862 h 6012180"/>
              <a:gd name="connsiteX12" fmla="*/ 56268 w 6568593"/>
              <a:gd name="connsiteY12" fmla="*/ 2625453 h 6012180"/>
              <a:gd name="connsiteX0" fmla="*/ 56268 w 6568593"/>
              <a:gd name="connsiteY0" fmla="*/ 2625453 h 6012180"/>
              <a:gd name="connsiteX1" fmla="*/ 1375897 w 6568593"/>
              <a:gd name="connsiteY1" fmla="*/ 309881 h 6012180"/>
              <a:gd name="connsiteX2" fmla="*/ 1927077 w 6568593"/>
              <a:gd name="connsiteY2" fmla="*/ 0 h 6012180"/>
              <a:gd name="connsiteX3" fmla="*/ 4655037 w 6568593"/>
              <a:gd name="connsiteY3" fmla="*/ 24131 h 6012180"/>
              <a:gd name="connsiteX4" fmla="*/ 5215107 w 6568593"/>
              <a:gd name="connsiteY4" fmla="*/ 427990 h 6012180"/>
              <a:gd name="connsiteX5" fmla="*/ 6529558 w 6568593"/>
              <a:gd name="connsiteY5" fmla="*/ 2766059 h 6012180"/>
              <a:gd name="connsiteX6" fmla="*/ 6527017 w 6568593"/>
              <a:gd name="connsiteY6" fmla="*/ 3279141 h 6012180"/>
              <a:gd name="connsiteX7" fmla="*/ 5190977 w 6568593"/>
              <a:gd name="connsiteY7" fmla="*/ 5623560 h 6012180"/>
              <a:gd name="connsiteX8" fmla="*/ 4708378 w 6568593"/>
              <a:gd name="connsiteY8" fmla="*/ 6004559 h 6012180"/>
              <a:gd name="connsiteX9" fmla="*/ 1904217 w 6568593"/>
              <a:gd name="connsiteY9" fmla="*/ 6012180 h 6012180"/>
              <a:gd name="connsiteX10" fmla="*/ 1363198 w 6568593"/>
              <a:gd name="connsiteY10" fmla="*/ 5684519 h 6012180"/>
              <a:gd name="connsiteX11" fmla="*/ 32476 w 6568593"/>
              <a:gd name="connsiteY11" fmla="*/ 3327124 h 6012180"/>
              <a:gd name="connsiteX12" fmla="*/ 56268 w 6568593"/>
              <a:gd name="connsiteY12" fmla="*/ 2625453 h 6012180"/>
              <a:gd name="connsiteX0" fmla="*/ 56268 w 6568593"/>
              <a:gd name="connsiteY0" fmla="*/ 2602999 h 5989726"/>
              <a:gd name="connsiteX1" fmla="*/ 1375897 w 6568593"/>
              <a:gd name="connsiteY1" fmla="*/ 287427 h 5989726"/>
              <a:gd name="connsiteX2" fmla="*/ 1943707 w 6568593"/>
              <a:gd name="connsiteY2" fmla="*/ 0 h 5989726"/>
              <a:gd name="connsiteX3" fmla="*/ 4655037 w 6568593"/>
              <a:gd name="connsiteY3" fmla="*/ 1677 h 5989726"/>
              <a:gd name="connsiteX4" fmla="*/ 5215107 w 6568593"/>
              <a:gd name="connsiteY4" fmla="*/ 405536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1943707 w 6568593"/>
              <a:gd name="connsiteY2" fmla="*/ 0 h 5989726"/>
              <a:gd name="connsiteX3" fmla="*/ 4655037 w 6568593"/>
              <a:gd name="connsiteY3" fmla="*/ 1677 h 5989726"/>
              <a:gd name="connsiteX4" fmla="*/ 5215107 w 6568593"/>
              <a:gd name="connsiteY4" fmla="*/ 405536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1323 h 5988050"/>
              <a:gd name="connsiteX1" fmla="*/ 1398068 w 6568593"/>
              <a:gd name="connsiteY1" fmla="*/ 308206 h 5988050"/>
              <a:gd name="connsiteX2" fmla="*/ 1988051 w 6568593"/>
              <a:gd name="connsiteY2" fmla="*/ 3938 h 5988050"/>
              <a:gd name="connsiteX3" fmla="*/ 4655037 w 6568593"/>
              <a:gd name="connsiteY3" fmla="*/ 1 h 5988050"/>
              <a:gd name="connsiteX4" fmla="*/ 5215107 w 6568593"/>
              <a:gd name="connsiteY4" fmla="*/ 403860 h 5988050"/>
              <a:gd name="connsiteX5" fmla="*/ 6529558 w 6568593"/>
              <a:gd name="connsiteY5" fmla="*/ 2741929 h 5988050"/>
              <a:gd name="connsiteX6" fmla="*/ 6527017 w 6568593"/>
              <a:gd name="connsiteY6" fmla="*/ 3255011 h 5988050"/>
              <a:gd name="connsiteX7" fmla="*/ 5190977 w 6568593"/>
              <a:gd name="connsiteY7" fmla="*/ 5599430 h 5988050"/>
              <a:gd name="connsiteX8" fmla="*/ 4708378 w 6568593"/>
              <a:gd name="connsiteY8" fmla="*/ 5980429 h 5988050"/>
              <a:gd name="connsiteX9" fmla="*/ 1904217 w 6568593"/>
              <a:gd name="connsiteY9" fmla="*/ 5988050 h 5988050"/>
              <a:gd name="connsiteX10" fmla="*/ 1363198 w 6568593"/>
              <a:gd name="connsiteY10" fmla="*/ 5660389 h 5988050"/>
              <a:gd name="connsiteX11" fmla="*/ 32476 w 6568593"/>
              <a:gd name="connsiteY11" fmla="*/ 3302994 h 5988050"/>
              <a:gd name="connsiteX12" fmla="*/ 56268 w 6568593"/>
              <a:gd name="connsiteY12" fmla="*/ 2601323 h 5988050"/>
              <a:gd name="connsiteX0" fmla="*/ 56268 w 6568593"/>
              <a:gd name="connsiteY0" fmla="*/ 2601321 h 5988048"/>
              <a:gd name="connsiteX1" fmla="*/ 1398068 w 6568593"/>
              <a:gd name="connsiteY1" fmla="*/ 308204 h 5988048"/>
              <a:gd name="connsiteX2" fmla="*/ 2021309 w 6568593"/>
              <a:gd name="connsiteY2" fmla="*/ 20776 h 5988048"/>
              <a:gd name="connsiteX3" fmla="*/ 4655037 w 6568593"/>
              <a:gd name="connsiteY3" fmla="*/ -1 h 5988048"/>
              <a:gd name="connsiteX4" fmla="*/ 5215107 w 6568593"/>
              <a:gd name="connsiteY4" fmla="*/ 403858 h 5988048"/>
              <a:gd name="connsiteX5" fmla="*/ 6529558 w 6568593"/>
              <a:gd name="connsiteY5" fmla="*/ 2741927 h 5988048"/>
              <a:gd name="connsiteX6" fmla="*/ 6527017 w 6568593"/>
              <a:gd name="connsiteY6" fmla="*/ 3255009 h 5988048"/>
              <a:gd name="connsiteX7" fmla="*/ 5190977 w 6568593"/>
              <a:gd name="connsiteY7" fmla="*/ 5599428 h 5988048"/>
              <a:gd name="connsiteX8" fmla="*/ 4708378 w 6568593"/>
              <a:gd name="connsiteY8" fmla="*/ 5980427 h 5988048"/>
              <a:gd name="connsiteX9" fmla="*/ 1904217 w 6568593"/>
              <a:gd name="connsiteY9" fmla="*/ 5988048 h 5988048"/>
              <a:gd name="connsiteX10" fmla="*/ 1363198 w 6568593"/>
              <a:gd name="connsiteY10" fmla="*/ 5660387 h 5988048"/>
              <a:gd name="connsiteX11" fmla="*/ 32476 w 6568593"/>
              <a:gd name="connsiteY11" fmla="*/ 3302992 h 5988048"/>
              <a:gd name="connsiteX12" fmla="*/ 56268 w 6568593"/>
              <a:gd name="connsiteY12" fmla="*/ 2601321 h 5988048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655037 w 6568593"/>
              <a:gd name="connsiteY3" fmla="*/ 1677 h 5989726"/>
              <a:gd name="connsiteX4" fmla="*/ 5215107 w 6568593"/>
              <a:gd name="connsiteY4" fmla="*/ 405536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655037 w 6568593"/>
              <a:gd name="connsiteY3" fmla="*/ 1677 h 5989726"/>
              <a:gd name="connsiteX4" fmla="*/ 5204022 w 6568593"/>
              <a:gd name="connsiteY4" fmla="*/ 427991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616236 w 6568593"/>
              <a:gd name="connsiteY3" fmla="*/ 29744 h 5989726"/>
              <a:gd name="connsiteX4" fmla="*/ 5204022 w 6568593"/>
              <a:gd name="connsiteY4" fmla="*/ 427991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571892 w 6568593"/>
              <a:gd name="connsiteY3" fmla="*/ 1676 h 5989726"/>
              <a:gd name="connsiteX4" fmla="*/ 5204022 w 6568593"/>
              <a:gd name="connsiteY4" fmla="*/ 427991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571892 w 6568593"/>
              <a:gd name="connsiteY3" fmla="*/ 1676 h 5989726"/>
              <a:gd name="connsiteX4" fmla="*/ 5187393 w 6568593"/>
              <a:gd name="connsiteY4" fmla="*/ 461672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571892 w 6568593"/>
              <a:gd name="connsiteY3" fmla="*/ 1676 h 5989726"/>
              <a:gd name="connsiteX4" fmla="*/ 5198479 w 6568593"/>
              <a:gd name="connsiteY4" fmla="*/ 444832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571892 w 6568593"/>
              <a:gd name="connsiteY3" fmla="*/ 1676 h 5989726"/>
              <a:gd name="connsiteX4" fmla="*/ 5209565 w 6568593"/>
              <a:gd name="connsiteY4" fmla="*/ 427991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566349 w 6568593"/>
              <a:gd name="connsiteY3" fmla="*/ 7290 h 5989726"/>
              <a:gd name="connsiteX4" fmla="*/ 5209565 w 6568593"/>
              <a:gd name="connsiteY4" fmla="*/ 427991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0166"/>
              <a:gd name="connsiteY0" fmla="*/ 2602999 h 5989726"/>
              <a:gd name="connsiteX1" fmla="*/ 1398068 w 6560166"/>
              <a:gd name="connsiteY1" fmla="*/ 309882 h 5989726"/>
              <a:gd name="connsiteX2" fmla="*/ 2026852 w 6560166"/>
              <a:gd name="connsiteY2" fmla="*/ 0 h 5989726"/>
              <a:gd name="connsiteX3" fmla="*/ 4566349 w 6560166"/>
              <a:gd name="connsiteY3" fmla="*/ 7290 h 5989726"/>
              <a:gd name="connsiteX4" fmla="*/ 5209565 w 6560166"/>
              <a:gd name="connsiteY4" fmla="*/ 427991 h 5989726"/>
              <a:gd name="connsiteX5" fmla="*/ 6512929 w 6560166"/>
              <a:gd name="connsiteY5" fmla="*/ 2743606 h 5989726"/>
              <a:gd name="connsiteX6" fmla="*/ 6527017 w 6560166"/>
              <a:gd name="connsiteY6" fmla="*/ 3256687 h 5989726"/>
              <a:gd name="connsiteX7" fmla="*/ 5190977 w 6560166"/>
              <a:gd name="connsiteY7" fmla="*/ 5601106 h 5989726"/>
              <a:gd name="connsiteX8" fmla="*/ 4708378 w 6560166"/>
              <a:gd name="connsiteY8" fmla="*/ 5982105 h 5989726"/>
              <a:gd name="connsiteX9" fmla="*/ 1904217 w 6560166"/>
              <a:gd name="connsiteY9" fmla="*/ 5989726 h 5989726"/>
              <a:gd name="connsiteX10" fmla="*/ 1363198 w 6560166"/>
              <a:gd name="connsiteY10" fmla="*/ 5662065 h 5989726"/>
              <a:gd name="connsiteX11" fmla="*/ 32476 w 6560166"/>
              <a:gd name="connsiteY11" fmla="*/ 3304670 h 5989726"/>
              <a:gd name="connsiteX12" fmla="*/ 56268 w 6560166"/>
              <a:gd name="connsiteY12" fmla="*/ 2602999 h 5989726"/>
              <a:gd name="connsiteX0" fmla="*/ 56268 w 6549649"/>
              <a:gd name="connsiteY0" fmla="*/ 2602999 h 5989726"/>
              <a:gd name="connsiteX1" fmla="*/ 1398068 w 6549649"/>
              <a:gd name="connsiteY1" fmla="*/ 309882 h 5989726"/>
              <a:gd name="connsiteX2" fmla="*/ 2026852 w 6549649"/>
              <a:gd name="connsiteY2" fmla="*/ 0 h 5989726"/>
              <a:gd name="connsiteX3" fmla="*/ 4566349 w 6549649"/>
              <a:gd name="connsiteY3" fmla="*/ 7290 h 5989726"/>
              <a:gd name="connsiteX4" fmla="*/ 5209565 w 6549649"/>
              <a:gd name="connsiteY4" fmla="*/ 427991 h 5989726"/>
              <a:gd name="connsiteX5" fmla="*/ 6512929 w 6549649"/>
              <a:gd name="connsiteY5" fmla="*/ 2743606 h 5989726"/>
              <a:gd name="connsiteX6" fmla="*/ 6504846 w 6549649"/>
              <a:gd name="connsiteY6" fmla="*/ 3166869 h 5989726"/>
              <a:gd name="connsiteX7" fmla="*/ 5190977 w 6549649"/>
              <a:gd name="connsiteY7" fmla="*/ 5601106 h 5989726"/>
              <a:gd name="connsiteX8" fmla="*/ 4708378 w 6549649"/>
              <a:gd name="connsiteY8" fmla="*/ 5982105 h 5989726"/>
              <a:gd name="connsiteX9" fmla="*/ 1904217 w 6549649"/>
              <a:gd name="connsiteY9" fmla="*/ 5989726 h 5989726"/>
              <a:gd name="connsiteX10" fmla="*/ 1363198 w 6549649"/>
              <a:gd name="connsiteY10" fmla="*/ 5662065 h 5989726"/>
              <a:gd name="connsiteX11" fmla="*/ 32476 w 6549649"/>
              <a:gd name="connsiteY11" fmla="*/ 3304670 h 5989726"/>
              <a:gd name="connsiteX12" fmla="*/ 56268 w 6549649"/>
              <a:gd name="connsiteY12" fmla="*/ 2602999 h 5989726"/>
              <a:gd name="connsiteX0" fmla="*/ 56268 w 6542196"/>
              <a:gd name="connsiteY0" fmla="*/ 2602999 h 5989726"/>
              <a:gd name="connsiteX1" fmla="*/ 1398068 w 6542196"/>
              <a:gd name="connsiteY1" fmla="*/ 309882 h 5989726"/>
              <a:gd name="connsiteX2" fmla="*/ 2026852 w 6542196"/>
              <a:gd name="connsiteY2" fmla="*/ 0 h 5989726"/>
              <a:gd name="connsiteX3" fmla="*/ 4566349 w 6542196"/>
              <a:gd name="connsiteY3" fmla="*/ 7290 h 5989726"/>
              <a:gd name="connsiteX4" fmla="*/ 5209565 w 6542196"/>
              <a:gd name="connsiteY4" fmla="*/ 427991 h 5989726"/>
              <a:gd name="connsiteX5" fmla="*/ 6512929 w 6542196"/>
              <a:gd name="connsiteY5" fmla="*/ 2743606 h 5989726"/>
              <a:gd name="connsiteX6" fmla="*/ 6482674 w 6542196"/>
              <a:gd name="connsiteY6" fmla="*/ 3324050 h 5989726"/>
              <a:gd name="connsiteX7" fmla="*/ 5190977 w 6542196"/>
              <a:gd name="connsiteY7" fmla="*/ 5601106 h 5989726"/>
              <a:gd name="connsiteX8" fmla="*/ 4708378 w 6542196"/>
              <a:gd name="connsiteY8" fmla="*/ 5982105 h 5989726"/>
              <a:gd name="connsiteX9" fmla="*/ 1904217 w 6542196"/>
              <a:gd name="connsiteY9" fmla="*/ 5989726 h 5989726"/>
              <a:gd name="connsiteX10" fmla="*/ 1363198 w 6542196"/>
              <a:gd name="connsiteY10" fmla="*/ 5662065 h 5989726"/>
              <a:gd name="connsiteX11" fmla="*/ 32476 w 6542196"/>
              <a:gd name="connsiteY11" fmla="*/ 3304670 h 5989726"/>
              <a:gd name="connsiteX12" fmla="*/ 56268 w 6542196"/>
              <a:gd name="connsiteY12" fmla="*/ 2602999 h 5989726"/>
              <a:gd name="connsiteX0" fmla="*/ 56268 w 6527479"/>
              <a:gd name="connsiteY0" fmla="*/ 2602999 h 5989726"/>
              <a:gd name="connsiteX1" fmla="*/ 1398068 w 6527479"/>
              <a:gd name="connsiteY1" fmla="*/ 309882 h 5989726"/>
              <a:gd name="connsiteX2" fmla="*/ 2026852 w 6527479"/>
              <a:gd name="connsiteY2" fmla="*/ 0 h 5989726"/>
              <a:gd name="connsiteX3" fmla="*/ 4566349 w 6527479"/>
              <a:gd name="connsiteY3" fmla="*/ 7290 h 5989726"/>
              <a:gd name="connsiteX4" fmla="*/ 5209565 w 6527479"/>
              <a:gd name="connsiteY4" fmla="*/ 427991 h 5989726"/>
              <a:gd name="connsiteX5" fmla="*/ 6490757 w 6527479"/>
              <a:gd name="connsiteY5" fmla="*/ 2743606 h 5989726"/>
              <a:gd name="connsiteX6" fmla="*/ 6482674 w 6527479"/>
              <a:gd name="connsiteY6" fmla="*/ 3324050 h 5989726"/>
              <a:gd name="connsiteX7" fmla="*/ 5190977 w 6527479"/>
              <a:gd name="connsiteY7" fmla="*/ 5601106 h 5989726"/>
              <a:gd name="connsiteX8" fmla="*/ 4708378 w 6527479"/>
              <a:gd name="connsiteY8" fmla="*/ 5982105 h 5989726"/>
              <a:gd name="connsiteX9" fmla="*/ 1904217 w 6527479"/>
              <a:gd name="connsiteY9" fmla="*/ 5989726 h 5989726"/>
              <a:gd name="connsiteX10" fmla="*/ 1363198 w 6527479"/>
              <a:gd name="connsiteY10" fmla="*/ 5662065 h 5989726"/>
              <a:gd name="connsiteX11" fmla="*/ 32476 w 6527479"/>
              <a:gd name="connsiteY11" fmla="*/ 3304670 h 5989726"/>
              <a:gd name="connsiteX12" fmla="*/ 56268 w 6527479"/>
              <a:gd name="connsiteY12" fmla="*/ 2602999 h 5989726"/>
              <a:gd name="connsiteX0" fmla="*/ 56268 w 6521227"/>
              <a:gd name="connsiteY0" fmla="*/ 2602999 h 5989726"/>
              <a:gd name="connsiteX1" fmla="*/ 1398068 w 6521227"/>
              <a:gd name="connsiteY1" fmla="*/ 309882 h 5989726"/>
              <a:gd name="connsiteX2" fmla="*/ 2026852 w 6521227"/>
              <a:gd name="connsiteY2" fmla="*/ 0 h 5989726"/>
              <a:gd name="connsiteX3" fmla="*/ 4566349 w 6521227"/>
              <a:gd name="connsiteY3" fmla="*/ 7290 h 5989726"/>
              <a:gd name="connsiteX4" fmla="*/ 5209565 w 6521227"/>
              <a:gd name="connsiteY4" fmla="*/ 427991 h 5989726"/>
              <a:gd name="connsiteX5" fmla="*/ 6479671 w 6521227"/>
              <a:gd name="connsiteY5" fmla="*/ 2665015 h 5989726"/>
              <a:gd name="connsiteX6" fmla="*/ 6482674 w 6521227"/>
              <a:gd name="connsiteY6" fmla="*/ 3324050 h 5989726"/>
              <a:gd name="connsiteX7" fmla="*/ 5190977 w 6521227"/>
              <a:gd name="connsiteY7" fmla="*/ 5601106 h 5989726"/>
              <a:gd name="connsiteX8" fmla="*/ 4708378 w 6521227"/>
              <a:gd name="connsiteY8" fmla="*/ 5982105 h 5989726"/>
              <a:gd name="connsiteX9" fmla="*/ 1904217 w 6521227"/>
              <a:gd name="connsiteY9" fmla="*/ 5989726 h 5989726"/>
              <a:gd name="connsiteX10" fmla="*/ 1363198 w 6521227"/>
              <a:gd name="connsiteY10" fmla="*/ 5662065 h 5989726"/>
              <a:gd name="connsiteX11" fmla="*/ 32476 w 6521227"/>
              <a:gd name="connsiteY11" fmla="*/ 3304670 h 5989726"/>
              <a:gd name="connsiteX12" fmla="*/ 56268 w 6521227"/>
              <a:gd name="connsiteY12" fmla="*/ 2602999 h 5989726"/>
              <a:gd name="connsiteX0" fmla="*/ 56268 w 6526910"/>
              <a:gd name="connsiteY0" fmla="*/ 2602999 h 5989726"/>
              <a:gd name="connsiteX1" fmla="*/ 1398068 w 6526910"/>
              <a:gd name="connsiteY1" fmla="*/ 309882 h 5989726"/>
              <a:gd name="connsiteX2" fmla="*/ 2026852 w 6526910"/>
              <a:gd name="connsiteY2" fmla="*/ 0 h 5989726"/>
              <a:gd name="connsiteX3" fmla="*/ 4566349 w 6526910"/>
              <a:gd name="connsiteY3" fmla="*/ 7290 h 5989726"/>
              <a:gd name="connsiteX4" fmla="*/ 5209565 w 6526910"/>
              <a:gd name="connsiteY4" fmla="*/ 427991 h 5989726"/>
              <a:gd name="connsiteX5" fmla="*/ 6479671 w 6526910"/>
              <a:gd name="connsiteY5" fmla="*/ 2665015 h 5989726"/>
              <a:gd name="connsiteX6" fmla="*/ 6493760 w 6526910"/>
              <a:gd name="connsiteY6" fmla="*/ 3239846 h 5989726"/>
              <a:gd name="connsiteX7" fmla="*/ 5190977 w 6526910"/>
              <a:gd name="connsiteY7" fmla="*/ 5601106 h 5989726"/>
              <a:gd name="connsiteX8" fmla="*/ 4708378 w 6526910"/>
              <a:gd name="connsiteY8" fmla="*/ 5982105 h 5989726"/>
              <a:gd name="connsiteX9" fmla="*/ 1904217 w 6526910"/>
              <a:gd name="connsiteY9" fmla="*/ 5989726 h 5989726"/>
              <a:gd name="connsiteX10" fmla="*/ 1363198 w 6526910"/>
              <a:gd name="connsiteY10" fmla="*/ 5662065 h 5989726"/>
              <a:gd name="connsiteX11" fmla="*/ 32476 w 6526910"/>
              <a:gd name="connsiteY11" fmla="*/ 3304670 h 5989726"/>
              <a:gd name="connsiteX12" fmla="*/ 56268 w 6526910"/>
              <a:gd name="connsiteY12" fmla="*/ 2602999 h 5989726"/>
              <a:gd name="connsiteX0" fmla="*/ 56268 w 6535335"/>
              <a:gd name="connsiteY0" fmla="*/ 2602999 h 5989726"/>
              <a:gd name="connsiteX1" fmla="*/ 1398068 w 6535335"/>
              <a:gd name="connsiteY1" fmla="*/ 309882 h 5989726"/>
              <a:gd name="connsiteX2" fmla="*/ 2026852 w 6535335"/>
              <a:gd name="connsiteY2" fmla="*/ 0 h 5989726"/>
              <a:gd name="connsiteX3" fmla="*/ 4566349 w 6535335"/>
              <a:gd name="connsiteY3" fmla="*/ 7290 h 5989726"/>
              <a:gd name="connsiteX4" fmla="*/ 5209565 w 6535335"/>
              <a:gd name="connsiteY4" fmla="*/ 427991 h 5989726"/>
              <a:gd name="connsiteX5" fmla="*/ 6496300 w 6535335"/>
              <a:gd name="connsiteY5" fmla="*/ 2721151 h 5989726"/>
              <a:gd name="connsiteX6" fmla="*/ 6493760 w 6535335"/>
              <a:gd name="connsiteY6" fmla="*/ 3239846 h 5989726"/>
              <a:gd name="connsiteX7" fmla="*/ 5190977 w 6535335"/>
              <a:gd name="connsiteY7" fmla="*/ 5601106 h 5989726"/>
              <a:gd name="connsiteX8" fmla="*/ 4708378 w 6535335"/>
              <a:gd name="connsiteY8" fmla="*/ 5982105 h 5989726"/>
              <a:gd name="connsiteX9" fmla="*/ 1904217 w 6535335"/>
              <a:gd name="connsiteY9" fmla="*/ 5989726 h 5989726"/>
              <a:gd name="connsiteX10" fmla="*/ 1363198 w 6535335"/>
              <a:gd name="connsiteY10" fmla="*/ 5662065 h 5989726"/>
              <a:gd name="connsiteX11" fmla="*/ 32476 w 6535335"/>
              <a:gd name="connsiteY11" fmla="*/ 3304670 h 5989726"/>
              <a:gd name="connsiteX12" fmla="*/ 56268 w 6535335"/>
              <a:gd name="connsiteY12" fmla="*/ 2602999 h 5989726"/>
              <a:gd name="connsiteX0" fmla="*/ 56268 w 6533022"/>
              <a:gd name="connsiteY0" fmla="*/ 2602999 h 5989726"/>
              <a:gd name="connsiteX1" fmla="*/ 1398068 w 6533022"/>
              <a:gd name="connsiteY1" fmla="*/ 309882 h 5989726"/>
              <a:gd name="connsiteX2" fmla="*/ 2026852 w 6533022"/>
              <a:gd name="connsiteY2" fmla="*/ 0 h 5989726"/>
              <a:gd name="connsiteX3" fmla="*/ 4566349 w 6533022"/>
              <a:gd name="connsiteY3" fmla="*/ 7290 h 5989726"/>
              <a:gd name="connsiteX4" fmla="*/ 5209565 w 6533022"/>
              <a:gd name="connsiteY4" fmla="*/ 427991 h 5989726"/>
              <a:gd name="connsiteX5" fmla="*/ 6496300 w 6533022"/>
              <a:gd name="connsiteY5" fmla="*/ 2721151 h 5989726"/>
              <a:gd name="connsiteX6" fmla="*/ 6488217 w 6533022"/>
              <a:gd name="connsiteY6" fmla="*/ 3307209 h 5989726"/>
              <a:gd name="connsiteX7" fmla="*/ 5190977 w 6533022"/>
              <a:gd name="connsiteY7" fmla="*/ 5601106 h 5989726"/>
              <a:gd name="connsiteX8" fmla="*/ 4708378 w 6533022"/>
              <a:gd name="connsiteY8" fmla="*/ 5982105 h 5989726"/>
              <a:gd name="connsiteX9" fmla="*/ 1904217 w 6533022"/>
              <a:gd name="connsiteY9" fmla="*/ 5989726 h 5989726"/>
              <a:gd name="connsiteX10" fmla="*/ 1363198 w 6533022"/>
              <a:gd name="connsiteY10" fmla="*/ 5662065 h 5989726"/>
              <a:gd name="connsiteX11" fmla="*/ 32476 w 6533022"/>
              <a:gd name="connsiteY11" fmla="*/ 3304670 h 5989726"/>
              <a:gd name="connsiteX12" fmla="*/ 56268 w 6533022"/>
              <a:gd name="connsiteY12" fmla="*/ 2602999 h 5989726"/>
              <a:gd name="connsiteX0" fmla="*/ 56268 w 6533020"/>
              <a:gd name="connsiteY0" fmla="*/ 2602999 h 5989726"/>
              <a:gd name="connsiteX1" fmla="*/ 1398068 w 6533020"/>
              <a:gd name="connsiteY1" fmla="*/ 309882 h 5989726"/>
              <a:gd name="connsiteX2" fmla="*/ 2026852 w 6533020"/>
              <a:gd name="connsiteY2" fmla="*/ 0 h 5989726"/>
              <a:gd name="connsiteX3" fmla="*/ 4566349 w 6533020"/>
              <a:gd name="connsiteY3" fmla="*/ 7290 h 5989726"/>
              <a:gd name="connsiteX4" fmla="*/ 5209565 w 6533020"/>
              <a:gd name="connsiteY4" fmla="*/ 427991 h 5989726"/>
              <a:gd name="connsiteX5" fmla="*/ 6496300 w 6533020"/>
              <a:gd name="connsiteY5" fmla="*/ 2721151 h 5989726"/>
              <a:gd name="connsiteX6" fmla="*/ 6488217 w 6533020"/>
              <a:gd name="connsiteY6" fmla="*/ 3307209 h 5989726"/>
              <a:gd name="connsiteX7" fmla="*/ 5190977 w 6533020"/>
              <a:gd name="connsiteY7" fmla="*/ 5601106 h 5989726"/>
              <a:gd name="connsiteX8" fmla="*/ 4713922 w 6533020"/>
              <a:gd name="connsiteY8" fmla="*/ 5954038 h 5989726"/>
              <a:gd name="connsiteX9" fmla="*/ 1904217 w 6533020"/>
              <a:gd name="connsiteY9" fmla="*/ 5989726 h 5989726"/>
              <a:gd name="connsiteX10" fmla="*/ 1363198 w 6533020"/>
              <a:gd name="connsiteY10" fmla="*/ 5662065 h 5989726"/>
              <a:gd name="connsiteX11" fmla="*/ 32476 w 6533020"/>
              <a:gd name="connsiteY11" fmla="*/ 3304670 h 5989726"/>
              <a:gd name="connsiteX12" fmla="*/ 56268 w 6533020"/>
              <a:gd name="connsiteY12" fmla="*/ 2602999 h 5989726"/>
              <a:gd name="connsiteX0" fmla="*/ 56268 w 6533022"/>
              <a:gd name="connsiteY0" fmla="*/ 2602999 h 5989726"/>
              <a:gd name="connsiteX1" fmla="*/ 1398068 w 6533022"/>
              <a:gd name="connsiteY1" fmla="*/ 309882 h 5989726"/>
              <a:gd name="connsiteX2" fmla="*/ 2026852 w 6533022"/>
              <a:gd name="connsiteY2" fmla="*/ 0 h 5989726"/>
              <a:gd name="connsiteX3" fmla="*/ 4566349 w 6533022"/>
              <a:gd name="connsiteY3" fmla="*/ 7290 h 5989726"/>
              <a:gd name="connsiteX4" fmla="*/ 5209565 w 6533022"/>
              <a:gd name="connsiteY4" fmla="*/ 427991 h 5989726"/>
              <a:gd name="connsiteX5" fmla="*/ 6496300 w 6533022"/>
              <a:gd name="connsiteY5" fmla="*/ 2721151 h 5989726"/>
              <a:gd name="connsiteX6" fmla="*/ 6488217 w 6533022"/>
              <a:gd name="connsiteY6" fmla="*/ 3307209 h 5989726"/>
              <a:gd name="connsiteX7" fmla="*/ 5107832 w 6533022"/>
              <a:gd name="connsiteY7" fmla="*/ 5668470 h 5989726"/>
              <a:gd name="connsiteX8" fmla="*/ 4713922 w 6533022"/>
              <a:gd name="connsiteY8" fmla="*/ 5954038 h 5989726"/>
              <a:gd name="connsiteX9" fmla="*/ 1904217 w 6533022"/>
              <a:gd name="connsiteY9" fmla="*/ 5989726 h 5989726"/>
              <a:gd name="connsiteX10" fmla="*/ 1363198 w 6533022"/>
              <a:gd name="connsiteY10" fmla="*/ 5662065 h 5989726"/>
              <a:gd name="connsiteX11" fmla="*/ 32476 w 6533022"/>
              <a:gd name="connsiteY11" fmla="*/ 3304670 h 5989726"/>
              <a:gd name="connsiteX12" fmla="*/ 56268 w 6533022"/>
              <a:gd name="connsiteY12" fmla="*/ 2602999 h 5989726"/>
              <a:gd name="connsiteX0" fmla="*/ 56268 w 6533020"/>
              <a:gd name="connsiteY0" fmla="*/ 2602999 h 5989726"/>
              <a:gd name="connsiteX1" fmla="*/ 1398068 w 6533020"/>
              <a:gd name="connsiteY1" fmla="*/ 309882 h 5989726"/>
              <a:gd name="connsiteX2" fmla="*/ 2026852 w 6533020"/>
              <a:gd name="connsiteY2" fmla="*/ 0 h 5989726"/>
              <a:gd name="connsiteX3" fmla="*/ 4566349 w 6533020"/>
              <a:gd name="connsiteY3" fmla="*/ 7290 h 5989726"/>
              <a:gd name="connsiteX4" fmla="*/ 5209565 w 6533020"/>
              <a:gd name="connsiteY4" fmla="*/ 427991 h 5989726"/>
              <a:gd name="connsiteX5" fmla="*/ 6496300 w 6533020"/>
              <a:gd name="connsiteY5" fmla="*/ 2721151 h 5989726"/>
              <a:gd name="connsiteX6" fmla="*/ 6488217 w 6533020"/>
              <a:gd name="connsiteY6" fmla="*/ 3307209 h 5989726"/>
              <a:gd name="connsiteX7" fmla="*/ 5135547 w 6533020"/>
              <a:gd name="connsiteY7" fmla="*/ 5662856 h 5989726"/>
              <a:gd name="connsiteX8" fmla="*/ 4713922 w 6533020"/>
              <a:gd name="connsiteY8" fmla="*/ 5954038 h 5989726"/>
              <a:gd name="connsiteX9" fmla="*/ 1904217 w 6533020"/>
              <a:gd name="connsiteY9" fmla="*/ 5989726 h 5989726"/>
              <a:gd name="connsiteX10" fmla="*/ 1363198 w 6533020"/>
              <a:gd name="connsiteY10" fmla="*/ 5662065 h 5989726"/>
              <a:gd name="connsiteX11" fmla="*/ 32476 w 6533020"/>
              <a:gd name="connsiteY11" fmla="*/ 3304670 h 5989726"/>
              <a:gd name="connsiteX12" fmla="*/ 56268 w 6533020"/>
              <a:gd name="connsiteY12" fmla="*/ 2602999 h 5989726"/>
              <a:gd name="connsiteX0" fmla="*/ 56268 w 6533022"/>
              <a:gd name="connsiteY0" fmla="*/ 2602999 h 5989726"/>
              <a:gd name="connsiteX1" fmla="*/ 1398068 w 6533022"/>
              <a:gd name="connsiteY1" fmla="*/ 309882 h 5989726"/>
              <a:gd name="connsiteX2" fmla="*/ 2026852 w 6533022"/>
              <a:gd name="connsiteY2" fmla="*/ 0 h 5989726"/>
              <a:gd name="connsiteX3" fmla="*/ 4566349 w 6533022"/>
              <a:gd name="connsiteY3" fmla="*/ 7290 h 5989726"/>
              <a:gd name="connsiteX4" fmla="*/ 5209565 w 6533022"/>
              <a:gd name="connsiteY4" fmla="*/ 427991 h 5989726"/>
              <a:gd name="connsiteX5" fmla="*/ 6496300 w 6533022"/>
              <a:gd name="connsiteY5" fmla="*/ 2721151 h 5989726"/>
              <a:gd name="connsiteX6" fmla="*/ 6488217 w 6533022"/>
              <a:gd name="connsiteY6" fmla="*/ 3307209 h 5989726"/>
              <a:gd name="connsiteX7" fmla="*/ 5135547 w 6533022"/>
              <a:gd name="connsiteY7" fmla="*/ 5662856 h 5989726"/>
              <a:gd name="connsiteX8" fmla="*/ 4603062 w 6533022"/>
              <a:gd name="connsiteY8" fmla="*/ 5987719 h 5989726"/>
              <a:gd name="connsiteX9" fmla="*/ 1904217 w 6533022"/>
              <a:gd name="connsiteY9" fmla="*/ 5989726 h 5989726"/>
              <a:gd name="connsiteX10" fmla="*/ 1363198 w 6533022"/>
              <a:gd name="connsiteY10" fmla="*/ 5662065 h 5989726"/>
              <a:gd name="connsiteX11" fmla="*/ 32476 w 6533022"/>
              <a:gd name="connsiteY11" fmla="*/ 3304670 h 5989726"/>
              <a:gd name="connsiteX12" fmla="*/ 56268 w 6533022"/>
              <a:gd name="connsiteY12" fmla="*/ 2602999 h 5989726"/>
              <a:gd name="connsiteX0" fmla="*/ 56268 w 6533020"/>
              <a:gd name="connsiteY0" fmla="*/ 2602999 h 5989726"/>
              <a:gd name="connsiteX1" fmla="*/ 1398068 w 6533020"/>
              <a:gd name="connsiteY1" fmla="*/ 309882 h 5989726"/>
              <a:gd name="connsiteX2" fmla="*/ 2026852 w 6533020"/>
              <a:gd name="connsiteY2" fmla="*/ 0 h 5989726"/>
              <a:gd name="connsiteX3" fmla="*/ 4566349 w 6533020"/>
              <a:gd name="connsiteY3" fmla="*/ 7290 h 5989726"/>
              <a:gd name="connsiteX4" fmla="*/ 5209565 w 6533020"/>
              <a:gd name="connsiteY4" fmla="*/ 427991 h 5989726"/>
              <a:gd name="connsiteX5" fmla="*/ 6496300 w 6533020"/>
              <a:gd name="connsiteY5" fmla="*/ 2721151 h 5989726"/>
              <a:gd name="connsiteX6" fmla="*/ 6488217 w 6533020"/>
              <a:gd name="connsiteY6" fmla="*/ 3307209 h 5989726"/>
              <a:gd name="connsiteX7" fmla="*/ 5135547 w 6533020"/>
              <a:gd name="connsiteY7" fmla="*/ 5662856 h 5989726"/>
              <a:gd name="connsiteX8" fmla="*/ 4597519 w 6533020"/>
              <a:gd name="connsiteY8" fmla="*/ 5965265 h 5989726"/>
              <a:gd name="connsiteX9" fmla="*/ 1904217 w 6533020"/>
              <a:gd name="connsiteY9" fmla="*/ 5989726 h 5989726"/>
              <a:gd name="connsiteX10" fmla="*/ 1363198 w 6533020"/>
              <a:gd name="connsiteY10" fmla="*/ 5662065 h 5989726"/>
              <a:gd name="connsiteX11" fmla="*/ 32476 w 6533020"/>
              <a:gd name="connsiteY11" fmla="*/ 3304670 h 5989726"/>
              <a:gd name="connsiteX12" fmla="*/ 56268 w 6533020"/>
              <a:gd name="connsiteY12" fmla="*/ 2602999 h 5989726"/>
              <a:gd name="connsiteX0" fmla="*/ 56268 w 6533022"/>
              <a:gd name="connsiteY0" fmla="*/ 2602999 h 5989726"/>
              <a:gd name="connsiteX1" fmla="*/ 1398068 w 6533022"/>
              <a:gd name="connsiteY1" fmla="*/ 309882 h 5989726"/>
              <a:gd name="connsiteX2" fmla="*/ 2026852 w 6533022"/>
              <a:gd name="connsiteY2" fmla="*/ 0 h 5989726"/>
              <a:gd name="connsiteX3" fmla="*/ 4566349 w 6533022"/>
              <a:gd name="connsiteY3" fmla="*/ 7290 h 5989726"/>
              <a:gd name="connsiteX4" fmla="*/ 5209565 w 6533022"/>
              <a:gd name="connsiteY4" fmla="*/ 427991 h 5989726"/>
              <a:gd name="connsiteX5" fmla="*/ 6496300 w 6533022"/>
              <a:gd name="connsiteY5" fmla="*/ 2721151 h 5989726"/>
              <a:gd name="connsiteX6" fmla="*/ 6488217 w 6533022"/>
              <a:gd name="connsiteY6" fmla="*/ 3307209 h 5989726"/>
              <a:gd name="connsiteX7" fmla="*/ 5135547 w 6533022"/>
              <a:gd name="connsiteY7" fmla="*/ 5662856 h 5989726"/>
              <a:gd name="connsiteX8" fmla="*/ 4597519 w 6533022"/>
              <a:gd name="connsiteY8" fmla="*/ 5976492 h 5989726"/>
              <a:gd name="connsiteX9" fmla="*/ 1904217 w 6533022"/>
              <a:gd name="connsiteY9" fmla="*/ 5989726 h 5989726"/>
              <a:gd name="connsiteX10" fmla="*/ 1363198 w 6533022"/>
              <a:gd name="connsiteY10" fmla="*/ 5662065 h 5989726"/>
              <a:gd name="connsiteX11" fmla="*/ 32476 w 6533022"/>
              <a:gd name="connsiteY11" fmla="*/ 3304670 h 5989726"/>
              <a:gd name="connsiteX12" fmla="*/ 56268 w 6533022"/>
              <a:gd name="connsiteY12" fmla="*/ 2602999 h 5989726"/>
              <a:gd name="connsiteX0" fmla="*/ 56268 w 6533020"/>
              <a:gd name="connsiteY0" fmla="*/ 2602999 h 5984112"/>
              <a:gd name="connsiteX1" fmla="*/ 1398068 w 6533020"/>
              <a:gd name="connsiteY1" fmla="*/ 309882 h 5984112"/>
              <a:gd name="connsiteX2" fmla="*/ 2026852 w 6533020"/>
              <a:gd name="connsiteY2" fmla="*/ 0 h 5984112"/>
              <a:gd name="connsiteX3" fmla="*/ 4566349 w 6533020"/>
              <a:gd name="connsiteY3" fmla="*/ 7290 h 5984112"/>
              <a:gd name="connsiteX4" fmla="*/ 5209565 w 6533020"/>
              <a:gd name="connsiteY4" fmla="*/ 427991 h 5984112"/>
              <a:gd name="connsiteX5" fmla="*/ 6496300 w 6533020"/>
              <a:gd name="connsiteY5" fmla="*/ 2721151 h 5984112"/>
              <a:gd name="connsiteX6" fmla="*/ 6488217 w 6533020"/>
              <a:gd name="connsiteY6" fmla="*/ 3307209 h 5984112"/>
              <a:gd name="connsiteX7" fmla="*/ 5135547 w 6533020"/>
              <a:gd name="connsiteY7" fmla="*/ 5662856 h 5984112"/>
              <a:gd name="connsiteX8" fmla="*/ 4597519 w 6533020"/>
              <a:gd name="connsiteY8" fmla="*/ 5976492 h 5984112"/>
              <a:gd name="connsiteX9" fmla="*/ 1937476 w 6533020"/>
              <a:gd name="connsiteY9" fmla="*/ 5984112 h 5984112"/>
              <a:gd name="connsiteX10" fmla="*/ 1363198 w 6533020"/>
              <a:gd name="connsiteY10" fmla="*/ 5662065 h 5984112"/>
              <a:gd name="connsiteX11" fmla="*/ 32476 w 6533020"/>
              <a:gd name="connsiteY11" fmla="*/ 3304670 h 5984112"/>
              <a:gd name="connsiteX12" fmla="*/ 56268 w 6533020"/>
              <a:gd name="connsiteY12" fmla="*/ 2602999 h 5984112"/>
              <a:gd name="connsiteX0" fmla="*/ 56268 w 6533022"/>
              <a:gd name="connsiteY0" fmla="*/ 2602999 h 5984112"/>
              <a:gd name="connsiteX1" fmla="*/ 1398068 w 6533022"/>
              <a:gd name="connsiteY1" fmla="*/ 309882 h 5984112"/>
              <a:gd name="connsiteX2" fmla="*/ 2026852 w 6533022"/>
              <a:gd name="connsiteY2" fmla="*/ 0 h 5984112"/>
              <a:gd name="connsiteX3" fmla="*/ 4566349 w 6533022"/>
              <a:gd name="connsiteY3" fmla="*/ 7290 h 5984112"/>
              <a:gd name="connsiteX4" fmla="*/ 5209565 w 6533022"/>
              <a:gd name="connsiteY4" fmla="*/ 427991 h 5984112"/>
              <a:gd name="connsiteX5" fmla="*/ 6496300 w 6533022"/>
              <a:gd name="connsiteY5" fmla="*/ 2721151 h 5984112"/>
              <a:gd name="connsiteX6" fmla="*/ 6488217 w 6533022"/>
              <a:gd name="connsiteY6" fmla="*/ 3307209 h 5984112"/>
              <a:gd name="connsiteX7" fmla="*/ 5135547 w 6533022"/>
              <a:gd name="connsiteY7" fmla="*/ 5662856 h 5984112"/>
              <a:gd name="connsiteX8" fmla="*/ 4597519 w 6533022"/>
              <a:gd name="connsiteY8" fmla="*/ 5976492 h 5984112"/>
              <a:gd name="connsiteX9" fmla="*/ 1937476 w 6533022"/>
              <a:gd name="connsiteY9" fmla="*/ 5984112 h 5984112"/>
              <a:gd name="connsiteX10" fmla="*/ 1401998 w 6533022"/>
              <a:gd name="connsiteY10" fmla="*/ 5678906 h 5984112"/>
              <a:gd name="connsiteX11" fmla="*/ 32476 w 6533022"/>
              <a:gd name="connsiteY11" fmla="*/ 3304670 h 5984112"/>
              <a:gd name="connsiteX12" fmla="*/ 56268 w 6533022"/>
              <a:gd name="connsiteY12" fmla="*/ 2602999 h 5984112"/>
              <a:gd name="connsiteX0" fmla="*/ 56268 w 6533020"/>
              <a:gd name="connsiteY0" fmla="*/ 2602999 h 5984112"/>
              <a:gd name="connsiteX1" fmla="*/ 1398068 w 6533020"/>
              <a:gd name="connsiteY1" fmla="*/ 309882 h 5984112"/>
              <a:gd name="connsiteX2" fmla="*/ 2026852 w 6533020"/>
              <a:gd name="connsiteY2" fmla="*/ 0 h 5984112"/>
              <a:gd name="connsiteX3" fmla="*/ 4566349 w 6533020"/>
              <a:gd name="connsiteY3" fmla="*/ 7290 h 5984112"/>
              <a:gd name="connsiteX4" fmla="*/ 5209565 w 6533020"/>
              <a:gd name="connsiteY4" fmla="*/ 427991 h 5984112"/>
              <a:gd name="connsiteX5" fmla="*/ 6496300 w 6533020"/>
              <a:gd name="connsiteY5" fmla="*/ 2721151 h 5984112"/>
              <a:gd name="connsiteX6" fmla="*/ 6488217 w 6533020"/>
              <a:gd name="connsiteY6" fmla="*/ 3307209 h 5984112"/>
              <a:gd name="connsiteX7" fmla="*/ 5135547 w 6533020"/>
              <a:gd name="connsiteY7" fmla="*/ 5662856 h 5984112"/>
              <a:gd name="connsiteX8" fmla="*/ 4597519 w 6533020"/>
              <a:gd name="connsiteY8" fmla="*/ 5976492 h 5984112"/>
              <a:gd name="connsiteX9" fmla="*/ 1937476 w 6533020"/>
              <a:gd name="connsiteY9" fmla="*/ 5984112 h 5984112"/>
              <a:gd name="connsiteX10" fmla="*/ 1335482 w 6533020"/>
              <a:gd name="connsiteY10" fmla="*/ 5583475 h 5984112"/>
              <a:gd name="connsiteX11" fmla="*/ 32476 w 6533020"/>
              <a:gd name="connsiteY11" fmla="*/ 3304670 h 5984112"/>
              <a:gd name="connsiteX12" fmla="*/ 56268 w 6533020"/>
              <a:gd name="connsiteY12" fmla="*/ 2602999 h 5984112"/>
              <a:gd name="connsiteX0" fmla="*/ 56268 w 6533022"/>
              <a:gd name="connsiteY0" fmla="*/ 2602999 h 5978498"/>
              <a:gd name="connsiteX1" fmla="*/ 1398068 w 6533022"/>
              <a:gd name="connsiteY1" fmla="*/ 309882 h 5978498"/>
              <a:gd name="connsiteX2" fmla="*/ 2026852 w 6533022"/>
              <a:gd name="connsiteY2" fmla="*/ 0 h 5978498"/>
              <a:gd name="connsiteX3" fmla="*/ 4566349 w 6533022"/>
              <a:gd name="connsiteY3" fmla="*/ 7290 h 5978498"/>
              <a:gd name="connsiteX4" fmla="*/ 5209565 w 6533022"/>
              <a:gd name="connsiteY4" fmla="*/ 427991 h 5978498"/>
              <a:gd name="connsiteX5" fmla="*/ 6496300 w 6533022"/>
              <a:gd name="connsiteY5" fmla="*/ 2721151 h 5978498"/>
              <a:gd name="connsiteX6" fmla="*/ 6488217 w 6533022"/>
              <a:gd name="connsiteY6" fmla="*/ 3307209 h 5978498"/>
              <a:gd name="connsiteX7" fmla="*/ 5135547 w 6533022"/>
              <a:gd name="connsiteY7" fmla="*/ 5662856 h 5978498"/>
              <a:gd name="connsiteX8" fmla="*/ 4597519 w 6533022"/>
              <a:gd name="connsiteY8" fmla="*/ 5976492 h 5978498"/>
              <a:gd name="connsiteX9" fmla="*/ 1893132 w 6533022"/>
              <a:gd name="connsiteY9" fmla="*/ 5978498 h 5978498"/>
              <a:gd name="connsiteX10" fmla="*/ 1335482 w 6533022"/>
              <a:gd name="connsiteY10" fmla="*/ 5583475 h 5978498"/>
              <a:gd name="connsiteX11" fmla="*/ 32476 w 6533022"/>
              <a:gd name="connsiteY11" fmla="*/ 3304670 h 5978498"/>
              <a:gd name="connsiteX12" fmla="*/ 56268 w 6533022"/>
              <a:gd name="connsiteY12" fmla="*/ 2602999 h 5978498"/>
              <a:gd name="connsiteX0" fmla="*/ 56268 w 6533020"/>
              <a:gd name="connsiteY0" fmla="*/ 2602999 h 5978498"/>
              <a:gd name="connsiteX1" fmla="*/ 1398068 w 6533020"/>
              <a:gd name="connsiteY1" fmla="*/ 309882 h 5978498"/>
              <a:gd name="connsiteX2" fmla="*/ 2026852 w 6533020"/>
              <a:gd name="connsiteY2" fmla="*/ 0 h 5978498"/>
              <a:gd name="connsiteX3" fmla="*/ 4566349 w 6533020"/>
              <a:gd name="connsiteY3" fmla="*/ 7290 h 5978498"/>
              <a:gd name="connsiteX4" fmla="*/ 5209565 w 6533020"/>
              <a:gd name="connsiteY4" fmla="*/ 427991 h 5978498"/>
              <a:gd name="connsiteX5" fmla="*/ 6496300 w 6533020"/>
              <a:gd name="connsiteY5" fmla="*/ 2721151 h 5978498"/>
              <a:gd name="connsiteX6" fmla="*/ 6488217 w 6533020"/>
              <a:gd name="connsiteY6" fmla="*/ 3307209 h 5978498"/>
              <a:gd name="connsiteX7" fmla="*/ 5135547 w 6533020"/>
              <a:gd name="connsiteY7" fmla="*/ 5662856 h 5978498"/>
              <a:gd name="connsiteX8" fmla="*/ 4597519 w 6533020"/>
              <a:gd name="connsiteY8" fmla="*/ 5976492 h 5978498"/>
              <a:gd name="connsiteX9" fmla="*/ 1893132 w 6533020"/>
              <a:gd name="connsiteY9" fmla="*/ 5978498 h 5978498"/>
              <a:gd name="connsiteX10" fmla="*/ 1341025 w 6533020"/>
              <a:gd name="connsiteY10" fmla="*/ 5594702 h 5978498"/>
              <a:gd name="connsiteX11" fmla="*/ 32476 w 6533020"/>
              <a:gd name="connsiteY11" fmla="*/ 3304670 h 5978498"/>
              <a:gd name="connsiteX12" fmla="*/ 56268 w 6533020"/>
              <a:gd name="connsiteY12" fmla="*/ 2602999 h 5978498"/>
              <a:gd name="connsiteX0" fmla="*/ 56268 w 6533022"/>
              <a:gd name="connsiteY0" fmla="*/ 2602999 h 5978498"/>
              <a:gd name="connsiteX1" fmla="*/ 1398068 w 6533022"/>
              <a:gd name="connsiteY1" fmla="*/ 309882 h 5978498"/>
              <a:gd name="connsiteX2" fmla="*/ 2026852 w 6533022"/>
              <a:gd name="connsiteY2" fmla="*/ 0 h 5978498"/>
              <a:gd name="connsiteX3" fmla="*/ 4566349 w 6533022"/>
              <a:gd name="connsiteY3" fmla="*/ 7290 h 5978498"/>
              <a:gd name="connsiteX4" fmla="*/ 5209565 w 6533022"/>
              <a:gd name="connsiteY4" fmla="*/ 427991 h 5978498"/>
              <a:gd name="connsiteX5" fmla="*/ 6496300 w 6533022"/>
              <a:gd name="connsiteY5" fmla="*/ 2721151 h 5978498"/>
              <a:gd name="connsiteX6" fmla="*/ 6488217 w 6533022"/>
              <a:gd name="connsiteY6" fmla="*/ 3307209 h 5978498"/>
              <a:gd name="connsiteX7" fmla="*/ 5135547 w 6533022"/>
              <a:gd name="connsiteY7" fmla="*/ 5662856 h 5978498"/>
              <a:gd name="connsiteX8" fmla="*/ 4597519 w 6533022"/>
              <a:gd name="connsiteY8" fmla="*/ 5976492 h 5978498"/>
              <a:gd name="connsiteX9" fmla="*/ 1893132 w 6533022"/>
              <a:gd name="connsiteY9" fmla="*/ 5978498 h 5978498"/>
              <a:gd name="connsiteX10" fmla="*/ 1341025 w 6533022"/>
              <a:gd name="connsiteY10" fmla="*/ 5611543 h 5978498"/>
              <a:gd name="connsiteX11" fmla="*/ 32476 w 6533022"/>
              <a:gd name="connsiteY11" fmla="*/ 3304670 h 5978498"/>
              <a:gd name="connsiteX12" fmla="*/ 56268 w 6533022"/>
              <a:gd name="connsiteY12" fmla="*/ 2602999 h 597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33022" h="5978498">
                <a:moveTo>
                  <a:pt x="56268" y="2602999"/>
                </a:moveTo>
                <a:lnTo>
                  <a:pt x="1398068" y="309882"/>
                </a:lnTo>
                <a:cubicBezTo>
                  <a:pt x="1546235" y="155788"/>
                  <a:pt x="1676755" y="60749"/>
                  <a:pt x="2026852" y="0"/>
                </a:cubicBezTo>
                <a:lnTo>
                  <a:pt x="4566349" y="7290"/>
                </a:lnTo>
                <a:cubicBezTo>
                  <a:pt x="4822889" y="33960"/>
                  <a:pt x="5118125" y="229871"/>
                  <a:pt x="5209565" y="427991"/>
                </a:cubicBezTo>
                <a:lnTo>
                  <a:pt x="6496300" y="2721151"/>
                </a:lnTo>
                <a:cubicBezTo>
                  <a:pt x="6556413" y="2983618"/>
                  <a:pt x="6534784" y="3143802"/>
                  <a:pt x="6488217" y="3307209"/>
                </a:cubicBezTo>
                <a:lnTo>
                  <a:pt x="5135547" y="5662856"/>
                </a:lnTo>
                <a:cubicBezTo>
                  <a:pt x="4997541" y="5850816"/>
                  <a:pt x="4865065" y="5910452"/>
                  <a:pt x="4597519" y="5976492"/>
                </a:cubicBezTo>
                <a:lnTo>
                  <a:pt x="1893132" y="5978498"/>
                </a:lnTo>
                <a:cubicBezTo>
                  <a:pt x="1636592" y="5953098"/>
                  <a:pt x="1483265" y="5774103"/>
                  <a:pt x="1341025" y="5611543"/>
                </a:cubicBezTo>
                <a:lnTo>
                  <a:pt x="32476" y="3304670"/>
                </a:lnTo>
                <a:cubicBezTo>
                  <a:pt x="-34411" y="3051517"/>
                  <a:pt x="16475" y="2757092"/>
                  <a:pt x="56268" y="260299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175C9BD8-3042-264D-C6B0-99EE61899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73" y="1948796"/>
            <a:ext cx="2903103" cy="2901181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16A0F24-BF0D-B144-EE98-029B7C785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890" y="2509206"/>
            <a:ext cx="1692133" cy="1691012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103F39EC-FF10-7775-2C4B-E043A821DE9D}"/>
              </a:ext>
            </a:extLst>
          </p:cNvPr>
          <p:cNvSpPr>
            <a:spLocks/>
          </p:cNvSpPr>
          <p:nvPr/>
        </p:nvSpPr>
        <p:spPr>
          <a:xfrm>
            <a:off x="5477577" y="1534224"/>
            <a:ext cx="1844405" cy="69162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Core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48471CC-7526-BAD5-46D0-0605D4692C10}"/>
              </a:ext>
            </a:extLst>
          </p:cNvPr>
          <p:cNvSpPr>
            <a:spLocks/>
          </p:cNvSpPr>
          <p:nvPr/>
        </p:nvSpPr>
        <p:spPr>
          <a:xfrm>
            <a:off x="5467417" y="2113344"/>
            <a:ext cx="1844405" cy="69162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Domain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57B73E40-933B-EDDF-9CCC-7C365D902B23}"/>
              </a:ext>
            </a:extLst>
          </p:cNvPr>
          <p:cNvSpPr>
            <a:spLocks/>
          </p:cNvSpPr>
          <p:nvPr/>
        </p:nvSpPr>
        <p:spPr>
          <a:xfrm>
            <a:off x="5487737" y="2997264"/>
            <a:ext cx="1844405" cy="69162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Entity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70963493-EFC7-46C5-CB1D-37AC478B811A}"/>
              </a:ext>
            </a:extLst>
          </p:cNvPr>
          <p:cNvSpPr>
            <a:spLocks/>
          </p:cNvSpPr>
          <p:nvPr/>
        </p:nvSpPr>
        <p:spPr>
          <a:xfrm>
            <a:off x="5457257" y="325184"/>
            <a:ext cx="1844405" cy="69162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Adapters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DC349A7-0FB1-FACB-9F80-29EE7930926F}"/>
              </a:ext>
            </a:extLst>
          </p:cNvPr>
          <p:cNvSpPr>
            <a:spLocks/>
          </p:cNvSpPr>
          <p:nvPr/>
        </p:nvSpPr>
        <p:spPr>
          <a:xfrm rot="17939065">
            <a:off x="6935137" y="3972304"/>
            <a:ext cx="1994618" cy="691625"/>
          </a:xfrm>
          <a:prstGeom prst="roundRect">
            <a:avLst/>
          </a:prstGeom>
          <a:solidFill>
            <a:srgbClr val="C7A1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Outbound Port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608173B-497F-2483-34A5-254564555959}"/>
              </a:ext>
            </a:extLst>
          </p:cNvPr>
          <p:cNvSpPr>
            <a:spLocks/>
          </p:cNvSpPr>
          <p:nvPr/>
        </p:nvSpPr>
        <p:spPr>
          <a:xfrm rot="17989771">
            <a:off x="3883460" y="2245905"/>
            <a:ext cx="1844405" cy="691625"/>
          </a:xfrm>
          <a:prstGeom prst="roundRect">
            <a:avLst/>
          </a:prstGeom>
          <a:solidFill>
            <a:srgbClr val="C7A1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Inbound Port</a:t>
            </a:r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A67B889A-40A1-7DAD-6F64-1379755D5B76}"/>
              </a:ext>
            </a:extLst>
          </p:cNvPr>
          <p:cNvSpPr/>
          <p:nvPr/>
        </p:nvSpPr>
        <p:spPr>
          <a:xfrm rot="17812546">
            <a:off x="4169123" y="2037867"/>
            <a:ext cx="285136" cy="44516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7811AFAE-C52C-AA36-FD8F-B4BC5E8DDA75}"/>
              </a:ext>
            </a:extLst>
          </p:cNvPr>
          <p:cNvSpPr>
            <a:spLocks/>
          </p:cNvSpPr>
          <p:nvPr/>
        </p:nvSpPr>
        <p:spPr>
          <a:xfrm rot="3371771">
            <a:off x="2663680" y="4716665"/>
            <a:ext cx="2541114" cy="6916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genial Black" panose="02000503040000020004" pitchFamily="2" charset="0"/>
              </a:rPr>
              <a:t>Graphql</a:t>
            </a:r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 Adapter</a:t>
            </a:r>
          </a:p>
        </p:txBody>
      </p:sp>
      <p:sp>
        <p:nvSpPr>
          <p:cNvPr id="43" name="Flecha: hacia abajo 42">
            <a:extLst>
              <a:ext uri="{FF2B5EF4-FFF2-40B4-BE49-F238E27FC236}">
                <a16:creationId xmlns:a16="http://schemas.microsoft.com/office/drawing/2014/main" id="{2D750A04-3FC4-6A31-EA56-3150E0142C47}"/>
              </a:ext>
            </a:extLst>
          </p:cNvPr>
          <p:cNvSpPr/>
          <p:nvPr/>
        </p:nvSpPr>
        <p:spPr>
          <a:xfrm rot="7070774">
            <a:off x="8430548" y="4318329"/>
            <a:ext cx="285136" cy="4451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echa: hacia abajo 43">
            <a:extLst>
              <a:ext uri="{FF2B5EF4-FFF2-40B4-BE49-F238E27FC236}">
                <a16:creationId xmlns:a16="http://schemas.microsoft.com/office/drawing/2014/main" id="{924EE62C-4740-EB1F-3A71-83F0D942DD4B}"/>
              </a:ext>
            </a:extLst>
          </p:cNvPr>
          <p:cNvSpPr/>
          <p:nvPr/>
        </p:nvSpPr>
        <p:spPr>
          <a:xfrm rot="7173577" flipV="1">
            <a:off x="7189573" y="3513133"/>
            <a:ext cx="285136" cy="716323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2136D828-F9E1-C06F-04CC-FBE7EF350F28}"/>
              </a:ext>
            </a:extLst>
          </p:cNvPr>
          <p:cNvSpPr/>
          <p:nvPr/>
        </p:nvSpPr>
        <p:spPr>
          <a:xfrm rot="17812546" flipV="1">
            <a:off x="5342545" y="2549885"/>
            <a:ext cx="285136" cy="71632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ED96F212-97D1-66ED-36A0-BDC8D3CC9050}"/>
              </a:ext>
            </a:extLst>
          </p:cNvPr>
          <p:cNvSpPr>
            <a:spLocks/>
          </p:cNvSpPr>
          <p:nvPr/>
        </p:nvSpPr>
        <p:spPr>
          <a:xfrm rot="3523224">
            <a:off x="7525079" y="1461373"/>
            <a:ext cx="2924026" cy="691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MongoDB Adapter</a:t>
            </a:r>
          </a:p>
        </p:txBody>
      </p:sp>
    </p:spTree>
    <p:extLst>
      <p:ext uri="{BB962C8B-B14F-4D97-AF65-F5344CB8AC3E}">
        <p14:creationId xmlns:p14="http://schemas.microsoft.com/office/powerpoint/2010/main" val="232462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4966248-3D55-766A-2968-FA8163706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52" y="991383"/>
            <a:ext cx="6429698" cy="504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F867FE5-537B-D36F-A16E-774935E81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3488"/>
            <a:ext cx="121920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95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D3CBC6A-9601-DC3D-65AC-3A26CB49E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06" y="628650"/>
            <a:ext cx="578848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24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913C7084-5814-E8C5-8D74-9119309B0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07" y="266700"/>
            <a:ext cx="8862043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170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52B73CD6-D8EB-DE46-6EAC-F9B3D0217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353" y="285750"/>
            <a:ext cx="5279447" cy="61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92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22EA6E67-B881-34BE-AEA3-147D6300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675" y="-549124"/>
            <a:ext cx="8006069" cy="800076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E3722D-1273-EA74-4436-8B7CD62A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06" y="1135099"/>
            <a:ext cx="4590838" cy="458779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5DBF595-C656-7F5C-24F0-74FBFE5EFA42}"/>
              </a:ext>
            </a:extLst>
          </p:cNvPr>
          <p:cNvSpPr>
            <a:spLocks/>
          </p:cNvSpPr>
          <p:nvPr/>
        </p:nvSpPr>
        <p:spPr>
          <a:xfrm rot="17989771">
            <a:off x="2123367" y="1563417"/>
            <a:ext cx="3304600" cy="6916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Rest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FB98E4B-7953-EBEB-7E6B-89DB8E6A3302}"/>
              </a:ext>
            </a:extLst>
          </p:cNvPr>
          <p:cNvSpPr>
            <a:spLocks/>
          </p:cNvSpPr>
          <p:nvPr/>
        </p:nvSpPr>
        <p:spPr>
          <a:xfrm rot="17989771">
            <a:off x="7342562" y="4634680"/>
            <a:ext cx="3304600" cy="691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JPA</a:t>
            </a:r>
          </a:p>
        </p:txBody>
      </p:sp>
      <p:sp>
        <p:nvSpPr>
          <p:cNvPr id="21" name="Hexágono 1">
            <a:extLst>
              <a:ext uri="{FF2B5EF4-FFF2-40B4-BE49-F238E27FC236}">
                <a16:creationId xmlns:a16="http://schemas.microsoft.com/office/drawing/2014/main" id="{7A6C6279-F6BE-1C7B-B3A1-7FEECB010BB2}"/>
              </a:ext>
            </a:extLst>
          </p:cNvPr>
          <p:cNvSpPr/>
          <p:nvPr/>
        </p:nvSpPr>
        <p:spPr>
          <a:xfrm>
            <a:off x="4552865" y="1736723"/>
            <a:ext cx="3742084" cy="3381375"/>
          </a:xfrm>
          <a:custGeom>
            <a:avLst/>
            <a:gdLst>
              <a:gd name="connsiteX0" fmla="*/ 0 w 6644640"/>
              <a:gd name="connsiteY0" fmla="*/ 2992121 h 5984241"/>
              <a:gd name="connsiteX1" fmla="*/ 1496060 w 6644640"/>
              <a:gd name="connsiteY1" fmla="*/ 1 h 5984241"/>
              <a:gd name="connsiteX2" fmla="*/ 5148580 w 6644640"/>
              <a:gd name="connsiteY2" fmla="*/ 1 h 5984241"/>
              <a:gd name="connsiteX3" fmla="*/ 6644640 w 6644640"/>
              <a:gd name="connsiteY3" fmla="*/ 2992121 h 5984241"/>
              <a:gd name="connsiteX4" fmla="*/ 5148580 w 6644640"/>
              <a:gd name="connsiteY4" fmla="*/ 5984240 h 5984241"/>
              <a:gd name="connsiteX5" fmla="*/ 1496060 w 6644640"/>
              <a:gd name="connsiteY5" fmla="*/ 5984240 h 5984241"/>
              <a:gd name="connsiteX6" fmla="*/ 0 w 6644640"/>
              <a:gd name="connsiteY6" fmla="*/ 2992121 h 5984241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5148580 w 6644640"/>
              <a:gd name="connsiteY2" fmla="*/ 0 h 5984239"/>
              <a:gd name="connsiteX3" fmla="*/ 6644640 w 6644640"/>
              <a:gd name="connsiteY3" fmla="*/ 2992120 h 5984239"/>
              <a:gd name="connsiteX4" fmla="*/ 5148580 w 6644640"/>
              <a:gd name="connsiteY4" fmla="*/ 5984239 h 5984239"/>
              <a:gd name="connsiteX5" fmla="*/ 1496060 w 6644640"/>
              <a:gd name="connsiteY5" fmla="*/ 5984239 h 5984239"/>
              <a:gd name="connsiteX6" fmla="*/ 0 w 6644640"/>
              <a:gd name="connsiteY6" fmla="*/ 2992120 h 5984239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5148580 w 6644640"/>
              <a:gd name="connsiteY2" fmla="*/ 0 h 5984239"/>
              <a:gd name="connsiteX3" fmla="*/ 6644640 w 6644640"/>
              <a:gd name="connsiteY3" fmla="*/ 2992120 h 5984239"/>
              <a:gd name="connsiteX4" fmla="*/ 5148580 w 6644640"/>
              <a:gd name="connsiteY4" fmla="*/ 5984239 h 5984239"/>
              <a:gd name="connsiteX5" fmla="*/ 1496060 w 6644640"/>
              <a:gd name="connsiteY5" fmla="*/ 5984239 h 5984239"/>
              <a:gd name="connsiteX6" fmla="*/ 0 w 6644640"/>
              <a:gd name="connsiteY6" fmla="*/ 2992120 h 5984239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5148580 w 6644640"/>
              <a:gd name="connsiteY2" fmla="*/ 0 h 5984239"/>
              <a:gd name="connsiteX3" fmla="*/ 5340350 w 6644640"/>
              <a:gd name="connsiteY3" fmla="*/ 359409 h 5984239"/>
              <a:gd name="connsiteX4" fmla="*/ 6644640 w 6644640"/>
              <a:gd name="connsiteY4" fmla="*/ 2992120 h 5984239"/>
              <a:gd name="connsiteX5" fmla="*/ 5148580 w 6644640"/>
              <a:gd name="connsiteY5" fmla="*/ 5984239 h 5984239"/>
              <a:gd name="connsiteX6" fmla="*/ 1496060 w 6644640"/>
              <a:gd name="connsiteY6" fmla="*/ 5984239 h 5984239"/>
              <a:gd name="connsiteX7" fmla="*/ 0 w 6644640"/>
              <a:gd name="connsiteY7" fmla="*/ 2992120 h 5984239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5148580 w 6644640"/>
              <a:gd name="connsiteY2" fmla="*/ 0 h 5984239"/>
              <a:gd name="connsiteX3" fmla="*/ 5264150 w 6644640"/>
              <a:gd name="connsiteY3" fmla="*/ 422909 h 5984239"/>
              <a:gd name="connsiteX4" fmla="*/ 6644640 w 6644640"/>
              <a:gd name="connsiteY4" fmla="*/ 2992120 h 5984239"/>
              <a:gd name="connsiteX5" fmla="*/ 5148580 w 6644640"/>
              <a:gd name="connsiteY5" fmla="*/ 5984239 h 5984239"/>
              <a:gd name="connsiteX6" fmla="*/ 1496060 w 6644640"/>
              <a:gd name="connsiteY6" fmla="*/ 5984239 h 5984239"/>
              <a:gd name="connsiteX7" fmla="*/ 0 w 6644640"/>
              <a:gd name="connsiteY7" fmla="*/ 2992120 h 5984239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4704080 w 6644640"/>
              <a:gd name="connsiteY2" fmla="*/ 19050 h 5984239"/>
              <a:gd name="connsiteX3" fmla="*/ 5264150 w 6644640"/>
              <a:gd name="connsiteY3" fmla="*/ 422909 h 5984239"/>
              <a:gd name="connsiteX4" fmla="*/ 6644640 w 6644640"/>
              <a:gd name="connsiteY4" fmla="*/ 2992120 h 5984239"/>
              <a:gd name="connsiteX5" fmla="*/ 5148580 w 6644640"/>
              <a:gd name="connsiteY5" fmla="*/ 5984239 h 5984239"/>
              <a:gd name="connsiteX6" fmla="*/ 1496060 w 6644640"/>
              <a:gd name="connsiteY6" fmla="*/ 5984239 h 5984239"/>
              <a:gd name="connsiteX7" fmla="*/ 0 w 6644640"/>
              <a:gd name="connsiteY7" fmla="*/ 2992120 h 5984239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4704080 w 6644640"/>
              <a:gd name="connsiteY2" fmla="*/ 19050 h 5984239"/>
              <a:gd name="connsiteX3" fmla="*/ 5264150 w 6644640"/>
              <a:gd name="connsiteY3" fmla="*/ 422909 h 5984239"/>
              <a:gd name="connsiteX4" fmla="*/ 6644640 w 6644640"/>
              <a:gd name="connsiteY4" fmla="*/ 2992120 h 5984239"/>
              <a:gd name="connsiteX5" fmla="*/ 5148580 w 6644640"/>
              <a:gd name="connsiteY5" fmla="*/ 5984239 h 5984239"/>
              <a:gd name="connsiteX6" fmla="*/ 1496060 w 6644640"/>
              <a:gd name="connsiteY6" fmla="*/ 5984239 h 5984239"/>
              <a:gd name="connsiteX7" fmla="*/ 0 w 6644640"/>
              <a:gd name="connsiteY7" fmla="*/ 2992120 h 5984239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4704080 w 6644640"/>
              <a:gd name="connsiteY2" fmla="*/ 19050 h 5984239"/>
              <a:gd name="connsiteX3" fmla="*/ 5264150 w 6644640"/>
              <a:gd name="connsiteY3" fmla="*/ 422909 h 5984239"/>
              <a:gd name="connsiteX4" fmla="*/ 6644640 w 6644640"/>
              <a:gd name="connsiteY4" fmla="*/ 2992120 h 5984239"/>
              <a:gd name="connsiteX5" fmla="*/ 5148580 w 6644640"/>
              <a:gd name="connsiteY5" fmla="*/ 5984239 h 5984239"/>
              <a:gd name="connsiteX6" fmla="*/ 1496060 w 6644640"/>
              <a:gd name="connsiteY6" fmla="*/ 5984239 h 5984239"/>
              <a:gd name="connsiteX7" fmla="*/ 0 w 6644640"/>
              <a:gd name="connsiteY7" fmla="*/ 2992120 h 5984239"/>
              <a:gd name="connsiteX0" fmla="*/ 0 w 6644640"/>
              <a:gd name="connsiteY0" fmla="*/ 2992120 h 5984239"/>
              <a:gd name="connsiteX1" fmla="*/ 1485900 w 6644640"/>
              <a:gd name="connsiteY1" fmla="*/ 0 h 5984239"/>
              <a:gd name="connsiteX2" fmla="*/ 1892300 w 6644640"/>
              <a:gd name="connsiteY2" fmla="*/ 2539 h 5984239"/>
              <a:gd name="connsiteX3" fmla="*/ 4704080 w 6644640"/>
              <a:gd name="connsiteY3" fmla="*/ 19050 h 5984239"/>
              <a:gd name="connsiteX4" fmla="*/ 5264150 w 6644640"/>
              <a:gd name="connsiteY4" fmla="*/ 422909 h 5984239"/>
              <a:gd name="connsiteX5" fmla="*/ 6644640 w 6644640"/>
              <a:gd name="connsiteY5" fmla="*/ 2992120 h 5984239"/>
              <a:gd name="connsiteX6" fmla="*/ 5148580 w 6644640"/>
              <a:gd name="connsiteY6" fmla="*/ 5984239 h 5984239"/>
              <a:gd name="connsiteX7" fmla="*/ 1496060 w 6644640"/>
              <a:gd name="connsiteY7" fmla="*/ 5984239 h 5984239"/>
              <a:gd name="connsiteX8" fmla="*/ 0 w 6644640"/>
              <a:gd name="connsiteY8" fmla="*/ 2992120 h 5984239"/>
              <a:gd name="connsiteX0" fmla="*/ 0 w 6644640"/>
              <a:gd name="connsiteY0" fmla="*/ 2989581 h 5981700"/>
              <a:gd name="connsiteX1" fmla="*/ 1424940 w 6644640"/>
              <a:gd name="connsiteY1" fmla="*/ 302261 h 5981700"/>
              <a:gd name="connsiteX2" fmla="*/ 1892300 w 6644640"/>
              <a:gd name="connsiteY2" fmla="*/ 0 h 5981700"/>
              <a:gd name="connsiteX3" fmla="*/ 4704080 w 6644640"/>
              <a:gd name="connsiteY3" fmla="*/ 16511 h 5981700"/>
              <a:gd name="connsiteX4" fmla="*/ 5264150 w 6644640"/>
              <a:gd name="connsiteY4" fmla="*/ 420370 h 5981700"/>
              <a:gd name="connsiteX5" fmla="*/ 6644640 w 6644640"/>
              <a:gd name="connsiteY5" fmla="*/ 2989581 h 5981700"/>
              <a:gd name="connsiteX6" fmla="*/ 5148580 w 6644640"/>
              <a:gd name="connsiteY6" fmla="*/ 5981700 h 5981700"/>
              <a:gd name="connsiteX7" fmla="*/ 1496060 w 6644640"/>
              <a:gd name="connsiteY7" fmla="*/ 5981700 h 5981700"/>
              <a:gd name="connsiteX8" fmla="*/ 0 w 6644640"/>
              <a:gd name="connsiteY8" fmla="*/ 2989581 h 5981700"/>
              <a:gd name="connsiteX0" fmla="*/ 0 w 6644640"/>
              <a:gd name="connsiteY0" fmla="*/ 2989581 h 5981700"/>
              <a:gd name="connsiteX1" fmla="*/ 1424940 w 6644640"/>
              <a:gd name="connsiteY1" fmla="*/ 302261 h 5981700"/>
              <a:gd name="connsiteX2" fmla="*/ 1892300 w 6644640"/>
              <a:gd name="connsiteY2" fmla="*/ 0 h 5981700"/>
              <a:gd name="connsiteX3" fmla="*/ 4704080 w 6644640"/>
              <a:gd name="connsiteY3" fmla="*/ 16511 h 5981700"/>
              <a:gd name="connsiteX4" fmla="*/ 5264150 w 6644640"/>
              <a:gd name="connsiteY4" fmla="*/ 420370 h 5981700"/>
              <a:gd name="connsiteX5" fmla="*/ 6644640 w 6644640"/>
              <a:gd name="connsiteY5" fmla="*/ 2989581 h 5981700"/>
              <a:gd name="connsiteX6" fmla="*/ 5148580 w 6644640"/>
              <a:gd name="connsiteY6" fmla="*/ 5981700 h 5981700"/>
              <a:gd name="connsiteX7" fmla="*/ 1496060 w 6644640"/>
              <a:gd name="connsiteY7" fmla="*/ 5981700 h 5981700"/>
              <a:gd name="connsiteX8" fmla="*/ 0 w 6644640"/>
              <a:gd name="connsiteY8" fmla="*/ 2989581 h 5981700"/>
              <a:gd name="connsiteX0" fmla="*/ 0 w 6644640"/>
              <a:gd name="connsiteY0" fmla="*/ 2989581 h 5981700"/>
              <a:gd name="connsiteX1" fmla="*/ 1424940 w 6644640"/>
              <a:gd name="connsiteY1" fmla="*/ 302261 h 5981700"/>
              <a:gd name="connsiteX2" fmla="*/ 1892300 w 6644640"/>
              <a:gd name="connsiteY2" fmla="*/ 0 h 5981700"/>
              <a:gd name="connsiteX3" fmla="*/ 4704080 w 6644640"/>
              <a:gd name="connsiteY3" fmla="*/ 16511 h 5981700"/>
              <a:gd name="connsiteX4" fmla="*/ 5264150 w 6644640"/>
              <a:gd name="connsiteY4" fmla="*/ 420370 h 5981700"/>
              <a:gd name="connsiteX5" fmla="*/ 6644640 w 6644640"/>
              <a:gd name="connsiteY5" fmla="*/ 2989581 h 5981700"/>
              <a:gd name="connsiteX6" fmla="*/ 5148580 w 6644640"/>
              <a:gd name="connsiteY6" fmla="*/ 5981700 h 5981700"/>
              <a:gd name="connsiteX7" fmla="*/ 1496060 w 6644640"/>
              <a:gd name="connsiteY7" fmla="*/ 5981700 h 5981700"/>
              <a:gd name="connsiteX8" fmla="*/ 0 w 6644640"/>
              <a:gd name="connsiteY8" fmla="*/ 2989581 h 5981700"/>
              <a:gd name="connsiteX0" fmla="*/ 0 w 6644640"/>
              <a:gd name="connsiteY0" fmla="*/ 2997201 h 5989320"/>
              <a:gd name="connsiteX1" fmla="*/ 1424940 w 6644640"/>
              <a:gd name="connsiteY1" fmla="*/ 309881 h 5989320"/>
              <a:gd name="connsiteX2" fmla="*/ 1976120 w 6644640"/>
              <a:gd name="connsiteY2" fmla="*/ 0 h 5989320"/>
              <a:gd name="connsiteX3" fmla="*/ 4704080 w 6644640"/>
              <a:gd name="connsiteY3" fmla="*/ 24131 h 5989320"/>
              <a:gd name="connsiteX4" fmla="*/ 5264150 w 6644640"/>
              <a:gd name="connsiteY4" fmla="*/ 427990 h 5989320"/>
              <a:gd name="connsiteX5" fmla="*/ 6644640 w 6644640"/>
              <a:gd name="connsiteY5" fmla="*/ 2997201 h 5989320"/>
              <a:gd name="connsiteX6" fmla="*/ 5148580 w 6644640"/>
              <a:gd name="connsiteY6" fmla="*/ 5989320 h 5989320"/>
              <a:gd name="connsiteX7" fmla="*/ 1496060 w 6644640"/>
              <a:gd name="connsiteY7" fmla="*/ 5989320 h 5989320"/>
              <a:gd name="connsiteX8" fmla="*/ 0 w 6644640"/>
              <a:gd name="connsiteY8" fmla="*/ 2997201 h 5989320"/>
              <a:gd name="connsiteX0" fmla="*/ 0 w 6644640"/>
              <a:gd name="connsiteY0" fmla="*/ 2997201 h 5989320"/>
              <a:gd name="connsiteX1" fmla="*/ 1424940 w 6644640"/>
              <a:gd name="connsiteY1" fmla="*/ 309881 h 5989320"/>
              <a:gd name="connsiteX2" fmla="*/ 1976120 w 6644640"/>
              <a:gd name="connsiteY2" fmla="*/ 0 h 5989320"/>
              <a:gd name="connsiteX3" fmla="*/ 4704080 w 6644640"/>
              <a:gd name="connsiteY3" fmla="*/ 24131 h 5989320"/>
              <a:gd name="connsiteX4" fmla="*/ 5264150 w 6644640"/>
              <a:gd name="connsiteY4" fmla="*/ 427990 h 5989320"/>
              <a:gd name="connsiteX5" fmla="*/ 6644640 w 6644640"/>
              <a:gd name="connsiteY5" fmla="*/ 2997201 h 5989320"/>
              <a:gd name="connsiteX6" fmla="*/ 5148580 w 6644640"/>
              <a:gd name="connsiteY6" fmla="*/ 5989320 h 5989320"/>
              <a:gd name="connsiteX7" fmla="*/ 1496060 w 6644640"/>
              <a:gd name="connsiteY7" fmla="*/ 5989320 h 5989320"/>
              <a:gd name="connsiteX8" fmla="*/ 0 w 6644640"/>
              <a:gd name="connsiteY8" fmla="*/ 2997201 h 5989320"/>
              <a:gd name="connsiteX0" fmla="*/ 0 w 6614160"/>
              <a:gd name="connsiteY0" fmla="*/ 2768601 h 5989320"/>
              <a:gd name="connsiteX1" fmla="*/ 1394460 w 6614160"/>
              <a:gd name="connsiteY1" fmla="*/ 309881 h 5989320"/>
              <a:gd name="connsiteX2" fmla="*/ 1945640 w 6614160"/>
              <a:gd name="connsiteY2" fmla="*/ 0 h 5989320"/>
              <a:gd name="connsiteX3" fmla="*/ 4673600 w 6614160"/>
              <a:gd name="connsiteY3" fmla="*/ 24131 h 5989320"/>
              <a:gd name="connsiteX4" fmla="*/ 5233670 w 6614160"/>
              <a:gd name="connsiteY4" fmla="*/ 427990 h 5989320"/>
              <a:gd name="connsiteX5" fmla="*/ 6614160 w 6614160"/>
              <a:gd name="connsiteY5" fmla="*/ 2997201 h 5989320"/>
              <a:gd name="connsiteX6" fmla="*/ 5118100 w 6614160"/>
              <a:gd name="connsiteY6" fmla="*/ 5989320 h 5989320"/>
              <a:gd name="connsiteX7" fmla="*/ 1465580 w 6614160"/>
              <a:gd name="connsiteY7" fmla="*/ 5989320 h 5989320"/>
              <a:gd name="connsiteX8" fmla="*/ 0 w 6614160"/>
              <a:gd name="connsiteY8" fmla="*/ 2768601 h 5989320"/>
              <a:gd name="connsiteX0" fmla="*/ 0 w 6614160"/>
              <a:gd name="connsiteY0" fmla="*/ 2768601 h 5989320"/>
              <a:gd name="connsiteX1" fmla="*/ 1394460 w 6614160"/>
              <a:gd name="connsiteY1" fmla="*/ 309881 h 5989320"/>
              <a:gd name="connsiteX2" fmla="*/ 1945640 w 6614160"/>
              <a:gd name="connsiteY2" fmla="*/ 0 h 5989320"/>
              <a:gd name="connsiteX3" fmla="*/ 4673600 w 6614160"/>
              <a:gd name="connsiteY3" fmla="*/ 24131 h 5989320"/>
              <a:gd name="connsiteX4" fmla="*/ 5233670 w 6614160"/>
              <a:gd name="connsiteY4" fmla="*/ 427990 h 5989320"/>
              <a:gd name="connsiteX5" fmla="*/ 6614160 w 6614160"/>
              <a:gd name="connsiteY5" fmla="*/ 2997201 h 5989320"/>
              <a:gd name="connsiteX6" fmla="*/ 5118100 w 6614160"/>
              <a:gd name="connsiteY6" fmla="*/ 5989320 h 5989320"/>
              <a:gd name="connsiteX7" fmla="*/ 1465580 w 6614160"/>
              <a:gd name="connsiteY7" fmla="*/ 5989320 h 5989320"/>
              <a:gd name="connsiteX8" fmla="*/ 170180 w 6614160"/>
              <a:gd name="connsiteY8" fmla="*/ 3169919 h 5989320"/>
              <a:gd name="connsiteX9" fmla="*/ 0 w 6614160"/>
              <a:gd name="connsiteY9" fmla="*/ 2768601 h 5989320"/>
              <a:gd name="connsiteX0" fmla="*/ 0 w 6614160"/>
              <a:gd name="connsiteY0" fmla="*/ 2768601 h 5989320"/>
              <a:gd name="connsiteX1" fmla="*/ 1394460 w 6614160"/>
              <a:gd name="connsiteY1" fmla="*/ 309881 h 5989320"/>
              <a:gd name="connsiteX2" fmla="*/ 1945640 w 6614160"/>
              <a:gd name="connsiteY2" fmla="*/ 0 h 5989320"/>
              <a:gd name="connsiteX3" fmla="*/ 4673600 w 6614160"/>
              <a:gd name="connsiteY3" fmla="*/ 24131 h 5989320"/>
              <a:gd name="connsiteX4" fmla="*/ 5233670 w 6614160"/>
              <a:gd name="connsiteY4" fmla="*/ 427990 h 5989320"/>
              <a:gd name="connsiteX5" fmla="*/ 6614160 w 6614160"/>
              <a:gd name="connsiteY5" fmla="*/ 2997201 h 5989320"/>
              <a:gd name="connsiteX6" fmla="*/ 5118100 w 6614160"/>
              <a:gd name="connsiteY6" fmla="*/ 5989320 h 5989320"/>
              <a:gd name="connsiteX7" fmla="*/ 1465580 w 6614160"/>
              <a:gd name="connsiteY7" fmla="*/ 5989320 h 5989320"/>
              <a:gd name="connsiteX8" fmla="*/ 17780 w 6614160"/>
              <a:gd name="connsiteY8" fmla="*/ 3276599 h 5989320"/>
              <a:gd name="connsiteX9" fmla="*/ 0 w 6614160"/>
              <a:gd name="connsiteY9" fmla="*/ 2768601 h 5989320"/>
              <a:gd name="connsiteX0" fmla="*/ 15695 w 6629855"/>
              <a:gd name="connsiteY0" fmla="*/ 2768601 h 5989320"/>
              <a:gd name="connsiteX1" fmla="*/ 1410155 w 6629855"/>
              <a:gd name="connsiteY1" fmla="*/ 309881 h 5989320"/>
              <a:gd name="connsiteX2" fmla="*/ 1961335 w 6629855"/>
              <a:gd name="connsiteY2" fmla="*/ 0 h 5989320"/>
              <a:gd name="connsiteX3" fmla="*/ 4689295 w 6629855"/>
              <a:gd name="connsiteY3" fmla="*/ 24131 h 5989320"/>
              <a:gd name="connsiteX4" fmla="*/ 5249365 w 6629855"/>
              <a:gd name="connsiteY4" fmla="*/ 427990 h 5989320"/>
              <a:gd name="connsiteX5" fmla="*/ 6629855 w 6629855"/>
              <a:gd name="connsiteY5" fmla="*/ 2997201 h 5989320"/>
              <a:gd name="connsiteX6" fmla="*/ 5133795 w 6629855"/>
              <a:gd name="connsiteY6" fmla="*/ 5989320 h 5989320"/>
              <a:gd name="connsiteX7" fmla="*/ 1481275 w 6629855"/>
              <a:gd name="connsiteY7" fmla="*/ 5989320 h 5989320"/>
              <a:gd name="connsiteX8" fmla="*/ 33475 w 6629855"/>
              <a:gd name="connsiteY8" fmla="*/ 3276599 h 5989320"/>
              <a:gd name="connsiteX9" fmla="*/ 15695 w 6629855"/>
              <a:gd name="connsiteY9" fmla="*/ 2768601 h 5989320"/>
              <a:gd name="connsiteX0" fmla="*/ 31178 w 6645338"/>
              <a:gd name="connsiteY0" fmla="*/ 2768601 h 5989320"/>
              <a:gd name="connsiteX1" fmla="*/ 1425638 w 6645338"/>
              <a:gd name="connsiteY1" fmla="*/ 309881 h 5989320"/>
              <a:gd name="connsiteX2" fmla="*/ 1976818 w 6645338"/>
              <a:gd name="connsiteY2" fmla="*/ 0 h 5989320"/>
              <a:gd name="connsiteX3" fmla="*/ 4704778 w 6645338"/>
              <a:gd name="connsiteY3" fmla="*/ 24131 h 5989320"/>
              <a:gd name="connsiteX4" fmla="*/ 5264848 w 6645338"/>
              <a:gd name="connsiteY4" fmla="*/ 427990 h 5989320"/>
              <a:gd name="connsiteX5" fmla="*/ 6645338 w 6645338"/>
              <a:gd name="connsiteY5" fmla="*/ 2997201 h 5989320"/>
              <a:gd name="connsiteX6" fmla="*/ 5149278 w 6645338"/>
              <a:gd name="connsiteY6" fmla="*/ 5989320 h 5989320"/>
              <a:gd name="connsiteX7" fmla="*/ 1496758 w 6645338"/>
              <a:gd name="connsiteY7" fmla="*/ 5989320 h 5989320"/>
              <a:gd name="connsiteX8" fmla="*/ 48958 w 6645338"/>
              <a:gd name="connsiteY8" fmla="*/ 3276599 h 5989320"/>
              <a:gd name="connsiteX9" fmla="*/ 31178 w 6645338"/>
              <a:gd name="connsiteY9" fmla="*/ 2768601 h 5989320"/>
              <a:gd name="connsiteX0" fmla="*/ 31178 w 6645338"/>
              <a:gd name="connsiteY0" fmla="*/ 2768601 h 5989320"/>
              <a:gd name="connsiteX1" fmla="*/ 1425638 w 6645338"/>
              <a:gd name="connsiteY1" fmla="*/ 309881 h 5989320"/>
              <a:gd name="connsiteX2" fmla="*/ 1976818 w 6645338"/>
              <a:gd name="connsiteY2" fmla="*/ 0 h 5989320"/>
              <a:gd name="connsiteX3" fmla="*/ 4704778 w 6645338"/>
              <a:gd name="connsiteY3" fmla="*/ 24131 h 5989320"/>
              <a:gd name="connsiteX4" fmla="*/ 5264848 w 6645338"/>
              <a:gd name="connsiteY4" fmla="*/ 427990 h 5989320"/>
              <a:gd name="connsiteX5" fmla="*/ 6645338 w 6645338"/>
              <a:gd name="connsiteY5" fmla="*/ 2997201 h 5989320"/>
              <a:gd name="connsiteX6" fmla="*/ 5149278 w 6645338"/>
              <a:gd name="connsiteY6" fmla="*/ 5989320 h 5989320"/>
              <a:gd name="connsiteX7" fmla="*/ 1496758 w 6645338"/>
              <a:gd name="connsiteY7" fmla="*/ 5989320 h 5989320"/>
              <a:gd name="connsiteX8" fmla="*/ 1367219 w 6645338"/>
              <a:gd name="connsiteY8" fmla="*/ 5707379 h 5989320"/>
              <a:gd name="connsiteX9" fmla="*/ 48958 w 6645338"/>
              <a:gd name="connsiteY9" fmla="*/ 3276599 h 5989320"/>
              <a:gd name="connsiteX10" fmla="*/ 31178 w 6645338"/>
              <a:gd name="connsiteY10" fmla="*/ 2768601 h 5989320"/>
              <a:gd name="connsiteX0" fmla="*/ 31178 w 6645338"/>
              <a:gd name="connsiteY0" fmla="*/ 2768601 h 5989320"/>
              <a:gd name="connsiteX1" fmla="*/ 1425638 w 6645338"/>
              <a:gd name="connsiteY1" fmla="*/ 309881 h 5989320"/>
              <a:gd name="connsiteX2" fmla="*/ 1976818 w 6645338"/>
              <a:gd name="connsiteY2" fmla="*/ 0 h 5989320"/>
              <a:gd name="connsiteX3" fmla="*/ 4704778 w 6645338"/>
              <a:gd name="connsiteY3" fmla="*/ 24131 h 5989320"/>
              <a:gd name="connsiteX4" fmla="*/ 5264848 w 6645338"/>
              <a:gd name="connsiteY4" fmla="*/ 427990 h 5989320"/>
              <a:gd name="connsiteX5" fmla="*/ 6645338 w 6645338"/>
              <a:gd name="connsiteY5" fmla="*/ 2997201 h 5989320"/>
              <a:gd name="connsiteX6" fmla="*/ 5149278 w 6645338"/>
              <a:gd name="connsiteY6" fmla="*/ 5989320 h 5989320"/>
              <a:gd name="connsiteX7" fmla="*/ 1496758 w 6645338"/>
              <a:gd name="connsiteY7" fmla="*/ 5989320 h 5989320"/>
              <a:gd name="connsiteX8" fmla="*/ 1412939 w 6645338"/>
              <a:gd name="connsiteY8" fmla="*/ 5684519 h 5989320"/>
              <a:gd name="connsiteX9" fmla="*/ 48958 w 6645338"/>
              <a:gd name="connsiteY9" fmla="*/ 3276599 h 5989320"/>
              <a:gd name="connsiteX10" fmla="*/ 31178 w 6645338"/>
              <a:gd name="connsiteY10" fmla="*/ 2768601 h 598932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149278 w 6645338"/>
              <a:gd name="connsiteY6" fmla="*/ 5989320 h 6012180"/>
              <a:gd name="connsiteX7" fmla="*/ 1953958 w 6645338"/>
              <a:gd name="connsiteY7" fmla="*/ 6012180 h 6012180"/>
              <a:gd name="connsiteX8" fmla="*/ 1412939 w 6645338"/>
              <a:gd name="connsiteY8" fmla="*/ 5684519 h 6012180"/>
              <a:gd name="connsiteX9" fmla="*/ 48958 w 6645338"/>
              <a:gd name="connsiteY9" fmla="*/ 3276599 h 6012180"/>
              <a:gd name="connsiteX10" fmla="*/ 31178 w 6645338"/>
              <a:gd name="connsiteY10" fmla="*/ 2768601 h 601218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149278 w 6645338"/>
              <a:gd name="connsiteY6" fmla="*/ 5989320 h 6012180"/>
              <a:gd name="connsiteX7" fmla="*/ 1953958 w 6645338"/>
              <a:gd name="connsiteY7" fmla="*/ 6012180 h 6012180"/>
              <a:gd name="connsiteX8" fmla="*/ 1412939 w 6645338"/>
              <a:gd name="connsiteY8" fmla="*/ 5684519 h 6012180"/>
              <a:gd name="connsiteX9" fmla="*/ 48958 w 6645338"/>
              <a:gd name="connsiteY9" fmla="*/ 3276599 h 6012180"/>
              <a:gd name="connsiteX10" fmla="*/ 31178 w 6645338"/>
              <a:gd name="connsiteY10" fmla="*/ 2768601 h 601218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149278 w 6645338"/>
              <a:gd name="connsiteY6" fmla="*/ 5989320 h 6012180"/>
              <a:gd name="connsiteX7" fmla="*/ 1953958 w 6645338"/>
              <a:gd name="connsiteY7" fmla="*/ 6012180 h 6012180"/>
              <a:gd name="connsiteX8" fmla="*/ 1412939 w 6645338"/>
              <a:gd name="connsiteY8" fmla="*/ 5684519 h 6012180"/>
              <a:gd name="connsiteX9" fmla="*/ 48958 w 6645338"/>
              <a:gd name="connsiteY9" fmla="*/ 3276599 h 6012180"/>
              <a:gd name="connsiteX10" fmla="*/ 31178 w 6645338"/>
              <a:gd name="connsiteY10" fmla="*/ 2768601 h 601218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240718 w 6645338"/>
              <a:gd name="connsiteY6" fmla="*/ 5623560 h 6012180"/>
              <a:gd name="connsiteX7" fmla="*/ 1953958 w 6645338"/>
              <a:gd name="connsiteY7" fmla="*/ 6012180 h 6012180"/>
              <a:gd name="connsiteX8" fmla="*/ 1412939 w 6645338"/>
              <a:gd name="connsiteY8" fmla="*/ 5684519 h 6012180"/>
              <a:gd name="connsiteX9" fmla="*/ 48958 w 6645338"/>
              <a:gd name="connsiteY9" fmla="*/ 3276599 h 6012180"/>
              <a:gd name="connsiteX10" fmla="*/ 31178 w 6645338"/>
              <a:gd name="connsiteY10" fmla="*/ 2768601 h 601218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240718 w 6645338"/>
              <a:gd name="connsiteY6" fmla="*/ 5623560 h 6012180"/>
              <a:gd name="connsiteX7" fmla="*/ 4491419 w 6645338"/>
              <a:gd name="connsiteY7" fmla="*/ 5699759 h 6012180"/>
              <a:gd name="connsiteX8" fmla="*/ 1953958 w 6645338"/>
              <a:gd name="connsiteY8" fmla="*/ 6012180 h 6012180"/>
              <a:gd name="connsiteX9" fmla="*/ 1412939 w 6645338"/>
              <a:gd name="connsiteY9" fmla="*/ 5684519 h 6012180"/>
              <a:gd name="connsiteX10" fmla="*/ 48958 w 6645338"/>
              <a:gd name="connsiteY10" fmla="*/ 3276599 h 6012180"/>
              <a:gd name="connsiteX11" fmla="*/ 31178 w 6645338"/>
              <a:gd name="connsiteY11" fmla="*/ 2768601 h 601218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240718 w 6645338"/>
              <a:gd name="connsiteY6" fmla="*/ 5623560 h 6012180"/>
              <a:gd name="connsiteX7" fmla="*/ 4758119 w 6645338"/>
              <a:gd name="connsiteY7" fmla="*/ 6004559 h 6012180"/>
              <a:gd name="connsiteX8" fmla="*/ 1953958 w 6645338"/>
              <a:gd name="connsiteY8" fmla="*/ 6012180 h 6012180"/>
              <a:gd name="connsiteX9" fmla="*/ 1412939 w 6645338"/>
              <a:gd name="connsiteY9" fmla="*/ 5684519 h 6012180"/>
              <a:gd name="connsiteX10" fmla="*/ 48958 w 6645338"/>
              <a:gd name="connsiteY10" fmla="*/ 3276599 h 6012180"/>
              <a:gd name="connsiteX11" fmla="*/ 31178 w 6645338"/>
              <a:gd name="connsiteY11" fmla="*/ 2768601 h 601218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240718 w 6645338"/>
              <a:gd name="connsiteY6" fmla="*/ 5623560 h 6012180"/>
              <a:gd name="connsiteX7" fmla="*/ 4758119 w 6645338"/>
              <a:gd name="connsiteY7" fmla="*/ 6004559 h 6012180"/>
              <a:gd name="connsiteX8" fmla="*/ 1953958 w 6645338"/>
              <a:gd name="connsiteY8" fmla="*/ 6012180 h 6012180"/>
              <a:gd name="connsiteX9" fmla="*/ 1412939 w 6645338"/>
              <a:gd name="connsiteY9" fmla="*/ 5684519 h 6012180"/>
              <a:gd name="connsiteX10" fmla="*/ 48958 w 6645338"/>
              <a:gd name="connsiteY10" fmla="*/ 3276599 h 6012180"/>
              <a:gd name="connsiteX11" fmla="*/ 31178 w 6645338"/>
              <a:gd name="connsiteY11" fmla="*/ 2768601 h 6012180"/>
              <a:gd name="connsiteX0" fmla="*/ 31178 w 6645338"/>
              <a:gd name="connsiteY0" fmla="*/ 2768601 h 6012180"/>
              <a:gd name="connsiteX1" fmla="*/ 1425638 w 6645338"/>
              <a:gd name="connsiteY1" fmla="*/ 309881 h 6012180"/>
              <a:gd name="connsiteX2" fmla="*/ 1976818 w 6645338"/>
              <a:gd name="connsiteY2" fmla="*/ 0 h 6012180"/>
              <a:gd name="connsiteX3" fmla="*/ 4704778 w 6645338"/>
              <a:gd name="connsiteY3" fmla="*/ 24131 h 6012180"/>
              <a:gd name="connsiteX4" fmla="*/ 5264848 w 6645338"/>
              <a:gd name="connsiteY4" fmla="*/ 427990 h 6012180"/>
              <a:gd name="connsiteX5" fmla="*/ 6645338 w 6645338"/>
              <a:gd name="connsiteY5" fmla="*/ 2997201 h 6012180"/>
              <a:gd name="connsiteX6" fmla="*/ 5240718 w 6645338"/>
              <a:gd name="connsiteY6" fmla="*/ 5623560 h 6012180"/>
              <a:gd name="connsiteX7" fmla="*/ 4758119 w 6645338"/>
              <a:gd name="connsiteY7" fmla="*/ 6004559 h 6012180"/>
              <a:gd name="connsiteX8" fmla="*/ 1953958 w 6645338"/>
              <a:gd name="connsiteY8" fmla="*/ 6012180 h 6012180"/>
              <a:gd name="connsiteX9" fmla="*/ 1412939 w 6645338"/>
              <a:gd name="connsiteY9" fmla="*/ 5684519 h 6012180"/>
              <a:gd name="connsiteX10" fmla="*/ 48958 w 6645338"/>
              <a:gd name="connsiteY10" fmla="*/ 3276599 h 6012180"/>
              <a:gd name="connsiteX11" fmla="*/ 31178 w 6645338"/>
              <a:gd name="connsiteY11" fmla="*/ 2768601 h 6012180"/>
              <a:gd name="connsiteX0" fmla="*/ 31178 w 6576758"/>
              <a:gd name="connsiteY0" fmla="*/ 2768601 h 6012180"/>
              <a:gd name="connsiteX1" fmla="*/ 1425638 w 6576758"/>
              <a:gd name="connsiteY1" fmla="*/ 309881 h 6012180"/>
              <a:gd name="connsiteX2" fmla="*/ 1976818 w 6576758"/>
              <a:gd name="connsiteY2" fmla="*/ 0 h 6012180"/>
              <a:gd name="connsiteX3" fmla="*/ 4704778 w 6576758"/>
              <a:gd name="connsiteY3" fmla="*/ 24131 h 6012180"/>
              <a:gd name="connsiteX4" fmla="*/ 5264848 w 6576758"/>
              <a:gd name="connsiteY4" fmla="*/ 427990 h 6012180"/>
              <a:gd name="connsiteX5" fmla="*/ 6576758 w 6576758"/>
              <a:gd name="connsiteY5" fmla="*/ 3279141 h 6012180"/>
              <a:gd name="connsiteX6" fmla="*/ 5240718 w 6576758"/>
              <a:gd name="connsiteY6" fmla="*/ 5623560 h 6012180"/>
              <a:gd name="connsiteX7" fmla="*/ 4758119 w 6576758"/>
              <a:gd name="connsiteY7" fmla="*/ 6004559 h 6012180"/>
              <a:gd name="connsiteX8" fmla="*/ 1953958 w 6576758"/>
              <a:gd name="connsiteY8" fmla="*/ 6012180 h 6012180"/>
              <a:gd name="connsiteX9" fmla="*/ 1412939 w 6576758"/>
              <a:gd name="connsiteY9" fmla="*/ 5684519 h 6012180"/>
              <a:gd name="connsiteX10" fmla="*/ 48958 w 6576758"/>
              <a:gd name="connsiteY10" fmla="*/ 3276599 h 6012180"/>
              <a:gd name="connsiteX11" fmla="*/ 31178 w 6576758"/>
              <a:gd name="connsiteY11" fmla="*/ 2768601 h 6012180"/>
              <a:gd name="connsiteX0" fmla="*/ 31178 w 6576758"/>
              <a:gd name="connsiteY0" fmla="*/ 2768601 h 6012180"/>
              <a:gd name="connsiteX1" fmla="*/ 1425638 w 6576758"/>
              <a:gd name="connsiteY1" fmla="*/ 309881 h 6012180"/>
              <a:gd name="connsiteX2" fmla="*/ 1976818 w 6576758"/>
              <a:gd name="connsiteY2" fmla="*/ 0 h 6012180"/>
              <a:gd name="connsiteX3" fmla="*/ 4704778 w 6576758"/>
              <a:gd name="connsiteY3" fmla="*/ 24131 h 6012180"/>
              <a:gd name="connsiteX4" fmla="*/ 5264848 w 6576758"/>
              <a:gd name="connsiteY4" fmla="*/ 427990 h 6012180"/>
              <a:gd name="connsiteX5" fmla="*/ 6350699 w 6576758"/>
              <a:gd name="connsiteY5" fmla="*/ 2773679 h 6012180"/>
              <a:gd name="connsiteX6" fmla="*/ 6576758 w 6576758"/>
              <a:gd name="connsiteY6" fmla="*/ 3279141 h 6012180"/>
              <a:gd name="connsiteX7" fmla="*/ 5240718 w 6576758"/>
              <a:gd name="connsiteY7" fmla="*/ 5623560 h 6012180"/>
              <a:gd name="connsiteX8" fmla="*/ 4758119 w 6576758"/>
              <a:gd name="connsiteY8" fmla="*/ 6004559 h 6012180"/>
              <a:gd name="connsiteX9" fmla="*/ 1953958 w 6576758"/>
              <a:gd name="connsiteY9" fmla="*/ 6012180 h 6012180"/>
              <a:gd name="connsiteX10" fmla="*/ 1412939 w 6576758"/>
              <a:gd name="connsiteY10" fmla="*/ 5684519 h 6012180"/>
              <a:gd name="connsiteX11" fmla="*/ 48958 w 6576758"/>
              <a:gd name="connsiteY11" fmla="*/ 3276599 h 6012180"/>
              <a:gd name="connsiteX12" fmla="*/ 31178 w 6576758"/>
              <a:gd name="connsiteY12" fmla="*/ 2768601 h 6012180"/>
              <a:gd name="connsiteX0" fmla="*/ 31178 w 6579299"/>
              <a:gd name="connsiteY0" fmla="*/ 2768601 h 6012180"/>
              <a:gd name="connsiteX1" fmla="*/ 1425638 w 6579299"/>
              <a:gd name="connsiteY1" fmla="*/ 309881 h 6012180"/>
              <a:gd name="connsiteX2" fmla="*/ 1976818 w 6579299"/>
              <a:gd name="connsiteY2" fmla="*/ 0 h 6012180"/>
              <a:gd name="connsiteX3" fmla="*/ 4704778 w 6579299"/>
              <a:gd name="connsiteY3" fmla="*/ 24131 h 6012180"/>
              <a:gd name="connsiteX4" fmla="*/ 5264848 w 6579299"/>
              <a:gd name="connsiteY4" fmla="*/ 427990 h 6012180"/>
              <a:gd name="connsiteX5" fmla="*/ 6579299 w 6579299"/>
              <a:gd name="connsiteY5" fmla="*/ 2766059 h 6012180"/>
              <a:gd name="connsiteX6" fmla="*/ 6576758 w 6579299"/>
              <a:gd name="connsiteY6" fmla="*/ 3279141 h 6012180"/>
              <a:gd name="connsiteX7" fmla="*/ 5240718 w 6579299"/>
              <a:gd name="connsiteY7" fmla="*/ 5623560 h 6012180"/>
              <a:gd name="connsiteX8" fmla="*/ 4758119 w 6579299"/>
              <a:gd name="connsiteY8" fmla="*/ 6004559 h 6012180"/>
              <a:gd name="connsiteX9" fmla="*/ 1953958 w 6579299"/>
              <a:gd name="connsiteY9" fmla="*/ 6012180 h 6012180"/>
              <a:gd name="connsiteX10" fmla="*/ 1412939 w 6579299"/>
              <a:gd name="connsiteY10" fmla="*/ 5684519 h 6012180"/>
              <a:gd name="connsiteX11" fmla="*/ 48958 w 6579299"/>
              <a:gd name="connsiteY11" fmla="*/ 3276599 h 6012180"/>
              <a:gd name="connsiteX12" fmla="*/ 31178 w 6579299"/>
              <a:gd name="connsiteY12" fmla="*/ 2768601 h 6012180"/>
              <a:gd name="connsiteX0" fmla="*/ 31178 w 6605554"/>
              <a:gd name="connsiteY0" fmla="*/ 2768601 h 6012180"/>
              <a:gd name="connsiteX1" fmla="*/ 1425638 w 6605554"/>
              <a:gd name="connsiteY1" fmla="*/ 309881 h 6012180"/>
              <a:gd name="connsiteX2" fmla="*/ 1976818 w 6605554"/>
              <a:gd name="connsiteY2" fmla="*/ 0 h 6012180"/>
              <a:gd name="connsiteX3" fmla="*/ 4704778 w 6605554"/>
              <a:gd name="connsiteY3" fmla="*/ 24131 h 6012180"/>
              <a:gd name="connsiteX4" fmla="*/ 5264848 w 6605554"/>
              <a:gd name="connsiteY4" fmla="*/ 427990 h 6012180"/>
              <a:gd name="connsiteX5" fmla="*/ 6579299 w 6605554"/>
              <a:gd name="connsiteY5" fmla="*/ 2766059 h 6012180"/>
              <a:gd name="connsiteX6" fmla="*/ 6576758 w 6605554"/>
              <a:gd name="connsiteY6" fmla="*/ 3279141 h 6012180"/>
              <a:gd name="connsiteX7" fmla="*/ 5240718 w 6605554"/>
              <a:gd name="connsiteY7" fmla="*/ 5623560 h 6012180"/>
              <a:gd name="connsiteX8" fmla="*/ 4758119 w 6605554"/>
              <a:gd name="connsiteY8" fmla="*/ 6004559 h 6012180"/>
              <a:gd name="connsiteX9" fmla="*/ 1953958 w 6605554"/>
              <a:gd name="connsiteY9" fmla="*/ 6012180 h 6012180"/>
              <a:gd name="connsiteX10" fmla="*/ 1412939 w 6605554"/>
              <a:gd name="connsiteY10" fmla="*/ 5684519 h 6012180"/>
              <a:gd name="connsiteX11" fmla="*/ 48958 w 6605554"/>
              <a:gd name="connsiteY11" fmla="*/ 3276599 h 6012180"/>
              <a:gd name="connsiteX12" fmla="*/ 31178 w 6605554"/>
              <a:gd name="connsiteY12" fmla="*/ 2768601 h 6012180"/>
              <a:gd name="connsiteX0" fmla="*/ 31178 w 6618334"/>
              <a:gd name="connsiteY0" fmla="*/ 2768601 h 6012180"/>
              <a:gd name="connsiteX1" fmla="*/ 1425638 w 6618334"/>
              <a:gd name="connsiteY1" fmla="*/ 309881 h 6012180"/>
              <a:gd name="connsiteX2" fmla="*/ 1976818 w 6618334"/>
              <a:gd name="connsiteY2" fmla="*/ 0 h 6012180"/>
              <a:gd name="connsiteX3" fmla="*/ 4704778 w 6618334"/>
              <a:gd name="connsiteY3" fmla="*/ 24131 h 6012180"/>
              <a:gd name="connsiteX4" fmla="*/ 5264848 w 6618334"/>
              <a:gd name="connsiteY4" fmla="*/ 427990 h 6012180"/>
              <a:gd name="connsiteX5" fmla="*/ 6579299 w 6618334"/>
              <a:gd name="connsiteY5" fmla="*/ 2766059 h 6012180"/>
              <a:gd name="connsiteX6" fmla="*/ 6576758 w 6618334"/>
              <a:gd name="connsiteY6" fmla="*/ 3279141 h 6012180"/>
              <a:gd name="connsiteX7" fmla="*/ 5240718 w 6618334"/>
              <a:gd name="connsiteY7" fmla="*/ 5623560 h 6012180"/>
              <a:gd name="connsiteX8" fmla="*/ 4758119 w 6618334"/>
              <a:gd name="connsiteY8" fmla="*/ 6004559 h 6012180"/>
              <a:gd name="connsiteX9" fmla="*/ 1953958 w 6618334"/>
              <a:gd name="connsiteY9" fmla="*/ 6012180 h 6012180"/>
              <a:gd name="connsiteX10" fmla="*/ 1412939 w 6618334"/>
              <a:gd name="connsiteY10" fmla="*/ 5684519 h 6012180"/>
              <a:gd name="connsiteX11" fmla="*/ 48958 w 6618334"/>
              <a:gd name="connsiteY11" fmla="*/ 3276599 h 6012180"/>
              <a:gd name="connsiteX12" fmla="*/ 31178 w 6618334"/>
              <a:gd name="connsiteY12" fmla="*/ 2768601 h 6012180"/>
              <a:gd name="connsiteX0" fmla="*/ 68715 w 6597670"/>
              <a:gd name="connsiteY0" fmla="*/ 2743338 h 6012180"/>
              <a:gd name="connsiteX1" fmla="*/ 1404974 w 6597670"/>
              <a:gd name="connsiteY1" fmla="*/ 309881 h 6012180"/>
              <a:gd name="connsiteX2" fmla="*/ 1956154 w 6597670"/>
              <a:gd name="connsiteY2" fmla="*/ 0 h 6012180"/>
              <a:gd name="connsiteX3" fmla="*/ 4684114 w 6597670"/>
              <a:gd name="connsiteY3" fmla="*/ 24131 h 6012180"/>
              <a:gd name="connsiteX4" fmla="*/ 5244184 w 6597670"/>
              <a:gd name="connsiteY4" fmla="*/ 427990 h 6012180"/>
              <a:gd name="connsiteX5" fmla="*/ 6558635 w 6597670"/>
              <a:gd name="connsiteY5" fmla="*/ 2766059 h 6012180"/>
              <a:gd name="connsiteX6" fmla="*/ 6556094 w 6597670"/>
              <a:gd name="connsiteY6" fmla="*/ 3279141 h 6012180"/>
              <a:gd name="connsiteX7" fmla="*/ 5220054 w 6597670"/>
              <a:gd name="connsiteY7" fmla="*/ 5623560 h 6012180"/>
              <a:gd name="connsiteX8" fmla="*/ 4737455 w 6597670"/>
              <a:gd name="connsiteY8" fmla="*/ 6004559 h 6012180"/>
              <a:gd name="connsiteX9" fmla="*/ 1933294 w 6597670"/>
              <a:gd name="connsiteY9" fmla="*/ 6012180 h 6012180"/>
              <a:gd name="connsiteX10" fmla="*/ 1392275 w 6597670"/>
              <a:gd name="connsiteY10" fmla="*/ 5684519 h 6012180"/>
              <a:gd name="connsiteX11" fmla="*/ 28294 w 6597670"/>
              <a:gd name="connsiteY11" fmla="*/ 3276599 h 6012180"/>
              <a:gd name="connsiteX12" fmla="*/ 68715 w 6597670"/>
              <a:gd name="connsiteY12" fmla="*/ 2743338 h 6012180"/>
              <a:gd name="connsiteX0" fmla="*/ 68716 w 6597670"/>
              <a:gd name="connsiteY0" fmla="*/ 2701237 h 6012180"/>
              <a:gd name="connsiteX1" fmla="*/ 1404974 w 6597670"/>
              <a:gd name="connsiteY1" fmla="*/ 309881 h 6012180"/>
              <a:gd name="connsiteX2" fmla="*/ 1956154 w 6597670"/>
              <a:gd name="connsiteY2" fmla="*/ 0 h 6012180"/>
              <a:gd name="connsiteX3" fmla="*/ 4684114 w 6597670"/>
              <a:gd name="connsiteY3" fmla="*/ 24131 h 6012180"/>
              <a:gd name="connsiteX4" fmla="*/ 5244184 w 6597670"/>
              <a:gd name="connsiteY4" fmla="*/ 427990 h 6012180"/>
              <a:gd name="connsiteX5" fmla="*/ 6558635 w 6597670"/>
              <a:gd name="connsiteY5" fmla="*/ 2766059 h 6012180"/>
              <a:gd name="connsiteX6" fmla="*/ 6556094 w 6597670"/>
              <a:gd name="connsiteY6" fmla="*/ 3279141 h 6012180"/>
              <a:gd name="connsiteX7" fmla="*/ 5220054 w 6597670"/>
              <a:gd name="connsiteY7" fmla="*/ 5623560 h 6012180"/>
              <a:gd name="connsiteX8" fmla="*/ 4737455 w 6597670"/>
              <a:gd name="connsiteY8" fmla="*/ 6004559 h 6012180"/>
              <a:gd name="connsiteX9" fmla="*/ 1933294 w 6597670"/>
              <a:gd name="connsiteY9" fmla="*/ 6012180 h 6012180"/>
              <a:gd name="connsiteX10" fmla="*/ 1392275 w 6597670"/>
              <a:gd name="connsiteY10" fmla="*/ 5684519 h 6012180"/>
              <a:gd name="connsiteX11" fmla="*/ 28294 w 6597670"/>
              <a:gd name="connsiteY11" fmla="*/ 3276599 h 6012180"/>
              <a:gd name="connsiteX12" fmla="*/ 68716 w 6597670"/>
              <a:gd name="connsiteY12" fmla="*/ 2701237 h 6012180"/>
              <a:gd name="connsiteX0" fmla="*/ 50470 w 6579424"/>
              <a:gd name="connsiteY0" fmla="*/ 2701237 h 6012180"/>
              <a:gd name="connsiteX1" fmla="*/ 1386728 w 6579424"/>
              <a:gd name="connsiteY1" fmla="*/ 309881 h 6012180"/>
              <a:gd name="connsiteX2" fmla="*/ 1937908 w 6579424"/>
              <a:gd name="connsiteY2" fmla="*/ 0 h 6012180"/>
              <a:gd name="connsiteX3" fmla="*/ 4665868 w 6579424"/>
              <a:gd name="connsiteY3" fmla="*/ 24131 h 6012180"/>
              <a:gd name="connsiteX4" fmla="*/ 5225938 w 6579424"/>
              <a:gd name="connsiteY4" fmla="*/ 427990 h 6012180"/>
              <a:gd name="connsiteX5" fmla="*/ 6540389 w 6579424"/>
              <a:gd name="connsiteY5" fmla="*/ 2766059 h 6012180"/>
              <a:gd name="connsiteX6" fmla="*/ 6537848 w 6579424"/>
              <a:gd name="connsiteY6" fmla="*/ 3279141 h 6012180"/>
              <a:gd name="connsiteX7" fmla="*/ 5201808 w 6579424"/>
              <a:gd name="connsiteY7" fmla="*/ 5623560 h 6012180"/>
              <a:gd name="connsiteX8" fmla="*/ 4719209 w 6579424"/>
              <a:gd name="connsiteY8" fmla="*/ 6004559 h 6012180"/>
              <a:gd name="connsiteX9" fmla="*/ 1915048 w 6579424"/>
              <a:gd name="connsiteY9" fmla="*/ 6012180 h 6012180"/>
              <a:gd name="connsiteX10" fmla="*/ 1374029 w 6579424"/>
              <a:gd name="connsiteY10" fmla="*/ 5684519 h 6012180"/>
              <a:gd name="connsiteX11" fmla="*/ 34993 w 6579424"/>
              <a:gd name="connsiteY11" fmla="*/ 3276600 h 6012180"/>
              <a:gd name="connsiteX12" fmla="*/ 50470 w 6579424"/>
              <a:gd name="connsiteY12" fmla="*/ 2701237 h 6012180"/>
              <a:gd name="connsiteX0" fmla="*/ 117876 w 6563685"/>
              <a:gd name="connsiteY0" fmla="*/ 2650715 h 6012180"/>
              <a:gd name="connsiteX1" fmla="*/ 1370989 w 6563685"/>
              <a:gd name="connsiteY1" fmla="*/ 309881 h 6012180"/>
              <a:gd name="connsiteX2" fmla="*/ 1922169 w 6563685"/>
              <a:gd name="connsiteY2" fmla="*/ 0 h 6012180"/>
              <a:gd name="connsiteX3" fmla="*/ 4650129 w 6563685"/>
              <a:gd name="connsiteY3" fmla="*/ 24131 h 6012180"/>
              <a:gd name="connsiteX4" fmla="*/ 5210199 w 6563685"/>
              <a:gd name="connsiteY4" fmla="*/ 427990 h 6012180"/>
              <a:gd name="connsiteX5" fmla="*/ 6524650 w 6563685"/>
              <a:gd name="connsiteY5" fmla="*/ 2766059 h 6012180"/>
              <a:gd name="connsiteX6" fmla="*/ 6522109 w 6563685"/>
              <a:gd name="connsiteY6" fmla="*/ 3279141 h 6012180"/>
              <a:gd name="connsiteX7" fmla="*/ 5186069 w 6563685"/>
              <a:gd name="connsiteY7" fmla="*/ 5623560 h 6012180"/>
              <a:gd name="connsiteX8" fmla="*/ 4703470 w 6563685"/>
              <a:gd name="connsiteY8" fmla="*/ 6004559 h 6012180"/>
              <a:gd name="connsiteX9" fmla="*/ 1899309 w 6563685"/>
              <a:gd name="connsiteY9" fmla="*/ 6012180 h 6012180"/>
              <a:gd name="connsiteX10" fmla="*/ 1358290 w 6563685"/>
              <a:gd name="connsiteY10" fmla="*/ 5684519 h 6012180"/>
              <a:gd name="connsiteX11" fmla="*/ 19254 w 6563685"/>
              <a:gd name="connsiteY11" fmla="*/ 3276600 h 6012180"/>
              <a:gd name="connsiteX12" fmla="*/ 117876 w 6563685"/>
              <a:gd name="connsiteY12" fmla="*/ 2650715 h 6012180"/>
              <a:gd name="connsiteX0" fmla="*/ 62362 w 6574687"/>
              <a:gd name="connsiteY0" fmla="*/ 2625453 h 6012180"/>
              <a:gd name="connsiteX1" fmla="*/ 1381991 w 6574687"/>
              <a:gd name="connsiteY1" fmla="*/ 309881 h 6012180"/>
              <a:gd name="connsiteX2" fmla="*/ 1933171 w 6574687"/>
              <a:gd name="connsiteY2" fmla="*/ 0 h 6012180"/>
              <a:gd name="connsiteX3" fmla="*/ 4661131 w 6574687"/>
              <a:gd name="connsiteY3" fmla="*/ 24131 h 6012180"/>
              <a:gd name="connsiteX4" fmla="*/ 5221201 w 6574687"/>
              <a:gd name="connsiteY4" fmla="*/ 427990 h 6012180"/>
              <a:gd name="connsiteX5" fmla="*/ 6535652 w 6574687"/>
              <a:gd name="connsiteY5" fmla="*/ 2766059 h 6012180"/>
              <a:gd name="connsiteX6" fmla="*/ 6533111 w 6574687"/>
              <a:gd name="connsiteY6" fmla="*/ 3279141 h 6012180"/>
              <a:gd name="connsiteX7" fmla="*/ 5197071 w 6574687"/>
              <a:gd name="connsiteY7" fmla="*/ 5623560 h 6012180"/>
              <a:gd name="connsiteX8" fmla="*/ 4714472 w 6574687"/>
              <a:gd name="connsiteY8" fmla="*/ 6004559 h 6012180"/>
              <a:gd name="connsiteX9" fmla="*/ 1910311 w 6574687"/>
              <a:gd name="connsiteY9" fmla="*/ 6012180 h 6012180"/>
              <a:gd name="connsiteX10" fmla="*/ 1369292 w 6574687"/>
              <a:gd name="connsiteY10" fmla="*/ 5684519 h 6012180"/>
              <a:gd name="connsiteX11" fmla="*/ 30256 w 6574687"/>
              <a:gd name="connsiteY11" fmla="*/ 3276600 h 6012180"/>
              <a:gd name="connsiteX12" fmla="*/ 62362 w 6574687"/>
              <a:gd name="connsiteY12" fmla="*/ 2625453 h 6012180"/>
              <a:gd name="connsiteX0" fmla="*/ 62364 w 6574689"/>
              <a:gd name="connsiteY0" fmla="*/ 2625453 h 6012180"/>
              <a:gd name="connsiteX1" fmla="*/ 1381993 w 6574689"/>
              <a:gd name="connsiteY1" fmla="*/ 309881 h 6012180"/>
              <a:gd name="connsiteX2" fmla="*/ 1933173 w 6574689"/>
              <a:gd name="connsiteY2" fmla="*/ 0 h 6012180"/>
              <a:gd name="connsiteX3" fmla="*/ 4661133 w 6574689"/>
              <a:gd name="connsiteY3" fmla="*/ 24131 h 6012180"/>
              <a:gd name="connsiteX4" fmla="*/ 5221203 w 6574689"/>
              <a:gd name="connsiteY4" fmla="*/ 427990 h 6012180"/>
              <a:gd name="connsiteX5" fmla="*/ 6535654 w 6574689"/>
              <a:gd name="connsiteY5" fmla="*/ 2766059 h 6012180"/>
              <a:gd name="connsiteX6" fmla="*/ 6533113 w 6574689"/>
              <a:gd name="connsiteY6" fmla="*/ 3279141 h 6012180"/>
              <a:gd name="connsiteX7" fmla="*/ 5197073 w 6574689"/>
              <a:gd name="connsiteY7" fmla="*/ 5623560 h 6012180"/>
              <a:gd name="connsiteX8" fmla="*/ 4714474 w 6574689"/>
              <a:gd name="connsiteY8" fmla="*/ 6004559 h 6012180"/>
              <a:gd name="connsiteX9" fmla="*/ 1910313 w 6574689"/>
              <a:gd name="connsiteY9" fmla="*/ 6012180 h 6012180"/>
              <a:gd name="connsiteX10" fmla="*/ 1369294 w 6574689"/>
              <a:gd name="connsiteY10" fmla="*/ 5684519 h 6012180"/>
              <a:gd name="connsiteX11" fmla="*/ 30257 w 6574689"/>
              <a:gd name="connsiteY11" fmla="*/ 3301862 h 6012180"/>
              <a:gd name="connsiteX12" fmla="*/ 62364 w 6574689"/>
              <a:gd name="connsiteY12" fmla="*/ 2625453 h 6012180"/>
              <a:gd name="connsiteX0" fmla="*/ 56268 w 6568593"/>
              <a:gd name="connsiteY0" fmla="*/ 2625453 h 6012180"/>
              <a:gd name="connsiteX1" fmla="*/ 1375897 w 6568593"/>
              <a:gd name="connsiteY1" fmla="*/ 309881 h 6012180"/>
              <a:gd name="connsiteX2" fmla="*/ 1927077 w 6568593"/>
              <a:gd name="connsiteY2" fmla="*/ 0 h 6012180"/>
              <a:gd name="connsiteX3" fmla="*/ 4655037 w 6568593"/>
              <a:gd name="connsiteY3" fmla="*/ 24131 h 6012180"/>
              <a:gd name="connsiteX4" fmla="*/ 5215107 w 6568593"/>
              <a:gd name="connsiteY4" fmla="*/ 427990 h 6012180"/>
              <a:gd name="connsiteX5" fmla="*/ 6529558 w 6568593"/>
              <a:gd name="connsiteY5" fmla="*/ 2766059 h 6012180"/>
              <a:gd name="connsiteX6" fmla="*/ 6527017 w 6568593"/>
              <a:gd name="connsiteY6" fmla="*/ 3279141 h 6012180"/>
              <a:gd name="connsiteX7" fmla="*/ 5190977 w 6568593"/>
              <a:gd name="connsiteY7" fmla="*/ 5623560 h 6012180"/>
              <a:gd name="connsiteX8" fmla="*/ 4708378 w 6568593"/>
              <a:gd name="connsiteY8" fmla="*/ 6004559 h 6012180"/>
              <a:gd name="connsiteX9" fmla="*/ 1904217 w 6568593"/>
              <a:gd name="connsiteY9" fmla="*/ 6012180 h 6012180"/>
              <a:gd name="connsiteX10" fmla="*/ 1363198 w 6568593"/>
              <a:gd name="connsiteY10" fmla="*/ 5684519 h 6012180"/>
              <a:gd name="connsiteX11" fmla="*/ 32476 w 6568593"/>
              <a:gd name="connsiteY11" fmla="*/ 3301862 h 6012180"/>
              <a:gd name="connsiteX12" fmla="*/ 56268 w 6568593"/>
              <a:gd name="connsiteY12" fmla="*/ 2625453 h 6012180"/>
              <a:gd name="connsiteX0" fmla="*/ 56268 w 6568593"/>
              <a:gd name="connsiteY0" fmla="*/ 2625453 h 6012180"/>
              <a:gd name="connsiteX1" fmla="*/ 1375897 w 6568593"/>
              <a:gd name="connsiteY1" fmla="*/ 309881 h 6012180"/>
              <a:gd name="connsiteX2" fmla="*/ 1927077 w 6568593"/>
              <a:gd name="connsiteY2" fmla="*/ 0 h 6012180"/>
              <a:gd name="connsiteX3" fmla="*/ 4655037 w 6568593"/>
              <a:gd name="connsiteY3" fmla="*/ 24131 h 6012180"/>
              <a:gd name="connsiteX4" fmla="*/ 5215107 w 6568593"/>
              <a:gd name="connsiteY4" fmla="*/ 427990 h 6012180"/>
              <a:gd name="connsiteX5" fmla="*/ 6529558 w 6568593"/>
              <a:gd name="connsiteY5" fmla="*/ 2766059 h 6012180"/>
              <a:gd name="connsiteX6" fmla="*/ 6527017 w 6568593"/>
              <a:gd name="connsiteY6" fmla="*/ 3279141 h 6012180"/>
              <a:gd name="connsiteX7" fmla="*/ 5190977 w 6568593"/>
              <a:gd name="connsiteY7" fmla="*/ 5623560 h 6012180"/>
              <a:gd name="connsiteX8" fmla="*/ 4708378 w 6568593"/>
              <a:gd name="connsiteY8" fmla="*/ 6004559 h 6012180"/>
              <a:gd name="connsiteX9" fmla="*/ 1904217 w 6568593"/>
              <a:gd name="connsiteY9" fmla="*/ 6012180 h 6012180"/>
              <a:gd name="connsiteX10" fmla="*/ 1363198 w 6568593"/>
              <a:gd name="connsiteY10" fmla="*/ 5684519 h 6012180"/>
              <a:gd name="connsiteX11" fmla="*/ 32476 w 6568593"/>
              <a:gd name="connsiteY11" fmla="*/ 3327124 h 6012180"/>
              <a:gd name="connsiteX12" fmla="*/ 56268 w 6568593"/>
              <a:gd name="connsiteY12" fmla="*/ 2625453 h 6012180"/>
              <a:gd name="connsiteX0" fmla="*/ 56268 w 6568593"/>
              <a:gd name="connsiteY0" fmla="*/ 2602999 h 5989726"/>
              <a:gd name="connsiteX1" fmla="*/ 1375897 w 6568593"/>
              <a:gd name="connsiteY1" fmla="*/ 287427 h 5989726"/>
              <a:gd name="connsiteX2" fmla="*/ 1943707 w 6568593"/>
              <a:gd name="connsiteY2" fmla="*/ 0 h 5989726"/>
              <a:gd name="connsiteX3" fmla="*/ 4655037 w 6568593"/>
              <a:gd name="connsiteY3" fmla="*/ 1677 h 5989726"/>
              <a:gd name="connsiteX4" fmla="*/ 5215107 w 6568593"/>
              <a:gd name="connsiteY4" fmla="*/ 405536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1943707 w 6568593"/>
              <a:gd name="connsiteY2" fmla="*/ 0 h 5989726"/>
              <a:gd name="connsiteX3" fmla="*/ 4655037 w 6568593"/>
              <a:gd name="connsiteY3" fmla="*/ 1677 h 5989726"/>
              <a:gd name="connsiteX4" fmla="*/ 5215107 w 6568593"/>
              <a:gd name="connsiteY4" fmla="*/ 405536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1323 h 5988050"/>
              <a:gd name="connsiteX1" fmla="*/ 1398068 w 6568593"/>
              <a:gd name="connsiteY1" fmla="*/ 308206 h 5988050"/>
              <a:gd name="connsiteX2" fmla="*/ 1988051 w 6568593"/>
              <a:gd name="connsiteY2" fmla="*/ 3938 h 5988050"/>
              <a:gd name="connsiteX3" fmla="*/ 4655037 w 6568593"/>
              <a:gd name="connsiteY3" fmla="*/ 1 h 5988050"/>
              <a:gd name="connsiteX4" fmla="*/ 5215107 w 6568593"/>
              <a:gd name="connsiteY4" fmla="*/ 403860 h 5988050"/>
              <a:gd name="connsiteX5" fmla="*/ 6529558 w 6568593"/>
              <a:gd name="connsiteY5" fmla="*/ 2741929 h 5988050"/>
              <a:gd name="connsiteX6" fmla="*/ 6527017 w 6568593"/>
              <a:gd name="connsiteY6" fmla="*/ 3255011 h 5988050"/>
              <a:gd name="connsiteX7" fmla="*/ 5190977 w 6568593"/>
              <a:gd name="connsiteY7" fmla="*/ 5599430 h 5988050"/>
              <a:gd name="connsiteX8" fmla="*/ 4708378 w 6568593"/>
              <a:gd name="connsiteY8" fmla="*/ 5980429 h 5988050"/>
              <a:gd name="connsiteX9" fmla="*/ 1904217 w 6568593"/>
              <a:gd name="connsiteY9" fmla="*/ 5988050 h 5988050"/>
              <a:gd name="connsiteX10" fmla="*/ 1363198 w 6568593"/>
              <a:gd name="connsiteY10" fmla="*/ 5660389 h 5988050"/>
              <a:gd name="connsiteX11" fmla="*/ 32476 w 6568593"/>
              <a:gd name="connsiteY11" fmla="*/ 3302994 h 5988050"/>
              <a:gd name="connsiteX12" fmla="*/ 56268 w 6568593"/>
              <a:gd name="connsiteY12" fmla="*/ 2601323 h 5988050"/>
              <a:gd name="connsiteX0" fmla="*/ 56268 w 6568593"/>
              <a:gd name="connsiteY0" fmla="*/ 2601321 h 5988048"/>
              <a:gd name="connsiteX1" fmla="*/ 1398068 w 6568593"/>
              <a:gd name="connsiteY1" fmla="*/ 308204 h 5988048"/>
              <a:gd name="connsiteX2" fmla="*/ 2021309 w 6568593"/>
              <a:gd name="connsiteY2" fmla="*/ 20776 h 5988048"/>
              <a:gd name="connsiteX3" fmla="*/ 4655037 w 6568593"/>
              <a:gd name="connsiteY3" fmla="*/ -1 h 5988048"/>
              <a:gd name="connsiteX4" fmla="*/ 5215107 w 6568593"/>
              <a:gd name="connsiteY4" fmla="*/ 403858 h 5988048"/>
              <a:gd name="connsiteX5" fmla="*/ 6529558 w 6568593"/>
              <a:gd name="connsiteY5" fmla="*/ 2741927 h 5988048"/>
              <a:gd name="connsiteX6" fmla="*/ 6527017 w 6568593"/>
              <a:gd name="connsiteY6" fmla="*/ 3255009 h 5988048"/>
              <a:gd name="connsiteX7" fmla="*/ 5190977 w 6568593"/>
              <a:gd name="connsiteY7" fmla="*/ 5599428 h 5988048"/>
              <a:gd name="connsiteX8" fmla="*/ 4708378 w 6568593"/>
              <a:gd name="connsiteY8" fmla="*/ 5980427 h 5988048"/>
              <a:gd name="connsiteX9" fmla="*/ 1904217 w 6568593"/>
              <a:gd name="connsiteY9" fmla="*/ 5988048 h 5988048"/>
              <a:gd name="connsiteX10" fmla="*/ 1363198 w 6568593"/>
              <a:gd name="connsiteY10" fmla="*/ 5660387 h 5988048"/>
              <a:gd name="connsiteX11" fmla="*/ 32476 w 6568593"/>
              <a:gd name="connsiteY11" fmla="*/ 3302992 h 5988048"/>
              <a:gd name="connsiteX12" fmla="*/ 56268 w 6568593"/>
              <a:gd name="connsiteY12" fmla="*/ 2601321 h 5988048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655037 w 6568593"/>
              <a:gd name="connsiteY3" fmla="*/ 1677 h 5989726"/>
              <a:gd name="connsiteX4" fmla="*/ 5215107 w 6568593"/>
              <a:gd name="connsiteY4" fmla="*/ 405536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655037 w 6568593"/>
              <a:gd name="connsiteY3" fmla="*/ 1677 h 5989726"/>
              <a:gd name="connsiteX4" fmla="*/ 5204022 w 6568593"/>
              <a:gd name="connsiteY4" fmla="*/ 427991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616236 w 6568593"/>
              <a:gd name="connsiteY3" fmla="*/ 29744 h 5989726"/>
              <a:gd name="connsiteX4" fmla="*/ 5204022 w 6568593"/>
              <a:gd name="connsiteY4" fmla="*/ 427991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571892 w 6568593"/>
              <a:gd name="connsiteY3" fmla="*/ 1676 h 5989726"/>
              <a:gd name="connsiteX4" fmla="*/ 5204022 w 6568593"/>
              <a:gd name="connsiteY4" fmla="*/ 427991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571892 w 6568593"/>
              <a:gd name="connsiteY3" fmla="*/ 1676 h 5989726"/>
              <a:gd name="connsiteX4" fmla="*/ 5187393 w 6568593"/>
              <a:gd name="connsiteY4" fmla="*/ 461672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571892 w 6568593"/>
              <a:gd name="connsiteY3" fmla="*/ 1676 h 5989726"/>
              <a:gd name="connsiteX4" fmla="*/ 5198479 w 6568593"/>
              <a:gd name="connsiteY4" fmla="*/ 444832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571892 w 6568593"/>
              <a:gd name="connsiteY3" fmla="*/ 1676 h 5989726"/>
              <a:gd name="connsiteX4" fmla="*/ 5209565 w 6568593"/>
              <a:gd name="connsiteY4" fmla="*/ 427991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8593"/>
              <a:gd name="connsiteY0" fmla="*/ 2602999 h 5989726"/>
              <a:gd name="connsiteX1" fmla="*/ 1398068 w 6568593"/>
              <a:gd name="connsiteY1" fmla="*/ 309882 h 5989726"/>
              <a:gd name="connsiteX2" fmla="*/ 2026852 w 6568593"/>
              <a:gd name="connsiteY2" fmla="*/ 0 h 5989726"/>
              <a:gd name="connsiteX3" fmla="*/ 4566349 w 6568593"/>
              <a:gd name="connsiteY3" fmla="*/ 7290 h 5989726"/>
              <a:gd name="connsiteX4" fmla="*/ 5209565 w 6568593"/>
              <a:gd name="connsiteY4" fmla="*/ 427991 h 5989726"/>
              <a:gd name="connsiteX5" fmla="*/ 6529558 w 6568593"/>
              <a:gd name="connsiteY5" fmla="*/ 2743605 h 5989726"/>
              <a:gd name="connsiteX6" fmla="*/ 6527017 w 6568593"/>
              <a:gd name="connsiteY6" fmla="*/ 3256687 h 5989726"/>
              <a:gd name="connsiteX7" fmla="*/ 5190977 w 6568593"/>
              <a:gd name="connsiteY7" fmla="*/ 5601106 h 5989726"/>
              <a:gd name="connsiteX8" fmla="*/ 4708378 w 6568593"/>
              <a:gd name="connsiteY8" fmla="*/ 5982105 h 5989726"/>
              <a:gd name="connsiteX9" fmla="*/ 1904217 w 6568593"/>
              <a:gd name="connsiteY9" fmla="*/ 5989726 h 5989726"/>
              <a:gd name="connsiteX10" fmla="*/ 1363198 w 6568593"/>
              <a:gd name="connsiteY10" fmla="*/ 5662065 h 5989726"/>
              <a:gd name="connsiteX11" fmla="*/ 32476 w 6568593"/>
              <a:gd name="connsiteY11" fmla="*/ 3304670 h 5989726"/>
              <a:gd name="connsiteX12" fmla="*/ 56268 w 6568593"/>
              <a:gd name="connsiteY12" fmla="*/ 2602999 h 5989726"/>
              <a:gd name="connsiteX0" fmla="*/ 56268 w 6560166"/>
              <a:gd name="connsiteY0" fmla="*/ 2602999 h 5989726"/>
              <a:gd name="connsiteX1" fmla="*/ 1398068 w 6560166"/>
              <a:gd name="connsiteY1" fmla="*/ 309882 h 5989726"/>
              <a:gd name="connsiteX2" fmla="*/ 2026852 w 6560166"/>
              <a:gd name="connsiteY2" fmla="*/ 0 h 5989726"/>
              <a:gd name="connsiteX3" fmla="*/ 4566349 w 6560166"/>
              <a:gd name="connsiteY3" fmla="*/ 7290 h 5989726"/>
              <a:gd name="connsiteX4" fmla="*/ 5209565 w 6560166"/>
              <a:gd name="connsiteY4" fmla="*/ 427991 h 5989726"/>
              <a:gd name="connsiteX5" fmla="*/ 6512929 w 6560166"/>
              <a:gd name="connsiteY5" fmla="*/ 2743606 h 5989726"/>
              <a:gd name="connsiteX6" fmla="*/ 6527017 w 6560166"/>
              <a:gd name="connsiteY6" fmla="*/ 3256687 h 5989726"/>
              <a:gd name="connsiteX7" fmla="*/ 5190977 w 6560166"/>
              <a:gd name="connsiteY7" fmla="*/ 5601106 h 5989726"/>
              <a:gd name="connsiteX8" fmla="*/ 4708378 w 6560166"/>
              <a:gd name="connsiteY8" fmla="*/ 5982105 h 5989726"/>
              <a:gd name="connsiteX9" fmla="*/ 1904217 w 6560166"/>
              <a:gd name="connsiteY9" fmla="*/ 5989726 h 5989726"/>
              <a:gd name="connsiteX10" fmla="*/ 1363198 w 6560166"/>
              <a:gd name="connsiteY10" fmla="*/ 5662065 h 5989726"/>
              <a:gd name="connsiteX11" fmla="*/ 32476 w 6560166"/>
              <a:gd name="connsiteY11" fmla="*/ 3304670 h 5989726"/>
              <a:gd name="connsiteX12" fmla="*/ 56268 w 6560166"/>
              <a:gd name="connsiteY12" fmla="*/ 2602999 h 5989726"/>
              <a:gd name="connsiteX0" fmla="*/ 56268 w 6549649"/>
              <a:gd name="connsiteY0" fmla="*/ 2602999 h 5989726"/>
              <a:gd name="connsiteX1" fmla="*/ 1398068 w 6549649"/>
              <a:gd name="connsiteY1" fmla="*/ 309882 h 5989726"/>
              <a:gd name="connsiteX2" fmla="*/ 2026852 w 6549649"/>
              <a:gd name="connsiteY2" fmla="*/ 0 h 5989726"/>
              <a:gd name="connsiteX3" fmla="*/ 4566349 w 6549649"/>
              <a:gd name="connsiteY3" fmla="*/ 7290 h 5989726"/>
              <a:gd name="connsiteX4" fmla="*/ 5209565 w 6549649"/>
              <a:gd name="connsiteY4" fmla="*/ 427991 h 5989726"/>
              <a:gd name="connsiteX5" fmla="*/ 6512929 w 6549649"/>
              <a:gd name="connsiteY5" fmla="*/ 2743606 h 5989726"/>
              <a:gd name="connsiteX6" fmla="*/ 6504846 w 6549649"/>
              <a:gd name="connsiteY6" fmla="*/ 3166869 h 5989726"/>
              <a:gd name="connsiteX7" fmla="*/ 5190977 w 6549649"/>
              <a:gd name="connsiteY7" fmla="*/ 5601106 h 5989726"/>
              <a:gd name="connsiteX8" fmla="*/ 4708378 w 6549649"/>
              <a:gd name="connsiteY8" fmla="*/ 5982105 h 5989726"/>
              <a:gd name="connsiteX9" fmla="*/ 1904217 w 6549649"/>
              <a:gd name="connsiteY9" fmla="*/ 5989726 h 5989726"/>
              <a:gd name="connsiteX10" fmla="*/ 1363198 w 6549649"/>
              <a:gd name="connsiteY10" fmla="*/ 5662065 h 5989726"/>
              <a:gd name="connsiteX11" fmla="*/ 32476 w 6549649"/>
              <a:gd name="connsiteY11" fmla="*/ 3304670 h 5989726"/>
              <a:gd name="connsiteX12" fmla="*/ 56268 w 6549649"/>
              <a:gd name="connsiteY12" fmla="*/ 2602999 h 5989726"/>
              <a:gd name="connsiteX0" fmla="*/ 56268 w 6542196"/>
              <a:gd name="connsiteY0" fmla="*/ 2602999 h 5989726"/>
              <a:gd name="connsiteX1" fmla="*/ 1398068 w 6542196"/>
              <a:gd name="connsiteY1" fmla="*/ 309882 h 5989726"/>
              <a:gd name="connsiteX2" fmla="*/ 2026852 w 6542196"/>
              <a:gd name="connsiteY2" fmla="*/ 0 h 5989726"/>
              <a:gd name="connsiteX3" fmla="*/ 4566349 w 6542196"/>
              <a:gd name="connsiteY3" fmla="*/ 7290 h 5989726"/>
              <a:gd name="connsiteX4" fmla="*/ 5209565 w 6542196"/>
              <a:gd name="connsiteY4" fmla="*/ 427991 h 5989726"/>
              <a:gd name="connsiteX5" fmla="*/ 6512929 w 6542196"/>
              <a:gd name="connsiteY5" fmla="*/ 2743606 h 5989726"/>
              <a:gd name="connsiteX6" fmla="*/ 6482674 w 6542196"/>
              <a:gd name="connsiteY6" fmla="*/ 3324050 h 5989726"/>
              <a:gd name="connsiteX7" fmla="*/ 5190977 w 6542196"/>
              <a:gd name="connsiteY7" fmla="*/ 5601106 h 5989726"/>
              <a:gd name="connsiteX8" fmla="*/ 4708378 w 6542196"/>
              <a:gd name="connsiteY8" fmla="*/ 5982105 h 5989726"/>
              <a:gd name="connsiteX9" fmla="*/ 1904217 w 6542196"/>
              <a:gd name="connsiteY9" fmla="*/ 5989726 h 5989726"/>
              <a:gd name="connsiteX10" fmla="*/ 1363198 w 6542196"/>
              <a:gd name="connsiteY10" fmla="*/ 5662065 h 5989726"/>
              <a:gd name="connsiteX11" fmla="*/ 32476 w 6542196"/>
              <a:gd name="connsiteY11" fmla="*/ 3304670 h 5989726"/>
              <a:gd name="connsiteX12" fmla="*/ 56268 w 6542196"/>
              <a:gd name="connsiteY12" fmla="*/ 2602999 h 5989726"/>
              <a:gd name="connsiteX0" fmla="*/ 56268 w 6527479"/>
              <a:gd name="connsiteY0" fmla="*/ 2602999 h 5989726"/>
              <a:gd name="connsiteX1" fmla="*/ 1398068 w 6527479"/>
              <a:gd name="connsiteY1" fmla="*/ 309882 h 5989726"/>
              <a:gd name="connsiteX2" fmla="*/ 2026852 w 6527479"/>
              <a:gd name="connsiteY2" fmla="*/ 0 h 5989726"/>
              <a:gd name="connsiteX3" fmla="*/ 4566349 w 6527479"/>
              <a:gd name="connsiteY3" fmla="*/ 7290 h 5989726"/>
              <a:gd name="connsiteX4" fmla="*/ 5209565 w 6527479"/>
              <a:gd name="connsiteY4" fmla="*/ 427991 h 5989726"/>
              <a:gd name="connsiteX5" fmla="*/ 6490757 w 6527479"/>
              <a:gd name="connsiteY5" fmla="*/ 2743606 h 5989726"/>
              <a:gd name="connsiteX6" fmla="*/ 6482674 w 6527479"/>
              <a:gd name="connsiteY6" fmla="*/ 3324050 h 5989726"/>
              <a:gd name="connsiteX7" fmla="*/ 5190977 w 6527479"/>
              <a:gd name="connsiteY7" fmla="*/ 5601106 h 5989726"/>
              <a:gd name="connsiteX8" fmla="*/ 4708378 w 6527479"/>
              <a:gd name="connsiteY8" fmla="*/ 5982105 h 5989726"/>
              <a:gd name="connsiteX9" fmla="*/ 1904217 w 6527479"/>
              <a:gd name="connsiteY9" fmla="*/ 5989726 h 5989726"/>
              <a:gd name="connsiteX10" fmla="*/ 1363198 w 6527479"/>
              <a:gd name="connsiteY10" fmla="*/ 5662065 h 5989726"/>
              <a:gd name="connsiteX11" fmla="*/ 32476 w 6527479"/>
              <a:gd name="connsiteY11" fmla="*/ 3304670 h 5989726"/>
              <a:gd name="connsiteX12" fmla="*/ 56268 w 6527479"/>
              <a:gd name="connsiteY12" fmla="*/ 2602999 h 5989726"/>
              <a:gd name="connsiteX0" fmla="*/ 56268 w 6521227"/>
              <a:gd name="connsiteY0" fmla="*/ 2602999 h 5989726"/>
              <a:gd name="connsiteX1" fmla="*/ 1398068 w 6521227"/>
              <a:gd name="connsiteY1" fmla="*/ 309882 h 5989726"/>
              <a:gd name="connsiteX2" fmla="*/ 2026852 w 6521227"/>
              <a:gd name="connsiteY2" fmla="*/ 0 h 5989726"/>
              <a:gd name="connsiteX3" fmla="*/ 4566349 w 6521227"/>
              <a:gd name="connsiteY3" fmla="*/ 7290 h 5989726"/>
              <a:gd name="connsiteX4" fmla="*/ 5209565 w 6521227"/>
              <a:gd name="connsiteY4" fmla="*/ 427991 h 5989726"/>
              <a:gd name="connsiteX5" fmla="*/ 6479671 w 6521227"/>
              <a:gd name="connsiteY5" fmla="*/ 2665015 h 5989726"/>
              <a:gd name="connsiteX6" fmla="*/ 6482674 w 6521227"/>
              <a:gd name="connsiteY6" fmla="*/ 3324050 h 5989726"/>
              <a:gd name="connsiteX7" fmla="*/ 5190977 w 6521227"/>
              <a:gd name="connsiteY7" fmla="*/ 5601106 h 5989726"/>
              <a:gd name="connsiteX8" fmla="*/ 4708378 w 6521227"/>
              <a:gd name="connsiteY8" fmla="*/ 5982105 h 5989726"/>
              <a:gd name="connsiteX9" fmla="*/ 1904217 w 6521227"/>
              <a:gd name="connsiteY9" fmla="*/ 5989726 h 5989726"/>
              <a:gd name="connsiteX10" fmla="*/ 1363198 w 6521227"/>
              <a:gd name="connsiteY10" fmla="*/ 5662065 h 5989726"/>
              <a:gd name="connsiteX11" fmla="*/ 32476 w 6521227"/>
              <a:gd name="connsiteY11" fmla="*/ 3304670 h 5989726"/>
              <a:gd name="connsiteX12" fmla="*/ 56268 w 6521227"/>
              <a:gd name="connsiteY12" fmla="*/ 2602999 h 5989726"/>
              <a:gd name="connsiteX0" fmla="*/ 56268 w 6526910"/>
              <a:gd name="connsiteY0" fmla="*/ 2602999 h 5989726"/>
              <a:gd name="connsiteX1" fmla="*/ 1398068 w 6526910"/>
              <a:gd name="connsiteY1" fmla="*/ 309882 h 5989726"/>
              <a:gd name="connsiteX2" fmla="*/ 2026852 w 6526910"/>
              <a:gd name="connsiteY2" fmla="*/ 0 h 5989726"/>
              <a:gd name="connsiteX3" fmla="*/ 4566349 w 6526910"/>
              <a:gd name="connsiteY3" fmla="*/ 7290 h 5989726"/>
              <a:gd name="connsiteX4" fmla="*/ 5209565 w 6526910"/>
              <a:gd name="connsiteY4" fmla="*/ 427991 h 5989726"/>
              <a:gd name="connsiteX5" fmla="*/ 6479671 w 6526910"/>
              <a:gd name="connsiteY5" fmla="*/ 2665015 h 5989726"/>
              <a:gd name="connsiteX6" fmla="*/ 6493760 w 6526910"/>
              <a:gd name="connsiteY6" fmla="*/ 3239846 h 5989726"/>
              <a:gd name="connsiteX7" fmla="*/ 5190977 w 6526910"/>
              <a:gd name="connsiteY7" fmla="*/ 5601106 h 5989726"/>
              <a:gd name="connsiteX8" fmla="*/ 4708378 w 6526910"/>
              <a:gd name="connsiteY8" fmla="*/ 5982105 h 5989726"/>
              <a:gd name="connsiteX9" fmla="*/ 1904217 w 6526910"/>
              <a:gd name="connsiteY9" fmla="*/ 5989726 h 5989726"/>
              <a:gd name="connsiteX10" fmla="*/ 1363198 w 6526910"/>
              <a:gd name="connsiteY10" fmla="*/ 5662065 h 5989726"/>
              <a:gd name="connsiteX11" fmla="*/ 32476 w 6526910"/>
              <a:gd name="connsiteY11" fmla="*/ 3304670 h 5989726"/>
              <a:gd name="connsiteX12" fmla="*/ 56268 w 6526910"/>
              <a:gd name="connsiteY12" fmla="*/ 2602999 h 5989726"/>
              <a:gd name="connsiteX0" fmla="*/ 56268 w 6535335"/>
              <a:gd name="connsiteY0" fmla="*/ 2602999 h 5989726"/>
              <a:gd name="connsiteX1" fmla="*/ 1398068 w 6535335"/>
              <a:gd name="connsiteY1" fmla="*/ 309882 h 5989726"/>
              <a:gd name="connsiteX2" fmla="*/ 2026852 w 6535335"/>
              <a:gd name="connsiteY2" fmla="*/ 0 h 5989726"/>
              <a:gd name="connsiteX3" fmla="*/ 4566349 w 6535335"/>
              <a:gd name="connsiteY3" fmla="*/ 7290 h 5989726"/>
              <a:gd name="connsiteX4" fmla="*/ 5209565 w 6535335"/>
              <a:gd name="connsiteY4" fmla="*/ 427991 h 5989726"/>
              <a:gd name="connsiteX5" fmla="*/ 6496300 w 6535335"/>
              <a:gd name="connsiteY5" fmla="*/ 2721151 h 5989726"/>
              <a:gd name="connsiteX6" fmla="*/ 6493760 w 6535335"/>
              <a:gd name="connsiteY6" fmla="*/ 3239846 h 5989726"/>
              <a:gd name="connsiteX7" fmla="*/ 5190977 w 6535335"/>
              <a:gd name="connsiteY7" fmla="*/ 5601106 h 5989726"/>
              <a:gd name="connsiteX8" fmla="*/ 4708378 w 6535335"/>
              <a:gd name="connsiteY8" fmla="*/ 5982105 h 5989726"/>
              <a:gd name="connsiteX9" fmla="*/ 1904217 w 6535335"/>
              <a:gd name="connsiteY9" fmla="*/ 5989726 h 5989726"/>
              <a:gd name="connsiteX10" fmla="*/ 1363198 w 6535335"/>
              <a:gd name="connsiteY10" fmla="*/ 5662065 h 5989726"/>
              <a:gd name="connsiteX11" fmla="*/ 32476 w 6535335"/>
              <a:gd name="connsiteY11" fmla="*/ 3304670 h 5989726"/>
              <a:gd name="connsiteX12" fmla="*/ 56268 w 6535335"/>
              <a:gd name="connsiteY12" fmla="*/ 2602999 h 5989726"/>
              <a:gd name="connsiteX0" fmla="*/ 56268 w 6533022"/>
              <a:gd name="connsiteY0" fmla="*/ 2602999 h 5989726"/>
              <a:gd name="connsiteX1" fmla="*/ 1398068 w 6533022"/>
              <a:gd name="connsiteY1" fmla="*/ 309882 h 5989726"/>
              <a:gd name="connsiteX2" fmla="*/ 2026852 w 6533022"/>
              <a:gd name="connsiteY2" fmla="*/ 0 h 5989726"/>
              <a:gd name="connsiteX3" fmla="*/ 4566349 w 6533022"/>
              <a:gd name="connsiteY3" fmla="*/ 7290 h 5989726"/>
              <a:gd name="connsiteX4" fmla="*/ 5209565 w 6533022"/>
              <a:gd name="connsiteY4" fmla="*/ 427991 h 5989726"/>
              <a:gd name="connsiteX5" fmla="*/ 6496300 w 6533022"/>
              <a:gd name="connsiteY5" fmla="*/ 2721151 h 5989726"/>
              <a:gd name="connsiteX6" fmla="*/ 6488217 w 6533022"/>
              <a:gd name="connsiteY6" fmla="*/ 3307209 h 5989726"/>
              <a:gd name="connsiteX7" fmla="*/ 5190977 w 6533022"/>
              <a:gd name="connsiteY7" fmla="*/ 5601106 h 5989726"/>
              <a:gd name="connsiteX8" fmla="*/ 4708378 w 6533022"/>
              <a:gd name="connsiteY8" fmla="*/ 5982105 h 5989726"/>
              <a:gd name="connsiteX9" fmla="*/ 1904217 w 6533022"/>
              <a:gd name="connsiteY9" fmla="*/ 5989726 h 5989726"/>
              <a:gd name="connsiteX10" fmla="*/ 1363198 w 6533022"/>
              <a:gd name="connsiteY10" fmla="*/ 5662065 h 5989726"/>
              <a:gd name="connsiteX11" fmla="*/ 32476 w 6533022"/>
              <a:gd name="connsiteY11" fmla="*/ 3304670 h 5989726"/>
              <a:gd name="connsiteX12" fmla="*/ 56268 w 6533022"/>
              <a:gd name="connsiteY12" fmla="*/ 2602999 h 5989726"/>
              <a:gd name="connsiteX0" fmla="*/ 56268 w 6533020"/>
              <a:gd name="connsiteY0" fmla="*/ 2602999 h 5989726"/>
              <a:gd name="connsiteX1" fmla="*/ 1398068 w 6533020"/>
              <a:gd name="connsiteY1" fmla="*/ 309882 h 5989726"/>
              <a:gd name="connsiteX2" fmla="*/ 2026852 w 6533020"/>
              <a:gd name="connsiteY2" fmla="*/ 0 h 5989726"/>
              <a:gd name="connsiteX3" fmla="*/ 4566349 w 6533020"/>
              <a:gd name="connsiteY3" fmla="*/ 7290 h 5989726"/>
              <a:gd name="connsiteX4" fmla="*/ 5209565 w 6533020"/>
              <a:gd name="connsiteY4" fmla="*/ 427991 h 5989726"/>
              <a:gd name="connsiteX5" fmla="*/ 6496300 w 6533020"/>
              <a:gd name="connsiteY5" fmla="*/ 2721151 h 5989726"/>
              <a:gd name="connsiteX6" fmla="*/ 6488217 w 6533020"/>
              <a:gd name="connsiteY6" fmla="*/ 3307209 h 5989726"/>
              <a:gd name="connsiteX7" fmla="*/ 5190977 w 6533020"/>
              <a:gd name="connsiteY7" fmla="*/ 5601106 h 5989726"/>
              <a:gd name="connsiteX8" fmla="*/ 4713922 w 6533020"/>
              <a:gd name="connsiteY8" fmla="*/ 5954038 h 5989726"/>
              <a:gd name="connsiteX9" fmla="*/ 1904217 w 6533020"/>
              <a:gd name="connsiteY9" fmla="*/ 5989726 h 5989726"/>
              <a:gd name="connsiteX10" fmla="*/ 1363198 w 6533020"/>
              <a:gd name="connsiteY10" fmla="*/ 5662065 h 5989726"/>
              <a:gd name="connsiteX11" fmla="*/ 32476 w 6533020"/>
              <a:gd name="connsiteY11" fmla="*/ 3304670 h 5989726"/>
              <a:gd name="connsiteX12" fmla="*/ 56268 w 6533020"/>
              <a:gd name="connsiteY12" fmla="*/ 2602999 h 5989726"/>
              <a:gd name="connsiteX0" fmla="*/ 56268 w 6533022"/>
              <a:gd name="connsiteY0" fmla="*/ 2602999 h 5989726"/>
              <a:gd name="connsiteX1" fmla="*/ 1398068 w 6533022"/>
              <a:gd name="connsiteY1" fmla="*/ 309882 h 5989726"/>
              <a:gd name="connsiteX2" fmla="*/ 2026852 w 6533022"/>
              <a:gd name="connsiteY2" fmla="*/ 0 h 5989726"/>
              <a:gd name="connsiteX3" fmla="*/ 4566349 w 6533022"/>
              <a:gd name="connsiteY3" fmla="*/ 7290 h 5989726"/>
              <a:gd name="connsiteX4" fmla="*/ 5209565 w 6533022"/>
              <a:gd name="connsiteY4" fmla="*/ 427991 h 5989726"/>
              <a:gd name="connsiteX5" fmla="*/ 6496300 w 6533022"/>
              <a:gd name="connsiteY5" fmla="*/ 2721151 h 5989726"/>
              <a:gd name="connsiteX6" fmla="*/ 6488217 w 6533022"/>
              <a:gd name="connsiteY6" fmla="*/ 3307209 h 5989726"/>
              <a:gd name="connsiteX7" fmla="*/ 5107832 w 6533022"/>
              <a:gd name="connsiteY7" fmla="*/ 5668470 h 5989726"/>
              <a:gd name="connsiteX8" fmla="*/ 4713922 w 6533022"/>
              <a:gd name="connsiteY8" fmla="*/ 5954038 h 5989726"/>
              <a:gd name="connsiteX9" fmla="*/ 1904217 w 6533022"/>
              <a:gd name="connsiteY9" fmla="*/ 5989726 h 5989726"/>
              <a:gd name="connsiteX10" fmla="*/ 1363198 w 6533022"/>
              <a:gd name="connsiteY10" fmla="*/ 5662065 h 5989726"/>
              <a:gd name="connsiteX11" fmla="*/ 32476 w 6533022"/>
              <a:gd name="connsiteY11" fmla="*/ 3304670 h 5989726"/>
              <a:gd name="connsiteX12" fmla="*/ 56268 w 6533022"/>
              <a:gd name="connsiteY12" fmla="*/ 2602999 h 5989726"/>
              <a:gd name="connsiteX0" fmla="*/ 56268 w 6533020"/>
              <a:gd name="connsiteY0" fmla="*/ 2602999 h 5989726"/>
              <a:gd name="connsiteX1" fmla="*/ 1398068 w 6533020"/>
              <a:gd name="connsiteY1" fmla="*/ 309882 h 5989726"/>
              <a:gd name="connsiteX2" fmla="*/ 2026852 w 6533020"/>
              <a:gd name="connsiteY2" fmla="*/ 0 h 5989726"/>
              <a:gd name="connsiteX3" fmla="*/ 4566349 w 6533020"/>
              <a:gd name="connsiteY3" fmla="*/ 7290 h 5989726"/>
              <a:gd name="connsiteX4" fmla="*/ 5209565 w 6533020"/>
              <a:gd name="connsiteY4" fmla="*/ 427991 h 5989726"/>
              <a:gd name="connsiteX5" fmla="*/ 6496300 w 6533020"/>
              <a:gd name="connsiteY5" fmla="*/ 2721151 h 5989726"/>
              <a:gd name="connsiteX6" fmla="*/ 6488217 w 6533020"/>
              <a:gd name="connsiteY6" fmla="*/ 3307209 h 5989726"/>
              <a:gd name="connsiteX7" fmla="*/ 5135547 w 6533020"/>
              <a:gd name="connsiteY7" fmla="*/ 5662856 h 5989726"/>
              <a:gd name="connsiteX8" fmla="*/ 4713922 w 6533020"/>
              <a:gd name="connsiteY8" fmla="*/ 5954038 h 5989726"/>
              <a:gd name="connsiteX9" fmla="*/ 1904217 w 6533020"/>
              <a:gd name="connsiteY9" fmla="*/ 5989726 h 5989726"/>
              <a:gd name="connsiteX10" fmla="*/ 1363198 w 6533020"/>
              <a:gd name="connsiteY10" fmla="*/ 5662065 h 5989726"/>
              <a:gd name="connsiteX11" fmla="*/ 32476 w 6533020"/>
              <a:gd name="connsiteY11" fmla="*/ 3304670 h 5989726"/>
              <a:gd name="connsiteX12" fmla="*/ 56268 w 6533020"/>
              <a:gd name="connsiteY12" fmla="*/ 2602999 h 5989726"/>
              <a:gd name="connsiteX0" fmla="*/ 56268 w 6533022"/>
              <a:gd name="connsiteY0" fmla="*/ 2602999 h 5989726"/>
              <a:gd name="connsiteX1" fmla="*/ 1398068 w 6533022"/>
              <a:gd name="connsiteY1" fmla="*/ 309882 h 5989726"/>
              <a:gd name="connsiteX2" fmla="*/ 2026852 w 6533022"/>
              <a:gd name="connsiteY2" fmla="*/ 0 h 5989726"/>
              <a:gd name="connsiteX3" fmla="*/ 4566349 w 6533022"/>
              <a:gd name="connsiteY3" fmla="*/ 7290 h 5989726"/>
              <a:gd name="connsiteX4" fmla="*/ 5209565 w 6533022"/>
              <a:gd name="connsiteY4" fmla="*/ 427991 h 5989726"/>
              <a:gd name="connsiteX5" fmla="*/ 6496300 w 6533022"/>
              <a:gd name="connsiteY5" fmla="*/ 2721151 h 5989726"/>
              <a:gd name="connsiteX6" fmla="*/ 6488217 w 6533022"/>
              <a:gd name="connsiteY6" fmla="*/ 3307209 h 5989726"/>
              <a:gd name="connsiteX7" fmla="*/ 5135547 w 6533022"/>
              <a:gd name="connsiteY7" fmla="*/ 5662856 h 5989726"/>
              <a:gd name="connsiteX8" fmla="*/ 4603062 w 6533022"/>
              <a:gd name="connsiteY8" fmla="*/ 5987719 h 5989726"/>
              <a:gd name="connsiteX9" fmla="*/ 1904217 w 6533022"/>
              <a:gd name="connsiteY9" fmla="*/ 5989726 h 5989726"/>
              <a:gd name="connsiteX10" fmla="*/ 1363198 w 6533022"/>
              <a:gd name="connsiteY10" fmla="*/ 5662065 h 5989726"/>
              <a:gd name="connsiteX11" fmla="*/ 32476 w 6533022"/>
              <a:gd name="connsiteY11" fmla="*/ 3304670 h 5989726"/>
              <a:gd name="connsiteX12" fmla="*/ 56268 w 6533022"/>
              <a:gd name="connsiteY12" fmla="*/ 2602999 h 5989726"/>
              <a:gd name="connsiteX0" fmla="*/ 56268 w 6533020"/>
              <a:gd name="connsiteY0" fmla="*/ 2602999 h 5989726"/>
              <a:gd name="connsiteX1" fmla="*/ 1398068 w 6533020"/>
              <a:gd name="connsiteY1" fmla="*/ 309882 h 5989726"/>
              <a:gd name="connsiteX2" fmla="*/ 2026852 w 6533020"/>
              <a:gd name="connsiteY2" fmla="*/ 0 h 5989726"/>
              <a:gd name="connsiteX3" fmla="*/ 4566349 w 6533020"/>
              <a:gd name="connsiteY3" fmla="*/ 7290 h 5989726"/>
              <a:gd name="connsiteX4" fmla="*/ 5209565 w 6533020"/>
              <a:gd name="connsiteY4" fmla="*/ 427991 h 5989726"/>
              <a:gd name="connsiteX5" fmla="*/ 6496300 w 6533020"/>
              <a:gd name="connsiteY5" fmla="*/ 2721151 h 5989726"/>
              <a:gd name="connsiteX6" fmla="*/ 6488217 w 6533020"/>
              <a:gd name="connsiteY6" fmla="*/ 3307209 h 5989726"/>
              <a:gd name="connsiteX7" fmla="*/ 5135547 w 6533020"/>
              <a:gd name="connsiteY7" fmla="*/ 5662856 h 5989726"/>
              <a:gd name="connsiteX8" fmla="*/ 4597519 w 6533020"/>
              <a:gd name="connsiteY8" fmla="*/ 5965265 h 5989726"/>
              <a:gd name="connsiteX9" fmla="*/ 1904217 w 6533020"/>
              <a:gd name="connsiteY9" fmla="*/ 5989726 h 5989726"/>
              <a:gd name="connsiteX10" fmla="*/ 1363198 w 6533020"/>
              <a:gd name="connsiteY10" fmla="*/ 5662065 h 5989726"/>
              <a:gd name="connsiteX11" fmla="*/ 32476 w 6533020"/>
              <a:gd name="connsiteY11" fmla="*/ 3304670 h 5989726"/>
              <a:gd name="connsiteX12" fmla="*/ 56268 w 6533020"/>
              <a:gd name="connsiteY12" fmla="*/ 2602999 h 5989726"/>
              <a:gd name="connsiteX0" fmla="*/ 56268 w 6533022"/>
              <a:gd name="connsiteY0" fmla="*/ 2602999 h 5989726"/>
              <a:gd name="connsiteX1" fmla="*/ 1398068 w 6533022"/>
              <a:gd name="connsiteY1" fmla="*/ 309882 h 5989726"/>
              <a:gd name="connsiteX2" fmla="*/ 2026852 w 6533022"/>
              <a:gd name="connsiteY2" fmla="*/ 0 h 5989726"/>
              <a:gd name="connsiteX3" fmla="*/ 4566349 w 6533022"/>
              <a:gd name="connsiteY3" fmla="*/ 7290 h 5989726"/>
              <a:gd name="connsiteX4" fmla="*/ 5209565 w 6533022"/>
              <a:gd name="connsiteY4" fmla="*/ 427991 h 5989726"/>
              <a:gd name="connsiteX5" fmla="*/ 6496300 w 6533022"/>
              <a:gd name="connsiteY5" fmla="*/ 2721151 h 5989726"/>
              <a:gd name="connsiteX6" fmla="*/ 6488217 w 6533022"/>
              <a:gd name="connsiteY6" fmla="*/ 3307209 h 5989726"/>
              <a:gd name="connsiteX7" fmla="*/ 5135547 w 6533022"/>
              <a:gd name="connsiteY7" fmla="*/ 5662856 h 5989726"/>
              <a:gd name="connsiteX8" fmla="*/ 4597519 w 6533022"/>
              <a:gd name="connsiteY8" fmla="*/ 5976492 h 5989726"/>
              <a:gd name="connsiteX9" fmla="*/ 1904217 w 6533022"/>
              <a:gd name="connsiteY9" fmla="*/ 5989726 h 5989726"/>
              <a:gd name="connsiteX10" fmla="*/ 1363198 w 6533022"/>
              <a:gd name="connsiteY10" fmla="*/ 5662065 h 5989726"/>
              <a:gd name="connsiteX11" fmla="*/ 32476 w 6533022"/>
              <a:gd name="connsiteY11" fmla="*/ 3304670 h 5989726"/>
              <a:gd name="connsiteX12" fmla="*/ 56268 w 6533022"/>
              <a:gd name="connsiteY12" fmla="*/ 2602999 h 5989726"/>
              <a:gd name="connsiteX0" fmla="*/ 56268 w 6533020"/>
              <a:gd name="connsiteY0" fmla="*/ 2602999 h 5984112"/>
              <a:gd name="connsiteX1" fmla="*/ 1398068 w 6533020"/>
              <a:gd name="connsiteY1" fmla="*/ 309882 h 5984112"/>
              <a:gd name="connsiteX2" fmla="*/ 2026852 w 6533020"/>
              <a:gd name="connsiteY2" fmla="*/ 0 h 5984112"/>
              <a:gd name="connsiteX3" fmla="*/ 4566349 w 6533020"/>
              <a:gd name="connsiteY3" fmla="*/ 7290 h 5984112"/>
              <a:gd name="connsiteX4" fmla="*/ 5209565 w 6533020"/>
              <a:gd name="connsiteY4" fmla="*/ 427991 h 5984112"/>
              <a:gd name="connsiteX5" fmla="*/ 6496300 w 6533020"/>
              <a:gd name="connsiteY5" fmla="*/ 2721151 h 5984112"/>
              <a:gd name="connsiteX6" fmla="*/ 6488217 w 6533020"/>
              <a:gd name="connsiteY6" fmla="*/ 3307209 h 5984112"/>
              <a:gd name="connsiteX7" fmla="*/ 5135547 w 6533020"/>
              <a:gd name="connsiteY7" fmla="*/ 5662856 h 5984112"/>
              <a:gd name="connsiteX8" fmla="*/ 4597519 w 6533020"/>
              <a:gd name="connsiteY8" fmla="*/ 5976492 h 5984112"/>
              <a:gd name="connsiteX9" fmla="*/ 1937476 w 6533020"/>
              <a:gd name="connsiteY9" fmla="*/ 5984112 h 5984112"/>
              <a:gd name="connsiteX10" fmla="*/ 1363198 w 6533020"/>
              <a:gd name="connsiteY10" fmla="*/ 5662065 h 5984112"/>
              <a:gd name="connsiteX11" fmla="*/ 32476 w 6533020"/>
              <a:gd name="connsiteY11" fmla="*/ 3304670 h 5984112"/>
              <a:gd name="connsiteX12" fmla="*/ 56268 w 6533020"/>
              <a:gd name="connsiteY12" fmla="*/ 2602999 h 5984112"/>
              <a:gd name="connsiteX0" fmla="*/ 56268 w 6533022"/>
              <a:gd name="connsiteY0" fmla="*/ 2602999 h 5984112"/>
              <a:gd name="connsiteX1" fmla="*/ 1398068 w 6533022"/>
              <a:gd name="connsiteY1" fmla="*/ 309882 h 5984112"/>
              <a:gd name="connsiteX2" fmla="*/ 2026852 w 6533022"/>
              <a:gd name="connsiteY2" fmla="*/ 0 h 5984112"/>
              <a:gd name="connsiteX3" fmla="*/ 4566349 w 6533022"/>
              <a:gd name="connsiteY3" fmla="*/ 7290 h 5984112"/>
              <a:gd name="connsiteX4" fmla="*/ 5209565 w 6533022"/>
              <a:gd name="connsiteY4" fmla="*/ 427991 h 5984112"/>
              <a:gd name="connsiteX5" fmla="*/ 6496300 w 6533022"/>
              <a:gd name="connsiteY5" fmla="*/ 2721151 h 5984112"/>
              <a:gd name="connsiteX6" fmla="*/ 6488217 w 6533022"/>
              <a:gd name="connsiteY6" fmla="*/ 3307209 h 5984112"/>
              <a:gd name="connsiteX7" fmla="*/ 5135547 w 6533022"/>
              <a:gd name="connsiteY7" fmla="*/ 5662856 h 5984112"/>
              <a:gd name="connsiteX8" fmla="*/ 4597519 w 6533022"/>
              <a:gd name="connsiteY8" fmla="*/ 5976492 h 5984112"/>
              <a:gd name="connsiteX9" fmla="*/ 1937476 w 6533022"/>
              <a:gd name="connsiteY9" fmla="*/ 5984112 h 5984112"/>
              <a:gd name="connsiteX10" fmla="*/ 1401998 w 6533022"/>
              <a:gd name="connsiteY10" fmla="*/ 5678906 h 5984112"/>
              <a:gd name="connsiteX11" fmla="*/ 32476 w 6533022"/>
              <a:gd name="connsiteY11" fmla="*/ 3304670 h 5984112"/>
              <a:gd name="connsiteX12" fmla="*/ 56268 w 6533022"/>
              <a:gd name="connsiteY12" fmla="*/ 2602999 h 5984112"/>
              <a:gd name="connsiteX0" fmla="*/ 56268 w 6533020"/>
              <a:gd name="connsiteY0" fmla="*/ 2602999 h 5984112"/>
              <a:gd name="connsiteX1" fmla="*/ 1398068 w 6533020"/>
              <a:gd name="connsiteY1" fmla="*/ 309882 h 5984112"/>
              <a:gd name="connsiteX2" fmla="*/ 2026852 w 6533020"/>
              <a:gd name="connsiteY2" fmla="*/ 0 h 5984112"/>
              <a:gd name="connsiteX3" fmla="*/ 4566349 w 6533020"/>
              <a:gd name="connsiteY3" fmla="*/ 7290 h 5984112"/>
              <a:gd name="connsiteX4" fmla="*/ 5209565 w 6533020"/>
              <a:gd name="connsiteY4" fmla="*/ 427991 h 5984112"/>
              <a:gd name="connsiteX5" fmla="*/ 6496300 w 6533020"/>
              <a:gd name="connsiteY5" fmla="*/ 2721151 h 5984112"/>
              <a:gd name="connsiteX6" fmla="*/ 6488217 w 6533020"/>
              <a:gd name="connsiteY6" fmla="*/ 3307209 h 5984112"/>
              <a:gd name="connsiteX7" fmla="*/ 5135547 w 6533020"/>
              <a:gd name="connsiteY7" fmla="*/ 5662856 h 5984112"/>
              <a:gd name="connsiteX8" fmla="*/ 4597519 w 6533020"/>
              <a:gd name="connsiteY8" fmla="*/ 5976492 h 5984112"/>
              <a:gd name="connsiteX9" fmla="*/ 1937476 w 6533020"/>
              <a:gd name="connsiteY9" fmla="*/ 5984112 h 5984112"/>
              <a:gd name="connsiteX10" fmla="*/ 1335482 w 6533020"/>
              <a:gd name="connsiteY10" fmla="*/ 5583475 h 5984112"/>
              <a:gd name="connsiteX11" fmla="*/ 32476 w 6533020"/>
              <a:gd name="connsiteY11" fmla="*/ 3304670 h 5984112"/>
              <a:gd name="connsiteX12" fmla="*/ 56268 w 6533020"/>
              <a:gd name="connsiteY12" fmla="*/ 2602999 h 5984112"/>
              <a:gd name="connsiteX0" fmla="*/ 56268 w 6533022"/>
              <a:gd name="connsiteY0" fmla="*/ 2602999 h 5978498"/>
              <a:gd name="connsiteX1" fmla="*/ 1398068 w 6533022"/>
              <a:gd name="connsiteY1" fmla="*/ 309882 h 5978498"/>
              <a:gd name="connsiteX2" fmla="*/ 2026852 w 6533022"/>
              <a:gd name="connsiteY2" fmla="*/ 0 h 5978498"/>
              <a:gd name="connsiteX3" fmla="*/ 4566349 w 6533022"/>
              <a:gd name="connsiteY3" fmla="*/ 7290 h 5978498"/>
              <a:gd name="connsiteX4" fmla="*/ 5209565 w 6533022"/>
              <a:gd name="connsiteY4" fmla="*/ 427991 h 5978498"/>
              <a:gd name="connsiteX5" fmla="*/ 6496300 w 6533022"/>
              <a:gd name="connsiteY5" fmla="*/ 2721151 h 5978498"/>
              <a:gd name="connsiteX6" fmla="*/ 6488217 w 6533022"/>
              <a:gd name="connsiteY6" fmla="*/ 3307209 h 5978498"/>
              <a:gd name="connsiteX7" fmla="*/ 5135547 w 6533022"/>
              <a:gd name="connsiteY7" fmla="*/ 5662856 h 5978498"/>
              <a:gd name="connsiteX8" fmla="*/ 4597519 w 6533022"/>
              <a:gd name="connsiteY8" fmla="*/ 5976492 h 5978498"/>
              <a:gd name="connsiteX9" fmla="*/ 1893132 w 6533022"/>
              <a:gd name="connsiteY9" fmla="*/ 5978498 h 5978498"/>
              <a:gd name="connsiteX10" fmla="*/ 1335482 w 6533022"/>
              <a:gd name="connsiteY10" fmla="*/ 5583475 h 5978498"/>
              <a:gd name="connsiteX11" fmla="*/ 32476 w 6533022"/>
              <a:gd name="connsiteY11" fmla="*/ 3304670 h 5978498"/>
              <a:gd name="connsiteX12" fmla="*/ 56268 w 6533022"/>
              <a:gd name="connsiteY12" fmla="*/ 2602999 h 5978498"/>
              <a:gd name="connsiteX0" fmla="*/ 56268 w 6533020"/>
              <a:gd name="connsiteY0" fmla="*/ 2602999 h 5978498"/>
              <a:gd name="connsiteX1" fmla="*/ 1398068 w 6533020"/>
              <a:gd name="connsiteY1" fmla="*/ 309882 h 5978498"/>
              <a:gd name="connsiteX2" fmla="*/ 2026852 w 6533020"/>
              <a:gd name="connsiteY2" fmla="*/ 0 h 5978498"/>
              <a:gd name="connsiteX3" fmla="*/ 4566349 w 6533020"/>
              <a:gd name="connsiteY3" fmla="*/ 7290 h 5978498"/>
              <a:gd name="connsiteX4" fmla="*/ 5209565 w 6533020"/>
              <a:gd name="connsiteY4" fmla="*/ 427991 h 5978498"/>
              <a:gd name="connsiteX5" fmla="*/ 6496300 w 6533020"/>
              <a:gd name="connsiteY5" fmla="*/ 2721151 h 5978498"/>
              <a:gd name="connsiteX6" fmla="*/ 6488217 w 6533020"/>
              <a:gd name="connsiteY6" fmla="*/ 3307209 h 5978498"/>
              <a:gd name="connsiteX7" fmla="*/ 5135547 w 6533020"/>
              <a:gd name="connsiteY7" fmla="*/ 5662856 h 5978498"/>
              <a:gd name="connsiteX8" fmla="*/ 4597519 w 6533020"/>
              <a:gd name="connsiteY8" fmla="*/ 5976492 h 5978498"/>
              <a:gd name="connsiteX9" fmla="*/ 1893132 w 6533020"/>
              <a:gd name="connsiteY9" fmla="*/ 5978498 h 5978498"/>
              <a:gd name="connsiteX10" fmla="*/ 1341025 w 6533020"/>
              <a:gd name="connsiteY10" fmla="*/ 5594702 h 5978498"/>
              <a:gd name="connsiteX11" fmla="*/ 32476 w 6533020"/>
              <a:gd name="connsiteY11" fmla="*/ 3304670 h 5978498"/>
              <a:gd name="connsiteX12" fmla="*/ 56268 w 6533020"/>
              <a:gd name="connsiteY12" fmla="*/ 2602999 h 5978498"/>
              <a:gd name="connsiteX0" fmla="*/ 56268 w 6533022"/>
              <a:gd name="connsiteY0" fmla="*/ 2602999 h 5978498"/>
              <a:gd name="connsiteX1" fmla="*/ 1398068 w 6533022"/>
              <a:gd name="connsiteY1" fmla="*/ 309882 h 5978498"/>
              <a:gd name="connsiteX2" fmla="*/ 2026852 w 6533022"/>
              <a:gd name="connsiteY2" fmla="*/ 0 h 5978498"/>
              <a:gd name="connsiteX3" fmla="*/ 4566349 w 6533022"/>
              <a:gd name="connsiteY3" fmla="*/ 7290 h 5978498"/>
              <a:gd name="connsiteX4" fmla="*/ 5209565 w 6533022"/>
              <a:gd name="connsiteY4" fmla="*/ 427991 h 5978498"/>
              <a:gd name="connsiteX5" fmla="*/ 6496300 w 6533022"/>
              <a:gd name="connsiteY5" fmla="*/ 2721151 h 5978498"/>
              <a:gd name="connsiteX6" fmla="*/ 6488217 w 6533022"/>
              <a:gd name="connsiteY6" fmla="*/ 3307209 h 5978498"/>
              <a:gd name="connsiteX7" fmla="*/ 5135547 w 6533022"/>
              <a:gd name="connsiteY7" fmla="*/ 5662856 h 5978498"/>
              <a:gd name="connsiteX8" fmla="*/ 4597519 w 6533022"/>
              <a:gd name="connsiteY8" fmla="*/ 5976492 h 5978498"/>
              <a:gd name="connsiteX9" fmla="*/ 1893132 w 6533022"/>
              <a:gd name="connsiteY9" fmla="*/ 5978498 h 5978498"/>
              <a:gd name="connsiteX10" fmla="*/ 1341025 w 6533022"/>
              <a:gd name="connsiteY10" fmla="*/ 5611543 h 5978498"/>
              <a:gd name="connsiteX11" fmla="*/ 32476 w 6533022"/>
              <a:gd name="connsiteY11" fmla="*/ 3304670 h 5978498"/>
              <a:gd name="connsiteX12" fmla="*/ 56268 w 6533022"/>
              <a:gd name="connsiteY12" fmla="*/ 2602999 h 597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33022" h="5978498">
                <a:moveTo>
                  <a:pt x="56268" y="2602999"/>
                </a:moveTo>
                <a:lnTo>
                  <a:pt x="1398068" y="309882"/>
                </a:lnTo>
                <a:cubicBezTo>
                  <a:pt x="1546235" y="155788"/>
                  <a:pt x="1676755" y="60749"/>
                  <a:pt x="2026852" y="0"/>
                </a:cubicBezTo>
                <a:lnTo>
                  <a:pt x="4566349" y="7290"/>
                </a:lnTo>
                <a:cubicBezTo>
                  <a:pt x="4822889" y="33960"/>
                  <a:pt x="5118125" y="229871"/>
                  <a:pt x="5209565" y="427991"/>
                </a:cubicBezTo>
                <a:lnTo>
                  <a:pt x="6496300" y="2721151"/>
                </a:lnTo>
                <a:cubicBezTo>
                  <a:pt x="6556413" y="2983618"/>
                  <a:pt x="6534784" y="3143802"/>
                  <a:pt x="6488217" y="3307209"/>
                </a:cubicBezTo>
                <a:lnTo>
                  <a:pt x="5135547" y="5662856"/>
                </a:lnTo>
                <a:cubicBezTo>
                  <a:pt x="4997541" y="5850816"/>
                  <a:pt x="4865065" y="5910452"/>
                  <a:pt x="4597519" y="5976492"/>
                </a:cubicBezTo>
                <a:lnTo>
                  <a:pt x="1893132" y="5978498"/>
                </a:lnTo>
                <a:cubicBezTo>
                  <a:pt x="1636592" y="5953098"/>
                  <a:pt x="1483265" y="5774103"/>
                  <a:pt x="1341025" y="5611543"/>
                </a:cubicBezTo>
                <a:lnTo>
                  <a:pt x="32476" y="3304670"/>
                </a:lnTo>
                <a:cubicBezTo>
                  <a:pt x="-34411" y="3051517"/>
                  <a:pt x="16475" y="2757092"/>
                  <a:pt x="56268" y="260299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175C9BD8-3042-264D-C6B0-99EE61899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73" y="1948796"/>
            <a:ext cx="2903103" cy="2901181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16A0F24-BF0D-B144-EE98-029B7C785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890" y="2509206"/>
            <a:ext cx="1692133" cy="1691012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103F39EC-FF10-7775-2C4B-E043A821DE9D}"/>
              </a:ext>
            </a:extLst>
          </p:cNvPr>
          <p:cNvSpPr>
            <a:spLocks/>
          </p:cNvSpPr>
          <p:nvPr/>
        </p:nvSpPr>
        <p:spPr>
          <a:xfrm>
            <a:off x="5477577" y="1534224"/>
            <a:ext cx="1844405" cy="69162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Core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48471CC-7526-BAD5-46D0-0605D4692C10}"/>
              </a:ext>
            </a:extLst>
          </p:cNvPr>
          <p:cNvSpPr>
            <a:spLocks/>
          </p:cNvSpPr>
          <p:nvPr/>
        </p:nvSpPr>
        <p:spPr>
          <a:xfrm>
            <a:off x="5467417" y="2113344"/>
            <a:ext cx="1844405" cy="69162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Domain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57B73E40-933B-EDDF-9CCC-7C365D902B23}"/>
              </a:ext>
            </a:extLst>
          </p:cNvPr>
          <p:cNvSpPr>
            <a:spLocks/>
          </p:cNvSpPr>
          <p:nvPr/>
        </p:nvSpPr>
        <p:spPr>
          <a:xfrm>
            <a:off x="5487737" y="2997264"/>
            <a:ext cx="1844405" cy="69162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Model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70963493-EFC7-46C5-CB1D-37AC478B811A}"/>
              </a:ext>
            </a:extLst>
          </p:cNvPr>
          <p:cNvSpPr>
            <a:spLocks/>
          </p:cNvSpPr>
          <p:nvPr/>
        </p:nvSpPr>
        <p:spPr>
          <a:xfrm>
            <a:off x="5457257" y="325184"/>
            <a:ext cx="1844405" cy="69162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Adapters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DC349A7-0FB1-FACB-9F80-29EE7930926F}"/>
              </a:ext>
            </a:extLst>
          </p:cNvPr>
          <p:cNvSpPr>
            <a:spLocks/>
          </p:cNvSpPr>
          <p:nvPr/>
        </p:nvSpPr>
        <p:spPr>
          <a:xfrm rot="17939065">
            <a:off x="6935137" y="3972304"/>
            <a:ext cx="1994618" cy="691625"/>
          </a:xfrm>
          <a:prstGeom prst="roundRect">
            <a:avLst/>
          </a:prstGeom>
          <a:solidFill>
            <a:srgbClr val="C7A1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Repositories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CRUD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608173B-497F-2483-34A5-254564555959}"/>
              </a:ext>
            </a:extLst>
          </p:cNvPr>
          <p:cNvSpPr>
            <a:spLocks/>
          </p:cNvSpPr>
          <p:nvPr/>
        </p:nvSpPr>
        <p:spPr>
          <a:xfrm rot="17989771">
            <a:off x="3883460" y="2245905"/>
            <a:ext cx="1844405" cy="691625"/>
          </a:xfrm>
          <a:prstGeom prst="roundRect">
            <a:avLst/>
          </a:prstGeom>
          <a:solidFill>
            <a:srgbClr val="C7A1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Interactors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Use Cases</a:t>
            </a:r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A67B889A-40A1-7DAD-6F64-1379755D5B76}"/>
              </a:ext>
            </a:extLst>
          </p:cNvPr>
          <p:cNvSpPr/>
          <p:nvPr/>
        </p:nvSpPr>
        <p:spPr>
          <a:xfrm rot="17812546">
            <a:off x="4169123" y="2037867"/>
            <a:ext cx="285136" cy="44516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7811AFAE-C52C-AA36-FD8F-B4BC5E8DDA75}"/>
              </a:ext>
            </a:extLst>
          </p:cNvPr>
          <p:cNvSpPr>
            <a:spLocks/>
          </p:cNvSpPr>
          <p:nvPr/>
        </p:nvSpPr>
        <p:spPr>
          <a:xfrm rot="3371771">
            <a:off x="2663680" y="4716665"/>
            <a:ext cx="2541114" cy="6916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genial Black" panose="02000503040000020004" pitchFamily="2" charset="0"/>
              </a:rPr>
              <a:t>Graphql</a:t>
            </a:r>
            <a:endParaRPr lang="en-US" dirty="0">
              <a:solidFill>
                <a:schemeClr val="tx1"/>
              </a:solidFill>
              <a:latin typeface="Congenial Black" panose="02000503040000020004" pitchFamily="2" charset="0"/>
            </a:endParaRPr>
          </a:p>
        </p:txBody>
      </p:sp>
      <p:sp>
        <p:nvSpPr>
          <p:cNvPr id="43" name="Flecha: hacia abajo 42">
            <a:extLst>
              <a:ext uri="{FF2B5EF4-FFF2-40B4-BE49-F238E27FC236}">
                <a16:creationId xmlns:a16="http://schemas.microsoft.com/office/drawing/2014/main" id="{2D750A04-3FC4-6A31-EA56-3150E0142C47}"/>
              </a:ext>
            </a:extLst>
          </p:cNvPr>
          <p:cNvSpPr/>
          <p:nvPr/>
        </p:nvSpPr>
        <p:spPr>
          <a:xfrm rot="7070774">
            <a:off x="8430548" y="4318329"/>
            <a:ext cx="285136" cy="4451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echa: hacia abajo 43">
            <a:extLst>
              <a:ext uri="{FF2B5EF4-FFF2-40B4-BE49-F238E27FC236}">
                <a16:creationId xmlns:a16="http://schemas.microsoft.com/office/drawing/2014/main" id="{924EE62C-4740-EB1F-3A71-83F0D942DD4B}"/>
              </a:ext>
            </a:extLst>
          </p:cNvPr>
          <p:cNvSpPr/>
          <p:nvPr/>
        </p:nvSpPr>
        <p:spPr>
          <a:xfrm rot="7173577" flipV="1">
            <a:off x="7189573" y="3513133"/>
            <a:ext cx="285136" cy="716323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2136D828-F9E1-C06F-04CC-FBE7EF350F28}"/>
              </a:ext>
            </a:extLst>
          </p:cNvPr>
          <p:cNvSpPr/>
          <p:nvPr/>
        </p:nvSpPr>
        <p:spPr>
          <a:xfrm rot="17812546" flipV="1">
            <a:off x="5342545" y="2549885"/>
            <a:ext cx="285136" cy="71632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ED96F212-97D1-66ED-36A0-BDC8D3CC9050}"/>
              </a:ext>
            </a:extLst>
          </p:cNvPr>
          <p:cNvSpPr>
            <a:spLocks/>
          </p:cNvSpPr>
          <p:nvPr/>
        </p:nvSpPr>
        <p:spPr>
          <a:xfrm rot="3523224">
            <a:off x="7525079" y="1461373"/>
            <a:ext cx="2924026" cy="691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MongoDB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5DC2EA9-3747-A682-CEE7-E7BB54E648D7}"/>
              </a:ext>
            </a:extLst>
          </p:cNvPr>
          <p:cNvSpPr>
            <a:spLocks/>
          </p:cNvSpPr>
          <p:nvPr/>
        </p:nvSpPr>
        <p:spPr>
          <a:xfrm>
            <a:off x="9090213" y="264644"/>
            <a:ext cx="2536738" cy="69162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11111"/>
                </a:solidFill>
                <a:latin typeface="Source Sans Pro" panose="020B0503030403020204" pitchFamily="34" charset="0"/>
              </a:rPr>
              <a:t>U</a:t>
            </a:r>
            <a:r>
              <a:rPr lang="en-US" b="1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biquitous language</a:t>
            </a:r>
          </a:p>
          <a:p>
            <a:pPr algn="ctr"/>
            <a:endParaRPr lang="en-US" dirty="0">
              <a:solidFill>
                <a:schemeClr val="tx1"/>
              </a:solidFill>
              <a:latin typeface="Congenial Black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726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93D2A78-7B92-C501-A91E-B45A6BCE6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8" y="0"/>
            <a:ext cx="3725223" cy="6858000"/>
          </a:xfrm>
          <a:prstGeom prst="rect">
            <a:avLst/>
          </a:prstGeom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58D96F9C-7271-2AE3-9BE3-40CBE915F0CF}"/>
              </a:ext>
            </a:extLst>
          </p:cNvPr>
          <p:cNvGrpSpPr/>
          <p:nvPr/>
        </p:nvGrpSpPr>
        <p:grpSpPr>
          <a:xfrm>
            <a:off x="6354209" y="550228"/>
            <a:ext cx="4575459" cy="5298481"/>
            <a:chOff x="5137884" y="231051"/>
            <a:chExt cx="5910820" cy="6375863"/>
          </a:xfrm>
        </p:grpSpPr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31A8F330-933B-8748-8482-82E0E73A8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3736" y="1109220"/>
              <a:ext cx="4590838" cy="4587799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4CFAC9EF-E0C0-1AA7-0104-48786C89BFBB}"/>
                </a:ext>
              </a:extLst>
            </p:cNvPr>
            <p:cNvSpPr>
              <a:spLocks/>
            </p:cNvSpPr>
            <p:nvPr/>
          </p:nvSpPr>
          <p:spPr>
            <a:xfrm rot="17989771">
              <a:off x="3831397" y="1537538"/>
              <a:ext cx="3304600" cy="6916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genial Black" panose="02000503040000020004" pitchFamily="2" charset="0"/>
                </a:rPr>
                <a:t>Rest</a:t>
              </a:r>
            </a:p>
          </p:txBody>
        </p:sp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112C7709-4038-8A91-7093-D96E04A0A4BF}"/>
                </a:ext>
              </a:extLst>
            </p:cNvPr>
            <p:cNvSpPr>
              <a:spLocks/>
            </p:cNvSpPr>
            <p:nvPr/>
          </p:nvSpPr>
          <p:spPr>
            <a:xfrm rot="17989771">
              <a:off x="9050592" y="4608801"/>
              <a:ext cx="3304600" cy="69162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genial Black" panose="02000503040000020004" pitchFamily="2" charset="0"/>
                </a:rPr>
                <a:t>JPA</a:t>
              </a:r>
            </a:p>
          </p:txBody>
        </p:sp>
        <p:sp>
          <p:nvSpPr>
            <p:cNvPr id="24" name="Hexágono 1">
              <a:extLst>
                <a:ext uri="{FF2B5EF4-FFF2-40B4-BE49-F238E27FC236}">
                  <a16:creationId xmlns:a16="http://schemas.microsoft.com/office/drawing/2014/main" id="{2023BE22-C11A-286A-F0F5-7891C6EE7704}"/>
                </a:ext>
              </a:extLst>
            </p:cNvPr>
            <p:cNvSpPr/>
            <p:nvPr/>
          </p:nvSpPr>
          <p:spPr>
            <a:xfrm>
              <a:off x="6260895" y="1710844"/>
              <a:ext cx="3742084" cy="3381375"/>
            </a:xfrm>
            <a:custGeom>
              <a:avLst/>
              <a:gdLst>
                <a:gd name="connsiteX0" fmla="*/ 0 w 6644640"/>
                <a:gd name="connsiteY0" fmla="*/ 2992121 h 5984241"/>
                <a:gd name="connsiteX1" fmla="*/ 1496060 w 6644640"/>
                <a:gd name="connsiteY1" fmla="*/ 1 h 5984241"/>
                <a:gd name="connsiteX2" fmla="*/ 5148580 w 6644640"/>
                <a:gd name="connsiteY2" fmla="*/ 1 h 5984241"/>
                <a:gd name="connsiteX3" fmla="*/ 6644640 w 6644640"/>
                <a:gd name="connsiteY3" fmla="*/ 2992121 h 5984241"/>
                <a:gd name="connsiteX4" fmla="*/ 5148580 w 6644640"/>
                <a:gd name="connsiteY4" fmla="*/ 5984240 h 5984241"/>
                <a:gd name="connsiteX5" fmla="*/ 1496060 w 6644640"/>
                <a:gd name="connsiteY5" fmla="*/ 5984240 h 5984241"/>
                <a:gd name="connsiteX6" fmla="*/ 0 w 6644640"/>
                <a:gd name="connsiteY6" fmla="*/ 2992121 h 5984241"/>
                <a:gd name="connsiteX0" fmla="*/ 0 w 6644640"/>
                <a:gd name="connsiteY0" fmla="*/ 2992120 h 5984239"/>
                <a:gd name="connsiteX1" fmla="*/ 1485900 w 6644640"/>
                <a:gd name="connsiteY1" fmla="*/ 0 h 5984239"/>
                <a:gd name="connsiteX2" fmla="*/ 5148580 w 6644640"/>
                <a:gd name="connsiteY2" fmla="*/ 0 h 5984239"/>
                <a:gd name="connsiteX3" fmla="*/ 6644640 w 6644640"/>
                <a:gd name="connsiteY3" fmla="*/ 2992120 h 5984239"/>
                <a:gd name="connsiteX4" fmla="*/ 5148580 w 6644640"/>
                <a:gd name="connsiteY4" fmla="*/ 5984239 h 5984239"/>
                <a:gd name="connsiteX5" fmla="*/ 1496060 w 6644640"/>
                <a:gd name="connsiteY5" fmla="*/ 5984239 h 5984239"/>
                <a:gd name="connsiteX6" fmla="*/ 0 w 6644640"/>
                <a:gd name="connsiteY6" fmla="*/ 2992120 h 5984239"/>
                <a:gd name="connsiteX0" fmla="*/ 0 w 6644640"/>
                <a:gd name="connsiteY0" fmla="*/ 2992120 h 5984239"/>
                <a:gd name="connsiteX1" fmla="*/ 1485900 w 6644640"/>
                <a:gd name="connsiteY1" fmla="*/ 0 h 5984239"/>
                <a:gd name="connsiteX2" fmla="*/ 5148580 w 6644640"/>
                <a:gd name="connsiteY2" fmla="*/ 0 h 5984239"/>
                <a:gd name="connsiteX3" fmla="*/ 6644640 w 6644640"/>
                <a:gd name="connsiteY3" fmla="*/ 2992120 h 5984239"/>
                <a:gd name="connsiteX4" fmla="*/ 5148580 w 6644640"/>
                <a:gd name="connsiteY4" fmla="*/ 5984239 h 5984239"/>
                <a:gd name="connsiteX5" fmla="*/ 1496060 w 6644640"/>
                <a:gd name="connsiteY5" fmla="*/ 5984239 h 5984239"/>
                <a:gd name="connsiteX6" fmla="*/ 0 w 6644640"/>
                <a:gd name="connsiteY6" fmla="*/ 2992120 h 5984239"/>
                <a:gd name="connsiteX0" fmla="*/ 0 w 6644640"/>
                <a:gd name="connsiteY0" fmla="*/ 2992120 h 5984239"/>
                <a:gd name="connsiteX1" fmla="*/ 1485900 w 6644640"/>
                <a:gd name="connsiteY1" fmla="*/ 0 h 5984239"/>
                <a:gd name="connsiteX2" fmla="*/ 5148580 w 6644640"/>
                <a:gd name="connsiteY2" fmla="*/ 0 h 5984239"/>
                <a:gd name="connsiteX3" fmla="*/ 5340350 w 6644640"/>
                <a:gd name="connsiteY3" fmla="*/ 359409 h 5984239"/>
                <a:gd name="connsiteX4" fmla="*/ 6644640 w 6644640"/>
                <a:gd name="connsiteY4" fmla="*/ 2992120 h 5984239"/>
                <a:gd name="connsiteX5" fmla="*/ 5148580 w 6644640"/>
                <a:gd name="connsiteY5" fmla="*/ 5984239 h 5984239"/>
                <a:gd name="connsiteX6" fmla="*/ 1496060 w 6644640"/>
                <a:gd name="connsiteY6" fmla="*/ 5984239 h 5984239"/>
                <a:gd name="connsiteX7" fmla="*/ 0 w 6644640"/>
                <a:gd name="connsiteY7" fmla="*/ 2992120 h 5984239"/>
                <a:gd name="connsiteX0" fmla="*/ 0 w 6644640"/>
                <a:gd name="connsiteY0" fmla="*/ 2992120 h 5984239"/>
                <a:gd name="connsiteX1" fmla="*/ 1485900 w 6644640"/>
                <a:gd name="connsiteY1" fmla="*/ 0 h 5984239"/>
                <a:gd name="connsiteX2" fmla="*/ 5148580 w 6644640"/>
                <a:gd name="connsiteY2" fmla="*/ 0 h 5984239"/>
                <a:gd name="connsiteX3" fmla="*/ 5264150 w 6644640"/>
                <a:gd name="connsiteY3" fmla="*/ 422909 h 5984239"/>
                <a:gd name="connsiteX4" fmla="*/ 6644640 w 6644640"/>
                <a:gd name="connsiteY4" fmla="*/ 2992120 h 5984239"/>
                <a:gd name="connsiteX5" fmla="*/ 5148580 w 6644640"/>
                <a:gd name="connsiteY5" fmla="*/ 5984239 h 5984239"/>
                <a:gd name="connsiteX6" fmla="*/ 1496060 w 6644640"/>
                <a:gd name="connsiteY6" fmla="*/ 5984239 h 5984239"/>
                <a:gd name="connsiteX7" fmla="*/ 0 w 6644640"/>
                <a:gd name="connsiteY7" fmla="*/ 2992120 h 5984239"/>
                <a:gd name="connsiteX0" fmla="*/ 0 w 6644640"/>
                <a:gd name="connsiteY0" fmla="*/ 2992120 h 5984239"/>
                <a:gd name="connsiteX1" fmla="*/ 1485900 w 6644640"/>
                <a:gd name="connsiteY1" fmla="*/ 0 h 5984239"/>
                <a:gd name="connsiteX2" fmla="*/ 4704080 w 6644640"/>
                <a:gd name="connsiteY2" fmla="*/ 19050 h 5984239"/>
                <a:gd name="connsiteX3" fmla="*/ 5264150 w 6644640"/>
                <a:gd name="connsiteY3" fmla="*/ 422909 h 5984239"/>
                <a:gd name="connsiteX4" fmla="*/ 6644640 w 6644640"/>
                <a:gd name="connsiteY4" fmla="*/ 2992120 h 5984239"/>
                <a:gd name="connsiteX5" fmla="*/ 5148580 w 6644640"/>
                <a:gd name="connsiteY5" fmla="*/ 5984239 h 5984239"/>
                <a:gd name="connsiteX6" fmla="*/ 1496060 w 6644640"/>
                <a:gd name="connsiteY6" fmla="*/ 5984239 h 5984239"/>
                <a:gd name="connsiteX7" fmla="*/ 0 w 6644640"/>
                <a:gd name="connsiteY7" fmla="*/ 2992120 h 5984239"/>
                <a:gd name="connsiteX0" fmla="*/ 0 w 6644640"/>
                <a:gd name="connsiteY0" fmla="*/ 2992120 h 5984239"/>
                <a:gd name="connsiteX1" fmla="*/ 1485900 w 6644640"/>
                <a:gd name="connsiteY1" fmla="*/ 0 h 5984239"/>
                <a:gd name="connsiteX2" fmla="*/ 4704080 w 6644640"/>
                <a:gd name="connsiteY2" fmla="*/ 19050 h 5984239"/>
                <a:gd name="connsiteX3" fmla="*/ 5264150 w 6644640"/>
                <a:gd name="connsiteY3" fmla="*/ 422909 h 5984239"/>
                <a:gd name="connsiteX4" fmla="*/ 6644640 w 6644640"/>
                <a:gd name="connsiteY4" fmla="*/ 2992120 h 5984239"/>
                <a:gd name="connsiteX5" fmla="*/ 5148580 w 6644640"/>
                <a:gd name="connsiteY5" fmla="*/ 5984239 h 5984239"/>
                <a:gd name="connsiteX6" fmla="*/ 1496060 w 6644640"/>
                <a:gd name="connsiteY6" fmla="*/ 5984239 h 5984239"/>
                <a:gd name="connsiteX7" fmla="*/ 0 w 6644640"/>
                <a:gd name="connsiteY7" fmla="*/ 2992120 h 5984239"/>
                <a:gd name="connsiteX0" fmla="*/ 0 w 6644640"/>
                <a:gd name="connsiteY0" fmla="*/ 2992120 h 5984239"/>
                <a:gd name="connsiteX1" fmla="*/ 1485900 w 6644640"/>
                <a:gd name="connsiteY1" fmla="*/ 0 h 5984239"/>
                <a:gd name="connsiteX2" fmla="*/ 4704080 w 6644640"/>
                <a:gd name="connsiteY2" fmla="*/ 19050 h 5984239"/>
                <a:gd name="connsiteX3" fmla="*/ 5264150 w 6644640"/>
                <a:gd name="connsiteY3" fmla="*/ 422909 h 5984239"/>
                <a:gd name="connsiteX4" fmla="*/ 6644640 w 6644640"/>
                <a:gd name="connsiteY4" fmla="*/ 2992120 h 5984239"/>
                <a:gd name="connsiteX5" fmla="*/ 5148580 w 6644640"/>
                <a:gd name="connsiteY5" fmla="*/ 5984239 h 5984239"/>
                <a:gd name="connsiteX6" fmla="*/ 1496060 w 6644640"/>
                <a:gd name="connsiteY6" fmla="*/ 5984239 h 5984239"/>
                <a:gd name="connsiteX7" fmla="*/ 0 w 6644640"/>
                <a:gd name="connsiteY7" fmla="*/ 2992120 h 5984239"/>
                <a:gd name="connsiteX0" fmla="*/ 0 w 6644640"/>
                <a:gd name="connsiteY0" fmla="*/ 2992120 h 5984239"/>
                <a:gd name="connsiteX1" fmla="*/ 1485900 w 6644640"/>
                <a:gd name="connsiteY1" fmla="*/ 0 h 5984239"/>
                <a:gd name="connsiteX2" fmla="*/ 1892300 w 6644640"/>
                <a:gd name="connsiteY2" fmla="*/ 2539 h 5984239"/>
                <a:gd name="connsiteX3" fmla="*/ 4704080 w 6644640"/>
                <a:gd name="connsiteY3" fmla="*/ 19050 h 5984239"/>
                <a:gd name="connsiteX4" fmla="*/ 5264150 w 6644640"/>
                <a:gd name="connsiteY4" fmla="*/ 422909 h 5984239"/>
                <a:gd name="connsiteX5" fmla="*/ 6644640 w 6644640"/>
                <a:gd name="connsiteY5" fmla="*/ 2992120 h 5984239"/>
                <a:gd name="connsiteX6" fmla="*/ 5148580 w 6644640"/>
                <a:gd name="connsiteY6" fmla="*/ 5984239 h 5984239"/>
                <a:gd name="connsiteX7" fmla="*/ 1496060 w 6644640"/>
                <a:gd name="connsiteY7" fmla="*/ 5984239 h 5984239"/>
                <a:gd name="connsiteX8" fmla="*/ 0 w 6644640"/>
                <a:gd name="connsiteY8" fmla="*/ 2992120 h 5984239"/>
                <a:gd name="connsiteX0" fmla="*/ 0 w 6644640"/>
                <a:gd name="connsiteY0" fmla="*/ 2989581 h 5981700"/>
                <a:gd name="connsiteX1" fmla="*/ 1424940 w 6644640"/>
                <a:gd name="connsiteY1" fmla="*/ 302261 h 5981700"/>
                <a:gd name="connsiteX2" fmla="*/ 1892300 w 6644640"/>
                <a:gd name="connsiteY2" fmla="*/ 0 h 5981700"/>
                <a:gd name="connsiteX3" fmla="*/ 4704080 w 6644640"/>
                <a:gd name="connsiteY3" fmla="*/ 16511 h 5981700"/>
                <a:gd name="connsiteX4" fmla="*/ 5264150 w 6644640"/>
                <a:gd name="connsiteY4" fmla="*/ 420370 h 5981700"/>
                <a:gd name="connsiteX5" fmla="*/ 6644640 w 6644640"/>
                <a:gd name="connsiteY5" fmla="*/ 2989581 h 5981700"/>
                <a:gd name="connsiteX6" fmla="*/ 5148580 w 6644640"/>
                <a:gd name="connsiteY6" fmla="*/ 5981700 h 5981700"/>
                <a:gd name="connsiteX7" fmla="*/ 1496060 w 6644640"/>
                <a:gd name="connsiteY7" fmla="*/ 5981700 h 5981700"/>
                <a:gd name="connsiteX8" fmla="*/ 0 w 6644640"/>
                <a:gd name="connsiteY8" fmla="*/ 2989581 h 5981700"/>
                <a:gd name="connsiteX0" fmla="*/ 0 w 6644640"/>
                <a:gd name="connsiteY0" fmla="*/ 2989581 h 5981700"/>
                <a:gd name="connsiteX1" fmla="*/ 1424940 w 6644640"/>
                <a:gd name="connsiteY1" fmla="*/ 302261 h 5981700"/>
                <a:gd name="connsiteX2" fmla="*/ 1892300 w 6644640"/>
                <a:gd name="connsiteY2" fmla="*/ 0 h 5981700"/>
                <a:gd name="connsiteX3" fmla="*/ 4704080 w 6644640"/>
                <a:gd name="connsiteY3" fmla="*/ 16511 h 5981700"/>
                <a:gd name="connsiteX4" fmla="*/ 5264150 w 6644640"/>
                <a:gd name="connsiteY4" fmla="*/ 420370 h 5981700"/>
                <a:gd name="connsiteX5" fmla="*/ 6644640 w 6644640"/>
                <a:gd name="connsiteY5" fmla="*/ 2989581 h 5981700"/>
                <a:gd name="connsiteX6" fmla="*/ 5148580 w 6644640"/>
                <a:gd name="connsiteY6" fmla="*/ 5981700 h 5981700"/>
                <a:gd name="connsiteX7" fmla="*/ 1496060 w 6644640"/>
                <a:gd name="connsiteY7" fmla="*/ 5981700 h 5981700"/>
                <a:gd name="connsiteX8" fmla="*/ 0 w 6644640"/>
                <a:gd name="connsiteY8" fmla="*/ 2989581 h 5981700"/>
                <a:gd name="connsiteX0" fmla="*/ 0 w 6644640"/>
                <a:gd name="connsiteY0" fmla="*/ 2989581 h 5981700"/>
                <a:gd name="connsiteX1" fmla="*/ 1424940 w 6644640"/>
                <a:gd name="connsiteY1" fmla="*/ 302261 h 5981700"/>
                <a:gd name="connsiteX2" fmla="*/ 1892300 w 6644640"/>
                <a:gd name="connsiteY2" fmla="*/ 0 h 5981700"/>
                <a:gd name="connsiteX3" fmla="*/ 4704080 w 6644640"/>
                <a:gd name="connsiteY3" fmla="*/ 16511 h 5981700"/>
                <a:gd name="connsiteX4" fmla="*/ 5264150 w 6644640"/>
                <a:gd name="connsiteY4" fmla="*/ 420370 h 5981700"/>
                <a:gd name="connsiteX5" fmla="*/ 6644640 w 6644640"/>
                <a:gd name="connsiteY5" fmla="*/ 2989581 h 5981700"/>
                <a:gd name="connsiteX6" fmla="*/ 5148580 w 6644640"/>
                <a:gd name="connsiteY6" fmla="*/ 5981700 h 5981700"/>
                <a:gd name="connsiteX7" fmla="*/ 1496060 w 6644640"/>
                <a:gd name="connsiteY7" fmla="*/ 5981700 h 5981700"/>
                <a:gd name="connsiteX8" fmla="*/ 0 w 6644640"/>
                <a:gd name="connsiteY8" fmla="*/ 2989581 h 5981700"/>
                <a:gd name="connsiteX0" fmla="*/ 0 w 6644640"/>
                <a:gd name="connsiteY0" fmla="*/ 2997201 h 5989320"/>
                <a:gd name="connsiteX1" fmla="*/ 1424940 w 6644640"/>
                <a:gd name="connsiteY1" fmla="*/ 309881 h 5989320"/>
                <a:gd name="connsiteX2" fmla="*/ 1976120 w 6644640"/>
                <a:gd name="connsiteY2" fmla="*/ 0 h 5989320"/>
                <a:gd name="connsiteX3" fmla="*/ 4704080 w 6644640"/>
                <a:gd name="connsiteY3" fmla="*/ 24131 h 5989320"/>
                <a:gd name="connsiteX4" fmla="*/ 5264150 w 6644640"/>
                <a:gd name="connsiteY4" fmla="*/ 427990 h 5989320"/>
                <a:gd name="connsiteX5" fmla="*/ 6644640 w 6644640"/>
                <a:gd name="connsiteY5" fmla="*/ 2997201 h 5989320"/>
                <a:gd name="connsiteX6" fmla="*/ 5148580 w 6644640"/>
                <a:gd name="connsiteY6" fmla="*/ 5989320 h 5989320"/>
                <a:gd name="connsiteX7" fmla="*/ 1496060 w 6644640"/>
                <a:gd name="connsiteY7" fmla="*/ 5989320 h 5989320"/>
                <a:gd name="connsiteX8" fmla="*/ 0 w 6644640"/>
                <a:gd name="connsiteY8" fmla="*/ 2997201 h 5989320"/>
                <a:gd name="connsiteX0" fmla="*/ 0 w 6644640"/>
                <a:gd name="connsiteY0" fmla="*/ 2997201 h 5989320"/>
                <a:gd name="connsiteX1" fmla="*/ 1424940 w 6644640"/>
                <a:gd name="connsiteY1" fmla="*/ 309881 h 5989320"/>
                <a:gd name="connsiteX2" fmla="*/ 1976120 w 6644640"/>
                <a:gd name="connsiteY2" fmla="*/ 0 h 5989320"/>
                <a:gd name="connsiteX3" fmla="*/ 4704080 w 6644640"/>
                <a:gd name="connsiteY3" fmla="*/ 24131 h 5989320"/>
                <a:gd name="connsiteX4" fmla="*/ 5264150 w 6644640"/>
                <a:gd name="connsiteY4" fmla="*/ 427990 h 5989320"/>
                <a:gd name="connsiteX5" fmla="*/ 6644640 w 6644640"/>
                <a:gd name="connsiteY5" fmla="*/ 2997201 h 5989320"/>
                <a:gd name="connsiteX6" fmla="*/ 5148580 w 6644640"/>
                <a:gd name="connsiteY6" fmla="*/ 5989320 h 5989320"/>
                <a:gd name="connsiteX7" fmla="*/ 1496060 w 6644640"/>
                <a:gd name="connsiteY7" fmla="*/ 5989320 h 5989320"/>
                <a:gd name="connsiteX8" fmla="*/ 0 w 6644640"/>
                <a:gd name="connsiteY8" fmla="*/ 2997201 h 5989320"/>
                <a:gd name="connsiteX0" fmla="*/ 0 w 6614160"/>
                <a:gd name="connsiteY0" fmla="*/ 2768601 h 5989320"/>
                <a:gd name="connsiteX1" fmla="*/ 1394460 w 6614160"/>
                <a:gd name="connsiteY1" fmla="*/ 309881 h 5989320"/>
                <a:gd name="connsiteX2" fmla="*/ 1945640 w 6614160"/>
                <a:gd name="connsiteY2" fmla="*/ 0 h 5989320"/>
                <a:gd name="connsiteX3" fmla="*/ 4673600 w 6614160"/>
                <a:gd name="connsiteY3" fmla="*/ 24131 h 5989320"/>
                <a:gd name="connsiteX4" fmla="*/ 5233670 w 6614160"/>
                <a:gd name="connsiteY4" fmla="*/ 427990 h 5989320"/>
                <a:gd name="connsiteX5" fmla="*/ 6614160 w 6614160"/>
                <a:gd name="connsiteY5" fmla="*/ 2997201 h 5989320"/>
                <a:gd name="connsiteX6" fmla="*/ 5118100 w 6614160"/>
                <a:gd name="connsiteY6" fmla="*/ 5989320 h 5989320"/>
                <a:gd name="connsiteX7" fmla="*/ 1465580 w 6614160"/>
                <a:gd name="connsiteY7" fmla="*/ 5989320 h 5989320"/>
                <a:gd name="connsiteX8" fmla="*/ 0 w 6614160"/>
                <a:gd name="connsiteY8" fmla="*/ 2768601 h 5989320"/>
                <a:gd name="connsiteX0" fmla="*/ 0 w 6614160"/>
                <a:gd name="connsiteY0" fmla="*/ 2768601 h 5989320"/>
                <a:gd name="connsiteX1" fmla="*/ 1394460 w 6614160"/>
                <a:gd name="connsiteY1" fmla="*/ 309881 h 5989320"/>
                <a:gd name="connsiteX2" fmla="*/ 1945640 w 6614160"/>
                <a:gd name="connsiteY2" fmla="*/ 0 h 5989320"/>
                <a:gd name="connsiteX3" fmla="*/ 4673600 w 6614160"/>
                <a:gd name="connsiteY3" fmla="*/ 24131 h 5989320"/>
                <a:gd name="connsiteX4" fmla="*/ 5233670 w 6614160"/>
                <a:gd name="connsiteY4" fmla="*/ 427990 h 5989320"/>
                <a:gd name="connsiteX5" fmla="*/ 6614160 w 6614160"/>
                <a:gd name="connsiteY5" fmla="*/ 2997201 h 5989320"/>
                <a:gd name="connsiteX6" fmla="*/ 5118100 w 6614160"/>
                <a:gd name="connsiteY6" fmla="*/ 5989320 h 5989320"/>
                <a:gd name="connsiteX7" fmla="*/ 1465580 w 6614160"/>
                <a:gd name="connsiteY7" fmla="*/ 5989320 h 5989320"/>
                <a:gd name="connsiteX8" fmla="*/ 170180 w 6614160"/>
                <a:gd name="connsiteY8" fmla="*/ 3169919 h 5989320"/>
                <a:gd name="connsiteX9" fmla="*/ 0 w 6614160"/>
                <a:gd name="connsiteY9" fmla="*/ 2768601 h 5989320"/>
                <a:gd name="connsiteX0" fmla="*/ 0 w 6614160"/>
                <a:gd name="connsiteY0" fmla="*/ 2768601 h 5989320"/>
                <a:gd name="connsiteX1" fmla="*/ 1394460 w 6614160"/>
                <a:gd name="connsiteY1" fmla="*/ 309881 h 5989320"/>
                <a:gd name="connsiteX2" fmla="*/ 1945640 w 6614160"/>
                <a:gd name="connsiteY2" fmla="*/ 0 h 5989320"/>
                <a:gd name="connsiteX3" fmla="*/ 4673600 w 6614160"/>
                <a:gd name="connsiteY3" fmla="*/ 24131 h 5989320"/>
                <a:gd name="connsiteX4" fmla="*/ 5233670 w 6614160"/>
                <a:gd name="connsiteY4" fmla="*/ 427990 h 5989320"/>
                <a:gd name="connsiteX5" fmla="*/ 6614160 w 6614160"/>
                <a:gd name="connsiteY5" fmla="*/ 2997201 h 5989320"/>
                <a:gd name="connsiteX6" fmla="*/ 5118100 w 6614160"/>
                <a:gd name="connsiteY6" fmla="*/ 5989320 h 5989320"/>
                <a:gd name="connsiteX7" fmla="*/ 1465580 w 6614160"/>
                <a:gd name="connsiteY7" fmla="*/ 5989320 h 5989320"/>
                <a:gd name="connsiteX8" fmla="*/ 17780 w 6614160"/>
                <a:gd name="connsiteY8" fmla="*/ 3276599 h 5989320"/>
                <a:gd name="connsiteX9" fmla="*/ 0 w 6614160"/>
                <a:gd name="connsiteY9" fmla="*/ 2768601 h 5989320"/>
                <a:gd name="connsiteX0" fmla="*/ 15695 w 6629855"/>
                <a:gd name="connsiteY0" fmla="*/ 2768601 h 5989320"/>
                <a:gd name="connsiteX1" fmla="*/ 1410155 w 6629855"/>
                <a:gd name="connsiteY1" fmla="*/ 309881 h 5989320"/>
                <a:gd name="connsiteX2" fmla="*/ 1961335 w 6629855"/>
                <a:gd name="connsiteY2" fmla="*/ 0 h 5989320"/>
                <a:gd name="connsiteX3" fmla="*/ 4689295 w 6629855"/>
                <a:gd name="connsiteY3" fmla="*/ 24131 h 5989320"/>
                <a:gd name="connsiteX4" fmla="*/ 5249365 w 6629855"/>
                <a:gd name="connsiteY4" fmla="*/ 427990 h 5989320"/>
                <a:gd name="connsiteX5" fmla="*/ 6629855 w 6629855"/>
                <a:gd name="connsiteY5" fmla="*/ 2997201 h 5989320"/>
                <a:gd name="connsiteX6" fmla="*/ 5133795 w 6629855"/>
                <a:gd name="connsiteY6" fmla="*/ 5989320 h 5989320"/>
                <a:gd name="connsiteX7" fmla="*/ 1481275 w 6629855"/>
                <a:gd name="connsiteY7" fmla="*/ 5989320 h 5989320"/>
                <a:gd name="connsiteX8" fmla="*/ 33475 w 6629855"/>
                <a:gd name="connsiteY8" fmla="*/ 3276599 h 5989320"/>
                <a:gd name="connsiteX9" fmla="*/ 15695 w 6629855"/>
                <a:gd name="connsiteY9" fmla="*/ 2768601 h 5989320"/>
                <a:gd name="connsiteX0" fmla="*/ 31178 w 6645338"/>
                <a:gd name="connsiteY0" fmla="*/ 2768601 h 5989320"/>
                <a:gd name="connsiteX1" fmla="*/ 1425638 w 6645338"/>
                <a:gd name="connsiteY1" fmla="*/ 309881 h 5989320"/>
                <a:gd name="connsiteX2" fmla="*/ 1976818 w 6645338"/>
                <a:gd name="connsiteY2" fmla="*/ 0 h 5989320"/>
                <a:gd name="connsiteX3" fmla="*/ 4704778 w 6645338"/>
                <a:gd name="connsiteY3" fmla="*/ 24131 h 5989320"/>
                <a:gd name="connsiteX4" fmla="*/ 5264848 w 6645338"/>
                <a:gd name="connsiteY4" fmla="*/ 427990 h 5989320"/>
                <a:gd name="connsiteX5" fmla="*/ 6645338 w 6645338"/>
                <a:gd name="connsiteY5" fmla="*/ 2997201 h 5989320"/>
                <a:gd name="connsiteX6" fmla="*/ 5149278 w 6645338"/>
                <a:gd name="connsiteY6" fmla="*/ 5989320 h 5989320"/>
                <a:gd name="connsiteX7" fmla="*/ 1496758 w 6645338"/>
                <a:gd name="connsiteY7" fmla="*/ 5989320 h 5989320"/>
                <a:gd name="connsiteX8" fmla="*/ 48958 w 6645338"/>
                <a:gd name="connsiteY8" fmla="*/ 3276599 h 5989320"/>
                <a:gd name="connsiteX9" fmla="*/ 31178 w 6645338"/>
                <a:gd name="connsiteY9" fmla="*/ 2768601 h 5989320"/>
                <a:gd name="connsiteX0" fmla="*/ 31178 w 6645338"/>
                <a:gd name="connsiteY0" fmla="*/ 2768601 h 5989320"/>
                <a:gd name="connsiteX1" fmla="*/ 1425638 w 6645338"/>
                <a:gd name="connsiteY1" fmla="*/ 309881 h 5989320"/>
                <a:gd name="connsiteX2" fmla="*/ 1976818 w 6645338"/>
                <a:gd name="connsiteY2" fmla="*/ 0 h 5989320"/>
                <a:gd name="connsiteX3" fmla="*/ 4704778 w 6645338"/>
                <a:gd name="connsiteY3" fmla="*/ 24131 h 5989320"/>
                <a:gd name="connsiteX4" fmla="*/ 5264848 w 6645338"/>
                <a:gd name="connsiteY4" fmla="*/ 427990 h 5989320"/>
                <a:gd name="connsiteX5" fmla="*/ 6645338 w 6645338"/>
                <a:gd name="connsiteY5" fmla="*/ 2997201 h 5989320"/>
                <a:gd name="connsiteX6" fmla="*/ 5149278 w 6645338"/>
                <a:gd name="connsiteY6" fmla="*/ 5989320 h 5989320"/>
                <a:gd name="connsiteX7" fmla="*/ 1496758 w 6645338"/>
                <a:gd name="connsiteY7" fmla="*/ 5989320 h 5989320"/>
                <a:gd name="connsiteX8" fmla="*/ 1367219 w 6645338"/>
                <a:gd name="connsiteY8" fmla="*/ 5707379 h 5989320"/>
                <a:gd name="connsiteX9" fmla="*/ 48958 w 6645338"/>
                <a:gd name="connsiteY9" fmla="*/ 3276599 h 5989320"/>
                <a:gd name="connsiteX10" fmla="*/ 31178 w 6645338"/>
                <a:gd name="connsiteY10" fmla="*/ 2768601 h 5989320"/>
                <a:gd name="connsiteX0" fmla="*/ 31178 w 6645338"/>
                <a:gd name="connsiteY0" fmla="*/ 2768601 h 5989320"/>
                <a:gd name="connsiteX1" fmla="*/ 1425638 w 6645338"/>
                <a:gd name="connsiteY1" fmla="*/ 309881 h 5989320"/>
                <a:gd name="connsiteX2" fmla="*/ 1976818 w 6645338"/>
                <a:gd name="connsiteY2" fmla="*/ 0 h 5989320"/>
                <a:gd name="connsiteX3" fmla="*/ 4704778 w 6645338"/>
                <a:gd name="connsiteY3" fmla="*/ 24131 h 5989320"/>
                <a:gd name="connsiteX4" fmla="*/ 5264848 w 6645338"/>
                <a:gd name="connsiteY4" fmla="*/ 427990 h 5989320"/>
                <a:gd name="connsiteX5" fmla="*/ 6645338 w 6645338"/>
                <a:gd name="connsiteY5" fmla="*/ 2997201 h 5989320"/>
                <a:gd name="connsiteX6" fmla="*/ 5149278 w 6645338"/>
                <a:gd name="connsiteY6" fmla="*/ 5989320 h 5989320"/>
                <a:gd name="connsiteX7" fmla="*/ 1496758 w 6645338"/>
                <a:gd name="connsiteY7" fmla="*/ 5989320 h 5989320"/>
                <a:gd name="connsiteX8" fmla="*/ 1412939 w 6645338"/>
                <a:gd name="connsiteY8" fmla="*/ 5684519 h 5989320"/>
                <a:gd name="connsiteX9" fmla="*/ 48958 w 6645338"/>
                <a:gd name="connsiteY9" fmla="*/ 3276599 h 5989320"/>
                <a:gd name="connsiteX10" fmla="*/ 31178 w 6645338"/>
                <a:gd name="connsiteY10" fmla="*/ 2768601 h 5989320"/>
                <a:gd name="connsiteX0" fmla="*/ 31178 w 6645338"/>
                <a:gd name="connsiteY0" fmla="*/ 2768601 h 6012180"/>
                <a:gd name="connsiteX1" fmla="*/ 1425638 w 6645338"/>
                <a:gd name="connsiteY1" fmla="*/ 309881 h 6012180"/>
                <a:gd name="connsiteX2" fmla="*/ 1976818 w 6645338"/>
                <a:gd name="connsiteY2" fmla="*/ 0 h 6012180"/>
                <a:gd name="connsiteX3" fmla="*/ 4704778 w 6645338"/>
                <a:gd name="connsiteY3" fmla="*/ 24131 h 6012180"/>
                <a:gd name="connsiteX4" fmla="*/ 5264848 w 6645338"/>
                <a:gd name="connsiteY4" fmla="*/ 427990 h 6012180"/>
                <a:gd name="connsiteX5" fmla="*/ 6645338 w 6645338"/>
                <a:gd name="connsiteY5" fmla="*/ 2997201 h 6012180"/>
                <a:gd name="connsiteX6" fmla="*/ 5149278 w 6645338"/>
                <a:gd name="connsiteY6" fmla="*/ 5989320 h 6012180"/>
                <a:gd name="connsiteX7" fmla="*/ 1953958 w 6645338"/>
                <a:gd name="connsiteY7" fmla="*/ 6012180 h 6012180"/>
                <a:gd name="connsiteX8" fmla="*/ 1412939 w 6645338"/>
                <a:gd name="connsiteY8" fmla="*/ 5684519 h 6012180"/>
                <a:gd name="connsiteX9" fmla="*/ 48958 w 6645338"/>
                <a:gd name="connsiteY9" fmla="*/ 3276599 h 6012180"/>
                <a:gd name="connsiteX10" fmla="*/ 31178 w 6645338"/>
                <a:gd name="connsiteY10" fmla="*/ 2768601 h 6012180"/>
                <a:gd name="connsiteX0" fmla="*/ 31178 w 6645338"/>
                <a:gd name="connsiteY0" fmla="*/ 2768601 h 6012180"/>
                <a:gd name="connsiteX1" fmla="*/ 1425638 w 6645338"/>
                <a:gd name="connsiteY1" fmla="*/ 309881 h 6012180"/>
                <a:gd name="connsiteX2" fmla="*/ 1976818 w 6645338"/>
                <a:gd name="connsiteY2" fmla="*/ 0 h 6012180"/>
                <a:gd name="connsiteX3" fmla="*/ 4704778 w 6645338"/>
                <a:gd name="connsiteY3" fmla="*/ 24131 h 6012180"/>
                <a:gd name="connsiteX4" fmla="*/ 5264848 w 6645338"/>
                <a:gd name="connsiteY4" fmla="*/ 427990 h 6012180"/>
                <a:gd name="connsiteX5" fmla="*/ 6645338 w 6645338"/>
                <a:gd name="connsiteY5" fmla="*/ 2997201 h 6012180"/>
                <a:gd name="connsiteX6" fmla="*/ 5149278 w 6645338"/>
                <a:gd name="connsiteY6" fmla="*/ 5989320 h 6012180"/>
                <a:gd name="connsiteX7" fmla="*/ 1953958 w 6645338"/>
                <a:gd name="connsiteY7" fmla="*/ 6012180 h 6012180"/>
                <a:gd name="connsiteX8" fmla="*/ 1412939 w 6645338"/>
                <a:gd name="connsiteY8" fmla="*/ 5684519 h 6012180"/>
                <a:gd name="connsiteX9" fmla="*/ 48958 w 6645338"/>
                <a:gd name="connsiteY9" fmla="*/ 3276599 h 6012180"/>
                <a:gd name="connsiteX10" fmla="*/ 31178 w 6645338"/>
                <a:gd name="connsiteY10" fmla="*/ 2768601 h 6012180"/>
                <a:gd name="connsiteX0" fmla="*/ 31178 w 6645338"/>
                <a:gd name="connsiteY0" fmla="*/ 2768601 h 6012180"/>
                <a:gd name="connsiteX1" fmla="*/ 1425638 w 6645338"/>
                <a:gd name="connsiteY1" fmla="*/ 309881 h 6012180"/>
                <a:gd name="connsiteX2" fmla="*/ 1976818 w 6645338"/>
                <a:gd name="connsiteY2" fmla="*/ 0 h 6012180"/>
                <a:gd name="connsiteX3" fmla="*/ 4704778 w 6645338"/>
                <a:gd name="connsiteY3" fmla="*/ 24131 h 6012180"/>
                <a:gd name="connsiteX4" fmla="*/ 5264848 w 6645338"/>
                <a:gd name="connsiteY4" fmla="*/ 427990 h 6012180"/>
                <a:gd name="connsiteX5" fmla="*/ 6645338 w 6645338"/>
                <a:gd name="connsiteY5" fmla="*/ 2997201 h 6012180"/>
                <a:gd name="connsiteX6" fmla="*/ 5149278 w 6645338"/>
                <a:gd name="connsiteY6" fmla="*/ 5989320 h 6012180"/>
                <a:gd name="connsiteX7" fmla="*/ 1953958 w 6645338"/>
                <a:gd name="connsiteY7" fmla="*/ 6012180 h 6012180"/>
                <a:gd name="connsiteX8" fmla="*/ 1412939 w 6645338"/>
                <a:gd name="connsiteY8" fmla="*/ 5684519 h 6012180"/>
                <a:gd name="connsiteX9" fmla="*/ 48958 w 6645338"/>
                <a:gd name="connsiteY9" fmla="*/ 3276599 h 6012180"/>
                <a:gd name="connsiteX10" fmla="*/ 31178 w 6645338"/>
                <a:gd name="connsiteY10" fmla="*/ 2768601 h 6012180"/>
                <a:gd name="connsiteX0" fmla="*/ 31178 w 6645338"/>
                <a:gd name="connsiteY0" fmla="*/ 2768601 h 6012180"/>
                <a:gd name="connsiteX1" fmla="*/ 1425638 w 6645338"/>
                <a:gd name="connsiteY1" fmla="*/ 309881 h 6012180"/>
                <a:gd name="connsiteX2" fmla="*/ 1976818 w 6645338"/>
                <a:gd name="connsiteY2" fmla="*/ 0 h 6012180"/>
                <a:gd name="connsiteX3" fmla="*/ 4704778 w 6645338"/>
                <a:gd name="connsiteY3" fmla="*/ 24131 h 6012180"/>
                <a:gd name="connsiteX4" fmla="*/ 5264848 w 6645338"/>
                <a:gd name="connsiteY4" fmla="*/ 427990 h 6012180"/>
                <a:gd name="connsiteX5" fmla="*/ 6645338 w 6645338"/>
                <a:gd name="connsiteY5" fmla="*/ 2997201 h 6012180"/>
                <a:gd name="connsiteX6" fmla="*/ 5240718 w 6645338"/>
                <a:gd name="connsiteY6" fmla="*/ 5623560 h 6012180"/>
                <a:gd name="connsiteX7" fmla="*/ 1953958 w 6645338"/>
                <a:gd name="connsiteY7" fmla="*/ 6012180 h 6012180"/>
                <a:gd name="connsiteX8" fmla="*/ 1412939 w 6645338"/>
                <a:gd name="connsiteY8" fmla="*/ 5684519 h 6012180"/>
                <a:gd name="connsiteX9" fmla="*/ 48958 w 6645338"/>
                <a:gd name="connsiteY9" fmla="*/ 3276599 h 6012180"/>
                <a:gd name="connsiteX10" fmla="*/ 31178 w 6645338"/>
                <a:gd name="connsiteY10" fmla="*/ 2768601 h 6012180"/>
                <a:gd name="connsiteX0" fmla="*/ 31178 w 6645338"/>
                <a:gd name="connsiteY0" fmla="*/ 2768601 h 6012180"/>
                <a:gd name="connsiteX1" fmla="*/ 1425638 w 6645338"/>
                <a:gd name="connsiteY1" fmla="*/ 309881 h 6012180"/>
                <a:gd name="connsiteX2" fmla="*/ 1976818 w 6645338"/>
                <a:gd name="connsiteY2" fmla="*/ 0 h 6012180"/>
                <a:gd name="connsiteX3" fmla="*/ 4704778 w 6645338"/>
                <a:gd name="connsiteY3" fmla="*/ 24131 h 6012180"/>
                <a:gd name="connsiteX4" fmla="*/ 5264848 w 6645338"/>
                <a:gd name="connsiteY4" fmla="*/ 427990 h 6012180"/>
                <a:gd name="connsiteX5" fmla="*/ 6645338 w 6645338"/>
                <a:gd name="connsiteY5" fmla="*/ 2997201 h 6012180"/>
                <a:gd name="connsiteX6" fmla="*/ 5240718 w 6645338"/>
                <a:gd name="connsiteY6" fmla="*/ 5623560 h 6012180"/>
                <a:gd name="connsiteX7" fmla="*/ 4491419 w 6645338"/>
                <a:gd name="connsiteY7" fmla="*/ 5699759 h 6012180"/>
                <a:gd name="connsiteX8" fmla="*/ 1953958 w 6645338"/>
                <a:gd name="connsiteY8" fmla="*/ 6012180 h 6012180"/>
                <a:gd name="connsiteX9" fmla="*/ 1412939 w 6645338"/>
                <a:gd name="connsiteY9" fmla="*/ 5684519 h 6012180"/>
                <a:gd name="connsiteX10" fmla="*/ 48958 w 6645338"/>
                <a:gd name="connsiteY10" fmla="*/ 3276599 h 6012180"/>
                <a:gd name="connsiteX11" fmla="*/ 31178 w 6645338"/>
                <a:gd name="connsiteY11" fmla="*/ 2768601 h 6012180"/>
                <a:gd name="connsiteX0" fmla="*/ 31178 w 6645338"/>
                <a:gd name="connsiteY0" fmla="*/ 2768601 h 6012180"/>
                <a:gd name="connsiteX1" fmla="*/ 1425638 w 6645338"/>
                <a:gd name="connsiteY1" fmla="*/ 309881 h 6012180"/>
                <a:gd name="connsiteX2" fmla="*/ 1976818 w 6645338"/>
                <a:gd name="connsiteY2" fmla="*/ 0 h 6012180"/>
                <a:gd name="connsiteX3" fmla="*/ 4704778 w 6645338"/>
                <a:gd name="connsiteY3" fmla="*/ 24131 h 6012180"/>
                <a:gd name="connsiteX4" fmla="*/ 5264848 w 6645338"/>
                <a:gd name="connsiteY4" fmla="*/ 427990 h 6012180"/>
                <a:gd name="connsiteX5" fmla="*/ 6645338 w 6645338"/>
                <a:gd name="connsiteY5" fmla="*/ 2997201 h 6012180"/>
                <a:gd name="connsiteX6" fmla="*/ 5240718 w 6645338"/>
                <a:gd name="connsiteY6" fmla="*/ 5623560 h 6012180"/>
                <a:gd name="connsiteX7" fmla="*/ 4758119 w 6645338"/>
                <a:gd name="connsiteY7" fmla="*/ 6004559 h 6012180"/>
                <a:gd name="connsiteX8" fmla="*/ 1953958 w 6645338"/>
                <a:gd name="connsiteY8" fmla="*/ 6012180 h 6012180"/>
                <a:gd name="connsiteX9" fmla="*/ 1412939 w 6645338"/>
                <a:gd name="connsiteY9" fmla="*/ 5684519 h 6012180"/>
                <a:gd name="connsiteX10" fmla="*/ 48958 w 6645338"/>
                <a:gd name="connsiteY10" fmla="*/ 3276599 h 6012180"/>
                <a:gd name="connsiteX11" fmla="*/ 31178 w 6645338"/>
                <a:gd name="connsiteY11" fmla="*/ 2768601 h 6012180"/>
                <a:gd name="connsiteX0" fmla="*/ 31178 w 6645338"/>
                <a:gd name="connsiteY0" fmla="*/ 2768601 h 6012180"/>
                <a:gd name="connsiteX1" fmla="*/ 1425638 w 6645338"/>
                <a:gd name="connsiteY1" fmla="*/ 309881 h 6012180"/>
                <a:gd name="connsiteX2" fmla="*/ 1976818 w 6645338"/>
                <a:gd name="connsiteY2" fmla="*/ 0 h 6012180"/>
                <a:gd name="connsiteX3" fmla="*/ 4704778 w 6645338"/>
                <a:gd name="connsiteY3" fmla="*/ 24131 h 6012180"/>
                <a:gd name="connsiteX4" fmla="*/ 5264848 w 6645338"/>
                <a:gd name="connsiteY4" fmla="*/ 427990 h 6012180"/>
                <a:gd name="connsiteX5" fmla="*/ 6645338 w 6645338"/>
                <a:gd name="connsiteY5" fmla="*/ 2997201 h 6012180"/>
                <a:gd name="connsiteX6" fmla="*/ 5240718 w 6645338"/>
                <a:gd name="connsiteY6" fmla="*/ 5623560 h 6012180"/>
                <a:gd name="connsiteX7" fmla="*/ 4758119 w 6645338"/>
                <a:gd name="connsiteY7" fmla="*/ 6004559 h 6012180"/>
                <a:gd name="connsiteX8" fmla="*/ 1953958 w 6645338"/>
                <a:gd name="connsiteY8" fmla="*/ 6012180 h 6012180"/>
                <a:gd name="connsiteX9" fmla="*/ 1412939 w 6645338"/>
                <a:gd name="connsiteY9" fmla="*/ 5684519 h 6012180"/>
                <a:gd name="connsiteX10" fmla="*/ 48958 w 6645338"/>
                <a:gd name="connsiteY10" fmla="*/ 3276599 h 6012180"/>
                <a:gd name="connsiteX11" fmla="*/ 31178 w 6645338"/>
                <a:gd name="connsiteY11" fmla="*/ 2768601 h 6012180"/>
                <a:gd name="connsiteX0" fmla="*/ 31178 w 6645338"/>
                <a:gd name="connsiteY0" fmla="*/ 2768601 h 6012180"/>
                <a:gd name="connsiteX1" fmla="*/ 1425638 w 6645338"/>
                <a:gd name="connsiteY1" fmla="*/ 309881 h 6012180"/>
                <a:gd name="connsiteX2" fmla="*/ 1976818 w 6645338"/>
                <a:gd name="connsiteY2" fmla="*/ 0 h 6012180"/>
                <a:gd name="connsiteX3" fmla="*/ 4704778 w 6645338"/>
                <a:gd name="connsiteY3" fmla="*/ 24131 h 6012180"/>
                <a:gd name="connsiteX4" fmla="*/ 5264848 w 6645338"/>
                <a:gd name="connsiteY4" fmla="*/ 427990 h 6012180"/>
                <a:gd name="connsiteX5" fmla="*/ 6645338 w 6645338"/>
                <a:gd name="connsiteY5" fmla="*/ 2997201 h 6012180"/>
                <a:gd name="connsiteX6" fmla="*/ 5240718 w 6645338"/>
                <a:gd name="connsiteY6" fmla="*/ 5623560 h 6012180"/>
                <a:gd name="connsiteX7" fmla="*/ 4758119 w 6645338"/>
                <a:gd name="connsiteY7" fmla="*/ 6004559 h 6012180"/>
                <a:gd name="connsiteX8" fmla="*/ 1953958 w 6645338"/>
                <a:gd name="connsiteY8" fmla="*/ 6012180 h 6012180"/>
                <a:gd name="connsiteX9" fmla="*/ 1412939 w 6645338"/>
                <a:gd name="connsiteY9" fmla="*/ 5684519 h 6012180"/>
                <a:gd name="connsiteX10" fmla="*/ 48958 w 6645338"/>
                <a:gd name="connsiteY10" fmla="*/ 3276599 h 6012180"/>
                <a:gd name="connsiteX11" fmla="*/ 31178 w 6645338"/>
                <a:gd name="connsiteY11" fmla="*/ 2768601 h 6012180"/>
                <a:gd name="connsiteX0" fmla="*/ 31178 w 6576758"/>
                <a:gd name="connsiteY0" fmla="*/ 2768601 h 6012180"/>
                <a:gd name="connsiteX1" fmla="*/ 1425638 w 6576758"/>
                <a:gd name="connsiteY1" fmla="*/ 309881 h 6012180"/>
                <a:gd name="connsiteX2" fmla="*/ 1976818 w 6576758"/>
                <a:gd name="connsiteY2" fmla="*/ 0 h 6012180"/>
                <a:gd name="connsiteX3" fmla="*/ 4704778 w 6576758"/>
                <a:gd name="connsiteY3" fmla="*/ 24131 h 6012180"/>
                <a:gd name="connsiteX4" fmla="*/ 5264848 w 6576758"/>
                <a:gd name="connsiteY4" fmla="*/ 427990 h 6012180"/>
                <a:gd name="connsiteX5" fmla="*/ 6576758 w 6576758"/>
                <a:gd name="connsiteY5" fmla="*/ 3279141 h 6012180"/>
                <a:gd name="connsiteX6" fmla="*/ 5240718 w 6576758"/>
                <a:gd name="connsiteY6" fmla="*/ 5623560 h 6012180"/>
                <a:gd name="connsiteX7" fmla="*/ 4758119 w 6576758"/>
                <a:gd name="connsiteY7" fmla="*/ 6004559 h 6012180"/>
                <a:gd name="connsiteX8" fmla="*/ 1953958 w 6576758"/>
                <a:gd name="connsiteY8" fmla="*/ 6012180 h 6012180"/>
                <a:gd name="connsiteX9" fmla="*/ 1412939 w 6576758"/>
                <a:gd name="connsiteY9" fmla="*/ 5684519 h 6012180"/>
                <a:gd name="connsiteX10" fmla="*/ 48958 w 6576758"/>
                <a:gd name="connsiteY10" fmla="*/ 3276599 h 6012180"/>
                <a:gd name="connsiteX11" fmla="*/ 31178 w 6576758"/>
                <a:gd name="connsiteY11" fmla="*/ 2768601 h 6012180"/>
                <a:gd name="connsiteX0" fmla="*/ 31178 w 6576758"/>
                <a:gd name="connsiteY0" fmla="*/ 2768601 h 6012180"/>
                <a:gd name="connsiteX1" fmla="*/ 1425638 w 6576758"/>
                <a:gd name="connsiteY1" fmla="*/ 309881 h 6012180"/>
                <a:gd name="connsiteX2" fmla="*/ 1976818 w 6576758"/>
                <a:gd name="connsiteY2" fmla="*/ 0 h 6012180"/>
                <a:gd name="connsiteX3" fmla="*/ 4704778 w 6576758"/>
                <a:gd name="connsiteY3" fmla="*/ 24131 h 6012180"/>
                <a:gd name="connsiteX4" fmla="*/ 5264848 w 6576758"/>
                <a:gd name="connsiteY4" fmla="*/ 427990 h 6012180"/>
                <a:gd name="connsiteX5" fmla="*/ 6350699 w 6576758"/>
                <a:gd name="connsiteY5" fmla="*/ 2773679 h 6012180"/>
                <a:gd name="connsiteX6" fmla="*/ 6576758 w 6576758"/>
                <a:gd name="connsiteY6" fmla="*/ 3279141 h 6012180"/>
                <a:gd name="connsiteX7" fmla="*/ 5240718 w 6576758"/>
                <a:gd name="connsiteY7" fmla="*/ 5623560 h 6012180"/>
                <a:gd name="connsiteX8" fmla="*/ 4758119 w 6576758"/>
                <a:gd name="connsiteY8" fmla="*/ 6004559 h 6012180"/>
                <a:gd name="connsiteX9" fmla="*/ 1953958 w 6576758"/>
                <a:gd name="connsiteY9" fmla="*/ 6012180 h 6012180"/>
                <a:gd name="connsiteX10" fmla="*/ 1412939 w 6576758"/>
                <a:gd name="connsiteY10" fmla="*/ 5684519 h 6012180"/>
                <a:gd name="connsiteX11" fmla="*/ 48958 w 6576758"/>
                <a:gd name="connsiteY11" fmla="*/ 3276599 h 6012180"/>
                <a:gd name="connsiteX12" fmla="*/ 31178 w 6576758"/>
                <a:gd name="connsiteY12" fmla="*/ 2768601 h 6012180"/>
                <a:gd name="connsiteX0" fmla="*/ 31178 w 6579299"/>
                <a:gd name="connsiteY0" fmla="*/ 2768601 h 6012180"/>
                <a:gd name="connsiteX1" fmla="*/ 1425638 w 6579299"/>
                <a:gd name="connsiteY1" fmla="*/ 309881 h 6012180"/>
                <a:gd name="connsiteX2" fmla="*/ 1976818 w 6579299"/>
                <a:gd name="connsiteY2" fmla="*/ 0 h 6012180"/>
                <a:gd name="connsiteX3" fmla="*/ 4704778 w 6579299"/>
                <a:gd name="connsiteY3" fmla="*/ 24131 h 6012180"/>
                <a:gd name="connsiteX4" fmla="*/ 5264848 w 6579299"/>
                <a:gd name="connsiteY4" fmla="*/ 427990 h 6012180"/>
                <a:gd name="connsiteX5" fmla="*/ 6579299 w 6579299"/>
                <a:gd name="connsiteY5" fmla="*/ 2766059 h 6012180"/>
                <a:gd name="connsiteX6" fmla="*/ 6576758 w 6579299"/>
                <a:gd name="connsiteY6" fmla="*/ 3279141 h 6012180"/>
                <a:gd name="connsiteX7" fmla="*/ 5240718 w 6579299"/>
                <a:gd name="connsiteY7" fmla="*/ 5623560 h 6012180"/>
                <a:gd name="connsiteX8" fmla="*/ 4758119 w 6579299"/>
                <a:gd name="connsiteY8" fmla="*/ 6004559 h 6012180"/>
                <a:gd name="connsiteX9" fmla="*/ 1953958 w 6579299"/>
                <a:gd name="connsiteY9" fmla="*/ 6012180 h 6012180"/>
                <a:gd name="connsiteX10" fmla="*/ 1412939 w 6579299"/>
                <a:gd name="connsiteY10" fmla="*/ 5684519 h 6012180"/>
                <a:gd name="connsiteX11" fmla="*/ 48958 w 6579299"/>
                <a:gd name="connsiteY11" fmla="*/ 3276599 h 6012180"/>
                <a:gd name="connsiteX12" fmla="*/ 31178 w 6579299"/>
                <a:gd name="connsiteY12" fmla="*/ 2768601 h 6012180"/>
                <a:gd name="connsiteX0" fmla="*/ 31178 w 6605554"/>
                <a:gd name="connsiteY0" fmla="*/ 2768601 h 6012180"/>
                <a:gd name="connsiteX1" fmla="*/ 1425638 w 6605554"/>
                <a:gd name="connsiteY1" fmla="*/ 309881 h 6012180"/>
                <a:gd name="connsiteX2" fmla="*/ 1976818 w 6605554"/>
                <a:gd name="connsiteY2" fmla="*/ 0 h 6012180"/>
                <a:gd name="connsiteX3" fmla="*/ 4704778 w 6605554"/>
                <a:gd name="connsiteY3" fmla="*/ 24131 h 6012180"/>
                <a:gd name="connsiteX4" fmla="*/ 5264848 w 6605554"/>
                <a:gd name="connsiteY4" fmla="*/ 427990 h 6012180"/>
                <a:gd name="connsiteX5" fmla="*/ 6579299 w 6605554"/>
                <a:gd name="connsiteY5" fmla="*/ 2766059 h 6012180"/>
                <a:gd name="connsiteX6" fmla="*/ 6576758 w 6605554"/>
                <a:gd name="connsiteY6" fmla="*/ 3279141 h 6012180"/>
                <a:gd name="connsiteX7" fmla="*/ 5240718 w 6605554"/>
                <a:gd name="connsiteY7" fmla="*/ 5623560 h 6012180"/>
                <a:gd name="connsiteX8" fmla="*/ 4758119 w 6605554"/>
                <a:gd name="connsiteY8" fmla="*/ 6004559 h 6012180"/>
                <a:gd name="connsiteX9" fmla="*/ 1953958 w 6605554"/>
                <a:gd name="connsiteY9" fmla="*/ 6012180 h 6012180"/>
                <a:gd name="connsiteX10" fmla="*/ 1412939 w 6605554"/>
                <a:gd name="connsiteY10" fmla="*/ 5684519 h 6012180"/>
                <a:gd name="connsiteX11" fmla="*/ 48958 w 6605554"/>
                <a:gd name="connsiteY11" fmla="*/ 3276599 h 6012180"/>
                <a:gd name="connsiteX12" fmla="*/ 31178 w 6605554"/>
                <a:gd name="connsiteY12" fmla="*/ 2768601 h 6012180"/>
                <a:gd name="connsiteX0" fmla="*/ 31178 w 6618334"/>
                <a:gd name="connsiteY0" fmla="*/ 2768601 h 6012180"/>
                <a:gd name="connsiteX1" fmla="*/ 1425638 w 6618334"/>
                <a:gd name="connsiteY1" fmla="*/ 309881 h 6012180"/>
                <a:gd name="connsiteX2" fmla="*/ 1976818 w 6618334"/>
                <a:gd name="connsiteY2" fmla="*/ 0 h 6012180"/>
                <a:gd name="connsiteX3" fmla="*/ 4704778 w 6618334"/>
                <a:gd name="connsiteY3" fmla="*/ 24131 h 6012180"/>
                <a:gd name="connsiteX4" fmla="*/ 5264848 w 6618334"/>
                <a:gd name="connsiteY4" fmla="*/ 427990 h 6012180"/>
                <a:gd name="connsiteX5" fmla="*/ 6579299 w 6618334"/>
                <a:gd name="connsiteY5" fmla="*/ 2766059 h 6012180"/>
                <a:gd name="connsiteX6" fmla="*/ 6576758 w 6618334"/>
                <a:gd name="connsiteY6" fmla="*/ 3279141 h 6012180"/>
                <a:gd name="connsiteX7" fmla="*/ 5240718 w 6618334"/>
                <a:gd name="connsiteY7" fmla="*/ 5623560 h 6012180"/>
                <a:gd name="connsiteX8" fmla="*/ 4758119 w 6618334"/>
                <a:gd name="connsiteY8" fmla="*/ 6004559 h 6012180"/>
                <a:gd name="connsiteX9" fmla="*/ 1953958 w 6618334"/>
                <a:gd name="connsiteY9" fmla="*/ 6012180 h 6012180"/>
                <a:gd name="connsiteX10" fmla="*/ 1412939 w 6618334"/>
                <a:gd name="connsiteY10" fmla="*/ 5684519 h 6012180"/>
                <a:gd name="connsiteX11" fmla="*/ 48958 w 6618334"/>
                <a:gd name="connsiteY11" fmla="*/ 3276599 h 6012180"/>
                <a:gd name="connsiteX12" fmla="*/ 31178 w 6618334"/>
                <a:gd name="connsiteY12" fmla="*/ 2768601 h 6012180"/>
                <a:gd name="connsiteX0" fmla="*/ 68715 w 6597670"/>
                <a:gd name="connsiteY0" fmla="*/ 2743338 h 6012180"/>
                <a:gd name="connsiteX1" fmla="*/ 1404974 w 6597670"/>
                <a:gd name="connsiteY1" fmla="*/ 309881 h 6012180"/>
                <a:gd name="connsiteX2" fmla="*/ 1956154 w 6597670"/>
                <a:gd name="connsiteY2" fmla="*/ 0 h 6012180"/>
                <a:gd name="connsiteX3" fmla="*/ 4684114 w 6597670"/>
                <a:gd name="connsiteY3" fmla="*/ 24131 h 6012180"/>
                <a:gd name="connsiteX4" fmla="*/ 5244184 w 6597670"/>
                <a:gd name="connsiteY4" fmla="*/ 427990 h 6012180"/>
                <a:gd name="connsiteX5" fmla="*/ 6558635 w 6597670"/>
                <a:gd name="connsiteY5" fmla="*/ 2766059 h 6012180"/>
                <a:gd name="connsiteX6" fmla="*/ 6556094 w 6597670"/>
                <a:gd name="connsiteY6" fmla="*/ 3279141 h 6012180"/>
                <a:gd name="connsiteX7" fmla="*/ 5220054 w 6597670"/>
                <a:gd name="connsiteY7" fmla="*/ 5623560 h 6012180"/>
                <a:gd name="connsiteX8" fmla="*/ 4737455 w 6597670"/>
                <a:gd name="connsiteY8" fmla="*/ 6004559 h 6012180"/>
                <a:gd name="connsiteX9" fmla="*/ 1933294 w 6597670"/>
                <a:gd name="connsiteY9" fmla="*/ 6012180 h 6012180"/>
                <a:gd name="connsiteX10" fmla="*/ 1392275 w 6597670"/>
                <a:gd name="connsiteY10" fmla="*/ 5684519 h 6012180"/>
                <a:gd name="connsiteX11" fmla="*/ 28294 w 6597670"/>
                <a:gd name="connsiteY11" fmla="*/ 3276599 h 6012180"/>
                <a:gd name="connsiteX12" fmla="*/ 68715 w 6597670"/>
                <a:gd name="connsiteY12" fmla="*/ 2743338 h 6012180"/>
                <a:gd name="connsiteX0" fmla="*/ 68716 w 6597670"/>
                <a:gd name="connsiteY0" fmla="*/ 2701237 h 6012180"/>
                <a:gd name="connsiteX1" fmla="*/ 1404974 w 6597670"/>
                <a:gd name="connsiteY1" fmla="*/ 309881 h 6012180"/>
                <a:gd name="connsiteX2" fmla="*/ 1956154 w 6597670"/>
                <a:gd name="connsiteY2" fmla="*/ 0 h 6012180"/>
                <a:gd name="connsiteX3" fmla="*/ 4684114 w 6597670"/>
                <a:gd name="connsiteY3" fmla="*/ 24131 h 6012180"/>
                <a:gd name="connsiteX4" fmla="*/ 5244184 w 6597670"/>
                <a:gd name="connsiteY4" fmla="*/ 427990 h 6012180"/>
                <a:gd name="connsiteX5" fmla="*/ 6558635 w 6597670"/>
                <a:gd name="connsiteY5" fmla="*/ 2766059 h 6012180"/>
                <a:gd name="connsiteX6" fmla="*/ 6556094 w 6597670"/>
                <a:gd name="connsiteY6" fmla="*/ 3279141 h 6012180"/>
                <a:gd name="connsiteX7" fmla="*/ 5220054 w 6597670"/>
                <a:gd name="connsiteY7" fmla="*/ 5623560 h 6012180"/>
                <a:gd name="connsiteX8" fmla="*/ 4737455 w 6597670"/>
                <a:gd name="connsiteY8" fmla="*/ 6004559 h 6012180"/>
                <a:gd name="connsiteX9" fmla="*/ 1933294 w 6597670"/>
                <a:gd name="connsiteY9" fmla="*/ 6012180 h 6012180"/>
                <a:gd name="connsiteX10" fmla="*/ 1392275 w 6597670"/>
                <a:gd name="connsiteY10" fmla="*/ 5684519 h 6012180"/>
                <a:gd name="connsiteX11" fmla="*/ 28294 w 6597670"/>
                <a:gd name="connsiteY11" fmla="*/ 3276599 h 6012180"/>
                <a:gd name="connsiteX12" fmla="*/ 68716 w 6597670"/>
                <a:gd name="connsiteY12" fmla="*/ 2701237 h 6012180"/>
                <a:gd name="connsiteX0" fmla="*/ 50470 w 6579424"/>
                <a:gd name="connsiteY0" fmla="*/ 2701237 h 6012180"/>
                <a:gd name="connsiteX1" fmla="*/ 1386728 w 6579424"/>
                <a:gd name="connsiteY1" fmla="*/ 309881 h 6012180"/>
                <a:gd name="connsiteX2" fmla="*/ 1937908 w 6579424"/>
                <a:gd name="connsiteY2" fmla="*/ 0 h 6012180"/>
                <a:gd name="connsiteX3" fmla="*/ 4665868 w 6579424"/>
                <a:gd name="connsiteY3" fmla="*/ 24131 h 6012180"/>
                <a:gd name="connsiteX4" fmla="*/ 5225938 w 6579424"/>
                <a:gd name="connsiteY4" fmla="*/ 427990 h 6012180"/>
                <a:gd name="connsiteX5" fmla="*/ 6540389 w 6579424"/>
                <a:gd name="connsiteY5" fmla="*/ 2766059 h 6012180"/>
                <a:gd name="connsiteX6" fmla="*/ 6537848 w 6579424"/>
                <a:gd name="connsiteY6" fmla="*/ 3279141 h 6012180"/>
                <a:gd name="connsiteX7" fmla="*/ 5201808 w 6579424"/>
                <a:gd name="connsiteY7" fmla="*/ 5623560 h 6012180"/>
                <a:gd name="connsiteX8" fmla="*/ 4719209 w 6579424"/>
                <a:gd name="connsiteY8" fmla="*/ 6004559 h 6012180"/>
                <a:gd name="connsiteX9" fmla="*/ 1915048 w 6579424"/>
                <a:gd name="connsiteY9" fmla="*/ 6012180 h 6012180"/>
                <a:gd name="connsiteX10" fmla="*/ 1374029 w 6579424"/>
                <a:gd name="connsiteY10" fmla="*/ 5684519 h 6012180"/>
                <a:gd name="connsiteX11" fmla="*/ 34993 w 6579424"/>
                <a:gd name="connsiteY11" fmla="*/ 3276600 h 6012180"/>
                <a:gd name="connsiteX12" fmla="*/ 50470 w 6579424"/>
                <a:gd name="connsiteY12" fmla="*/ 2701237 h 6012180"/>
                <a:gd name="connsiteX0" fmla="*/ 117876 w 6563685"/>
                <a:gd name="connsiteY0" fmla="*/ 2650715 h 6012180"/>
                <a:gd name="connsiteX1" fmla="*/ 1370989 w 6563685"/>
                <a:gd name="connsiteY1" fmla="*/ 309881 h 6012180"/>
                <a:gd name="connsiteX2" fmla="*/ 1922169 w 6563685"/>
                <a:gd name="connsiteY2" fmla="*/ 0 h 6012180"/>
                <a:gd name="connsiteX3" fmla="*/ 4650129 w 6563685"/>
                <a:gd name="connsiteY3" fmla="*/ 24131 h 6012180"/>
                <a:gd name="connsiteX4" fmla="*/ 5210199 w 6563685"/>
                <a:gd name="connsiteY4" fmla="*/ 427990 h 6012180"/>
                <a:gd name="connsiteX5" fmla="*/ 6524650 w 6563685"/>
                <a:gd name="connsiteY5" fmla="*/ 2766059 h 6012180"/>
                <a:gd name="connsiteX6" fmla="*/ 6522109 w 6563685"/>
                <a:gd name="connsiteY6" fmla="*/ 3279141 h 6012180"/>
                <a:gd name="connsiteX7" fmla="*/ 5186069 w 6563685"/>
                <a:gd name="connsiteY7" fmla="*/ 5623560 h 6012180"/>
                <a:gd name="connsiteX8" fmla="*/ 4703470 w 6563685"/>
                <a:gd name="connsiteY8" fmla="*/ 6004559 h 6012180"/>
                <a:gd name="connsiteX9" fmla="*/ 1899309 w 6563685"/>
                <a:gd name="connsiteY9" fmla="*/ 6012180 h 6012180"/>
                <a:gd name="connsiteX10" fmla="*/ 1358290 w 6563685"/>
                <a:gd name="connsiteY10" fmla="*/ 5684519 h 6012180"/>
                <a:gd name="connsiteX11" fmla="*/ 19254 w 6563685"/>
                <a:gd name="connsiteY11" fmla="*/ 3276600 h 6012180"/>
                <a:gd name="connsiteX12" fmla="*/ 117876 w 6563685"/>
                <a:gd name="connsiteY12" fmla="*/ 2650715 h 6012180"/>
                <a:gd name="connsiteX0" fmla="*/ 62362 w 6574687"/>
                <a:gd name="connsiteY0" fmla="*/ 2625453 h 6012180"/>
                <a:gd name="connsiteX1" fmla="*/ 1381991 w 6574687"/>
                <a:gd name="connsiteY1" fmla="*/ 309881 h 6012180"/>
                <a:gd name="connsiteX2" fmla="*/ 1933171 w 6574687"/>
                <a:gd name="connsiteY2" fmla="*/ 0 h 6012180"/>
                <a:gd name="connsiteX3" fmla="*/ 4661131 w 6574687"/>
                <a:gd name="connsiteY3" fmla="*/ 24131 h 6012180"/>
                <a:gd name="connsiteX4" fmla="*/ 5221201 w 6574687"/>
                <a:gd name="connsiteY4" fmla="*/ 427990 h 6012180"/>
                <a:gd name="connsiteX5" fmla="*/ 6535652 w 6574687"/>
                <a:gd name="connsiteY5" fmla="*/ 2766059 h 6012180"/>
                <a:gd name="connsiteX6" fmla="*/ 6533111 w 6574687"/>
                <a:gd name="connsiteY6" fmla="*/ 3279141 h 6012180"/>
                <a:gd name="connsiteX7" fmla="*/ 5197071 w 6574687"/>
                <a:gd name="connsiteY7" fmla="*/ 5623560 h 6012180"/>
                <a:gd name="connsiteX8" fmla="*/ 4714472 w 6574687"/>
                <a:gd name="connsiteY8" fmla="*/ 6004559 h 6012180"/>
                <a:gd name="connsiteX9" fmla="*/ 1910311 w 6574687"/>
                <a:gd name="connsiteY9" fmla="*/ 6012180 h 6012180"/>
                <a:gd name="connsiteX10" fmla="*/ 1369292 w 6574687"/>
                <a:gd name="connsiteY10" fmla="*/ 5684519 h 6012180"/>
                <a:gd name="connsiteX11" fmla="*/ 30256 w 6574687"/>
                <a:gd name="connsiteY11" fmla="*/ 3276600 h 6012180"/>
                <a:gd name="connsiteX12" fmla="*/ 62362 w 6574687"/>
                <a:gd name="connsiteY12" fmla="*/ 2625453 h 6012180"/>
                <a:gd name="connsiteX0" fmla="*/ 62364 w 6574689"/>
                <a:gd name="connsiteY0" fmla="*/ 2625453 h 6012180"/>
                <a:gd name="connsiteX1" fmla="*/ 1381993 w 6574689"/>
                <a:gd name="connsiteY1" fmla="*/ 309881 h 6012180"/>
                <a:gd name="connsiteX2" fmla="*/ 1933173 w 6574689"/>
                <a:gd name="connsiteY2" fmla="*/ 0 h 6012180"/>
                <a:gd name="connsiteX3" fmla="*/ 4661133 w 6574689"/>
                <a:gd name="connsiteY3" fmla="*/ 24131 h 6012180"/>
                <a:gd name="connsiteX4" fmla="*/ 5221203 w 6574689"/>
                <a:gd name="connsiteY4" fmla="*/ 427990 h 6012180"/>
                <a:gd name="connsiteX5" fmla="*/ 6535654 w 6574689"/>
                <a:gd name="connsiteY5" fmla="*/ 2766059 h 6012180"/>
                <a:gd name="connsiteX6" fmla="*/ 6533113 w 6574689"/>
                <a:gd name="connsiteY6" fmla="*/ 3279141 h 6012180"/>
                <a:gd name="connsiteX7" fmla="*/ 5197073 w 6574689"/>
                <a:gd name="connsiteY7" fmla="*/ 5623560 h 6012180"/>
                <a:gd name="connsiteX8" fmla="*/ 4714474 w 6574689"/>
                <a:gd name="connsiteY8" fmla="*/ 6004559 h 6012180"/>
                <a:gd name="connsiteX9" fmla="*/ 1910313 w 6574689"/>
                <a:gd name="connsiteY9" fmla="*/ 6012180 h 6012180"/>
                <a:gd name="connsiteX10" fmla="*/ 1369294 w 6574689"/>
                <a:gd name="connsiteY10" fmla="*/ 5684519 h 6012180"/>
                <a:gd name="connsiteX11" fmla="*/ 30257 w 6574689"/>
                <a:gd name="connsiteY11" fmla="*/ 3301862 h 6012180"/>
                <a:gd name="connsiteX12" fmla="*/ 62364 w 6574689"/>
                <a:gd name="connsiteY12" fmla="*/ 2625453 h 6012180"/>
                <a:gd name="connsiteX0" fmla="*/ 56268 w 6568593"/>
                <a:gd name="connsiteY0" fmla="*/ 2625453 h 6012180"/>
                <a:gd name="connsiteX1" fmla="*/ 1375897 w 6568593"/>
                <a:gd name="connsiteY1" fmla="*/ 309881 h 6012180"/>
                <a:gd name="connsiteX2" fmla="*/ 1927077 w 6568593"/>
                <a:gd name="connsiteY2" fmla="*/ 0 h 6012180"/>
                <a:gd name="connsiteX3" fmla="*/ 4655037 w 6568593"/>
                <a:gd name="connsiteY3" fmla="*/ 24131 h 6012180"/>
                <a:gd name="connsiteX4" fmla="*/ 5215107 w 6568593"/>
                <a:gd name="connsiteY4" fmla="*/ 427990 h 6012180"/>
                <a:gd name="connsiteX5" fmla="*/ 6529558 w 6568593"/>
                <a:gd name="connsiteY5" fmla="*/ 2766059 h 6012180"/>
                <a:gd name="connsiteX6" fmla="*/ 6527017 w 6568593"/>
                <a:gd name="connsiteY6" fmla="*/ 3279141 h 6012180"/>
                <a:gd name="connsiteX7" fmla="*/ 5190977 w 6568593"/>
                <a:gd name="connsiteY7" fmla="*/ 5623560 h 6012180"/>
                <a:gd name="connsiteX8" fmla="*/ 4708378 w 6568593"/>
                <a:gd name="connsiteY8" fmla="*/ 6004559 h 6012180"/>
                <a:gd name="connsiteX9" fmla="*/ 1904217 w 6568593"/>
                <a:gd name="connsiteY9" fmla="*/ 6012180 h 6012180"/>
                <a:gd name="connsiteX10" fmla="*/ 1363198 w 6568593"/>
                <a:gd name="connsiteY10" fmla="*/ 5684519 h 6012180"/>
                <a:gd name="connsiteX11" fmla="*/ 32476 w 6568593"/>
                <a:gd name="connsiteY11" fmla="*/ 3301862 h 6012180"/>
                <a:gd name="connsiteX12" fmla="*/ 56268 w 6568593"/>
                <a:gd name="connsiteY12" fmla="*/ 2625453 h 6012180"/>
                <a:gd name="connsiteX0" fmla="*/ 56268 w 6568593"/>
                <a:gd name="connsiteY0" fmla="*/ 2625453 h 6012180"/>
                <a:gd name="connsiteX1" fmla="*/ 1375897 w 6568593"/>
                <a:gd name="connsiteY1" fmla="*/ 309881 h 6012180"/>
                <a:gd name="connsiteX2" fmla="*/ 1927077 w 6568593"/>
                <a:gd name="connsiteY2" fmla="*/ 0 h 6012180"/>
                <a:gd name="connsiteX3" fmla="*/ 4655037 w 6568593"/>
                <a:gd name="connsiteY3" fmla="*/ 24131 h 6012180"/>
                <a:gd name="connsiteX4" fmla="*/ 5215107 w 6568593"/>
                <a:gd name="connsiteY4" fmla="*/ 427990 h 6012180"/>
                <a:gd name="connsiteX5" fmla="*/ 6529558 w 6568593"/>
                <a:gd name="connsiteY5" fmla="*/ 2766059 h 6012180"/>
                <a:gd name="connsiteX6" fmla="*/ 6527017 w 6568593"/>
                <a:gd name="connsiteY6" fmla="*/ 3279141 h 6012180"/>
                <a:gd name="connsiteX7" fmla="*/ 5190977 w 6568593"/>
                <a:gd name="connsiteY7" fmla="*/ 5623560 h 6012180"/>
                <a:gd name="connsiteX8" fmla="*/ 4708378 w 6568593"/>
                <a:gd name="connsiteY8" fmla="*/ 6004559 h 6012180"/>
                <a:gd name="connsiteX9" fmla="*/ 1904217 w 6568593"/>
                <a:gd name="connsiteY9" fmla="*/ 6012180 h 6012180"/>
                <a:gd name="connsiteX10" fmla="*/ 1363198 w 6568593"/>
                <a:gd name="connsiteY10" fmla="*/ 5684519 h 6012180"/>
                <a:gd name="connsiteX11" fmla="*/ 32476 w 6568593"/>
                <a:gd name="connsiteY11" fmla="*/ 3327124 h 6012180"/>
                <a:gd name="connsiteX12" fmla="*/ 56268 w 6568593"/>
                <a:gd name="connsiteY12" fmla="*/ 2625453 h 6012180"/>
                <a:gd name="connsiteX0" fmla="*/ 56268 w 6568593"/>
                <a:gd name="connsiteY0" fmla="*/ 2602999 h 5989726"/>
                <a:gd name="connsiteX1" fmla="*/ 1375897 w 6568593"/>
                <a:gd name="connsiteY1" fmla="*/ 287427 h 5989726"/>
                <a:gd name="connsiteX2" fmla="*/ 1943707 w 6568593"/>
                <a:gd name="connsiteY2" fmla="*/ 0 h 5989726"/>
                <a:gd name="connsiteX3" fmla="*/ 4655037 w 6568593"/>
                <a:gd name="connsiteY3" fmla="*/ 1677 h 5989726"/>
                <a:gd name="connsiteX4" fmla="*/ 5215107 w 6568593"/>
                <a:gd name="connsiteY4" fmla="*/ 405536 h 5989726"/>
                <a:gd name="connsiteX5" fmla="*/ 6529558 w 6568593"/>
                <a:gd name="connsiteY5" fmla="*/ 2743605 h 5989726"/>
                <a:gd name="connsiteX6" fmla="*/ 6527017 w 6568593"/>
                <a:gd name="connsiteY6" fmla="*/ 3256687 h 5989726"/>
                <a:gd name="connsiteX7" fmla="*/ 5190977 w 6568593"/>
                <a:gd name="connsiteY7" fmla="*/ 5601106 h 5989726"/>
                <a:gd name="connsiteX8" fmla="*/ 4708378 w 6568593"/>
                <a:gd name="connsiteY8" fmla="*/ 5982105 h 5989726"/>
                <a:gd name="connsiteX9" fmla="*/ 1904217 w 6568593"/>
                <a:gd name="connsiteY9" fmla="*/ 5989726 h 5989726"/>
                <a:gd name="connsiteX10" fmla="*/ 1363198 w 6568593"/>
                <a:gd name="connsiteY10" fmla="*/ 5662065 h 5989726"/>
                <a:gd name="connsiteX11" fmla="*/ 32476 w 6568593"/>
                <a:gd name="connsiteY11" fmla="*/ 3304670 h 5989726"/>
                <a:gd name="connsiteX12" fmla="*/ 56268 w 6568593"/>
                <a:gd name="connsiteY12" fmla="*/ 2602999 h 5989726"/>
                <a:gd name="connsiteX0" fmla="*/ 56268 w 6568593"/>
                <a:gd name="connsiteY0" fmla="*/ 2602999 h 5989726"/>
                <a:gd name="connsiteX1" fmla="*/ 1398068 w 6568593"/>
                <a:gd name="connsiteY1" fmla="*/ 309882 h 5989726"/>
                <a:gd name="connsiteX2" fmla="*/ 1943707 w 6568593"/>
                <a:gd name="connsiteY2" fmla="*/ 0 h 5989726"/>
                <a:gd name="connsiteX3" fmla="*/ 4655037 w 6568593"/>
                <a:gd name="connsiteY3" fmla="*/ 1677 h 5989726"/>
                <a:gd name="connsiteX4" fmla="*/ 5215107 w 6568593"/>
                <a:gd name="connsiteY4" fmla="*/ 405536 h 5989726"/>
                <a:gd name="connsiteX5" fmla="*/ 6529558 w 6568593"/>
                <a:gd name="connsiteY5" fmla="*/ 2743605 h 5989726"/>
                <a:gd name="connsiteX6" fmla="*/ 6527017 w 6568593"/>
                <a:gd name="connsiteY6" fmla="*/ 3256687 h 5989726"/>
                <a:gd name="connsiteX7" fmla="*/ 5190977 w 6568593"/>
                <a:gd name="connsiteY7" fmla="*/ 5601106 h 5989726"/>
                <a:gd name="connsiteX8" fmla="*/ 4708378 w 6568593"/>
                <a:gd name="connsiteY8" fmla="*/ 5982105 h 5989726"/>
                <a:gd name="connsiteX9" fmla="*/ 1904217 w 6568593"/>
                <a:gd name="connsiteY9" fmla="*/ 5989726 h 5989726"/>
                <a:gd name="connsiteX10" fmla="*/ 1363198 w 6568593"/>
                <a:gd name="connsiteY10" fmla="*/ 5662065 h 5989726"/>
                <a:gd name="connsiteX11" fmla="*/ 32476 w 6568593"/>
                <a:gd name="connsiteY11" fmla="*/ 3304670 h 5989726"/>
                <a:gd name="connsiteX12" fmla="*/ 56268 w 6568593"/>
                <a:gd name="connsiteY12" fmla="*/ 2602999 h 5989726"/>
                <a:gd name="connsiteX0" fmla="*/ 56268 w 6568593"/>
                <a:gd name="connsiteY0" fmla="*/ 2601323 h 5988050"/>
                <a:gd name="connsiteX1" fmla="*/ 1398068 w 6568593"/>
                <a:gd name="connsiteY1" fmla="*/ 308206 h 5988050"/>
                <a:gd name="connsiteX2" fmla="*/ 1988051 w 6568593"/>
                <a:gd name="connsiteY2" fmla="*/ 3938 h 5988050"/>
                <a:gd name="connsiteX3" fmla="*/ 4655037 w 6568593"/>
                <a:gd name="connsiteY3" fmla="*/ 1 h 5988050"/>
                <a:gd name="connsiteX4" fmla="*/ 5215107 w 6568593"/>
                <a:gd name="connsiteY4" fmla="*/ 403860 h 5988050"/>
                <a:gd name="connsiteX5" fmla="*/ 6529558 w 6568593"/>
                <a:gd name="connsiteY5" fmla="*/ 2741929 h 5988050"/>
                <a:gd name="connsiteX6" fmla="*/ 6527017 w 6568593"/>
                <a:gd name="connsiteY6" fmla="*/ 3255011 h 5988050"/>
                <a:gd name="connsiteX7" fmla="*/ 5190977 w 6568593"/>
                <a:gd name="connsiteY7" fmla="*/ 5599430 h 5988050"/>
                <a:gd name="connsiteX8" fmla="*/ 4708378 w 6568593"/>
                <a:gd name="connsiteY8" fmla="*/ 5980429 h 5988050"/>
                <a:gd name="connsiteX9" fmla="*/ 1904217 w 6568593"/>
                <a:gd name="connsiteY9" fmla="*/ 5988050 h 5988050"/>
                <a:gd name="connsiteX10" fmla="*/ 1363198 w 6568593"/>
                <a:gd name="connsiteY10" fmla="*/ 5660389 h 5988050"/>
                <a:gd name="connsiteX11" fmla="*/ 32476 w 6568593"/>
                <a:gd name="connsiteY11" fmla="*/ 3302994 h 5988050"/>
                <a:gd name="connsiteX12" fmla="*/ 56268 w 6568593"/>
                <a:gd name="connsiteY12" fmla="*/ 2601323 h 5988050"/>
                <a:gd name="connsiteX0" fmla="*/ 56268 w 6568593"/>
                <a:gd name="connsiteY0" fmla="*/ 2601321 h 5988048"/>
                <a:gd name="connsiteX1" fmla="*/ 1398068 w 6568593"/>
                <a:gd name="connsiteY1" fmla="*/ 308204 h 5988048"/>
                <a:gd name="connsiteX2" fmla="*/ 2021309 w 6568593"/>
                <a:gd name="connsiteY2" fmla="*/ 20776 h 5988048"/>
                <a:gd name="connsiteX3" fmla="*/ 4655037 w 6568593"/>
                <a:gd name="connsiteY3" fmla="*/ -1 h 5988048"/>
                <a:gd name="connsiteX4" fmla="*/ 5215107 w 6568593"/>
                <a:gd name="connsiteY4" fmla="*/ 403858 h 5988048"/>
                <a:gd name="connsiteX5" fmla="*/ 6529558 w 6568593"/>
                <a:gd name="connsiteY5" fmla="*/ 2741927 h 5988048"/>
                <a:gd name="connsiteX6" fmla="*/ 6527017 w 6568593"/>
                <a:gd name="connsiteY6" fmla="*/ 3255009 h 5988048"/>
                <a:gd name="connsiteX7" fmla="*/ 5190977 w 6568593"/>
                <a:gd name="connsiteY7" fmla="*/ 5599428 h 5988048"/>
                <a:gd name="connsiteX8" fmla="*/ 4708378 w 6568593"/>
                <a:gd name="connsiteY8" fmla="*/ 5980427 h 5988048"/>
                <a:gd name="connsiteX9" fmla="*/ 1904217 w 6568593"/>
                <a:gd name="connsiteY9" fmla="*/ 5988048 h 5988048"/>
                <a:gd name="connsiteX10" fmla="*/ 1363198 w 6568593"/>
                <a:gd name="connsiteY10" fmla="*/ 5660387 h 5988048"/>
                <a:gd name="connsiteX11" fmla="*/ 32476 w 6568593"/>
                <a:gd name="connsiteY11" fmla="*/ 3302992 h 5988048"/>
                <a:gd name="connsiteX12" fmla="*/ 56268 w 6568593"/>
                <a:gd name="connsiteY12" fmla="*/ 2601321 h 5988048"/>
                <a:gd name="connsiteX0" fmla="*/ 56268 w 6568593"/>
                <a:gd name="connsiteY0" fmla="*/ 2602999 h 5989726"/>
                <a:gd name="connsiteX1" fmla="*/ 1398068 w 6568593"/>
                <a:gd name="connsiteY1" fmla="*/ 309882 h 5989726"/>
                <a:gd name="connsiteX2" fmla="*/ 2026852 w 6568593"/>
                <a:gd name="connsiteY2" fmla="*/ 0 h 5989726"/>
                <a:gd name="connsiteX3" fmla="*/ 4655037 w 6568593"/>
                <a:gd name="connsiteY3" fmla="*/ 1677 h 5989726"/>
                <a:gd name="connsiteX4" fmla="*/ 5215107 w 6568593"/>
                <a:gd name="connsiteY4" fmla="*/ 405536 h 5989726"/>
                <a:gd name="connsiteX5" fmla="*/ 6529558 w 6568593"/>
                <a:gd name="connsiteY5" fmla="*/ 2743605 h 5989726"/>
                <a:gd name="connsiteX6" fmla="*/ 6527017 w 6568593"/>
                <a:gd name="connsiteY6" fmla="*/ 3256687 h 5989726"/>
                <a:gd name="connsiteX7" fmla="*/ 5190977 w 6568593"/>
                <a:gd name="connsiteY7" fmla="*/ 5601106 h 5989726"/>
                <a:gd name="connsiteX8" fmla="*/ 4708378 w 6568593"/>
                <a:gd name="connsiteY8" fmla="*/ 5982105 h 5989726"/>
                <a:gd name="connsiteX9" fmla="*/ 1904217 w 6568593"/>
                <a:gd name="connsiteY9" fmla="*/ 5989726 h 5989726"/>
                <a:gd name="connsiteX10" fmla="*/ 1363198 w 6568593"/>
                <a:gd name="connsiteY10" fmla="*/ 5662065 h 5989726"/>
                <a:gd name="connsiteX11" fmla="*/ 32476 w 6568593"/>
                <a:gd name="connsiteY11" fmla="*/ 3304670 h 5989726"/>
                <a:gd name="connsiteX12" fmla="*/ 56268 w 6568593"/>
                <a:gd name="connsiteY12" fmla="*/ 2602999 h 5989726"/>
                <a:gd name="connsiteX0" fmla="*/ 56268 w 6568593"/>
                <a:gd name="connsiteY0" fmla="*/ 2602999 h 5989726"/>
                <a:gd name="connsiteX1" fmla="*/ 1398068 w 6568593"/>
                <a:gd name="connsiteY1" fmla="*/ 309882 h 5989726"/>
                <a:gd name="connsiteX2" fmla="*/ 2026852 w 6568593"/>
                <a:gd name="connsiteY2" fmla="*/ 0 h 5989726"/>
                <a:gd name="connsiteX3" fmla="*/ 4655037 w 6568593"/>
                <a:gd name="connsiteY3" fmla="*/ 1677 h 5989726"/>
                <a:gd name="connsiteX4" fmla="*/ 5204022 w 6568593"/>
                <a:gd name="connsiteY4" fmla="*/ 427991 h 5989726"/>
                <a:gd name="connsiteX5" fmla="*/ 6529558 w 6568593"/>
                <a:gd name="connsiteY5" fmla="*/ 2743605 h 5989726"/>
                <a:gd name="connsiteX6" fmla="*/ 6527017 w 6568593"/>
                <a:gd name="connsiteY6" fmla="*/ 3256687 h 5989726"/>
                <a:gd name="connsiteX7" fmla="*/ 5190977 w 6568593"/>
                <a:gd name="connsiteY7" fmla="*/ 5601106 h 5989726"/>
                <a:gd name="connsiteX8" fmla="*/ 4708378 w 6568593"/>
                <a:gd name="connsiteY8" fmla="*/ 5982105 h 5989726"/>
                <a:gd name="connsiteX9" fmla="*/ 1904217 w 6568593"/>
                <a:gd name="connsiteY9" fmla="*/ 5989726 h 5989726"/>
                <a:gd name="connsiteX10" fmla="*/ 1363198 w 6568593"/>
                <a:gd name="connsiteY10" fmla="*/ 5662065 h 5989726"/>
                <a:gd name="connsiteX11" fmla="*/ 32476 w 6568593"/>
                <a:gd name="connsiteY11" fmla="*/ 3304670 h 5989726"/>
                <a:gd name="connsiteX12" fmla="*/ 56268 w 6568593"/>
                <a:gd name="connsiteY12" fmla="*/ 2602999 h 5989726"/>
                <a:gd name="connsiteX0" fmla="*/ 56268 w 6568593"/>
                <a:gd name="connsiteY0" fmla="*/ 2602999 h 5989726"/>
                <a:gd name="connsiteX1" fmla="*/ 1398068 w 6568593"/>
                <a:gd name="connsiteY1" fmla="*/ 309882 h 5989726"/>
                <a:gd name="connsiteX2" fmla="*/ 2026852 w 6568593"/>
                <a:gd name="connsiteY2" fmla="*/ 0 h 5989726"/>
                <a:gd name="connsiteX3" fmla="*/ 4616236 w 6568593"/>
                <a:gd name="connsiteY3" fmla="*/ 29744 h 5989726"/>
                <a:gd name="connsiteX4" fmla="*/ 5204022 w 6568593"/>
                <a:gd name="connsiteY4" fmla="*/ 427991 h 5989726"/>
                <a:gd name="connsiteX5" fmla="*/ 6529558 w 6568593"/>
                <a:gd name="connsiteY5" fmla="*/ 2743605 h 5989726"/>
                <a:gd name="connsiteX6" fmla="*/ 6527017 w 6568593"/>
                <a:gd name="connsiteY6" fmla="*/ 3256687 h 5989726"/>
                <a:gd name="connsiteX7" fmla="*/ 5190977 w 6568593"/>
                <a:gd name="connsiteY7" fmla="*/ 5601106 h 5989726"/>
                <a:gd name="connsiteX8" fmla="*/ 4708378 w 6568593"/>
                <a:gd name="connsiteY8" fmla="*/ 5982105 h 5989726"/>
                <a:gd name="connsiteX9" fmla="*/ 1904217 w 6568593"/>
                <a:gd name="connsiteY9" fmla="*/ 5989726 h 5989726"/>
                <a:gd name="connsiteX10" fmla="*/ 1363198 w 6568593"/>
                <a:gd name="connsiteY10" fmla="*/ 5662065 h 5989726"/>
                <a:gd name="connsiteX11" fmla="*/ 32476 w 6568593"/>
                <a:gd name="connsiteY11" fmla="*/ 3304670 h 5989726"/>
                <a:gd name="connsiteX12" fmla="*/ 56268 w 6568593"/>
                <a:gd name="connsiteY12" fmla="*/ 2602999 h 5989726"/>
                <a:gd name="connsiteX0" fmla="*/ 56268 w 6568593"/>
                <a:gd name="connsiteY0" fmla="*/ 2602999 h 5989726"/>
                <a:gd name="connsiteX1" fmla="*/ 1398068 w 6568593"/>
                <a:gd name="connsiteY1" fmla="*/ 309882 h 5989726"/>
                <a:gd name="connsiteX2" fmla="*/ 2026852 w 6568593"/>
                <a:gd name="connsiteY2" fmla="*/ 0 h 5989726"/>
                <a:gd name="connsiteX3" fmla="*/ 4571892 w 6568593"/>
                <a:gd name="connsiteY3" fmla="*/ 1676 h 5989726"/>
                <a:gd name="connsiteX4" fmla="*/ 5204022 w 6568593"/>
                <a:gd name="connsiteY4" fmla="*/ 427991 h 5989726"/>
                <a:gd name="connsiteX5" fmla="*/ 6529558 w 6568593"/>
                <a:gd name="connsiteY5" fmla="*/ 2743605 h 5989726"/>
                <a:gd name="connsiteX6" fmla="*/ 6527017 w 6568593"/>
                <a:gd name="connsiteY6" fmla="*/ 3256687 h 5989726"/>
                <a:gd name="connsiteX7" fmla="*/ 5190977 w 6568593"/>
                <a:gd name="connsiteY7" fmla="*/ 5601106 h 5989726"/>
                <a:gd name="connsiteX8" fmla="*/ 4708378 w 6568593"/>
                <a:gd name="connsiteY8" fmla="*/ 5982105 h 5989726"/>
                <a:gd name="connsiteX9" fmla="*/ 1904217 w 6568593"/>
                <a:gd name="connsiteY9" fmla="*/ 5989726 h 5989726"/>
                <a:gd name="connsiteX10" fmla="*/ 1363198 w 6568593"/>
                <a:gd name="connsiteY10" fmla="*/ 5662065 h 5989726"/>
                <a:gd name="connsiteX11" fmla="*/ 32476 w 6568593"/>
                <a:gd name="connsiteY11" fmla="*/ 3304670 h 5989726"/>
                <a:gd name="connsiteX12" fmla="*/ 56268 w 6568593"/>
                <a:gd name="connsiteY12" fmla="*/ 2602999 h 5989726"/>
                <a:gd name="connsiteX0" fmla="*/ 56268 w 6568593"/>
                <a:gd name="connsiteY0" fmla="*/ 2602999 h 5989726"/>
                <a:gd name="connsiteX1" fmla="*/ 1398068 w 6568593"/>
                <a:gd name="connsiteY1" fmla="*/ 309882 h 5989726"/>
                <a:gd name="connsiteX2" fmla="*/ 2026852 w 6568593"/>
                <a:gd name="connsiteY2" fmla="*/ 0 h 5989726"/>
                <a:gd name="connsiteX3" fmla="*/ 4571892 w 6568593"/>
                <a:gd name="connsiteY3" fmla="*/ 1676 h 5989726"/>
                <a:gd name="connsiteX4" fmla="*/ 5187393 w 6568593"/>
                <a:gd name="connsiteY4" fmla="*/ 461672 h 5989726"/>
                <a:gd name="connsiteX5" fmla="*/ 6529558 w 6568593"/>
                <a:gd name="connsiteY5" fmla="*/ 2743605 h 5989726"/>
                <a:gd name="connsiteX6" fmla="*/ 6527017 w 6568593"/>
                <a:gd name="connsiteY6" fmla="*/ 3256687 h 5989726"/>
                <a:gd name="connsiteX7" fmla="*/ 5190977 w 6568593"/>
                <a:gd name="connsiteY7" fmla="*/ 5601106 h 5989726"/>
                <a:gd name="connsiteX8" fmla="*/ 4708378 w 6568593"/>
                <a:gd name="connsiteY8" fmla="*/ 5982105 h 5989726"/>
                <a:gd name="connsiteX9" fmla="*/ 1904217 w 6568593"/>
                <a:gd name="connsiteY9" fmla="*/ 5989726 h 5989726"/>
                <a:gd name="connsiteX10" fmla="*/ 1363198 w 6568593"/>
                <a:gd name="connsiteY10" fmla="*/ 5662065 h 5989726"/>
                <a:gd name="connsiteX11" fmla="*/ 32476 w 6568593"/>
                <a:gd name="connsiteY11" fmla="*/ 3304670 h 5989726"/>
                <a:gd name="connsiteX12" fmla="*/ 56268 w 6568593"/>
                <a:gd name="connsiteY12" fmla="*/ 2602999 h 5989726"/>
                <a:gd name="connsiteX0" fmla="*/ 56268 w 6568593"/>
                <a:gd name="connsiteY0" fmla="*/ 2602999 h 5989726"/>
                <a:gd name="connsiteX1" fmla="*/ 1398068 w 6568593"/>
                <a:gd name="connsiteY1" fmla="*/ 309882 h 5989726"/>
                <a:gd name="connsiteX2" fmla="*/ 2026852 w 6568593"/>
                <a:gd name="connsiteY2" fmla="*/ 0 h 5989726"/>
                <a:gd name="connsiteX3" fmla="*/ 4571892 w 6568593"/>
                <a:gd name="connsiteY3" fmla="*/ 1676 h 5989726"/>
                <a:gd name="connsiteX4" fmla="*/ 5198479 w 6568593"/>
                <a:gd name="connsiteY4" fmla="*/ 444832 h 5989726"/>
                <a:gd name="connsiteX5" fmla="*/ 6529558 w 6568593"/>
                <a:gd name="connsiteY5" fmla="*/ 2743605 h 5989726"/>
                <a:gd name="connsiteX6" fmla="*/ 6527017 w 6568593"/>
                <a:gd name="connsiteY6" fmla="*/ 3256687 h 5989726"/>
                <a:gd name="connsiteX7" fmla="*/ 5190977 w 6568593"/>
                <a:gd name="connsiteY7" fmla="*/ 5601106 h 5989726"/>
                <a:gd name="connsiteX8" fmla="*/ 4708378 w 6568593"/>
                <a:gd name="connsiteY8" fmla="*/ 5982105 h 5989726"/>
                <a:gd name="connsiteX9" fmla="*/ 1904217 w 6568593"/>
                <a:gd name="connsiteY9" fmla="*/ 5989726 h 5989726"/>
                <a:gd name="connsiteX10" fmla="*/ 1363198 w 6568593"/>
                <a:gd name="connsiteY10" fmla="*/ 5662065 h 5989726"/>
                <a:gd name="connsiteX11" fmla="*/ 32476 w 6568593"/>
                <a:gd name="connsiteY11" fmla="*/ 3304670 h 5989726"/>
                <a:gd name="connsiteX12" fmla="*/ 56268 w 6568593"/>
                <a:gd name="connsiteY12" fmla="*/ 2602999 h 5989726"/>
                <a:gd name="connsiteX0" fmla="*/ 56268 w 6568593"/>
                <a:gd name="connsiteY0" fmla="*/ 2602999 h 5989726"/>
                <a:gd name="connsiteX1" fmla="*/ 1398068 w 6568593"/>
                <a:gd name="connsiteY1" fmla="*/ 309882 h 5989726"/>
                <a:gd name="connsiteX2" fmla="*/ 2026852 w 6568593"/>
                <a:gd name="connsiteY2" fmla="*/ 0 h 5989726"/>
                <a:gd name="connsiteX3" fmla="*/ 4571892 w 6568593"/>
                <a:gd name="connsiteY3" fmla="*/ 1676 h 5989726"/>
                <a:gd name="connsiteX4" fmla="*/ 5209565 w 6568593"/>
                <a:gd name="connsiteY4" fmla="*/ 427991 h 5989726"/>
                <a:gd name="connsiteX5" fmla="*/ 6529558 w 6568593"/>
                <a:gd name="connsiteY5" fmla="*/ 2743605 h 5989726"/>
                <a:gd name="connsiteX6" fmla="*/ 6527017 w 6568593"/>
                <a:gd name="connsiteY6" fmla="*/ 3256687 h 5989726"/>
                <a:gd name="connsiteX7" fmla="*/ 5190977 w 6568593"/>
                <a:gd name="connsiteY7" fmla="*/ 5601106 h 5989726"/>
                <a:gd name="connsiteX8" fmla="*/ 4708378 w 6568593"/>
                <a:gd name="connsiteY8" fmla="*/ 5982105 h 5989726"/>
                <a:gd name="connsiteX9" fmla="*/ 1904217 w 6568593"/>
                <a:gd name="connsiteY9" fmla="*/ 5989726 h 5989726"/>
                <a:gd name="connsiteX10" fmla="*/ 1363198 w 6568593"/>
                <a:gd name="connsiteY10" fmla="*/ 5662065 h 5989726"/>
                <a:gd name="connsiteX11" fmla="*/ 32476 w 6568593"/>
                <a:gd name="connsiteY11" fmla="*/ 3304670 h 5989726"/>
                <a:gd name="connsiteX12" fmla="*/ 56268 w 6568593"/>
                <a:gd name="connsiteY12" fmla="*/ 2602999 h 5989726"/>
                <a:gd name="connsiteX0" fmla="*/ 56268 w 6568593"/>
                <a:gd name="connsiteY0" fmla="*/ 2602999 h 5989726"/>
                <a:gd name="connsiteX1" fmla="*/ 1398068 w 6568593"/>
                <a:gd name="connsiteY1" fmla="*/ 309882 h 5989726"/>
                <a:gd name="connsiteX2" fmla="*/ 2026852 w 6568593"/>
                <a:gd name="connsiteY2" fmla="*/ 0 h 5989726"/>
                <a:gd name="connsiteX3" fmla="*/ 4566349 w 6568593"/>
                <a:gd name="connsiteY3" fmla="*/ 7290 h 5989726"/>
                <a:gd name="connsiteX4" fmla="*/ 5209565 w 6568593"/>
                <a:gd name="connsiteY4" fmla="*/ 427991 h 5989726"/>
                <a:gd name="connsiteX5" fmla="*/ 6529558 w 6568593"/>
                <a:gd name="connsiteY5" fmla="*/ 2743605 h 5989726"/>
                <a:gd name="connsiteX6" fmla="*/ 6527017 w 6568593"/>
                <a:gd name="connsiteY6" fmla="*/ 3256687 h 5989726"/>
                <a:gd name="connsiteX7" fmla="*/ 5190977 w 6568593"/>
                <a:gd name="connsiteY7" fmla="*/ 5601106 h 5989726"/>
                <a:gd name="connsiteX8" fmla="*/ 4708378 w 6568593"/>
                <a:gd name="connsiteY8" fmla="*/ 5982105 h 5989726"/>
                <a:gd name="connsiteX9" fmla="*/ 1904217 w 6568593"/>
                <a:gd name="connsiteY9" fmla="*/ 5989726 h 5989726"/>
                <a:gd name="connsiteX10" fmla="*/ 1363198 w 6568593"/>
                <a:gd name="connsiteY10" fmla="*/ 5662065 h 5989726"/>
                <a:gd name="connsiteX11" fmla="*/ 32476 w 6568593"/>
                <a:gd name="connsiteY11" fmla="*/ 3304670 h 5989726"/>
                <a:gd name="connsiteX12" fmla="*/ 56268 w 6568593"/>
                <a:gd name="connsiteY12" fmla="*/ 2602999 h 5989726"/>
                <a:gd name="connsiteX0" fmla="*/ 56268 w 6560166"/>
                <a:gd name="connsiteY0" fmla="*/ 2602999 h 5989726"/>
                <a:gd name="connsiteX1" fmla="*/ 1398068 w 6560166"/>
                <a:gd name="connsiteY1" fmla="*/ 309882 h 5989726"/>
                <a:gd name="connsiteX2" fmla="*/ 2026852 w 6560166"/>
                <a:gd name="connsiteY2" fmla="*/ 0 h 5989726"/>
                <a:gd name="connsiteX3" fmla="*/ 4566349 w 6560166"/>
                <a:gd name="connsiteY3" fmla="*/ 7290 h 5989726"/>
                <a:gd name="connsiteX4" fmla="*/ 5209565 w 6560166"/>
                <a:gd name="connsiteY4" fmla="*/ 427991 h 5989726"/>
                <a:gd name="connsiteX5" fmla="*/ 6512929 w 6560166"/>
                <a:gd name="connsiteY5" fmla="*/ 2743606 h 5989726"/>
                <a:gd name="connsiteX6" fmla="*/ 6527017 w 6560166"/>
                <a:gd name="connsiteY6" fmla="*/ 3256687 h 5989726"/>
                <a:gd name="connsiteX7" fmla="*/ 5190977 w 6560166"/>
                <a:gd name="connsiteY7" fmla="*/ 5601106 h 5989726"/>
                <a:gd name="connsiteX8" fmla="*/ 4708378 w 6560166"/>
                <a:gd name="connsiteY8" fmla="*/ 5982105 h 5989726"/>
                <a:gd name="connsiteX9" fmla="*/ 1904217 w 6560166"/>
                <a:gd name="connsiteY9" fmla="*/ 5989726 h 5989726"/>
                <a:gd name="connsiteX10" fmla="*/ 1363198 w 6560166"/>
                <a:gd name="connsiteY10" fmla="*/ 5662065 h 5989726"/>
                <a:gd name="connsiteX11" fmla="*/ 32476 w 6560166"/>
                <a:gd name="connsiteY11" fmla="*/ 3304670 h 5989726"/>
                <a:gd name="connsiteX12" fmla="*/ 56268 w 6560166"/>
                <a:gd name="connsiteY12" fmla="*/ 2602999 h 5989726"/>
                <a:gd name="connsiteX0" fmla="*/ 56268 w 6549649"/>
                <a:gd name="connsiteY0" fmla="*/ 2602999 h 5989726"/>
                <a:gd name="connsiteX1" fmla="*/ 1398068 w 6549649"/>
                <a:gd name="connsiteY1" fmla="*/ 309882 h 5989726"/>
                <a:gd name="connsiteX2" fmla="*/ 2026852 w 6549649"/>
                <a:gd name="connsiteY2" fmla="*/ 0 h 5989726"/>
                <a:gd name="connsiteX3" fmla="*/ 4566349 w 6549649"/>
                <a:gd name="connsiteY3" fmla="*/ 7290 h 5989726"/>
                <a:gd name="connsiteX4" fmla="*/ 5209565 w 6549649"/>
                <a:gd name="connsiteY4" fmla="*/ 427991 h 5989726"/>
                <a:gd name="connsiteX5" fmla="*/ 6512929 w 6549649"/>
                <a:gd name="connsiteY5" fmla="*/ 2743606 h 5989726"/>
                <a:gd name="connsiteX6" fmla="*/ 6504846 w 6549649"/>
                <a:gd name="connsiteY6" fmla="*/ 3166869 h 5989726"/>
                <a:gd name="connsiteX7" fmla="*/ 5190977 w 6549649"/>
                <a:gd name="connsiteY7" fmla="*/ 5601106 h 5989726"/>
                <a:gd name="connsiteX8" fmla="*/ 4708378 w 6549649"/>
                <a:gd name="connsiteY8" fmla="*/ 5982105 h 5989726"/>
                <a:gd name="connsiteX9" fmla="*/ 1904217 w 6549649"/>
                <a:gd name="connsiteY9" fmla="*/ 5989726 h 5989726"/>
                <a:gd name="connsiteX10" fmla="*/ 1363198 w 6549649"/>
                <a:gd name="connsiteY10" fmla="*/ 5662065 h 5989726"/>
                <a:gd name="connsiteX11" fmla="*/ 32476 w 6549649"/>
                <a:gd name="connsiteY11" fmla="*/ 3304670 h 5989726"/>
                <a:gd name="connsiteX12" fmla="*/ 56268 w 6549649"/>
                <a:gd name="connsiteY12" fmla="*/ 2602999 h 5989726"/>
                <a:gd name="connsiteX0" fmla="*/ 56268 w 6542196"/>
                <a:gd name="connsiteY0" fmla="*/ 2602999 h 5989726"/>
                <a:gd name="connsiteX1" fmla="*/ 1398068 w 6542196"/>
                <a:gd name="connsiteY1" fmla="*/ 309882 h 5989726"/>
                <a:gd name="connsiteX2" fmla="*/ 2026852 w 6542196"/>
                <a:gd name="connsiteY2" fmla="*/ 0 h 5989726"/>
                <a:gd name="connsiteX3" fmla="*/ 4566349 w 6542196"/>
                <a:gd name="connsiteY3" fmla="*/ 7290 h 5989726"/>
                <a:gd name="connsiteX4" fmla="*/ 5209565 w 6542196"/>
                <a:gd name="connsiteY4" fmla="*/ 427991 h 5989726"/>
                <a:gd name="connsiteX5" fmla="*/ 6512929 w 6542196"/>
                <a:gd name="connsiteY5" fmla="*/ 2743606 h 5989726"/>
                <a:gd name="connsiteX6" fmla="*/ 6482674 w 6542196"/>
                <a:gd name="connsiteY6" fmla="*/ 3324050 h 5989726"/>
                <a:gd name="connsiteX7" fmla="*/ 5190977 w 6542196"/>
                <a:gd name="connsiteY7" fmla="*/ 5601106 h 5989726"/>
                <a:gd name="connsiteX8" fmla="*/ 4708378 w 6542196"/>
                <a:gd name="connsiteY8" fmla="*/ 5982105 h 5989726"/>
                <a:gd name="connsiteX9" fmla="*/ 1904217 w 6542196"/>
                <a:gd name="connsiteY9" fmla="*/ 5989726 h 5989726"/>
                <a:gd name="connsiteX10" fmla="*/ 1363198 w 6542196"/>
                <a:gd name="connsiteY10" fmla="*/ 5662065 h 5989726"/>
                <a:gd name="connsiteX11" fmla="*/ 32476 w 6542196"/>
                <a:gd name="connsiteY11" fmla="*/ 3304670 h 5989726"/>
                <a:gd name="connsiteX12" fmla="*/ 56268 w 6542196"/>
                <a:gd name="connsiteY12" fmla="*/ 2602999 h 5989726"/>
                <a:gd name="connsiteX0" fmla="*/ 56268 w 6527479"/>
                <a:gd name="connsiteY0" fmla="*/ 2602999 h 5989726"/>
                <a:gd name="connsiteX1" fmla="*/ 1398068 w 6527479"/>
                <a:gd name="connsiteY1" fmla="*/ 309882 h 5989726"/>
                <a:gd name="connsiteX2" fmla="*/ 2026852 w 6527479"/>
                <a:gd name="connsiteY2" fmla="*/ 0 h 5989726"/>
                <a:gd name="connsiteX3" fmla="*/ 4566349 w 6527479"/>
                <a:gd name="connsiteY3" fmla="*/ 7290 h 5989726"/>
                <a:gd name="connsiteX4" fmla="*/ 5209565 w 6527479"/>
                <a:gd name="connsiteY4" fmla="*/ 427991 h 5989726"/>
                <a:gd name="connsiteX5" fmla="*/ 6490757 w 6527479"/>
                <a:gd name="connsiteY5" fmla="*/ 2743606 h 5989726"/>
                <a:gd name="connsiteX6" fmla="*/ 6482674 w 6527479"/>
                <a:gd name="connsiteY6" fmla="*/ 3324050 h 5989726"/>
                <a:gd name="connsiteX7" fmla="*/ 5190977 w 6527479"/>
                <a:gd name="connsiteY7" fmla="*/ 5601106 h 5989726"/>
                <a:gd name="connsiteX8" fmla="*/ 4708378 w 6527479"/>
                <a:gd name="connsiteY8" fmla="*/ 5982105 h 5989726"/>
                <a:gd name="connsiteX9" fmla="*/ 1904217 w 6527479"/>
                <a:gd name="connsiteY9" fmla="*/ 5989726 h 5989726"/>
                <a:gd name="connsiteX10" fmla="*/ 1363198 w 6527479"/>
                <a:gd name="connsiteY10" fmla="*/ 5662065 h 5989726"/>
                <a:gd name="connsiteX11" fmla="*/ 32476 w 6527479"/>
                <a:gd name="connsiteY11" fmla="*/ 3304670 h 5989726"/>
                <a:gd name="connsiteX12" fmla="*/ 56268 w 6527479"/>
                <a:gd name="connsiteY12" fmla="*/ 2602999 h 5989726"/>
                <a:gd name="connsiteX0" fmla="*/ 56268 w 6521227"/>
                <a:gd name="connsiteY0" fmla="*/ 2602999 h 5989726"/>
                <a:gd name="connsiteX1" fmla="*/ 1398068 w 6521227"/>
                <a:gd name="connsiteY1" fmla="*/ 309882 h 5989726"/>
                <a:gd name="connsiteX2" fmla="*/ 2026852 w 6521227"/>
                <a:gd name="connsiteY2" fmla="*/ 0 h 5989726"/>
                <a:gd name="connsiteX3" fmla="*/ 4566349 w 6521227"/>
                <a:gd name="connsiteY3" fmla="*/ 7290 h 5989726"/>
                <a:gd name="connsiteX4" fmla="*/ 5209565 w 6521227"/>
                <a:gd name="connsiteY4" fmla="*/ 427991 h 5989726"/>
                <a:gd name="connsiteX5" fmla="*/ 6479671 w 6521227"/>
                <a:gd name="connsiteY5" fmla="*/ 2665015 h 5989726"/>
                <a:gd name="connsiteX6" fmla="*/ 6482674 w 6521227"/>
                <a:gd name="connsiteY6" fmla="*/ 3324050 h 5989726"/>
                <a:gd name="connsiteX7" fmla="*/ 5190977 w 6521227"/>
                <a:gd name="connsiteY7" fmla="*/ 5601106 h 5989726"/>
                <a:gd name="connsiteX8" fmla="*/ 4708378 w 6521227"/>
                <a:gd name="connsiteY8" fmla="*/ 5982105 h 5989726"/>
                <a:gd name="connsiteX9" fmla="*/ 1904217 w 6521227"/>
                <a:gd name="connsiteY9" fmla="*/ 5989726 h 5989726"/>
                <a:gd name="connsiteX10" fmla="*/ 1363198 w 6521227"/>
                <a:gd name="connsiteY10" fmla="*/ 5662065 h 5989726"/>
                <a:gd name="connsiteX11" fmla="*/ 32476 w 6521227"/>
                <a:gd name="connsiteY11" fmla="*/ 3304670 h 5989726"/>
                <a:gd name="connsiteX12" fmla="*/ 56268 w 6521227"/>
                <a:gd name="connsiteY12" fmla="*/ 2602999 h 5989726"/>
                <a:gd name="connsiteX0" fmla="*/ 56268 w 6526910"/>
                <a:gd name="connsiteY0" fmla="*/ 2602999 h 5989726"/>
                <a:gd name="connsiteX1" fmla="*/ 1398068 w 6526910"/>
                <a:gd name="connsiteY1" fmla="*/ 309882 h 5989726"/>
                <a:gd name="connsiteX2" fmla="*/ 2026852 w 6526910"/>
                <a:gd name="connsiteY2" fmla="*/ 0 h 5989726"/>
                <a:gd name="connsiteX3" fmla="*/ 4566349 w 6526910"/>
                <a:gd name="connsiteY3" fmla="*/ 7290 h 5989726"/>
                <a:gd name="connsiteX4" fmla="*/ 5209565 w 6526910"/>
                <a:gd name="connsiteY4" fmla="*/ 427991 h 5989726"/>
                <a:gd name="connsiteX5" fmla="*/ 6479671 w 6526910"/>
                <a:gd name="connsiteY5" fmla="*/ 2665015 h 5989726"/>
                <a:gd name="connsiteX6" fmla="*/ 6493760 w 6526910"/>
                <a:gd name="connsiteY6" fmla="*/ 3239846 h 5989726"/>
                <a:gd name="connsiteX7" fmla="*/ 5190977 w 6526910"/>
                <a:gd name="connsiteY7" fmla="*/ 5601106 h 5989726"/>
                <a:gd name="connsiteX8" fmla="*/ 4708378 w 6526910"/>
                <a:gd name="connsiteY8" fmla="*/ 5982105 h 5989726"/>
                <a:gd name="connsiteX9" fmla="*/ 1904217 w 6526910"/>
                <a:gd name="connsiteY9" fmla="*/ 5989726 h 5989726"/>
                <a:gd name="connsiteX10" fmla="*/ 1363198 w 6526910"/>
                <a:gd name="connsiteY10" fmla="*/ 5662065 h 5989726"/>
                <a:gd name="connsiteX11" fmla="*/ 32476 w 6526910"/>
                <a:gd name="connsiteY11" fmla="*/ 3304670 h 5989726"/>
                <a:gd name="connsiteX12" fmla="*/ 56268 w 6526910"/>
                <a:gd name="connsiteY12" fmla="*/ 2602999 h 5989726"/>
                <a:gd name="connsiteX0" fmla="*/ 56268 w 6535335"/>
                <a:gd name="connsiteY0" fmla="*/ 2602999 h 5989726"/>
                <a:gd name="connsiteX1" fmla="*/ 1398068 w 6535335"/>
                <a:gd name="connsiteY1" fmla="*/ 309882 h 5989726"/>
                <a:gd name="connsiteX2" fmla="*/ 2026852 w 6535335"/>
                <a:gd name="connsiteY2" fmla="*/ 0 h 5989726"/>
                <a:gd name="connsiteX3" fmla="*/ 4566349 w 6535335"/>
                <a:gd name="connsiteY3" fmla="*/ 7290 h 5989726"/>
                <a:gd name="connsiteX4" fmla="*/ 5209565 w 6535335"/>
                <a:gd name="connsiteY4" fmla="*/ 427991 h 5989726"/>
                <a:gd name="connsiteX5" fmla="*/ 6496300 w 6535335"/>
                <a:gd name="connsiteY5" fmla="*/ 2721151 h 5989726"/>
                <a:gd name="connsiteX6" fmla="*/ 6493760 w 6535335"/>
                <a:gd name="connsiteY6" fmla="*/ 3239846 h 5989726"/>
                <a:gd name="connsiteX7" fmla="*/ 5190977 w 6535335"/>
                <a:gd name="connsiteY7" fmla="*/ 5601106 h 5989726"/>
                <a:gd name="connsiteX8" fmla="*/ 4708378 w 6535335"/>
                <a:gd name="connsiteY8" fmla="*/ 5982105 h 5989726"/>
                <a:gd name="connsiteX9" fmla="*/ 1904217 w 6535335"/>
                <a:gd name="connsiteY9" fmla="*/ 5989726 h 5989726"/>
                <a:gd name="connsiteX10" fmla="*/ 1363198 w 6535335"/>
                <a:gd name="connsiteY10" fmla="*/ 5662065 h 5989726"/>
                <a:gd name="connsiteX11" fmla="*/ 32476 w 6535335"/>
                <a:gd name="connsiteY11" fmla="*/ 3304670 h 5989726"/>
                <a:gd name="connsiteX12" fmla="*/ 56268 w 6535335"/>
                <a:gd name="connsiteY12" fmla="*/ 2602999 h 5989726"/>
                <a:gd name="connsiteX0" fmla="*/ 56268 w 6533022"/>
                <a:gd name="connsiteY0" fmla="*/ 2602999 h 5989726"/>
                <a:gd name="connsiteX1" fmla="*/ 1398068 w 6533022"/>
                <a:gd name="connsiteY1" fmla="*/ 309882 h 5989726"/>
                <a:gd name="connsiteX2" fmla="*/ 2026852 w 6533022"/>
                <a:gd name="connsiteY2" fmla="*/ 0 h 5989726"/>
                <a:gd name="connsiteX3" fmla="*/ 4566349 w 6533022"/>
                <a:gd name="connsiteY3" fmla="*/ 7290 h 5989726"/>
                <a:gd name="connsiteX4" fmla="*/ 5209565 w 6533022"/>
                <a:gd name="connsiteY4" fmla="*/ 427991 h 5989726"/>
                <a:gd name="connsiteX5" fmla="*/ 6496300 w 6533022"/>
                <a:gd name="connsiteY5" fmla="*/ 2721151 h 5989726"/>
                <a:gd name="connsiteX6" fmla="*/ 6488217 w 6533022"/>
                <a:gd name="connsiteY6" fmla="*/ 3307209 h 5989726"/>
                <a:gd name="connsiteX7" fmla="*/ 5190977 w 6533022"/>
                <a:gd name="connsiteY7" fmla="*/ 5601106 h 5989726"/>
                <a:gd name="connsiteX8" fmla="*/ 4708378 w 6533022"/>
                <a:gd name="connsiteY8" fmla="*/ 5982105 h 5989726"/>
                <a:gd name="connsiteX9" fmla="*/ 1904217 w 6533022"/>
                <a:gd name="connsiteY9" fmla="*/ 5989726 h 5989726"/>
                <a:gd name="connsiteX10" fmla="*/ 1363198 w 6533022"/>
                <a:gd name="connsiteY10" fmla="*/ 5662065 h 5989726"/>
                <a:gd name="connsiteX11" fmla="*/ 32476 w 6533022"/>
                <a:gd name="connsiteY11" fmla="*/ 3304670 h 5989726"/>
                <a:gd name="connsiteX12" fmla="*/ 56268 w 6533022"/>
                <a:gd name="connsiteY12" fmla="*/ 2602999 h 5989726"/>
                <a:gd name="connsiteX0" fmla="*/ 56268 w 6533020"/>
                <a:gd name="connsiteY0" fmla="*/ 2602999 h 5989726"/>
                <a:gd name="connsiteX1" fmla="*/ 1398068 w 6533020"/>
                <a:gd name="connsiteY1" fmla="*/ 309882 h 5989726"/>
                <a:gd name="connsiteX2" fmla="*/ 2026852 w 6533020"/>
                <a:gd name="connsiteY2" fmla="*/ 0 h 5989726"/>
                <a:gd name="connsiteX3" fmla="*/ 4566349 w 6533020"/>
                <a:gd name="connsiteY3" fmla="*/ 7290 h 5989726"/>
                <a:gd name="connsiteX4" fmla="*/ 5209565 w 6533020"/>
                <a:gd name="connsiteY4" fmla="*/ 427991 h 5989726"/>
                <a:gd name="connsiteX5" fmla="*/ 6496300 w 6533020"/>
                <a:gd name="connsiteY5" fmla="*/ 2721151 h 5989726"/>
                <a:gd name="connsiteX6" fmla="*/ 6488217 w 6533020"/>
                <a:gd name="connsiteY6" fmla="*/ 3307209 h 5989726"/>
                <a:gd name="connsiteX7" fmla="*/ 5190977 w 6533020"/>
                <a:gd name="connsiteY7" fmla="*/ 5601106 h 5989726"/>
                <a:gd name="connsiteX8" fmla="*/ 4713922 w 6533020"/>
                <a:gd name="connsiteY8" fmla="*/ 5954038 h 5989726"/>
                <a:gd name="connsiteX9" fmla="*/ 1904217 w 6533020"/>
                <a:gd name="connsiteY9" fmla="*/ 5989726 h 5989726"/>
                <a:gd name="connsiteX10" fmla="*/ 1363198 w 6533020"/>
                <a:gd name="connsiteY10" fmla="*/ 5662065 h 5989726"/>
                <a:gd name="connsiteX11" fmla="*/ 32476 w 6533020"/>
                <a:gd name="connsiteY11" fmla="*/ 3304670 h 5989726"/>
                <a:gd name="connsiteX12" fmla="*/ 56268 w 6533020"/>
                <a:gd name="connsiteY12" fmla="*/ 2602999 h 5989726"/>
                <a:gd name="connsiteX0" fmla="*/ 56268 w 6533022"/>
                <a:gd name="connsiteY0" fmla="*/ 2602999 h 5989726"/>
                <a:gd name="connsiteX1" fmla="*/ 1398068 w 6533022"/>
                <a:gd name="connsiteY1" fmla="*/ 309882 h 5989726"/>
                <a:gd name="connsiteX2" fmla="*/ 2026852 w 6533022"/>
                <a:gd name="connsiteY2" fmla="*/ 0 h 5989726"/>
                <a:gd name="connsiteX3" fmla="*/ 4566349 w 6533022"/>
                <a:gd name="connsiteY3" fmla="*/ 7290 h 5989726"/>
                <a:gd name="connsiteX4" fmla="*/ 5209565 w 6533022"/>
                <a:gd name="connsiteY4" fmla="*/ 427991 h 5989726"/>
                <a:gd name="connsiteX5" fmla="*/ 6496300 w 6533022"/>
                <a:gd name="connsiteY5" fmla="*/ 2721151 h 5989726"/>
                <a:gd name="connsiteX6" fmla="*/ 6488217 w 6533022"/>
                <a:gd name="connsiteY6" fmla="*/ 3307209 h 5989726"/>
                <a:gd name="connsiteX7" fmla="*/ 5107832 w 6533022"/>
                <a:gd name="connsiteY7" fmla="*/ 5668470 h 5989726"/>
                <a:gd name="connsiteX8" fmla="*/ 4713922 w 6533022"/>
                <a:gd name="connsiteY8" fmla="*/ 5954038 h 5989726"/>
                <a:gd name="connsiteX9" fmla="*/ 1904217 w 6533022"/>
                <a:gd name="connsiteY9" fmla="*/ 5989726 h 5989726"/>
                <a:gd name="connsiteX10" fmla="*/ 1363198 w 6533022"/>
                <a:gd name="connsiteY10" fmla="*/ 5662065 h 5989726"/>
                <a:gd name="connsiteX11" fmla="*/ 32476 w 6533022"/>
                <a:gd name="connsiteY11" fmla="*/ 3304670 h 5989726"/>
                <a:gd name="connsiteX12" fmla="*/ 56268 w 6533022"/>
                <a:gd name="connsiteY12" fmla="*/ 2602999 h 5989726"/>
                <a:gd name="connsiteX0" fmla="*/ 56268 w 6533020"/>
                <a:gd name="connsiteY0" fmla="*/ 2602999 h 5989726"/>
                <a:gd name="connsiteX1" fmla="*/ 1398068 w 6533020"/>
                <a:gd name="connsiteY1" fmla="*/ 309882 h 5989726"/>
                <a:gd name="connsiteX2" fmla="*/ 2026852 w 6533020"/>
                <a:gd name="connsiteY2" fmla="*/ 0 h 5989726"/>
                <a:gd name="connsiteX3" fmla="*/ 4566349 w 6533020"/>
                <a:gd name="connsiteY3" fmla="*/ 7290 h 5989726"/>
                <a:gd name="connsiteX4" fmla="*/ 5209565 w 6533020"/>
                <a:gd name="connsiteY4" fmla="*/ 427991 h 5989726"/>
                <a:gd name="connsiteX5" fmla="*/ 6496300 w 6533020"/>
                <a:gd name="connsiteY5" fmla="*/ 2721151 h 5989726"/>
                <a:gd name="connsiteX6" fmla="*/ 6488217 w 6533020"/>
                <a:gd name="connsiteY6" fmla="*/ 3307209 h 5989726"/>
                <a:gd name="connsiteX7" fmla="*/ 5135547 w 6533020"/>
                <a:gd name="connsiteY7" fmla="*/ 5662856 h 5989726"/>
                <a:gd name="connsiteX8" fmla="*/ 4713922 w 6533020"/>
                <a:gd name="connsiteY8" fmla="*/ 5954038 h 5989726"/>
                <a:gd name="connsiteX9" fmla="*/ 1904217 w 6533020"/>
                <a:gd name="connsiteY9" fmla="*/ 5989726 h 5989726"/>
                <a:gd name="connsiteX10" fmla="*/ 1363198 w 6533020"/>
                <a:gd name="connsiteY10" fmla="*/ 5662065 h 5989726"/>
                <a:gd name="connsiteX11" fmla="*/ 32476 w 6533020"/>
                <a:gd name="connsiteY11" fmla="*/ 3304670 h 5989726"/>
                <a:gd name="connsiteX12" fmla="*/ 56268 w 6533020"/>
                <a:gd name="connsiteY12" fmla="*/ 2602999 h 5989726"/>
                <a:gd name="connsiteX0" fmla="*/ 56268 w 6533022"/>
                <a:gd name="connsiteY0" fmla="*/ 2602999 h 5989726"/>
                <a:gd name="connsiteX1" fmla="*/ 1398068 w 6533022"/>
                <a:gd name="connsiteY1" fmla="*/ 309882 h 5989726"/>
                <a:gd name="connsiteX2" fmla="*/ 2026852 w 6533022"/>
                <a:gd name="connsiteY2" fmla="*/ 0 h 5989726"/>
                <a:gd name="connsiteX3" fmla="*/ 4566349 w 6533022"/>
                <a:gd name="connsiteY3" fmla="*/ 7290 h 5989726"/>
                <a:gd name="connsiteX4" fmla="*/ 5209565 w 6533022"/>
                <a:gd name="connsiteY4" fmla="*/ 427991 h 5989726"/>
                <a:gd name="connsiteX5" fmla="*/ 6496300 w 6533022"/>
                <a:gd name="connsiteY5" fmla="*/ 2721151 h 5989726"/>
                <a:gd name="connsiteX6" fmla="*/ 6488217 w 6533022"/>
                <a:gd name="connsiteY6" fmla="*/ 3307209 h 5989726"/>
                <a:gd name="connsiteX7" fmla="*/ 5135547 w 6533022"/>
                <a:gd name="connsiteY7" fmla="*/ 5662856 h 5989726"/>
                <a:gd name="connsiteX8" fmla="*/ 4603062 w 6533022"/>
                <a:gd name="connsiteY8" fmla="*/ 5987719 h 5989726"/>
                <a:gd name="connsiteX9" fmla="*/ 1904217 w 6533022"/>
                <a:gd name="connsiteY9" fmla="*/ 5989726 h 5989726"/>
                <a:gd name="connsiteX10" fmla="*/ 1363198 w 6533022"/>
                <a:gd name="connsiteY10" fmla="*/ 5662065 h 5989726"/>
                <a:gd name="connsiteX11" fmla="*/ 32476 w 6533022"/>
                <a:gd name="connsiteY11" fmla="*/ 3304670 h 5989726"/>
                <a:gd name="connsiteX12" fmla="*/ 56268 w 6533022"/>
                <a:gd name="connsiteY12" fmla="*/ 2602999 h 5989726"/>
                <a:gd name="connsiteX0" fmla="*/ 56268 w 6533020"/>
                <a:gd name="connsiteY0" fmla="*/ 2602999 h 5989726"/>
                <a:gd name="connsiteX1" fmla="*/ 1398068 w 6533020"/>
                <a:gd name="connsiteY1" fmla="*/ 309882 h 5989726"/>
                <a:gd name="connsiteX2" fmla="*/ 2026852 w 6533020"/>
                <a:gd name="connsiteY2" fmla="*/ 0 h 5989726"/>
                <a:gd name="connsiteX3" fmla="*/ 4566349 w 6533020"/>
                <a:gd name="connsiteY3" fmla="*/ 7290 h 5989726"/>
                <a:gd name="connsiteX4" fmla="*/ 5209565 w 6533020"/>
                <a:gd name="connsiteY4" fmla="*/ 427991 h 5989726"/>
                <a:gd name="connsiteX5" fmla="*/ 6496300 w 6533020"/>
                <a:gd name="connsiteY5" fmla="*/ 2721151 h 5989726"/>
                <a:gd name="connsiteX6" fmla="*/ 6488217 w 6533020"/>
                <a:gd name="connsiteY6" fmla="*/ 3307209 h 5989726"/>
                <a:gd name="connsiteX7" fmla="*/ 5135547 w 6533020"/>
                <a:gd name="connsiteY7" fmla="*/ 5662856 h 5989726"/>
                <a:gd name="connsiteX8" fmla="*/ 4597519 w 6533020"/>
                <a:gd name="connsiteY8" fmla="*/ 5965265 h 5989726"/>
                <a:gd name="connsiteX9" fmla="*/ 1904217 w 6533020"/>
                <a:gd name="connsiteY9" fmla="*/ 5989726 h 5989726"/>
                <a:gd name="connsiteX10" fmla="*/ 1363198 w 6533020"/>
                <a:gd name="connsiteY10" fmla="*/ 5662065 h 5989726"/>
                <a:gd name="connsiteX11" fmla="*/ 32476 w 6533020"/>
                <a:gd name="connsiteY11" fmla="*/ 3304670 h 5989726"/>
                <a:gd name="connsiteX12" fmla="*/ 56268 w 6533020"/>
                <a:gd name="connsiteY12" fmla="*/ 2602999 h 5989726"/>
                <a:gd name="connsiteX0" fmla="*/ 56268 w 6533022"/>
                <a:gd name="connsiteY0" fmla="*/ 2602999 h 5989726"/>
                <a:gd name="connsiteX1" fmla="*/ 1398068 w 6533022"/>
                <a:gd name="connsiteY1" fmla="*/ 309882 h 5989726"/>
                <a:gd name="connsiteX2" fmla="*/ 2026852 w 6533022"/>
                <a:gd name="connsiteY2" fmla="*/ 0 h 5989726"/>
                <a:gd name="connsiteX3" fmla="*/ 4566349 w 6533022"/>
                <a:gd name="connsiteY3" fmla="*/ 7290 h 5989726"/>
                <a:gd name="connsiteX4" fmla="*/ 5209565 w 6533022"/>
                <a:gd name="connsiteY4" fmla="*/ 427991 h 5989726"/>
                <a:gd name="connsiteX5" fmla="*/ 6496300 w 6533022"/>
                <a:gd name="connsiteY5" fmla="*/ 2721151 h 5989726"/>
                <a:gd name="connsiteX6" fmla="*/ 6488217 w 6533022"/>
                <a:gd name="connsiteY6" fmla="*/ 3307209 h 5989726"/>
                <a:gd name="connsiteX7" fmla="*/ 5135547 w 6533022"/>
                <a:gd name="connsiteY7" fmla="*/ 5662856 h 5989726"/>
                <a:gd name="connsiteX8" fmla="*/ 4597519 w 6533022"/>
                <a:gd name="connsiteY8" fmla="*/ 5976492 h 5989726"/>
                <a:gd name="connsiteX9" fmla="*/ 1904217 w 6533022"/>
                <a:gd name="connsiteY9" fmla="*/ 5989726 h 5989726"/>
                <a:gd name="connsiteX10" fmla="*/ 1363198 w 6533022"/>
                <a:gd name="connsiteY10" fmla="*/ 5662065 h 5989726"/>
                <a:gd name="connsiteX11" fmla="*/ 32476 w 6533022"/>
                <a:gd name="connsiteY11" fmla="*/ 3304670 h 5989726"/>
                <a:gd name="connsiteX12" fmla="*/ 56268 w 6533022"/>
                <a:gd name="connsiteY12" fmla="*/ 2602999 h 5989726"/>
                <a:gd name="connsiteX0" fmla="*/ 56268 w 6533020"/>
                <a:gd name="connsiteY0" fmla="*/ 2602999 h 5984112"/>
                <a:gd name="connsiteX1" fmla="*/ 1398068 w 6533020"/>
                <a:gd name="connsiteY1" fmla="*/ 309882 h 5984112"/>
                <a:gd name="connsiteX2" fmla="*/ 2026852 w 6533020"/>
                <a:gd name="connsiteY2" fmla="*/ 0 h 5984112"/>
                <a:gd name="connsiteX3" fmla="*/ 4566349 w 6533020"/>
                <a:gd name="connsiteY3" fmla="*/ 7290 h 5984112"/>
                <a:gd name="connsiteX4" fmla="*/ 5209565 w 6533020"/>
                <a:gd name="connsiteY4" fmla="*/ 427991 h 5984112"/>
                <a:gd name="connsiteX5" fmla="*/ 6496300 w 6533020"/>
                <a:gd name="connsiteY5" fmla="*/ 2721151 h 5984112"/>
                <a:gd name="connsiteX6" fmla="*/ 6488217 w 6533020"/>
                <a:gd name="connsiteY6" fmla="*/ 3307209 h 5984112"/>
                <a:gd name="connsiteX7" fmla="*/ 5135547 w 6533020"/>
                <a:gd name="connsiteY7" fmla="*/ 5662856 h 5984112"/>
                <a:gd name="connsiteX8" fmla="*/ 4597519 w 6533020"/>
                <a:gd name="connsiteY8" fmla="*/ 5976492 h 5984112"/>
                <a:gd name="connsiteX9" fmla="*/ 1937476 w 6533020"/>
                <a:gd name="connsiteY9" fmla="*/ 5984112 h 5984112"/>
                <a:gd name="connsiteX10" fmla="*/ 1363198 w 6533020"/>
                <a:gd name="connsiteY10" fmla="*/ 5662065 h 5984112"/>
                <a:gd name="connsiteX11" fmla="*/ 32476 w 6533020"/>
                <a:gd name="connsiteY11" fmla="*/ 3304670 h 5984112"/>
                <a:gd name="connsiteX12" fmla="*/ 56268 w 6533020"/>
                <a:gd name="connsiteY12" fmla="*/ 2602999 h 5984112"/>
                <a:gd name="connsiteX0" fmla="*/ 56268 w 6533022"/>
                <a:gd name="connsiteY0" fmla="*/ 2602999 h 5984112"/>
                <a:gd name="connsiteX1" fmla="*/ 1398068 w 6533022"/>
                <a:gd name="connsiteY1" fmla="*/ 309882 h 5984112"/>
                <a:gd name="connsiteX2" fmla="*/ 2026852 w 6533022"/>
                <a:gd name="connsiteY2" fmla="*/ 0 h 5984112"/>
                <a:gd name="connsiteX3" fmla="*/ 4566349 w 6533022"/>
                <a:gd name="connsiteY3" fmla="*/ 7290 h 5984112"/>
                <a:gd name="connsiteX4" fmla="*/ 5209565 w 6533022"/>
                <a:gd name="connsiteY4" fmla="*/ 427991 h 5984112"/>
                <a:gd name="connsiteX5" fmla="*/ 6496300 w 6533022"/>
                <a:gd name="connsiteY5" fmla="*/ 2721151 h 5984112"/>
                <a:gd name="connsiteX6" fmla="*/ 6488217 w 6533022"/>
                <a:gd name="connsiteY6" fmla="*/ 3307209 h 5984112"/>
                <a:gd name="connsiteX7" fmla="*/ 5135547 w 6533022"/>
                <a:gd name="connsiteY7" fmla="*/ 5662856 h 5984112"/>
                <a:gd name="connsiteX8" fmla="*/ 4597519 w 6533022"/>
                <a:gd name="connsiteY8" fmla="*/ 5976492 h 5984112"/>
                <a:gd name="connsiteX9" fmla="*/ 1937476 w 6533022"/>
                <a:gd name="connsiteY9" fmla="*/ 5984112 h 5984112"/>
                <a:gd name="connsiteX10" fmla="*/ 1401998 w 6533022"/>
                <a:gd name="connsiteY10" fmla="*/ 5678906 h 5984112"/>
                <a:gd name="connsiteX11" fmla="*/ 32476 w 6533022"/>
                <a:gd name="connsiteY11" fmla="*/ 3304670 h 5984112"/>
                <a:gd name="connsiteX12" fmla="*/ 56268 w 6533022"/>
                <a:gd name="connsiteY12" fmla="*/ 2602999 h 5984112"/>
                <a:gd name="connsiteX0" fmla="*/ 56268 w 6533020"/>
                <a:gd name="connsiteY0" fmla="*/ 2602999 h 5984112"/>
                <a:gd name="connsiteX1" fmla="*/ 1398068 w 6533020"/>
                <a:gd name="connsiteY1" fmla="*/ 309882 h 5984112"/>
                <a:gd name="connsiteX2" fmla="*/ 2026852 w 6533020"/>
                <a:gd name="connsiteY2" fmla="*/ 0 h 5984112"/>
                <a:gd name="connsiteX3" fmla="*/ 4566349 w 6533020"/>
                <a:gd name="connsiteY3" fmla="*/ 7290 h 5984112"/>
                <a:gd name="connsiteX4" fmla="*/ 5209565 w 6533020"/>
                <a:gd name="connsiteY4" fmla="*/ 427991 h 5984112"/>
                <a:gd name="connsiteX5" fmla="*/ 6496300 w 6533020"/>
                <a:gd name="connsiteY5" fmla="*/ 2721151 h 5984112"/>
                <a:gd name="connsiteX6" fmla="*/ 6488217 w 6533020"/>
                <a:gd name="connsiteY6" fmla="*/ 3307209 h 5984112"/>
                <a:gd name="connsiteX7" fmla="*/ 5135547 w 6533020"/>
                <a:gd name="connsiteY7" fmla="*/ 5662856 h 5984112"/>
                <a:gd name="connsiteX8" fmla="*/ 4597519 w 6533020"/>
                <a:gd name="connsiteY8" fmla="*/ 5976492 h 5984112"/>
                <a:gd name="connsiteX9" fmla="*/ 1937476 w 6533020"/>
                <a:gd name="connsiteY9" fmla="*/ 5984112 h 5984112"/>
                <a:gd name="connsiteX10" fmla="*/ 1335482 w 6533020"/>
                <a:gd name="connsiteY10" fmla="*/ 5583475 h 5984112"/>
                <a:gd name="connsiteX11" fmla="*/ 32476 w 6533020"/>
                <a:gd name="connsiteY11" fmla="*/ 3304670 h 5984112"/>
                <a:gd name="connsiteX12" fmla="*/ 56268 w 6533020"/>
                <a:gd name="connsiteY12" fmla="*/ 2602999 h 5984112"/>
                <a:gd name="connsiteX0" fmla="*/ 56268 w 6533022"/>
                <a:gd name="connsiteY0" fmla="*/ 2602999 h 5978498"/>
                <a:gd name="connsiteX1" fmla="*/ 1398068 w 6533022"/>
                <a:gd name="connsiteY1" fmla="*/ 309882 h 5978498"/>
                <a:gd name="connsiteX2" fmla="*/ 2026852 w 6533022"/>
                <a:gd name="connsiteY2" fmla="*/ 0 h 5978498"/>
                <a:gd name="connsiteX3" fmla="*/ 4566349 w 6533022"/>
                <a:gd name="connsiteY3" fmla="*/ 7290 h 5978498"/>
                <a:gd name="connsiteX4" fmla="*/ 5209565 w 6533022"/>
                <a:gd name="connsiteY4" fmla="*/ 427991 h 5978498"/>
                <a:gd name="connsiteX5" fmla="*/ 6496300 w 6533022"/>
                <a:gd name="connsiteY5" fmla="*/ 2721151 h 5978498"/>
                <a:gd name="connsiteX6" fmla="*/ 6488217 w 6533022"/>
                <a:gd name="connsiteY6" fmla="*/ 3307209 h 5978498"/>
                <a:gd name="connsiteX7" fmla="*/ 5135547 w 6533022"/>
                <a:gd name="connsiteY7" fmla="*/ 5662856 h 5978498"/>
                <a:gd name="connsiteX8" fmla="*/ 4597519 w 6533022"/>
                <a:gd name="connsiteY8" fmla="*/ 5976492 h 5978498"/>
                <a:gd name="connsiteX9" fmla="*/ 1893132 w 6533022"/>
                <a:gd name="connsiteY9" fmla="*/ 5978498 h 5978498"/>
                <a:gd name="connsiteX10" fmla="*/ 1335482 w 6533022"/>
                <a:gd name="connsiteY10" fmla="*/ 5583475 h 5978498"/>
                <a:gd name="connsiteX11" fmla="*/ 32476 w 6533022"/>
                <a:gd name="connsiteY11" fmla="*/ 3304670 h 5978498"/>
                <a:gd name="connsiteX12" fmla="*/ 56268 w 6533022"/>
                <a:gd name="connsiteY12" fmla="*/ 2602999 h 5978498"/>
                <a:gd name="connsiteX0" fmla="*/ 56268 w 6533020"/>
                <a:gd name="connsiteY0" fmla="*/ 2602999 h 5978498"/>
                <a:gd name="connsiteX1" fmla="*/ 1398068 w 6533020"/>
                <a:gd name="connsiteY1" fmla="*/ 309882 h 5978498"/>
                <a:gd name="connsiteX2" fmla="*/ 2026852 w 6533020"/>
                <a:gd name="connsiteY2" fmla="*/ 0 h 5978498"/>
                <a:gd name="connsiteX3" fmla="*/ 4566349 w 6533020"/>
                <a:gd name="connsiteY3" fmla="*/ 7290 h 5978498"/>
                <a:gd name="connsiteX4" fmla="*/ 5209565 w 6533020"/>
                <a:gd name="connsiteY4" fmla="*/ 427991 h 5978498"/>
                <a:gd name="connsiteX5" fmla="*/ 6496300 w 6533020"/>
                <a:gd name="connsiteY5" fmla="*/ 2721151 h 5978498"/>
                <a:gd name="connsiteX6" fmla="*/ 6488217 w 6533020"/>
                <a:gd name="connsiteY6" fmla="*/ 3307209 h 5978498"/>
                <a:gd name="connsiteX7" fmla="*/ 5135547 w 6533020"/>
                <a:gd name="connsiteY7" fmla="*/ 5662856 h 5978498"/>
                <a:gd name="connsiteX8" fmla="*/ 4597519 w 6533020"/>
                <a:gd name="connsiteY8" fmla="*/ 5976492 h 5978498"/>
                <a:gd name="connsiteX9" fmla="*/ 1893132 w 6533020"/>
                <a:gd name="connsiteY9" fmla="*/ 5978498 h 5978498"/>
                <a:gd name="connsiteX10" fmla="*/ 1341025 w 6533020"/>
                <a:gd name="connsiteY10" fmla="*/ 5594702 h 5978498"/>
                <a:gd name="connsiteX11" fmla="*/ 32476 w 6533020"/>
                <a:gd name="connsiteY11" fmla="*/ 3304670 h 5978498"/>
                <a:gd name="connsiteX12" fmla="*/ 56268 w 6533020"/>
                <a:gd name="connsiteY12" fmla="*/ 2602999 h 5978498"/>
                <a:gd name="connsiteX0" fmla="*/ 56268 w 6533022"/>
                <a:gd name="connsiteY0" fmla="*/ 2602999 h 5978498"/>
                <a:gd name="connsiteX1" fmla="*/ 1398068 w 6533022"/>
                <a:gd name="connsiteY1" fmla="*/ 309882 h 5978498"/>
                <a:gd name="connsiteX2" fmla="*/ 2026852 w 6533022"/>
                <a:gd name="connsiteY2" fmla="*/ 0 h 5978498"/>
                <a:gd name="connsiteX3" fmla="*/ 4566349 w 6533022"/>
                <a:gd name="connsiteY3" fmla="*/ 7290 h 5978498"/>
                <a:gd name="connsiteX4" fmla="*/ 5209565 w 6533022"/>
                <a:gd name="connsiteY4" fmla="*/ 427991 h 5978498"/>
                <a:gd name="connsiteX5" fmla="*/ 6496300 w 6533022"/>
                <a:gd name="connsiteY5" fmla="*/ 2721151 h 5978498"/>
                <a:gd name="connsiteX6" fmla="*/ 6488217 w 6533022"/>
                <a:gd name="connsiteY6" fmla="*/ 3307209 h 5978498"/>
                <a:gd name="connsiteX7" fmla="*/ 5135547 w 6533022"/>
                <a:gd name="connsiteY7" fmla="*/ 5662856 h 5978498"/>
                <a:gd name="connsiteX8" fmla="*/ 4597519 w 6533022"/>
                <a:gd name="connsiteY8" fmla="*/ 5976492 h 5978498"/>
                <a:gd name="connsiteX9" fmla="*/ 1893132 w 6533022"/>
                <a:gd name="connsiteY9" fmla="*/ 5978498 h 5978498"/>
                <a:gd name="connsiteX10" fmla="*/ 1341025 w 6533022"/>
                <a:gd name="connsiteY10" fmla="*/ 5611543 h 5978498"/>
                <a:gd name="connsiteX11" fmla="*/ 32476 w 6533022"/>
                <a:gd name="connsiteY11" fmla="*/ 3304670 h 5978498"/>
                <a:gd name="connsiteX12" fmla="*/ 56268 w 6533022"/>
                <a:gd name="connsiteY12" fmla="*/ 2602999 h 597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33022" h="5978498">
                  <a:moveTo>
                    <a:pt x="56268" y="2602999"/>
                  </a:moveTo>
                  <a:lnTo>
                    <a:pt x="1398068" y="309882"/>
                  </a:lnTo>
                  <a:cubicBezTo>
                    <a:pt x="1546235" y="155788"/>
                    <a:pt x="1676755" y="60749"/>
                    <a:pt x="2026852" y="0"/>
                  </a:cubicBezTo>
                  <a:lnTo>
                    <a:pt x="4566349" y="7290"/>
                  </a:lnTo>
                  <a:cubicBezTo>
                    <a:pt x="4822889" y="33960"/>
                    <a:pt x="5118125" y="229871"/>
                    <a:pt x="5209565" y="427991"/>
                  </a:cubicBezTo>
                  <a:lnTo>
                    <a:pt x="6496300" y="2721151"/>
                  </a:lnTo>
                  <a:cubicBezTo>
                    <a:pt x="6556413" y="2983618"/>
                    <a:pt x="6534784" y="3143802"/>
                    <a:pt x="6488217" y="3307209"/>
                  </a:cubicBezTo>
                  <a:lnTo>
                    <a:pt x="5135547" y="5662856"/>
                  </a:lnTo>
                  <a:cubicBezTo>
                    <a:pt x="4997541" y="5850816"/>
                    <a:pt x="4865065" y="5910452"/>
                    <a:pt x="4597519" y="5976492"/>
                  </a:cubicBezTo>
                  <a:lnTo>
                    <a:pt x="1893132" y="5978498"/>
                  </a:lnTo>
                  <a:cubicBezTo>
                    <a:pt x="1636592" y="5953098"/>
                    <a:pt x="1483265" y="5774103"/>
                    <a:pt x="1341025" y="5611543"/>
                  </a:cubicBezTo>
                  <a:lnTo>
                    <a:pt x="32476" y="3304670"/>
                  </a:lnTo>
                  <a:cubicBezTo>
                    <a:pt x="-34411" y="3051517"/>
                    <a:pt x="16475" y="2757092"/>
                    <a:pt x="56268" y="260299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B51E2A43-98C1-6221-29DA-12DFAEDB5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7603" y="1922917"/>
              <a:ext cx="2903103" cy="2901181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>
              <a:extLst>
                <a:ext uri="{FF2B5EF4-FFF2-40B4-BE49-F238E27FC236}">
                  <a16:creationId xmlns:a16="http://schemas.microsoft.com/office/drawing/2014/main" id="{84DB4A9D-9204-B01E-C6E9-802F80759E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9920" y="2483327"/>
              <a:ext cx="1692133" cy="1691012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A14D3299-BD52-F7FD-8C8C-C52E264DFF3C}"/>
                </a:ext>
              </a:extLst>
            </p:cNvPr>
            <p:cNvSpPr>
              <a:spLocks/>
            </p:cNvSpPr>
            <p:nvPr/>
          </p:nvSpPr>
          <p:spPr>
            <a:xfrm>
              <a:off x="7185607" y="1508345"/>
              <a:ext cx="1844405" cy="691625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genial Black" panose="02000503040000020004" pitchFamily="2" charset="0"/>
                </a:rPr>
                <a:t>Core</a:t>
              </a:r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74C9BCB9-F68F-59B4-0966-A23C6A386122}"/>
                </a:ext>
              </a:extLst>
            </p:cNvPr>
            <p:cNvSpPr>
              <a:spLocks/>
            </p:cNvSpPr>
            <p:nvPr/>
          </p:nvSpPr>
          <p:spPr>
            <a:xfrm>
              <a:off x="7175447" y="2087465"/>
              <a:ext cx="1844405" cy="691625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genial Black" panose="02000503040000020004" pitchFamily="2" charset="0"/>
                </a:rPr>
                <a:t>Domain</a:t>
              </a:r>
            </a:p>
          </p:txBody>
        </p:sp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B04BFA36-B468-DE21-1989-A1A74A9340A0}"/>
                </a:ext>
              </a:extLst>
            </p:cNvPr>
            <p:cNvSpPr>
              <a:spLocks/>
            </p:cNvSpPr>
            <p:nvPr/>
          </p:nvSpPr>
          <p:spPr>
            <a:xfrm>
              <a:off x="7195767" y="2971385"/>
              <a:ext cx="1844405" cy="691625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genial Black" panose="02000503040000020004" pitchFamily="2" charset="0"/>
                </a:rPr>
                <a:t>Model</a:t>
              </a:r>
            </a:p>
          </p:txBody>
        </p:sp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063C8019-243B-2834-65BB-C40C85BEF2CA}"/>
                </a:ext>
              </a:extLst>
            </p:cNvPr>
            <p:cNvSpPr>
              <a:spLocks/>
            </p:cNvSpPr>
            <p:nvPr/>
          </p:nvSpPr>
          <p:spPr>
            <a:xfrm>
              <a:off x="7165287" y="299305"/>
              <a:ext cx="1844405" cy="691625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genial Black" panose="02000503040000020004" pitchFamily="2" charset="0"/>
                </a:rPr>
                <a:t>Adapters</a:t>
              </a:r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A1B47592-7EB2-C55D-7F4D-FB68656EFB0E}"/>
                </a:ext>
              </a:extLst>
            </p:cNvPr>
            <p:cNvSpPr>
              <a:spLocks/>
            </p:cNvSpPr>
            <p:nvPr/>
          </p:nvSpPr>
          <p:spPr>
            <a:xfrm rot="17939065">
              <a:off x="8643167" y="3946425"/>
              <a:ext cx="1994618" cy="691625"/>
            </a:xfrm>
            <a:prstGeom prst="roundRect">
              <a:avLst/>
            </a:prstGeom>
            <a:solidFill>
              <a:srgbClr val="C7A1E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genial Black" panose="02000503040000020004" pitchFamily="2" charset="0"/>
                </a:rPr>
                <a:t>Repositories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ongenial Black" panose="02000503040000020004" pitchFamily="2" charset="0"/>
                </a:rPr>
                <a:t>CRUD</a:t>
              </a:r>
            </a:p>
          </p:txBody>
        </p:sp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7FFBA461-9461-DA27-D4F0-1680749A3B11}"/>
                </a:ext>
              </a:extLst>
            </p:cNvPr>
            <p:cNvSpPr>
              <a:spLocks/>
            </p:cNvSpPr>
            <p:nvPr/>
          </p:nvSpPr>
          <p:spPr>
            <a:xfrm rot="17989771">
              <a:off x="5591490" y="2220026"/>
              <a:ext cx="1844405" cy="691625"/>
            </a:xfrm>
            <a:prstGeom prst="roundRect">
              <a:avLst/>
            </a:prstGeom>
            <a:solidFill>
              <a:srgbClr val="C7A1E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genial Black" panose="02000503040000020004" pitchFamily="2" charset="0"/>
                </a:rPr>
                <a:t>Interactors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ongenial Black" panose="02000503040000020004" pitchFamily="2" charset="0"/>
                </a:rPr>
                <a:t>Use Cases</a:t>
              </a:r>
            </a:p>
          </p:txBody>
        </p:sp>
        <p:sp>
          <p:nvSpPr>
            <p:cNvPr id="33" name="Flecha: hacia abajo 32">
              <a:extLst>
                <a:ext uri="{FF2B5EF4-FFF2-40B4-BE49-F238E27FC236}">
                  <a16:creationId xmlns:a16="http://schemas.microsoft.com/office/drawing/2014/main" id="{AAB32DB1-553D-6D51-0926-F3C77DBDFFB3}"/>
                </a:ext>
              </a:extLst>
            </p:cNvPr>
            <p:cNvSpPr/>
            <p:nvPr/>
          </p:nvSpPr>
          <p:spPr>
            <a:xfrm rot="17812546">
              <a:off x="5877153" y="2011988"/>
              <a:ext cx="285136" cy="445160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CD6418CE-2655-53B6-9F1D-FF959BAD117E}"/>
                </a:ext>
              </a:extLst>
            </p:cNvPr>
            <p:cNvSpPr>
              <a:spLocks/>
            </p:cNvSpPr>
            <p:nvPr/>
          </p:nvSpPr>
          <p:spPr>
            <a:xfrm rot="3371771">
              <a:off x="4371710" y="4690786"/>
              <a:ext cx="2541114" cy="6916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genial Black" panose="02000503040000020004" pitchFamily="2" charset="0"/>
                </a:rPr>
                <a:t>Graphql</a:t>
              </a:r>
              <a:endParaRPr lang="en-US" dirty="0">
                <a:solidFill>
                  <a:schemeClr val="tx1"/>
                </a:solidFill>
                <a:latin typeface="Congenial Black" panose="02000503040000020004" pitchFamily="2" charset="0"/>
              </a:endParaRPr>
            </a:p>
          </p:txBody>
        </p:sp>
        <p:sp>
          <p:nvSpPr>
            <p:cNvPr id="35" name="Flecha: hacia abajo 34">
              <a:extLst>
                <a:ext uri="{FF2B5EF4-FFF2-40B4-BE49-F238E27FC236}">
                  <a16:creationId xmlns:a16="http://schemas.microsoft.com/office/drawing/2014/main" id="{CD87A5E1-FF72-3110-E21B-9C516BBB7A8F}"/>
                </a:ext>
              </a:extLst>
            </p:cNvPr>
            <p:cNvSpPr/>
            <p:nvPr/>
          </p:nvSpPr>
          <p:spPr>
            <a:xfrm rot="7070774">
              <a:off x="10138578" y="4292450"/>
              <a:ext cx="285136" cy="445160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echa: hacia abajo 35">
              <a:extLst>
                <a:ext uri="{FF2B5EF4-FFF2-40B4-BE49-F238E27FC236}">
                  <a16:creationId xmlns:a16="http://schemas.microsoft.com/office/drawing/2014/main" id="{708F2BD9-13B9-79BA-E159-7BB5F3FC337E}"/>
                </a:ext>
              </a:extLst>
            </p:cNvPr>
            <p:cNvSpPr/>
            <p:nvPr/>
          </p:nvSpPr>
          <p:spPr>
            <a:xfrm rot="7173577" flipV="1">
              <a:off x="8897603" y="3487254"/>
              <a:ext cx="285136" cy="716323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echa: hacia abajo 36">
              <a:extLst>
                <a:ext uri="{FF2B5EF4-FFF2-40B4-BE49-F238E27FC236}">
                  <a16:creationId xmlns:a16="http://schemas.microsoft.com/office/drawing/2014/main" id="{BB578D56-F881-A78F-31CC-21AF4C217E69}"/>
                </a:ext>
              </a:extLst>
            </p:cNvPr>
            <p:cNvSpPr/>
            <p:nvPr/>
          </p:nvSpPr>
          <p:spPr>
            <a:xfrm rot="17812546" flipV="1">
              <a:off x="7050575" y="2524006"/>
              <a:ext cx="285136" cy="716323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F0F3371F-418A-4A30-7D1E-5B938199F646}"/>
                </a:ext>
              </a:extLst>
            </p:cNvPr>
            <p:cNvSpPr>
              <a:spLocks/>
            </p:cNvSpPr>
            <p:nvPr/>
          </p:nvSpPr>
          <p:spPr>
            <a:xfrm rot="3523224">
              <a:off x="9233109" y="1435494"/>
              <a:ext cx="2924026" cy="69162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genial Black" panose="02000503040000020004" pitchFamily="2" charset="0"/>
                </a:rPr>
                <a:t>MongoDB</a:t>
              </a:r>
            </a:p>
          </p:txBody>
        </p:sp>
      </p:grp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1E41F5A-D73D-089C-D9E7-3CF14EC12B55}"/>
              </a:ext>
            </a:extLst>
          </p:cNvPr>
          <p:cNvSpPr/>
          <p:nvPr/>
        </p:nvSpPr>
        <p:spPr>
          <a:xfrm>
            <a:off x="1598721" y="215659"/>
            <a:ext cx="2372265" cy="3709412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D88B8F13-FE7C-7D2D-CCB7-841028980214}"/>
              </a:ext>
            </a:extLst>
          </p:cNvPr>
          <p:cNvSpPr/>
          <p:nvPr/>
        </p:nvSpPr>
        <p:spPr>
          <a:xfrm>
            <a:off x="1735563" y="1868277"/>
            <a:ext cx="2056042" cy="1042564"/>
          </a:xfrm>
          <a:prstGeom prst="rect">
            <a:avLst/>
          </a:prstGeom>
          <a:noFill/>
          <a:ln w="57150" cap="flat" cmpd="sng" algn="ctr">
            <a:solidFill>
              <a:srgbClr val="C7A1E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4DE5C1E-64ED-9F44-ECE5-9216567B0B2E}"/>
              </a:ext>
            </a:extLst>
          </p:cNvPr>
          <p:cNvSpPr/>
          <p:nvPr/>
        </p:nvSpPr>
        <p:spPr>
          <a:xfrm>
            <a:off x="1735563" y="2912217"/>
            <a:ext cx="2056042" cy="925841"/>
          </a:xfrm>
          <a:prstGeom prst="rect">
            <a:avLst/>
          </a:prstGeom>
          <a:noFill/>
          <a:ln w="57150" cap="flat" cmpd="sng" algn="ctr">
            <a:solidFill>
              <a:srgbClr val="C7A1E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E4D1631-86AD-7B39-9762-2FB3E99529FC}"/>
              </a:ext>
            </a:extLst>
          </p:cNvPr>
          <p:cNvSpPr/>
          <p:nvPr/>
        </p:nvSpPr>
        <p:spPr>
          <a:xfrm>
            <a:off x="1598720" y="3838060"/>
            <a:ext cx="2372265" cy="1937265"/>
          </a:xfrm>
          <a:prstGeom prst="rect">
            <a:avLst/>
          </a:prstGeom>
          <a:noFill/>
          <a:ln w="571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7D5A622-BA9D-43E8-775E-49D964F108A1}"/>
              </a:ext>
            </a:extLst>
          </p:cNvPr>
          <p:cNvSpPr/>
          <p:nvPr/>
        </p:nvSpPr>
        <p:spPr>
          <a:xfrm>
            <a:off x="1604474" y="5786199"/>
            <a:ext cx="2372265" cy="1071800"/>
          </a:xfrm>
          <a:prstGeom prst="rect">
            <a:avLst/>
          </a:prstGeom>
          <a:noFill/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echa: hacia abajo 45">
            <a:extLst>
              <a:ext uri="{FF2B5EF4-FFF2-40B4-BE49-F238E27FC236}">
                <a16:creationId xmlns:a16="http://schemas.microsoft.com/office/drawing/2014/main" id="{8DFEB6F6-C35F-A0BC-95DD-4B504E9FC6E5}"/>
              </a:ext>
            </a:extLst>
          </p:cNvPr>
          <p:cNvSpPr/>
          <p:nvPr/>
        </p:nvSpPr>
        <p:spPr>
          <a:xfrm rot="17592661">
            <a:off x="5704149" y="202694"/>
            <a:ext cx="387475" cy="3975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echa: hacia abajo 46">
            <a:extLst>
              <a:ext uri="{FF2B5EF4-FFF2-40B4-BE49-F238E27FC236}">
                <a16:creationId xmlns:a16="http://schemas.microsoft.com/office/drawing/2014/main" id="{9387527A-6A89-F967-3D29-42DA1B9A48F2}"/>
              </a:ext>
            </a:extLst>
          </p:cNvPr>
          <p:cNvSpPr/>
          <p:nvPr/>
        </p:nvSpPr>
        <p:spPr>
          <a:xfrm rot="16372768">
            <a:off x="5402060" y="787298"/>
            <a:ext cx="387475" cy="3065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echa: hacia abajo 47">
            <a:extLst>
              <a:ext uri="{FF2B5EF4-FFF2-40B4-BE49-F238E27FC236}">
                <a16:creationId xmlns:a16="http://schemas.microsoft.com/office/drawing/2014/main" id="{3D7A8680-8638-C1D1-B294-2DC2197208C2}"/>
              </a:ext>
            </a:extLst>
          </p:cNvPr>
          <p:cNvSpPr/>
          <p:nvPr/>
        </p:nvSpPr>
        <p:spPr>
          <a:xfrm rot="16652598">
            <a:off x="6550737" y="969120"/>
            <a:ext cx="387475" cy="5458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id="{76425DEA-0034-B674-D0FC-E24687DE4694}"/>
              </a:ext>
            </a:extLst>
          </p:cNvPr>
          <p:cNvSpPr/>
          <p:nvPr/>
        </p:nvSpPr>
        <p:spPr>
          <a:xfrm rot="16381661">
            <a:off x="6807035" y="2109972"/>
            <a:ext cx="387475" cy="5810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echa: hacia abajo 49">
            <a:extLst>
              <a:ext uri="{FF2B5EF4-FFF2-40B4-BE49-F238E27FC236}">
                <a16:creationId xmlns:a16="http://schemas.microsoft.com/office/drawing/2014/main" id="{619709CE-F987-0B0D-F5A8-9BC46E9B737C}"/>
              </a:ext>
            </a:extLst>
          </p:cNvPr>
          <p:cNvSpPr/>
          <p:nvPr/>
        </p:nvSpPr>
        <p:spPr>
          <a:xfrm rot="12692670">
            <a:off x="4837528" y="2565613"/>
            <a:ext cx="387475" cy="4016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7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527651E-A5CF-C7CD-F2E5-A79E675AD155}"/>
              </a:ext>
            </a:extLst>
          </p:cNvPr>
          <p:cNvGrpSpPr/>
          <p:nvPr/>
        </p:nvGrpSpPr>
        <p:grpSpPr>
          <a:xfrm>
            <a:off x="3274141" y="825612"/>
            <a:ext cx="5830529" cy="5069633"/>
            <a:chOff x="3274141" y="825612"/>
            <a:chExt cx="5830529" cy="5069633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E36AEABD-6FEE-151A-C293-B233CB84A054}"/>
                </a:ext>
              </a:extLst>
            </p:cNvPr>
            <p:cNvSpPr/>
            <p:nvPr/>
          </p:nvSpPr>
          <p:spPr>
            <a:xfrm>
              <a:off x="3274141" y="825612"/>
              <a:ext cx="5830529" cy="5069633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2C1F0E4E-EE8F-F10C-5512-6DC7D403B350}"/>
                </a:ext>
              </a:extLst>
            </p:cNvPr>
            <p:cNvSpPr>
              <a:spLocks/>
            </p:cNvSpPr>
            <p:nvPr/>
          </p:nvSpPr>
          <p:spPr>
            <a:xfrm>
              <a:off x="3860144" y="1435513"/>
              <a:ext cx="4674637" cy="914400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>
                  <a:solidFill>
                    <a:schemeClr val="tx1"/>
                  </a:solidFill>
                  <a:latin typeface="Congenial Black" panose="020B0604020202020204" pitchFamily="2" charset="0"/>
                </a:rPr>
                <a:t>P</a:t>
              </a:r>
              <a:r>
                <a:rPr lang="en-US" b="1" dirty="0" err="1">
                  <a:solidFill>
                    <a:schemeClr val="tx1"/>
                  </a:solidFill>
                  <a:latin typeface="Congenial Black" panose="020B0604020202020204" pitchFamily="2" charset="0"/>
                </a:rPr>
                <a:t>resentation</a:t>
              </a:r>
              <a:r>
                <a:rPr lang="en-US" b="1" dirty="0">
                  <a:solidFill>
                    <a:schemeClr val="tx1"/>
                  </a:solidFill>
                  <a:latin typeface="Congenial Black" panose="020B0604020202020204" pitchFamily="2" charset="0"/>
                </a:rPr>
                <a:t> Layer</a:t>
              </a:r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5302B4B7-1405-DCD6-8383-E2A977AC8A65}"/>
                </a:ext>
              </a:extLst>
            </p:cNvPr>
            <p:cNvSpPr>
              <a:spLocks/>
            </p:cNvSpPr>
            <p:nvPr/>
          </p:nvSpPr>
          <p:spPr>
            <a:xfrm>
              <a:off x="3860144" y="2903228"/>
              <a:ext cx="4674637" cy="91440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genial Black" panose="02000503040000020004" pitchFamily="2" charset="0"/>
                </a:rPr>
                <a:t>Business Logic </a:t>
              </a:r>
              <a:r>
                <a:rPr lang="en-US" b="1" dirty="0">
                  <a:solidFill>
                    <a:schemeClr val="tx1"/>
                  </a:solidFill>
                  <a:latin typeface="Congenial Black" panose="020B0604020202020204" pitchFamily="2" charset="0"/>
                </a:rPr>
                <a:t>Layer</a:t>
              </a:r>
              <a:endParaRPr lang="en-US" dirty="0">
                <a:solidFill>
                  <a:schemeClr val="tx1"/>
                </a:solidFill>
                <a:latin typeface="Congenial Black" panose="02000503040000020004" pitchFamily="2" charset="0"/>
              </a:endParaRPr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8308A8E6-E332-46A6-330B-75531170F62E}"/>
                </a:ext>
              </a:extLst>
            </p:cNvPr>
            <p:cNvSpPr>
              <a:spLocks/>
            </p:cNvSpPr>
            <p:nvPr/>
          </p:nvSpPr>
          <p:spPr>
            <a:xfrm>
              <a:off x="3860144" y="4370943"/>
              <a:ext cx="4674637" cy="914400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genial Black" panose="02000503040000020004" pitchFamily="2" charset="0"/>
                </a:rPr>
                <a:t>Data Access </a:t>
              </a:r>
              <a:r>
                <a:rPr lang="en-US" b="1" dirty="0">
                  <a:solidFill>
                    <a:schemeClr val="tx1"/>
                  </a:solidFill>
                  <a:latin typeface="Congenial Black" panose="020B0604020202020204" pitchFamily="2" charset="0"/>
                </a:rPr>
                <a:t>Layer</a:t>
              </a:r>
              <a:endParaRPr lang="en-US" dirty="0">
                <a:solidFill>
                  <a:schemeClr val="tx1"/>
                </a:solidFill>
                <a:latin typeface="Congenial Black" panose="02000503040000020004" pitchFamily="2" charset="0"/>
              </a:endParaRPr>
            </a:p>
          </p:txBody>
        </p:sp>
        <p:sp>
          <p:nvSpPr>
            <p:cNvPr id="8" name="Flecha: hacia abajo 7">
              <a:extLst>
                <a:ext uri="{FF2B5EF4-FFF2-40B4-BE49-F238E27FC236}">
                  <a16:creationId xmlns:a16="http://schemas.microsoft.com/office/drawing/2014/main" id="{00A7BD2C-AF02-3508-619D-A49179AE6B37}"/>
                </a:ext>
              </a:extLst>
            </p:cNvPr>
            <p:cNvSpPr/>
            <p:nvPr/>
          </p:nvSpPr>
          <p:spPr>
            <a:xfrm>
              <a:off x="6054894" y="2403489"/>
              <a:ext cx="285136" cy="445160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echa: hacia abajo 9">
              <a:extLst>
                <a:ext uri="{FF2B5EF4-FFF2-40B4-BE49-F238E27FC236}">
                  <a16:creationId xmlns:a16="http://schemas.microsoft.com/office/drawing/2014/main" id="{45172AF3-3260-3B80-4744-8818AE536EA4}"/>
                </a:ext>
              </a:extLst>
            </p:cNvPr>
            <p:cNvSpPr/>
            <p:nvPr/>
          </p:nvSpPr>
          <p:spPr>
            <a:xfrm>
              <a:off x="6054894" y="3865436"/>
              <a:ext cx="285136" cy="445160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90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0.23281 -0.001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ros and cons of Hexagonal Architecture">
            <a:extLst>
              <a:ext uri="{FF2B5EF4-FFF2-40B4-BE49-F238E27FC236}">
                <a16:creationId xmlns:a16="http://schemas.microsoft.com/office/drawing/2014/main" id="{B6E80467-D7E3-47B8-97A3-D3387043D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0"/>
            <a:ext cx="7534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10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C1F0E4E-EE8F-F10C-5512-6DC7D403B350}"/>
              </a:ext>
            </a:extLst>
          </p:cNvPr>
          <p:cNvSpPr>
            <a:spLocks/>
          </p:cNvSpPr>
          <p:nvPr/>
        </p:nvSpPr>
        <p:spPr>
          <a:xfrm>
            <a:off x="193918" y="342532"/>
            <a:ext cx="2204225" cy="139137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ngenial Black" panose="020B0604020202020204" pitchFamily="2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302B4B7-1405-DCD6-8383-E2A977AC8A65}"/>
              </a:ext>
            </a:extLst>
          </p:cNvPr>
          <p:cNvSpPr>
            <a:spLocks/>
          </p:cNvSpPr>
          <p:nvPr/>
        </p:nvSpPr>
        <p:spPr>
          <a:xfrm>
            <a:off x="2856575" y="465826"/>
            <a:ext cx="6292429" cy="37632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genial Black" panose="02000503040000020004" pitchFamily="2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308A8E6-E332-46A6-330B-75531170F62E}"/>
              </a:ext>
            </a:extLst>
          </p:cNvPr>
          <p:cNvSpPr>
            <a:spLocks/>
          </p:cNvSpPr>
          <p:nvPr/>
        </p:nvSpPr>
        <p:spPr>
          <a:xfrm>
            <a:off x="8218202" y="4351564"/>
            <a:ext cx="3609098" cy="18273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genial Black" panose="02000503040000020004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E635C8C-FD67-C5A3-C00F-20737DA67D7D}"/>
              </a:ext>
            </a:extLst>
          </p:cNvPr>
          <p:cNvSpPr/>
          <p:nvPr/>
        </p:nvSpPr>
        <p:spPr>
          <a:xfrm>
            <a:off x="389002" y="783076"/>
            <a:ext cx="1791082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SmsRestController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730CBD-F3F7-7FAC-326E-0D48F50F7A94}"/>
              </a:ext>
            </a:extLst>
          </p:cNvPr>
          <p:cNvSpPr/>
          <p:nvPr/>
        </p:nvSpPr>
        <p:spPr>
          <a:xfrm>
            <a:off x="8496300" y="4644998"/>
            <a:ext cx="2476500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CreateInfoBipSmsAdapter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05F5575-74FD-EBB7-3A9D-D8B098D3DA68}"/>
              </a:ext>
            </a:extLst>
          </p:cNvPr>
          <p:cNvSpPr/>
          <p:nvPr/>
        </p:nvSpPr>
        <p:spPr>
          <a:xfrm>
            <a:off x="9489621" y="5599088"/>
            <a:ext cx="2104485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SmsConfig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1E180A2-DAED-6E56-6288-F5295B57EC33}"/>
              </a:ext>
            </a:extLst>
          </p:cNvPr>
          <p:cNvSpPr/>
          <p:nvPr/>
        </p:nvSpPr>
        <p:spPr>
          <a:xfrm>
            <a:off x="3526289" y="5599087"/>
            <a:ext cx="2476500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CreateTwilioSmsAdapter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4BD6E58-C5FB-8F8C-8448-5311E5B41266}"/>
              </a:ext>
            </a:extLst>
          </p:cNvPr>
          <p:cNvSpPr/>
          <p:nvPr/>
        </p:nvSpPr>
        <p:spPr>
          <a:xfrm>
            <a:off x="3042996" y="591850"/>
            <a:ext cx="2124341" cy="827091"/>
          </a:xfrm>
          <a:prstGeom prst="roundRect">
            <a:avLst/>
          </a:prstGeom>
          <a:solidFill>
            <a:srgbClr val="C7A1E3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F94B0BC-6D9C-AFBD-A70E-781891DDF73D}"/>
              </a:ext>
            </a:extLst>
          </p:cNvPr>
          <p:cNvSpPr/>
          <p:nvPr/>
        </p:nvSpPr>
        <p:spPr>
          <a:xfrm>
            <a:off x="3246282" y="783077"/>
            <a:ext cx="1791082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SendSmsService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F9D2DDD-6974-73AC-9E2F-620AE2ADB40B}"/>
              </a:ext>
            </a:extLst>
          </p:cNvPr>
          <p:cNvSpPr/>
          <p:nvPr/>
        </p:nvSpPr>
        <p:spPr>
          <a:xfrm>
            <a:off x="4320880" y="1555961"/>
            <a:ext cx="3148254" cy="157850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76C5E26-FCA1-3F39-2582-13CCEAA66719}"/>
              </a:ext>
            </a:extLst>
          </p:cNvPr>
          <p:cNvSpPr/>
          <p:nvPr/>
        </p:nvSpPr>
        <p:spPr>
          <a:xfrm>
            <a:off x="4573754" y="1629185"/>
            <a:ext cx="2637065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DomainSendSmsService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BD26959-E265-425D-2BCE-A5AF77E2A4B7}"/>
              </a:ext>
            </a:extLst>
          </p:cNvPr>
          <p:cNvSpPr/>
          <p:nvPr/>
        </p:nvSpPr>
        <p:spPr>
          <a:xfrm>
            <a:off x="4573753" y="2649438"/>
            <a:ext cx="2637065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Sms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C1C602E-FCDA-C744-0DA6-AF909564FBBE}"/>
              </a:ext>
            </a:extLst>
          </p:cNvPr>
          <p:cNvSpPr/>
          <p:nvPr/>
        </p:nvSpPr>
        <p:spPr>
          <a:xfrm>
            <a:off x="6660430" y="3242157"/>
            <a:ext cx="2312120" cy="827091"/>
          </a:xfrm>
          <a:prstGeom prst="roundRect">
            <a:avLst/>
          </a:prstGeom>
          <a:solidFill>
            <a:srgbClr val="C7A1E3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476611C-F9B1-F4CA-8A7D-B1827ABF20ED}"/>
              </a:ext>
            </a:extLst>
          </p:cNvPr>
          <p:cNvSpPr/>
          <p:nvPr/>
        </p:nvSpPr>
        <p:spPr>
          <a:xfrm>
            <a:off x="6764247" y="3429000"/>
            <a:ext cx="2104485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CreateSmsRepository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527EB27-8C09-118F-46EB-8B0C3AF452B9}"/>
              </a:ext>
            </a:extLst>
          </p:cNvPr>
          <p:cNvSpPr txBox="1"/>
          <p:nvPr/>
        </p:nvSpPr>
        <p:spPr>
          <a:xfrm>
            <a:off x="479711" y="1762709"/>
            <a:ext cx="163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</a:t>
            </a:r>
            <a:r>
              <a:rPr lang="es-CO" dirty="0"/>
              <a:t> </a:t>
            </a:r>
            <a:r>
              <a:rPr lang="en-US" dirty="0"/>
              <a:t>Layer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0F5A735-BC1E-3BC4-57DE-85ACD2431B6C}"/>
              </a:ext>
            </a:extLst>
          </p:cNvPr>
          <p:cNvSpPr txBox="1"/>
          <p:nvPr/>
        </p:nvSpPr>
        <p:spPr>
          <a:xfrm>
            <a:off x="5269892" y="4347176"/>
            <a:ext cx="12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</a:t>
            </a:r>
            <a:r>
              <a:rPr lang="es-CO" dirty="0"/>
              <a:t> </a:t>
            </a:r>
            <a:r>
              <a:rPr lang="en-US" dirty="0"/>
              <a:t>Layer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2BC6E23-4E44-6FFD-C965-FBA71FF8E240}"/>
              </a:ext>
            </a:extLst>
          </p:cNvPr>
          <p:cNvSpPr txBox="1"/>
          <p:nvPr/>
        </p:nvSpPr>
        <p:spPr>
          <a:xfrm>
            <a:off x="9020176" y="6207508"/>
            <a:ext cx="20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</a:t>
            </a:r>
            <a:r>
              <a:rPr lang="es-CO" dirty="0"/>
              <a:t> </a:t>
            </a:r>
            <a:r>
              <a:rPr lang="en-US" dirty="0"/>
              <a:t>Layer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93DE33E-8261-B8FE-8C3D-333BD9599939}"/>
              </a:ext>
            </a:extLst>
          </p:cNvPr>
          <p:cNvSpPr txBox="1"/>
          <p:nvPr/>
        </p:nvSpPr>
        <p:spPr>
          <a:xfrm>
            <a:off x="5233162" y="421133"/>
            <a:ext cx="273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</a:t>
            </a:r>
            <a:r>
              <a:rPr lang="en-US" dirty="0" err="1"/>
              <a:t>nbound</a:t>
            </a:r>
            <a:r>
              <a:rPr lang="en-US" dirty="0"/>
              <a:t> port / Interactors</a:t>
            </a:r>
          </a:p>
          <a:p>
            <a:r>
              <a:rPr lang="en-US" dirty="0"/>
              <a:t>Use Cases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80F1FBC-D8DE-9C1D-0B25-C74585BD719A}"/>
              </a:ext>
            </a:extLst>
          </p:cNvPr>
          <p:cNvSpPr txBox="1"/>
          <p:nvPr/>
        </p:nvSpPr>
        <p:spPr>
          <a:xfrm>
            <a:off x="7816489" y="2586961"/>
            <a:ext cx="30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Out</a:t>
            </a:r>
            <a:r>
              <a:rPr lang="en-US" dirty="0"/>
              <a:t>bound port / Repositories</a:t>
            </a:r>
          </a:p>
          <a:p>
            <a:r>
              <a:rPr lang="en-US" dirty="0"/>
              <a:t>CRUD Operations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FA4965E-D939-0574-AE8C-7CD50C0B0B3F}"/>
              </a:ext>
            </a:extLst>
          </p:cNvPr>
          <p:cNvSpPr txBox="1"/>
          <p:nvPr/>
        </p:nvSpPr>
        <p:spPr>
          <a:xfrm>
            <a:off x="2554449" y="2062999"/>
            <a:ext cx="273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- Models</a:t>
            </a:r>
          </a:p>
          <a:p>
            <a:r>
              <a:rPr lang="en-US" dirty="0"/>
              <a:t>Business Logic</a:t>
            </a:r>
          </a:p>
        </p:txBody>
      </p: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E8FF377D-06D3-6A3F-C4F5-5A8E21E180E8}"/>
              </a:ext>
            </a:extLst>
          </p:cNvPr>
          <p:cNvCxnSpPr>
            <a:stCxn id="11" idx="1"/>
            <a:endCxn id="9" idx="2"/>
          </p:cNvCxnSpPr>
          <p:nvPr/>
        </p:nvCxnSpPr>
        <p:spPr>
          <a:xfrm rot="10800000">
            <a:off x="4141824" y="1207621"/>
            <a:ext cx="431931" cy="63383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77FEE142-482A-5E9F-C091-97632FF8D4D2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180084" y="995348"/>
            <a:ext cx="1066198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A0A2BE44-87F4-0DA5-A9A6-6077DF729620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7210819" y="1841457"/>
            <a:ext cx="605671" cy="158754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028AB9F6-8111-50BE-EF32-616B75A9F29C}"/>
              </a:ext>
            </a:extLst>
          </p:cNvPr>
          <p:cNvCxnSpPr>
            <a:cxnSpLocks/>
            <a:stCxn id="14" idx="0"/>
            <a:endCxn id="19" idx="3"/>
          </p:cNvCxnSpPr>
          <p:nvPr/>
        </p:nvCxnSpPr>
        <p:spPr>
          <a:xfrm rot="16200000" flipV="1">
            <a:off x="8858903" y="3769351"/>
            <a:ext cx="989295" cy="76200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BC4C1EB5-5B67-B35B-9E49-0AC1BCA4D12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5594432" y="2351583"/>
            <a:ext cx="595710" cy="1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09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0.40768 -0.13657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78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9" grpId="0" animBg="1"/>
      <p:bldP spid="18" grpId="0" animBg="1"/>
      <p:bldP spid="11" grpId="0" animBg="1"/>
      <p:bldP spid="12" grpId="0" animBg="1"/>
      <p:bldP spid="19" grpId="0" animBg="1"/>
      <p:bldP spid="13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ED913-C241-FAAA-EBF8-9300BE18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genial Black" panose="02000503040000020004" pitchFamily="2" charset="0"/>
              </a:rPr>
              <a:t>Acknowledgments &amp; References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34DB2-36E7-6806-2B1E-AE39DAD7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ongenial" panose="02000503040000020004" pitchFamily="2" charset="0"/>
                <a:hlinkClick r:id="rId2"/>
              </a:rPr>
              <a:t>https://www.dineshonjava.com/software-architecture-patterns-and-designs/</a:t>
            </a:r>
            <a:endParaRPr lang="en-US" dirty="0">
              <a:latin typeface="Congenial" panose="02000503040000020004" pitchFamily="2" charset="0"/>
            </a:endParaRPr>
          </a:p>
          <a:p>
            <a:r>
              <a:rPr lang="en-US" dirty="0">
                <a:latin typeface="Congenial" panose="02000503040000020004" pitchFamily="2" charset="0"/>
                <a:hlinkClick r:id="rId3"/>
              </a:rPr>
              <a:t>https://www.dineshonjava.com/a-practical-example-of-hexagonal-architecture-in-java/</a:t>
            </a:r>
            <a:endParaRPr lang="en-US" dirty="0">
              <a:latin typeface="Congenial" panose="02000503040000020004" pitchFamily="2" charset="0"/>
            </a:endParaRPr>
          </a:p>
          <a:p>
            <a:r>
              <a:rPr lang="en-US" dirty="0">
                <a:latin typeface="Congenial" panose="02000503040000020004" pitchFamily="2" charset="0"/>
                <a:hlinkClick r:id="rId4"/>
              </a:rPr>
              <a:t>https://netflixtechblog.com/ready-for-changes-with-hexagonal-architecture-b315ec967749</a:t>
            </a:r>
            <a:endParaRPr lang="en-US" dirty="0">
              <a:latin typeface="Congenial" panose="02000503040000020004" pitchFamily="2" charset="0"/>
            </a:endParaRPr>
          </a:p>
          <a:p>
            <a:r>
              <a:rPr lang="en-US" dirty="0">
                <a:latin typeface="Congenial" panose="02000503040000020004" pitchFamily="2" charset="0"/>
                <a:hlinkClick r:id="rId5"/>
              </a:rPr>
              <a:t>https://medium.com/bancolombia-tech/clean-architecture-aislando-los-detalles-4f9530f35d7a</a:t>
            </a:r>
            <a:endParaRPr lang="en-US" dirty="0">
              <a:latin typeface="Congenial" panose="02000503040000020004" pitchFamily="2" charset="0"/>
            </a:endParaRPr>
          </a:p>
          <a:p>
            <a:r>
              <a:rPr lang="en-US" dirty="0">
                <a:latin typeface="Congenial" panose="02000503040000020004" pitchFamily="2" charset="0"/>
                <a:hlinkClick r:id="rId6"/>
              </a:rPr>
              <a:t>https://www.baeldung.com/hexagonal-architecture-ddd-spring#hexagonal</a:t>
            </a:r>
            <a:endParaRPr lang="en-US" dirty="0">
              <a:latin typeface="Congenial" panose="02000503040000020004" pitchFamily="2" charset="0"/>
            </a:endParaRPr>
          </a:p>
          <a:p>
            <a:r>
              <a:rPr lang="en-US" dirty="0">
                <a:latin typeface="Congenial" panose="02000503040000020004" pitchFamily="2" charset="0"/>
                <a:hlinkClick r:id="rId7"/>
              </a:rPr>
              <a:t>https://thedomaindrivendesign.io/developing-the-ubiquitous-language/</a:t>
            </a:r>
            <a:endParaRPr lang="en-US" dirty="0">
              <a:latin typeface="Congenial" panose="02000503040000020004" pitchFamily="2" charset="0"/>
            </a:endParaRPr>
          </a:p>
          <a:p>
            <a:r>
              <a:rPr lang="en-US" dirty="0">
                <a:latin typeface="Congenial" panose="02000503040000020004" pitchFamily="2" charset="0"/>
                <a:hlinkClick r:id="rId8"/>
              </a:rPr>
              <a:t>https://www.wrike.com/blog/what-is-a-use-case/</a:t>
            </a:r>
            <a:endParaRPr lang="en-US" dirty="0">
              <a:latin typeface="Congenial" panose="02000503040000020004" pitchFamily="2" charset="0"/>
            </a:endParaRPr>
          </a:p>
          <a:p>
            <a:r>
              <a:rPr lang="en-US" dirty="0">
                <a:latin typeface="Congenial" panose="02000503040000020004" pitchFamily="2" charset="0"/>
                <a:hlinkClick r:id="rId9"/>
              </a:rPr>
              <a:t>https://www.youtube.com/watch?v=IZWLnn2fNko</a:t>
            </a:r>
            <a:endParaRPr lang="en-US" dirty="0">
              <a:latin typeface="Congenial" panose="02000503040000020004" pitchFamily="2" charset="0"/>
            </a:endParaRPr>
          </a:p>
          <a:p>
            <a:r>
              <a:rPr lang="en-US" dirty="0">
                <a:latin typeface="Congenial" panose="02000503040000020004" pitchFamily="2" charset="0"/>
                <a:hlinkClick r:id="rId10"/>
              </a:rPr>
              <a:t>https://www.youtube.com/watch?v=wYWh5rg88UE</a:t>
            </a:r>
            <a:endParaRPr lang="en-US" dirty="0">
              <a:latin typeface="Congenial" panose="02000503040000020004" pitchFamily="2" charset="0"/>
            </a:endParaRPr>
          </a:p>
          <a:p>
            <a:r>
              <a:rPr lang="en-US" dirty="0">
                <a:latin typeface="Congenial" panose="02000503040000020004" pitchFamily="2" charset="0"/>
                <a:hlinkClick r:id="rId11"/>
              </a:rPr>
              <a:t>https://cardoai.com/what-is-hexagonal-architecture-should-you-use-it/</a:t>
            </a:r>
            <a:endParaRPr lang="en-US" dirty="0">
              <a:latin typeface="Congenial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53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36AEABD-6FEE-151A-C293-B233CB84A054}"/>
              </a:ext>
            </a:extLst>
          </p:cNvPr>
          <p:cNvSpPr/>
          <p:nvPr/>
        </p:nvSpPr>
        <p:spPr>
          <a:xfrm>
            <a:off x="6105835" y="825612"/>
            <a:ext cx="5830529" cy="5069633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C1F0E4E-EE8F-F10C-5512-6DC7D403B350}"/>
              </a:ext>
            </a:extLst>
          </p:cNvPr>
          <p:cNvSpPr>
            <a:spLocks/>
          </p:cNvSpPr>
          <p:nvPr/>
        </p:nvSpPr>
        <p:spPr>
          <a:xfrm>
            <a:off x="6701670" y="1425681"/>
            <a:ext cx="4674637" cy="9144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Congenial Black" panose="020B0604020202020204" pitchFamily="2" charset="0"/>
              </a:rPr>
              <a:t>P</a:t>
            </a:r>
            <a:r>
              <a:rPr lang="en-US" b="1" dirty="0" err="1">
                <a:solidFill>
                  <a:schemeClr val="tx1"/>
                </a:solidFill>
                <a:latin typeface="Congenial Black" panose="020B0604020202020204" pitchFamily="2" charset="0"/>
              </a:rPr>
              <a:t>resentation</a:t>
            </a:r>
            <a:r>
              <a:rPr lang="en-US" b="1" dirty="0">
                <a:solidFill>
                  <a:schemeClr val="tx1"/>
                </a:solidFill>
                <a:latin typeface="Congenial Black" panose="020B0604020202020204" pitchFamily="2" charset="0"/>
              </a:rPr>
              <a:t> Layer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302B4B7-1405-DCD6-8383-E2A977AC8A65}"/>
              </a:ext>
            </a:extLst>
          </p:cNvPr>
          <p:cNvSpPr>
            <a:spLocks/>
          </p:cNvSpPr>
          <p:nvPr/>
        </p:nvSpPr>
        <p:spPr>
          <a:xfrm>
            <a:off x="6701670" y="2893396"/>
            <a:ext cx="4674637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Business Logic </a:t>
            </a:r>
            <a:r>
              <a:rPr lang="en-US" b="1" dirty="0">
                <a:solidFill>
                  <a:schemeClr val="tx1"/>
                </a:solidFill>
                <a:latin typeface="Congenial Black" panose="020B0604020202020204" pitchFamily="2" charset="0"/>
              </a:rPr>
              <a:t>Layer</a:t>
            </a:r>
            <a:endParaRPr lang="en-US" dirty="0">
              <a:solidFill>
                <a:schemeClr val="tx1"/>
              </a:solidFill>
              <a:latin typeface="Congenial Black" panose="02000503040000020004" pitchFamily="2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308A8E6-E332-46A6-330B-75531170F62E}"/>
              </a:ext>
            </a:extLst>
          </p:cNvPr>
          <p:cNvSpPr>
            <a:spLocks/>
          </p:cNvSpPr>
          <p:nvPr/>
        </p:nvSpPr>
        <p:spPr>
          <a:xfrm>
            <a:off x="6701670" y="4361111"/>
            <a:ext cx="4674637" cy="9144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Data Access </a:t>
            </a:r>
            <a:r>
              <a:rPr lang="en-US" b="1" dirty="0">
                <a:solidFill>
                  <a:schemeClr val="tx1"/>
                </a:solidFill>
                <a:latin typeface="Congenial Black" panose="020B0604020202020204" pitchFamily="2" charset="0"/>
              </a:rPr>
              <a:t>Layer</a:t>
            </a:r>
            <a:endParaRPr lang="en-US" dirty="0">
              <a:solidFill>
                <a:schemeClr val="tx1"/>
              </a:solidFill>
              <a:latin typeface="Congenial Black" panose="02000503040000020004" pitchFamily="2" charset="0"/>
            </a:endParaRP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00A7BD2C-AF02-3508-619D-A49179AE6B37}"/>
              </a:ext>
            </a:extLst>
          </p:cNvPr>
          <p:cNvSpPr/>
          <p:nvPr/>
        </p:nvSpPr>
        <p:spPr>
          <a:xfrm>
            <a:off x="8896420" y="2393657"/>
            <a:ext cx="285136" cy="44516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45172AF3-3260-3B80-4744-8818AE536EA4}"/>
              </a:ext>
            </a:extLst>
          </p:cNvPr>
          <p:cNvSpPr/>
          <p:nvPr/>
        </p:nvSpPr>
        <p:spPr>
          <a:xfrm>
            <a:off x="8896420" y="3855604"/>
            <a:ext cx="285136" cy="44516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199C19-52E0-6A81-8481-0D40C9260C7E}"/>
              </a:ext>
            </a:extLst>
          </p:cNvPr>
          <p:cNvSpPr txBox="1"/>
          <p:nvPr/>
        </p:nvSpPr>
        <p:spPr>
          <a:xfrm>
            <a:off x="546847" y="1443841"/>
            <a:ext cx="39713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genial" panose="020B0604020202020204" pitchFamily="2" charset="0"/>
              </a:rPr>
              <a:t>Presentation Layer: </a:t>
            </a:r>
          </a:p>
          <a:p>
            <a:endParaRPr lang="en-US" dirty="0">
              <a:latin typeface="Congenial" panose="020B0604020202020204" pitchFamily="2" charset="0"/>
            </a:endParaRPr>
          </a:p>
          <a:p>
            <a:r>
              <a:rPr lang="en-US" dirty="0">
                <a:latin typeface="Congenial" panose="020B0604020202020204" pitchFamily="2" charset="0"/>
              </a:rPr>
              <a:t>Also known as the user interface (UI) layer.</a:t>
            </a:r>
          </a:p>
          <a:p>
            <a:endParaRPr lang="en-US" dirty="0">
              <a:latin typeface="Congenial" panose="020B0604020202020204" pitchFamily="2" charset="0"/>
            </a:endParaRPr>
          </a:p>
          <a:p>
            <a:r>
              <a:rPr lang="en-US" dirty="0">
                <a:latin typeface="Congenial" panose="020B0604020202020204" pitchFamily="2" charset="0"/>
              </a:rPr>
              <a:t>In Java, the UI layer is often implemented using technologies like JavaFX or Swing for desktop applications.</a:t>
            </a:r>
          </a:p>
          <a:p>
            <a:endParaRPr lang="en-US" dirty="0">
              <a:latin typeface="Congenial" panose="020B0604020202020204" pitchFamily="2" charset="0"/>
            </a:endParaRPr>
          </a:p>
          <a:p>
            <a:r>
              <a:rPr lang="en-US" dirty="0" err="1">
                <a:latin typeface="Congenial" panose="020B0604020202020204" pitchFamily="2" charset="0"/>
              </a:rPr>
              <a:t>JavaServer</a:t>
            </a:r>
            <a:r>
              <a:rPr lang="en-US" dirty="0">
                <a:latin typeface="Congenial" panose="020B0604020202020204" pitchFamily="2" charset="0"/>
              </a:rPr>
              <a:t> Faces (JSF) or Java Servlets and </a:t>
            </a:r>
            <a:r>
              <a:rPr lang="en-US" dirty="0" err="1">
                <a:latin typeface="Congenial" panose="020B0604020202020204" pitchFamily="2" charset="0"/>
              </a:rPr>
              <a:t>JavaServer</a:t>
            </a:r>
            <a:r>
              <a:rPr lang="en-US" dirty="0">
                <a:latin typeface="Congenial" panose="020B0604020202020204" pitchFamily="2" charset="0"/>
              </a:rPr>
              <a:t> Pages (JSP) are commonly used for web-based UI development.</a:t>
            </a:r>
          </a:p>
        </p:txBody>
      </p:sp>
    </p:spTree>
    <p:extLst>
      <p:ext uri="{BB962C8B-B14F-4D97-AF65-F5344CB8AC3E}">
        <p14:creationId xmlns:p14="http://schemas.microsoft.com/office/powerpoint/2010/main" val="250535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36AEABD-6FEE-151A-C293-B233CB84A054}"/>
              </a:ext>
            </a:extLst>
          </p:cNvPr>
          <p:cNvSpPr/>
          <p:nvPr/>
        </p:nvSpPr>
        <p:spPr>
          <a:xfrm>
            <a:off x="6105835" y="825612"/>
            <a:ext cx="5830529" cy="5069633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C1F0E4E-EE8F-F10C-5512-6DC7D403B350}"/>
              </a:ext>
            </a:extLst>
          </p:cNvPr>
          <p:cNvSpPr>
            <a:spLocks/>
          </p:cNvSpPr>
          <p:nvPr/>
        </p:nvSpPr>
        <p:spPr>
          <a:xfrm>
            <a:off x="6701670" y="1425681"/>
            <a:ext cx="4674637" cy="9144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Congenial Black" panose="020B0604020202020204" pitchFamily="2" charset="0"/>
              </a:rPr>
              <a:t>P</a:t>
            </a:r>
            <a:r>
              <a:rPr lang="en-US" b="1" dirty="0" err="1">
                <a:solidFill>
                  <a:schemeClr val="tx1"/>
                </a:solidFill>
                <a:latin typeface="Congenial Black" panose="020B0604020202020204" pitchFamily="2" charset="0"/>
              </a:rPr>
              <a:t>resentation</a:t>
            </a:r>
            <a:r>
              <a:rPr lang="en-US" b="1" dirty="0">
                <a:solidFill>
                  <a:schemeClr val="tx1"/>
                </a:solidFill>
                <a:latin typeface="Congenial Black" panose="020B0604020202020204" pitchFamily="2" charset="0"/>
              </a:rPr>
              <a:t> Layer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302B4B7-1405-DCD6-8383-E2A977AC8A65}"/>
              </a:ext>
            </a:extLst>
          </p:cNvPr>
          <p:cNvSpPr>
            <a:spLocks/>
          </p:cNvSpPr>
          <p:nvPr/>
        </p:nvSpPr>
        <p:spPr>
          <a:xfrm>
            <a:off x="6701670" y="2893396"/>
            <a:ext cx="4674637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Business Logic </a:t>
            </a:r>
            <a:r>
              <a:rPr lang="en-US" b="1" dirty="0">
                <a:solidFill>
                  <a:schemeClr val="tx1"/>
                </a:solidFill>
                <a:latin typeface="Congenial Black" panose="020B0604020202020204" pitchFamily="2" charset="0"/>
              </a:rPr>
              <a:t>Layer</a:t>
            </a:r>
            <a:endParaRPr lang="en-US" dirty="0">
              <a:solidFill>
                <a:schemeClr val="tx1"/>
              </a:solidFill>
              <a:latin typeface="Congenial Black" panose="02000503040000020004" pitchFamily="2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308A8E6-E332-46A6-330B-75531170F62E}"/>
              </a:ext>
            </a:extLst>
          </p:cNvPr>
          <p:cNvSpPr>
            <a:spLocks/>
          </p:cNvSpPr>
          <p:nvPr/>
        </p:nvSpPr>
        <p:spPr>
          <a:xfrm>
            <a:off x="6701670" y="4361111"/>
            <a:ext cx="4674637" cy="9144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Data Access </a:t>
            </a:r>
            <a:r>
              <a:rPr lang="en-US" b="1" dirty="0">
                <a:solidFill>
                  <a:schemeClr val="tx1"/>
                </a:solidFill>
                <a:latin typeface="Congenial Black" panose="020B0604020202020204" pitchFamily="2" charset="0"/>
              </a:rPr>
              <a:t>Layer</a:t>
            </a:r>
            <a:endParaRPr lang="en-US" dirty="0">
              <a:solidFill>
                <a:schemeClr val="tx1"/>
              </a:solidFill>
              <a:latin typeface="Congenial Black" panose="02000503040000020004" pitchFamily="2" charset="0"/>
            </a:endParaRP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00A7BD2C-AF02-3508-619D-A49179AE6B37}"/>
              </a:ext>
            </a:extLst>
          </p:cNvPr>
          <p:cNvSpPr/>
          <p:nvPr/>
        </p:nvSpPr>
        <p:spPr>
          <a:xfrm>
            <a:off x="8896420" y="2393657"/>
            <a:ext cx="285136" cy="44516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45172AF3-3260-3B80-4744-8818AE536EA4}"/>
              </a:ext>
            </a:extLst>
          </p:cNvPr>
          <p:cNvSpPr/>
          <p:nvPr/>
        </p:nvSpPr>
        <p:spPr>
          <a:xfrm>
            <a:off x="8896420" y="3855604"/>
            <a:ext cx="285136" cy="44516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199C19-52E0-6A81-8481-0D40C9260C7E}"/>
              </a:ext>
            </a:extLst>
          </p:cNvPr>
          <p:cNvSpPr txBox="1"/>
          <p:nvPr/>
        </p:nvSpPr>
        <p:spPr>
          <a:xfrm>
            <a:off x="546847" y="1443841"/>
            <a:ext cx="39713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genial" panose="020B0604020202020204" pitchFamily="2" charset="0"/>
              </a:rPr>
              <a:t>Business Layer: </a:t>
            </a:r>
          </a:p>
          <a:p>
            <a:endParaRPr lang="en-US" dirty="0">
              <a:latin typeface="Congenial" panose="020B0604020202020204" pitchFamily="2" charset="0"/>
            </a:endParaRPr>
          </a:p>
          <a:p>
            <a:r>
              <a:rPr lang="en-US" dirty="0">
                <a:latin typeface="Congenial" panose="020B0604020202020204" pitchFamily="2" charset="0"/>
              </a:rPr>
              <a:t>Also known as the logic layer or the domain layer.</a:t>
            </a:r>
          </a:p>
          <a:p>
            <a:endParaRPr lang="en-US" dirty="0">
              <a:latin typeface="Congenial" panose="020B0604020202020204" pitchFamily="2" charset="0"/>
            </a:endParaRPr>
          </a:p>
          <a:p>
            <a:r>
              <a:rPr lang="en-US" dirty="0">
                <a:latin typeface="Congenial" panose="020B0604020202020204" pitchFamily="2" charset="0"/>
              </a:rPr>
              <a:t>Contains the core business logic of the application. It encapsulates the rules, processes, and operations that define how the application functions..</a:t>
            </a:r>
          </a:p>
        </p:txBody>
      </p:sp>
    </p:spTree>
    <p:extLst>
      <p:ext uri="{BB962C8B-B14F-4D97-AF65-F5344CB8AC3E}">
        <p14:creationId xmlns:p14="http://schemas.microsoft.com/office/powerpoint/2010/main" val="38292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36AEABD-6FEE-151A-C293-B233CB84A054}"/>
              </a:ext>
            </a:extLst>
          </p:cNvPr>
          <p:cNvSpPr/>
          <p:nvPr/>
        </p:nvSpPr>
        <p:spPr>
          <a:xfrm>
            <a:off x="6105835" y="825612"/>
            <a:ext cx="5830529" cy="5069633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C1F0E4E-EE8F-F10C-5512-6DC7D403B350}"/>
              </a:ext>
            </a:extLst>
          </p:cNvPr>
          <p:cNvSpPr>
            <a:spLocks/>
          </p:cNvSpPr>
          <p:nvPr/>
        </p:nvSpPr>
        <p:spPr>
          <a:xfrm>
            <a:off x="6701670" y="1425681"/>
            <a:ext cx="4674637" cy="9144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Congenial Black" panose="020B0604020202020204" pitchFamily="2" charset="0"/>
              </a:rPr>
              <a:t>P</a:t>
            </a:r>
            <a:r>
              <a:rPr lang="en-US" b="1" dirty="0" err="1">
                <a:solidFill>
                  <a:schemeClr val="tx1"/>
                </a:solidFill>
                <a:latin typeface="Congenial Black" panose="020B0604020202020204" pitchFamily="2" charset="0"/>
              </a:rPr>
              <a:t>resentation</a:t>
            </a:r>
            <a:r>
              <a:rPr lang="en-US" b="1" dirty="0">
                <a:solidFill>
                  <a:schemeClr val="tx1"/>
                </a:solidFill>
                <a:latin typeface="Congenial Black" panose="020B0604020202020204" pitchFamily="2" charset="0"/>
              </a:rPr>
              <a:t> Layer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302B4B7-1405-DCD6-8383-E2A977AC8A65}"/>
              </a:ext>
            </a:extLst>
          </p:cNvPr>
          <p:cNvSpPr>
            <a:spLocks/>
          </p:cNvSpPr>
          <p:nvPr/>
        </p:nvSpPr>
        <p:spPr>
          <a:xfrm>
            <a:off x="6701670" y="2893396"/>
            <a:ext cx="4674637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Business Logic </a:t>
            </a:r>
            <a:r>
              <a:rPr lang="en-US" b="1" dirty="0">
                <a:solidFill>
                  <a:schemeClr val="tx1"/>
                </a:solidFill>
                <a:latin typeface="Congenial Black" panose="020B0604020202020204" pitchFamily="2" charset="0"/>
              </a:rPr>
              <a:t>Layer</a:t>
            </a:r>
            <a:endParaRPr lang="en-US" dirty="0">
              <a:solidFill>
                <a:schemeClr val="tx1"/>
              </a:solidFill>
              <a:latin typeface="Congenial Black" panose="02000503040000020004" pitchFamily="2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308A8E6-E332-46A6-330B-75531170F62E}"/>
              </a:ext>
            </a:extLst>
          </p:cNvPr>
          <p:cNvSpPr>
            <a:spLocks/>
          </p:cNvSpPr>
          <p:nvPr/>
        </p:nvSpPr>
        <p:spPr>
          <a:xfrm>
            <a:off x="6701670" y="4361111"/>
            <a:ext cx="4674637" cy="9144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Data Access </a:t>
            </a:r>
            <a:r>
              <a:rPr lang="en-US" b="1" dirty="0">
                <a:solidFill>
                  <a:schemeClr val="tx1"/>
                </a:solidFill>
                <a:latin typeface="Congenial Black" panose="020B0604020202020204" pitchFamily="2" charset="0"/>
              </a:rPr>
              <a:t>Layer</a:t>
            </a:r>
            <a:endParaRPr lang="en-US" dirty="0">
              <a:solidFill>
                <a:schemeClr val="tx1"/>
              </a:solidFill>
              <a:latin typeface="Congenial Black" panose="02000503040000020004" pitchFamily="2" charset="0"/>
            </a:endParaRP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00A7BD2C-AF02-3508-619D-A49179AE6B37}"/>
              </a:ext>
            </a:extLst>
          </p:cNvPr>
          <p:cNvSpPr/>
          <p:nvPr/>
        </p:nvSpPr>
        <p:spPr>
          <a:xfrm>
            <a:off x="8896420" y="2393657"/>
            <a:ext cx="285136" cy="44516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45172AF3-3260-3B80-4744-8818AE536EA4}"/>
              </a:ext>
            </a:extLst>
          </p:cNvPr>
          <p:cNvSpPr/>
          <p:nvPr/>
        </p:nvSpPr>
        <p:spPr>
          <a:xfrm>
            <a:off x="8896420" y="3855604"/>
            <a:ext cx="285136" cy="44516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199C19-52E0-6A81-8481-0D40C9260C7E}"/>
              </a:ext>
            </a:extLst>
          </p:cNvPr>
          <p:cNvSpPr txBox="1"/>
          <p:nvPr/>
        </p:nvSpPr>
        <p:spPr>
          <a:xfrm>
            <a:off x="546847" y="1443841"/>
            <a:ext cx="39713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genial" panose="020B0604020202020204" pitchFamily="2" charset="0"/>
              </a:rPr>
              <a:t>Data Access Layer: </a:t>
            </a:r>
          </a:p>
          <a:p>
            <a:endParaRPr lang="en-US" dirty="0">
              <a:latin typeface="Congenial" panose="020B0604020202020204" pitchFamily="2" charset="0"/>
            </a:endParaRPr>
          </a:p>
          <a:p>
            <a:r>
              <a:rPr lang="en-US" dirty="0">
                <a:latin typeface="Congenial" panose="020B0604020202020204" pitchFamily="2" charset="0"/>
              </a:rPr>
              <a:t>Sometimes referred to as the persistence layer or the data layer.</a:t>
            </a:r>
          </a:p>
          <a:p>
            <a:endParaRPr lang="en-US" dirty="0">
              <a:latin typeface="Congenial" panose="020B0604020202020204" pitchFamily="2" charset="0"/>
            </a:endParaRPr>
          </a:p>
          <a:p>
            <a:r>
              <a:rPr lang="en-US" dirty="0">
                <a:latin typeface="Congenial" panose="020B0604020202020204" pitchFamily="2" charset="0"/>
              </a:rPr>
              <a:t>Handles the storage and retrieval of data from a data source, such as a database or a web service.</a:t>
            </a:r>
          </a:p>
          <a:p>
            <a:endParaRPr lang="en-US" dirty="0">
              <a:latin typeface="Congenial" panose="020B0604020202020204" pitchFamily="2" charset="0"/>
            </a:endParaRPr>
          </a:p>
          <a:p>
            <a:r>
              <a:rPr lang="en-US" dirty="0">
                <a:latin typeface="Congenial" panose="020B0604020202020204" pitchFamily="2" charset="0"/>
              </a:rPr>
              <a:t>Interacts with the database or external services to perform CRUD (Create, Read, Update, Delete) operations.</a:t>
            </a:r>
          </a:p>
        </p:txBody>
      </p:sp>
    </p:spTree>
    <p:extLst>
      <p:ext uri="{BB962C8B-B14F-4D97-AF65-F5344CB8AC3E}">
        <p14:creationId xmlns:p14="http://schemas.microsoft.com/office/powerpoint/2010/main" val="203532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527651E-A5CF-C7CD-F2E5-A79E675AD155}"/>
              </a:ext>
            </a:extLst>
          </p:cNvPr>
          <p:cNvGrpSpPr/>
          <p:nvPr/>
        </p:nvGrpSpPr>
        <p:grpSpPr>
          <a:xfrm>
            <a:off x="6105835" y="825612"/>
            <a:ext cx="5830529" cy="5069633"/>
            <a:chOff x="3264309" y="835444"/>
            <a:chExt cx="5830529" cy="5069633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E36AEABD-6FEE-151A-C293-B233CB84A054}"/>
                </a:ext>
              </a:extLst>
            </p:cNvPr>
            <p:cNvSpPr/>
            <p:nvPr/>
          </p:nvSpPr>
          <p:spPr>
            <a:xfrm>
              <a:off x="3264309" y="835444"/>
              <a:ext cx="5830529" cy="5069633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2C1F0E4E-EE8F-F10C-5512-6DC7D403B350}"/>
                </a:ext>
              </a:extLst>
            </p:cNvPr>
            <p:cNvSpPr>
              <a:spLocks/>
            </p:cNvSpPr>
            <p:nvPr/>
          </p:nvSpPr>
          <p:spPr>
            <a:xfrm>
              <a:off x="3860144" y="1435513"/>
              <a:ext cx="4674637" cy="914400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>
                  <a:solidFill>
                    <a:schemeClr val="tx1"/>
                  </a:solidFill>
                  <a:latin typeface="Congenial Black" panose="020B0604020202020204" pitchFamily="2" charset="0"/>
                </a:rPr>
                <a:t>P</a:t>
              </a:r>
              <a:r>
                <a:rPr lang="en-US" b="1" dirty="0" err="1">
                  <a:solidFill>
                    <a:schemeClr val="tx1"/>
                  </a:solidFill>
                  <a:latin typeface="Congenial Black" panose="020B0604020202020204" pitchFamily="2" charset="0"/>
                </a:rPr>
                <a:t>resentation</a:t>
              </a:r>
              <a:r>
                <a:rPr lang="en-US" b="1" dirty="0">
                  <a:solidFill>
                    <a:schemeClr val="tx1"/>
                  </a:solidFill>
                  <a:latin typeface="Congenial Black" panose="020B0604020202020204" pitchFamily="2" charset="0"/>
                </a:rPr>
                <a:t> Layer</a:t>
              </a:r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5302B4B7-1405-DCD6-8383-E2A977AC8A65}"/>
                </a:ext>
              </a:extLst>
            </p:cNvPr>
            <p:cNvSpPr>
              <a:spLocks/>
            </p:cNvSpPr>
            <p:nvPr/>
          </p:nvSpPr>
          <p:spPr>
            <a:xfrm>
              <a:off x="3860144" y="2903228"/>
              <a:ext cx="4674637" cy="91440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genial Black" panose="02000503040000020004" pitchFamily="2" charset="0"/>
                </a:rPr>
                <a:t>Business Logic </a:t>
              </a:r>
              <a:r>
                <a:rPr lang="en-US" b="1" dirty="0">
                  <a:solidFill>
                    <a:schemeClr val="tx1"/>
                  </a:solidFill>
                  <a:latin typeface="Congenial Black" panose="020B0604020202020204" pitchFamily="2" charset="0"/>
                </a:rPr>
                <a:t>Layer</a:t>
              </a:r>
              <a:endParaRPr lang="en-US" dirty="0">
                <a:solidFill>
                  <a:schemeClr val="tx1"/>
                </a:solidFill>
                <a:latin typeface="Congenial Black" panose="02000503040000020004" pitchFamily="2" charset="0"/>
              </a:endParaRPr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8308A8E6-E332-46A6-330B-75531170F62E}"/>
                </a:ext>
              </a:extLst>
            </p:cNvPr>
            <p:cNvSpPr>
              <a:spLocks/>
            </p:cNvSpPr>
            <p:nvPr/>
          </p:nvSpPr>
          <p:spPr>
            <a:xfrm>
              <a:off x="3860144" y="4370943"/>
              <a:ext cx="4674637" cy="914400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genial Black" panose="02000503040000020004" pitchFamily="2" charset="0"/>
                </a:rPr>
                <a:t>Data Access </a:t>
              </a:r>
              <a:r>
                <a:rPr lang="en-US" b="1" dirty="0">
                  <a:solidFill>
                    <a:schemeClr val="tx1"/>
                  </a:solidFill>
                  <a:latin typeface="Congenial Black" panose="020B0604020202020204" pitchFamily="2" charset="0"/>
                </a:rPr>
                <a:t>Layer</a:t>
              </a:r>
              <a:endParaRPr lang="en-US" dirty="0">
                <a:solidFill>
                  <a:schemeClr val="tx1"/>
                </a:solidFill>
                <a:latin typeface="Congenial Black" panose="02000503040000020004" pitchFamily="2" charset="0"/>
              </a:endParaRPr>
            </a:p>
          </p:txBody>
        </p:sp>
        <p:sp>
          <p:nvSpPr>
            <p:cNvPr id="8" name="Flecha: hacia abajo 7">
              <a:extLst>
                <a:ext uri="{FF2B5EF4-FFF2-40B4-BE49-F238E27FC236}">
                  <a16:creationId xmlns:a16="http://schemas.microsoft.com/office/drawing/2014/main" id="{00A7BD2C-AF02-3508-619D-A49179AE6B37}"/>
                </a:ext>
              </a:extLst>
            </p:cNvPr>
            <p:cNvSpPr/>
            <p:nvPr/>
          </p:nvSpPr>
          <p:spPr>
            <a:xfrm>
              <a:off x="6054894" y="2403489"/>
              <a:ext cx="285136" cy="445160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echa: hacia abajo 9">
              <a:extLst>
                <a:ext uri="{FF2B5EF4-FFF2-40B4-BE49-F238E27FC236}">
                  <a16:creationId xmlns:a16="http://schemas.microsoft.com/office/drawing/2014/main" id="{45172AF3-3260-3B80-4744-8818AE536EA4}"/>
                </a:ext>
              </a:extLst>
            </p:cNvPr>
            <p:cNvSpPr/>
            <p:nvPr/>
          </p:nvSpPr>
          <p:spPr>
            <a:xfrm>
              <a:off x="6054894" y="3865436"/>
              <a:ext cx="285136" cy="445160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593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-0.24062 0.0046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04B4C54-92E6-DEDE-361A-01A2D2CF04F7}"/>
              </a:ext>
            </a:extLst>
          </p:cNvPr>
          <p:cNvGrpSpPr/>
          <p:nvPr/>
        </p:nvGrpSpPr>
        <p:grpSpPr>
          <a:xfrm>
            <a:off x="3165373" y="833709"/>
            <a:ext cx="5830529" cy="5069633"/>
            <a:chOff x="3264309" y="835444"/>
            <a:chExt cx="5830529" cy="5069633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90619877-497D-B70D-425F-4313065F32B9}"/>
                </a:ext>
              </a:extLst>
            </p:cNvPr>
            <p:cNvSpPr/>
            <p:nvPr/>
          </p:nvSpPr>
          <p:spPr>
            <a:xfrm>
              <a:off x="3264309" y="835444"/>
              <a:ext cx="5830529" cy="5069633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BF89DF39-CCB9-1850-2F67-768ED6A8E34D}"/>
                </a:ext>
              </a:extLst>
            </p:cNvPr>
            <p:cNvSpPr>
              <a:spLocks/>
            </p:cNvSpPr>
            <p:nvPr/>
          </p:nvSpPr>
          <p:spPr>
            <a:xfrm>
              <a:off x="3860144" y="1435513"/>
              <a:ext cx="4674637" cy="914400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>
                  <a:solidFill>
                    <a:schemeClr val="tx1"/>
                  </a:solidFill>
                  <a:latin typeface="Congenial Black" panose="020B0604020202020204" pitchFamily="2" charset="0"/>
                </a:rPr>
                <a:t>P</a:t>
              </a:r>
              <a:r>
                <a:rPr lang="en-US" b="1" dirty="0" err="1">
                  <a:solidFill>
                    <a:schemeClr val="tx1"/>
                  </a:solidFill>
                  <a:latin typeface="Congenial Black" panose="020B0604020202020204" pitchFamily="2" charset="0"/>
                </a:rPr>
                <a:t>resentation</a:t>
              </a:r>
              <a:r>
                <a:rPr lang="en-US" b="1" dirty="0">
                  <a:solidFill>
                    <a:schemeClr val="tx1"/>
                  </a:solidFill>
                  <a:latin typeface="Congenial Black" panose="020B0604020202020204" pitchFamily="2" charset="0"/>
                </a:rPr>
                <a:t> Layer</a:t>
              </a:r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AE56DF0A-C49C-53F6-76C1-AD5BB0CD59B5}"/>
                </a:ext>
              </a:extLst>
            </p:cNvPr>
            <p:cNvSpPr>
              <a:spLocks/>
            </p:cNvSpPr>
            <p:nvPr/>
          </p:nvSpPr>
          <p:spPr>
            <a:xfrm>
              <a:off x="3860144" y="2903228"/>
              <a:ext cx="4674637" cy="91440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genial Black" panose="02000503040000020004" pitchFamily="2" charset="0"/>
                </a:rPr>
                <a:t>Business Logic </a:t>
              </a:r>
              <a:r>
                <a:rPr lang="en-US" b="1" dirty="0">
                  <a:solidFill>
                    <a:schemeClr val="tx1"/>
                  </a:solidFill>
                  <a:latin typeface="Congenial Black" panose="020B0604020202020204" pitchFamily="2" charset="0"/>
                </a:rPr>
                <a:t>Layer</a:t>
              </a:r>
              <a:endParaRPr lang="en-US" dirty="0">
                <a:solidFill>
                  <a:schemeClr val="tx1"/>
                </a:solidFill>
                <a:latin typeface="Congenial Black" panose="02000503040000020004" pitchFamily="2" charset="0"/>
              </a:endParaRPr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29C73510-6022-A53F-D4A1-B7B9ACF9EFBA}"/>
                </a:ext>
              </a:extLst>
            </p:cNvPr>
            <p:cNvSpPr>
              <a:spLocks/>
            </p:cNvSpPr>
            <p:nvPr/>
          </p:nvSpPr>
          <p:spPr>
            <a:xfrm>
              <a:off x="3860144" y="4370943"/>
              <a:ext cx="4674637" cy="914400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genial Black" panose="02000503040000020004" pitchFamily="2" charset="0"/>
                </a:rPr>
                <a:t>Data Access </a:t>
              </a:r>
              <a:r>
                <a:rPr lang="en-US" b="1" dirty="0">
                  <a:solidFill>
                    <a:schemeClr val="tx1"/>
                  </a:solidFill>
                  <a:latin typeface="Congenial Black" panose="020B0604020202020204" pitchFamily="2" charset="0"/>
                </a:rPr>
                <a:t>Layer</a:t>
              </a:r>
              <a:endParaRPr lang="en-US" dirty="0">
                <a:solidFill>
                  <a:schemeClr val="tx1"/>
                </a:solidFill>
                <a:latin typeface="Congenial Black" panose="02000503040000020004" pitchFamily="2" charset="0"/>
              </a:endParaRPr>
            </a:p>
          </p:txBody>
        </p:sp>
        <p:sp>
          <p:nvSpPr>
            <p:cNvPr id="14" name="Flecha: hacia abajo 13">
              <a:extLst>
                <a:ext uri="{FF2B5EF4-FFF2-40B4-BE49-F238E27FC236}">
                  <a16:creationId xmlns:a16="http://schemas.microsoft.com/office/drawing/2014/main" id="{DE83BA1C-3402-0B79-AE20-E1A055BBF23C}"/>
                </a:ext>
              </a:extLst>
            </p:cNvPr>
            <p:cNvSpPr/>
            <p:nvPr/>
          </p:nvSpPr>
          <p:spPr>
            <a:xfrm>
              <a:off x="6054894" y="2403489"/>
              <a:ext cx="285136" cy="445160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echa: hacia abajo 14">
              <a:extLst>
                <a:ext uri="{FF2B5EF4-FFF2-40B4-BE49-F238E27FC236}">
                  <a16:creationId xmlns:a16="http://schemas.microsoft.com/office/drawing/2014/main" id="{130F253F-54A4-A763-87EE-C04479E242C2}"/>
                </a:ext>
              </a:extLst>
            </p:cNvPr>
            <p:cNvSpPr/>
            <p:nvPr/>
          </p:nvSpPr>
          <p:spPr>
            <a:xfrm>
              <a:off x="6054894" y="3865436"/>
              <a:ext cx="285136" cy="445160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Gráfico 15" descr="Usuario con relleno sólido">
            <a:extLst>
              <a:ext uri="{FF2B5EF4-FFF2-40B4-BE49-F238E27FC236}">
                <a16:creationId xmlns:a16="http://schemas.microsoft.com/office/drawing/2014/main" id="{778AE6A0-9160-49EA-DA52-5D846D977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54658"/>
            <a:ext cx="1731676" cy="1731676"/>
          </a:xfrm>
          <a:prstGeom prst="rect">
            <a:avLst/>
          </a:prstGeom>
        </p:spPr>
      </p:pic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914CF7B0-8B77-3A37-DE4D-C8C08E391FC2}"/>
              </a:ext>
            </a:extLst>
          </p:cNvPr>
          <p:cNvSpPr/>
          <p:nvPr/>
        </p:nvSpPr>
        <p:spPr>
          <a:xfrm rot="16200000">
            <a:off x="2459829" y="816038"/>
            <a:ext cx="285136" cy="203489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n 17" descr="Forma, Círculo&#10;&#10;Descripción generada automáticamente">
            <a:extLst>
              <a:ext uri="{FF2B5EF4-FFF2-40B4-BE49-F238E27FC236}">
                <a16:creationId xmlns:a16="http://schemas.microsoft.com/office/drawing/2014/main" id="{674A45D9-C9D2-740A-BC9B-571D1289A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083" y="4201909"/>
            <a:ext cx="1534134" cy="1534134"/>
          </a:xfrm>
          <a:prstGeom prst="rect">
            <a:avLst/>
          </a:prstGeom>
        </p:spPr>
      </p:pic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52BF4449-B00E-36A6-778B-9BA80C339280}"/>
              </a:ext>
            </a:extLst>
          </p:cNvPr>
          <p:cNvSpPr/>
          <p:nvPr/>
        </p:nvSpPr>
        <p:spPr>
          <a:xfrm rot="16200000">
            <a:off x="9449169" y="3821323"/>
            <a:ext cx="285136" cy="203489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1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04B4C54-92E6-DEDE-361A-01A2D2CF04F7}"/>
              </a:ext>
            </a:extLst>
          </p:cNvPr>
          <p:cNvGrpSpPr/>
          <p:nvPr/>
        </p:nvGrpSpPr>
        <p:grpSpPr>
          <a:xfrm>
            <a:off x="3165373" y="833709"/>
            <a:ext cx="5830529" cy="5069633"/>
            <a:chOff x="3264309" y="835444"/>
            <a:chExt cx="5830529" cy="5069633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90619877-497D-B70D-425F-4313065F32B9}"/>
                </a:ext>
              </a:extLst>
            </p:cNvPr>
            <p:cNvSpPr/>
            <p:nvPr/>
          </p:nvSpPr>
          <p:spPr>
            <a:xfrm>
              <a:off x="3264309" y="835444"/>
              <a:ext cx="5830529" cy="5069633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BF89DF39-CCB9-1850-2F67-768ED6A8E34D}"/>
                </a:ext>
              </a:extLst>
            </p:cNvPr>
            <p:cNvSpPr>
              <a:spLocks/>
            </p:cNvSpPr>
            <p:nvPr/>
          </p:nvSpPr>
          <p:spPr>
            <a:xfrm>
              <a:off x="3860144" y="1435513"/>
              <a:ext cx="4674637" cy="914400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>
                  <a:solidFill>
                    <a:schemeClr val="tx1"/>
                  </a:solidFill>
                  <a:latin typeface="Congenial Black" panose="020B0604020202020204" pitchFamily="2" charset="0"/>
                </a:rPr>
                <a:t>P</a:t>
              </a:r>
              <a:r>
                <a:rPr lang="en-US" b="1" dirty="0" err="1">
                  <a:solidFill>
                    <a:schemeClr val="tx1"/>
                  </a:solidFill>
                  <a:latin typeface="Congenial Black" panose="020B0604020202020204" pitchFamily="2" charset="0"/>
                </a:rPr>
                <a:t>resentation</a:t>
              </a:r>
              <a:r>
                <a:rPr lang="en-US" b="1" dirty="0">
                  <a:solidFill>
                    <a:schemeClr val="tx1"/>
                  </a:solidFill>
                  <a:latin typeface="Congenial Black" panose="020B0604020202020204" pitchFamily="2" charset="0"/>
                </a:rPr>
                <a:t> Layer</a:t>
              </a:r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AE56DF0A-C49C-53F6-76C1-AD5BB0CD59B5}"/>
                </a:ext>
              </a:extLst>
            </p:cNvPr>
            <p:cNvSpPr>
              <a:spLocks/>
            </p:cNvSpPr>
            <p:nvPr/>
          </p:nvSpPr>
          <p:spPr>
            <a:xfrm>
              <a:off x="3860144" y="2903228"/>
              <a:ext cx="4674637" cy="91440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genial Black" panose="02000503040000020004" pitchFamily="2" charset="0"/>
                </a:rPr>
                <a:t>Business Logic </a:t>
              </a:r>
              <a:r>
                <a:rPr lang="en-US" b="1" dirty="0">
                  <a:solidFill>
                    <a:schemeClr val="tx1"/>
                  </a:solidFill>
                  <a:latin typeface="Congenial Black" panose="020B0604020202020204" pitchFamily="2" charset="0"/>
                </a:rPr>
                <a:t>Layer</a:t>
              </a:r>
              <a:endParaRPr lang="en-US" dirty="0">
                <a:solidFill>
                  <a:schemeClr val="tx1"/>
                </a:solidFill>
                <a:latin typeface="Congenial Black" panose="02000503040000020004" pitchFamily="2" charset="0"/>
              </a:endParaRPr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29C73510-6022-A53F-D4A1-B7B9ACF9EFBA}"/>
                </a:ext>
              </a:extLst>
            </p:cNvPr>
            <p:cNvSpPr>
              <a:spLocks/>
            </p:cNvSpPr>
            <p:nvPr/>
          </p:nvSpPr>
          <p:spPr>
            <a:xfrm>
              <a:off x="3860144" y="4370943"/>
              <a:ext cx="4674637" cy="914400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genial Black" panose="02000503040000020004" pitchFamily="2" charset="0"/>
                </a:rPr>
                <a:t>Data Access </a:t>
              </a:r>
              <a:r>
                <a:rPr lang="en-US" b="1" dirty="0">
                  <a:solidFill>
                    <a:schemeClr val="tx1"/>
                  </a:solidFill>
                  <a:latin typeface="Congenial Black" panose="020B0604020202020204" pitchFamily="2" charset="0"/>
                </a:rPr>
                <a:t>Layer</a:t>
              </a:r>
              <a:endParaRPr lang="en-US" dirty="0">
                <a:solidFill>
                  <a:schemeClr val="tx1"/>
                </a:solidFill>
                <a:latin typeface="Congenial Black" panose="02000503040000020004" pitchFamily="2" charset="0"/>
              </a:endParaRPr>
            </a:p>
          </p:txBody>
        </p:sp>
        <p:sp>
          <p:nvSpPr>
            <p:cNvPr id="14" name="Flecha: hacia abajo 13">
              <a:extLst>
                <a:ext uri="{FF2B5EF4-FFF2-40B4-BE49-F238E27FC236}">
                  <a16:creationId xmlns:a16="http://schemas.microsoft.com/office/drawing/2014/main" id="{DE83BA1C-3402-0B79-AE20-E1A055BBF23C}"/>
                </a:ext>
              </a:extLst>
            </p:cNvPr>
            <p:cNvSpPr/>
            <p:nvPr/>
          </p:nvSpPr>
          <p:spPr>
            <a:xfrm>
              <a:off x="6054894" y="2403489"/>
              <a:ext cx="285136" cy="445160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echa: hacia abajo 14">
              <a:extLst>
                <a:ext uri="{FF2B5EF4-FFF2-40B4-BE49-F238E27FC236}">
                  <a16:creationId xmlns:a16="http://schemas.microsoft.com/office/drawing/2014/main" id="{130F253F-54A4-A763-87EE-C04479E242C2}"/>
                </a:ext>
              </a:extLst>
            </p:cNvPr>
            <p:cNvSpPr/>
            <p:nvPr/>
          </p:nvSpPr>
          <p:spPr>
            <a:xfrm>
              <a:off x="6054894" y="3865436"/>
              <a:ext cx="285136" cy="445160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7CED056A-A217-FEE5-90F5-1D07CBA36D2D}"/>
              </a:ext>
            </a:extLst>
          </p:cNvPr>
          <p:cNvSpPr txBox="1"/>
          <p:nvPr/>
        </p:nvSpPr>
        <p:spPr>
          <a:xfrm>
            <a:off x="89646" y="598316"/>
            <a:ext cx="35320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genial" panose="020B0604020202020204" pitchFamily="2" charset="0"/>
              </a:rPr>
              <a:t>Potential drawbacks and challenges:</a:t>
            </a:r>
          </a:p>
          <a:p>
            <a:endParaRPr lang="en-US" dirty="0">
              <a:latin typeface="Congenial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" panose="020B0604020202020204" pitchFamily="2" charset="0"/>
              </a:rPr>
              <a:t>Tight Coupling.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" panose="020B0604020202020204" pitchFamily="2" charset="0"/>
              </a:rPr>
              <a:t>Lack of Flexibility.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" panose="020B0604020202020204" pitchFamily="2" charset="0"/>
              </a:rPr>
              <a:t>Performance 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" panose="020B0604020202020204" pitchFamily="2" charset="0"/>
              </a:rPr>
              <a:t>Monolithic Nature.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" panose="020B0604020202020204" pitchFamily="2" charset="0"/>
              </a:rPr>
              <a:t>Limited Scalability.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" panose="020B0604020202020204" pitchFamily="2" charset="0"/>
              </a:rPr>
              <a:t>Lack of Domain Focus.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genial" panose="020B0604020202020204" pitchFamily="2" charset="0"/>
            </a:endParaRPr>
          </a:p>
          <a:p>
            <a:r>
              <a:rPr lang="en-US" dirty="0">
                <a:latin typeface="Congenial" panose="020B0604020202020204" pitchFamily="2" charset="0"/>
              </a:rPr>
              <a:t>Violate the SOLID principles.</a:t>
            </a:r>
          </a:p>
        </p:txBody>
      </p:sp>
    </p:spTree>
    <p:extLst>
      <p:ext uri="{BB962C8B-B14F-4D97-AF65-F5344CB8AC3E}">
        <p14:creationId xmlns:p14="http://schemas.microsoft.com/office/powerpoint/2010/main" val="354869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C7E2C7E2-FB2D-3277-55AD-ED1C4BBC0931}"/>
              </a:ext>
            </a:extLst>
          </p:cNvPr>
          <p:cNvSpPr/>
          <p:nvPr/>
        </p:nvSpPr>
        <p:spPr>
          <a:xfrm>
            <a:off x="6135293" y="3810039"/>
            <a:ext cx="275834" cy="39290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90DE22C-1D1B-A434-67A6-D8734DE37568}"/>
              </a:ext>
            </a:extLst>
          </p:cNvPr>
          <p:cNvSpPr/>
          <p:nvPr/>
        </p:nvSpPr>
        <p:spPr>
          <a:xfrm>
            <a:off x="3264023" y="80682"/>
            <a:ext cx="5830529" cy="6642847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77B887D-3CF1-BFD2-9318-3FD663980780}"/>
              </a:ext>
            </a:extLst>
          </p:cNvPr>
          <p:cNvSpPr>
            <a:spLocks/>
          </p:cNvSpPr>
          <p:nvPr/>
        </p:nvSpPr>
        <p:spPr>
          <a:xfrm>
            <a:off x="4021229" y="1629563"/>
            <a:ext cx="4522142" cy="80707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Congenial Black" panose="020B0604020202020204" pitchFamily="2" charset="0"/>
              </a:rPr>
              <a:t>P</a:t>
            </a:r>
            <a:r>
              <a:rPr lang="en-US" b="1" dirty="0" err="1">
                <a:solidFill>
                  <a:schemeClr val="tx1"/>
                </a:solidFill>
                <a:latin typeface="Congenial Black" panose="020B0604020202020204" pitchFamily="2" charset="0"/>
              </a:rPr>
              <a:t>resentation</a:t>
            </a:r>
            <a:r>
              <a:rPr lang="en-US" b="1" dirty="0">
                <a:solidFill>
                  <a:schemeClr val="tx1"/>
                </a:solidFill>
                <a:latin typeface="Congenial Black" panose="020B0604020202020204" pitchFamily="2" charset="0"/>
              </a:rPr>
              <a:t> Layer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683F7F0-0775-01E0-0836-A51A906CF066}"/>
              </a:ext>
            </a:extLst>
          </p:cNvPr>
          <p:cNvSpPr>
            <a:spLocks/>
          </p:cNvSpPr>
          <p:nvPr/>
        </p:nvSpPr>
        <p:spPr>
          <a:xfrm>
            <a:off x="4021229" y="2966794"/>
            <a:ext cx="4522142" cy="80707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Business Logic </a:t>
            </a:r>
            <a:r>
              <a:rPr lang="en-US" b="1" dirty="0">
                <a:solidFill>
                  <a:schemeClr val="tx1"/>
                </a:solidFill>
                <a:latin typeface="Congenial Black" panose="020B0604020202020204" pitchFamily="2" charset="0"/>
              </a:rPr>
              <a:t>Layer</a:t>
            </a:r>
            <a:endParaRPr lang="en-US" dirty="0">
              <a:solidFill>
                <a:schemeClr val="tx1"/>
              </a:solidFill>
              <a:latin typeface="Congenial Black" panose="02000503040000020004" pitchFamily="2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0A29A8F-60FC-8DB0-2C82-185F2BB5D140}"/>
              </a:ext>
            </a:extLst>
          </p:cNvPr>
          <p:cNvSpPr>
            <a:spLocks/>
          </p:cNvSpPr>
          <p:nvPr/>
        </p:nvSpPr>
        <p:spPr>
          <a:xfrm>
            <a:off x="4003299" y="4249026"/>
            <a:ext cx="4522142" cy="80707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Data Access </a:t>
            </a:r>
            <a:r>
              <a:rPr lang="en-US" b="1" dirty="0">
                <a:solidFill>
                  <a:schemeClr val="tx1"/>
                </a:solidFill>
                <a:latin typeface="Congenial Black" panose="020B0604020202020204" pitchFamily="2" charset="0"/>
              </a:rPr>
              <a:t>Layer</a:t>
            </a:r>
            <a:endParaRPr lang="en-US" dirty="0">
              <a:solidFill>
                <a:schemeClr val="tx1"/>
              </a:solidFill>
              <a:latin typeface="Congenial Black" panose="02000503040000020004" pitchFamily="2" charset="0"/>
            </a:endParaRP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C4B44F94-ACCD-C8F1-9FAB-1748D3218062}"/>
              </a:ext>
            </a:extLst>
          </p:cNvPr>
          <p:cNvSpPr/>
          <p:nvPr/>
        </p:nvSpPr>
        <p:spPr>
          <a:xfrm>
            <a:off x="6135293" y="2509877"/>
            <a:ext cx="275834" cy="39290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043C11C4-1A0F-6A93-1329-F27F98C28427}"/>
              </a:ext>
            </a:extLst>
          </p:cNvPr>
          <p:cNvSpPr/>
          <p:nvPr/>
        </p:nvSpPr>
        <p:spPr>
          <a:xfrm>
            <a:off x="6135293" y="3810039"/>
            <a:ext cx="275834" cy="39290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AF32BFAE-90C9-A2A9-BD19-E0B5FD8ED582}"/>
              </a:ext>
            </a:extLst>
          </p:cNvPr>
          <p:cNvSpPr>
            <a:spLocks/>
          </p:cNvSpPr>
          <p:nvPr/>
        </p:nvSpPr>
        <p:spPr>
          <a:xfrm>
            <a:off x="4021229" y="4249025"/>
            <a:ext cx="4522142" cy="807073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Interface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6231A4F4-238F-E24B-093C-871BF526BAB0}"/>
              </a:ext>
            </a:extLst>
          </p:cNvPr>
          <p:cNvSpPr>
            <a:spLocks/>
          </p:cNvSpPr>
          <p:nvPr/>
        </p:nvSpPr>
        <p:spPr>
          <a:xfrm>
            <a:off x="4012268" y="1620338"/>
            <a:ext cx="4522142" cy="807073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Interface</a:t>
            </a:r>
          </a:p>
        </p:txBody>
      </p:sp>
      <p:sp>
        <p:nvSpPr>
          <p:cNvPr id="56" name="Flecha: hacia abajo 55">
            <a:extLst>
              <a:ext uri="{FF2B5EF4-FFF2-40B4-BE49-F238E27FC236}">
                <a16:creationId xmlns:a16="http://schemas.microsoft.com/office/drawing/2014/main" id="{11E43C28-0A66-B4F4-2168-7E22F76B9C12}"/>
              </a:ext>
            </a:extLst>
          </p:cNvPr>
          <p:cNvSpPr/>
          <p:nvPr/>
        </p:nvSpPr>
        <p:spPr>
          <a:xfrm>
            <a:off x="6126453" y="3810038"/>
            <a:ext cx="275834" cy="39290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echa: hacia abajo 56">
            <a:extLst>
              <a:ext uri="{FF2B5EF4-FFF2-40B4-BE49-F238E27FC236}">
                <a16:creationId xmlns:a16="http://schemas.microsoft.com/office/drawing/2014/main" id="{E3F76515-DE2A-97EB-C2D6-E2CFD700932B}"/>
              </a:ext>
            </a:extLst>
          </p:cNvPr>
          <p:cNvSpPr/>
          <p:nvPr/>
        </p:nvSpPr>
        <p:spPr>
          <a:xfrm rot="10800000">
            <a:off x="6126453" y="2509876"/>
            <a:ext cx="275834" cy="392909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EE40D63C-C671-AF54-603F-7C8E3B086B7A}"/>
              </a:ext>
            </a:extLst>
          </p:cNvPr>
          <p:cNvSpPr>
            <a:spLocks/>
          </p:cNvSpPr>
          <p:nvPr/>
        </p:nvSpPr>
        <p:spPr>
          <a:xfrm>
            <a:off x="230470" y="1620337"/>
            <a:ext cx="2100354" cy="807073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Inbound Port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8546D0DD-CB4C-86B6-4989-270FA640C64A}"/>
              </a:ext>
            </a:extLst>
          </p:cNvPr>
          <p:cNvSpPr>
            <a:spLocks/>
          </p:cNvSpPr>
          <p:nvPr/>
        </p:nvSpPr>
        <p:spPr>
          <a:xfrm>
            <a:off x="230470" y="4249025"/>
            <a:ext cx="2100354" cy="807073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Outbound Port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B5D96736-C27F-8BEC-856E-9D6AA73545DF}"/>
              </a:ext>
            </a:extLst>
          </p:cNvPr>
          <p:cNvSpPr>
            <a:spLocks/>
          </p:cNvSpPr>
          <p:nvPr/>
        </p:nvSpPr>
        <p:spPr>
          <a:xfrm>
            <a:off x="230471" y="304106"/>
            <a:ext cx="2100354" cy="9144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Inbound Adapter</a:t>
            </a:r>
            <a:endParaRPr lang="en-US" b="1" dirty="0">
              <a:solidFill>
                <a:schemeClr val="tx1"/>
              </a:solidFill>
              <a:latin typeface="Congenial Black" panose="020B0604020202020204" pitchFamily="2" charset="0"/>
            </a:endParaRP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8F466293-ACAF-6452-E755-ACB3EB9FEDE6}"/>
              </a:ext>
            </a:extLst>
          </p:cNvPr>
          <p:cNvSpPr>
            <a:spLocks/>
          </p:cNvSpPr>
          <p:nvPr/>
        </p:nvSpPr>
        <p:spPr>
          <a:xfrm>
            <a:off x="230470" y="5441578"/>
            <a:ext cx="2100354" cy="9144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Outbound Adapter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036EA1C-F0E8-CBD8-4FB0-B49253BFA1B4}"/>
              </a:ext>
            </a:extLst>
          </p:cNvPr>
          <p:cNvSpPr>
            <a:spLocks/>
          </p:cNvSpPr>
          <p:nvPr/>
        </p:nvSpPr>
        <p:spPr>
          <a:xfrm>
            <a:off x="230470" y="2902785"/>
            <a:ext cx="2100354" cy="914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genial Black" panose="02000503040000020004" pitchFamily="2" charset="0"/>
              </a:rPr>
              <a:t>Core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69DBB7-0EF1-1061-3DA3-986D4F59E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306" y="-108233"/>
            <a:ext cx="3171265" cy="211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ángulo: esquinas redondeadas 1023">
            <a:extLst>
              <a:ext uri="{FF2B5EF4-FFF2-40B4-BE49-F238E27FC236}">
                <a16:creationId xmlns:a16="http://schemas.microsoft.com/office/drawing/2014/main" id="{FAC85FD9-AC97-0083-C759-9994BC572397}"/>
              </a:ext>
            </a:extLst>
          </p:cNvPr>
          <p:cNvSpPr>
            <a:spLocks/>
          </p:cNvSpPr>
          <p:nvPr/>
        </p:nvSpPr>
        <p:spPr>
          <a:xfrm>
            <a:off x="9444172" y="1316032"/>
            <a:ext cx="2651535" cy="914400"/>
          </a:xfrm>
          <a:prstGeom prst="roundRect">
            <a:avLst/>
          </a:prstGeom>
          <a:solidFill>
            <a:srgbClr val="62BF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genial Black" panose="02000503040000020004" pitchFamily="2" charset="0"/>
              </a:rPr>
              <a:t>IoC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genial Black" panose="02000503040000020004" pitchFamily="2" charset="0"/>
              </a:rPr>
              <a:t>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399566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0.00013 0.183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4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-0.00052 0.1803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6 L -0.00195 -0.1865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00013 -0.1932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26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1024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4684</TotalTime>
  <Words>498</Words>
  <Application>Microsoft Office PowerPoint</Application>
  <PresentationFormat>Panorámica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Congenial</vt:lpstr>
      <vt:lpstr>Congenial Black</vt:lpstr>
      <vt:lpstr>Helvetica</vt:lpstr>
      <vt:lpstr>Source Sans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Acknowledgments &amp;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Ferney Estupiñan</dc:creator>
  <cp:lastModifiedBy>Ferney Estupinan</cp:lastModifiedBy>
  <cp:revision>6</cp:revision>
  <dcterms:created xsi:type="dcterms:W3CDTF">2023-05-20T14:33:31Z</dcterms:created>
  <dcterms:modified xsi:type="dcterms:W3CDTF">2023-06-29T22:45:40Z</dcterms:modified>
</cp:coreProperties>
</file>