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43259-440C-4FC7-9993-F68EE2617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5B685-0DEE-484E-AD85-590083CBC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5F8092-7693-446A-8F97-9845BFE7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9980-774C-4B0A-B0D1-414B80698613}" type="datetimeFigureOut">
              <a:rPr lang="es-CO" smtClean="0"/>
              <a:t>14/08/2020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5BF5C9-1DA1-437D-8AEE-CFCEBF25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EE4043-AFBA-4665-A796-95C65BA1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FF68-F917-4C7D-B64F-904D7EAD66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053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60D60-5160-4F3F-9DF8-B4B4D6EF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E23047-8E45-476C-8341-5F48AD6BD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F17578-30A8-44A4-A760-4F6B6C9C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9980-774C-4B0A-B0D1-414B80698613}" type="datetimeFigureOut">
              <a:rPr lang="es-CO" smtClean="0"/>
              <a:t>14/08/2020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E5F455-87B4-4ABC-8F65-4BFB001D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5A2E57-1428-4EE8-A965-F276A4B3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FF68-F917-4C7D-B64F-904D7EAD66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757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B2DE14-DED3-49DB-8466-B67558D11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C1D104-3FDD-4E6E-BE7E-0BB2600DC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650C33-F6B3-46D7-9523-AC97587F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9980-774C-4B0A-B0D1-414B80698613}" type="datetimeFigureOut">
              <a:rPr lang="es-CO" smtClean="0"/>
              <a:t>14/08/2020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4FBBF-C621-4A49-918B-F6DF9D3E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589390-4043-4024-8689-786BE980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FF68-F917-4C7D-B64F-904D7EAD66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071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C9DF5-7384-41C5-AF17-DA9A3667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8CC458-B133-47B6-9C4C-6CF9C3CBC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09AFB1-1025-4675-8226-257374AB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9980-774C-4B0A-B0D1-414B80698613}" type="datetimeFigureOut">
              <a:rPr lang="es-CO" smtClean="0"/>
              <a:t>14/08/2020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96C191-49F5-4694-98C9-7E09451B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6C003E-CB38-40A3-9C25-756C4381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FF68-F917-4C7D-B64F-904D7EAD66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898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07216-839C-41EA-8659-9E96701A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2807DE-2A01-495D-8796-6FC6CC3A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E554E9-DAF5-4091-8A38-24D4B12F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9980-774C-4B0A-B0D1-414B80698613}" type="datetimeFigureOut">
              <a:rPr lang="es-CO" smtClean="0"/>
              <a:t>14/08/2020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DB946C-F790-401C-BE4C-9C77A571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652F25-6E1D-4F31-B37D-B514FEC2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FF68-F917-4C7D-B64F-904D7EAD66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37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5FAED-B6C5-4E08-AC36-FA79E78B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92E0A-CE05-4227-B172-C9B105481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2584C6-4AA5-495A-A947-C895C8318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2E4921-D259-4A97-A156-62D4DD01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9980-774C-4B0A-B0D1-414B80698613}" type="datetimeFigureOut">
              <a:rPr lang="es-CO" smtClean="0"/>
              <a:t>14/08/2020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23A433-991B-4381-8228-AC0CF745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217C4C-3249-493A-80C2-1C1D2293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FF68-F917-4C7D-B64F-904D7EAD66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900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3453-931E-4F42-B278-C7009A6D2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D12433-736B-4B84-9C12-D35A3E6EF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A9687D-BF2C-4472-9C89-6E53A3EE2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812E2A-18BC-4CB7-9D57-1085A0D1F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657AA2-3958-40C3-B135-E339A468C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310449-E632-4042-8F52-AE1FA1C6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9980-774C-4B0A-B0D1-414B80698613}" type="datetimeFigureOut">
              <a:rPr lang="es-CO" smtClean="0"/>
              <a:t>14/08/2020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6032AD-1150-4E68-A78C-601759BD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4494AC-B8F0-488F-8CEF-CD12F292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FF68-F917-4C7D-B64F-904D7EAD66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122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F8CEE-FABF-4937-BDB5-E0F8E3DE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F25CD9-D20C-4898-A6C5-2DD4BA21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9980-774C-4B0A-B0D1-414B80698613}" type="datetimeFigureOut">
              <a:rPr lang="es-CO" smtClean="0"/>
              <a:t>14/08/2020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90100B-D39E-488D-B6C1-EE0B2ABD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EAFE62-39C5-4B70-A69A-5574AEFF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FF68-F917-4C7D-B64F-904D7EAD66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057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3B38DE-AFC1-4A25-8008-9CCD36F1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9980-774C-4B0A-B0D1-414B80698613}" type="datetimeFigureOut">
              <a:rPr lang="es-CO" smtClean="0"/>
              <a:t>14/08/2020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CC6793-6B44-48A8-A9FC-27FCC5B7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44ED94-76B9-41DA-8DDF-CF1D9C96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FF68-F917-4C7D-B64F-904D7EAD66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644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C749E-0D7D-464D-8201-D4F9BE01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2CD632-AA75-4FCA-929C-0FEE1C5B9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37A944-6E2A-4591-A87F-BA4DB6F90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505B27-7583-4F99-8B8F-4092B855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9980-774C-4B0A-B0D1-414B80698613}" type="datetimeFigureOut">
              <a:rPr lang="es-CO" smtClean="0"/>
              <a:t>14/08/2020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8FF7CC-1BDF-4D13-A9A6-91BD0833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237BE8-56BB-4AD6-8C7E-274BAA74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FF68-F917-4C7D-B64F-904D7EAD66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576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F3980-6BB2-41B8-9520-3EF98CB8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38179B-4CA9-4295-BBEB-626FC966E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CAA10F-EF96-4ABC-B57E-D250CAA42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9C87CB-A041-48B5-B4B7-0BA2B378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9980-774C-4B0A-B0D1-414B80698613}" type="datetimeFigureOut">
              <a:rPr lang="es-CO" smtClean="0"/>
              <a:t>14/08/2020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DE9CB9-38BF-45BF-8C60-A7E9D77E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AD111E-8295-414C-A4FF-3CFB07BF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FF68-F917-4C7D-B64F-904D7EAD66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225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BBAAFD-2600-4143-B19E-13FE3769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FFCA6C-FDCF-43FF-83D3-010AE4E88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B8D184-9FDE-4166-8C0E-80D8490C0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D9980-774C-4B0A-B0D1-414B80698613}" type="datetimeFigureOut">
              <a:rPr lang="es-CO" smtClean="0"/>
              <a:t>14/08/2020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35D466-C97D-411A-B101-42C06A100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A86BE3-E84C-4908-9331-979E949C3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FFF68-F917-4C7D-B64F-904D7EAD66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92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2CDAF-4133-4648-A8EA-2D7E833E4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</a:rPr>
              <a:t>Aprendiendo a Sumar</a:t>
            </a:r>
            <a:endParaRPr lang="es-CO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FAA4BD-2307-477B-8D7F-1C5594D93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</a:rPr>
              <a:t>Clase de Matemáticas – K12 Grado </a:t>
            </a:r>
            <a:endParaRPr lang="es-CO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79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5D4EED2-D692-487E-924A-E8492C7A9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89" y="285840"/>
            <a:ext cx="10722176" cy="628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1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1D9A37B-4B4E-4377-B7B7-72D4A5C93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28" y="247650"/>
            <a:ext cx="102108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3106F01-9F18-4345-AD94-F569B16C6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14325"/>
            <a:ext cx="102870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5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66D7F69-98DA-4CF5-873F-E7D96E43D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309562"/>
            <a:ext cx="10429875" cy="623887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40D6398-9B47-46ED-B2A8-024DACB07AE8}"/>
              </a:ext>
            </a:extLst>
          </p:cNvPr>
          <p:cNvSpPr txBox="1"/>
          <p:nvPr/>
        </p:nvSpPr>
        <p:spPr>
          <a:xfrm>
            <a:off x="2695484" y="1125416"/>
            <a:ext cx="6801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bg1">
                    <a:lumMod val="95000"/>
                  </a:schemeClr>
                </a:solidFill>
              </a:rPr>
              <a:t>REVISAR EL TRABAJO EN CASA COMO TAREA</a:t>
            </a:r>
            <a:endParaRPr lang="es-CO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4095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</Words>
  <Application>Microsoft Office PowerPoint</Application>
  <PresentationFormat>Panorámica</PresentationFormat>
  <Paragraphs>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Aprendiendo a Sumar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Aprendiendo a Sumar</dc:title>
  <dc:creator>Rafael David González Méndez</dc:creator>
  <cp:lastModifiedBy>Rafael David González Méndez</cp:lastModifiedBy>
  <cp:revision>2</cp:revision>
  <dcterms:created xsi:type="dcterms:W3CDTF">2020-08-14T18:05:12Z</dcterms:created>
  <dcterms:modified xsi:type="dcterms:W3CDTF">2020-08-14T18:31:14Z</dcterms:modified>
</cp:coreProperties>
</file>