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97" r:id="rId3"/>
    <p:sldId id="346" r:id="rId4"/>
    <p:sldId id="30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9CBFF-A326-C244-958E-7ECDE9614BF7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841D2-7D08-B044-BE89-77E013DF7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6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841D2-7D08-B044-BE89-77E013DF7C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1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9/16/19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5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9/16/19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8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9/16/19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3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9/16/19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8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5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3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0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5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9/16/19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2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0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12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4E00D-12AE-4555-B335-75A747957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A9578-7A01-CB48-AA34-B5A45D66A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Vagrant box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2D62A-C662-144B-80A0-BDF13A135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37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F06D-C90A-D048-861E-E298FAD4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Managing vagrant boxes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DF19B-F73D-CA42-94CA-87F2EBFA6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559" y="2625616"/>
            <a:ext cx="6535832" cy="303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8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3761-B92E-D643-88BE-CD0FB5FE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06230"/>
          </a:xfrm>
        </p:spPr>
        <p:txBody>
          <a:bodyPr/>
          <a:lstStyle/>
          <a:p>
            <a:r>
              <a:rPr lang="en-US" dirty="0"/>
              <a:t>Vagrant 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7AF0-20AA-7F4B-AF95-3B8121204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34634"/>
            <a:ext cx="11029615" cy="4372452"/>
          </a:xfrm>
        </p:spPr>
        <p:txBody>
          <a:bodyPr>
            <a:normAutofit/>
          </a:bodyPr>
          <a:lstStyle/>
          <a:p>
            <a:r>
              <a:rPr lang="en-US" sz="2400" dirty="0"/>
              <a:t>So </a:t>
            </a:r>
            <a:r>
              <a:rPr lang="en-US" sz="2400"/>
              <a:t>with Vagrant boxes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049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4519-64C9-1646-9A9D-FD6EC1C7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Confused?? Good…ask questions!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03823F-7764-B348-9E8D-5C383CB57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460" y="1890876"/>
            <a:ext cx="5240809" cy="471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297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541"/>
      </a:dk2>
      <a:lt2>
        <a:srgbClr val="E2E3E8"/>
      </a:lt2>
      <a:accent1>
        <a:srgbClr val="B79E2C"/>
      </a:accent1>
      <a:accent2>
        <a:srgbClr val="C96623"/>
      </a:accent2>
      <a:accent3>
        <a:srgbClr val="DB3538"/>
      </a:accent3>
      <a:accent4>
        <a:srgbClr val="C9236B"/>
      </a:accent4>
      <a:accent5>
        <a:srgbClr val="DB35C2"/>
      </a:accent5>
      <a:accent6>
        <a:srgbClr val="9D23C9"/>
      </a:accent6>
      <a:hlink>
        <a:srgbClr val="BF3F96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{C81443E9-0A42-3642-917D-4156670BD04C}tf10001121</Template>
  <TotalTime>13859</TotalTime>
  <Words>20</Words>
  <Application>Microsoft Macintosh PowerPoint</Application>
  <PresentationFormat>Widescreen</PresentationFormat>
  <Paragraphs>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DividendVTI</vt:lpstr>
      <vt:lpstr>Vagrant box management</vt:lpstr>
      <vt:lpstr>Managing vagrant boxes</vt:lpstr>
      <vt:lpstr>Vagrant boxes</vt:lpstr>
      <vt:lpstr>Confused?? Good…ask questions!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Accelebrate Vagrant and Docker</dc:title>
  <dc:creator>Pombeiro, Fernando</dc:creator>
  <cp:lastModifiedBy>fernincornwall@gmail.com</cp:lastModifiedBy>
  <cp:revision>92</cp:revision>
  <dcterms:created xsi:type="dcterms:W3CDTF">2019-08-17T13:47:19Z</dcterms:created>
  <dcterms:modified xsi:type="dcterms:W3CDTF">2019-09-16T15:10:50Z</dcterms:modified>
</cp:coreProperties>
</file>