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9" r:id="rId2"/>
    <p:sldId id="260" r:id="rId3"/>
    <p:sldId id="269" r:id="rId4"/>
    <p:sldId id="270" r:id="rId5"/>
    <p:sldId id="352" r:id="rId6"/>
    <p:sldId id="348" r:id="rId7"/>
    <p:sldId id="353" r:id="rId8"/>
    <p:sldId id="354" r:id="rId9"/>
    <p:sldId id="355" r:id="rId10"/>
    <p:sldId id="356" r:id="rId11"/>
    <p:sldId id="357" r:id="rId12"/>
    <p:sldId id="358" r:id="rId13"/>
    <p:sldId id="360" r:id="rId14"/>
    <p:sldId id="361" r:id="rId15"/>
    <p:sldId id="359" r:id="rId16"/>
    <p:sldId id="362" r:id="rId17"/>
    <p:sldId id="363" r:id="rId18"/>
    <p:sldId id="364" r:id="rId19"/>
    <p:sldId id="365" r:id="rId20"/>
    <p:sldId id="366" r:id="rId21"/>
    <p:sldId id="367" r:id="rId22"/>
    <p:sldId id="368" r:id="rId23"/>
    <p:sldId id="369" r:id="rId24"/>
    <p:sldId id="370" r:id="rId25"/>
    <p:sldId id="371" r:id="rId26"/>
    <p:sldId id="373" r:id="rId27"/>
    <p:sldId id="374" r:id="rId28"/>
    <p:sldId id="372" r:id="rId29"/>
    <p:sldId id="376" r:id="rId30"/>
  </p:sldIdLst>
  <p:sldSz cx="13004800" cy="7302500"/>
  <p:notesSz cx="6858000" cy="9144000"/>
  <p:defaultTextStyle>
    <a:defPPr marL="0" marR="0" indent="0" algn="l" defTabSz="914259"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0789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lvl1pPr>
    <a:lvl2pPr marL="0" marR="0" indent="342847" algn="l" defTabSz="130789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lvl2pPr>
    <a:lvl3pPr marL="0" marR="0" indent="685694" algn="l" defTabSz="130789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lvl3pPr>
    <a:lvl4pPr marL="0" marR="0" indent="1028541" algn="l" defTabSz="130789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lvl4pPr>
    <a:lvl5pPr marL="0" marR="0" indent="1371388" algn="l" defTabSz="130789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lvl5pPr>
    <a:lvl6pPr marL="0" marR="0" indent="1714235" algn="l" defTabSz="130789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lvl6pPr>
    <a:lvl7pPr marL="0" marR="0" indent="2057081" algn="l" defTabSz="130789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lvl7pPr>
    <a:lvl8pPr marL="0" marR="0" indent="2399928" algn="l" defTabSz="130789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lvl8pPr>
    <a:lvl9pPr marL="0" marR="0" indent="2742775" algn="l" defTabSz="130789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04" y="-160"/>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4106"/>
          <c:y val="0.0622698"/>
          <c:w val="0.806067"/>
          <c:h val="0.661479"/>
        </c:manualLayout>
      </c:layout>
      <c:lineChart>
        <c:grouping val="standard"/>
        <c:varyColors val="0"/>
        <c:ser>
          <c:idx val="0"/>
          <c:order val="0"/>
          <c:tx>
            <c:strRef>
              <c:f>Sheet1!$A$2</c:f>
              <c:strCache>
                <c:ptCount val="1"/>
                <c:pt idx="0">
                  <c:v>Untitled 1</c:v>
                </c:pt>
              </c:strCache>
            </c:strRef>
          </c:tx>
          <c:spPr>
            <a:ln w="152400" cap="flat">
              <a:solidFill>
                <a:srgbClr val="F33A4B"/>
              </a:solidFill>
              <a:prstDash val="solid"/>
              <a:round/>
            </a:ln>
            <a:effectLst/>
          </c:spPr>
          <c:marker>
            <c:symbol val="none"/>
          </c:marker>
          <c:cat>
            <c:strRef>
              <c:f>Sheet1!$B$1:$E$1</c:f>
              <c:strCache>
                <c:ptCount val="4"/>
                <c:pt idx="0">
                  <c:v>2007</c:v>
                </c:pt>
                <c:pt idx="1">
                  <c:v>2008</c:v>
                </c:pt>
                <c:pt idx="2">
                  <c:v>2009</c:v>
                </c:pt>
                <c:pt idx="3">
                  <c:v>2010</c:v>
                </c:pt>
              </c:strCache>
            </c:strRef>
          </c:cat>
          <c:val>
            <c:numRef>
              <c:f>Sheet1!$B$2:$E$2</c:f>
              <c:numCache>
                <c:formatCode>General</c:formatCode>
                <c:ptCount val="4"/>
                <c:pt idx="0">
                  <c:v>17.0</c:v>
                </c:pt>
                <c:pt idx="1">
                  <c:v>26.0</c:v>
                </c:pt>
                <c:pt idx="2">
                  <c:v>53.0</c:v>
                </c:pt>
                <c:pt idx="3">
                  <c:v>96.0</c:v>
                </c:pt>
              </c:numCache>
            </c:numRef>
          </c:val>
          <c:smooth val="0"/>
        </c:ser>
        <c:ser>
          <c:idx val="1"/>
          <c:order val="1"/>
          <c:tx>
            <c:strRef>
              <c:f>Sheet1!$A$3</c:f>
              <c:strCache>
                <c:ptCount val="1"/>
                <c:pt idx="0">
                  <c:v>Untitled 2</c:v>
                </c:pt>
              </c:strCache>
            </c:strRef>
          </c:tx>
          <c:spPr>
            <a:ln w="152400" cap="flat">
              <a:solidFill>
                <a:srgbClr val="7A1744"/>
              </a:solidFill>
              <a:prstDash val="solid"/>
              <a:round/>
            </a:ln>
            <a:effectLst/>
          </c:spPr>
          <c:marker>
            <c:symbol val="none"/>
          </c:marker>
          <c:cat>
            <c:strRef>
              <c:f>Sheet1!$B$1:$E$1</c:f>
              <c:strCache>
                <c:ptCount val="4"/>
                <c:pt idx="0">
                  <c:v>2007</c:v>
                </c:pt>
                <c:pt idx="1">
                  <c:v>2008</c:v>
                </c:pt>
                <c:pt idx="2">
                  <c:v>2009</c:v>
                </c:pt>
                <c:pt idx="3">
                  <c:v>2010</c:v>
                </c:pt>
              </c:strCache>
            </c:strRef>
          </c:cat>
          <c:val>
            <c:numRef>
              <c:f>Sheet1!$B$3:$E$3</c:f>
              <c:numCache>
                <c:formatCode>General</c:formatCode>
                <c:ptCount val="4"/>
                <c:pt idx="0">
                  <c:v>55.0</c:v>
                </c:pt>
                <c:pt idx="1">
                  <c:v>43.0</c:v>
                </c:pt>
                <c:pt idx="2">
                  <c:v>70.0</c:v>
                </c:pt>
                <c:pt idx="3">
                  <c:v>58.0</c:v>
                </c:pt>
              </c:numCache>
            </c:numRef>
          </c:val>
          <c:smooth val="0"/>
        </c:ser>
        <c:ser>
          <c:idx val="2"/>
          <c:order val="2"/>
          <c:tx>
            <c:strRef>
              <c:f>Sheet1!$A$4</c:f>
              <c:strCache>
                <c:ptCount val="1"/>
                <c:pt idx="0">
                  <c:v>Untitled 3</c:v>
                </c:pt>
              </c:strCache>
            </c:strRef>
          </c:tx>
          <c:spPr>
            <a:ln w="152400" cap="flat">
              <a:solidFill>
                <a:srgbClr val="FFDC00"/>
              </a:solidFill>
              <a:prstDash val="solid"/>
              <a:round/>
            </a:ln>
            <a:effectLst/>
          </c:spPr>
          <c:marker>
            <c:symbol val="none"/>
          </c:marker>
          <c:cat>
            <c:strRef>
              <c:f>Sheet1!$B$1:$E$1</c:f>
              <c:strCache>
                <c:ptCount val="4"/>
                <c:pt idx="0">
                  <c:v>2007</c:v>
                </c:pt>
                <c:pt idx="1">
                  <c:v>2008</c:v>
                </c:pt>
                <c:pt idx="2">
                  <c:v>2009</c:v>
                </c:pt>
                <c:pt idx="3">
                  <c:v>2010</c:v>
                </c:pt>
              </c:strCache>
            </c:strRef>
          </c:cat>
          <c:val>
            <c:numRef>
              <c:f>Sheet1!$B$4:$E$4</c:f>
              <c:numCache>
                <c:formatCode>General</c:formatCode>
                <c:ptCount val="4"/>
                <c:pt idx="0">
                  <c:v>20.0</c:v>
                </c:pt>
                <c:pt idx="1">
                  <c:v>16.0</c:v>
                </c:pt>
                <c:pt idx="2">
                  <c:v>40.0</c:v>
                </c:pt>
                <c:pt idx="3">
                  <c:v>57.0</c:v>
                </c:pt>
              </c:numCache>
            </c:numRef>
          </c:val>
          <c:smooth val="0"/>
        </c:ser>
        <c:ser>
          <c:idx val="3"/>
          <c:order val="3"/>
          <c:tx>
            <c:strRef>
              <c:f>Sheet1!$A$5</c:f>
              <c:strCache>
                <c:ptCount val="1"/>
                <c:pt idx="0">
                  <c:v>Untitled 4</c:v>
                </c:pt>
              </c:strCache>
            </c:strRef>
          </c:tx>
          <c:spPr>
            <a:ln w="152400" cap="flat">
              <a:solidFill>
                <a:srgbClr val="1ECBC8"/>
              </a:solidFill>
              <a:prstDash val="solid"/>
              <a:round/>
            </a:ln>
            <a:effectLst/>
          </c:spPr>
          <c:marker>
            <c:symbol val="none"/>
          </c:marker>
          <c:cat>
            <c:strRef>
              <c:f>Sheet1!$B$1:$E$1</c:f>
              <c:strCache>
                <c:ptCount val="4"/>
                <c:pt idx="0">
                  <c:v>2007</c:v>
                </c:pt>
                <c:pt idx="1">
                  <c:v>2008</c:v>
                </c:pt>
                <c:pt idx="2">
                  <c:v>2009</c:v>
                </c:pt>
                <c:pt idx="3">
                  <c:v>2010</c:v>
                </c:pt>
              </c:strCache>
            </c:strRef>
          </c:cat>
          <c:val>
            <c:numRef>
              <c:f>Sheet1!$B$5:$E$5</c:f>
              <c:numCache>
                <c:formatCode>General</c:formatCode>
                <c:ptCount val="4"/>
                <c:pt idx="0">
                  <c:v>24.0</c:v>
                </c:pt>
                <c:pt idx="1">
                  <c:v>12.0</c:v>
                </c:pt>
                <c:pt idx="2">
                  <c:v>16.0</c:v>
                </c:pt>
                <c:pt idx="3">
                  <c:v>3.0</c:v>
                </c:pt>
              </c:numCache>
            </c:numRef>
          </c:val>
          <c:smooth val="0"/>
        </c:ser>
        <c:ser>
          <c:idx val="4"/>
          <c:order val="4"/>
          <c:tx>
            <c:strRef>
              <c:f>Sheet1!$A$6</c:f>
              <c:strCache>
                <c:ptCount val="1"/>
                <c:pt idx="0">
                  <c:v>Untitled 5</c:v>
                </c:pt>
              </c:strCache>
            </c:strRef>
          </c:tx>
          <c:spPr>
            <a:ln w="152400" cap="flat">
              <a:solidFill>
                <a:srgbClr val="87E9DB"/>
              </a:solidFill>
              <a:prstDash val="solid"/>
              <a:round/>
            </a:ln>
            <a:effectLst/>
          </c:spPr>
          <c:marker>
            <c:symbol val="none"/>
          </c:marker>
          <c:cat>
            <c:strRef>
              <c:f>Sheet1!$B$1:$E$1</c:f>
              <c:strCache>
                <c:ptCount val="4"/>
                <c:pt idx="0">
                  <c:v>2007</c:v>
                </c:pt>
                <c:pt idx="1">
                  <c:v>2008</c:v>
                </c:pt>
                <c:pt idx="2">
                  <c:v>2009</c:v>
                </c:pt>
                <c:pt idx="3">
                  <c:v>2010</c:v>
                </c:pt>
              </c:strCache>
            </c:strRef>
          </c:cat>
          <c:val>
            <c:numRef>
              <c:f>Sheet1!$B$6:$E$6</c:f>
              <c:numCache>
                <c:formatCode>General</c:formatCode>
                <c:ptCount val="4"/>
                <c:pt idx="0">
                  <c:v>5.0</c:v>
                </c:pt>
                <c:pt idx="1">
                  <c:v>20.0</c:v>
                </c:pt>
                <c:pt idx="2">
                  <c:v>26.0</c:v>
                </c:pt>
                <c:pt idx="3">
                  <c:v>40.0</c:v>
                </c:pt>
              </c:numCache>
            </c:numRef>
          </c:val>
          <c:smooth val="0"/>
        </c:ser>
        <c:ser>
          <c:idx val="5"/>
          <c:order val="5"/>
          <c:tx>
            <c:strRef>
              <c:f>Sheet1!$A$7</c:f>
              <c:strCache>
                <c:ptCount val="1"/>
                <c:pt idx="0">
                  <c:v>Untitled 6</c:v>
                </c:pt>
              </c:strCache>
            </c:strRef>
          </c:tx>
          <c:spPr>
            <a:ln w="152400" cap="flat">
              <a:solidFill>
                <a:srgbClr val="FFB0C3"/>
              </a:solidFill>
              <a:prstDash val="solid"/>
              <a:round/>
            </a:ln>
            <a:effectLst/>
          </c:spPr>
          <c:marker>
            <c:symbol val="none"/>
          </c:marker>
          <c:cat>
            <c:strRef>
              <c:f>Sheet1!$B$1:$E$1</c:f>
              <c:strCache>
                <c:ptCount val="4"/>
                <c:pt idx="0">
                  <c:v>2007</c:v>
                </c:pt>
                <c:pt idx="1">
                  <c:v>2008</c:v>
                </c:pt>
                <c:pt idx="2">
                  <c:v>2009</c:v>
                </c:pt>
                <c:pt idx="3">
                  <c:v>2010</c:v>
                </c:pt>
              </c:strCache>
            </c:strRef>
          </c:cat>
          <c:val>
            <c:numRef>
              <c:f>Sheet1!$B$7:$E$7</c:f>
              <c:numCache>
                <c:formatCode>General</c:formatCode>
                <c:ptCount val="4"/>
                <c:pt idx="0">
                  <c:v>30.0</c:v>
                </c:pt>
                <c:pt idx="1">
                  <c:v>11.0</c:v>
                </c:pt>
                <c:pt idx="2">
                  <c:v>60.0</c:v>
                </c:pt>
                <c:pt idx="3">
                  <c:v>80.0</c:v>
                </c:pt>
              </c:numCache>
            </c:numRef>
          </c:val>
          <c:smooth val="0"/>
        </c:ser>
        <c:dLbls>
          <c:showLegendKey val="0"/>
          <c:showVal val="0"/>
          <c:showCatName val="0"/>
          <c:showSerName val="0"/>
          <c:showPercent val="0"/>
          <c:showBubbleSize val="0"/>
        </c:dLbls>
        <c:marker val="1"/>
        <c:smooth val="0"/>
        <c:axId val="-2111595528"/>
        <c:axId val="-2111599112"/>
      </c:lineChart>
      <c:catAx>
        <c:axId val="-2111595528"/>
        <c:scaling>
          <c:orientation val="minMax"/>
        </c:scaling>
        <c:delete val="0"/>
        <c:axPos val="b"/>
        <c:numFmt formatCode="General" sourceLinked="0"/>
        <c:majorTickMark val="out"/>
        <c:minorTickMark val="none"/>
        <c:tickLblPos val="low"/>
        <c:spPr>
          <a:ln w="6350" cap="flat">
            <a:solidFill>
              <a:srgbClr val="000000"/>
            </a:solidFill>
            <a:prstDash val="solid"/>
            <a:round/>
          </a:ln>
        </c:spPr>
        <c:txPr>
          <a:bodyPr rot="0"/>
          <a:lstStyle/>
          <a:p>
            <a:pPr>
              <a:defRPr sz="1400" b="1" i="0" u="none" strike="noStrike">
                <a:solidFill>
                  <a:srgbClr val="000000"/>
                </a:solidFill>
                <a:latin typeface="Helvetica"/>
              </a:defRPr>
            </a:pPr>
            <a:endParaRPr lang="en-US"/>
          </a:p>
        </c:txPr>
        <c:crossAx val="-2111599112"/>
        <c:crosses val="autoZero"/>
        <c:auto val="1"/>
        <c:lblAlgn val="ctr"/>
        <c:lblOffset val="100"/>
        <c:noMultiLvlLbl val="1"/>
      </c:catAx>
      <c:valAx>
        <c:axId val="-2111599112"/>
        <c:scaling>
          <c:orientation val="minMax"/>
        </c:scaling>
        <c:delete val="0"/>
        <c:axPos val="l"/>
        <c:majorGridlines>
          <c:spPr>
            <a:ln w="6350" cap="flat">
              <a:solidFill>
                <a:srgbClr val="000000"/>
              </a:solidFill>
              <a:custDash>
                <a:ds d="100000" sp="200000"/>
              </a:custDash>
              <a:round/>
            </a:ln>
          </c:spPr>
        </c:majorGridlines>
        <c:numFmt formatCode="0" sourceLinked="0"/>
        <c:majorTickMark val="out"/>
        <c:minorTickMark val="none"/>
        <c:tickLblPos val="nextTo"/>
        <c:spPr>
          <a:ln w="6350" cap="flat">
            <a:solidFill>
              <a:srgbClr val="000000"/>
            </a:solidFill>
            <a:prstDash val="solid"/>
            <a:round/>
          </a:ln>
        </c:spPr>
        <c:txPr>
          <a:bodyPr rot="0"/>
          <a:lstStyle/>
          <a:p>
            <a:pPr>
              <a:defRPr sz="1200" b="0" i="0" u="none" strike="noStrike">
                <a:solidFill>
                  <a:srgbClr val="000000"/>
                </a:solidFill>
                <a:latin typeface="Helvetica"/>
              </a:defRPr>
            </a:pPr>
            <a:endParaRPr lang="en-US"/>
          </a:p>
        </c:txPr>
        <c:crossAx val="-2111595528"/>
        <c:crosses val="autoZero"/>
        <c:crossBetween val="midCat"/>
        <c:majorUnit val="25.0"/>
        <c:minorUnit val="12.5"/>
      </c:valAx>
      <c:spPr>
        <a:solidFill>
          <a:srgbClr val="FFFFFF"/>
        </a:solidFill>
        <a:ln w="12700" cap="flat">
          <a:noFill/>
          <a:miter lim="400000"/>
        </a:ln>
        <a:effectLst/>
      </c:spPr>
    </c:plotArea>
    <c:legend>
      <c:legendPos val="b"/>
      <c:layout>
        <c:manualLayout>
          <c:xMode val="edge"/>
          <c:yMode val="edge"/>
          <c:x val="0.243581"/>
          <c:y val="0.855635"/>
          <c:w val="0.629187"/>
          <c:h val="0.144365"/>
        </c:manualLayout>
      </c:layout>
      <c:overlay val="1"/>
      <c:spPr>
        <a:noFill/>
        <a:ln w="9525" cap="flat">
          <a:noFill/>
          <a:round/>
        </a:ln>
        <a:effectLst/>
      </c:spPr>
      <c:txPr>
        <a:bodyPr rot="0"/>
        <a:lstStyle/>
        <a:p>
          <a:pPr>
            <a:defRPr sz="1000" b="0" i="0" u="none" strike="noStrike">
              <a:solidFill>
                <a:srgbClr val="000000"/>
              </a:solidFill>
              <a:latin typeface="Helvetica"/>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715058"/>
        </c:manualLayout>
      </c:layout>
      <c:pieChart>
        <c:varyColors val="0"/>
        <c:ser>
          <c:idx val="0"/>
          <c:order val="0"/>
          <c:tx>
            <c:strRef>
              <c:f>Sheet1!$A$2</c:f>
              <c:strCache>
                <c:ptCount val="1"/>
                <c:pt idx="0">
                  <c:v>Region 1</c:v>
                </c:pt>
              </c:strCache>
            </c:strRef>
          </c:tx>
          <c:spPr>
            <a:solidFill>
              <a:srgbClr val="7A1744"/>
            </a:solidFill>
            <a:ln w="9525" cap="flat">
              <a:noFill/>
              <a:round/>
            </a:ln>
            <a:effectLst/>
          </c:spPr>
          <c:dPt>
            <c:idx val="0"/>
            <c:bubble3D val="0"/>
          </c:dPt>
          <c:dPt>
            <c:idx val="1"/>
            <c:bubble3D val="0"/>
            <c:spPr>
              <a:solidFill>
                <a:srgbClr val="F33A4B"/>
              </a:solidFill>
              <a:ln w="9525" cap="flat">
                <a:noFill/>
                <a:round/>
              </a:ln>
              <a:effectLst/>
            </c:spPr>
          </c:dPt>
          <c:dPt>
            <c:idx val="2"/>
            <c:bubble3D val="0"/>
            <c:spPr>
              <a:solidFill>
                <a:srgbClr val="FFB0C3"/>
              </a:solidFill>
              <a:ln w="9525" cap="flat">
                <a:noFill/>
                <a:round/>
              </a:ln>
              <a:effectLst/>
            </c:spPr>
          </c:dPt>
          <c:dPt>
            <c:idx val="3"/>
            <c:bubble3D val="0"/>
            <c:spPr>
              <a:solidFill>
                <a:srgbClr val="FFDC00"/>
              </a:solidFill>
              <a:ln w="9525" cap="flat">
                <a:noFill/>
                <a:round/>
              </a:ln>
              <a:effectLst/>
            </c:spPr>
          </c:dPt>
          <c:dPt>
            <c:idx val="4"/>
            <c:bubble3D val="0"/>
            <c:spPr>
              <a:solidFill>
                <a:srgbClr val="87E9DB"/>
              </a:solidFill>
              <a:ln w="9525" cap="flat">
                <a:noFill/>
                <a:round/>
              </a:ln>
              <a:effectLst/>
            </c:spPr>
          </c:dPt>
          <c:dPt>
            <c:idx val="5"/>
            <c:bubble3D val="0"/>
            <c:spPr>
              <a:solidFill>
                <a:srgbClr val="1ECBC8"/>
              </a:solidFill>
              <a:ln w="9525" cap="flat">
                <a:noFill/>
                <a:round/>
              </a:ln>
              <a:effectLst/>
            </c:spPr>
          </c:dPt>
          <c:dLbls>
            <c:dLbl>
              <c:idx val="1"/>
              <c:numFmt formatCode="0%" sourceLinked="0"/>
              <c:spPr/>
              <c:txPr>
                <a:bodyPr/>
                <a:lstStyle/>
                <a:p>
                  <a:pPr>
                    <a:defRPr sz="1400" b="1" i="0" u="none" strike="noStrike">
                      <a:solidFill>
                        <a:srgbClr val="FFFFFF"/>
                      </a:solidFill>
                      <a:latin typeface="Helvetica"/>
                    </a:defRPr>
                  </a:pPr>
                  <a:endParaRPr lang="en-US"/>
                </a:p>
              </c:txPr>
              <c:dLblPos val="ctr"/>
              <c:showLegendKey val="0"/>
              <c:showVal val="0"/>
              <c:showCatName val="0"/>
              <c:showSerName val="0"/>
              <c:showPercent val="1"/>
              <c:showBubbleSize val="0"/>
            </c:dLbl>
            <c:dLbl>
              <c:idx val="2"/>
              <c:numFmt formatCode="0%" sourceLinked="0"/>
              <c:spPr/>
              <c:txPr>
                <a:bodyPr/>
                <a:lstStyle/>
                <a:p>
                  <a:pPr>
                    <a:defRPr sz="1400" b="1" i="0" u="none" strike="noStrike">
                      <a:solidFill>
                        <a:srgbClr val="FFFFFF"/>
                      </a:solidFill>
                      <a:latin typeface="Helvetica"/>
                    </a:defRPr>
                  </a:pPr>
                  <a:endParaRPr lang="en-US"/>
                </a:p>
              </c:txPr>
              <c:dLblPos val="ctr"/>
              <c:showLegendKey val="0"/>
              <c:showVal val="0"/>
              <c:showCatName val="0"/>
              <c:showSerName val="0"/>
              <c:showPercent val="1"/>
              <c:showBubbleSize val="0"/>
            </c:dLbl>
            <c:dLbl>
              <c:idx val="3"/>
              <c:numFmt formatCode="0%" sourceLinked="0"/>
              <c:spPr/>
              <c:txPr>
                <a:bodyPr/>
                <a:lstStyle/>
                <a:p>
                  <a:pPr>
                    <a:defRPr sz="1400" b="1" i="0" u="none" strike="noStrike">
                      <a:solidFill>
                        <a:srgbClr val="FFFFFF"/>
                      </a:solidFill>
                      <a:latin typeface="Helvetica"/>
                    </a:defRPr>
                  </a:pPr>
                  <a:endParaRPr lang="en-US"/>
                </a:p>
              </c:txPr>
              <c:dLblPos val="ctr"/>
              <c:showLegendKey val="0"/>
              <c:showVal val="0"/>
              <c:showCatName val="0"/>
              <c:showSerName val="0"/>
              <c:showPercent val="1"/>
              <c:showBubbleSize val="0"/>
            </c:dLbl>
            <c:dLbl>
              <c:idx val="4"/>
              <c:numFmt formatCode="0%" sourceLinked="0"/>
              <c:spPr/>
              <c:txPr>
                <a:bodyPr/>
                <a:lstStyle/>
                <a:p>
                  <a:pPr>
                    <a:defRPr sz="1400" b="1" i="0" u="none" strike="noStrike">
                      <a:solidFill>
                        <a:srgbClr val="FFFFFF"/>
                      </a:solidFill>
                      <a:latin typeface="Helvetica"/>
                    </a:defRPr>
                  </a:pPr>
                  <a:endParaRPr lang="en-US"/>
                </a:p>
              </c:txPr>
              <c:dLblPos val="ctr"/>
              <c:showLegendKey val="0"/>
              <c:showVal val="0"/>
              <c:showCatName val="0"/>
              <c:showSerName val="0"/>
              <c:showPercent val="1"/>
              <c:showBubbleSize val="0"/>
            </c:dLbl>
            <c:dLbl>
              <c:idx val="5"/>
              <c:numFmt formatCode="0%" sourceLinked="0"/>
              <c:spPr/>
              <c:txPr>
                <a:bodyPr/>
                <a:lstStyle/>
                <a:p>
                  <a:pPr>
                    <a:defRPr sz="1400" b="1" i="0" u="none" strike="noStrike">
                      <a:solidFill>
                        <a:srgbClr val="FFFFFF"/>
                      </a:solidFill>
                      <a:latin typeface="Helvetica"/>
                    </a:defRPr>
                  </a:pPr>
                  <a:endParaRPr lang="en-US"/>
                </a:p>
              </c:txPr>
              <c:dLblPos val="ctr"/>
              <c:showLegendKey val="0"/>
              <c:showVal val="0"/>
              <c:showCatName val="0"/>
              <c:showSerName val="0"/>
              <c:showPercent val="1"/>
              <c:showBubbleSize val="0"/>
            </c:dLbl>
            <c:numFmt formatCode="0%" sourceLinked="0"/>
            <c:txPr>
              <a:bodyPr/>
              <a:lstStyle/>
              <a:p>
                <a:pPr>
                  <a:defRPr sz="1400" b="1" i="0" u="none" strike="noStrike">
                    <a:solidFill>
                      <a:srgbClr val="FFFFFF"/>
                    </a:solidFill>
                    <a:effectLst>
                      <a:outerShdw blurRad="190500" dist="25400" dir="5400000" algn="tl">
                        <a:srgbClr val="000000">
                          <a:alpha val="50000"/>
                        </a:srgbClr>
                      </a:outerShdw>
                    </a:effectLst>
                    <a:latin typeface="Helvetica"/>
                  </a:defRPr>
                </a:pPr>
                <a:endParaRPr lang="en-US"/>
              </a:p>
            </c:txPr>
            <c:dLblPos val="ctr"/>
            <c:showLegendKey val="0"/>
            <c:showVal val="0"/>
            <c:showCatName val="0"/>
            <c:showSerName val="0"/>
            <c:showPercent val="1"/>
            <c:showBubbleSize val="0"/>
            <c:showLeaderLines val="0"/>
          </c:dLbls>
          <c:cat>
            <c:strRef>
              <c:f>Sheet1!$B$1:$G$1</c:f>
              <c:strCache>
                <c:ptCount val="6"/>
                <c:pt idx="0">
                  <c:v>Untitled 1</c:v>
                </c:pt>
                <c:pt idx="1">
                  <c:v>Untitled 2</c:v>
                </c:pt>
                <c:pt idx="2">
                  <c:v>Untitled 3</c:v>
                </c:pt>
                <c:pt idx="3">
                  <c:v>Untitled 4</c:v>
                </c:pt>
                <c:pt idx="4">
                  <c:v>Untitled 5</c:v>
                </c:pt>
                <c:pt idx="5">
                  <c:v>Untitled 6</c:v>
                </c:pt>
              </c:strCache>
            </c:strRef>
          </c:cat>
          <c:val>
            <c:numRef>
              <c:f>Sheet1!$B$2:$G$2</c:f>
              <c:numCache>
                <c:formatCode>General</c:formatCode>
                <c:ptCount val="6"/>
                <c:pt idx="0">
                  <c:v>91.0</c:v>
                </c:pt>
                <c:pt idx="1">
                  <c:v>76.0</c:v>
                </c:pt>
                <c:pt idx="2">
                  <c:v>28.0</c:v>
                </c:pt>
                <c:pt idx="3">
                  <c:v>26.0</c:v>
                </c:pt>
                <c:pt idx="4">
                  <c:v>21.0</c:v>
                </c:pt>
                <c:pt idx="5">
                  <c:v>18.0</c:v>
                </c:pt>
              </c:numCache>
            </c:numRef>
          </c:val>
        </c:ser>
        <c:dLbls>
          <c:showLegendKey val="0"/>
          <c:showVal val="0"/>
          <c:showCatName val="0"/>
          <c:showSerName val="0"/>
          <c:showPercent val="0"/>
          <c:showBubbleSize val="0"/>
          <c:showLeaderLines val="0"/>
        </c:dLbls>
        <c:firstSliceAng val="0"/>
      </c:pieChart>
      <c:spPr>
        <a:solidFill>
          <a:srgbClr val="FFFFFF"/>
        </a:solidFill>
        <a:ln w="12700" cap="flat">
          <a:noFill/>
          <a:miter lim="400000"/>
        </a:ln>
        <a:effectLst/>
      </c:spPr>
    </c:plotArea>
    <c:legend>
      <c:legendPos val="b"/>
      <c:layout>
        <c:manualLayout>
          <c:xMode val="edge"/>
          <c:yMode val="edge"/>
          <c:x val="0.0282455"/>
          <c:y val="0.855217"/>
          <c:w val="0.955993"/>
          <c:h val="0.144783"/>
        </c:manualLayout>
      </c:layout>
      <c:overlay val="1"/>
      <c:spPr>
        <a:noFill/>
        <a:ln w="9525" cap="flat">
          <a:noFill/>
          <a:round/>
        </a:ln>
        <a:effectLst/>
      </c:spPr>
      <c:txPr>
        <a:bodyPr rot="0"/>
        <a:lstStyle/>
        <a:p>
          <a:pPr>
            <a:defRPr sz="1000" b="0" i="0" u="none" strike="noStrike">
              <a:solidFill>
                <a:srgbClr val="000000"/>
              </a:solidFill>
              <a:latin typeface="Helvetica"/>
            </a:defRPr>
          </a:pPr>
          <a:endParaRPr lang="en-US"/>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887545"/>
          <c:y val="0.0667822"/>
          <c:w val="0.906245"/>
          <c:h val="0.647465"/>
        </c:manualLayout>
      </c:layout>
      <c:barChart>
        <c:barDir val="col"/>
        <c:grouping val="stacked"/>
        <c:varyColors val="0"/>
        <c:ser>
          <c:idx val="0"/>
          <c:order val="0"/>
          <c:tx>
            <c:strRef>
              <c:f>Sheet1!$A$2</c:f>
              <c:strCache>
                <c:ptCount val="1"/>
                <c:pt idx="0">
                  <c:v>Untitled 1</c:v>
                </c:pt>
              </c:strCache>
            </c:strRef>
          </c:tx>
          <c:spPr>
            <a:solidFill>
              <a:srgbClr val="7A1744"/>
            </a:solidFill>
            <a:ln w="9525" cap="flat">
              <a:noFill/>
              <a:round/>
            </a:ln>
            <a:effectLst/>
          </c:spPr>
          <c:invertIfNegative val="0"/>
          <c:cat>
            <c:strRef>
              <c:f>Sheet1!$B$1:$E$1</c:f>
              <c:strCache>
                <c:ptCount val="4"/>
                <c:pt idx="0">
                  <c:v>2007</c:v>
                </c:pt>
                <c:pt idx="1">
                  <c:v>2008</c:v>
                </c:pt>
                <c:pt idx="2">
                  <c:v>2009</c:v>
                </c:pt>
                <c:pt idx="3">
                  <c:v>2010</c:v>
                </c:pt>
              </c:strCache>
            </c:strRef>
          </c:cat>
          <c:val>
            <c:numRef>
              <c:f>Sheet1!$B$2:$E$2</c:f>
              <c:numCache>
                <c:formatCode>General</c:formatCode>
                <c:ptCount val="4"/>
                <c:pt idx="0">
                  <c:v>17.0</c:v>
                </c:pt>
                <c:pt idx="1">
                  <c:v>26.0</c:v>
                </c:pt>
                <c:pt idx="2">
                  <c:v>53.0</c:v>
                </c:pt>
                <c:pt idx="3">
                  <c:v>96.0</c:v>
                </c:pt>
              </c:numCache>
            </c:numRef>
          </c:val>
        </c:ser>
        <c:ser>
          <c:idx val="1"/>
          <c:order val="1"/>
          <c:tx>
            <c:strRef>
              <c:f>Sheet1!$A$3</c:f>
              <c:strCache>
                <c:ptCount val="1"/>
                <c:pt idx="0">
                  <c:v>Untitled 2</c:v>
                </c:pt>
              </c:strCache>
            </c:strRef>
          </c:tx>
          <c:spPr>
            <a:solidFill>
              <a:srgbClr val="F33A4B"/>
            </a:solidFill>
            <a:ln w="9525" cap="flat">
              <a:noFill/>
              <a:round/>
            </a:ln>
            <a:effectLst/>
          </c:spPr>
          <c:invertIfNegative val="0"/>
          <c:cat>
            <c:strRef>
              <c:f>Sheet1!$B$1:$E$1</c:f>
              <c:strCache>
                <c:ptCount val="4"/>
                <c:pt idx="0">
                  <c:v>2007</c:v>
                </c:pt>
                <c:pt idx="1">
                  <c:v>2008</c:v>
                </c:pt>
                <c:pt idx="2">
                  <c:v>2009</c:v>
                </c:pt>
                <c:pt idx="3">
                  <c:v>2010</c:v>
                </c:pt>
              </c:strCache>
            </c:strRef>
          </c:cat>
          <c:val>
            <c:numRef>
              <c:f>Sheet1!$B$3:$E$3</c:f>
              <c:numCache>
                <c:formatCode>General</c:formatCode>
                <c:ptCount val="4"/>
                <c:pt idx="0">
                  <c:v>55.0</c:v>
                </c:pt>
                <c:pt idx="1">
                  <c:v>43.0</c:v>
                </c:pt>
                <c:pt idx="2">
                  <c:v>70.0</c:v>
                </c:pt>
                <c:pt idx="3">
                  <c:v>58.0</c:v>
                </c:pt>
              </c:numCache>
            </c:numRef>
          </c:val>
        </c:ser>
        <c:ser>
          <c:idx val="2"/>
          <c:order val="2"/>
          <c:tx>
            <c:strRef>
              <c:f>Sheet1!$A$4</c:f>
              <c:strCache>
                <c:ptCount val="1"/>
                <c:pt idx="0">
                  <c:v>Untitled 3</c:v>
                </c:pt>
              </c:strCache>
            </c:strRef>
          </c:tx>
          <c:spPr>
            <a:solidFill>
              <a:srgbClr val="FFB0C3"/>
            </a:solidFill>
            <a:ln w="9525" cap="flat">
              <a:noFill/>
              <a:round/>
            </a:ln>
            <a:effectLst/>
          </c:spPr>
          <c:invertIfNegative val="0"/>
          <c:cat>
            <c:strRef>
              <c:f>Sheet1!$B$1:$E$1</c:f>
              <c:strCache>
                <c:ptCount val="4"/>
                <c:pt idx="0">
                  <c:v>2007</c:v>
                </c:pt>
                <c:pt idx="1">
                  <c:v>2008</c:v>
                </c:pt>
                <c:pt idx="2">
                  <c:v>2009</c:v>
                </c:pt>
                <c:pt idx="3">
                  <c:v>2010</c:v>
                </c:pt>
              </c:strCache>
            </c:strRef>
          </c:cat>
          <c:val>
            <c:numRef>
              <c:f>Sheet1!$B$4:$E$4</c:f>
              <c:numCache>
                <c:formatCode>General</c:formatCode>
                <c:ptCount val="4"/>
                <c:pt idx="0">
                  <c:v>20.0</c:v>
                </c:pt>
                <c:pt idx="1">
                  <c:v>16.0</c:v>
                </c:pt>
                <c:pt idx="2">
                  <c:v>40.0</c:v>
                </c:pt>
                <c:pt idx="3">
                  <c:v>57.0</c:v>
                </c:pt>
              </c:numCache>
            </c:numRef>
          </c:val>
        </c:ser>
        <c:ser>
          <c:idx val="3"/>
          <c:order val="3"/>
          <c:tx>
            <c:strRef>
              <c:f>Sheet1!$A$5</c:f>
              <c:strCache>
                <c:ptCount val="1"/>
                <c:pt idx="0">
                  <c:v>Untitled 4</c:v>
                </c:pt>
              </c:strCache>
            </c:strRef>
          </c:tx>
          <c:spPr>
            <a:solidFill>
              <a:srgbClr val="FFDC00"/>
            </a:solidFill>
            <a:ln w="9525" cap="flat">
              <a:noFill/>
              <a:round/>
            </a:ln>
            <a:effectLst/>
          </c:spPr>
          <c:invertIfNegative val="0"/>
          <c:cat>
            <c:strRef>
              <c:f>Sheet1!$B$1:$E$1</c:f>
              <c:strCache>
                <c:ptCount val="4"/>
                <c:pt idx="0">
                  <c:v>2007</c:v>
                </c:pt>
                <c:pt idx="1">
                  <c:v>2008</c:v>
                </c:pt>
                <c:pt idx="2">
                  <c:v>2009</c:v>
                </c:pt>
                <c:pt idx="3">
                  <c:v>2010</c:v>
                </c:pt>
              </c:strCache>
            </c:strRef>
          </c:cat>
          <c:val>
            <c:numRef>
              <c:f>Sheet1!$B$5:$E$5</c:f>
              <c:numCache>
                <c:formatCode>General</c:formatCode>
                <c:ptCount val="4"/>
                <c:pt idx="0">
                  <c:v>24.0</c:v>
                </c:pt>
                <c:pt idx="1">
                  <c:v>12.0</c:v>
                </c:pt>
                <c:pt idx="2">
                  <c:v>16.0</c:v>
                </c:pt>
                <c:pt idx="3">
                  <c:v>3.0</c:v>
                </c:pt>
              </c:numCache>
            </c:numRef>
          </c:val>
        </c:ser>
        <c:ser>
          <c:idx val="4"/>
          <c:order val="4"/>
          <c:tx>
            <c:strRef>
              <c:f>Sheet1!$A$6</c:f>
              <c:strCache>
                <c:ptCount val="1"/>
                <c:pt idx="0">
                  <c:v>Untitled 5</c:v>
                </c:pt>
              </c:strCache>
            </c:strRef>
          </c:tx>
          <c:spPr>
            <a:solidFill>
              <a:srgbClr val="87E9DB"/>
            </a:solidFill>
            <a:ln w="9525" cap="flat">
              <a:noFill/>
              <a:round/>
            </a:ln>
            <a:effectLst/>
          </c:spPr>
          <c:invertIfNegative val="0"/>
          <c:cat>
            <c:strRef>
              <c:f>Sheet1!$B$1:$E$1</c:f>
              <c:strCache>
                <c:ptCount val="4"/>
                <c:pt idx="0">
                  <c:v>2007</c:v>
                </c:pt>
                <c:pt idx="1">
                  <c:v>2008</c:v>
                </c:pt>
                <c:pt idx="2">
                  <c:v>2009</c:v>
                </c:pt>
                <c:pt idx="3">
                  <c:v>2010</c:v>
                </c:pt>
              </c:strCache>
            </c:strRef>
          </c:cat>
          <c:val>
            <c:numRef>
              <c:f>Sheet1!$B$6:$E$6</c:f>
              <c:numCache>
                <c:formatCode>General</c:formatCode>
                <c:ptCount val="4"/>
                <c:pt idx="0">
                  <c:v>5.0</c:v>
                </c:pt>
                <c:pt idx="1">
                  <c:v>20.0</c:v>
                </c:pt>
                <c:pt idx="2">
                  <c:v>26.0</c:v>
                </c:pt>
                <c:pt idx="3">
                  <c:v>40.0</c:v>
                </c:pt>
              </c:numCache>
            </c:numRef>
          </c:val>
        </c:ser>
        <c:ser>
          <c:idx val="5"/>
          <c:order val="5"/>
          <c:tx>
            <c:strRef>
              <c:f>Sheet1!$A$7</c:f>
              <c:strCache>
                <c:ptCount val="1"/>
                <c:pt idx="0">
                  <c:v>Untitled 6</c:v>
                </c:pt>
              </c:strCache>
            </c:strRef>
          </c:tx>
          <c:spPr>
            <a:solidFill>
              <a:srgbClr val="1ECBC8"/>
            </a:solidFill>
            <a:ln w="9525" cap="flat">
              <a:noFill/>
              <a:round/>
            </a:ln>
            <a:effectLst/>
          </c:spPr>
          <c:invertIfNegative val="0"/>
          <c:cat>
            <c:strRef>
              <c:f>Sheet1!$B$1:$E$1</c:f>
              <c:strCache>
                <c:ptCount val="4"/>
                <c:pt idx="0">
                  <c:v>2007</c:v>
                </c:pt>
                <c:pt idx="1">
                  <c:v>2008</c:v>
                </c:pt>
                <c:pt idx="2">
                  <c:v>2009</c:v>
                </c:pt>
                <c:pt idx="3">
                  <c:v>2010</c:v>
                </c:pt>
              </c:strCache>
            </c:strRef>
          </c:cat>
          <c:val>
            <c:numRef>
              <c:f>Sheet1!$B$7:$E$7</c:f>
              <c:numCache>
                <c:formatCode>General</c:formatCode>
                <c:ptCount val="4"/>
                <c:pt idx="0">
                  <c:v>30.0</c:v>
                </c:pt>
                <c:pt idx="1">
                  <c:v>11.0</c:v>
                </c:pt>
                <c:pt idx="2">
                  <c:v>60.0</c:v>
                </c:pt>
                <c:pt idx="3">
                  <c:v>80.0</c:v>
                </c:pt>
              </c:numCache>
            </c:numRef>
          </c:val>
        </c:ser>
        <c:dLbls>
          <c:showLegendKey val="0"/>
          <c:showVal val="0"/>
          <c:showCatName val="0"/>
          <c:showSerName val="0"/>
          <c:showPercent val="0"/>
          <c:showBubbleSize val="0"/>
        </c:dLbls>
        <c:gapWidth val="150"/>
        <c:overlap val="100"/>
        <c:axId val="-2113921320"/>
        <c:axId val="-2113924904"/>
      </c:barChart>
      <c:catAx>
        <c:axId val="-2113921320"/>
        <c:scaling>
          <c:orientation val="minMax"/>
        </c:scaling>
        <c:delete val="0"/>
        <c:axPos val="b"/>
        <c:numFmt formatCode="General" sourceLinked="0"/>
        <c:majorTickMark val="out"/>
        <c:minorTickMark val="none"/>
        <c:tickLblPos val="low"/>
        <c:spPr>
          <a:ln w="6350" cap="flat">
            <a:solidFill>
              <a:srgbClr val="000000"/>
            </a:solidFill>
            <a:prstDash val="solid"/>
            <a:round/>
          </a:ln>
        </c:spPr>
        <c:txPr>
          <a:bodyPr rot="0"/>
          <a:lstStyle/>
          <a:p>
            <a:pPr>
              <a:defRPr sz="1400" b="1" i="0" u="none" strike="noStrike">
                <a:solidFill>
                  <a:srgbClr val="000000"/>
                </a:solidFill>
                <a:latin typeface="Helvetica"/>
              </a:defRPr>
            </a:pPr>
            <a:endParaRPr lang="en-US"/>
          </a:p>
        </c:txPr>
        <c:crossAx val="-2113924904"/>
        <c:crosses val="autoZero"/>
        <c:auto val="1"/>
        <c:lblAlgn val="ctr"/>
        <c:lblOffset val="100"/>
        <c:noMultiLvlLbl val="1"/>
      </c:catAx>
      <c:valAx>
        <c:axId val="-2113924904"/>
        <c:scaling>
          <c:orientation val="minMax"/>
        </c:scaling>
        <c:delete val="0"/>
        <c:axPos val="l"/>
        <c:majorGridlines>
          <c:spPr>
            <a:ln w="6350" cap="flat">
              <a:solidFill>
                <a:srgbClr val="000000"/>
              </a:solidFill>
              <a:custDash>
                <a:ds d="100000" sp="200000"/>
              </a:custDash>
              <a:round/>
            </a:ln>
          </c:spPr>
        </c:majorGridlines>
        <c:numFmt formatCode="0" sourceLinked="0"/>
        <c:majorTickMark val="out"/>
        <c:minorTickMark val="none"/>
        <c:tickLblPos val="nextTo"/>
        <c:spPr>
          <a:ln w="6350" cap="flat">
            <a:solidFill>
              <a:srgbClr val="000000"/>
            </a:solidFill>
            <a:prstDash val="solid"/>
            <a:round/>
          </a:ln>
        </c:spPr>
        <c:txPr>
          <a:bodyPr rot="0"/>
          <a:lstStyle/>
          <a:p>
            <a:pPr>
              <a:defRPr sz="1200" b="0" i="0" u="none" strike="noStrike">
                <a:solidFill>
                  <a:srgbClr val="000000"/>
                </a:solidFill>
                <a:latin typeface="Helvetica"/>
              </a:defRPr>
            </a:pPr>
            <a:endParaRPr lang="en-US"/>
          </a:p>
        </c:txPr>
        <c:crossAx val="-2113921320"/>
        <c:crosses val="autoZero"/>
        <c:crossBetween val="between"/>
        <c:majorUnit val="100.0"/>
        <c:minorUnit val="50.0"/>
      </c:valAx>
      <c:spPr>
        <a:solidFill>
          <a:srgbClr val="FFFFFF"/>
        </a:solidFill>
        <a:ln w="12700" cap="flat">
          <a:noFill/>
          <a:miter lim="400000"/>
        </a:ln>
        <a:effectLst/>
      </c:spPr>
    </c:plotArea>
    <c:legend>
      <c:legendPos val="b"/>
      <c:layout>
        <c:manualLayout>
          <c:xMode val="edge"/>
          <c:yMode val="edge"/>
          <c:x val="0.335814"/>
          <c:y val="0.846079"/>
          <c:w val="0.385008"/>
          <c:h val="0.153921"/>
        </c:manualLayout>
      </c:layout>
      <c:overlay val="1"/>
      <c:spPr>
        <a:noFill/>
        <a:ln w="9525" cap="flat">
          <a:noFill/>
          <a:round/>
        </a:ln>
        <a:effectLst/>
      </c:spPr>
      <c:txPr>
        <a:bodyPr rot="0"/>
        <a:lstStyle/>
        <a:p>
          <a:pPr>
            <a:defRPr sz="1000" b="0" i="0" u="none" strike="noStrike">
              <a:solidFill>
                <a:srgbClr val="000000"/>
              </a:solidFill>
              <a:latin typeface="Helvetica"/>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3" name="Shape 273"/>
          <p:cNvSpPr>
            <a:spLocks noGrp="1" noRot="1" noChangeAspect="1"/>
          </p:cNvSpPr>
          <p:nvPr>
            <p:ph type="sldImg"/>
          </p:nvPr>
        </p:nvSpPr>
        <p:spPr>
          <a:xfrm>
            <a:off x="376238" y="685800"/>
            <a:ext cx="6105525" cy="3429000"/>
          </a:xfrm>
          <a:prstGeom prst="rect">
            <a:avLst/>
          </a:prstGeom>
        </p:spPr>
        <p:txBody>
          <a:bodyPr/>
          <a:lstStyle/>
          <a:p>
            <a:endParaRPr/>
          </a:p>
        </p:txBody>
      </p:sp>
      <p:sp>
        <p:nvSpPr>
          <p:cNvPr id="274" name="Shape 27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66576063"/>
      </p:ext>
    </p:extLst>
  </p:cSld>
  <p:clrMap bg1="lt1" tx1="dk1" bg2="lt2" tx2="dk2" accent1="accent1" accent2="accent2" accent3="accent3" accent4="accent4" accent5="accent5" accent6="accent6" hlink="hlink" folHlink="folHlink"/>
  <p:notesStyle>
    <a:lvl1pPr defTabSz="457129" latinLnBrk="0">
      <a:defRPr sz="2200">
        <a:latin typeface="Lucida Grande"/>
        <a:ea typeface="Lucida Grande"/>
        <a:cs typeface="Lucida Grande"/>
        <a:sym typeface="Lucida Grande"/>
      </a:defRPr>
    </a:lvl1pPr>
    <a:lvl2pPr indent="228565" defTabSz="457129" latinLnBrk="0">
      <a:defRPr sz="2200">
        <a:latin typeface="Lucida Grande"/>
        <a:ea typeface="Lucida Grande"/>
        <a:cs typeface="Lucida Grande"/>
        <a:sym typeface="Lucida Grande"/>
      </a:defRPr>
    </a:lvl2pPr>
    <a:lvl3pPr indent="457129" defTabSz="457129" latinLnBrk="0">
      <a:defRPr sz="2200">
        <a:latin typeface="Lucida Grande"/>
        <a:ea typeface="Lucida Grande"/>
        <a:cs typeface="Lucida Grande"/>
        <a:sym typeface="Lucida Grande"/>
      </a:defRPr>
    </a:lvl3pPr>
    <a:lvl4pPr indent="685694" defTabSz="457129" latinLnBrk="0">
      <a:defRPr sz="2200">
        <a:latin typeface="Lucida Grande"/>
        <a:ea typeface="Lucida Grande"/>
        <a:cs typeface="Lucida Grande"/>
        <a:sym typeface="Lucida Grande"/>
      </a:defRPr>
    </a:lvl4pPr>
    <a:lvl5pPr indent="914259" defTabSz="457129" latinLnBrk="0">
      <a:defRPr sz="2200">
        <a:latin typeface="Lucida Grande"/>
        <a:ea typeface="Lucida Grande"/>
        <a:cs typeface="Lucida Grande"/>
        <a:sym typeface="Lucida Grande"/>
      </a:defRPr>
    </a:lvl5pPr>
    <a:lvl6pPr indent="1142823" defTabSz="457129" latinLnBrk="0">
      <a:defRPr sz="2200">
        <a:latin typeface="Lucida Grande"/>
        <a:ea typeface="Lucida Grande"/>
        <a:cs typeface="Lucida Grande"/>
        <a:sym typeface="Lucida Grande"/>
      </a:defRPr>
    </a:lvl6pPr>
    <a:lvl7pPr indent="1371388" defTabSz="457129" latinLnBrk="0">
      <a:defRPr sz="2200">
        <a:latin typeface="Lucida Grande"/>
        <a:ea typeface="Lucida Grande"/>
        <a:cs typeface="Lucida Grande"/>
        <a:sym typeface="Lucida Grande"/>
      </a:defRPr>
    </a:lvl7pPr>
    <a:lvl8pPr indent="1599953" defTabSz="457129" latinLnBrk="0">
      <a:defRPr sz="2200">
        <a:latin typeface="Lucida Grande"/>
        <a:ea typeface="Lucida Grande"/>
        <a:cs typeface="Lucida Grande"/>
        <a:sym typeface="Lucida Grande"/>
      </a:defRPr>
    </a:lvl8pPr>
    <a:lvl9pPr indent="1828517" defTabSz="457129"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noRot="1" noChangeAspect="1"/>
          </p:cNvSpPr>
          <p:nvPr>
            <p:ph type="sldImg"/>
          </p:nvPr>
        </p:nvSpPr>
        <p:spPr>
          <a:xfrm>
            <a:off x="376238" y="685800"/>
            <a:ext cx="6105525" cy="3429000"/>
          </a:xfrm>
          <a:prstGeom prst="rect">
            <a:avLst/>
          </a:prstGeom>
        </p:spPr>
        <p:txBody>
          <a:bodyPr/>
          <a:lstStyle/>
          <a:p>
            <a:endParaRPr/>
          </a:p>
        </p:txBody>
      </p:sp>
      <p:sp>
        <p:nvSpPr>
          <p:cNvPr id="295" name="Shape 295"/>
          <p:cNvSpPr>
            <a:spLocks noGrp="1"/>
          </p:cNvSpPr>
          <p:nvPr>
            <p:ph type="body" sz="quarter" idx="1"/>
          </p:nvPr>
        </p:nvSpPr>
        <p:spPr>
          <a:prstGeom prst="rect">
            <a:avLst/>
          </a:prstGeom>
        </p:spPr>
        <p:txBody>
          <a:bodyPr/>
          <a:lstStyle>
            <a:lvl1pPr>
              <a:defRPr>
                <a:latin typeface="+mn-lt"/>
                <a:ea typeface="+mn-ea"/>
                <a:cs typeface="+mn-cs"/>
                <a:sym typeface="Helvetica"/>
              </a:defRPr>
            </a:lvl1pPr>
          </a:lstStyle>
          <a:p>
            <a:r>
              <a:t>Learning objectives will frame the class and give students reference points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noRot="1" noChangeAspect="1"/>
          </p:cNvSpPr>
          <p:nvPr>
            <p:ph type="sldImg"/>
          </p:nvPr>
        </p:nvSpPr>
        <p:spPr>
          <a:xfrm>
            <a:off x="376238" y="685800"/>
            <a:ext cx="6105525" cy="3429000"/>
          </a:xfrm>
          <a:prstGeom prst="rect">
            <a:avLst/>
          </a:prstGeom>
        </p:spPr>
        <p:txBody>
          <a:bodyPr/>
          <a:lstStyle/>
          <a:p>
            <a:endParaRPr/>
          </a:p>
        </p:txBody>
      </p:sp>
      <p:sp>
        <p:nvSpPr>
          <p:cNvPr id="331" name="Shape 331"/>
          <p:cNvSpPr>
            <a:spLocks noGrp="1"/>
          </p:cNvSpPr>
          <p:nvPr>
            <p:ph type="body" sz="quarter" idx="1"/>
          </p:nvPr>
        </p:nvSpPr>
        <p:spPr>
          <a:prstGeom prst="rect">
            <a:avLst/>
          </a:prstGeom>
        </p:spPr>
        <p:txBody>
          <a:bodyPr/>
          <a:lstStyle/>
          <a:p>
            <a:r>
              <a:t>15m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noRot="1" noChangeAspect="1"/>
          </p:cNvSpPr>
          <p:nvPr>
            <p:ph type="sldImg"/>
          </p:nvPr>
        </p:nvSpPr>
        <p:spPr>
          <a:prstGeom prst="rect">
            <a:avLst/>
          </a:prstGeom>
        </p:spPr>
        <p:txBody>
          <a:bodyPr/>
          <a:lstStyle/>
          <a:p>
            <a:endParaRPr/>
          </a:p>
        </p:txBody>
      </p:sp>
      <p:sp>
        <p:nvSpPr>
          <p:cNvPr id="317" name="Shape 317"/>
          <p:cNvSpPr>
            <a:spLocks noGrp="1"/>
          </p:cNvSpPr>
          <p:nvPr>
            <p:ph type="body" sz="quarter" idx="1"/>
          </p:nvPr>
        </p:nvSpPr>
        <p:spPr>
          <a:prstGeom prst="rect">
            <a:avLst/>
          </a:prstGeom>
        </p:spPr>
        <p:txBody>
          <a:bodyPr/>
          <a:lstStyle/>
          <a:p>
            <a:r>
              <a:t>5m </a:t>
            </a:r>
          </a:p>
          <a:p>
            <a:endParaRPr/>
          </a:p>
          <a:p>
            <a:pPr marL="159657" indent="-159657">
              <a:buSzPct val="70000"/>
              <a:buChar char="‣"/>
            </a:pPr>
            <a:r>
              <a:t>Last time you interviewed each other about {prompt from Lesson 1}, and we ended with you deciding what the problem actually was after your research interviews. </a:t>
            </a:r>
          </a:p>
          <a:p>
            <a:pPr marL="159657" indent="-159657">
              <a:buSzPct val="70000"/>
              <a:buChar char="‣"/>
            </a:pPr>
            <a:r>
              <a:t>Now we’re going to take that problem and work through some solutions.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4" name="Shape 14"/>
          <p:cNvSpPr>
            <a:spLocks noGrp="1"/>
          </p:cNvSpPr>
          <p:nvPr>
            <p:ph type="body" sz="quarter" idx="13"/>
          </p:nvPr>
        </p:nvSpPr>
        <p:spPr>
          <a:xfrm>
            <a:off x="635001" y="5778500"/>
            <a:ext cx="11734800" cy="861774"/>
          </a:xfrm>
          <a:prstGeom prst="rect">
            <a:avLst/>
          </a:prstGeom>
          <a:ln>
            <a:miter lim="400000"/>
          </a:ln>
        </p:spPr>
        <p:txBody>
          <a:bodyPr anchor="t">
            <a:spAutoFit/>
          </a:bodyPr>
          <a:lstStyle>
            <a:lvl1pPr defTabSz="1659979">
              <a:lnSpc>
                <a:spcPts val="4315"/>
              </a:lnSpc>
              <a:defRPr sz="2800">
                <a:solidFill>
                  <a:srgbClr val="EAEAEA"/>
                </a:solidFill>
              </a:defRPr>
            </a:lvl1pPr>
          </a:lstStyle>
          <a:p>
            <a:pPr defTabSz="1308100">
              <a:lnSpc>
                <a:spcPts val="3400"/>
              </a:lnSpc>
              <a:defRPr sz="2800">
                <a:solidFill>
                  <a:srgbClr val="E52123"/>
                </a:solidFill>
              </a:defRPr>
            </a:pPr>
            <a:r>
              <a:t>Insert Instructor Name</a:t>
            </a:r>
          </a:p>
          <a:p>
            <a:pPr defTabSz="1308100">
              <a:lnSpc>
                <a:spcPts val="3400"/>
              </a:lnSpc>
              <a:defRPr sz="2800">
                <a:solidFill>
                  <a:srgbClr val="EAEAEA"/>
                </a:solidFill>
              </a:defRPr>
            </a:pPr>
            <a:r>
              <a:t>Title, Company </a:t>
            </a:r>
          </a:p>
        </p:txBody>
      </p:sp>
      <p:sp>
        <p:nvSpPr>
          <p:cNvPr id="15" name="Shape 15"/>
          <p:cNvSpPr>
            <a:spLocks noGrp="1"/>
          </p:cNvSpPr>
          <p:nvPr>
            <p:ph type="body" idx="14"/>
          </p:nvPr>
        </p:nvSpPr>
        <p:spPr>
          <a:xfrm>
            <a:off x="635001" y="1574801"/>
            <a:ext cx="11734800" cy="3601370"/>
          </a:xfrm>
          <a:prstGeom prst="rect">
            <a:avLst/>
          </a:prstGeom>
          <a:ln>
            <a:miter lim="400000"/>
          </a:ln>
        </p:spPr>
        <p:txBody>
          <a:bodyPr anchor="t">
            <a:spAutoFit/>
          </a:bodyPr>
          <a:lstStyle>
            <a:lvl1pPr defTabSz="1307897">
              <a:lnSpc>
                <a:spcPts val="13998"/>
              </a:lnSpc>
              <a:defRPr sz="12100" b="1" cap="all" spc="-239"/>
            </a:lvl1pPr>
          </a:lstStyle>
          <a:p>
            <a:r>
              <a:t>insert class title</a:t>
            </a:r>
          </a:p>
        </p:txBody>
      </p:sp>
      <p:sp>
        <p:nvSpPr>
          <p:cNvPr id="16" name="Shape 1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harts">
    <p:bg>
      <p:bgPr>
        <a:solidFill>
          <a:srgbClr val="FFFFFF"/>
        </a:solidFill>
        <a:effectLst/>
      </p:bgPr>
    </p:bg>
    <p:spTree>
      <p:nvGrpSpPr>
        <p:cNvPr id="1" name=""/>
        <p:cNvGrpSpPr/>
        <p:nvPr/>
      </p:nvGrpSpPr>
      <p:grpSpPr>
        <a:xfrm>
          <a:off x="0" y="0"/>
          <a:ext cx="0" cy="0"/>
          <a:chOff x="0" y="0"/>
          <a:chExt cx="0" cy="0"/>
        </a:xfrm>
      </p:grpSpPr>
      <p:sp>
        <p:nvSpPr>
          <p:cNvPr id="152" name="Shape 152"/>
          <p:cNvSpPr/>
          <p:nvPr/>
        </p:nvSpPr>
        <p:spPr>
          <a:xfrm>
            <a:off x="635001" y="6350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153" name="Shape 153"/>
          <p:cNvSpPr/>
          <p:nvPr/>
        </p:nvSpPr>
        <p:spPr>
          <a:xfrm>
            <a:off x="635001" y="12192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graphicFrame>
        <p:nvGraphicFramePr>
          <p:cNvPr id="154" name="Chart 154"/>
          <p:cNvGraphicFramePr/>
          <p:nvPr/>
        </p:nvGraphicFramePr>
        <p:xfrm>
          <a:off x="625202" y="2284866"/>
          <a:ext cx="3292904" cy="34671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5" name="Chart 155"/>
          <p:cNvGraphicFramePr/>
          <p:nvPr/>
        </p:nvGraphicFramePr>
        <p:xfrm>
          <a:off x="4386430" y="2303347"/>
          <a:ext cx="2514601" cy="34562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6" name="Chart 156"/>
          <p:cNvGraphicFramePr/>
          <p:nvPr/>
        </p:nvGraphicFramePr>
        <p:xfrm>
          <a:off x="7378378" y="2400873"/>
          <a:ext cx="4975499" cy="3232898"/>
        </p:xfrm>
        <a:graphic>
          <a:graphicData uri="http://schemas.openxmlformats.org/drawingml/2006/chart">
            <c:chart xmlns:c="http://schemas.openxmlformats.org/drawingml/2006/chart" xmlns:r="http://schemas.openxmlformats.org/officeDocument/2006/relationships" r:id="rId4"/>
          </a:graphicData>
        </a:graphic>
      </p:graphicFrame>
      <p:sp>
        <p:nvSpPr>
          <p:cNvPr id="157" name="Shape 157"/>
          <p:cNvSpPr>
            <a:spLocks noGrp="1"/>
          </p:cNvSpPr>
          <p:nvPr>
            <p:ph type="body" sz="quarter" idx="13"/>
          </p:nvPr>
        </p:nvSpPr>
        <p:spPr>
          <a:xfrm>
            <a:off x="634999" y="736600"/>
            <a:ext cx="7721600" cy="431801"/>
          </a:xfrm>
          <a:prstGeom prst="rect">
            <a:avLst/>
          </a:prstGeom>
        </p:spPr>
        <p:txBody>
          <a:bodyPr anchor="t"/>
          <a:lstStyle>
            <a:lvl1pPr>
              <a:lnSpc>
                <a:spcPts val="3199"/>
              </a:lnSpc>
              <a:defRPr sz="3200" b="1" cap="all" spc="-63">
                <a:solidFill>
                  <a:srgbClr val="000000"/>
                </a:solidFill>
                <a:uFill>
                  <a:solidFill>
                    <a:srgbClr val="000000"/>
                  </a:solidFill>
                </a:uFill>
              </a:defRPr>
            </a:lvl1pPr>
          </a:lstStyle>
          <a:p>
            <a:r>
              <a:t>insert chapter title</a:t>
            </a:r>
          </a:p>
        </p:txBody>
      </p:sp>
      <p:sp>
        <p:nvSpPr>
          <p:cNvPr id="158" name="Shape 158"/>
          <p:cNvSpPr>
            <a:spLocks noGrp="1"/>
          </p:cNvSpPr>
          <p:nvPr>
            <p:ph type="sldNum" sz="quarter" idx="2"/>
          </p:nvPr>
        </p:nvSpPr>
        <p:spPr>
          <a:xfrm>
            <a:off x="12014201" y="740530"/>
            <a:ext cx="501540" cy="423941"/>
          </a:xfrm>
          <a:prstGeom prst="rect">
            <a:avLst/>
          </a:prstGeom>
        </p:spPr>
        <p:txBody>
          <a:bodyPr lIns="0" tIns="0" rIns="0" bIns="0"/>
          <a:lstStyle>
            <a:lvl1pPr algn="l">
              <a:lnSpc>
                <a:spcPts val="3199"/>
              </a:lnSpc>
              <a:defRPr sz="3200" b="1">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allouts">
    <p:bg>
      <p:bgPr>
        <a:solidFill>
          <a:srgbClr val="FFFFFF"/>
        </a:solidFill>
        <a:effectLst/>
      </p:bgPr>
    </p:bg>
    <p:spTree>
      <p:nvGrpSpPr>
        <p:cNvPr id="1" name=""/>
        <p:cNvGrpSpPr/>
        <p:nvPr/>
      </p:nvGrpSpPr>
      <p:grpSpPr>
        <a:xfrm>
          <a:off x="0" y="0"/>
          <a:ext cx="0" cy="0"/>
          <a:chOff x="0" y="0"/>
          <a:chExt cx="0" cy="0"/>
        </a:xfrm>
      </p:grpSpPr>
      <p:sp>
        <p:nvSpPr>
          <p:cNvPr id="165" name="Shape 165"/>
          <p:cNvSpPr/>
          <p:nvPr/>
        </p:nvSpPr>
        <p:spPr>
          <a:xfrm>
            <a:off x="635001" y="6350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166" name="Shape 166"/>
          <p:cNvSpPr/>
          <p:nvPr/>
        </p:nvSpPr>
        <p:spPr>
          <a:xfrm>
            <a:off x="635001" y="12192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grpSp>
        <p:nvGrpSpPr>
          <p:cNvPr id="169" name="Group 169"/>
          <p:cNvGrpSpPr/>
          <p:nvPr/>
        </p:nvGrpSpPr>
        <p:grpSpPr>
          <a:xfrm>
            <a:off x="634999" y="1828801"/>
            <a:ext cx="1270002" cy="1270001"/>
            <a:chOff x="0" y="0"/>
            <a:chExt cx="1270000" cy="1270000"/>
          </a:xfrm>
        </p:grpSpPr>
        <p:pic>
          <p:nvPicPr>
            <p:cNvPr id="167" name="droppedImage.pdf"/>
            <p:cNvPicPr>
              <a:picLocks noChangeAspect="1"/>
            </p:cNvPicPr>
            <p:nvPr/>
          </p:nvPicPr>
          <p:blipFill>
            <a:blip r:embed="rId2">
              <a:extLst/>
            </a:blip>
            <a:stretch>
              <a:fillRect/>
            </a:stretch>
          </p:blipFill>
          <p:spPr>
            <a:xfrm>
              <a:off x="0" y="0"/>
              <a:ext cx="1270000" cy="1270000"/>
            </a:xfrm>
            <a:prstGeom prst="rect">
              <a:avLst/>
            </a:prstGeom>
            <a:ln w="12700" cap="flat">
              <a:noFill/>
              <a:miter lim="400000"/>
            </a:ln>
            <a:effectLst/>
          </p:spPr>
        </p:pic>
        <p:sp>
          <p:nvSpPr>
            <p:cNvPr id="168" name="Shape 168"/>
            <p:cNvSpPr/>
            <p:nvPr/>
          </p:nvSpPr>
          <p:spPr>
            <a:xfrm>
              <a:off x="88900" y="355705"/>
              <a:ext cx="1079500" cy="634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defRPr sz="1800" b="1" spc="-36">
                  <a:solidFill>
                    <a:srgbClr val="000000"/>
                  </a:solidFill>
                  <a:uFill>
                    <a:solidFill>
                      <a:srgbClr val="000000"/>
                    </a:solidFill>
                  </a:uFill>
                </a:defRPr>
              </a:pPr>
              <a:r>
                <a:t>INSERT STICKER</a:t>
              </a:r>
              <a:br/>
              <a:r>
                <a:t>TEXT</a:t>
              </a:r>
            </a:p>
          </p:txBody>
        </p:sp>
      </p:grpSp>
      <p:grpSp>
        <p:nvGrpSpPr>
          <p:cNvPr id="172" name="Group 172"/>
          <p:cNvGrpSpPr/>
          <p:nvPr/>
        </p:nvGrpSpPr>
        <p:grpSpPr>
          <a:xfrm>
            <a:off x="2159000" y="1828801"/>
            <a:ext cx="1270002" cy="1270001"/>
            <a:chOff x="0" y="0"/>
            <a:chExt cx="1270000" cy="1270000"/>
          </a:xfrm>
        </p:grpSpPr>
        <p:pic>
          <p:nvPicPr>
            <p:cNvPr id="170" name="droppedImage.pdf"/>
            <p:cNvPicPr>
              <a:picLocks noChangeAspect="1"/>
            </p:cNvPicPr>
            <p:nvPr/>
          </p:nvPicPr>
          <p:blipFill>
            <a:blip r:embed="rId3">
              <a:extLst/>
            </a:blip>
            <a:stretch>
              <a:fillRect/>
            </a:stretch>
          </p:blipFill>
          <p:spPr>
            <a:xfrm>
              <a:off x="0" y="0"/>
              <a:ext cx="1270000" cy="1270000"/>
            </a:xfrm>
            <a:prstGeom prst="rect">
              <a:avLst/>
            </a:prstGeom>
            <a:ln w="12700" cap="flat">
              <a:noFill/>
              <a:miter lim="400000"/>
            </a:ln>
            <a:effectLst/>
          </p:spPr>
        </p:pic>
        <p:sp>
          <p:nvSpPr>
            <p:cNvPr id="171" name="Shape 171"/>
            <p:cNvSpPr/>
            <p:nvPr/>
          </p:nvSpPr>
          <p:spPr>
            <a:xfrm>
              <a:off x="101601" y="368405"/>
              <a:ext cx="1079500" cy="634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buClr>
                  <a:srgbClr val="000000"/>
                </a:buClr>
                <a:defRPr sz="1800" b="1" spc="-36"/>
              </a:pPr>
              <a:r>
                <a:t>INSERT STICKER</a:t>
              </a:r>
              <a:br/>
              <a:r>
                <a:t>TEXT</a:t>
              </a:r>
            </a:p>
          </p:txBody>
        </p:sp>
      </p:grpSp>
      <p:grpSp>
        <p:nvGrpSpPr>
          <p:cNvPr id="175" name="Group 175"/>
          <p:cNvGrpSpPr/>
          <p:nvPr/>
        </p:nvGrpSpPr>
        <p:grpSpPr>
          <a:xfrm>
            <a:off x="634999" y="3340100"/>
            <a:ext cx="1270002" cy="1270001"/>
            <a:chOff x="0" y="0"/>
            <a:chExt cx="1270000" cy="1270000"/>
          </a:xfrm>
        </p:grpSpPr>
        <p:pic>
          <p:nvPicPr>
            <p:cNvPr id="173" name="droppedImage.pdf"/>
            <p:cNvPicPr>
              <a:picLocks noChangeAspect="1"/>
            </p:cNvPicPr>
            <p:nvPr/>
          </p:nvPicPr>
          <p:blipFill>
            <a:blip r:embed="rId4">
              <a:extLst/>
            </a:blip>
            <a:stretch>
              <a:fillRect/>
            </a:stretch>
          </p:blipFill>
          <p:spPr>
            <a:xfrm>
              <a:off x="0" y="0"/>
              <a:ext cx="1270000" cy="1270000"/>
            </a:xfrm>
            <a:prstGeom prst="rect">
              <a:avLst/>
            </a:prstGeom>
            <a:ln w="12700" cap="flat">
              <a:noFill/>
              <a:miter lim="400000"/>
            </a:ln>
            <a:effectLst/>
          </p:spPr>
        </p:pic>
        <p:sp>
          <p:nvSpPr>
            <p:cNvPr id="174" name="Shape 174"/>
            <p:cNvSpPr/>
            <p:nvPr/>
          </p:nvSpPr>
          <p:spPr>
            <a:xfrm>
              <a:off x="88900" y="343005"/>
              <a:ext cx="1079500" cy="634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buClr>
                  <a:srgbClr val="000000"/>
                </a:buClr>
                <a:defRPr sz="1800" b="1" spc="-36"/>
              </a:pPr>
              <a:r>
                <a:t>INSERT STICKER</a:t>
              </a:r>
              <a:br/>
              <a:r>
                <a:t>TEXT</a:t>
              </a:r>
            </a:p>
          </p:txBody>
        </p:sp>
      </p:grpSp>
      <p:grpSp>
        <p:nvGrpSpPr>
          <p:cNvPr id="178" name="Group 178"/>
          <p:cNvGrpSpPr/>
          <p:nvPr/>
        </p:nvGrpSpPr>
        <p:grpSpPr>
          <a:xfrm>
            <a:off x="2159000" y="3340100"/>
            <a:ext cx="1270002" cy="1270001"/>
            <a:chOff x="0" y="0"/>
            <a:chExt cx="1270000" cy="1270000"/>
          </a:xfrm>
        </p:grpSpPr>
        <p:pic>
          <p:nvPicPr>
            <p:cNvPr id="176" name="droppedImage.pdf"/>
            <p:cNvPicPr>
              <a:picLocks noChangeAspect="1"/>
            </p:cNvPicPr>
            <p:nvPr/>
          </p:nvPicPr>
          <p:blipFill>
            <a:blip r:embed="rId5">
              <a:extLst/>
            </a:blip>
            <a:stretch>
              <a:fillRect/>
            </a:stretch>
          </p:blipFill>
          <p:spPr>
            <a:xfrm>
              <a:off x="0" y="0"/>
              <a:ext cx="1270000" cy="1270000"/>
            </a:xfrm>
            <a:prstGeom prst="rect">
              <a:avLst/>
            </a:prstGeom>
            <a:ln w="12700" cap="flat">
              <a:noFill/>
              <a:miter lim="400000"/>
            </a:ln>
            <a:effectLst/>
          </p:spPr>
        </p:pic>
        <p:sp>
          <p:nvSpPr>
            <p:cNvPr id="177" name="Shape 177"/>
            <p:cNvSpPr/>
            <p:nvPr/>
          </p:nvSpPr>
          <p:spPr>
            <a:xfrm>
              <a:off x="101601" y="355705"/>
              <a:ext cx="1079500" cy="634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buClr>
                  <a:srgbClr val="000000"/>
                </a:buClr>
                <a:defRPr sz="1800" b="1" spc="-36"/>
              </a:pPr>
              <a:r>
                <a:t>INSERT STICKER</a:t>
              </a:r>
              <a:br/>
              <a:r>
                <a:t>TEXT</a:t>
              </a:r>
            </a:p>
          </p:txBody>
        </p:sp>
      </p:grpSp>
      <p:grpSp>
        <p:nvGrpSpPr>
          <p:cNvPr id="181" name="Group 181"/>
          <p:cNvGrpSpPr/>
          <p:nvPr/>
        </p:nvGrpSpPr>
        <p:grpSpPr>
          <a:xfrm>
            <a:off x="634999" y="4876800"/>
            <a:ext cx="1270002" cy="1270001"/>
            <a:chOff x="0" y="0"/>
            <a:chExt cx="1270000" cy="1270000"/>
          </a:xfrm>
        </p:grpSpPr>
        <p:pic>
          <p:nvPicPr>
            <p:cNvPr id="179" name="droppedImage.pdf"/>
            <p:cNvPicPr>
              <a:picLocks noChangeAspect="1"/>
            </p:cNvPicPr>
            <p:nvPr/>
          </p:nvPicPr>
          <p:blipFill>
            <a:blip r:embed="rId6">
              <a:extLst/>
            </a:blip>
            <a:stretch>
              <a:fillRect/>
            </a:stretch>
          </p:blipFill>
          <p:spPr>
            <a:xfrm>
              <a:off x="0" y="0"/>
              <a:ext cx="1270000" cy="1270000"/>
            </a:xfrm>
            <a:prstGeom prst="rect">
              <a:avLst/>
            </a:prstGeom>
            <a:ln w="12700" cap="flat">
              <a:noFill/>
              <a:miter lim="400000"/>
            </a:ln>
            <a:effectLst/>
          </p:spPr>
        </p:pic>
        <p:sp>
          <p:nvSpPr>
            <p:cNvPr id="180" name="Shape 180"/>
            <p:cNvSpPr/>
            <p:nvPr/>
          </p:nvSpPr>
          <p:spPr>
            <a:xfrm>
              <a:off x="88900" y="343005"/>
              <a:ext cx="1079500" cy="634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buClr>
                  <a:srgbClr val="000000"/>
                </a:buClr>
                <a:defRPr sz="1800" b="1" spc="-36"/>
              </a:pPr>
              <a:r>
                <a:t>INSERT STICKER</a:t>
              </a:r>
              <a:br/>
              <a:r>
                <a:t>TEXT</a:t>
              </a:r>
            </a:p>
          </p:txBody>
        </p:sp>
      </p:grpSp>
      <p:grpSp>
        <p:nvGrpSpPr>
          <p:cNvPr id="184" name="Group 184"/>
          <p:cNvGrpSpPr/>
          <p:nvPr/>
        </p:nvGrpSpPr>
        <p:grpSpPr>
          <a:xfrm>
            <a:off x="2159000" y="4876800"/>
            <a:ext cx="1270002" cy="1270001"/>
            <a:chOff x="0" y="0"/>
            <a:chExt cx="1270000" cy="1270000"/>
          </a:xfrm>
        </p:grpSpPr>
        <p:pic>
          <p:nvPicPr>
            <p:cNvPr id="182" name="droppedImage.pdf"/>
            <p:cNvPicPr>
              <a:picLocks noChangeAspect="1"/>
            </p:cNvPicPr>
            <p:nvPr/>
          </p:nvPicPr>
          <p:blipFill>
            <a:blip r:embed="rId7">
              <a:extLst/>
            </a:blip>
            <a:stretch>
              <a:fillRect/>
            </a:stretch>
          </p:blipFill>
          <p:spPr>
            <a:xfrm>
              <a:off x="0" y="0"/>
              <a:ext cx="1270000" cy="1270000"/>
            </a:xfrm>
            <a:prstGeom prst="rect">
              <a:avLst/>
            </a:prstGeom>
            <a:ln w="12700" cap="flat">
              <a:noFill/>
              <a:miter lim="400000"/>
            </a:ln>
            <a:effectLst/>
          </p:spPr>
        </p:pic>
        <p:sp>
          <p:nvSpPr>
            <p:cNvPr id="183" name="Shape 183"/>
            <p:cNvSpPr/>
            <p:nvPr/>
          </p:nvSpPr>
          <p:spPr>
            <a:xfrm>
              <a:off x="101601" y="355705"/>
              <a:ext cx="1079500" cy="634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ctr">
                <a:lnSpc>
                  <a:spcPct val="75000"/>
                </a:lnSpc>
                <a:buClr>
                  <a:srgbClr val="000000"/>
                </a:buClr>
                <a:defRPr sz="1800" b="1" spc="-36"/>
              </a:pPr>
              <a:r>
                <a:t>INSERT STICKER</a:t>
              </a:r>
              <a:br/>
              <a:r>
                <a:t>TEXT</a:t>
              </a:r>
            </a:p>
          </p:txBody>
        </p:sp>
      </p:grpSp>
      <p:sp>
        <p:nvSpPr>
          <p:cNvPr id="185" name="Shape 185"/>
          <p:cNvSpPr/>
          <p:nvPr/>
        </p:nvSpPr>
        <p:spPr>
          <a:xfrm>
            <a:off x="8790781" y="1828801"/>
            <a:ext cx="3236119" cy="2032000"/>
          </a:xfrm>
          <a:custGeom>
            <a:avLst/>
            <a:gdLst/>
            <a:ahLst/>
            <a:cxnLst>
              <a:cxn ang="0">
                <a:pos x="wd2" y="hd2"/>
              </a:cxn>
              <a:cxn ang="5400000">
                <a:pos x="wd2" y="hd2"/>
              </a:cxn>
              <a:cxn ang="10800000">
                <a:pos x="wd2" y="hd2"/>
              </a:cxn>
              <a:cxn ang="16200000">
                <a:pos x="wd2" y="hd2"/>
              </a:cxn>
            </a:cxnLst>
            <a:rect l="0" t="0" r="r" b="b"/>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000000"/>
          </a:solidFill>
          <a:ln w="12700">
            <a:miter lim="400000"/>
          </a:ln>
          <a:extLst>
            <a:ext uri="{C572A759-6A51-4108-AA02-DFA0A04FC94B}">
              <ma14:wrappingTextBoxFlag xmlns:ma14="http://schemas.microsoft.com/office/mac/drawingml/2011/main" val="1"/>
            </a:ext>
          </a:extLst>
        </p:spPr>
        <p:txBody>
          <a:bodyPr lIns="279356" tIns="279356" rIns="279356" bIns="279356"/>
          <a:lstStyle>
            <a:lvl1pPr>
              <a:lnSpc>
                <a:spcPts val="1600"/>
              </a:lnSpc>
              <a:buClr>
                <a:srgbClr val="000000"/>
              </a:buClr>
              <a:defRPr sz="1200"/>
            </a:lvl1pPr>
          </a:lstStyle>
          <a:p>
            <a:r>
              <a:t>Insert quote here. Vestibulum suscipit augue a erat tristique sollicitudin. Donec sit amet neque arcu. Vestibulum at rhoncus neque. Vivamus eget vulputate purus. Curabitur venenatis, nisi non faucibus fringilla. —John Doe</a:t>
            </a:r>
          </a:p>
        </p:txBody>
      </p:sp>
      <p:grpSp>
        <p:nvGrpSpPr>
          <p:cNvPr id="189" name="Group 189"/>
          <p:cNvGrpSpPr/>
          <p:nvPr/>
        </p:nvGrpSpPr>
        <p:grpSpPr>
          <a:xfrm>
            <a:off x="4051300" y="1828801"/>
            <a:ext cx="2032000" cy="2032000"/>
            <a:chOff x="0" y="0"/>
            <a:chExt cx="2032000" cy="2032000"/>
          </a:xfrm>
        </p:grpSpPr>
        <p:pic>
          <p:nvPicPr>
            <p:cNvPr id="186" name="droppedImage.pdf"/>
            <p:cNvPicPr>
              <a:picLocks noChangeAspect="1"/>
            </p:cNvPicPr>
            <p:nvPr/>
          </p:nvPicPr>
          <p:blipFill>
            <a:blip r:embed="rId8">
              <a:extLst/>
            </a:blip>
            <a:stretch>
              <a:fillRect/>
            </a:stretch>
          </p:blipFill>
          <p:spPr>
            <a:xfrm>
              <a:off x="0" y="0"/>
              <a:ext cx="2032000" cy="2032000"/>
            </a:xfrm>
            <a:prstGeom prst="rect">
              <a:avLst/>
            </a:prstGeom>
            <a:ln w="12700" cap="flat">
              <a:noFill/>
              <a:miter lim="400000"/>
            </a:ln>
            <a:effectLst/>
          </p:spPr>
        </p:pic>
        <p:sp>
          <p:nvSpPr>
            <p:cNvPr id="187" name="Shape 187"/>
            <p:cNvSpPr/>
            <p:nvPr/>
          </p:nvSpPr>
          <p:spPr>
            <a:xfrm>
              <a:off x="165100" y="152399"/>
              <a:ext cx="1676400" cy="219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defRPr sz="1800" b="1" spc="-36">
                  <a:solidFill>
                    <a:srgbClr val="000000"/>
                  </a:solidFill>
                  <a:uFill>
                    <a:solidFill>
                      <a:srgbClr val="000000"/>
                    </a:solidFill>
                  </a:uFill>
                </a:defRPr>
              </a:lvl1pPr>
            </a:lstStyle>
            <a:p>
              <a:r>
                <a:t>INSERT TERM</a:t>
              </a:r>
            </a:p>
          </p:txBody>
        </p:sp>
        <p:sp>
          <p:nvSpPr>
            <p:cNvPr id="188" name="Shape 188"/>
            <p:cNvSpPr/>
            <p:nvPr/>
          </p:nvSpPr>
          <p:spPr>
            <a:xfrm>
              <a:off x="165100" y="419100"/>
              <a:ext cx="1676400" cy="14328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nSpc>
                  <a:spcPts val="1600"/>
                </a:lnSpc>
                <a:defRPr sz="1200">
                  <a:solidFill>
                    <a:srgbClr val="000000"/>
                  </a:solidFill>
                  <a:uFill>
                    <a:solidFill>
                      <a:srgbClr val="000000"/>
                    </a:solidFill>
                  </a:uFill>
                </a:defRPr>
              </a:pPr>
              <a:r>
                <a:t>Insert glossary definition here. Lorem ipsum dolor sit amet, consectetur adipiscing elit. Vivamus erat leo, volutpat et ultrices eget, faucibus ut orci.</a:t>
              </a:r>
            </a:p>
          </p:txBody>
        </p:sp>
      </p:grpSp>
      <p:grpSp>
        <p:nvGrpSpPr>
          <p:cNvPr id="193" name="Group 193"/>
          <p:cNvGrpSpPr/>
          <p:nvPr/>
        </p:nvGrpSpPr>
        <p:grpSpPr>
          <a:xfrm>
            <a:off x="6362699" y="1828801"/>
            <a:ext cx="2032000" cy="2032000"/>
            <a:chOff x="0" y="0"/>
            <a:chExt cx="2032000" cy="2032000"/>
          </a:xfrm>
        </p:grpSpPr>
        <p:pic>
          <p:nvPicPr>
            <p:cNvPr id="190" name="droppedImage.pdf"/>
            <p:cNvPicPr>
              <a:picLocks noChangeAspect="1"/>
            </p:cNvPicPr>
            <p:nvPr/>
          </p:nvPicPr>
          <p:blipFill>
            <a:blip r:embed="rId9">
              <a:extLst/>
            </a:blip>
            <a:stretch>
              <a:fillRect/>
            </a:stretch>
          </p:blipFill>
          <p:spPr>
            <a:xfrm>
              <a:off x="0" y="0"/>
              <a:ext cx="2032000" cy="2032000"/>
            </a:xfrm>
            <a:prstGeom prst="rect">
              <a:avLst/>
            </a:prstGeom>
            <a:ln w="12700" cap="flat">
              <a:noFill/>
              <a:miter lim="400000"/>
            </a:ln>
            <a:effectLst/>
          </p:spPr>
        </p:pic>
        <p:sp>
          <p:nvSpPr>
            <p:cNvPr id="191" name="Shape 191"/>
            <p:cNvSpPr/>
            <p:nvPr/>
          </p:nvSpPr>
          <p:spPr>
            <a:xfrm>
              <a:off x="177801" y="152399"/>
              <a:ext cx="1676400" cy="219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buClr>
                  <a:srgbClr val="000000"/>
                </a:buClr>
                <a:defRPr sz="1800" b="1" spc="-36"/>
              </a:lvl1pPr>
            </a:lstStyle>
            <a:p>
              <a:r>
                <a:t>INSERT TERM</a:t>
              </a:r>
            </a:p>
          </p:txBody>
        </p:sp>
        <p:sp>
          <p:nvSpPr>
            <p:cNvPr id="192" name="Shape 192"/>
            <p:cNvSpPr/>
            <p:nvPr/>
          </p:nvSpPr>
          <p:spPr>
            <a:xfrm>
              <a:off x="177801" y="419100"/>
              <a:ext cx="1676400" cy="14328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1600"/>
                </a:lnSpc>
                <a:buClr>
                  <a:srgbClr val="000000"/>
                </a:buClr>
                <a:defRPr sz="1200"/>
              </a:lvl1pPr>
            </a:lstStyle>
            <a:p>
              <a:r>
                <a:t>Insert glossary definition here. Lorem ipsum dolor sit amet, consectetur adipiscing elit. Vivamus erat leo, volutpat et ultrices eget, faucibus ut orci.</a:t>
              </a:r>
            </a:p>
          </p:txBody>
        </p:sp>
      </p:grpSp>
      <p:grpSp>
        <p:nvGrpSpPr>
          <p:cNvPr id="197" name="Group 197"/>
          <p:cNvGrpSpPr/>
          <p:nvPr/>
        </p:nvGrpSpPr>
        <p:grpSpPr>
          <a:xfrm>
            <a:off x="4051300" y="4114800"/>
            <a:ext cx="2032000" cy="2032000"/>
            <a:chOff x="0" y="0"/>
            <a:chExt cx="2032000" cy="2032000"/>
          </a:xfrm>
        </p:grpSpPr>
        <p:pic>
          <p:nvPicPr>
            <p:cNvPr id="194" name="droppedImage.pdf"/>
            <p:cNvPicPr>
              <a:picLocks noChangeAspect="1"/>
            </p:cNvPicPr>
            <p:nvPr/>
          </p:nvPicPr>
          <p:blipFill>
            <a:blip r:embed="rId10">
              <a:extLst/>
            </a:blip>
            <a:stretch>
              <a:fillRect/>
            </a:stretch>
          </p:blipFill>
          <p:spPr>
            <a:xfrm>
              <a:off x="0" y="0"/>
              <a:ext cx="2032000" cy="2032000"/>
            </a:xfrm>
            <a:prstGeom prst="rect">
              <a:avLst/>
            </a:prstGeom>
            <a:ln w="12700" cap="flat">
              <a:noFill/>
              <a:miter lim="400000"/>
            </a:ln>
            <a:effectLst/>
          </p:spPr>
        </p:pic>
        <p:sp>
          <p:nvSpPr>
            <p:cNvPr id="195" name="Shape 195"/>
            <p:cNvSpPr/>
            <p:nvPr/>
          </p:nvSpPr>
          <p:spPr>
            <a:xfrm>
              <a:off x="165100" y="177800"/>
              <a:ext cx="1676400" cy="219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buClr>
                  <a:srgbClr val="000000"/>
                </a:buClr>
                <a:defRPr sz="1800" b="1" spc="-36"/>
              </a:lvl1pPr>
            </a:lstStyle>
            <a:p>
              <a:r>
                <a:t>INSERT TERM</a:t>
              </a:r>
            </a:p>
          </p:txBody>
        </p:sp>
        <p:sp>
          <p:nvSpPr>
            <p:cNvPr id="196" name="Shape 196"/>
            <p:cNvSpPr/>
            <p:nvPr/>
          </p:nvSpPr>
          <p:spPr>
            <a:xfrm>
              <a:off x="165100" y="444500"/>
              <a:ext cx="1676400" cy="14328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1600"/>
                </a:lnSpc>
                <a:buClr>
                  <a:srgbClr val="000000"/>
                </a:buClr>
                <a:defRPr sz="1200"/>
              </a:lvl1pPr>
            </a:lstStyle>
            <a:p>
              <a:r>
                <a:t>Insert glossary definition here. Lorem ipsum dolor sit amet, consectetur adipiscing elit. Vivamus erat leo, volutpat et ultrices eget, faucibus ut orci.</a:t>
              </a:r>
            </a:p>
          </p:txBody>
        </p:sp>
      </p:grpSp>
      <p:grpSp>
        <p:nvGrpSpPr>
          <p:cNvPr id="201" name="Group 201"/>
          <p:cNvGrpSpPr/>
          <p:nvPr/>
        </p:nvGrpSpPr>
        <p:grpSpPr>
          <a:xfrm>
            <a:off x="6362699" y="4114800"/>
            <a:ext cx="2032000" cy="2032000"/>
            <a:chOff x="0" y="0"/>
            <a:chExt cx="2032000" cy="2032000"/>
          </a:xfrm>
        </p:grpSpPr>
        <p:pic>
          <p:nvPicPr>
            <p:cNvPr id="198" name="droppedImage.pdf"/>
            <p:cNvPicPr>
              <a:picLocks noChangeAspect="1"/>
            </p:cNvPicPr>
            <p:nvPr/>
          </p:nvPicPr>
          <p:blipFill>
            <a:blip r:embed="rId11">
              <a:extLst/>
            </a:blip>
            <a:stretch>
              <a:fillRect/>
            </a:stretch>
          </p:blipFill>
          <p:spPr>
            <a:xfrm>
              <a:off x="0" y="0"/>
              <a:ext cx="2032000" cy="2032000"/>
            </a:xfrm>
            <a:prstGeom prst="rect">
              <a:avLst/>
            </a:prstGeom>
            <a:ln w="12700" cap="flat">
              <a:noFill/>
              <a:miter lim="400000"/>
            </a:ln>
            <a:effectLst/>
          </p:spPr>
        </p:pic>
        <p:sp>
          <p:nvSpPr>
            <p:cNvPr id="199" name="Shape 199"/>
            <p:cNvSpPr/>
            <p:nvPr/>
          </p:nvSpPr>
          <p:spPr>
            <a:xfrm>
              <a:off x="177801" y="177800"/>
              <a:ext cx="1676400" cy="219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buClr>
                  <a:srgbClr val="000000"/>
                </a:buClr>
                <a:defRPr sz="1800" b="1" spc="-36"/>
              </a:lvl1pPr>
            </a:lstStyle>
            <a:p>
              <a:r>
                <a:t>INSERT TERM</a:t>
              </a:r>
            </a:p>
          </p:txBody>
        </p:sp>
        <p:sp>
          <p:nvSpPr>
            <p:cNvPr id="200" name="Shape 200"/>
            <p:cNvSpPr/>
            <p:nvPr/>
          </p:nvSpPr>
          <p:spPr>
            <a:xfrm>
              <a:off x="177801" y="444500"/>
              <a:ext cx="1676400" cy="14328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1600"/>
                </a:lnSpc>
                <a:buClr>
                  <a:srgbClr val="000000"/>
                </a:buClr>
                <a:defRPr sz="1200"/>
              </a:lvl1pPr>
            </a:lstStyle>
            <a:p>
              <a:r>
                <a:t>Insert glossary definition here. Lorem ipsum dolor sit amet, consectetur adipiscing elit. Vivamus erat leo, volutpat et ultrices eget, faucibus ut orci.</a:t>
              </a:r>
            </a:p>
          </p:txBody>
        </p:sp>
      </p:grpSp>
      <p:sp>
        <p:nvSpPr>
          <p:cNvPr id="202" name="Shape 202"/>
          <p:cNvSpPr/>
          <p:nvPr/>
        </p:nvSpPr>
        <p:spPr>
          <a:xfrm>
            <a:off x="8790781" y="4114801"/>
            <a:ext cx="3236119" cy="2032000"/>
          </a:xfrm>
          <a:custGeom>
            <a:avLst/>
            <a:gdLst/>
            <a:ahLst/>
            <a:cxnLst>
              <a:cxn ang="0">
                <a:pos x="wd2" y="hd2"/>
              </a:cxn>
              <a:cxn ang="5400000">
                <a:pos x="wd2" y="hd2"/>
              </a:cxn>
              <a:cxn ang="10800000">
                <a:pos x="wd2" y="hd2"/>
              </a:cxn>
              <a:cxn ang="16200000">
                <a:pos x="wd2" y="hd2"/>
              </a:cxn>
            </a:cxnLst>
            <a:rect l="0" t="0" r="r" b="b"/>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w="12700">
            <a:miter lim="400000"/>
          </a:ln>
          <a:extLst>
            <a:ext uri="{C572A759-6A51-4108-AA02-DFA0A04FC94B}">
              <ma14:wrappingTextBoxFlag xmlns:ma14="http://schemas.microsoft.com/office/mac/drawingml/2011/main" val="1"/>
            </a:ext>
          </a:extLst>
        </p:spPr>
        <p:txBody>
          <a:bodyPr lIns="279356" tIns="279356" rIns="279356" bIns="279356"/>
          <a:lstStyle>
            <a:lvl1pPr>
              <a:lnSpc>
                <a:spcPts val="1600"/>
              </a:lnSpc>
              <a:defRPr sz="1200">
                <a:solidFill>
                  <a:srgbClr val="000000"/>
                </a:solidFill>
                <a:uFill>
                  <a:solidFill>
                    <a:srgbClr val="000000"/>
                  </a:solidFill>
                </a:uFill>
              </a:defRPr>
            </a:lvl1pPr>
          </a:lstStyle>
          <a:p>
            <a:r>
              <a:t>Insert quote here. Vestibulum suscipit augue a erat tristique sollicitudin. Donec sit amet neque arcu. Vestibulum at rhoncus neque. Vivamus eget vulputate purus. Curabitur venenatis, nisi non faucibus fringilla. —John Doe</a:t>
            </a:r>
          </a:p>
        </p:txBody>
      </p:sp>
      <p:sp>
        <p:nvSpPr>
          <p:cNvPr id="203" name="Shape 203"/>
          <p:cNvSpPr>
            <a:spLocks noGrp="1"/>
          </p:cNvSpPr>
          <p:nvPr>
            <p:ph type="body" sz="quarter" idx="13"/>
          </p:nvPr>
        </p:nvSpPr>
        <p:spPr>
          <a:xfrm>
            <a:off x="634999" y="736600"/>
            <a:ext cx="7721600" cy="431801"/>
          </a:xfrm>
          <a:prstGeom prst="rect">
            <a:avLst/>
          </a:prstGeom>
        </p:spPr>
        <p:txBody>
          <a:bodyPr anchor="t"/>
          <a:lstStyle>
            <a:lvl1pPr>
              <a:lnSpc>
                <a:spcPts val="3199"/>
              </a:lnSpc>
              <a:defRPr sz="3200" b="1" cap="all" spc="-63">
                <a:solidFill>
                  <a:srgbClr val="000000"/>
                </a:solidFill>
                <a:uFill>
                  <a:solidFill>
                    <a:srgbClr val="000000"/>
                  </a:solidFill>
                </a:uFill>
              </a:defRPr>
            </a:lvl1pPr>
          </a:lstStyle>
          <a:p>
            <a:r>
              <a:t>insert chapter title</a:t>
            </a:r>
          </a:p>
        </p:txBody>
      </p:sp>
      <p:sp>
        <p:nvSpPr>
          <p:cNvPr id="204" name="Shape 204"/>
          <p:cNvSpPr>
            <a:spLocks noGrp="1"/>
          </p:cNvSpPr>
          <p:nvPr>
            <p:ph type="sldNum" sz="quarter" idx="2"/>
          </p:nvPr>
        </p:nvSpPr>
        <p:spPr>
          <a:xfrm>
            <a:off x="12014201" y="740530"/>
            <a:ext cx="501540" cy="423941"/>
          </a:xfrm>
          <a:prstGeom prst="rect">
            <a:avLst/>
          </a:prstGeom>
        </p:spPr>
        <p:txBody>
          <a:bodyPr lIns="0" tIns="0" rIns="0" bIns="0"/>
          <a:lstStyle>
            <a:lvl1pPr algn="l">
              <a:lnSpc>
                <a:spcPts val="3199"/>
              </a:lnSpc>
              <a:defRPr sz="3200" b="1">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Activity">
    <p:bg>
      <p:bgPr>
        <a:solidFill>
          <a:srgbClr val="FFFFFF"/>
        </a:solidFill>
        <a:effectLst/>
      </p:bgPr>
    </p:bg>
    <p:spTree>
      <p:nvGrpSpPr>
        <p:cNvPr id="1" name=""/>
        <p:cNvGrpSpPr/>
        <p:nvPr/>
      </p:nvGrpSpPr>
      <p:grpSpPr>
        <a:xfrm>
          <a:off x="0" y="0"/>
          <a:ext cx="0" cy="0"/>
          <a:chOff x="0" y="0"/>
          <a:chExt cx="0" cy="0"/>
        </a:xfrm>
      </p:grpSpPr>
      <p:sp>
        <p:nvSpPr>
          <p:cNvPr id="211" name="Shape 211"/>
          <p:cNvSpPr/>
          <p:nvPr/>
        </p:nvSpPr>
        <p:spPr>
          <a:xfrm>
            <a:off x="635001" y="6350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212" name="Shape 212"/>
          <p:cNvSpPr/>
          <p:nvPr/>
        </p:nvSpPr>
        <p:spPr>
          <a:xfrm>
            <a:off x="635001" y="12192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grpSp>
        <p:nvGrpSpPr>
          <p:cNvPr id="215" name="Group 215"/>
          <p:cNvGrpSpPr/>
          <p:nvPr/>
        </p:nvGrpSpPr>
        <p:grpSpPr>
          <a:xfrm>
            <a:off x="1384300" y="3130551"/>
            <a:ext cx="1270002" cy="1270001"/>
            <a:chOff x="0" y="0"/>
            <a:chExt cx="1270000" cy="1270000"/>
          </a:xfrm>
        </p:grpSpPr>
        <p:pic>
          <p:nvPicPr>
            <p:cNvPr id="213" name="droppedImage.pdf"/>
            <p:cNvPicPr>
              <a:picLocks noChangeAspect="1"/>
            </p:cNvPicPr>
            <p:nvPr/>
          </p:nvPicPr>
          <p:blipFill>
            <a:blip r:embed="rId2">
              <a:extLst/>
            </a:blip>
            <a:stretch>
              <a:fillRect/>
            </a:stretch>
          </p:blipFill>
          <p:spPr>
            <a:xfrm>
              <a:off x="0" y="0"/>
              <a:ext cx="1270000" cy="1270000"/>
            </a:xfrm>
            <a:prstGeom prst="rect">
              <a:avLst/>
            </a:prstGeom>
            <a:ln w="12700" cap="flat">
              <a:noFill/>
              <a:miter lim="400000"/>
            </a:ln>
            <a:effectLst/>
          </p:spPr>
        </p:pic>
        <p:sp>
          <p:nvSpPr>
            <p:cNvPr id="214" name="Shape 214"/>
            <p:cNvSpPr/>
            <p:nvPr/>
          </p:nvSpPr>
          <p:spPr>
            <a:xfrm>
              <a:off x="88900" y="446880"/>
              <a:ext cx="1079500" cy="42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nSpc>
                  <a:spcPct val="75000"/>
                </a:lnSpc>
                <a:buClr>
                  <a:srgbClr val="000000"/>
                </a:buClr>
                <a:defRPr sz="1800" b="1" spc="-36"/>
              </a:lvl1pPr>
            </a:lstStyle>
            <a:p>
              <a:r>
                <a:t>EXERCISE</a:t>
              </a:r>
            </a:p>
          </p:txBody>
        </p:sp>
      </p:grpSp>
      <p:sp>
        <p:nvSpPr>
          <p:cNvPr id="216" name="Shape 216"/>
          <p:cNvSpPr/>
          <p:nvPr/>
        </p:nvSpPr>
        <p:spPr>
          <a:xfrm flipV="1">
            <a:off x="3911600" y="3243407"/>
            <a:ext cx="3735026" cy="29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217" name="Shape 217"/>
          <p:cNvSpPr/>
          <p:nvPr/>
        </p:nvSpPr>
        <p:spPr>
          <a:xfrm flipV="1">
            <a:off x="3911600" y="5381325"/>
            <a:ext cx="3735026" cy="29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218" name="Shape 218"/>
          <p:cNvSpPr/>
          <p:nvPr/>
        </p:nvSpPr>
        <p:spPr>
          <a:xfrm>
            <a:off x="3911600" y="2989697"/>
            <a:ext cx="3733800" cy="307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defRPr>
            </a:lvl1pPr>
          </a:lstStyle>
          <a:p>
            <a:r>
              <a:t>TIMING</a:t>
            </a:r>
          </a:p>
        </p:txBody>
      </p:sp>
      <p:sp>
        <p:nvSpPr>
          <p:cNvPr id="219" name="Shape 219"/>
          <p:cNvSpPr/>
          <p:nvPr/>
        </p:nvSpPr>
        <p:spPr>
          <a:xfrm>
            <a:off x="3911600" y="5114915"/>
            <a:ext cx="3733800" cy="307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defRPr>
            </a:lvl1pPr>
          </a:lstStyle>
          <a:p>
            <a:r>
              <a:t>deliverable</a:t>
            </a:r>
          </a:p>
        </p:txBody>
      </p:sp>
      <p:sp>
        <p:nvSpPr>
          <p:cNvPr id="220" name="Shape 220"/>
          <p:cNvSpPr/>
          <p:nvPr/>
        </p:nvSpPr>
        <p:spPr>
          <a:xfrm flipV="1">
            <a:off x="3911600" y="2223010"/>
            <a:ext cx="3735026" cy="29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221" name="Shape 221"/>
          <p:cNvSpPr/>
          <p:nvPr/>
        </p:nvSpPr>
        <p:spPr>
          <a:xfrm>
            <a:off x="3911600" y="1969300"/>
            <a:ext cx="3733800" cy="307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defRPr>
            </a:lvl1pPr>
          </a:lstStyle>
          <a:p>
            <a:r>
              <a:t>key objective(s)</a:t>
            </a:r>
          </a:p>
        </p:txBody>
      </p:sp>
      <p:sp>
        <p:nvSpPr>
          <p:cNvPr id="222" name="Shape 222"/>
          <p:cNvSpPr/>
          <p:nvPr/>
        </p:nvSpPr>
        <p:spPr>
          <a:xfrm flipV="1">
            <a:off x="3225801" y="1803659"/>
            <a:ext cx="1" cy="4430479"/>
          </a:xfrm>
          <a:prstGeom prst="line">
            <a:avLst/>
          </a:prstGeom>
          <a:ln w="12700">
            <a:solidFill>
              <a:srgbClr val="EAEAEA"/>
            </a:solidFill>
            <a:miter lim="400000"/>
          </a:ln>
        </p:spPr>
        <p:txBody>
          <a:bodyPr lIns="0" tIns="0" rIns="0" bIns="0"/>
          <a:lstStyle/>
          <a:p>
            <a:pPr defTabSz="457129">
              <a:defRPr sz="1200">
                <a:solidFill>
                  <a:srgbClr val="000000"/>
                </a:solidFill>
                <a:uFillTx/>
              </a:defRPr>
            </a:pPr>
            <a:endParaRPr/>
          </a:p>
        </p:txBody>
      </p:sp>
      <p:sp>
        <p:nvSpPr>
          <p:cNvPr id="223" name="Shape 223"/>
          <p:cNvSpPr>
            <a:spLocks noGrp="1"/>
          </p:cNvSpPr>
          <p:nvPr>
            <p:ph type="body" sz="quarter" idx="13"/>
          </p:nvPr>
        </p:nvSpPr>
        <p:spPr>
          <a:xfrm>
            <a:off x="634999" y="736600"/>
            <a:ext cx="7721600" cy="431801"/>
          </a:xfrm>
          <a:prstGeom prst="rect">
            <a:avLst/>
          </a:prstGeom>
        </p:spPr>
        <p:txBody>
          <a:bodyPr anchor="t"/>
          <a:lstStyle>
            <a:lvl1pPr>
              <a:lnSpc>
                <a:spcPts val="3199"/>
              </a:lnSpc>
              <a:defRPr sz="3200" b="1" cap="all" spc="-63">
                <a:solidFill>
                  <a:srgbClr val="000000"/>
                </a:solidFill>
                <a:uFill>
                  <a:solidFill>
                    <a:srgbClr val="000000"/>
                  </a:solidFill>
                </a:uFill>
              </a:defRPr>
            </a:lvl1pPr>
          </a:lstStyle>
          <a:p>
            <a:r>
              <a:t>ACTIVITY</a:t>
            </a:r>
          </a:p>
        </p:txBody>
      </p:sp>
      <p:sp>
        <p:nvSpPr>
          <p:cNvPr id="224" name="Shape 224"/>
          <p:cNvSpPr>
            <a:spLocks noGrp="1"/>
          </p:cNvSpPr>
          <p:nvPr>
            <p:ph type="sldNum" sz="quarter" idx="2"/>
          </p:nvPr>
        </p:nvSpPr>
        <p:spPr>
          <a:xfrm>
            <a:off x="12014201" y="740530"/>
            <a:ext cx="501540" cy="423941"/>
          </a:xfrm>
          <a:prstGeom prst="rect">
            <a:avLst/>
          </a:prstGeom>
        </p:spPr>
        <p:txBody>
          <a:bodyPr lIns="0" tIns="0" rIns="0" bIns="0"/>
          <a:lstStyle>
            <a:lvl1pPr algn="l">
              <a:lnSpc>
                <a:spcPts val="3199"/>
              </a:lnSpc>
              <a:defRPr sz="3200" b="1">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FFF"/>
        </a:solidFill>
        <a:effectLst/>
      </p:bgPr>
    </p:bg>
    <p:spTree>
      <p:nvGrpSpPr>
        <p:cNvPr id="1" name=""/>
        <p:cNvGrpSpPr/>
        <p:nvPr/>
      </p:nvGrpSpPr>
      <p:grpSpPr>
        <a:xfrm>
          <a:off x="0" y="0"/>
          <a:ext cx="0" cy="0"/>
          <a:chOff x="0" y="0"/>
          <a:chExt cx="0" cy="0"/>
        </a:xfrm>
      </p:grpSpPr>
      <p:sp>
        <p:nvSpPr>
          <p:cNvPr id="253" name="Shape 253"/>
          <p:cNvSpPr>
            <a:spLocks noGrp="1"/>
          </p:cNvSpPr>
          <p:nvPr>
            <p:ph type="sldNum" sz="quarter" idx="2"/>
          </p:nvPr>
        </p:nvSpPr>
        <p:spPr>
          <a:xfrm>
            <a:off x="12014201" y="740530"/>
            <a:ext cx="477303" cy="423941"/>
          </a:xfrm>
          <a:prstGeom prst="rect">
            <a:avLst/>
          </a:prstGeom>
        </p:spPr>
        <p:txBody>
          <a:bodyPr lIns="0" tIns="0" rIns="0" bIns="0"/>
          <a:lstStyle>
            <a:lvl1pPr algn="l">
              <a:lnSpc>
                <a:spcPts val="3199"/>
              </a:lnSpc>
              <a:defRPr sz="3200" b="1" spc="-63">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hapter">
    <p:bg>
      <p:bgPr>
        <a:solidFill>
          <a:srgbClr val="1EC9C6"/>
        </a:solidFill>
        <a:effectLst/>
      </p:bgPr>
    </p:bg>
    <p:spTree>
      <p:nvGrpSpPr>
        <p:cNvPr id="1" name=""/>
        <p:cNvGrpSpPr/>
        <p:nvPr/>
      </p:nvGrpSpPr>
      <p:grpSpPr>
        <a:xfrm>
          <a:off x="0" y="0"/>
          <a:ext cx="0" cy="0"/>
          <a:chOff x="0" y="0"/>
          <a:chExt cx="0" cy="0"/>
        </a:xfrm>
      </p:grpSpPr>
      <p:sp>
        <p:nvSpPr>
          <p:cNvPr id="23" name="Shape 23"/>
          <p:cNvSpPr/>
          <p:nvPr/>
        </p:nvSpPr>
        <p:spPr>
          <a:xfrm>
            <a:off x="635001" y="635000"/>
            <a:ext cx="11734800" cy="11"/>
          </a:xfrm>
          <a:prstGeom prst="line">
            <a:avLst/>
          </a:prstGeom>
          <a:ln w="6350">
            <a:solidFill>
              <a:srgbClr val="FFFFFF"/>
            </a:solidFill>
            <a:miter lim="400000"/>
          </a:ln>
        </p:spPr>
        <p:txBody>
          <a:bodyPr lIns="0" tIns="0" rIns="0" bIns="0"/>
          <a:lstStyle/>
          <a:p>
            <a:pPr defTabSz="457129">
              <a:defRPr sz="1200">
                <a:solidFill>
                  <a:srgbClr val="000000"/>
                </a:solidFill>
                <a:uFillTx/>
              </a:defRPr>
            </a:pPr>
            <a:endParaRPr/>
          </a:p>
        </p:txBody>
      </p:sp>
      <p:sp>
        <p:nvSpPr>
          <p:cNvPr id="24" name="Shape 24"/>
          <p:cNvSpPr/>
          <p:nvPr/>
        </p:nvSpPr>
        <p:spPr>
          <a:xfrm>
            <a:off x="635001" y="1219200"/>
            <a:ext cx="11734800" cy="11"/>
          </a:xfrm>
          <a:prstGeom prst="line">
            <a:avLst/>
          </a:prstGeom>
          <a:ln w="6350">
            <a:solidFill>
              <a:srgbClr val="FFFFFF"/>
            </a:solidFill>
            <a:miter lim="400000"/>
          </a:ln>
        </p:spPr>
        <p:txBody>
          <a:bodyPr lIns="0" tIns="0" rIns="0" bIns="0"/>
          <a:lstStyle/>
          <a:p>
            <a:pPr defTabSz="457129">
              <a:defRPr sz="1200">
                <a:solidFill>
                  <a:srgbClr val="000000"/>
                </a:solidFill>
                <a:uFillTx/>
              </a:defRPr>
            </a:pPr>
            <a:endParaRPr/>
          </a:p>
        </p:txBody>
      </p:sp>
      <p:sp>
        <p:nvSpPr>
          <p:cNvPr id="25" name="Shape 25"/>
          <p:cNvSpPr>
            <a:spLocks noGrp="1"/>
          </p:cNvSpPr>
          <p:nvPr>
            <p:ph type="body" sz="quarter" idx="13"/>
          </p:nvPr>
        </p:nvSpPr>
        <p:spPr>
          <a:xfrm>
            <a:off x="634999" y="736600"/>
            <a:ext cx="10160000" cy="431801"/>
          </a:xfrm>
          <a:prstGeom prst="rect">
            <a:avLst/>
          </a:prstGeom>
        </p:spPr>
        <p:txBody>
          <a:bodyPr anchor="t"/>
          <a:lstStyle>
            <a:lvl1pPr>
              <a:lnSpc>
                <a:spcPts val="3199"/>
              </a:lnSpc>
              <a:defRPr sz="3200" b="1" cap="all" spc="-63">
                <a:solidFill>
                  <a:srgbClr val="000000"/>
                </a:solidFill>
              </a:defRPr>
            </a:lvl1pPr>
          </a:lstStyle>
          <a:p>
            <a:r>
              <a:t>insert class title</a:t>
            </a:r>
          </a:p>
        </p:txBody>
      </p:sp>
      <p:sp>
        <p:nvSpPr>
          <p:cNvPr id="26" name="Shape 26"/>
          <p:cNvSpPr>
            <a:spLocks noGrp="1"/>
          </p:cNvSpPr>
          <p:nvPr>
            <p:ph type="body" sz="half" idx="14"/>
          </p:nvPr>
        </p:nvSpPr>
        <p:spPr>
          <a:xfrm>
            <a:off x="635001" y="1473200"/>
            <a:ext cx="11734800" cy="4161459"/>
          </a:xfrm>
          <a:prstGeom prst="rect">
            <a:avLst/>
          </a:prstGeom>
          <a:ln>
            <a:miter lim="400000"/>
          </a:ln>
        </p:spPr>
        <p:txBody>
          <a:bodyPr anchor="t">
            <a:spAutoFit/>
          </a:bodyPr>
          <a:lstStyle>
            <a:lvl1pPr defTabSz="1307897">
              <a:lnSpc>
                <a:spcPts val="10599"/>
              </a:lnSpc>
              <a:defRPr sz="12100" b="1" cap="all" spc="-239"/>
            </a:lvl1pPr>
          </a:lstStyle>
          <a:p>
            <a:r>
              <a:t>insert chapter title</a:t>
            </a:r>
          </a:p>
        </p:txBody>
      </p:sp>
      <p:sp>
        <p:nvSpPr>
          <p:cNvPr id="27" name="Shape 27"/>
          <p:cNvSpPr>
            <a:spLocks noGrp="1"/>
          </p:cNvSpPr>
          <p:nvPr>
            <p:ph type="sldNum" sz="quarter" idx="2"/>
          </p:nvPr>
        </p:nvSpPr>
        <p:spPr>
          <a:xfrm>
            <a:off x="11899097" y="740530"/>
            <a:ext cx="477303" cy="423941"/>
          </a:xfrm>
          <a:prstGeom prst="rect">
            <a:avLst/>
          </a:prstGeom>
        </p:spPr>
        <p:txBody>
          <a:bodyPr lIns="0" tIns="0" rIns="0" bIns="0"/>
          <a:lstStyle>
            <a:lvl1pPr>
              <a:lnSpc>
                <a:spcPts val="3199"/>
              </a:lnSpc>
              <a:defRPr sz="3200" b="1" spc="-63"/>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ntent: Text, 1 Column">
    <p:bg>
      <p:bgPr>
        <a:solidFill>
          <a:srgbClr val="FFFFFF"/>
        </a:solidFill>
        <a:effectLst/>
      </p:bgPr>
    </p:bg>
    <p:spTree>
      <p:nvGrpSpPr>
        <p:cNvPr id="1" name=""/>
        <p:cNvGrpSpPr/>
        <p:nvPr/>
      </p:nvGrpSpPr>
      <p:grpSpPr>
        <a:xfrm>
          <a:off x="0" y="0"/>
          <a:ext cx="0" cy="0"/>
          <a:chOff x="0" y="0"/>
          <a:chExt cx="0" cy="0"/>
        </a:xfrm>
      </p:grpSpPr>
      <p:sp>
        <p:nvSpPr>
          <p:cNvPr id="34" name="Shape 34"/>
          <p:cNvSpPr/>
          <p:nvPr/>
        </p:nvSpPr>
        <p:spPr>
          <a:xfrm>
            <a:off x="635001" y="6350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35" name="Shape 35"/>
          <p:cNvSpPr/>
          <p:nvPr/>
        </p:nvSpPr>
        <p:spPr>
          <a:xfrm>
            <a:off x="635001" y="12192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36" name="Shape 36"/>
          <p:cNvSpPr>
            <a:spLocks noGrp="1"/>
          </p:cNvSpPr>
          <p:nvPr>
            <p:ph type="body" sz="quarter" idx="13"/>
          </p:nvPr>
        </p:nvSpPr>
        <p:spPr>
          <a:xfrm>
            <a:off x="634999" y="736600"/>
            <a:ext cx="7721600" cy="431801"/>
          </a:xfrm>
          <a:prstGeom prst="rect">
            <a:avLst/>
          </a:prstGeom>
        </p:spPr>
        <p:txBody>
          <a:bodyPr anchor="t"/>
          <a:lstStyle>
            <a:lvl1pPr>
              <a:lnSpc>
                <a:spcPts val="3199"/>
              </a:lnSpc>
              <a:defRPr sz="3200" b="1" cap="all" spc="-63">
                <a:solidFill>
                  <a:srgbClr val="000000"/>
                </a:solidFill>
                <a:uFill>
                  <a:solidFill>
                    <a:srgbClr val="000000"/>
                  </a:solidFill>
                </a:uFill>
              </a:defRPr>
            </a:lvl1pPr>
          </a:lstStyle>
          <a:p>
            <a:r>
              <a:t>insert chapter title</a:t>
            </a:r>
          </a:p>
        </p:txBody>
      </p:sp>
      <p:sp>
        <p:nvSpPr>
          <p:cNvPr id="37" name="Shape 37"/>
          <p:cNvSpPr>
            <a:spLocks noGrp="1"/>
          </p:cNvSpPr>
          <p:nvPr>
            <p:ph type="title"/>
          </p:nvPr>
        </p:nvSpPr>
        <p:spPr>
          <a:xfrm>
            <a:off x="635001" y="1473200"/>
            <a:ext cx="11734800" cy="711200"/>
          </a:xfrm>
          <a:prstGeom prst="rect">
            <a:avLst/>
          </a:prstGeom>
        </p:spPr>
        <p:txBody>
          <a:bodyPr/>
          <a:lstStyle>
            <a:lvl1pPr>
              <a:lnSpc>
                <a:spcPts val="5000"/>
              </a:lnSpc>
              <a:defRPr sz="5500" spc="-107">
                <a:solidFill>
                  <a:srgbClr val="000000"/>
                </a:solidFill>
                <a:uFill>
                  <a:solidFill>
                    <a:srgbClr val="000000"/>
                  </a:solidFill>
                </a:uFill>
              </a:defRPr>
            </a:lvl1pPr>
          </a:lstStyle>
          <a:p>
            <a:r>
              <a:t>Title Text</a:t>
            </a:r>
          </a:p>
        </p:txBody>
      </p:sp>
      <p:sp>
        <p:nvSpPr>
          <p:cNvPr id="38" name="Shape 38"/>
          <p:cNvSpPr>
            <a:spLocks noGrp="1"/>
          </p:cNvSpPr>
          <p:nvPr>
            <p:ph type="body" idx="1"/>
          </p:nvPr>
        </p:nvSpPr>
        <p:spPr>
          <a:xfrm>
            <a:off x="632057" y="2413001"/>
            <a:ext cx="11734801" cy="3810000"/>
          </a:xfrm>
          <a:prstGeom prst="rect">
            <a:avLst/>
          </a:prstGeom>
        </p:spPr>
        <p:txBody>
          <a:bodyPr anchor="t"/>
          <a:lstStyle>
            <a:lvl1pPr>
              <a:lnSpc>
                <a:spcPct val="100000"/>
              </a:lnSpc>
              <a:spcBef>
                <a:spcPts val="1000"/>
              </a:spcBef>
              <a:defRPr sz="2800">
                <a:solidFill>
                  <a:srgbClr val="000000"/>
                </a:solidFill>
                <a:uFill>
                  <a:solidFill>
                    <a:srgbClr val="000000"/>
                  </a:solidFill>
                </a:uFill>
              </a:defRPr>
            </a:lvl1pPr>
            <a:lvl2pPr marL="660298">
              <a:lnSpc>
                <a:spcPct val="100000"/>
              </a:lnSpc>
              <a:spcBef>
                <a:spcPts val="1000"/>
              </a:spcBef>
              <a:defRPr sz="2800">
                <a:solidFill>
                  <a:srgbClr val="000000"/>
                </a:solidFill>
                <a:uFill>
                  <a:solidFill>
                    <a:srgbClr val="000000"/>
                  </a:solidFill>
                </a:uFill>
              </a:defRPr>
            </a:lvl2pPr>
            <a:lvl3pPr marL="1117427">
              <a:lnSpc>
                <a:spcPct val="100000"/>
              </a:lnSpc>
              <a:spcBef>
                <a:spcPts val="1000"/>
              </a:spcBef>
              <a:defRPr sz="2800">
                <a:solidFill>
                  <a:srgbClr val="000000"/>
                </a:solidFill>
                <a:uFill>
                  <a:solidFill>
                    <a:srgbClr val="000000"/>
                  </a:solidFill>
                </a:uFill>
              </a:defRPr>
            </a:lvl3pPr>
            <a:lvl4pPr marL="1574556">
              <a:lnSpc>
                <a:spcPct val="100000"/>
              </a:lnSpc>
              <a:spcBef>
                <a:spcPts val="1000"/>
              </a:spcBef>
              <a:defRPr sz="2800">
                <a:solidFill>
                  <a:srgbClr val="000000"/>
                </a:solidFill>
                <a:uFill>
                  <a:solidFill>
                    <a:srgbClr val="000000"/>
                  </a:solidFill>
                </a:uFill>
              </a:defRPr>
            </a:lvl4pPr>
            <a:lvl5pPr marL="2031685">
              <a:lnSpc>
                <a:spcPct val="100000"/>
              </a:lnSpc>
              <a:spcBef>
                <a:spcPts val="1000"/>
              </a:spcBef>
              <a:defRPr sz="2800">
                <a:solidFill>
                  <a:srgbClr val="000000"/>
                </a:solidFill>
                <a:uFill>
                  <a:solidFill>
                    <a:srgbClr val="000000"/>
                  </a:solidFill>
                </a:uFill>
              </a:defRPr>
            </a:lvl5pPr>
          </a:lstStyle>
          <a:p>
            <a:r>
              <a:t>Body Level One</a:t>
            </a:r>
          </a:p>
          <a:p>
            <a:pPr lvl="1"/>
            <a:r>
              <a:t>Body Level Two</a:t>
            </a:r>
          </a:p>
          <a:p>
            <a:pPr lvl="2"/>
            <a:r>
              <a:t>Body Level Three</a:t>
            </a:r>
          </a:p>
          <a:p>
            <a:pPr lvl="3"/>
            <a:r>
              <a:t>Body Level Four</a:t>
            </a:r>
          </a:p>
          <a:p>
            <a:pPr lvl="4"/>
            <a:r>
              <a:t>Body Level Five</a:t>
            </a:r>
          </a:p>
        </p:txBody>
      </p:sp>
      <p:sp>
        <p:nvSpPr>
          <p:cNvPr id="39" name="Shape 39"/>
          <p:cNvSpPr>
            <a:spLocks noGrp="1"/>
          </p:cNvSpPr>
          <p:nvPr>
            <p:ph type="sldNum" sz="quarter" idx="2"/>
          </p:nvPr>
        </p:nvSpPr>
        <p:spPr>
          <a:xfrm>
            <a:off x="12014201" y="740530"/>
            <a:ext cx="501540" cy="423941"/>
          </a:xfrm>
          <a:prstGeom prst="rect">
            <a:avLst/>
          </a:prstGeom>
        </p:spPr>
        <p:txBody>
          <a:bodyPr lIns="0" tIns="0" rIns="0" bIns="0"/>
          <a:lstStyle>
            <a:lvl1pPr algn="l">
              <a:lnSpc>
                <a:spcPts val="3199"/>
              </a:lnSpc>
              <a:defRPr sz="3200" b="1">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tent: Full Page Image">
    <p:bg>
      <p:bgPr>
        <a:solidFill>
          <a:srgbClr val="FFFFFF"/>
        </a:solidFill>
        <a:effectLst/>
      </p:bgPr>
    </p:bg>
    <p:spTree>
      <p:nvGrpSpPr>
        <p:cNvPr id="1" name=""/>
        <p:cNvGrpSpPr/>
        <p:nvPr/>
      </p:nvGrpSpPr>
      <p:grpSpPr>
        <a:xfrm>
          <a:off x="0" y="0"/>
          <a:ext cx="0" cy="0"/>
          <a:chOff x="0" y="0"/>
          <a:chExt cx="0" cy="0"/>
        </a:xfrm>
      </p:grpSpPr>
      <p:sp>
        <p:nvSpPr>
          <p:cNvPr id="46" name="Shape 46"/>
          <p:cNvSpPr/>
          <p:nvPr/>
        </p:nvSpPr>
        <p:spPr>
          <a:xfrm>
            <a:off x="635001" y="6350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47" name="Shape 47"/>
          <p:cNvSpPr/>
          <p:nvPr/>
        </p:nvSpPr>
        <p:spPr>
          <a:xfrm>
            <a:off x="635001" y="12192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48" name="Shape 48"/>
          <p:cNvSpPr>
            <a:spLocks noGrp="1"/>
          </p:cNvSpPr>
          <p:nvPr>
            <p:ph idx="3"/>
          </p:nvPr>
        </p:nvSpPr>
        <p:spPr>
          <a:xfrm>
            <a:off x="317500" y="317500"/>
            <a:ext cx="12369801" cy="6667500"/>
          </a:xfrm>
          <a:prstGeom prst="rect">
            <a:avLst/>
          </a:prstGeom>
          <a:ln>
            <a:miter lim="400000"/>
          </a:ln>
        </p:spPr>
        <p:txBody>
          <a:bodyPr lIns="50792" tIns="50792" rIns="50792" bIns="50792" anchor="ctr"/>
          <a:lstStyle>
            <a:lvl1pPr defTabSz="1659979">
              <a:lnSpc>
                <a:spcPct val="100000"/>
              </a:lnSpc>
              <a:defRPr sz="2400"/>
            </a:lvl1pPr>
          </a:lstStyle>
          <a:p>
            <a:pPr defTabSz="1308100">
              <a:lnSpc>
                <a:spcPct val="100000"/>
              </a:lnSpc>
              <a:defRPr sz="2400"/>
            </a:pPr>
            <a:endParaRPr/>
          </a:p>
        </p:txBody>
      </p:sp>
      <p:sp>
        <p:nvSpPr>
          <p:cNvPr id="49" name="Shape 49"/>
          <p:cNvSpPr>
            <a:spLocks noGrp="1"/>
          </p:cNvSpPr>
          <p:nvPr>
            <p:ph type="body" sz="quarter" idx="13"/>
          </p:nvPr>
        </p:nvSpPr>
        <p:spPr>
          <a:xfrm>
            <a:off x="634999" y="736600"/>
            <a:ext cx="7721600" cy="431801"/>
          </a:xfrm>
          <a:prstGeom prst="rect">
            <a:avLst/>
          </a:prstGeom>
        </p:spPr>
        <p:txBody>
          <a:bodyPr anchor="t"/>
          <a:lstStyle>
            <a:lvl1pPr>
              <a:lnSpc>
                <a:spcPts val="3199"/>
              </a:lnSpc>
              <a:defRPr sz="3200" b="1" cap="all" spc="-63">
                <a:solidFill>
                  <a:srgbClr val="000000"/>
                </a:solidFill>
                <a:uFill>
                  <a:solidFill>
                    <a:srgbClr val="000000"/>
                  </a:solidFill>
                </a:uFill>
              </a:defRPr>
            </a:lvl1pPr>
          </a:lstStyle>
          <a:p>
            <a:r>
              <a:t>insert chapter title</a:t>
            </a:r>
          </a:p>
        </p:txBody>
      </p:sp>
      <p:sp>
        <p:nvSpPr>
          <p:cNvPr id="50" name="Shape 50"/>
          <p:cNvSpPr>
            <a:spLocks noGrp="1"/>
          </p:cNvSpPr>
          <p:nvPr>
            <p:ph type="title"/>
          </p:nvPr>
        </p:nvSpPr>
        <p:spPr>
          <a:xfrm>
            <a:off x="635001" y="1473201"/>
            <a:ext cx="11734800" cy="1498600"/>
          </a:xfrm>
          <a:prstGeom prst="rect">
            <a:avLst/>
          </a:prstGeom>
        </p:spPr>
        <p:txBody>
          <a:bodyPr/>
          <a:lstStyle>
            <a:lvl1pPr>
              <a:lnSpc>
                <a:spcPts val="5000"/>
              </a:lnSpc>
              <a:defRPr sz="5500" spc="-107">
                <a:solidFill>
                  <a:srgbClr val="000000"/>
                </a:solidFill>
                <a:uFill>
                  <a:solidFill>
                    <a:srgbClr val="000000"/>
                  </a:solidFill>
                </a:uFill>
              </a:defRPr>
            </a:lvl1pPr>
          </a:lstStyle>
          <a:p>
            <a:r>
              <a:t>Title Text</a:t>
            </a:r>
          </a:p>
        </p:txBody>
      </p:sp>
      <p:sp>
        <p:nvSpPr>
          <p:cNvPr id="51" name="Shape 51"/>
          <p:cNvSpPr>
            <a:spLocks noGrp="1"/>
          </p:cNvSpPr>
          <p:nvPr>
            <p:ph type="sldNum" sz="quarter" idx="2"/>
          </p:nvPr>
        </p:nvSpPr>
        <p:spPr>
          <a:xfrm>
            <a:off x="12014201" y="740530"/>
            <a:ext cx="501540" cy="423941"/>
          </a:xfrm>
          <a:prstGeom prst="rect">
            <a:avLst/>
          </a:prstGeom>
        </p:spPr>
        <p:txBody>
          <a:bodyPr lIns="0" tIns="0" rIns="0" bIns="0"/>
          <a:lstStyle>
            <a:lvl1pPr algn="l">
              <a:lnSpc>
                <a:spcPts val="3199"/>
              </a:lnSpc>
              <a:defRPr sz="3200" b="1">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Exercise">
    <p:bg>
      <p:bgPr>
        <a:solidFill>
          <a:srgbClr val="FFFFFF"/>
        </a:solidFill>
        <a:effectLst/>
      </p:bgPr>
    </p:bg>
    <p:spTree>
      <p:nvGrpSpPr>
        <p:cNvPr id="1" name=""/>
        <p:cNvGrpSpPr/>
        <p:nvPr/>
      </p:nvGrpSpPr>
      <p:grpSpPr>
        <a:xfrm>
          <a:off x="0" y="0"/>
          <a:ext cx="0" cy="0"/>
          <a:chOff x="0" y="0"/>
          <a:chExt cx="0" cy="0"/>
        </a:xfrm>
      </p:grpSpPr>
      <p:sp>
        <p:nvSpPr>
          <p:cNvPr id="58" name="Shape 58"/>
          <p:cNvSpPr/>
          <p:nvPr/>
        </p:nvSpPr>
        <p:spPr>
          <a:xfrm>
            <a:off x="635001" y="6350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59" name="Shape 59"/>
          <p:cNvSpPr/>
          <p:nvPr/>
        </p:nvSpPr>
        <p:spPr>
          <a:xfrm>
            <a:off x="635001" y="12192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60" name="Shape 60"/>
          <p:cNvSpPr/>
          <p:nvPr/>
        </p:nvSpPr>
        <p:spPr>
          <a:xfrm flipV="1">
            <a:off x="634999" y="2781010"/>
            <a:ext cx="3735026" cy="290"/>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61" name="Shape 61"/>
          <p:cNvSpPr/>
          <p:nvPr/>
        </p:nvSpPr>
        <p:spPr>
          <a:xfrm flipV="1">
            <a:off x="4622800" y="2781143"/>
            <a:ext cx="7742696" cy="159"/>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62" name="Shape 62"/>
          <p:cNvSpPr/>
          <p:nvPr/>
        </p:nvSpPr>
        <p:spPr>
          <a:xfrm flipV="1">
            <a:off x="634999" y="5752810"/>
            <a:ext cx="3735026" cy="290"/>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63" name="Shape 63"/>
          <p:cNvSpPr/>
          <p:nvPr/>
        </p:nvSpPr>
        <p:spPr>
          <a:xfrm>
            <a:off x="4635500" y="5753101"/>
            <a:ext cx="7731809" cy="17"/>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64" name="Shape 64"/>
          <p:cNvSpPr/>
          <p:nvPr/>
        </p:nvSpPr>
        <p:spPr>
          <a:xfrm>
            <a:off x="634999" y="2387600"/>
            <a:ext cx="3733800" cy="307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defRPr>
            </a:lvl1pPr>
          </a:lstStyle>
          <a:p>
            <a:r>
              <a:t>key objective(s)</a:t>
            </a:r>
          </a:p>
        </p:txBody>
      </p:sp>
      <p:sp>
        <p:nvSpPr>
          <p:cNvPr id="65" name="Shape 65"/>
          <p:cNvSpPr/>
          <p:nvPr/>
        </p:nvSpPr>
        <p:spPr>
          <a:xfrm>
            <a:off x="4635500" y="2387600"/>
            <a:ext cx="3733800" cy="307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defRPr>
            </a:lvl1pPr>
          </a:lstStyle>
          <a:p>
            <a:r>
              <a:t>agenda</a:t>
            </a:r>
          </a:p>
        </p:txBody>
      </p:sp>
      <p:sp>
        <p:nvSpPr>
          <p:cNvPr id="66" name="Shape 66"/>
          <p:cNvSpPr/>
          <p:nvPr/>
        </p:nvSpPr>
        <p:spPr>
          <a:xfrm>
            <a:off x="4635501" y="5359401"/>
            <a:ext cx="7746999" cy="307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defRPr>
            </a:lvl1pPr>
          </a:lstStyle>
          <a:p>
            <a:r>
              <a:t>resources</a:t>
            </a:r>
          </a:p>
        </p:txBody>
      </p:sp>
      <p:sp>
        <p:nvSpPr>
          <p:cNvPr id="67" name="Shape 67"/>
          <p:cNvSpPr/>
          <p:nvPr/>
        </p:nvSpPr>
        <p:spPr>
          <a:xfrm>
            <a:off x="634999" y="5359401"/>
            <a:ext cx="3733800" cy="307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defRPr>
            </a:lvl1pPr>
          </a:lstStyle>
          <a:p>
            <a:r>
              <a:t>deliverable</a:t>
            </a:r>
          </a:p>
        </p:txBody>
      </p:sp>
      <p:sp>
        <p:nvSpPr>
          <p:cNvPr id="68" name="Shape 68"/>
          <p:cNvSpPr>
            <a:spLocks noGrp="1"/>
          </p:cNvSpPr>
          <p:nvPr>
            <p:ph type="body" sz="quarter" idx="13"/>
          </p:nvPr>
        </p:nvSpPr>
        <p:spPr>
          <a:xfrm>
            <a:off x="634999" y="736600"/>
            <a:ext cx="7721600" cy="431801"/>
          </a:xfrm>
          <a:prstGeom prst="rect">
            <a:avLst/>
          </a:prstGeom>
        </p:spPr>
        <p:txBody>
          <a:bodyPr anchor="t"/>
          <a:lstStyle>
            <a:lvl1pPr>
              <a:lnSpc>
                <a:spcPts val="3199"/>
              </a:lnSpc>
              <a:defRPr sz="3200" b="1" cap="all" spc="-63">
                <a:solidFill>
                  <a:srgbClr val="000000"/>
                </a:solidFill>
                <a:uFill>
                  <a:solidFill>
                    <a:srgbClr val="000000"/>
                  </a:solidFill>
                </a:uFill>
              </a:defRPr>
            </a:lvl1pPr>
          </a:lstStyle>
          <a:p>
            <a:r>
              <a:t>Exercise</a:t>
            </a:r>
          </a:p>
        </p:txBody>
      </p:sp>
      <p:sp>
        <p:nvSpPr>
          <p:cNvPr id="69" name="Shape 69"/>
          <p:cNvSpPr>
            <a:spLocks noGrp="1"/>
          </p:cNvSpPr>
          <p:nvPr>
            <p:ph type="body" sz="quarter" idx="14"/>
          </p:nvPr>
        </p:nvSpPr>
        <p:spPr>
          <a:xfrm>
            <a:off x="634999" y="2971801"/>
            <a:ext cx="3733800" cy="615553"/>
          </a:xfrm>
          <a:prstGeom prst="rect">
            <a:avLst/>
          </a:prstGeom>
          <a:ln>
            <a:miter lim="400000"/>
          </a:ln>
        </p:spPr>
        <p:txBody>
          <a:bodyPr anchor="t">
            <a:spAutoFit/>
          </a:bodyPr>
          <a:lstStyle>
            <a:lvl1pPr defTabSz="1307897">
              <a:lnSpc>
                <a:spcPct val="100000"/>
              </a:lnSpc>
              <a:spcBef>
                <a:spcPts val="1000"/>
              </a:spcBef>
              <a:buFont typeface="Lucida Grande"/>
              <a:defRPr sz="2000">
                <a:solidFill>
                  <a:srgbClr val="000000"/>
                </a:solidFill>
                <a:uFill>
                  <a:solidFill>
                    <a:srgbClr val="000000"/>
                  </a:solidFill>
                </a:uFill>
              </a:defRPr>
            </a:lvl1pPr>
          </a:lstStyle>
          <a:p>
            <a:r>
              <a:t>Insert learning/exercise objectives</a:t>
            </a:r>
          </a:p>
        </p:txBody>
      </p:sp>
      <p:sp>
        <p:nvSpPr>
          <p:cNvPr id="70" name="Shape 70"/>
          <p:cNvSpPr>
            <a:spLocks noGrp="1"/>
          </p:cNvSpPr>
          <p:nvPr>
            <p:ph type="body" sz="quarter" idx="15"/>
          </p:nvPr>
        </p:nvSpPr>
        <p:spPr>
          <a:xfrm>
            <a:off x="4635501" y="2971801"/>
            <a:ext cx="1104900" cy="307777"/>
          </a:xfrm>
          <a:prstGeom prst="rect">
            <a:avLst/>
          </a:prstGeom>
          <a:ln>
            <a:miter lim="400000"/>
          </a:ln>
        </p:spPr>
        <p:txBody>
          <a:bodyPr anchor="t">
            <a:spAutoFit/>
          </a:bodyPr>
          <a:lstStyle>
            <a:lvl1pPr defTabSz="1307897">
              <a:lnSpc>
                <a:spcPct val="100000"/>
              </a:lnSpc>
              <a:spcBef>
                <a:spcPts val="1000"/>
              </a:spcBef>
              <a:buFont typeface="Lucida Grande"/>
              <a:defRPr sz="2000" i="1">
                <a:solidFill>
                  <a:srgbClr val="000000"/>
                </a:solidFill>
                <a:uFill>
                  <a:solidFill>
                    <a:srgbClr val="000000"/>
                  </a:solidFill>
                </a:uFill>
              </a:defRPr>
            </a:lvl1pPr>
          </a:lstStyle>
          <a:p>
            <a:r>
              <a:t>Time</a:t>
            </a:r>
          </a:p>
        </p:txBody>
      </p:sp>
      <p:sp>
        <p:nvSpPr>
          <p:cNvPr id="71" name="Shape 71"/>
          <p:cNvSpPr>
            <a:spLocks noGrp="1"/>
          </p:cNvSpPr>
          <p:nvPr>
            <p:ph type="body" sz="quarter" idx="16"/>
          </p:nvPr>
        </p:nvSpPr>
        <p:spPr>
          <a:xfrm>
            <a:off x="6172200" y="2971801"/>
            <a:ext cx="6197601" cy="307777"/>
          </a:xfrm>
          <a:prstGeom prst="rect">
            <a:avLst/>
          </a:prstGeom>
          <a:ln>
            <a:miter lim="400000"/>
          </a:ln>
        </p:spPr>
        <p:txBody>
          <a:bodyPr anchor="t">
            <a:spAutoFit/>
          </a:bodyPr>
          <a:lstStyle>
            <a:lvl1pPr marL="253961" indent="-253961" defTabSz="1307897">
              <a:lnSpc>
                <a:spcPct val="100000"/>
              </a:lnSpc>
              <a:spcBef>
                <a:spcPts val="1000"/>
              </a:spcBef>
              <a:buSzPct val="100000"/>
              <a:buAutoNum type="arabicPeriod"/>
              <a:defRPr sz="2000">
                <a:solidFill>
                  <a:srgbClr val="000000"/>
                </a:solidFill>
                <a:uFill>
                  <a:solidFill>
                    <a:srgbClr val="000000"/>
                  </a:solidFill>
                </a:uFill>
              </a:defRPr>
            </a:lvl1pPr>
          </a:lstStyle>
          <a:p>
            <a:r>
              <a:t>Insert key steps</a:t>
            </a:r>
          </a:p>
        </p:txBody>
      </p:sp>
      <p:sp>
        <p:nvSpPr>
          <p:cNvPr id="72" name="Shape 72"/>
          <p:cNvSpPr>
            <a:spLocks noGrp="1"/>
          </p:cNvSpPr>
          <p:nvPr>
            <p:ph type="body" sz="quarter" idx="17"/>
          </p:nvPr>
        </p:nvSpPr>
        <p:spPr>
          <a:xfrm>
            <a:off x="634999" y="5943601"/>
            <a:ext cx="3733800" cy="307777"/>
          </a:xfrm>
          <a:prstGeom prst="rect">
            <a:avLst/>
          </a:prstGeom>
          <a:ln>
            <a:miter lim="400000"/>
          </a:ln>
        </p:spPr>
        <p:txBody>
          <a:bodyPr anchor="t">
            <a:spAutoFit/>
          </a:bodyPr>
          <a:lstStyle>
            <a:lvl1pPr defTabSz="1307897">
              <a:lnSpc>
                <a:spcPct val="100000"/>
              </a:lnSpc>
              <a:spcBef>
                <a:spcPts val="1000"/>
              </a:spcBef>
              <a:buFont typeface="Lucida Grande"/>
              <a:defRPr sz="2000">
                <a:solidFill>
                  <a:srgbClr val="000000"/>
                </a:solidFill>
                <a:uFill>
                  <a:solidFill>
                    <a:srgbClr val="000000"/>
                  </a:solidFill>
                </a:uFill>
              </a:defRPr>
            </a:lvl1pPr>
          </a:lstStyle>
          <a:p>
            <a:r>
              <a:t>Insert deliverable/outcome</a:t>
            </a:r>
          </a:p>
        </p:txBody>
      </p:sp>
      <p:sp>
        <p:nvSpPr>
          <p:cNvPr id="73" name="Shape 73"/>
          <p:cNvSpPr>
            <a:spLocks noGrp="1"/>
          </p:cNvSpPr>
          <p:nvPr>
            <p:ph type="body" sz="quarter" idx="18"/>
          </p:nvPr>
        </p:nvSpPr>
        <p:spPr>
          <a:xfrm>
            <a:off x="4635501" y="5943601"/>
            <a:ext cx="7746999" cy="307777"/>
          </a:xfrm>
          <a:prstGeom prst="rect">
            <a:avLst/>
          </a:prstGeom>
          <a:ln>
            <a:miter lim="400000"/>
          </a:ln>
        </p:spPr>
        <p:txBody>
          <a:bodyPr anchor="t">
            <a:spAutoFit/>
          </a:bodyPr>
          <a:lstStyle>
            <a:lvl1pPr defTabSz="1307897">
              <a:lnSpc>
                <a:spcPct val="100000"/>
              </a:lnSpc>
              <a:spcBef>
                <a:spcPts val="1000"/>
              </a:spcBef>
              <a:buFont typeface="Lucida Grande"/>
              <a:defRPr sz="2000">
                <a:solidFill>
                  <a:srgbClr val="000000"/>
                </a:solidFill>
                <a:uFill>
                  <a:solidFill>
                    <a:srgbClr val="000000"/>
                  </a:solidFill>
                </a:uFill>
              </a:defRPr>
            </a:lvl1pPr>
          </a:lstStyle>
          <a:p>
            <a:r>
              <a:t>List resources required / used</a:t>
            </a:r>
          </a:p>
        </p:txBody>
      </p:sp>
      <p:sp>
        <p:nvSpPr>
          <p:cNvPr id="74" name="Shape 74"/>
          <p:cNvSpPr>
            <a:spLocks noGrp="1"/>
          </p:cNvSpPr>
          <p:nvPr>
            <p:ph type="sldNum" sz="quarter" idx="2"/>
          </p:nvPr>
        </p:nvSpPr>
        <p:spPr>
          <a:xfrm>
            <a:off x="12014201" y="740530"/>
            <a:ext cx="477303" cy="423941"/>
          </a:xfrm>
          <a:prstGeom prst="rect">
            <a:avLst/>
          </a:prstGeom>
        </p:spPr>
        <p:txBody>
          <a:bodyPr lIns="0" tIns="0" rIns="0" bIns="0"/>
          <a:lstStyle>
            <a:lvl1pPr algn="l">
              <a:lnSpc>
                <a:spcPts val="3199"/>
              </a:lnSpc>
              <a:defRPr sz="3200" b="1" spc="-63">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ase Study">
    <p:bg>
      <p:bgPr>
        <a:solidFill>
          <a:srgbClr val="FFFFFF"/>
        </a:solidFill>
        <a:effectLst/>
      </p:bgPr>
    </p:bg>
    <p:spTree>
      <p:nvGrpSpPr>
        <p:cNvPr id="1" name=""/>
        <p:cNvGrpSpPr/>
        <p:nvPr/>
      </p:nvGrpSpPr>
      <p:grpSpPr>
        <a:xfrm>
          <a:off x="0" y="0"/>
          <a:ext cx="0" cy="0"/>
          <a:chOff x="0" y="0"/>
          <a:chExt cx="0" cy="0"/>
        </a:xfrm>
      </p:grpSpPr>
      <p:sp>
        <p:nvSpPr>
          <p:cNvPr id="81" name="Shape 81"/>
          <p:cNvSpPr/>
          <p:nvPr/>
        </p:nvSpPr>
        <p:spPr>
          <a:xfrm>
            <a:off x="635001" y="6350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82" name="Shape 82"/>
          <p:cNvSpPr/>
          <p:nvPr/>
        </p:nvSpPr>
        <p:spPr>
          <a:xfrm>
            <a:off x="635001" y="12192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83" name="Shape 83"/>
          <p:cNvSpPr/>
          <p:nvPr/>
        </p:nvSpPr>
        <p:spPr>
          <a:xfrm flipV="1">
            <a:off x="8623300" y="2781010"/>
            <a:ext cx="3735026" cy="290"/>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84" name="Shape 84"/>
          <p:cNvSpPr/>
          <p:nvPr/>
        </p:nvSpPr>
        <p:spPr>
          <a:xfrm flipV="1">
            <a:off x="635000" y="2781143"/>
            <a:ext cx="7742696" cy="159"/>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85" name="Shape 85"/>
          <p:cNvSpPr/>
          <p:nvPr/>
        </p:nvSpPr>
        <p:spPr>
          <a:xfrm>
            <a:off x="634999" y="2387600"/>
            <a:ext cx="3733800" cy="307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defRPr>
            </a:lvl1pPr>
          </a:lstStyle>
          <a:p>
            <a:r>
              <a:t>summary</a:t>
            </a:r>
          </a:p>
        </p:txBody>
      </p:sp>
      <p:sp>
        <p:nvSpPr>
          <p:cNvPr id="86" name="Shape 86"/>
          <p:cNvSpPr/>
          <p:nvPr/>
        </p:nvSpPr>
        <p:spPr>
          <a:xfrm>
            <a:off x="8636001" y="2387601"/>
            <a:ext cx="3733800" cy="3077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defRPr>
            </a:lvl1pPr>
          </a:lstStyle>
          <a:p>
            <a:r>
              <a:t>key challenge / question</a:t>
            </a:r>
          </a:p>
        </p:txBody>
      </p:sp>
      <p:sp>
        <p:nvSpPr>
          <p:cNvPr id="87" name="Shape 87"/>
          <p:cNvSpPr>
            <a:spLocks noGrp="1"/>
          </p:cNvSpPr>
          <p:nvPr>
            <p:ph type="body" sz="quarter" idx="13"/>
          </p:nvPr>
        </p:nvSpPr>
        <p:spPr>
          <a:xfrm>
            <a:off x="634999" y="736600"/>
            <a:ext cx="7721600" cy="431801"/>
          </a:xfrm>
          <a:prstGeom prst="rect">
            <a:avLst/>
          </a:prstGeom>
        </p:spPr>
        <p:txBody>
          <a:bodyPr anchor="t"/>
          <a:lstStyle>
            <a:lvl1pPr>
              <a:lnSpc>
                <a:spcPts val="3199"/>
              </a:lnSpc>
              <a:defRPr sz="3200" b="1" cap="all" spc="-63">
                <a:solidFill>
                  <a:srgbClr val="000000"/>
                </a:solidFill>
                <a:uFill>
                  <a:solidFill>
                    <a:srgbClr val="000000"/>
                  </a:solidFill>
                </a:uFill>
              </a:defRPr>
            </a:lvl1pPr>
          </a:lstStyle>
          <a:p>
            <a:r>
              <a:t>Case study</a:t>
            </a:r>
          </a:p>
        </p:txBody>
      </p:sp>
      <p:sp>
        <p:nvSpPr>
          <p:cNvPr id="88" name="Shape 88"/>
          <p:cNvSpPr>
            <a:spLocks noGrp="1"/>
          </p:cNvSpPr>
          <p:nvPr>
            <p:ph type="body" sz="quarter" idx="14"/>
          </p:nvPr>
        </p:nvSpPr>
        <p:spPr>
          <a:xfrm>
            <a:off x="8636001" y="2971800"/>
            <a:ext cx="3733800" cy="615553"/>
          </a:xfrm>
          <a:prstGeom prst="rect">
            <a:avLst/>
          </a:prstGeom>
          <a:ln>
            <a:miter lim="400000"/>
          </a:ln>
        </p:spPr>
        <p:txBody>
          <a:bodyPr anchor="t">
            <a:spAutoFit/>
          </a:bodyPr>
          <a:lstStyle>
            <a:lvl1pPr defTabSz="1307897">
              <a:lnSpc>
                <a:spcPct val="100000"/>
              </a:lnSpc>
              <a:spcBef>
                <a:spcPts val="1000"/>
              </a:spcBef>
              <a:buFont typeface="Lucida Grande"/>
              <a:defRPr sz="2000">
                <a:solidFill>
                  <a:srgbClr val="000000"/>
                </a:solidFill>
                <a:uFill>
                  <a:solidFill>
                    <a:srgbClr val="000000"/>
                  </a:solidFill>
                </a:uFill>
              </a:defRPr>
            </a:lvl1pPr>
          </a:lstStyle>
          <a:p>
            <a:r>
              <a:t>Insert problem or challenge faced and key case questions</a:t>
            </a:r>
          </a:p>
        </p:txBody>
      </p:sp>
      <p:sp>
        <p:nvSpPr>
          <p:cNvPr id="89" name="Shape 89"/>
          <p:cNvSpPr>
            <a:spLocks noGrp="1"/>
          </p:cNvSpPr>
          <p:nvPr>
            <p:ph type="body" sz="quarter" idx="15"/>
          </p:nvPr>
        </p:nvSpPr>
        <p:spPr>
          <a:xfrm>
            <a:off x="634999" y="2971801"/>
            <a:ext cx="7721600" cy="307777"/>
          </a:xfrm>
          <a:prstGeom prst="rect">
            <a:avLst/>
          </a:prstGeom>
          <a:ln>
            <a:miter lim="400000"/>
          </a:ln>
        </p:spPr>
        <p:txBody>
          <a:bodyPr anchor="t">
            <a:spAutoFit/>
          </a:bodyPr>
          <a:lstStyle>
            <a:lvl1pPr defTabSz="1307897">
              <a:lnSpc>
                <a:spcPct val="100000"/>
              </a:lnSpc>
              <a:spcBef>
                <a:spcPts val="1000"/>
              </a:spcBef>
              <a:defRPr sz="2000">
                <a:solidFill>
                  <a:srgbClr val="000000"/>
                </a:solidFill>
                <a:uFill>
                  <a:solidFill>
                    <a:srgbClr val="000000"/>
                  </a:solidFill>
                </a:uFill>
              </a:defRPr>
            </a:lvl1pPr>
          </a:lstStyle>
          <a:p>
            <a:r>
              <a:t>Insert context and background including relevant data/evidence</a:t>
            </a:r>
          </a:p>
        </p:txBody>
      </p:sp>
      <p:sp>
        <p:nvSpPr>
          <p:cNvPr id="90" name="Shape 90"/>
          <p:cNvSpPr>
            <a:spLocks noGrp="1"/>
          </p:cNvSpPr>
          <p:nvPr>
            <p:ph type="body" sz="quarter" idx="16"/>
          </p:nvPr>
        </p:nvSpPr>
        <p:spPr>
          <a:xfrm>
            <a:off x="635001" y="1473200"/>
            <a:ext cx="11734800" cy="723901"/>
          </a:xfrm>
          <a:prstGeom prst="rect">
            <a:avLst/>
          </a:prstGeom>
        </p:spPr>
        <p:txBody>
          <a:bodyPr anchor="t"/>
          <a:lstStyle>
            <a:lvl1pPr>
              <a:lnSpc>
                <a:spcPts val="5000"/>
              </a:lnSpc>
              <a:defRPr sz="5500" b="1" cap="all" spc="-107">
                <a:solidFill>
                  <a:srgbClr val="000000"/>
                </a:solidFill>
                <a:uFill>
                  <a:solidFill>
                    <a:srgbClr val="000000"/>
                  </a:solidFill>
                </a:uFill>
              </a:defRPr>
            </a:lvl1pPr>
          </a:lstStyle>
          <a:p>
            <a:r>
              <a:t>insert company name</a:t>
            </a:r>
          </a:p>
        </p:txBody>
      </p:sp>
      <p:sp>
        <p:nvSpPr>
          <p:cNvPr id="91" name="Shape 91"/>
          <p:cNvSpPr>
            <a:spLocks noGrp="1"/>
          </p:cNvSpPr>
          <p:nvPr>
            <p:ph type="sldNum" sz="quarter" idx="2"/>
          </p:nvPr>
        </p:nvSpPr>
        <p:spPr>
          <a:xfrm>
            <a:off x="12014201" y="740530"/>
            <a:ext cx="477303" cy="423941"/>
          </a:xfrm>
          <a:prstGeom prst="rect">
            <a:avLst/>
          </a:prstGeom>
        </p:spPr>
        <p:txBody>
          <a:bodyPr lIns="0" tIns="0" rIns="0" bIns="0"/>
          <a:lstStyle>
            <a:lvl1pPr algn="l">
              <a:lnSpc>
                <a:spcPts val="3199"/>
              </a:lnSpc>
              <a:defRPr sz="3200" b="1" spc="-63">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ntent: IMAC">
    <p:bg>
      <p:bgPr>
        <a:solidFill>
          <a:srgbClr val="FFFFFF"/>
        </a:solidFill>
        <a:effectLst/>
      </p:bgPr>
    </p:bg>
    <p:spTree>
      <p:nvGrpSpPr>
        <p:cNvPr id="1" name=""/>
        <p:cNvGrpSpPr/>
        <p:nvPr/>
      </p:nvGrpSpPr>
      <p:grpSpPr>
        <a:xfrm>
          <a:off x="0" y="0"/>
          <a:ext cx="0" cy="0"/>
          <a:chOff x="0" y="0"/>
          <a:chExt cx="0" cy="0"/>
        </a:xfrm>
      </p:grpSpPr>
      <p:pic>
        <p:nvPicPr>
          <p:cNvPr id="98" name="IMAC_BW.jpg"/>
          <p:cNvPicPr>
            <a:picLocks noChangeAspect="1"/>
          </p:cNvPicPr>
          <p:nvPr/>
        </p:nvPicPr>
        <p:blipFill>
          <a:blip r:embed="rId2">
            <a:extLst/>
          </a:blip>
          <a:stretch>
            <a:fillRect/>
          </a:stretch>
        </p:blipFill>
        <p:spPr>
          <a:xfrm>
            <a:off x="3314702" y="1555329"/>
            <a:ext cx="6361385" cy="5156201"/>
          </a:xfrm>
          <a:prstGeom prst="rect">
            <a:avLst/>
          </a:prstGeom>
          <a:ln w="12700">
            <a:miter lim="400000"/>
          </a:ln>
        </p:spPr>
      </p:pic>
      <p:sp>
        <p:nvSpPr>
          <p:cNvPr id="99" name="Shape 99"/>
          <p:cNvSpPr/>
          <p:nvPr/>
        </p:nvSpPr>
        <p:spPr>
          <a:xfrm>
            <a:off x="635001" y="6350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100" name="Shape 100"/>
          <p:cNvSpPr/>
          <p:nvPr/>
        </p:nvSpPr>
        <p:spPr>
          <a:xfrm>
            <a:off x="635001" y="12192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101" name="Shape 101"/>
          <p:cNvSpPr>
            <a:spLocks noGrp="1"/>
          </p:cNvSpPr>
          <p:nvPr>
            <p:ph sz="half" idx="3"/>
          </p:nvPr>
        </p:nvSpPr>
        <p:spPr>
          <a:xfrm>
            <a:off x="3606800" y="1803400"/>
            <a:ext cx="5829301" cy="3289300"/>
          </a:xfrm>
          <a:prstGeom prst="rect">
            <a:avLst/>
          </a:prstGeom>
          <a:ln>
            <a:miter lim="400000"/>
          </a:ln>
        </p:spPr>
        <p:txBody>
          <a:bodyPr lIns="50792" tIns="50792" rIns="50792" bIns="50792" anchor="ctr"/>
          <a:lstStyle>
            <a:lvl1pPr defTabSz="1659979">
              <a:lnSpc>
                <a:spcPct val="100000"/>
              </a:lnSpc>
              <a:defRPr sz="2400"/>
            </a:lvl1pPr>
          </a:lstStyle>
          <a:p>
            <a:pPr defTabSz="1308100">
              <a:lnSpc>
                <a:spcPct val="100000"/>
              </a:lnSpc>
              <a:defRPr sz="2400"/>
            </a:pPr>
            <a:endParaRPr/>
          </a:p>
        </p:txBody>
      </p:sp>
      <p:sp>
        <p:nvSpPr>
          <p:cNvPr id="102" name="Shape 102"/>
          <p:cNvSpPr>
            <a:spLocks noGrp="1"/>
          </p:cNvSpPr>
          <p:nvPr>
            <p:ph type="body" sz="quarter" idx="13"/>
          </p:nvPr>
        </p:nvSpPr>
        <p:spPr>
          <a:xfrm>
            <a:off x="634999" y="736600"/>
            <a:ext cx="7721600" cy="431801"/>
          </a:xfrm>
          <a:prstGeom prst="rect">
            <a:avLst/>
          </a:prstGeom>
        </p:spPr>
        <p:txBody>
          <a:bodyPr anchor="t"/>
          <a:lstStyle>
            <a:lvl1pPr>
              <a:lnSpc>
                <a:spcPts val="3199"/>
              </a:lnSpc>
              <a:defRPr sz="3200" b="1" cap="all" spc="-63">
                <a:solidFill>
                  <a:srgbClr val="000000"/>
                </a:solidFill>
                <a:uFill>
                  <a:solidFill>
                    <a:srgbClr val="000000"/>
                  </a:solidFill>
                </a:uFill>
              </a:defRPr>
            </a:lvl1pPr>
          </a:lstStyle>
          <a:p>
            <a:r>
              <a:t>insert chapter title</a:t>
            </a:r>
          </a:p>
        </p:txBody>
      </p:sp>
      <p:sp>
        <p:nvSpPr>
          <p:cNvPr id="103" name="Shape 103"/>
          <p:cNvSpPr>
            <a:spLocks noGrp="1"/>
          </p:cNvSpPr>
          <p:nvPr>
            <p:ph type="sldNum" sz="quarter" idx="2"/>
          </p:nvPr>
        </p:nvSpPr>
        <p:spPr>
          <a:xfrm>
            <a:off x="12014201" y="740530"/>
            <a:ext cx="501540" cy="423941"/>
          </a:xfrm>
          <a:prstGeom prst="rect">
            <a:avLst/>
          </a:prstGeom>
        </p:spPr>
        <p:txBody>
          <a:bodyPr lIns="0" tIns="0" rIns="0" bIns="0"/>
          <a:lstStyle>
            <a:lvl1pPr algn="l">
              <a:lnSpc>
                <a:spcPts val="3199"/>
              </a:lnSpc>
              <a:defRPr sz="3200" b="1">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IPad">
    <p:bg>
      <p:bgPr>
        <a:solidFill>
          <a:srgbClr val="FFFFFF"/>
        </a:solidFill>
        <a:effectLst/>
      </p:bgPr>
    </p:bg>
    <p:spTree>
      <p:nvGrpSpPr>
        <p:cNvPr id="1" name=""/>
        <p:cNvGrpSpPr/>
        <p:nvPr/>
      </p:nvGrpSpPr>
      <p:grpSpPr>
        <a:xfrm>
          <a:off x="0" y="0"/>
          <a:ext cx="0" cy="0"/>
          <a:chOff x="0" y="0"/>
          <a:chExt cx="0" cy="0"/>
        </a:xfrm>
      </p:grpSpPr>
      <p:pic>
        <p:nvPicPr>
          <p:cNvPr id="122" name="ipad.png"/>
          <p:cNvPicPr>
            <a:picLocks noChangeAspect="1"/>
          </p:cNvPicPr>
          <p:nvPr/>
        </p:nvPicPr>
        <p:blipFill>
          <a:blip r:embed="rId2">
            <a:extLst/>
          </a:blip>
          <a:stretch>
            <a:fillRect/>
          </a:stretch>
        </p:blipFill>
        <p:spPr>
          <a:xfrm>
            <a:off x="3136900" y="1511301"/>
            <a:ext cx="6845301" cy="5354576"/>
          </a:xfrm>
          <a:prstGeom prst="rect">
            <a:avLst/>
          </a:prstGeom>
          <a:ln w="12700">
            <a:miter lim="400000"/>
          </a:ln>
        </p:spPr>
      </p:pic>
      <p:sp>
        <p:nvSpPr>
          <p:cNvPr id="123" name="Shape 123"/>
          <p:cNvSpPr/>
          <p:nvPr/>
        </p:nvSpPr>
        <p:spPr>
          <a:xfrm>
            <a:off x="635001" y="6350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124" name="Shape 124"/>
          <p:cNvSpPr/>
          <p:nvPr/>
        </p:nvSpPr>
        <p:spPr>
          <a:xfrm>
            <a:off x="635001" y="12192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125" name="Shape 125"/>
          <p:cNvSpPr>
            <a:spLocks noGrp="1"/>
          </p:cNvSpPr>
          <p:nvPr>
            <p:ph sz="half" idx="3"/>
          </p:nvPr>
        </p:nvSpPr>
        <p:spPr>
          <a:xfrm>
            <a:off x="3822700" y="2095500"/>
            <a:ext cx="5435600" cy="4089400"/>
          </a:xfrm>
          <a:prstGeom prst="rect">
            <a:avLst/>
          </a:prstGeom>
          <a:ln>
            <a:miter lim="400000"/>
          </a:ln>
        </p:spPr>
        <p:txBody>
          <a:bodyPr lIns="50792" tIns="50792" rIns="50792" bIns="50792" anchor="ctr"/>
          <a:lstStyle>
            <a:lvl1pPr defTabSz="1659979">
              <a:lnSpc>
                <a:spcPct val="100000"/>
              </a:lnSpc>
              <a:defRPr sz="2400"/>
            </a:lvl1pPr>
          </a:lstStyle>
          <a:p>
            <a:pPr defTabSz="1308100">
              <a:lnSpc>
                <a:spcPct val="100000"/>
              </a:lnSpc>
              <a:defRPr sz="2400"/>
            </a:pPr>
            <a:endParaRPr/>
          </a:p>
        </p:txBody>
      </p:sp>
      <p:sp>
        <p:nvSpPr>
          <p:cNvPr id="126" name="Shape 126"/>
          <p:cNvSpPr>
            <a:spLocks noGrp="1"/>
          </p:cNvSpPr>
          <p:nvPr>
            <p:ph type="body" sz="quarter" idx="13"/>
          </p:nvPr>
        </p:nvSpPr>
        <p:spPr>
          <a:xfrm>
            <a:off x="634999" y="736600"/>
            <a:ext cx="7721600" cy="431801"/>
          </a:xfrm>
          <a:prstGeom prst="rect">
            <a:avLst/>
          </a:prstGeom>
        </p:spPr>
        <p:txBody>
          <a:bodyPr anchor="t"/>
          <a:lstStyle>
            <a:lvl1pPr>
              <a:lnSpc>
                <a:spcPts val="3199"/>
              </a:lnSpc>
              <a:defRPr sz="3200" b="1" cap="all" spc="-63">
                <a:solidFill>
                  <a:srgbClr val="000000"/>
                </a:solidFill>
                <a:uFill>
                  <a:solidFill>
                    <a:srgbClr val="000000"/>
                  </a:solidFill>
                </a:uFill>
              </a:defRPr>
            </a:lvl1pPr>
          </a:lstStyle>
          <a:p>
            <a:r>
              <a:t>insert chapter title</a:t>
            </a:r>
          </a:p>
        </p:txBody>
      </p:sp>
      <p:sp>
        <p:nvSpPr>
          <p:cNvPr id="127" name="Shape 127"/>
          <p:cNvSpPr>
            <a:spLocks noGrp="1"/>
          </p:cNvSpPr>
          <p:nvPr>
            <p:ph type="sldNum" sz="quarter" idx="2"/>
          </p:nvPr>
        </p:nvSpPr>
        <p:spPr>
          <a:xfrm>
            <a:off x="12014201" y="740530"/>
            <a:ext cx="501540" cy="423941"/>
          </a:xfrm>
          <a:prstGeom prst="rect">
            <a:avLst/>
          </a:prstGeom>
        </p:spPr>
        <p:txBody>
          <a:bodyPr lIns="0" tIns="0" rIns="0" bIns="0"/>
          <a:lstStyle>
            <a:lvl1pPr algn="l">
              <a:lnSpc>
                <a:spcPts val="3199"/>
              </a:lnSpc>
              <a:defRPr sz="3200" b="1">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Smart Phones">
    <p:bg>
      <p:bgPr>
        <a:solidFill>
          <a:srgbClr val="FFFFFF"/>
        </a:solidFill>
        <a:effectLst/>
      </p:bgPr>
    </p:bg>
    <p:spTree>
      <p:nvGrpSpPr>
        <p:cNvPr id="1" name=""/>
        <p:cNvGrpSpPr/>
        <p:nvPr/>
      </p:nvGrpSpPr>
      <p:grpSpPr>
        <a:xfrm>
          <a:off x="0" y="0"/>
          <a:ext cx="0" cy="0"/>
          <a:chOff x="0" y="0"/>
          <a:chExt cx="0" cy="0"/>
        </a:xfrm>
      </p:grpSpPr>
      <p:pic>
        <p:nvPicPr>
          <p:cNvPr id="134" name="iStock_000016029046Medium_BW.png"/>
          <p:cNvPicPr>
            <a:picLocks noChangeAspect="1"/>
          </p:cNvPicPr>
          <p:nvPr/>
        </p:nvPicPr>
        <p:blipFill>
          <a:blip r:embed="rId2">
            <a:extLst/>
          </a:blip>
          <a:stretch>
            <a:fillRect/>
          </a:stretch>
        </p:blipFill>
        <p:spPr>
          <a:xfrm>
            <a:off x="1016001" y="1313657"/>
            <a:ext cx="4043866" cy="6057901"/>
          </a:xfrm>
          <a:prstGeom prst="rect">
            <a:avLst/>
          </a:prstGeom>
          <a:ln w="12700">
            <a:miter lim="400000"/>
          </a:ln>
        </p:spPr>
      </p:pic>
      <p:pic>
        <p:nvPicPr>
          <p:cNvPr id="135" name="iStock_000016936841Medium_BW.jpg"/>
          <p:cNvPicPr>
            <a:picLocks noChangeAspect="1"/>
          </p:cNvPicPr>
          <p:nvPr/>
        </p:nvPicPr>
        <p:blipFill>
          <a:blip r:embed="rId3">
            <a:extLst/>
          </a:blip>
          <a:stretch>
            <a:fillRect/>
          </a:stretch>
        </p:blipFill>
        <p:spPr>
          <a:xfrm>
            <a:off x="4673601" y="1371600"/>
            <a:ext cx="3695700" cy="5514678"/>
          </a:xfrm>
          <a:prstGeom prst="rect">
            <a:avLst/>
          </a:prstGeom>
          <a:ln w="12700">
            <a:miter lim="400000"/>
          </a:ln>
        </p:spPr>
      </p:pic>
      <p:pic>
        <p:nvPicPr>
          <p:cNvPr id="136" name="verizon-4g.jpg"/>
          <p:cNvPicPr>
            <a:picLocks noChangeAspect="1"/>
          </p:cNvPicPr>
          <p:nvPr/>
        </p:nvPicPr>
        <p:blipFill>
          <a:blip r:embed="rId4">
            <a:extLst/>
          </a:blip>
          <a:stretch>
            <a:fillRect/>
          </a:stretch>
        </p:blipFill>
        <p:spPr>
          <a:xfrm>
            <a:off x="8509000" y="1358901"/>
            <a:ext cx="2984501" cy="5459451"/>
          </a:xfrm>
          <a:prstGeom prst="rect">
            <a:avLst/>
          </a:prstGeom>
          <a:ln w="12700">
            <a:miter lim="400000"/>
          </a:ln>
        </p:spPr>
      </p:pic>
      <p:sp>
        <p:nvSpPr>
          <p:cNvPr id="137" name="Shape 137"/>
          <p:cNvSpPr/>
          <p:nvPr/>
        </p:nvSpPr>
        <p:spPr>
          <a:xfrm>
            <a:off x="635001" y="6350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138" name="Shape 138"/>
          <p:cNvSpPr/>
          <p:nvPr/>
        </p:nvSpPr>
        <p:spPr>
          <a:xfrm>
            <a:off x="635001" y="1219200"/>
            <a:ext cx="11734800" cy="11"/>
          </a:xfrm>
          <a:prstGeom prst="line">
            <a:avLst/>
          </a:prstGeom>
          <a:ln w="6350">
            <a:solidFill>
              <a:srgbClr val="000000"/>
            </a:solidFill>
            <a:miter lim="400000"/>
          </a:ln>
        </p:spPr>
        <p:txBody>
          <a:bodyPr lIns="0" tIns="0" rIns="0" bIns="0"/>
          <a:lstStyle/>
          <a:p>
            <a:pPr defTabSz="457129">
              <a:defRPr sz="1200">
                <a:solidFill>
                  <a:srgbClr val="000000"/>
                </a:solidFill>
                <a:uFillTx/>
              </a:defRPr>
            </a:pPr>
            <a:endParaRPr/>
          </a:p>
        </p:txBody>
      </p:sp>
      <p:sp>
        <p:nvSpPr>
          <p:cNvPr id="139" name="Shape 139"/>
          <p:cNvSpPr/>
          <p:nvPr/>
        </p:nvSpPr>
        <p:spPr>
          <a:xfrm>
            <a:off x="5651500" y="3835400"/>
            <a:ext cx="1653836" cy="292376"/>
          </a:xfrm>
          <a:prstGeom prst="rect">
            <a:avLst/>
          </a:prstGeom>
          <a:ln w="12700">
            <a:miter lim="400000"/>
          </a:ln>
          <a:extLst>
            <a:ext uri="{C572A759-6A51-4108-AA02-DFA0A04FC94B}">
              <ma14:wrappingTextBoxFlag xmlns:ma14="http://schemas.microsoft.com/office/mac/drawingml/2011/main" val="1"/>
            </a:ext>
          </a:extLst>
        </p:spPr>
        <p:txBody>
          <a:bodyPr wrap="none" lIns="38094" tIns="38094" rIns="38094" bIns="38094">
            <a:spAutoFit/>
          </a:bodyPr>
          <a:lstStyle>
            <a:lvl1pPr>
              <a:defRPr sz="1400">
                <a:solidFill>
                  <a:srgbClr val="000000"/>
                </a:solidFill>
                <a:uFill>
                  <a:solidFill>
                    <a:srgbClr val="000000"/>
                  </a:solidFill>
                </a:uFill>
              </a:defRPr>
            </a:lvl1pPr>
          </a:lstStyle>
          <a:p>
            <a:r>
              <a:t>Drag an object here</a:t>
            </a:r>
          </a:p>
        </p:txBody>
      </p:sp>
      <p:sp>
        <p:nvSpPr>
          <p:cNvPr id="140" name="Shape 140"/>
          <p:cNvSpPr/>
          <p:nvPr/>
        </p:nvSpPr>
        <p:spPr>
          <a:xfrm>
            <a:off x="9182101" y="3835400"/>
            <a:ext cx="1653836" cy="292376"/>
          </a:xfrm>
          <a:prstGeom prst="rect">
            <a:avLst/>
          </a:prstGeom>
          <a:ln w="12700">
            <a:miter lim="400000"/>
          </a:ln>
          <a:extLst>
            <a:ext uri="{C572A759-6A51-4108-AA02-DFA0A04FC94B}">
              <ma14:wrappingTextBoxFlag xmlns:ma14="http://schemas.microsoft.com/office/mac/drawingml/2011/main" val="1"/>
            </a:ext>
          </a:extLst>
        </p:spPr>
        <p:txBody>
          <a:bodyPr wrap="none" lIns="38094" tIns="38094" rIns="38094" bIns="38094">
            <a:spAutoFit/>
          </a:bodyPr>
          <a:lstStyle>
            <a:lvl1pPr>
              <a:defRPr sz="1400">
                <a:solidFill>
                  <a:srgbClr val="000000"/>
                </a:solidFill>
                <a:uFill>
                  <a:solidFill>
                    <a:srgbClr val="000000"/>
                  </a:solidFill>
                </a:uFill>
              </a:defRPr>
            </a:lvl1pPr>
          </a:lstStyle>
          <a:p>
            <a:r>
              <a:t>Drag an object here</a:t>
            </a:r>
          </a:p>
        </p:txBody>
      </p:sp>
      <p:sp>
        <p:nvSpPr>
          <p:cNvPr id="141" name="Shape 141"/>
          <p:cNvSpPr>
            <a:spLocks noGrp="1"/>
          </p:cNvSpPr>
          <p:nvPr>
            <p:ph sz="quarter" idx="3"/>
          </p:nvPr>
        </p:nvSpPr>
        <p:spPr>
          <a:xfrm>
            <a:off x="1841501" y="1981200"/>
            <a:ext cx="2311400" cy="3962400"/>
          </a:xfrm>
          <a:prstGeom prst="rect">
            <a:avLst/>
          </a:prstGeom>
          <a:ln>
            <a:miter lim="400000"/>
          </a:ln>
        </p:spPr>
        <p:txBody>
          <a:bodyPr lIns="50792" tIns="50792" rIns="50792" bIns="50792" anchor="ctr"/>
          <a:lstStyle>
            <a:lvl1pPr defTabSz="1659979">
              <a:lnSpc>
                <a:spcPct val="100000"/>
              </a:lnSpc>
              <a:defRPr sz="2400"/>
            </a:lvl1pPr>
          </a:lstStyle>
          <a:p>
            <a:pPr defTabSz="1308100">
              <a:lnSpc>
                <a:spcPct val="100000"/>
              </a:lnSpc>
              <a:defRPr sz="2400"/>
            </a:pPr>
            <a:endParaRPr/>
          </a:p>
        </p:txBody>
      </p:sp>
      <p:sp>
        <p:nvSpPr>
          <p:cNvPr id="142" name="Shape 142"/>
          <p:cNvSpPr>
            <a:spLocks noGrp="1"/>
          </p:cNvSpPr>
          <p:nvPr>
            <p:ph type="pic" sz="quarter" idx="13"/>
          </p:nvPr>
        </p:nvSpPr>
        <p:spPr>
          <a:xfrm>
            <a:off x="8826501" y="2042567"/>
            <a:ext cx="2413001" cy="3969478"/>
          </a:xfrm>
          <a:prstGeom prst="rect">
            <a:avLst/>
          </a:prstGeom>
          <a:ln>
            <a:miter lim="400000"/>
          </a:ln>
        </p:spPr>
        <p:txBody>
          <a:bodyPr lIns="91425" tIns="45712" rIns="91425" bIns="45712" anchor="t"/>
          <a:lstStyle/>
          <a:p>
            <a:endParaRPr/>
          </a:p>
        </p:txBody>
      </p:sp>
      <p:sp>
        <p:nvSpPr>
          <p:cNvPr id="143" name="Shape 143"/>
          <p:cNvSpPr>
            <a:spLocks noGrp="1"/>
          </p:cNvSpPr>
          <p:nvPr>
            <p:ph type="pic" sz="quarter" idx="14"/>
          </p:nvPr>
        </p:nvSpPr>
        <p:spPr>
          <a:xfrm>
            <a:off x="5378365" y="2471192"/>
            <a:ext cx="2288755" cy="3378201"/>
          </a:xfrm>
          <a:prstGeom prst="rect">
            <a:avLst/>
          </a:prstGeom>
          <a:ln>
            <a:miter lim="400000"/>
          </a:ln>
        </p:spPr>
        <p:txBody>
          <a:bodyPr lIns="91425" tIns="45712" rIns="91425" bIns="45712" anchor="t"/>
          <a:lstStyle/>
          <a:p>
            <a:endParaRPr/>
          </a:p>
        </p:txBody>
      </p:sp>
      <p:sp>
        <p:nvSpPr>
          <p:cNvPr id="144" name="Shape 144"/>
          <p:cNvSpPr>
            <a:spLocks noGrp="1"/>
          </p:cNvSpPr>
          <p:nvPr>
            <p:ph type="body" sz="quarter" idx="15"/>
          </p:nvPr>
        </p:nvSpPr>
        <p:spPr>
          <a:xfrm>
            <a:off x="634999" y="736600"/>
            <a:ext cx="7721600" cy="431801"/>
          </a:xfrm>
          <a:prstGeom prst="rect">
            <a:avLst/>
          </a:prstGeom>
        </p:spPr>
        <p:txBody>
          <a:bodyPr anchor="t"/>
          <a:lstStyle>
            <a:lvl1pPr>
              <a:lnSpc>
                <a:spcPts val="3199"/>
              </a:lnSpc>
              <a:defRPr sz="3200" b="1" cap="all" spc="-63">
                <a:solidFill>
                  <a:srgbClr val="000000"/>
                </a:solidFill>
                <a:uFill>
                  <a:solidFill>
                    <a:srgbClr val="000000"/>
                  </a:solidFill>
                </a:uFill>
              </a:defRPr>
            </a:lvl1pPr>
          </a:lstStyle>
          <a:p>
            <a:r>
              <a:t>insert chapter title</a:t>
            </a:r>
          </a:p>
        </p:txBody>
      </p:sp>
      <p:sp>
        <p:nvSpPr>
          <p:cNvPr id="145" name="Shape 145"/>
          <p:cNvSpPr>
            <a:spLocks noGrp="1"/>
          </p:cNvSpPr>
          <p:nvPr>
            <p:ph type="sldNum" sz="quarter" idx="2"/>
          </p:nvPr>
        </p:nvSpPr>
        <p:spPr>
          <a:xfrm>
            <a:off x="12014201" y="740530"/>
            <a:ext cx="501540" cy="423941"/>
          </a:xfrm>
          <a:prstGeom prst="rect">
            <a:avLst/>
          </a:prstGeom>
        </p:spPr>
        <p:txBody>
          <a:bodyPr lIns="0" tIns="0" rIns="0" bIns="0"/>
          <a:lstStyle>
            <a:lvl1pPr algn="l">
              <a:lnSpc>
                <a:spcPts val="3199"/>
              </a:lnSpc>
              <a:defRPr sz="3200" b="1">
                <a:solidFill>
                  <a:srgbClr val="000000"/>
                </a:solidFill>
                <a:uFill>
                  <a:solidFill>
                    <a:srgbClr val="000000"/>
                  </a:solidFill>
                </a:u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p:nvPr/>
        </p:nvSpPr>
        <p:spPr>
          <a:xfrm>
            <a:off x="635001" y="635000"/>
            <a:ext cx="11734800" cy="11"/>
          </a:xfrm>
          <a:prstGeom prst="line">
            <a:avLst/>
          </a:prstGeom>
          <a:ln w="6350">
            <a:solidFill>
              <a:srgbClr val="FFFFFF"/>
            </a:solidFill>
            <a:miter lim="400000"/>
          </a:ln>
        </p:spPr>
        <p:txBody>
          <a:bodyPr lIns="0" tIns="0" rIns="0" bIns="0"/>
          <a:lstStyle/>
          <a:p>
            <a:pPr defTabSz="457129">
              <a:defRPr sz="1200">
                <a:solidFill>
                  <a:srgbClr val="000000"/>
                </a:solidFill>
                <a:uFillTx/>
              </a:defRPr>
            </a:pPr>
            <a:endParaRPr/>
          </a:p>
        </p:txBody>
      </p:sp>
      <p:sp>
        <p:nvSpPr>
          <p:cNvPr id="3" name="Shape 3"/>
          <p:cNvSpPr/>
          <p:nvPr/>
        </p:nvSpPr>
        <p:spPr>
          <a:xfrm>
            <a:off x="635001" y="1219200"/>
            <a:ext cx="11734800" cy="11"/>
          </a:xfrm>
          <a:prstGeom prst="line">
            <a:avLst/>
          </a:prstGeom>
          <a:ln w="6350">
            <a:solidFill>
              <a:srgbClr val="FFFFFF"/>
            </a:solidFill>
            <a:miter lim="400000"/>
          </a:ln>
        </p:spPr>
        <p:txBody>
          <a:bodyPr lIns="0" tIns="0" rIns="0" bIns="0"/>
          <a:lstStyle/>
          <a:p>
            <a:pPr defTabSz="457129">
              <a:defRPr sz="1200">
                <a:solidFill>
                  <a:srgbClr val="000000"/>
                </a:solidFill>
                <a:uFillTx/>
              </a:defRPr>
            </a:pPr>
            <a:endParaRPr/>
          </a:p>
        </p:txBody>
      </p:sp>
      <p:pic>
        <p:nvPicPr>
          <p:cNvPr id="4" name="droppedImage.pdf"/>
          <p:cNvPicPr>
            <a:picLocks noChangeAspect="1"/>
          </p:cNvPicPr>
          <p:nvPr/>
        </p:nvPicPr>
        <p:blipFill>
          <a:blip r:embed="rId15">
            <a:extLst/>
          </a:blip>
          <a:stretch>
            <a:fillRect/>
          </a:stretch>
        </p:blipFill>
        <p:spPr>
          <a:xfrm>
            <a:off x="635001" y="762000"/>
            <a:ext cx="2832100" cy="304800"/>
          </a:xfrm>
          <a:prstGeom prst="rect">
            <a:avLst/>
          </a:prstGeom>
          <a:ln w="12700">
            <a:miter lim="400000"/>
          </a:ln>
        </p:spPr>
      </p:pic>
      <p:sp>
        <p:nvSpPr>
          <p:cNvPr id="5" name="Shape 5"/>
          <p:cNvSpPr>
            <a:spLocks noGrp="1"/>
          </p:cNvSpPr>
          <p:nvPr>
            <p:ph type="title"/>
          </p:nvPr>
        </p:nvSpPr>
        <p:spPr>
          <a:xfrm>
            <a:off x="5334001" y="1549400"/>
            <a:ext cx="11734800" cy="3352801"/>
          </a:xfrm>
          <a:prstGeom prst="rect">
            <a:avLst/>
          </a:prstGeom>
          <a:ln w="12700"/>
          <a:extLst>
            <a:ext uri="{C572A759-6A51-4108-AA02-DFA0A04FC94B}">
              <ma14:wrappingTextBoxFlag xmlns:ma14="http://schemas.microsoft.com/office/mac/drawingml/2011/main" val="1"/>
            </a:ext>
          </a:extLst>
        </p:spPr>
        <p:txBody>
          <a:bodyPr lIns="0" tIns="0" rIns="0" bIns="0"/>
          <a:lstStyle/>
          <a:p>
            <a:r>
              <a:t>Title Text</a:t>
            </a:r>
          </a:p>
        </p:txBody>
      </p:sp>
      <p:sp>
        <p:nvSpPr>
          <p:cNvPr id="6" name="Shape 6"/>
          <p:cNvSpPr>
            <a:spLocks noGrp="1"/>
          </p:cNvSpPr>
          <p:nvPr>
            <p:ph type="body" idx="1"/>
          </p:nvPr>
        </p:nvSpPr>
        <p:spPr>
          <a:xfrm>
            <a:off x="635001" y="3975100"/>
            <a:ext cx="11734800" cy="2730500"/>
          </a:xfrm>
          <a:prstGeom prst="rect">
            <a:avLst/>
          </a:prstGeom>
          <a:ln w="12700"/>
          <a:extLst>
            <a:ext uri="{C572A759-6A51-4108-AA02-DFA0A04FC94B}">
              <ma14:wrappingTextBoxFlag xmlns:ma14="http://schemas.microsoft.com/office/mac/drawingml/2011/main" val="1"/>
            </a:ext>
          </a:extLst>
        </p:spPr>
        <p:txBody>
          <a:bodyPr lIns="0" tIns="0" rIns="0" bIns="0" anchor="b"/>
          <a:lstStyle>
            <a:lvl2pPr marL="406400" indent="-203200">
              <a:buSzPct val="70000"/>
              <a:buFont typeface="Lucida Grande"/>
              <a:buChar char="‣"/>
            </a:lvl2pPr>
            <a:lvl3pPr marL="609600" indent="-203200">
              <a:buSzPct val="70000"/>
              <a:buFont typeface="Lucida Grande"/>
              <a:buChar char="‣"/>
            </a:lvl3pPr>
            <a:lvl4pPr marL="812800" indent="-203200">
              <a:buSzPct val="70000"/>
              <a:buFont typeface="Lucida Grande"/>
              <a:buChar char="‣"/>
            </a:lvl4pPr>
            <a:lvl5pPr marL="1016000" indent="-203200">
              <a:buSzPct val="70000"/>
              <a:buFont typeface="Lucida Grande"/>
              <a:buChar char="‣"/>
            </a:lvl5pPr>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673939" y="6858239"/>
            <a:ext cx="327702" cy="323153"/>
          </a:xfrm>
          <a:prstGeom prst="rect">
            <a:avLst/>
          </a:prstGeom>
          <a:ln w="12700"/>
        </p:spPr>
        <p:txBody>
          <a:bodyPr wrap="none" lIns="38094" tIns="38094" rIns="38094" bIns="38094" anchor="ctr">
            <a:spAutoFit/>
          </a:bodyPr>
          <a:lstStyle>
            <a:lvl1pPr algn="r">
              <a:defRPr sz="16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4" r:id="rId13"/>
  </p:sldLayoutIdLst>
  <p:transition xmlns:p14="http://schemas.microsoft.com/office/powerpoint/2010/main" spd="med"/>
  <p:txStyles>
    <p:titleStyle>
      <a:lvl1pPr marL="0" marR="0" indent="0" algn="l" defTabSz="647600" latinLnBrk="0">
        <a:lnSpc>
          <a:spcPts val="13998"/>
        </a:lnSpc>
        <a:spcBef>
          <a:spcPts val="0"/>
        </a:spcBef>
        <a:spcAft>
          <a:spcPts val="0"/>
        </a:spcAft>
        <a:buClrTx/>
        <a:buSzTx/>
        <a:buFontTx/>
        <a:buNone/>
        <a:tabLst/>
        <a:defRPr sz="16000" b="1" i="0" u="none" strike="noStrike" cap="all" spc="-319" baseline="0">
          <a:ln>
            <a:noFill/>
          </a:ln>
          <a:solidFill>
            <a:srgbClr val="FFFFFF"/>
          </a:solidFill>
          <a:uFill>
            <a:solidFill>
              <a:srgbClr val="FFFFFF"/>
            </a:solidFill>
          </a:uFill>
          <a:latin typeface="+mn-lt"/>
          <a:ea typeface="+mn-ea"/>
          <a:cs typeface="+mn-cs"/>
          <a:sym typeface="Helvetica"/>
        </a:defRPr>
      </a:lvl1pPr>
      <a:lvl2pPr marL="0" marR="0" indent="228565" algn="l" defTabSz="647600" latinLnBrk="0">
        <a:lnSpc>
          <a:spcPts val="13998"/>
        </a:lnSpc>
        <a:spcBef>
          <a:spcPts val="0"/>
        </a:spcBef>
        <a:spcAft>
          <a:spcPts val="0"/>
        </a:spcAft>
        <a:buClrTx/>
        <a:buSzTx/>
        <a:buFontTx/>
        <a:buNone/>
        <a:tabLst/>
        <a:defRPr sz="16000" b="1" i="0" u="none" strike="noStrike" cap="all" spc="-319" baseline="0">
          <a:ln>
            <a:noFill/>
          </a:ln>
          <a:solidFill>
            <a:srgbClr val="FFFFFF"/>
          </a:solidFill>
          <a:uFill>
            <a:solidFill>
              <a:srgbClr val="FFFFFF"/>
            </a:solidFill>
          </a:uFill>
          <a:latin typeface="+mn-lt"/>
          <a:ea typeface="+mn-ea"/>
          <a:cs typeface="+mn-cs"/>
          <a:sym typeface="Helvetica"/>
        </a:defRPr>
      </a:lvl2pPr>
      <a:lvl3pPr marL="0" marR="0" indent="457129" algn="l" defTabSz="647600" latinLnBrk="0">
        <a:lnSpc>
          <a:spcPts val="13998"/>
        </a:lnSpc>
        <a:spcBef>
          <a:spcPts val="0"/>
        </a:spcBef>
        <a:spcAft>
          <a:spcPts val="0"/>
        </a:spcAft>
        <a:buClrTx/>
        <a:buSzTx/>
        <a:buFontTx/>
        <a:buNone/>
        <a:tabLst/>
        <a:defRPr sz="16000" b="1" i="0" u="none" strike="noStrike" cap="all" spc="-319" baseline="0">
          <a:ln>
            <a:noFill/>
          </a:ln>
          <a:solidFill>
            <a:srgbClr val="FFFFFF"/>
          </a:solidFill>
          <a:uFill>
            <a:solidFill>
              <a:srgbClr val="FFFFFF"/>
            </a:solidFill>
          </a:uFill>
          <a:latin typeface="+mn-lt"/>
          <a:ea typeface="+mn-ea"/>
          <a:cs typeface="+mn-cs"/>
          <a:sym typeface="Helvetica"/>
        </a:defRPr>
      </a:lvl3pPr>
      <a:lvl4pPr marL="0" marR="0" indent="685694" algn="l" defTabSz="647600" latinLnBrk="0">
        <a:lnSpc>
          <a:spcPts val="13998"/>
        </a:lnSpc>
        <a:spcBef>
          <a:spcPts val="0"/>
        </a:spcBef>
        <a:spcAft>
          <a:spcPts val="0"/>
        </a:spcAft>
        <a:buClrTx/>
        <a:buSzTx/>
        <a:buFontTx/>
        <a:buNone/>
        <a:tabLst/>
        <a:defRPr sz="16000" b="1" i="0" u="none" strike="noStrike" cap="all" spc="-319" baseline="0">
          <a:ln>
            <a:noFill/>
          </a:ln>
          <a:solidFill>
            <a:srgbClr val="FFFFFF"/>
          </a:solidFill>
          <a:uFill>
            <a:solidFill>
              <a:srgbClr val="FFFFFF"/>
            </a:solidFill>
          </a:uFill>
          <a:latin typeface="+mn-lt"/>
          <a:ea typeface="+mn-ea"/>
          <a:cs typeface="+mn-cs"/>
          <a:sym typeface="Helvetica"/>
        </a:defRPr>
      </a:lvl4pPr>
      <a:lvl5pPr marL="0" marR="0" indent="914259" algn="l" defTabSz="647600" latinLnBrk="0">
        <a:lnSpc>
          <a:spcPts val="13998"/>
        </a:lnSpc>
        <a:spcBef>
          <a:spcPts val="0"/>
        </a:spcBef>
        <a:spcAft>
          <a:spcPts val="0"/>
        </a:spcAft>
        <a:buClrTx/>
        <a:buSzTx/>
        <a:buFontTx/>
        <a:buNone/>
        <a:tabLst/>
        <a:defRPr sz="16000" b="1" i="0" u="none" strike="noStrike" cap="all" spc="-319" baseline="0">
          <a:ln>
            <a:noFill/>
          </a:ln>
          <a:solidFill>
            <a:srgbClr val="FFFFFF"/>
          </a:solidFill>
          <a:uFill>
            <a:solidFill>
              <a:srgbClr val="FFFFFF"/>
            </a:solidFill>
          </a:uFill>
          <a:latin typeface="+mn-lt"/>
          <a:ea typeface="+mn-ea"/>
          <a:cs typeface="+mn-cs"/>
          <a:sym typeface="Helvetica"/>
        </a:defRPr>
      </a:lvl5pPr>
      <a:lvl6pPr marL="0" marR="0" indent="1142823" algn="l" defTabSz="647600" latinLnBrk="0">
        <a:lnSpc>
          <a:spcPts val="13998"/>
        </a:lnSpc>
        <a:spcBef>
          <a:spcPts val="0"/>
        </a:spcBef>
        <a:spcAft>
          <a:spcPts val="0"/>
        </a:spcAft>
        <a:buClrTx/>
        <a:buSzTx/>
        <a:buFontTx/>
        <a:buNone/>
        <a:tabLst/>
        <a:defRPr sz="16000" b="1" i="0" u="none" strike="noStrike" cap="all" spc="-319" baseline="0">
          <a:ln>
            <a:noFill/>
          </a:ln>
          <a:solidFill>
            <a:srgbClr val="FFFFFF"/>
          </a:solidFill>
          <a:uFill>
            <a:solidFill>
              <a:srgbClr val="FFFFFF"/>
            </a:solidFill>
          </a:uFill>
          <a:latin typeface="+mn-lt"/>
          <a:ea typeface="+mn-ea"/>
          <a:cs typeface="+mn-cs"/>
          <a:sym typeface="Helvetica"/>
        </a:defRPr>
      </a:lvl6pPr>
      <a:lvl7pPr marL="0" marR="0" indent="1371388" algn="l" defTabSz="647600" latinLnBrk="0">
        <a:lnSpc>
          <a:spcPts val="13998"/>
        </a:lnSpc>
        <a:spcBef>
          <a:spcPts val="0"/>
        </a:spcBef>
        <a:spcAft>
          <a:spcPts val="0"/>
        </a:spcAft>
        <a:buClrTx/>
        <a:buSzTx/>
        <a:buFontTx/>
        <a:buNone/>
        <a:tabLst/>
        <a:defRPr sz="16000" b="1" i="0" u="none" strike="noStrike" cap="all" spc="-319" baseline="0">
          <a:ln>
            <a:noFill/>
          </a:ln>
          <a:solidFill>
            <a:srgbClr val="FFFFFF"/>
          </a:solidFill>
          <a:uFill>
            <a:solidFill>
              <a:srgbClr val="FFFFFF"/>
            </a:solidFill>
          </a:uFill>
          <a:latin typeface="+mn-lt"/>
          <a:ea typeface="+mn-ea"/>
          <a:cs typeface="+mn-cs"/>
          <a:sym typeface="Helvetica"/>
        </a:defRPr>
      </a:lvl7pPr>
      <a:lvl8pPr marL="0" marR="0" indent="1599953" algn="l" defTabSz="647600" latinLnBrk="0">
        <a:lnSpc>
          <a:spcPts val="13998"/>
        </a:lnSpc>
        <a:spcBef>
          <a:spcPts val="0"/>
        </a:spcBef>
        <a:spcAft>
          <a:spcPts val="0"/>
        </a:spcAft>
        <a:buClrTx/>
        <a:buSzTx/>
        <a:buFontTx/>
        <a:buNone/>
        <a:tabLst/>
        <a:defRPr sz="16000" b="1" i="0" u="none" strike="noStrike" cap="all" spc="-319" baseline="0">
          <a:ln>
            <a:noFill/>
          </a:ln>
          <a:solidFill>
            <a:srgbClr val="FFFFFF"/>
          </a:solidFill>
          <a:uFill>
            <a:solidFill>
              <a:srgbClr val="FFFFFF"/>
            </a:solidFill>
          </a:uFill>
          <a:latin typeface="+mn-lt"/>
          <a:ea typeface="+mn-ea"/>
          <a:cs typeface="+mn-cs"/>
          <a:sym typeface="Helvetica"/>
        </a:defRPr>
      </a:lvl8pPr>
      <a:lvl9pPr marL="0" marR="0" indent="1828517" algn="l" defTabSz="647600" latinLnBrk="0">
        <a:lnSpc>
          <a:spcPts val="13998"/>
        </a:lnSpc>
        <a:spcBef>
          <a:spcPts val="0"/>
        </a:spcBef>
        <a:spcAft>
          <a:spcPts val="0"/>
        </a:spcAft>
        <a:buClrTx/>
        <a:buSzTx/>
        <a:buFontTx/>
        <a:buNone/>
        <a:tabLst/>
        <a:defRPr sz="16000" b="1" i="0" u="none" strike="noStrike" cap="all" spc="-319" baseline="0">
          <a:ln>
            <a:noFill/>
          </a:ln>
          <a:solidFill>
            <a:srgbClr val="FFFFFF"/>
          </a:solidFill>
          <a:uFill>
            <a:solidFill>
              <a:srgbClr val="FFFFFF"/>
            </a:solidFill>
          </a:uFill>
          <a:latin typeface="+mn-lt"/>
          <a:ea typeface="+mn-ea"/>
          <a:cs typeface="+mn-cs"/>
          <a:sym typeface="Helvetica"/>
        </a:defRPr>
      </a:lvl9pPr>
    </p:titleStyle>
    <p:bodyStyle>
      <a:lvl1pPr marL="0" marR="0" indent="0" algn="l" defTabSz="647600" latinLnBrk="0">
        <a:lnSpc>
          <a:spcPts val="3599"/>
        </a:lnSpc>
        <a:spcBef>
          <a:spcPts val="0"/>
        </a:spcBef>
        <a:spcAft>
          <a:spcPts val="0"/>
        </a:spcAft>
        <a:buClrTx/>
        <a:buSzTx/>
        <a:buFontTx/>
        <a:buNone/>
        <a:tabLst/>
        <a:defRPr sz="3000" b="0" i="0" u="none" strike="noStrike" cap="none" spc="0" baseline="0">
          <a:ln>
            <a:noFill/>
          </a:ln>
          <a:solidFill>
            <a:srgbClr val="FFFFFF"/>
          </a:solidFill>
          <a:uFill>
            <a:solidFill>
              <a:srgbClr val="FFFFFF"/>
            </a:solidFill>
          </a:uFill>
          <a:latin typeface="+mn-lt"/>
          <a:ea typeface="+mn-ea"/>
          <a:cs typeface="+mn-cs"/>
          <a:sym typeface="Helvetica"/>
        </a:defRPr>
      </a:lvl1pPr>
      <a:lvl2pPr marL="0" marR="0" indent="203168" algn="l" defTabSz="647600" latinLnBrk="0">
        <a:lnSpc>
          <a:spcPts val="3599"/>
        </a:lnSpc>
        <a:spcBef>
          <a:spcPts val="0"/>
        </a:spcBef>
        <a:spcAft>
          <a:spcPts val="0"/>
        </a:spcAft>
        <a:buClrTx/>
        <a:buSzTx/>
        <a:buFontTx/>
        <a:buNone/>
        <a:tabLst/>
        <a:defRPr sz="3000" b="0" i="0" u="none" strike="noStrike" cap="none" spc="0" baseline="0">
          <a:ln>
            <a:noFill/>
          </a:ln>
          <a:solidFill>
            <a:srgbClr val="FFFFFF"/>
          </a:solidFill>
          <a:uFill>
            <a:solidFill>
              <a:srgbClr val="FFFFFF"/>
            </a:solidFill>
          </a:uFill>
          <a:latin typeface="+mn-lt"/>
          <a:ea typeface="+mn-ea"/>
          <a:cs typeface="+mn-cs"/>
          <a:sym typeface="Helvetica"/>
        </a:defRPr>
      </a:lvl2pPr>
      <a:lvl3pPr marL="0" marR="0" indent="406338" algn="l" defTabSz="647600" latinLnBrk="0">
        <a:lnSpc>
          <a:spcPts val="3599"/>
        </a:lnSpc>
        <a:spcBef>
          <a:spcPts val="0"/>
        </a:spcBef>
        <a:spcAft>
          <a:spcPts val="0"/>
        </a:spcAft>
        <a:buClrTx/>
        <a:buSzTx/>
        <a:buFontTx/>
        <a:buNone/>
        <a:tabLst/>
        <a:defRPr sz="3000" b="0" i="0" u="none" strike="noStrike" cap="none" spc="0" baseline="0">
          <a:ln>
            <a:noFill/>
          </a:ln>
          <a:solidFill>
            <a:srgbClr val="FFFFFF"/>
          </a:solidFill>
          <a:uFill>
            <a:solidFill>
              <a:srgbClr val="FFFFFF"/>
            </a:solidFill>
          </a:uFill>
          <a:latin typeface="+mn-lt"/>
          <a:ea typeface="+mn-ea"/>
          <a:cs typeface="+mn-cs"/>
          <a:sym typeface="Helvetica"/>
        </a:defRPr>
      </a:lvl3pPr>
      <a:lvl4pPr marL="0" marR="0" indent="609506" algn="l" defTabSz="647600" latinLnBrk="0">
        <a:lnSpc>
          <a:spcPts val="3599"/>
        </a:lnSpc>
        <a:spcBef>
          <a:spcPts val="0"/>
        </a:spcBef>
        <a:spcAft>
          <a:spcPts val="0"/>
        </a:spcAft>
        <a:buClrTx/>
        <a:buSzTx/>
        <a:buFontTx/>
        <a:buNone/>
        <a:tabLst/>
        <a:defRPr sz="3000" b="0" i="0" u="none" strike="noStrike" cap="none" spc="0" baseline="0">
          <a:ln>
            <a:noFill/>
          </a:ln>
          <a:solidFill>
            <a:srgbClr val="FFFFFF"/>
          </a:solidFill>
          <a:uFill>
            <a:solidFill>
              <a:srgbClr val="FFFFFF"/>
            </a:solidFill>
          </a:uFill>
          <a:latin typeface="+mn-lt"/>
          <a:ea typeface="+mn-ea"/>
          <a:cs typeface="+mn-cs"/>
          <a:sym typeface="Helvetica"/>
        </a:defRPr>
      </a:lvl4pPr>
      <a:lvl5pPr marL="0" marR="0" indent="812674" algn="l" defTabSz="647600" latinLnBrk="0">
        <a:lnSpc>
          <a:spcPts val="3599"/>
        </a:lnSpc>
        <a:spcBef>
          <a:spcPts val="0"/>
        </a:spcBef>
        <a:spcAft>
          <a:spcPts val="0"/>
        </a:spcAft>
        <a:buClrTx/>
        <a:buSzTx/>
        <a:buFontTx/>
        <a:buNone/>
        <a:tabLst/>
        <a:defRPr sz="3000" b="0" i="0" u="none" strike="noStrike" cap="none" spc="0" baseline="0">
          <a:ln>
            <a:noFill/>
          </a:ln>
          <a:solidFill>
            <a:srgbClr val="FFFFFF"/>
          </a:solidFill>
          <a:uFill>
            <a:solidFill>
              <a:srgbClr val="FFFFFF"/>
            </a:solidFill>
          </a:uFill>
          <a:latin typeface="+mn-lt"/>
          <a:ea typeface="+mn-ea"/>
          <a:cs typeface="+mn-cs"/>
          <a:sym typeface="Helvetica"/>
        </a:defRPr>
      </a:lvl5pPr>
      <a:lvl6pPr marL="0" marR="0" indent="1015842" algn="l" defTabSz="647600" latinLnBrk="0">
        <a:lnSpc>
          <a:spcPts val="3599"/>
        </a:lnSpc>
        <a:spcBef>
          <a:spcPts val="0"/>
        </a:spcBef>
        <a:spcAft>
          <a:spcPts val="0"/>
        </a:spcAft>
        <a:buClrTx/>
        <a:buSzTx/>
        <a:buFontTx/>
        <a:buNone/>
        <a:tabLst/>
        <a:defRPr sz="3000" b="0" i="0" u="none" strike="noStrike" cap="none" spc="0" baseline="0">
          <a:ln>
            <a:noFill/>
          </a:ln>
          <a:solidFill>
            <a:srgbClr val="FFFFFF"/>
          </a:solidFill>
          <a:uFill>
            <a:solidFill>
              <a:srgbClr val="FFFFFF"/>
            </a:solidFill>
          </a:uFill>
          <a:latin typeface="+mn-lt"/>
          <a:ea typeface="+mn-ea"/>
          <a:cs typeface="+mn-cs"/>
          <a:sym typeface="Helvetica"/>
        </a:defRPr>
      </a:lvl6pPr>
      <a:lvl7pPr marL="0" marR="0" indent="1219012" algn="l" defTabSz="647600" latinLnBrk="0">
        <a:lnSpc>
          <a:spcPts val="3599"/>
        </a:lnSpc>
        <a:spcBef>
          <a:spcPts val="0"/>
        </a:spcBef>
        <a:spcAft>
          <a:spcPts val="0"/>
        </a:spcAft>
        <a:buClrTx/>
        <a:buSzTx/>
        <a:buFontTx/>
        <a:buNone/>
        <a:tabLst/>
        <a:defRPr sz="3000" b="0" i="0" u="none" strike="noStrike" cap="none" spc="0" baseline="0">
          <a:ln>
            <a:noFill/>
          </a:ln>
          <a:solidFill>
            <a:srgbClr val="FFFFFF"/>
          </a:solidFill>
          <a:uFill>
            <a:solidFill>
              <a:srgbClr val="FFFFFF"/>
            </a:solidFill>
          </a:uFill>
          <a:latin typeface="+mn-lt"/>
          <a:ea typeface="+mn-ea"/>
          <a:cs typeface="+mn-cs"/>
          <a:sym typeface="Helvetica"/>
        </a:defRPr>
      </a:lvl7pPr>
      <a:lvl8pPr marL="0" marR="0" indent="1422180" algn="l" defTabSz="647600" latinLnBrk="0">
        <a:lnSpc>
          <a:spcPts val="3599"/>
        </a:lnSpc>
        <a:spcBef>
          <a:spcPts val="0"/>
        </a:spcBef>
        <a:spcAft>
          <a:spcPts val="0"/>
        </a:spcAft>
        <a:buClrTx/>
        <a:buSzTx/>
        <a:buFontTx/>
        <a:buNone/>
        <a:tabLst/>
        <a:defRPr sz="3000" b="0" i="0" u="none" strike="noStrike" cap="none" spc="0" baseline="0">
          <a:ln>
            <a:noFill/>
          </a:ln>
          <a:solidFill>
            <a:srgbClr val="FFFFFF"/>
          </a:solidFill>
          <a:uFill>
            <a:solidFill>
              <a:srgbClr val="FFFFFF"/>
            </a:solidFill>
          </a:uFill>
          <a:latin typeface="+mn-lt"/>
          <a:ea typeface="+mn-ea"/>
          <a:cs typeface="+mn-cs"/>
          <a:sym typeface="Helvetica"/>
        </a:defRPr>
      </a:lvl8pPr>
      <a:lvl9pPr marL="0" marR="0" indent="1625348" algn="l" defTabSz="647600" latinLnBrk="0">
        <a:lnSpc>
          <a:spcPts val="3599"/>
        </a:lnSpc>
        <a:spcBef>
          <a:spcPts val="0"/>
        </a:spcBef>
        <a:spcAft>
          <a:spcPts val="0"/>
        </a:spcAft>
        <a:buClrTx/>
        <a:buSzTx/>
        <a:buFontTx/>
        <a:buNone/>
        <a:tabLst/>
        <a:defRPr sz="3000" b="0" i="0" u="none" strike="noStrike" cap="none" spc="0" baseline="0">
          <a:ln>
            <a:noFill/>
          </a:ln>
          <a:solidFill>
            <a:srgbClr val="FFFFFF"/>
          </a:solidFill>
          <a:uFill>
            <a:solidFill>
              <a:srgbClr val="FFFFFF"/>
            </a:solidFill>
          </a:uFill>
          <a:latin typeface="+mn-lt"/>
          <a:ea typeface="+mn-ea"/>
          <a:cs typeface="+mn-cs"/>
          <a:sym typeface="Helvetica"/>
        </a:defRPr>
      </a:lvl9pPr>
    </p:bodyStyle>
    <p:otherStyle>
      <a:lvl1pPr marL="0" marR="0" indent="0" algn="r" defTabSz="1307897"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Helvetica"/>
        </a:defRPr>
      </a:lvl1pPr>
      <a:lvl2pPr marL="0" marR="0" indent="228565" algn="r" defTabSz="1307897"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Helvetica"/>
        </a:defRPr>
      </a:lvl2pPr>
      <a:lvl3pPr marL="0" marR="0" indent="457129" algn="r" defTabSz="1307897"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Helvetica"/>
        </a:defRPr>
      </a:lvl3pPr>
      <a:lvl4pPr marL="0" marR="0" indent="685694" algn="r" defTabSz="1307897"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Helvetica"/>
        </a:defRPr>
      </a:lvl4pPr>
      <a:lvl5pPr marL="0" marR="0" indent="914259" algn="r" defTabSz="1307897"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Helvetica"/>
        </a:defRPr>
      </a:lvl5pPr>
      <a:lvl6pPr marL="0" marR="0" indent="1142823" algn="r" defTabSz="1307897"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Helvetica"/>
        </a:defRPr>
      </a:lvl6pPr>
      <a:lvl7pPr marL="0" marR="0" indent="1371388" algn="r" defTabSz="1307897"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Helvetica"/>
        </a:defRPr>
      </a:lvl7pPr>
      <a:lvl8pPr marL="0" marR="0" indent="1599953" algn="r" defTabSz="1307897"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Helvetica"/>
        </a:defRPr>
      </a:lvl8pPr>
      <a:lvl9pPr marL="0" marR="0" indent="1828517" algn="r" defTabSz="1307897" latinLnBrk="0">
        <a:lnSpc>
          <a:spcPct val="100000"/>
        </a:lnSpc>
        <a:spcBef>
          <a:spcPts val="0"/>
        </a:spcBef>
        <a:spcAft>
          <a:spcPts val="0"/>
        </a:spcAft>
        <a:buClrTx/>
        <a:buSzTx/>
        <a:buFontTx/>
        <a:buNone/>
        <a:tabLst/>
        <a:defRPr sz="1600" b="0" i="0" u="none" strike="noStrike" cap="none" spc="0" baseline="0">
          <a:ln>
            <a:noFill/>
          </a:ln>
          <a:solidFill>
            <a:schemeClr val="tx1"/>
          </a:solidFill>
          <a:uFill>
            <a:solidFill>
              <a:srgbClr val="FFFFFF"/>
            </a:solidFill>
          </a:u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body" idx="13"/>
          </p:nvPr>
        </p:nvSpPr>
        <p:spPr>
          <a:xfrm>
            <a:off x="635001" y="5778500"/>
            <a:ext cx="11734800" cy="1086302"/>
          </a:xfrm>
          <a:prstGeom prst="rect">
            <a:avLst/>
          </a:prstGeom>
        </p:spPr>
        <p:txBody>
          <a:bodyPr/>
          <a:lstStyle/>
          <a:p>
            <a:pPr>
              <a:defRPr sz="2800">
                <a:solidFill>
                  <a:srgbClr val="EAEAEA"/>
                </a:solidFill>
              </a:defRPr>
            </a:pPr>
            <a:r>
              <a:t>Fernando Pombeiro</a:t>
            </a:r>
          </a:p>
          <a:p>
            <a:pPr>
              <a:defRPr sz="2800">
                <a:solidFill>
                  <a:srgbClr val="EAEAEA"/>
                </a:solidFill>
              </a:defRPr>
            </a:pPr>
            <a:r>
              <a:t>Manager, BI Engineering, Fandango</a:t>
            </a:r>
          </a:p>
        </p:txBody>
      </p:sp>
      <p:sp>
        <p:nvSpPr>
          <p:cNvPr id="289" name="Shape 289"/>
          <p:cNvSpPr>
            <a:spLocks noGrp="1"/>
          </p:cNvSpPr>
          <p:nvPr>
            <p:ph type="body" idx="14"/>
          </p:nvPr>
        </p:nvSpPr>
        <p:spPr>
          <a:xfrm>
            <a:off x="635001" y="1574801"/>
            <a:ext cx="11734800" cy="2954655"/>
          </a:xfrm>
          <a:prstGeom prst="rect">
            <a:avLst/>
          </a:prstGeom>
        </p:spPr>
        <p:txBody>
          <a:bodyPr/>
          <a:lstStyle/>
          <a:p>
            <a:pPr>
              <a:lnSpc>
                <a:spcPct val="70000"/>
              </a:lnSpc>
            </a:pPr>
            <a:r>
              <a:rPr lang="en-US" sz="8000" dirty="0"/>
              <a:t>Do robots dream of electric sheep? </a:t>
            </a:r>
          </a:p>
          <a:p>
            <a:pPr>
              <a:lnSpc>
                <a:spcPct val="70000"/>
              </a:lnSpc>
            </a:pPr>
            <a:endParaRPr lang="en-US" sz="8000" dirty="0"/>
          </a:p>
          <a:p>
            <a:pPr>
              <a:lnSpc>
                <a:spcPct val="70000"/>
              </a:lnSpc>
            </a:pPr>
            <a:r>
              <a:rPr lang="en-US" sz="3200" dirty="0"/>
              <a:t>Bridging the gap between data and creative marketing</a:t>
            </a:r>
            <a:endParaRPr sz="3200" dirty="0"/>
          </a:p>
        </p:txBody>
      </p:sp>
    </p:spTree>
  </p:cSld>
  <p:clrMapOvr>
    <a:masterClrMapping/>
  </p:clrMapOvr>
  <p:transition xmlns:p14="http://schemas.microsoft.com/office/powerpoint/2010/mai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The view from the binary</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Here is the tension: computers can only think in binary terms: something is </a:t>
            </a:r>
            <a:r>
              <a:rPr lang="en-US" b="1" dirty="0" smtClean="0"/>
              <a:t>True</a:t>
            </a:r>
            <a:r>
              <a:rPr lang="en-US" dirty="0" smtClean="0"/>
              <a:t> or something </a:t>
            </a:r>
            <a:r>
              <a:rPr lang="en-US" b="1" dirty="0" smtClean="0"/>
              <a:t>is not True</a:t>
            </a:r>
            <a:endParaRPr lang="en-US" dirty="0" smtClean="0"/>
          </a:p>
          <a:p>
            <a:pPr marL="342847" indent="-342847">
              <a:buFont typeface="Arial"/>
              <a:buChar char="•"/>
              <a:defRPr sz="2500"/>
            </a:pPr>
            <a:r>
              <a:rPr lang="en-US" dirty="0" smtClean="0"/>
              <a:t>This is not a limitation that humans have- we can make value judgments and decide if a thing is “good” based on our past experiences- which is something computers </a:t>
            </a:r>
            <a:r>
              <a:rPr lang="en-US" b="1" dirty="0" smtClean="0"/>
              <a:t>do not have</a:t>
            </a:r>
            <a:r>
              <a:rPr lang="en-US" dirty="0" smtClean="0"/>
              <a:t> (or do they)?</a:t>
            </a:r>
          </a:p>
          <a:p>
            <a:pPr marL="342847" indent="-342847">
              <a:buFont typeface="Arial"/>
              <a:buChar char="•"/>
              <a:defRPr sz="2500"/>
            </a:pPr>
            <a:r>
              <a:rPr lang="en-US" dirty="0" smtClean="0"/>
              <a:t>Computers are fundamentally literal machines that </a:t>
            </a:r>
            <a:r>
              <a:rPr lang="en-US" b="1" dirty="0" smtClean="0"/>
              <a:t>can learn</a:t>
            </a:r>
            <a:r>
              <a:rPr lang="en-US" dirty="0" smtClean="0"/>
              <a:t>- this process is known as </a:t>
            </a:r>
            <a:r>
              <a:rPr lang="en-US" b="1" dirty="0" smtClean="0"/>
              <a:t>machine learning.</a:t>
            </a:r>
            <a:endParaRPr lang="en-US" dirty="0" smtClean="0"/>
          </a:p>
          <a:p>
            <a:pPr marL="342847" indent="-342847">
              <a:buFont typeface="Arial"/>
              <a:buChar char="•"/>
              <a:defRPr sz="2500"/>
            </a:pPr>
            <a:r>
              <a:rPr lang="en-US" dirty="0" smtClean="0"/>
              <a:t>It is inside this framework- of teaching a machine to </a:t>
            </a:r>
            <a:r>
              <a:rPr lang="en-US" b="1" dirty="0" smtClean="0"/>
              <a:t>appreciate art</a:t>
            </a:r>
            <a:r>
              <a:rPr lang="en-US" dirty="0" smtClean="0"/>
              <a:t>– that we will run the rest of this class. We will give our theoretical machine (that we are teaching) and cute and cuddly name– </a:t>
            </a:r>
            <a:r>
              <a:rPr lang="en-US" b="1" dirty="0" err="1" smtClean="0"/>
              <a:t>Skynet</a:t>
            </a:r>
            <a:r>
              <a:rPr lang="en-US" dirty="0" smtClean="0"/>
              <a:t>. </a:t>
            </a:r>
          </a:p>
          <a:p>
            <a:pPr marL="342847" indent="-342847">
              <a:buFont typeface="Arial"/>
              <a:buChar char="•"/>
              <a:defRPr sz="2500"/>
            </a:pPr>
            <a:r>
              <a:rPr lang="en-US" dirty="0" smtClean="0"/>
              <a:t>This will be used to teach the class the fundamental concepts surrounding modern </a:t>
            </a:r>
            <a:r>
              <a:rPr lang="en-US" b="1" dirty="0" smtClean="0"/>
              <a:t>Data Science</a:t>
            </a:r>
            <a:endParaRPr lang="en-US" dirty="0"/>
          </a:p>
        </p:txBody>
      </p:sp>
      <p:pic>
        <p:nvPicPr>
          <p:cNvPr id="2" name="Picture 1"/>
          <p:cNvPicPr>
            <a:picLocks noChangeAspect="1"/>
          </p:cNvPicPr>
          <p:nvPr/>
        </p:nvPicPr>
        <p:blipFill>
          <a:blip r:embed="rId2"/>
          <a:stretch>
            <a:fillRect/>
          </a:stretch>
        </p:blipFill>
        <p:spPr>
          <a:xfrm>
            <a:off x="8181895" y="6145442"/>
            <a:ext cx="2092405" cy="1157058"/>
          </a:xfrm>
          <a:prstGeom prst="rect">
            <a:avLst/>
          </a:prstGeom>
        </p:spPr>
      </p:pic>
    </p:spTree>
    <p:extLst>
      <p:ext uri="{BB962C8B-B14F-4D97-AF65-F5344CB8AC3E}">
        <p14:creationId xmlns:p14="http://schemas.microsoft.com/office/powerpoint/2010/main" val="2893575110"/>
      </p:ext>
    </p:extLst>
  </p:cSld>
  <p:clrMapOvr>
    <a:masterClrMapping/>
  </p:clrMapOvr>
  <p:transition xmlns:p14="http://schemas.microsoft.com/office/powerpoint/2010/mai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Back to KPIs</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So let’s come back to our KPIs. Ask yourself how these came about? </a:t>
            </a:r>
          </a:p>
          <a:p>
            <a:pPr marL="342847" indent="-342847">
              <a:buFont typeface="Arial"/>
              <a:buChar char="•"/>
              <a:defRPr sz="2500"/>
            </a:pPr>
            <a:r>
              <a:rPr lang="en-US" dirty="0" smtClean="0"/>
              <a:t>The truth is probably this: trial and error- a lot of it- painfully and over time- using techniques like “A/B” testing.</a:t>
            </a:r>
          </a:p>
          <a:p>
            <a:pPr marL="342847" indent="-342847">
              <a:buFont typeface="Arial"/>
              <a:buChar char="•"/>
              <a:defRPr sz="2500"/>
            </a:pPr>
            <a:r>
              <a:rPr lang="en-US" dirty="0" smtClean="0"/>
              <a:t>Think of all of this “trial and error” as “building a model”--- what you (and your industry) were doing was taking in data (at relatively slow rates compared to a computer) and processing it and finding trends.</a:t>
            </a:r>
          </a:p>
          <a:p>
            <a:pPr marL="342847" indent="-342847">
              <a:buFont typeface="Arial"/>
              <a:buChar char="•"/>
              <a:defRPr sz="2500"/>
            </a:pPr>
            <a:r>
              <a:rPr lang="en-US" dirty="0" smtClean="0"/>
              <a:t>Once you found those trends you created “rules” (example: maybe people prefer blue to green or orange to red or whatever)</a:t>
            </a:r>
          </a:p>
          <a:p>
            <a:pPr marL="342847" indent="-342847">
              <a:buFont typeface="Arial"/>
              <a:buChar char="•"/>
              <a:defRPr sz="2500"/>
            </a:pPr>
            <a:r>
              <a:rPr lang="en-US" dirty="0" smtClean="0"/>
              <a:t>Once you had those </a:t>
            </a:r>
            <a:r>
              <a:rPr lang="en-US" b="1" dirty="0" smtClean="0"/>
              <a:t>rules</a:t>
            </a:r>
            <a:r>
              <a:rPr lang="en-US" dirty="0" smtClean="0"/>
              <a:t> you began to set up concrete KPIs around them  </a:t>
            </a:r>
            <a:endParaRPr lang="en-US" dirty="0"/>
          </a:p>
        </p:txBody>
      </p:sp>
      <p:pic>
        <p:nvPicPr>
          <p:cNvPr id="3" name="Picture 2"/>
          <p:cNvPicPr>
            <a:picLocks noChangeAspect="1"/>
          </p:cNvPicPr>
          <p:nvPr/>
        </p:nvPicPr>
        <p:blipFill>
          <a:blip r:embed="rId2"/>
          <a:stretch>
            <a:fillRect/>
          </a:stretch>
        </p:blipFill>
        <p:spPr>
          <a:xfrm>
            <a:off x="5145278" y="5601368"/>
            <a:ext cx="2308245" cy="1536032"/>
          </a:xfrm>
          <a:prstGeom prst="rect">
            <a:avLst/>
          </a:prstGeom>
        </p:spPr>
      </p:pic>
    </p:spTree>
    <p:extLst>
      <p:ext uri="{BB962C8B-B14F-4D97-AF65-F5344CB8AC3E}">
        <p14:creationId xmlns:p14="http://schemas.microsoft.com/office/powerpoint/2010/main" val="3542163229"/>
      </p:ext>
    </p:extLst>
  </p:cSld>
  <p:clrMapOvr>
    <a:masterClrMapping/>
  </p:clrMapOvr>
  <p:transition xmlns:p14="http://schemas.microsoft.com/office/powerpoint/2010/mai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Machine learning</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Machine learning is fundamentally about creating these rules at a much faster rate using an extremely </a:t>
            </a:r>
            <a:r>
              <a:rPr lang="en-US" b="1" dirty="0" smtClean="0"/>
              <a:t>high velocity</a:t>
            </a:r>
            <a:r>
              <a:rPr lang="en-US" dirty="0" smtClean="0"/>
              <a:t> and </a:t>
            </a:r>
            <a:r>
              <a:rPr lang="en-US" b="1" dirty="0" smtClean="0"/>
              <a:t>enormous (or “big”) data set</a:t>
            </a:r>
            <a:r>
              <a:rPr lang="en-US" dirty="0" smtClean="0"/>
              <a:t>. </a:t>
            </a:r>
          </a:p>
          <a:p>
            <a:pPr marL="342847" indent="-342847">
              <a:buFont typeface="Arial"/>
              <a:buChar char="•"/>
              <a:defRPr sz="2500"/>
            </a:pPr>
            <a:r>
              <a:rPr lang="en-US" dirty="0" smtClean="0"/>
              <a:t>Imagine if you could speed up the trial and error of a project by 10x, 100x, or 1000x by running 200 A/B tests a second and constantly iterating on the results with incremental improvements every time based on new knowledge gained by the machine. </a:t>
            </a:r>
          </a:p>
          <a:p>
            <a:pPr marL="342847" indent="-342847">
              <a:buFont typeface="Arial"/>
              <a:buChar char="•"/>
              <a:defRPr sz="2500"/>
            </a:pPr>
            <a:r>
              <a:rPr lang="en-US" dirty="0" smtClean="0"/>
              <a:t>Imagine you were doing this with an image for an ad campaign.</a:t>
            </a:r>
          </a:p>
          <a:p>
            <a:pPr marL="342847" indent="-342847">
              <a:buFont typeface="Arial"/>
              <a:buChar char="•"/>
              <a:defRPr sz="2500"/>
            </a:pPr>
            <a:r>
              <a:rPr lang="en-US" dirty="0" smtClean="0"/>
              <a:t>The computer would take in a result, analyze it instantly, and improve the output based on whatever metrics you asked for it to (usually “clicks”) and instantly spit out a new image and test that, seek improvements on other variables, and spit them out. </a:t>
            </a:r>
          </a:p>
          <a:p>
            <a:pPr marL="342847" indent="-342847">
              <a:buFont typeface="Arial"/>
              <a:buChar char="•"/>
              <a:defRPr sz="2500"/>
            </a:pPr>
            <a:r>
              <a:rPr lang="en-US" b="1" dirty="0" smtClean="0"/>
              <a:t>This is the machine learning model</a:t>
            </a:r>
            <a:endParaRPr lang="en-US" b="1" dirty="0"/>
          </a:p>
        </p:txBody>
      </p:sp>
      <p:pic>
        <p:nvPicPr>
          <p:cNvPr id="2" name="Picture 1"/>
          <p:cNvPicPr>
            <a:picLocks noChangeAspect="1"/>
          </p:cNvPicPr>
          <p:nvPr/>
        </p:nvPicPr>
        <p:blipFill>
          <a:blip r:embed="rId2"/>
          <a:stretch>
            <a:fillRect/>
          </a:stretch>
        </p:blipFill>
        <p:spPr>
          <a:xfrm>
            <a:off x="6818245" y="5702030"/>
            <a:ext cx="2459917" cy="1347807"/>
          </a:xfrm>
          <a:prstGeom prst="rect">
            <a:avLst/>
          </a:prstGeom>
        </p:spPr>
      </p:pic>
    </p:spTree>
    <p:extLst>
      <p:ext uri="{BB962C8B-B14F-4D97-AF65-F5344CB8AC3E}">
        <p14:creationId xmlns:p14="http://schemas.microsoft.com/office/powerpoint/2010/main" val="2937368867"/>
      </p:ext>
    </p:extLst>
  </p:cSld>
  <p:clrMapOvr>
    <a:masterClrMapping/>
  </p:clrMapOvr>
  <p:transition xmlns:p14="http://schemas.microsoft.com/office/powerpoint/2010/mai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Machine learning</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sz="1800" dirty="0"/>
              <a:t>Fundamentally- modern data science is broken down into the following steps:</a:t>
            </a:r>
          </a:p>
          <a:p>
            <a:pPr marL="1003145" lvl="1" indent="-342847">
              <a:buFont typeface="Arial"/>
              <a:buChar char="•"/>
              <a:defRPr sz="2500"/>
            </a:pPr>
            <a:r>
              <a:rPr lang="en-US" sz="1800" b="1" dirty="0"/>
              <a:t>Create your hypothesis:</a:t>
            </a:r>
          </a:p>
          <a:p>
            <a:pPr marL="1460274" lvl="2" indent="-342847">
              <a:buFont typeface="Arial"/>
              <a:buChar char="•"/>
              <a:defRPr sz="2500"/>
            </a:pPr>
            <a:r>
              <a:rPr lang="en-US" sz="1800" dirty="0"/>
              <a:t>“A bit of “good” advertising art is art that is clicked on by more people than not clicked on. </a:t>
            </a:r>
          </a:p>
          <a:p>
            <a:pPr marL="1003145" lvl="1" indent="-342847">
              <a:buFont typeface="Arial"/>
              <a:buChar char="•"/>
              <a:defRPr sz="2500"/>
            </a:pPr>
            <a:r>
              <a:rPr lang="en-US" sz="1800" b="1" dirty="0"/>
              <a:t>Gather your data:</a:t>
            </a:r>
            <a:endParaRPr lang="en-US" sz="1800" dirty="0"/>
          </a:p>
          <a:p>
            <a:pPr marL="1460274" lvl="2" indent="-342847">
              <a:buFont typeface="Arial"/>
              <a:buChar char="•"/>
              <a:defRPr sz="2500"/>
            </a:pPr>
            <a:r>
              <a:rPr lang="en-US" sz="1800" dirty="0"/>
              <a:t>“Here are 100 images I have that I am going to release and see if they are clicked”</a:t>
            </a:r>
          </a:p>
          <a:p>
            <a:pPr marL="1003145" lvl="1" indent="-342847">
              <a:buFont typeface="Arial"/>
              <a:buChar char="•"/>
              <a:defRPr sz="2500"/>
            </a:pPr>
            <a:r>
              <a:rPr lang="en-US" sz="1800" b="1" dirty="0"/>
              <a:t>Set up your variables:</a:t>
            </a:r>
            <a:endParaRPr lang="en-US" sz="1800" dirty="0"/>
          </a:p>
          <a:p>
            <a:pPr marL="1460274" lvl="2" indent="-342847">
              <a:buFont typeface="Arial"/>
              <a:buChar char="•"/>
              <a:defRPr sz="2500"/>
            </a:pPr>
            <a:r>
              <a:rPr lang="en-US" sz="1800" dirty="0"/>
              <a:t>“Here are some aspects of each piece of art that I am going to present as variables”:</a:t>
            </a:r>
          </a:p>
          <a:p>
            <a:pPr marL="1917403" lvl="3" indent="-342847">
              <a:buFont typeface="Arial"/>
              <a:buChar char="•"/>
              <a:defRPr sz="2500"/>
            </a:pPr>
            <a:r>
              <a:rPr lang="en-US" sz="1800" dirty="0"/>
              <a:t>Number of colors (number: 1-1,000)</a:t>
            </a:r>
          </a:p>
          <a:p>
            <a:pPr marL="1917403" lvl="3" indent="-342847">
              <a:buFont typeface="Arial"/>
              <a:buChar char="•"/>
              <a:defRPr sz="2500"/>
            </a:pPr>
            <a:r>
              <a:rPr lang="en-US" sz="1800" i="1" dirty="0"/>
              <a:t>Background Color (Tropical, Desert, Plain White) (later!)</a:t>
            </a:r>
          </a:p>
          <a:p>
            <a:pPr marL="1917403" lvl="3" indent="-342847">
              <a:buFont typeface="Arial"/>
              <a:buChar char="•"/>
              <a:defRPr sz="2500"/>
            </a:pPr>
            <a:r>
              <a:rPr lang="en-US" sz="1800" i="1" dirty="0"/>
              <a:t>(Animal, Vegetable, Mineral, Celestial) (later!)</a:t>
            </a:r>
          </a:p>
          <a:p>
            <a:pPr marL="1917403" lvl="3" indent="-342847">
              <a:buFont typeface="Arial"/>
              <a:buChar char="•"/>
              <a:defRPr sz="2500"/>
            </a:pPr>
            <a:r>
              <a:rPr lang="en-US" sz="1800" i="1" dirty="0"/>
              <a:t>Red circle or no red circle (later!)</a:t>
            </a:r>
          </a:p>
          <a:p>
            <a:pPr marL="1917403" lvl="3" indent="-342847">
              <a:buFont typeface="Arial"/>
              <a:buChar char="•"/>
              <a:defRPr sz="2500"/>
            </a:pPr>
            <a:r>
              <a:rPr lang="en-US" sz="1800" dirty="0"/>
              <a:t>*</a:t>
            </a:r>
            <a:r>
              <a:rPr lang="en-US" sz="1800" b="1" dirty="0"/>
              <a:t>Please note: these variables should be binary and apply across the spectrum. </a:t>
            </a:r>
            <a:br>
              <a:rPr lang="en-US" sz="1800" b="1" dirty="0"/>
            </a:br>
            <a:r>
              <a:rPr lang="en-US" sz="1800" b="1" dirty="0"/>
              <a:t>As much as possible we want them to be numbers</a:t>
            </a:r>
          </a:p>
          <a:p>
            <a:pPr marL="1003145" lvl="1" indent="-342847">
              <a:buFont typeface="Arial"/>
              <a:buChar char="•"/>
              <a:defRPr sz="2500"/>
            </a:pPr>
            <a:r>
              <a:rPr lang="en-US" sz="1800" b="1" dirty="0"/>
              <a:t>Set up your categories: Supervised or unsupervised</a:t>
            </a:r>
          </a:p>
        </p:txBody>
      </p:sp>
    </p:spTree>
    <p:extLst>
      <p:ext uri="{BB962C8B-B14F-4D97-AF65-F5344CB8AC3E}">
        <p14:creationId xmlns:p14="http://schemas.microsoft.com/office/powerpoint/2010/main" val="26917046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hypothesis</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sz="2500" b="1" dirty="0"/>
              <a:t>Our hypothesis:</a:t>
            </a:r>
          </a:p>
          <a:p>
            <a:pPr marL="1003145" lvl="1" indent="-342847">
              <a:buFont typeface="Arial"/>
              <a:buChar char="•"/>
              <a:defRPr sz="2500"/>
            </a:pPr>
            <a:r>
              <a:rPr lang="en-US" sz="2500" b="1" dirty="0"/>
              <a:t>MORE COLORS means MORE CLICKS!</a:t>
            </a:r>
          </a:p>
          <a:p>
            <a:pPr marL="342847" indent="-342847">
              <a:buFont typeface="Arial"/>
              <a:buChar char="•"/>
              <a:defRPr sz="2500"/>
            </a:pPr>
            <a:r>
              <a:rPr lang="en-US" sz="2500" b="1" dirty="0"/>
              <a:t>We are going to run ONE of our ads 1,000 times to find out!</a:t>
            </a:r>
          </a:p>
          <a:p>
            <a:pPr marL="342847" indent="-342847">
              <a:buFont typeface="Arial"/>
              <a:buChar char="•"/>
              <a:defRPr sz="2500"/>
            </a:pPr>
            <a:r>
              <a:rPr lang="en-US" sz="2500" dirty="0"/>
              <a:t>The </a:t>
            </a:r>
            <a:r>
              <a:rPr lang="en-US" sz="2500" b="1" dirty="0"/>
              <a:t>input</a:t>
            </a:r>
            <a:r>
              <a:rPr lang="en-US" sz="2500" dirty="0"/>
              <a:t> or </a:t>
            </a:r>
            <a:r>
              <a:rPr lang="en-US" sz="2500" b="1" dirty="0"/>
              <a:t>data in</a:t>
            </a:r>
            <a:r>
              <a:rPr lang="en-US" sz="2500" dirty="0"/>
              <a:t> is going to be something that looks like this:</a:t>
            </a:r>
          </a:p>
          <a:p>
            <a:pPr marL="1003145" lvl="1" indent="-342847">
              <a:buFont typeface="Arial"/>
              <a:buChar char="•"/>
              <a:defRPr sz="2500"/>
            </a:pPr>
            <a:r>
              <a:rPr lang="en-US" sz="2500" dirty="0"/>
              <a:t>[1 color, 100 clicks]</a:t>
            </a:r>
          </a:p>
          <a:p>
            <a:pPr marL="1003145" lvl="1" indent="-342847">
              <a:buFont typeface="Arial"/>
              <a:buChar char="•"/>
              <a:defRPr sz="2500"/>
            </a:pPr>
            <a:r>
              <a:rPr lang="en-US" sz="2500" dirty="0"/>
              <a:t>[2 colors, 200 clicks]</a:t>
            </a:r>
          </a:p>
          <a:p>
            <a:pPr marL="1003145" lvl="1" indent="-342847">
              <a:buFont typeface="Arial"/>
              <a:buChar char="•"/>
              <a:defRPr sz="2500"/>
            </a:pPr>
            <a:r>
              <a:rPr lang="en-US" sz="2500" dirty="0"/>
              <a:t>[3 colors, 300 clicks]</a:t>
            </a:r>
          </a:p>
          <a:p>
            <a:pPr marL="1003145" lvl="1" indent="-342847">
              <a:buFont typeface="Arial"/>
              <a:buChar char="•"/>
              <a:defRPr sz="2500"/>
            </a:pPr>
            <a:r>
              <a:rPr lang="en-US" sz="2500" dirty="0"/>
              <a:t>[4 colors, 400 clicks]</a:t>
            </a:r>
          </a:p>
          <a:p>
            <a:pPr marL="1003145" lvl="1" indent="-342847">
              <a:buFont typeface="Arial"/>
              <a:buChar char="•"/>
              <a:defRPr sz="2500"/>
            </a:pPr>
            <a:r>
              <a:rPr lang="en-US" sz="2500" dirty="0"/>
              <a:t>…and so on (obviously these are not the *actual* clicks. We’ll come to that in a bit!)</a:t>
            </a:r>
          </a:p>
          <a:p>
            <a:pPr lvl="1" indent="0">
              <a:buNone/>
              <a:defRPr sz="2500"/>
            </a:pPr>
            <a:endParaRPr lang="en-US" sz="2500" dirty="0"/>
          </a:p>
          <a:p>
            <a:pPr marL="1003145" lvl="1" indent="-342847">
              <a:buFont typeface="Arial"/>
              <a:buChar char="•"/>
              <a:defRPr sz="2500"/>
            </a:pPr>
            <a:endParaRPr lang="en-US" sz="2500" dirty="0"/>
          </a:p>
        </p:txBody>
      </p:sp>
    </p:spTree>
    <p:extLst>
      <p:ext uri="{BB962C8B-B14F-4D97-AF65-F5344CB8AC3E}">
        <p14:creationId xmlns:p14="http://schemas.microsoft.com/office/powerpoint/2010/main" val="27703669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A quick note on terminology</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We have a hypothesis now: we have run our ads 1000 times to determine one </a:t>
            </a:r>
            <a:r>
              <a:rPr lang="en-US" b="1" dirty="0" smtClean="0"/>
              <a:t>variable</a:t>
            </a:r>
            <a:r>
              <a:rPr lang="en-US" dirty="0" smtClean="0"/>
              <a:t>: do </a:t>
            </a:r>
            <a:r>
              <a:rPr lang="en-US" b="1" dirty="0" smtClean="0"/>
              <a:t>more colors</a:t>
            </a:r>
            <a:r>
              <a:rPr lang="en-US" dirty="0" smtClean="0"/>
              <a:t> correlate with </a:t>
            </a:r>
            <a:r>
              <a:rPr lang="en-US" b="1" dirty="0" smtClean="0"/>
              <a:t>higher clicks</a:t>
            </a:r>
            <a:r>
              <a:rPr lang="en-US" dirty="0" smtClean="0"/>
              <a:t>.</a:t>
            </a:r>
          </a:p>
          <a:p>
            <a:pPr marL="342847" indent="-342847">
              <a:buFont typeface="Arial"/>
              <a:buChar char="•"/>
              <a:defRPr sz="2500"/>
            </a:pPr>
            <a:r>
              <a:rPr lang="en-US" dirty="0" smtClean="0"/>
              <a:t>We are not teaching the machine (yet). At this point we are merely testing a hypothesis. </a:t>
            </a:r>
          </a:p>
          <a:p>
            <a:pPr marL="342847" indent="-342847">
              <a:buFont typeface="Arial"/>
              <a:buChar char="•"/>
              <a:defRPr sz="2500"/>
            </a:pPr>
            <a:r>
              <a:rPr lang="en-US" dirty="0" smtClean="0"/>
              <a:t>We are going to test this hypothesis using a technique called </a:t>
            </a:r>
            <a:r>
              <a:rPr lang="en-US" b="1" dirty="0" smtClean="0"/>
              <a:t>Ordinary Least Squares (or as it is more commonly referred to): REGRESSION analysis. </a:t>
            </a:r>
            <a:endParaRPr lang="en-US" dirty="0" smtClean="0"/>
          </a:p>
          <a:p>
            <a:pPr marL="342847" indent="-342847">
              <a:buFont typeface="Arial"/>
              <a:buChar char="•"/>
              <a:defRPr sz="2500"/>
            </a:pPr>
            <a:endParaRPr lang="en-US" dirty="0" smtClean="0"/>
          </a:p>
        </p:txBody>
      </p:sp>
      <p:pic>
        <p:nvPicPr>
          <p:cNvPr id="3" name="Picture 2"/>
          <p:cNvPicPr>
            <a:picLocks noChangeAspect="1"/>
          </p:cNvPicPr>
          <p:nvPr/>
        </p:nvPicPr>
        <p:blipFill>
          <a:blip r:embed="rId2"/>
          <a:stretch>
            <a:fillRect/>
          </a:stretch>
        </p:blipFill>
        <p:spPr>
          <a:xfrm>
            <a:off x="2431591" y="4097422"/>
            <a:ext cx="6940154" cy="3095492"/>
          </a:xfrm>
          <a:prstGeom prst="rect">
            <a:avLst/>
          </a:prstGeom>
        </p:spPr>
      </p:pic>
    </p:spTree>
    <p:extLst>
      <p:ext uri="{BB962C8B-B14F-4D97-AF65-F5344CB8AC3E}">
        <p14:creationId xmlns:p14="http://schemas.microsoft.com/office/powerpoint/2010/main" val="37891505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Dependent and independent variables</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Our next step in the process is to design a visual representation of our hypothesis. </a:t>
            </a:r>
          </a:p>
          <a:p>
            <a:pPr marL="342847" indent="-342847">
              <a:buFont typeface="Arial"/>
              <a:buChar char="•"/>
              <a:defRPr sz="2500"/>
            </a:pPr>
            <a:r>
              <a:rPr lang="en-US" dirty="0" smtClean="0"/>
              <a:t>We have two variables- </a:t>
            </a:r>
          </a:p>
          <a:p>
            <a:pPr marL="1003145" lvl="1" indent="-342847">
              <a:buFont typeface="Arial"/>
              <a:buChar char="•"/>
              <a:defRPr sz="2500"/>
            </a:pPr>
            <a:r>
              <a:rPr lang="en-US" dirty="0"/>
              <a:t>A</a:t>
            </a:r>
            <a:r>
              <a:rPr lang="en-US" dirty="0" smtClean="0"/>
              <a:t>n </a:t>
            </a:r>
            <a:r>
              <a:rPr lang="en-US" b="1" dirty="0" smtClean="0"/>
              <a:t>independent variable</a:t>
            </a:r>
            <a:r>
              <a:rPr lang="en-US" dirty="0" smtClean="0"/>
              <a:t>- which is, in short hand- the thing we can control (think of it like the lever). </a:t>
            </a:r>
            <a:r>
              <a:rPr lang="en-US" b="1" dirty="0" smtClean="0"/>
              <a:t>This is usually plotted on the “x-axis”. </a:t>
            </a:r>
          </a:p>
          <a:p>
            <a:pPr marL="1003145" lvl="1" indent="-342847">
              <a:buFont typeface="Arial"/>
              <a:buChar char="•"/>
              <a:defRPr sz="2500"/>
            </a:pPr>
            <a:r>
              <a:rPr lang="en-US" dirty="0" smtClean="0"/>
              <a:t>A </a:t>
            </a:r>
            <a:r>
              <a:rPr lang="en-US" b="1" dirty="0" smtClean="0"/>
              <a:t>dependent variable</a:t>
            </a:r>
            <a:r>
              <a:rPr lang="en-US" dirty="0" smtClean="0"/>
              <a:t> – which is the thing that is effected by the </a:t>
            </a:r>
            <a:r>
              <a:rPr lang="en-US" b="1" dirty="0" smtClean="0"/>
              <a:t>independent variable</a:t>
            </a:r>
            <a:r>
              <a:rPr lang="en-US" dirty="0" smtClean="0"/>
              <a:t> (so for every increase in ‘x’ we get this much increase in “y”) </a:t>
            </a:r>
          </a:p>
          <a:p>
            <a:pPr marL="342847" indent="-342847">
              <a:buFont typeface="Arial"/>
              <a:buChar char="•"/>
              <a:defRPr sz="2500"/>
            </a:pPr>
            <a:r>
              <a:rPr lang="en-US" dirty="0" smtClean="0"/>
              <a:t>IF we start with the idea that “if we have 0 colors we will get 0 clicks” and then say that for every color we add we will add 1,000 clicks our graph might look something like this:</a:t>
            </a:r>
          </a:p>
          <a:p>
            <a:pPr marL="342847" indent="-342847">
              <a:buFont typeface="Arial"/>
              <a:buChar char="•"/>
              <a:defRPr sz="2500"/>
            </a:pPr>
            <a:endParaRPr lang="en-US" dirty="0" smtClean="0"/>
          </a:p>
        </p:txBody>
      </p:sp>
    </p:spTree>
    <p:extLst>
      <p:ext uri="{BB962C8B-B14F-4D97-AF65-F5344CB8AC3E}">
        <p14:creationId xmlns:p14="http://schemas.microsoft.com/office/powerpoint/2010/main" val="18619511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Let’s see what this looks like visually </a:t>
            </a:r>
            <a:endParaRPr dirty="0"/>
          </a:p>
        </p:txBody>
      </p:sp>
      <p:pic>
        <p:nvPicPr>
          <p:cNvPr id="3" name="Picture 2"/>
          <p:cNvPicPr>
            <a:picLocks noChangeAspect="1"/>
          </p:cNvPicPr>
          <p:nvPr/>
        </p:nvPicPr>
        <p:blipFill>
          <a:blip r:embed="rId2"/>
          <a:stretch>
            <a:fillRect/>
          </a:stretch>
        </p:blipFill>
        <p:spPr>
          <a:xfrm>
            <a:off x="842255" y="1387836"/>
            <a:ext cx="11484065" cy="5491964"/>
          </a:xfrm>
          <a:prstGeom prst="rect">
            <a:avLst/>
          </a:prstGeom>
        </p:spPr>
      </p:pic>
    </p:spTree>
    <p:extLst>
      <p:ext uri="{BB962C8B-B14F-4D97-AF65-F5344CB8AC3E}">
        <p14:creationId xmlns:p14="http://schemas.microsoft.com/office/powerpoint/2010/main" val="33824416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But the real world doesn’t work that way</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As everyone knows- the real world almost </a:t>
            </a:r>
            <a:r>
              <a:rPr lang="en-US" b="1" dirty="0" smtClean="0"/>
              <a:t>never</a:t>
            </a:r>
            <a:r>
              <a:rPr lang="en-US" dirty="0" smtClean="0"/>
              <a:t> works out along the ideal.</a:t>
            </a:r>
          </a:p>
          <a:p>
            <a:pPr marL="342847" indent="-342847">
              <a:buFont typeface="Arial"/>
              <a:buChar char="•"/>
              <a:defRPr sz="2500"/>
            </a:pPr>
            <a:r>
              <a:rPr lang="en-US" dirty="0" smtClean="0"/>
              <a:t>In reality we have our hypothesis but what ends up happening is </a:t>
            </a:r>
            <a:r>
              <a:rPr lang="en-US" b="1" dirty="0" smtClean="0"/>
              <a:t>actually</a:t>
            </a:r>
            <a:r>
              <a:rPr lang="en-US" dirty="0" smtClean="0"/>
              <a:t> that the data never aligns perfectly with what we expect… so instead of that perfect alignment we will end up seeing something like this:</a:t>
            </a:r>
          </a:p>
        </p:txBody>
      </p:sp>
    </p:spTree>
    <p:extLst>
      <p:ext uri="{BB962C8B-B14F-4D97-AF65-F5344CB8AC3E}">
        <p14:creationId xmlns:p14="http://schemas.microsoft.com/office/powerpoint/2010/main" val="393241602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But the real world doesn’t work that way</a:t>
            </a:r>
            <a:endParaRPr dirty="0"/>
          </a:p>
        </p:txBody>
      </p:sp>
      <p:pic>
        <p:nvPicPr>
          <p:cNvPr id="3" name="Picture 2"/>
          <p:cNvPicPr>
            <a:picLocks noChangeAspect="1"/>
          </p:cNvPicPr>
          <p:nvPr/>
        </p:nvPicPr>
        <p:blipFill>
          <a:blip r:embed="rId2"/>
          <a:stretch>
            <a:fillRect/>
          </a:stretch>
        </p:blipFill>
        <p:spPr>
          <a:xfrm>
            <a:off x="635001" y="1350212"/>
            <a:ext cx="12174219" cy="5952288"/>
          </a:xfrm>
          <a:prstGeom prst="rect">
            <a:avLst/>
          </a:prstGeom>
        </p:spPr>
      </p:pic>
    </p:spTree>
    <p:extLst>
      <p:ext uri="{BB962C8B-B14F-4D97-AF65-F5344CB8AC3E}">
        <p14:creationId xmlns:p14="http://schemas.microsoft.com/office/powerpoint/2010/main" val="362492458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body" idx="13"/>
          </p:nvPr>
        </p:nvSpPr>
        <p:spPr>
          <a:prstGeom prst="rect">
            <a:avLst/>
          </a:prstGeom>
        </p:spPr>
        <p:txBody>
          <a:bodyPr/>
          <a:lstStyle/>
          <a:p>
            <a:r>
              <a:rPr lang="en-US" dirty="0" smtClean="0"/>
              <a:t>Big data 101</a:t>
            </a:r>
            <a:endParaRPr dirty="0"/>
          </a:p>
        </p:txBody>
      </p:sp>
      <p:sp>
        <p:nvSpPr>
          <p:cNvPr id="292" name="Shape 292"/>
          <p:cNvSpPr>
            <a:spLocks noGrp="1"/>
          </p:cNvSpPr>
          <p:nvPr>
            <p:ph type="title"/>
          </p:nvPr>
        </p:nvSpPr>
        <p:spPr>
          <a:prstGeom prst="rect">
            <a:avLst/>
          </a:prstGeom>
        </p:spPr>
        <p:txBody>
          <a:bodyPr/>
          <a:lstStyle/>
          <a:p>
            <a:r>
              <a:t>Learning objectives</a:t>
            </a:r>
          </a:p>
        </p:txBody>
      </p:sp>
      <p:sp>
        <p:nvSpPr>
          <p:cNvPr id="293" name="Shape 293"/>
          <p:cNvSpPr/>
          <p:nvPr/>
        </p:nvSpPr>
        <p:spPr>
          <a:xfrm>
            <a:off x="657457" y="2282815"/>
            <a:ext cx="11555941" cy="3810001"/>
          </a:xfrm>
          <a:prstGeom prst="rect">
            <a:avLst/>
          </a:prstGeom>
          <a:ln w="12700"/>
          <a:extLst>
            <a:ext uri="{C572A759-6A51-4108-AA02-DFA0A04FC94B}">
              <ma14:wrappingTextBoxFlag xmlns:ma14="http://schemas.microsoft.com/office/mac/drawingml/2011/main" val="1"/>
            </a:ext>
          </a:extLst>
        </p:spPr>
        <p:txBody>
          <a:bodyPr lIns="0" tIns="0" rIns="0" bIns="0"/>
          <a:lstStyle/>
          <a:p>
            <a:pPr marL="203168" indent="-203168" defTabSz="647600">
              <a:spcBef>
                <a:spcPts val="1000"/>
              </a:spcBef>
              <a:buSzPct val="70000"/>
              <a:buFont typeface="Lucida Grande"/>
              <a:buChar char="‣"/>
              <a:defRPr sz="2800">
                <a:solidFill>
                  <a:srgbClr val="000000"/>
                </a:solidFill>
                <a:uFill>
                  <a:solidFill>
                    <a:srgbClr val="000000"/>
                  </a:solidFill>
                </a:uFill>
              </a:defRPr>
            </a:pPr>
            <a:r>
              <a:rPr lang="en-US" dirty="0" smtClean="0"/>
              <a:t>Understanding KPIs </a:t>
            </a:r>
            <a:r>
              <a:rPr lang="en-US" b="1" dirty="0" smtClean="0"/>
              <a:t>and their inherent shortcomings</a:t>
            </a:r>
          </a:p>
          <a:p>
            <a:pPr marL="203168" indent="-203168" defTabSz="647600">
              <a:spcBef>
                <a:spcPts val="1000"/>
              </a:spcBef>
              <a:buSzPct val="70000"/>
              <a:buFont typeface="Lucida Grande"/>
              <a:buChar char="‣"/>
              <a:defRPr sz="2800">
                <a:solidFill>
                  <a:srgbClr val="000000"/>
                </a:solidFill>
                <a:uFill>
                  <a:solidFill>
                    <a:srgbClr val="000000"/>
                  </a:solidFill>
                </a:uFill>
              </a:defRPr>
            </a:pPr>
            <a:r>
              <a:rPr lang="en-US" dirty="0" smtClean="0"/>
              <a:t>Understanding your customer</a:t>
            </a:r>
            <a:endParaRPr dirty="0"/>
          </a:p>
        </p:txBody>
      </p:sp>
    </p:spTree>
  </p:cSld>
  <p:clrMapOvr>
    <a:masterClrMapping/>
  </p:clrMapOvr>
  <p:transition xmlns:p14="http://schemas.microsoft.com/office/powerpoint/2010/mai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Regression </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So now we need to measure our error, right? We want to see how “close” we came to our hypothesis without actually hitting it dead on.</a:t>
            </a:r>
          </a:p>
          <a:p>
            <a:pPr marL="342847" indent="-342847">
              <a:buFont typeface="Arial"/>
              <a:buChar char="•"/>
              <a:defRPr sz="2500"/>
            </a:pPr>
            <a:r>
              <a:rPr lang="en-US" dirty="0" smtClean="0"/>
              <a:t>One way to do it would be to measure the differences, along the ‘y’ axis of our “line” and see how far off they were. So it might look something like this:</a:t>
            </a:r>
          </a:p>
        </p:txBody>
      </p:sp>
      <p:pic>
        <p:nvPicPr>
          <p:cNvPr id="4" name="Picture 3"/>
          <p:cNvPicPr>
            <a:picLocks noChangeAspect="1"/>
          </p:cNvPicPr>
          <p:nvPr/>
        </p:nvPicPr>
        <p:blipFill>
          <a:blip r:embed="rId2"/>
          <a:stretch>
            <a:fillRect/>
          </a:stretch>
        </p:blipFill>
        <p:spPr>
          <a:xfrm>
            <a:off x="3676506" y="3310969"/>
            <a:ext cx="4959937" cy="3720822"/>
          </a:xfrm>
          <a:prstGeom prst="rect">
            <a:avLst/>
          </a:prstGeom>
        </p:spPr>
      </p:pic>
    </p:spTree>
    <p:extLst>
      <p:ext uri="{BB962C8B-B14F-4D97-AF65-F5344CB8AC3E}">
        <p14:creationId xmlns:p14="http://schemas.microsoft.com/office/powerpoint/2010/main" val="32685958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The Coefficient of determination</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So now we have this way of measuring the “error” in our calculations. </a:t>
            </a:r>
          </a:p>
          <a:p>
            <a:pPr marL="342847" indent="-342847">
              <a:buFont typeface="Arial"/>
              <a:buChar char="•"/>
              <a:defRPr sz="2500"/>
            </a:pPr>
            <a:r>
              <a:rPr lang="en-US" dirty="0" smtClean="0"/>
              <a:t>I will be sending out a separate </a:t>
            </a:r>
            <a:r>
              <a:rPr lang="en-US" dirty="0" err="1" smtClean="0"/>
              <a:t>powerpoint</a:t>
            </a:r>
            <a:r>
              <a:rPr lang="en-US" dirty="0" smtClean="0"/>
              <a:t> to talk about the math around this (not written by me- but it is simple to understand)- but without knowing the math the </a:t>
            </a:r>
            <a:r>
              <a:rPr lang="en-US" b="1" dirty="0" smtClean="0"/>
              <a:t>coefficient of determination</a:t>
            </a:r>
            <a:r>
              <a:rPr lang="en-US" dirty="0" smtClean="0"/>
              <a:t> or </a:t>
            </a:r>
            <a:r>
              <a:rPr lang="en-US" b="1" dirty="0" smtClean="0"/>
              <a:t>r-squared</a:t>
            </a:r>
            <a:r>
              <a:rPr lang="en-US" dirty="0" smtClean="0"/>
              <a:t> value is basically </a:t>
            </a:r>
            <a:r>
              <a:rPr lang="en-US" b="1" dirty="0" smtClean="0"/>
              <a:t>a way to measure the error between what we </a:t>
            </a:r>
            <a:r>
              <a:rPr lang="en-US" b="1" i="1" dirty="0" smtClean="0"/>
              <a:t>think</a:t>
            </a:r>
            <a:r>
              <a:rPr lang="en-US" b="1" dirty="0" smtClean="0"/>
              <a:t> things should look like and what they </a:t>
            </a:r>
            <a:r>
              <a:rPr lang="en-US" b="1" i="1" dirty="0" smtClean="0"/>
              <a:t>actually do</a:t>
            </a:r>
            <a:r>
              <a:rPr lang="en-US" b="1" dirty="0" smtClean="0"/>
              <a:t> look like. </a:t>
            </a:r>
          </a:p>
          <a:p>
            <a:pPr marL="342847" indent="-342847">
              <a:buFont typeface="Arial"/>
              <a:buChar char="•"/>
              <a:defRPr sz="2500"/>
            </a:pPr>
            <a:r>
              <a:rPr lang="en-US" b="1" dirty="0" smtClean="0"/>
              <a:t>R squared </a:t>
            </a:r>
            <a:r>
              <a:rPr lang="en-US" dirty="0" smtClean="0"/>
              <a:t>is a ratio- so it is a number between 0 and 1- usually mentioned as a percentage of a whole. Think of it like your grades in school (90% + is an “A”, 80%+ is a “B”, and so on…). A </a:t>
            </a:r>
            <a:r>
              <a:rPr lang="en-US" b="1" dirty="0" smtClean="0"/>
              <a:t>perfect</a:t>
            </a:r>
            <a:r>
              <a:rPr lang="en-US" dirty="0" smtClean="0"/>
              <a:t> fit would be a 1 (or 100%) whereas no correlation between the two variables would be a 0. </a:t>
            </a:r>
          </a:p>
          <a:p>
            <a:pPr marL="342847" indent="-342847">
              <a:buFont typeface="Arial"/>
              <a:buChar char="•"/>
              <a:defRPr sz="2500"/>
            </a:pPr>
            <a:endParaRPr lang="en-US" b="1" dirty="0" smtClean="0"/>
          </a:p>
        </p:txBody>
      </p:sp>
    </p:spTree>
    <p:extLst>
      <p:ext uri="{BB962C8B-B14F-4D97-AF65-F5344CB8AC3E}">
        <p14:creationId xmlns:p14="http://schemas.microsoft.com/office/powerpoint/2010/main" val="26578763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The Coefficient of determination</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b="1" dirty="0" smtClean="0"/>
              <a:t>The r squared value (or coefficient of determination if you want to impress your friends!) measures how strongly two sets of numbers correlate to each other.</a:t>
            </a:r>
            <a:endParaRPr lang="en-US" dirty="0" smtClean="0"/>
          </a:p>
          <a:p>
            <a:pPr marL="342847" indent="-342847">
              <a:buFont typeface="Arial"/>
              <a:buChar char="•"/>
              <a:defRPr sz="2500"/>
            </a:pPr>
            <a:r>
              <a:rPr lang="en-US" dirty="0" smtClean="0"/>
              <a:t>This is fundamentally how we determine the strength of a model- we look at two separate variables- one an </a:t>
            </a:r>
            <a:r>
              <a:rPr lang="en-US" b="1" dirty="0" smtClean="0"/>
              <a:t>independent </a:t>
            </a:r>
            <a:r>
              <a:rPr lang="en-US" dirty="0" smtClean="0"/>
              <a:t>variable (the thing we can control…in our case: the number of colors in an ad) and one a </a:t>
            </a:r>
            <a:r>
              <a:rPr lang="en-US" b="1" dirty="0" smtClean="0"/>
              <a:t>dependent</a:t>
            </a:r>
            <a:r>
              <a:rPr lang="en-US" dirty="0" smtClean="0"/>
              <a:t> variable- a thing that is effected by the thing we control (in our case: the number of clicks per ad). </a:t>
            </a:r>
          </a:p>
          <a:p>
            <a:pPr marL="342847" indent="-342847">
              <a:buFont typeface="Arial"/>
              <a:buChar char="•"/>
              <a:defRPr sz="2500"/>
            </a:pPr>
            <a:r>
              <a:rPr lang="en-US" dirty="0" smtClean="0"/>
              <a:t>The R squared value gives us this number. You can go to this website (and I will send it out over the slack channel) to practice with some values…</a:t>
            </a:r>
          </a:p>
          <a:p>
            <a:pPr marL="342847" indent="-342847">
              <a:buFont typeface="Arial"/>
              <a:buChar char="•"/>
              <a:defRPr sz="2500"/>
            </a:pPr>
            <a:endParaRPr lang="en-US" dirty="0" smtClean="0"/>
          </a:p>
          <a:p>
            <a:pPr>
              <a:defRPr sz="2500"/>
            </a:pPr>
            <a:r>
              <a:rPr lang="en-US" b="1" dirty="0"/>
              <a:t>http://</a:t>
            </a:r>
            <a:r>
              <a:rPr lang="en-US" b="1" dirty="0" err="1"/>
              <a:t>www.graphpad.com</a:t>
            </a:r>
            <a:r>
              <a:rPr lang="en-US" b="1" dirty="0"/>
              <a:t>/</a:t>
            </a:r>
            <a:r>
              <a:rPr lang="en-US" b="1" dirty="0" err="1"/>
              <a:t>quickcalcs</a:t>
            </a:r>
            <a:r>
              <a:rPr lang="en-US" b="1" dirty="0"/>
              <a:t>/linear1/</a:t>
            </a:r>
            <a:endParaRPr lang="en-US" b="1" dirty="0" smtClean="0"/>
          </a:p>
        </p:txBody>
      </p:sp>
    </p:spTree>
    <p:extLst>
      <p:ext uri="{BB962C8B-B14F-4D97-AF65-F5344CB8AC3E}">
        <p14:creationId xmlns:p14="http://schemas.microsoft.com/office/powerpoint/2010/main" val="45906766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Practical exercise</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Arguably the best part of all this is that </a:t>
            </a:r>
            <a:r>
              <a:rPr lang="en-US" b="1" dirty="0" smtClean="0"/>
              <a:t>these days computers do all of the hard work for you</a:t>
            </a:r>
            <a:r>
              <a:rPr lang="en-US" dirty="0" smtClean="0"/>
              <a:t>. </a:t>
            </a:r>
          </a:p>
          <a:p>
            <a:pPr marL="342847" indent="-342847">
              <a:buFont typeface="Arial"/>
              <a:buChar char="•"/>
              <a:defRPr sz="2500"/>
            </a:pPr>
            <a:r>
              <a:rPr lang="en-US" dirty="0" smtClean="0"/>
              <a:t>We are going to do a quick practical exercise, in excel, where we are going to plug in a couple of sets of numbers and simply look at whether they correlate. </a:t>
            </a:r>
          </a:p>
          <a:p>
            <a:pPr marL="342847" indent="-342847">
              <a:buFont typeface="Arial"/>
              <a:buChar char="•"/>
              <a:defRPr sz="2500"/>
            </a:pPr>
            <a:r>
              <a:rPr lang="en-US" dirty="0" smtClean="0"/>
              <a:t>I will send out the excel spreadsheet over slack for everyone to use and follow along.</a:t>
            </a:r>
          </a:p>
          <a:p>
            <a:pPr marL="342847" indent="-342847">
              <a:buFont typeface="Arial"/>
              <a:buChar char="•"/>
              <a:defRPr sz="2500"/>
            </a:pPr>
            <a:r>
              <a:rPr lang="en-US" dirty="0" smtClean="0"/>
              <a:t>What we are looking for here is an answer to the question- </a:t>
            </a:r>
            <a:r>
              <a:rPr lang="en-US" b="1" dirty="0" smtClean="0"/>
              <a:t>do these two items correlate?</a:t>
            </a:r>
            <a:endParaRPr lang="en-US" dirty="0" smtClean="0"/>
          </a:p>
        </p:txBody>
      </p:sp>
    </p:spTree>
    <p:extLst>
      <p:ext uri="{BB962C8B-B14F-4D97-AF65-F5344CB8AC3E}">
        <p14:creationId xmlns:p14="http://schemas.microsoft.com/office/powerpoint/2010/main" val="384190205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Practical exercise</a:t>
            </a:r>
            <a:endParaRPr dirty="0"/>
          </a:p>
        </p:txBody>
      </p:sp>
      <p:sp>
        <p:nvSpPr>
          <p:cNvPr id="335" name="Shape 335"/>
          <p:cNvSpPr>
            <a:spLocks noGrp="1"/>
          </p:cNvSpPr>
          <p:nvPr>
            <p:ph type="body" idx="1"/>
          </p:nvPr>
        </p:nvSpPr>
        <p:spPr>
          <a:xfrm>
            <a:off x="632057" y="1387835"/>
            <a:ext cx="11734801" cy="5510270"/>
          </a:xfrm>
          <a:prstGeom prst="rect">
            <a:avLst/>
          </a:prstGeom>
        </p:spPr>
        <p:txBody>
          <a:bodyPr/>
          <a:lstStyle/>
          <a:p>
            <a:pPr marL="342847" indent="-342847">
              <a:buFont typeface="Arial"/>
              <a:buChar char="•"/>
              <a:defRPr sz="2500"/>
            </a:pPr>
            <a:r>
              <a:rPr lang="en-US" dirty="0" smtClean="0"/>
              <a:t>The first data set that I have provided has the following data:</a:t>
            </a:r>
          </a:p>
          <a:p>
            <a:pPr marL="1003145" lvl="1" indent="-342847">
              <a:buFont typeface="Arial"/>
              <a:buChar char="•"/>
              <a:defRPr sz="2500"/>
            </a:pPr>
            <a:r>
              <a:rPr lang="en-US" dirty="0" smtClean="0"/>
              <a:t>X </a:t>
            </a:r>
            <a:r>
              <a:rPr lang="en-US" dirty="0"/>
              <a:t>= fires per 1000 housing units</a:t>
            </a:r>
          </a:p>
          <a:p>
            <a:pPr marL="1003145" lvl="1" indent="-342847">
              <a:buFont typeface="Arial"/>
              <a:buChar char="•"/>
              <a:defRPr sz="2500"/>
            </a:pPr>
            <a:r>
              <a:rPr lang="en-US" dirty="0"/>
              <a:t>Y = thefts per 1000 population</a:t>
            </a:r>
          </a:p>
          <a:p>
            <a:pPr marL="1003145" lvl="1" indent="-342847">
              <a:buFont typeface="Arial"/>
              <a:buChar char="•"/>
              <a:defRPr sz="2500"/>
            </a:pPr>
            <a:r>
              <a:rPr lang="en-US" dirty="0"/>
              <a:t>within the same Zip code in the Chicago metro </a:t>
            </a:r>
            <a:r>
              <a:rPr lang="en-US" dirty="0" smtClean="0"/>
              <a:t>area</a:t>
            </a:r>
          </a:p>
          <a:p>
            <a:pPr marL="342847" indent="-342847">
              <a:buFont typeface="Arial"/>
              <a:buChar char="•"/>
              <a:defRPr sz="2500"/>
            </a:pPr>
            <a:r>
              <a:rPr lang="en-US" dirty="0" smtClean="0"/>
              <a:t>So tell me- </a:t>
            </a:r>
            <a:r>
              <a:rPr lang="en-US" b="1" dirty="0" smtClean="0"/>
              <a:t>is there a correlation between the number of fires in a neighborhood and the number of thefts?</a:t>
            </a:r>
          </a:p>
          <a:p>
            <a:pPr marL="342847" indent="-342847">
              <a:buFont typeface="Arial"/>
              <a:buChar char="•"/>
              <a:defRPr sz="2500"/>
            </a:pPr>
            <a:r>
              <a:rPr lang="en-US" dirty="0" smtClean="0"/>
              <a:t>Let’s start teaching our machines to spit out some numbers!</a:t>
            </a:r>
          </a:p>
          <a:p>
            <a:pPr marL="342847" indent="-342847">
              <a:buFont typeface="Arial"/>
              <a:buChar char="•"/>
              <a:defRPr sz="2500"/>
            </a:pPr>
            <a:r>
              <a:rPr lang="en-US" dirty="0" smtClean="0"/>
              <a:t>The second data set hast he following:</a:t>
            </a:r>
          </a:p>
          <a:p>
            <a:pPr marL="1003145" lvl="1" indent="-342847">
              <a:buFont typeface="Arial"/>
              <a:buChar char="•"/>
              <a:defRPr sz="2500"/>
            </a:pPr>
            <a:r>
              <a:rPr lang="en-US" dirty="0" smtClean="0"/>
              <a:t>X </a:t>
            </a:r>
            <a:r>
              <a:rPr lang="en-US" dirty="0"/>
              <a:t>= List price (in $1000) for a GMC pickup truck</a:t>
            </a:r>
          </a:p>
          <a:p>
            <a:pPr marL="1003145" lvl="1" indent="-342847">
              <a:buFont typeface="Arial"/>
              <a:buChar char="•"/>
              <a:defRPr sz="2500"/>
            </a:pPr>
            <a:r>
              <a:rPr lang="en-US" dirty="0"/>
              <a:t>Y = Best price (in $1000) for a GMC pickup truck</a:t>
            </a:r>
            <a:endParaRPr lang="en-US" dirty="0" smtClean="0"/>
          </a:p>
        </p:txBody>
      </p:sp>
    </p:spTree>
    <p:extLst>
      <p:ext uri="{BB962C8B-B14F-4D97-AF65-F5344CB8AC3E}">
        <p14:creationId xmlns:p14="http://schemas.microsoft.com/office/powerpoint/2010/main" val="30669499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Practical exercise</a:t>
            </a:r>
            <a:endParaRPr dirty="0"/>
          </a:p>
        </p:txBody>
      </p:sp>
      <p:sp>
        <p:nvSpPr>
          <p:cNvPr id="335" name="Shape 335"/>
          <p:cNvSpPr>
            <a:spLocks noGrp="1"/>
          </p:cNvSpPr>
          <p:nvPr>
            <p:ph type="body" idx="1"/>
          </p:nvPr>
        </p:nvSpPr>
        <p:spPr>
          <a:xfrm>
            <a:off x="632057" y="1387835"/>
            <a:ext cx="11734801" cy="5510270"/>
          </a:xfrm>
          <a:prstGeom prst="rect">
            <a:avLst/>
          </a:prstGeom>
        </p:spPr>
        <p:txBody>
          <a:bodyPr/>
          <a:lstStyle/>
          <a:p>
            <a:pPr marL="342847" indent="-342847">
              <a:buFont typeface="Arial"/>
              <a:buChar char="•"/>
              <a:defRPr sz="2500"/>
            </a:pPr>
            <a:r>
              <a:rPr lang="en-US" dirty="0" smtClean="0"/>
              <a:t>There are several more data sets on here for you to play with. Here’s what you should do: </a:t>
            </a:r>
          </a:p>
          <a:p>
            <a:pPr marL="1003145" lvl="1" indent="-342847">
              <a:buFont typeface="Arial"/>
              <a:buChar char="•"/>
              <a:defRPr sz="2500"/>
            </a:pPr>
            <a:r>
              <a:rPr lang="en-US" dirty="0" smtClean="0"/>
              <a:t>Highlight the appropriate data set</a:t>
            </a:r>
          </a:p>
          <a:p>
            <a:pPr marL="1003145" lvl="1" indent="-342847">
              <a:buFont typeface="Arial"/>
              <a:buChar char="•"/>
              <a:defRPr sz="2500"/>
            </a:pPr>
            <a:r>
              <a:rPr lang="en-US" dirty="0" smtClean="0"/>
              <a:t>Choose chart-&gt;scatterplot</a:t>
            </a:r>
          </a:p>
          <a:p>
            <a:pPr marL="1003145" lvl="1" indent="-342847">
              <a:buFont typeface="Arial"/>
              <a:buChar char="•"/>
              <a:defRPr sz="2500"/>
            </a:pPr>
            <a:r>
              <a:rPr lang="en-US" dirty="0" smtClean="0"/>
              <a:t>Once the chart pops up go over to “chart layout” in the upper banner. </a:t>
            </a:r>
          </a:p>
          <a:p>
            <a:pPr marL="1003145" lvl="1" indent="-342847">
              <a:buFont typeface="Arial"/>
              <a:buChar char="•"/>
              <a:defRPr sz="2500"/>
            </a:pPr>
            <a:r>
              <a:rPr lang="en-US" dirty="0" smtClean="0"/>
              <a:t>Choose “</a:t>
            </a:r>
            <a:r>
              <a:rPr lang="en-US" dirty="0" err="1" smtClean="0"/>
              <a:t>trendline</a:t>
            </a:r>
            <a:r>
              <a:rPr lang="en-US" dirty="0" smtClean="0"/>
              <a:t>”-&gt; “linear”</a:t>
            </a:r>
          </a:p>
          <a:p>
            <a:pPr marL="1003145" lvl="1" indent="-342847">
              <a:buFont typeface="Arial"/>
              <a:buChar char="•"/>
              <a:defRPr sz="2500"/>
            </a:pPr>
            <a:r>
              <a:rPr lang="en-US" dirty="0" smtClean="0"/>
              <a:t>Once the </a:t>
            </a:r>
            <a:r>
              <a:rPr lang="en-US" dirty="0" err="1" smtClean="0"/>
              <a:t>trendline</a:t>
            </a:r>
            <a:r>
              <a:rPr lang="en-US" dirty="0" smtClean="0"/>
              <a:t> appears highlight it and choose “format </a:t>
            </a:r>
            <a:r>
              <a:rPr lang="en-US" dirty="0" err="1" smtClean="0"/>
              <a:t>trendline</a:t>
            </a:r>
            <a:r>
              <a:rPr lang="en-US" dirty="0" smtClean="0"/>
              <a:t>”</a:t>
            </a:r>
          </a:p>
          <a:p>
            <a:pPr marL="1003145" lvl="1" indent="-342847">
              <a:buFont typeface="Arial"/>
              <a:buChar char="•"/>
              <a:defRPr sz="2500"/>
            </a:pPr>
            <a:r>
              <a:rPr lang="en-US" dirty="0" smtClean="0"/>
              <a:t>Choose the “options” button</a:t>
            </a:r>
          </a:p>
          <a:p>
            <a:pPr marL="1003145" lvl="1" indent="-342847">
              <a:buFont typeface="Arial"/>
              <a:buChar char="•"/>
              <a:defRPr sz="2500"/>
            </a:pPr>
            <a:r>
              <a:rPr lang="en-US" dirty="0" smtClean="0"/>
              <a:t>Choose “display r squared value”</a:t>
            </a:r>
          </a:p>
          <a:p>
            <a:pPr marL="1003145" lvl="1" indent="-342847">
              <a:buFont typeface="Arial"/>
              <a:buChar char="•"/>
              <a:defRPr sz="2500"/>
            </a:pPr>
            <a:r>
              <a:rPr lang="en-US" b="1" dirty="0" smtClean="0"/>
              <a:t>Voila! You are doing ordinary least squares correlation!</a:t>
            </a:r>
          </a:p>
        </p:txBody>
      </p:sp>
    </p:spTree>
    <p:extLst>
      <p:ext uri="{BB962C8B-B14F-4D97-AF65-F5344CB8AC3E}">
        <p14:creationId xmlns:p14="http://schemas.microsoft.com/office/powerpoint/2010/main" val="11443616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Back to the big picture</a:t>
            </a:r>
            <a:endParaRPr dirty="0"/>
          </a:p>
        </p:txBody>
      </p:sp>
      <p:sp>
        <p:nvSpPr>
          <p:cNvPr id="335" name="Shape 335"/>
          <p:cNvSpPr>
            <a:spLocks noGrp="1"/>
          </p:cNvSpPr>
          <p:nvPr>
            <p:ph type="body" idx="1"/>
          </p:nvPr>
        </p:nvSpPr>
        <p:spPr>
          <a:xfrm>
            <a:off x="632057" y="1387835"/>
            <a:ext cx="11734801" cy="5510270"/>
          </a:xfrm>
          <a:prstGeom prst="rect">
            <a:avLst/>
          </a:prstGeom>
        </p:spPr>
        <p:txBody>
          <a:bodyPr/>
          <a:lstStyle/>
          <a:p>
            <a:pPr marL="342847" indent="-342847">
              <a:buFont typeface="Arial"/>
              <a:buChar char="•"/>
              <a:defRPr sz="2500"/>
            </a:pPr>
            <a:r>
              <a:rPr lang="en-US" dirty="0" smtClean="0"/>
              <a:t>So what is happening here? </a:t>
            </a:r>
          </a:p>
          <a:p>
            <a:pPr marL="342847" indent="-342847">
              <a:buFont typeface="Arial"/>
              <a:buChar char="•"/>
              <a:defRPr sz="2500"/>
            </a:pPr>
            <a:r>
              <a:rPr lang="en-US" dirty="0" smtClean="0"/>
              <a:t>Basically excel is looking at your data points and calculating a line through them that gives the “best” correlation. It is doing this mathematically (computers are super fast at math like this!)</a:t>
            </a:r>
          </a:p>
          <a:p>
            <a:pPr marL="342847" indent="-342847">
              <a:buFont typeface="Arial"/>
              <a:buChar char="•"/>
              <a:defRPr sz="2500"/>
            </a:pPr>
            <a:r>
              <a:rPr lang="en-US" dirty="0" smtClean="0"/>
              <a:t>The takeaway here is that when looking at the data presented the excel sheet can cay “this is the best r-squared value I can find”– it then plots that as your “hypothesis” and calculates the error (it does all this in milliseconds). </a:t>
            </a:r>
          </a:p>
          <a:p>
            <a:pPr marL="342847" indent="-342847">
              <a:buFont typeface="Arial"/>
              <a:buChar char="•"/>
              <a:defRPr sz="2500"/>
            </a:pPr>
            <a:r>
              <a:rPr lang="en-US" b="1" dirty="0" smtClean="0"/>
              <a:t>Now imagine doing this at a large scale! </a:t>
            </a:r>
            <a:endParaRPr lang="en-US" dirty="0"/>
          </a:p>
        </p:txBody>
      </p:sp>
    </p:spTree>
    <p:extLst>
      <p:ext uri="{BB962C8B-B14F-4D97-AF65-F5344CB8AC3E}">
        <p14:creationId xmlns:p14="http://schemas.microsoft.com/office/powerpoint/2010/main" val="240586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Back to the big picture</a:t>
            </a:r>
            <a:endParaRPr dirty="0"/>
          </a:p>
        </p:txBody>
      </p:sp>
      <p:sp>
        <p:nvSpPr>
          <p:cNvPr id="335" name="Shape 335"/>
          <p:cNvSpPr>
            <a:spLocks noGrp="1"/>
          </p:cNvSpPr>
          <p:nvPr>
            <p:ph type="body" idx="1"/>
          </p:nvPr>
        </p:nvSpPr>
        <p:spPr>
          <a:xfrm>
            <a:off x="632057" y="1387835"/>
            <a:ext cx="11734801" cy="5510270"/>
          </a:xfrm>
          <a:prstGeom prst="rect">
            <a:avLst/>
          </a:prstGeom>
        </p:spPr>
        <p:txBody>
          <a:bodyPr/>
          <a:lstStyle/>
          <a:p>
            <a:pPr marL="342847" indent="-342847">
              <a:buFont typeface="Arial"/>
              <a:buChar char="•"/>
              <a:defRPr sz="2500"/>
            </a:pPr>
            <a:r>
              <a:rPr lang="en-US" dirty="0" smtClean="0"/>
              <a:t>To </a:t>
            </a:r>
            <a:r>
              <a:rPr lang="en-US" dirty="0"/>
              <a:t>come back to our machine learning problem- imagine if a </a:t>
            </a:r>
            <a:r>
              <a:rPr lang="en-US" b="1" dirty="0"/>
              <a:t>machine can find these correlations in milliseconds, calculate the “best” one (that gets the most clicks) and say “this particular variable gets you more clicks”. </a:t>
            </a:r>
          </a:p>
          <a:p>
            <a:pPr marL="1003145" lvl="1" indent="-342847">
              <a:buFont typeface="Arial"/>
              <a:buChar char="•"/>
              <a:defRPr sz="2500"/>
            </a:pPr>
            <a:r>
              <a:rPr lang="en-US" dirty="0" smtClean="0"/>
              <a:t>Now imagine that we run through every color in the spectrum by running ads with that color in it (a “blue background” ad, a “red background” ad, a “yellow background” ad). </a:t>
            </a:r>
            <a:endParaRPr lang="en-US" dirty="0"/>
          </a:p>
          <a:p>
            <a:pPr marL="1003145" lvl="1" indent="-342847">
              <a:buFont typeface="Arial"/>
              <a:buChar char="•"/>
              <a:defRPr sz="2500"/>
            </a:pPr>
            <a:r>
              <a:rPr lang="en-US" dirty="0" smtClean="0"/>
              <a:t>Imagine that with each of these we looked at different variables and decided which variables had the “best effect” on clicks (</a:t>
            </a:r>
            <a:r>
              <a:rPr lang="en-US" dirty="0" err="1" smtClean="0"/>
              <a:t>i.e</a:t>
            </a:r>
            <a:r>
              <a:rPr lang="en-US" dirty="0" smtClean="0"/>
              <a:t>: which variables correlated the most with clicks!)</a:t>
            </a:r>
          </a:p>
          <a:p>
            <a:pPr marL="1003145" lvl="1" indent="-342847">
              <a:buFont typeface="Arial"/>
              <a:buChar char="•"/>
              <a:defRPr sz="2500"/>
            </a:pPr>
            <a:r>
              <a:rPr lang="en-US" dirty="0" smtClean="0"/>
              <a:t>So, for example, we decided: “six colors with a yellow background has the highest r squared value with higher clicks!”</a:t>
            </a:r>
          </a:p>
          <a:p>
            <a:pPr marL="1003145" lvl="1" indent="-342847">
              <a:buFont typeface="Arial"/>
              <a:buChar char="•"/>
              <a:defRPr sz="2500"/>
            </a:pPr>
            <a:r>
              <a:rPr lang="en-US" dirty="0" smtClean="0"/>
              <a:t>This is machine learning– which we will be discussing further next week. </a:t>
            </a:r>
            <a:endParaRPr lang="en-US" dirty="0"/>
          </a:p>
        </p:txBody>
      </p:sp>
    </p:spTree>
    <p:extLst>
      <p:ext uri="{BB962C8B-B14F-4D97-AF65-F5344CB8AC3E}">
        <p14:creationId xmlns:p14="http://schemas.microsoft.com/office/powerpoint/2010/main" val="20942368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xfrm>
            <a:off x="634999" y="736600"/>
            <a:ext cx="10648528" cy="431801"/>
          </a:xfrm>
          <a:prstGeom prst="rect">
            <a:avLst/>
          </a:prstGeom>
        </p:spPr>
        <p:txBody>
          <a:bodyPr/>
          <a:lstStyle/>
          <a:p>
            <a:r>
              <a:rPr lang="en-US" dirty="0" smtClean="0"/>
              <a:t>Homework (of course there’s homework!)</a:t>
            </a:r>
            <a:endParaRPr dirty="0"/>
          </a:p>
        </p:txBody>
      </p:sp>
      <p:sp>
        <p:nvSpPr>
          <p:cNvPr id="335" name="Shape 335"/>
          <p:cNvSpPr>
            <a:spLocks noGrp="1"/>
          </p:cNvSpPr>
          <p:nvPr>
            <p:ph type="body" idx="1"/>
          </p:nvPr>
        </p:nvSpPr>
        <p:spPr>
          <a:xfrm>
            <a:off x="632057" y="1387835"/>
            <a:ext cx="11734801" cy="5510270"/>
          </a:xfrm>
          <a:prstGeom prst="rect">
            <a:avLst/>
          </a:prstGeom>
        </p:spPr>
        <p:txBody>
          <a:bodyPr/>
          <a:lstStyle/>
          <a:p>
            <a:pPr marL="342847" indent="-342847">
              <a:buFont typeface="Arial"/>
              <a:buChar char="•"/>
              <a:defRPr sz="2500"/>
            </a:pPr>
            <a:r>
              <a:rPr lang="en-US" dirty="0" smtClean="0"/>
              <a:t>Please go out and find a correlation in your regular work</a:t>
            </a:r>
          </a:p>
          <a:p>
            <a:pPr marL="342847" indent="-342847">
              <a:buFont typeface="Arial"/>
              <a:buChar char="•"/>
              <a:defRPr sz="2500"/>
            </a:pPr>
            <a:r>
              <a:rPr lang="en-US" dirty="0" smtClean="0"/>
              <a:t>It </a:t>
            </a:r>
            <a:r>
              <a:rPr lang="en-US" b="1" dirty="0" smtClean="0"/>
              <a:t>just needs to be two sets of numbers</a:t>
            </a:r>
            <a:r>
              <a:rPr lang="en-US" dirty="0" smtClean="0"/>
              <a:t>. Find something where you have two sets of numbers to line up. It can be “coffee breaks taken vs. hours of sleep” or “soccer scores </a:t>
            </a:r>
            <a:r>
              <a:rPr lang="en-US" dirty="0" err="1" smtClean="0"/>
              <a:t>vs</a:t>
            </a:r>
            <a:r>
              <a:rPr lang="en-US" dirty="0" smtClean="0"/>
              <a:t> stock market” (side note- a friend just wrote his PhD on this!)</a:t>
            </a:r>
          </a:p>
          <a:p>
            <a:pPr marL="342847" indent="-342847">
              <a:buFont typeface="Arial"/>
              <a:buChar char="•"/>
              <a:defRPr sz="2500"/>
            </a:pPr>
            <a:r>
              <a:rPr lang="en-US" dirty="0" smtClean="0"/>
              <a:t>Run a correlation analysis on it and be prepared to present whether or not you found a mathematical correlation in the next class</a:t>
            </a:r>
          </a:p>
        </p:txBody>
      </p:sp>
      <p:pic>
        <p:nvPicPr>
          <p:cNvPr id="2" name="Picture 1"/>
          <p:cNvPicPr>
            <a:picLocks noChangeAspect="1"/>
          </p:cNvPicPr>
          <p:nvPr/>
        </p:nvPicPr>
        <p:blipFill>
          <a:blip r:embed="rId2"/>
          <a:stretch>
            <a:fillRect/>
          </a:stretch>
        </p:blipFill>
        <p:spPr>
          <a:xfrm>
            <a:off x="4331342" y="4243137"/>
            <a:ext cx="3352801" cy="2425700"/>
          </a:xfrm>
          <a:prstGeom prst="rect">
            <a:avLst/>
          </a:prstGeom>
        </p:spPr>
      </p:pic>
    </p:spTree>
    <p:extLst>
      <p:ext uri="{BB962C8B-B14F-4D97-AF65-F5344CB8AC3E}">
        <p14:creationId xmlns:p14="http://schemas.microsoft.com/office/powerpoint/2010/main" val="10081829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p:cNvSpPr>
          <p:nvPr>
            <p:ph type="body" idx="13"/>
          </p:nvPr>
        </p:nvSpPr>
        <p:spPr>
          <a:xfrm>
            <a:off x="635000" y="736602"/>
            <a:ext cx="9534535" cy="431801"/>
          </a:xfrm>
          <a:prstGeom prst="rect">
            <a:avLst/>
          </a:prstGeom>
        </p:spPr>
        <p:txBody>
          <a:bodyPr/>
          <a:lstStyle/>
          <a:p>
            <a:r>
              <a:rPr lang="en-US" dirty="0" smtClean="0"/>
              <a:t>Summary</a:t>
            </a:r>
            <a:endParaRPr dirty="0"/>
          </a:p>
        </p:txBody>
      </p:sp>
      <p:sp>
        <p:nvSpPr>
          <p:cNvPr id="315" name="Shape 315"/>
          <p:cNvSpPr>
            <a:spLocks noGrp="1"/>
          </p:cNvSpPr>
          <p:nvPr>
            <p:ph type="body" idx="1"/>
          </p:nvPr>
        </p:nvSpPr>
        <p:spPr>
          <a:xfrm>
            <a:off x="635001" y="1409700"/>
            <a:ext cx="11734800" cy="3810000"/>
          </a:xfrm>
          <a:prstGeom prst="rect">
            <a:avLst/>
          </a:prstGeom>
        </p:spPr>
        <p:txBody>
          <a:bodyPr/>
          <a:lstStyle/>
          <a:p>
            <a:pPr marL="1095233" lvl="1" indent="-435140">
              <a:buFont typeface="Arial"/>
              <a:buChar char="•"/>
            </a:pPr>
            <a:r>
              <a:rPr lang="en-US" sz="4100" dirty="0">
                <a:solidFill>
                  <a:schemeClr val="bg1"/>
                </a:solidFill>
              </a:rPr>
              <a:t>CONFUSED?</a:t>
            </a:r>
          </a:p>
          <a:p>
            <a:pPr marL="1095233" lvl="1" indent="-435140">
              <a:buFont typeface="Arial"/>
              <a:buChar char="•"/>
            </a:pPr>
            <a:r>
              <a:rPr lang="en-US" sz="4100" dirty="0">
                <a:solidFill>
                  <a:schemeClr val="bg1"/>
                </a:solidFill>
              </a:rPr>
              <a:t>Good- </a:t>
            </a:r>
            <a:r>
              <a:rPr lang="en-US" sz="4100" b="1" dirty="0">
                <a:solidFill>
                  <a:schemeClr val="bg1"/>
                </a:solidFill>
              </a:rPr>
              <a:t>ASK QUESTIONS!</a:t>
            </a:r>
            <a:endParaRPr lang="en-US" sz="4100" dirty="0">
              <a:solidFill>
                <a:schemeClr val="bg1"/>
              </a:solidFill>
            </a:endParaRPr>
          </a:p>
        </p:txBody>
      </p:sp>
      <p:pic>
        <p:nvPicPr>
          <p:cNvPr id="2" name="Picture 1"/>
          <p:cNvPicPr>
            <a:picLocks noChangeAspect="1"/>
          </p:cNvPicPr>
          <p:nvPr/>
        </p:nvPicPr>
        <p:blipFill>
          <a:blip r:embed="rId3"/>
          <a:stretch>
            <a:fillRect/>
          </a:stretch>
        </p:blipFill>
        <p:spPr>
          <a:xfrm>
            <a:off x="3570581" y="2767045"/>
            <a:ext cx="4826661" cy="4421029"/>
          </a:xfrm>
          <a:prstGeom prst="rect">
            <a:avLst/>
          </a:prstGeom>
        </p:spPr>
      </p:pic>
    </p:spTree>
    <p:extLst>
      <p:ext uri="{BB962C8B-B14F-4D97-AF65-F5344CB8AC3E}">
        <p14:creationId xmlns:p14="http://schemas.microsoft.com/office/powerpoint/2010/main" val="24340184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body" idx="13"/>
          </p:nvPr>
        </p:nvSpPr>
        <p:spPr>
          <a:prstGeom prst="rect">
            <a:avLst/>
          </a:prstGeom>
        </p:spPr>
        <p:txBody>
          <a:bodyPr/>
          <a:lstStyle/>
          <a:p>
            <a:r>
              <a:t>Introduction</a:t>
            </a:r>
          </a:p>
        </p:txBody>
      </p:sp>
      <p:sp>
        <p:nvSpPr>
          <p:cNvPr id="329" name="Shape 329"/>
          <p:cNvSpPr>
            <a:spLocks noGrp="1"/>
          </p:cNvSpPr>
          <p:nvPr>
            <p:ph type="body" idx="14"/>
          </p:nvPr>
        </p:nvSpPr>
        <p:spPr>
          <a:xfrm>
            <a:off x="635001" y="1473201"/>
            <a:ext cx="11734800" cy="2802241"/>
          </a:xfrm>
          <a:prstGeom prst="rect">
            <a:avLst/>
          </a:prstGeom>
        </p:spPr>
        <p:txBody>
          <a:bodyPr/>
          <a:lstStyle/>
          <a:p>
            <a:r>
              <a:rPr lang="en-US" dirty="0" smtClean="0"/>
              <a:t>Creative analytics</a:t>
            </a:r>
            <a:endParaRPr dirty="0"/>
          </a:p>
        </p:txBody>
      </p:sp>
    </p:spTree>
  </p:cSld>
  <p:clrMapOvr>
    <a:masterClrMapping/>
  </p:clrMapOvr>
  <p:transition xmlns:p14="http://schemas.microsoft.com/office/powerpoint/2010/mai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The story behind big data</a:t>
            </a:r>
            <a:endParaRPr dirty="0"/>
          </a:p>
        </p:txBody>
      </p:sp>
      <p:sp>
        <p:nvSpPr>
          <p:cNvPr id="335" name="Shape 335"/>
          <p:cNvSpPr>
            <a:spLocks noGrp="1"/>
          </p:cNvSpPr>
          <p:nvPr>
            <p:ph type="body" idx="1"/>
          </p:nvPr>
        </p:nvSpPr>
        <p:spPr>
          <a:xfrm>
            <a:off x="618964" y="2197493"/>
            <a:ext cx="11734801" cy="4038600"/>
          </a:xfrm>
          <a:prstGeom prst="rect">
            <a:avLst/>
          </a:prstGeom>
        </p:spPr>
        <p:txBody>
          <a:bodyPr/>
          <a:lstStyle/>
          <a:p>
            <a:pPr>
              <a:buSzPct val="70000"/>
              <a:defRPr sz="2500"/>
            </a:pPr>
            <a:r>
              <a:rPr lang="en-US" sz="3200" dirty="0"/>
              <a:t>“We are looking to bridge this gap not via marketing knowledge. That we know and we are ahead of the pack at Circus; what we are seeking is to pioneer the gap between Data and Creative for a broader audience and not coders. “	</a:t>
            </a:r>
          </a:p>
          <a:p>
            <a:pPr>
              <a:buSzPct val="70000"/>
              <a:defRPr sz="2500"/>
            </a:pPr>
            <a:r>
              <a:rPr lang="en-US" sz="3200" dirty="0"/>
              <a:t>												--Chris Roberts</a:t>
            </a:r>
          </a:p>
        </p:txBody>
      </p:sp>
    </p:spTree>
  </p:cSld>
  <p:clrMapOvr>
    <a:masterClrMapping/>
  </p:clrMapOvr>
  <p:transition xmlns:p14="http://schemas.microsoft.com/office/powerpoint/2010/mai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The story behind big data</a:t>
            </a:r>
            <a:endParaRPr dirty="0"/>
          </a:p>
        </p:txBody>
      </p:sp>
      <p:sp>
        <p:nvSpPr>
          <p:cNvPr id="334" name="Shape 334"/>
          <p:cNvSpPr>
            <a:spLocks noGrp="1"/>
          </p:cNvSpPr>
          <p:nvPr>
            <p:ph type="title"/>
          </p:nvPr>
        </p:nvSpPr>
        <p:spPr>
          <a:prstGeom prst="rect">
            <a:avLst/>
          </a:prstGeom>
        </p:spPr>
        <p:txBody>
          <a:bodyPr/>
          <a:lstStyle/>
          <a:p>
            <a:r>
              <a:rPr lang="en-US" dirty="0" smtClean="0"/>
              <a:t>How do we measure?</a:t>
            </a:r>
            <a:endParaRPr dirty="0"/>
          </a:p>
        </p:txBody>
      </p:sp>
      <p:sp>
        <p:nvSpPr>
          <p:cNvPr id="335" name="Shape 335"/>
          <p:cNvSpPr>
            <a:spLocks noGrp="1"/>
          </p:cNvSpPr>
          <p:nvPr>
            <p:ph type="body" idx="1"/>
          </p:nvPr>
        </p:nvSpPr>
        <p:spPr>
          <a:xfrm>
            <a:off x="618964" y="2197493"/>
            <a:ext cx="11734801" cy="4038600"/>
          </a:xfrm>
          <a:prstGeom prst="rect">
            <a:avLst/>
          </a:prstGeom>
        </p:spPr>
        <p:txBody>
          <a:bodyPr/>
          <a:lstStyle/>
          <a:p>
            <a:pPr marL="457129" indent="-457129">
              <a:buSzPct val="70000"/>
              <a:buFont typeface="Arial"/>
              <a:buChar char="•"/>
              <a:defRPr sz="2500"/>
            </a:pPr>
            <a:r>
              <a:rPr lang="en-US" sz="3200" dirty="0"/>
              <a:t>Please take a minute to think about one of the biggest issues in modern business: the </a:t>
            </a:r>
            <a:r>
              <a:rPr lang="en-US" sz="3200" b="1" dirty="0"/>
              <a:t>Key Performance Indicator</a:t>
            </a:r>
          </a:p>
          <a:p>
            <a:pPr marL="457129" indent="-457129">
              <a:buSzPct val="70000"/>
              <a:buFont typeface="Arial"/>
              <a:buChar char="•"/>
              <a:defRPr sz="2500"/>
            </a:pPr>
            <a:r>
              <a:rPr lang="en-US" sz="3200" b="1" dirty="0"/>
              <a:t>KPIs </a:t>
            </a:r>
            <a:r>
              <a:rPr lang="en-US" sz="3200" dirty="0"/>
              <a:t>– as understood in the modern business context– are measures of whether something is “good” or not. </a:t>
            </a:r>
          </a:p>
          <a:p>
            <a:pPr marL="457129" indent="-457129">
              <a:buSzPct val="70000"/>
              <a:buFont typeface="Arial"/>
              <a:buChar char="•"/>
              <a:defRPr sz="2500"/>
            </a:pPr>
            <a:r>
              <a:rPr lang="en-US" sz="3200" dirty="0"/>
              <a:t>Across most parts of the business our KPIs are industry standard. </a:t>
            </a:r>
          </a:p>
          <a:p>
            <a:pPr marL="457129" indent="-457129">
              <a:buSzPct val="70000"/>
              <a:buFont typeface="Arial"/>
              <a:buChar char="•"/>
              <a:defRPr sz="2500"/>
            </a:pPr>
            <a:r>
              <a:rPr lang="en-US" sz="3200" dirty="0"/>
              <a:t>Please take a minute and write down three of the </a:t>
            </a:r>
            <a:r>
              <a:rPr lang="en-US" sz="3200" b="1" dirty="0"/>
              <a:t>KPIs</a:t>
            </a:r>
            <a:r>
              <a:rPr lang="en-US" sz="3200" dirty="0"/>
              <a:t> most applicable to your job</a:t>
            </a:r>
          </a:p>
        </p:txBody>
      </p:sp>
    </p:spTree>
    <p:extLst>
      <p:ext uri="{BB962C8B-B14F-4D97-AF65-F5344CB8AC3E}">
        <p14:creationId xmlns:p14="http://schemas.microsoft.com/office/powerpoint/2010/main" val="987895390"/>
      </p:ext>
    </p:extLst>
  </p:cSld>
  <p:clrMapOvr>
    <a:masterClrMapping/>
  </p:clrMapOvr>
  <p:transition xmlns:p14="http://schemas.microsoft.com/office/powerpoint/2010/mai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The story behind big data</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Most of us probably utilized industry standard KPIs. If we think of them visually (on a pyramid) they would all spring from two basic measurements (in any business): </a:t>
            </a:r>
            <a:r>
              <a:rPr lang="en-US" b="1" dirty="0" smtClean="0"/>
              <a:t>Cost </a:t>
            </a:r>
            <a:r>
              <a:rPr lang="en-US" b="1" dirty="0" err="1" smtClean="0"/>
              <a:t>vs</a:t>
            </a:r>
            <a:r>
              <a:rPr lang="en-US" b="1" dirty="0" smtClean="0"/>
              <a:t> Revenue</a:t>
            </a:r>
          </a:p>
          <a:p>
            <a:pPr marL="1003145" lvl="1" indent="-342847">
              <a:buFont typeface="Arial"/>
              <a:buChar char="•"/>
              <a:defRPr sz="2500"/>
            </a:pPr>
            <a:r>
              <a:rPr lang="en-US" dirty="0" smtClean="0"/>
              <a:t>…or as we say in Marketing: </a:t>
            </a:r>
          </a:p>
          <a:p>
            <a:pPr marL="1460274" lvl="2" indent="-342847">
              <a:buFont typeface="Arial"/>
              <a:buChar char="•"/>
              <a:defRPr sz="2500"/>
            </a:pPr>
            <a:r>
              <a:rPr lang="en-US" b="1" dirty="0" smtClean="0"/>
              <a:t>Cost per Acquisition </a:t>
            </a:r>
            <a:r>
              <a:rPr lang="en-US" b="1" dirty="0" err="1" smtClean="0"/>
              <a:t>vs</a:t>
            </a:r>
            <a:r>
              <a:rPr lang="en-US" b="1" dirty="0" smtClean="0"/>
              <a:t> Lifetime Value</a:t>
            </a:r>
          </a:p>
          <a:p>
            <a:pPr marL="1003145" lvl="1" indent="-342847">
              <a:buFont typeface="Arial"/>
              <a:buChar char="•"/>
              <a:defRPr sz="2500"/>
            </a:pPr>
            <a:r>
              <a:rPr lang="en-US" dirty="0" smtClean="0"/>
              <a:t>…or as we say in Operations (at Amazon):</a:t>
            </a:r>
          </a:p>
          <a:p>
            <a:pPr marL="1460274" lvl="2" indent="-342847">
              <a:buFont typeface="Arial"/>
              <a:buChar char="•"/>
              <a:defRPr sz="2500"/>
            </a:pPr>
            <a:r>
              <a:rPr lang="en-US" b="1" dirty="0" smtClean="0"/>
              <a:t>Variable Cost per Unit </a:t>
            </a:r>
            <a:r>
              <a:rPr lang="en-US" b="1" dirty="0" err="1" smtClean="0"/>
              <a:t>vs</a:t>
            </a:r>
            <a:r>
              <a:rPr lang="en-US" b="1" dirty="0" smtClean="0"/>
              <a:t> Revenue per unit</a:t>
            </a:r>
            <a:endParaRPr lang="en-US" b="1" dirty="0"/>
          </a:p>
          <a:p>
            <a:pPr marL="1003145" lvl="1" indent="-342847">
              <a:buFont typeface="Arial"/>
              <a:buChar char="•"/>
              <a:defRPr sz="2500"/>
            </a:pPr>
            <a:r>
              <a:rPr lang="en-US" dirty="0" smtClean="0"/>
              <a:t>…or as we say in finance:</a:t>
            </a:r>
          </a:p>
          <a:p>
            <a:pPr marL="1460274" lvl="2" indent="-342847">
              <a:buFont typeface="Arial"/>
              <a:buChar char="•"/>
              <a:defRPr sz="2500"/>
            </a:pPr>
            <a:r>
              <a:rPr lang="en-US" b="1" dirty="0" smtClean="0"/>
              <a:t>Liabilities </a:t>
            </a:r>
            <a:r>
              <a:rPr lang="en-US" b="1" dirty="0" err="1" smtClean="0"/>
              <a:t>vs</a:t>
            </a:r>
            <a:r>
              <a:rPr lang="en-US" b="1" dirty="0" smtClean="0"/>
              <a:t> Assets</a:t>
            </a:r>
          </a:p>
        </p:txBody>
      </p:sp>
      <p:pic>
        <p:nvPicPr>
          <p:cNvPr id="4" name="Picture 3"/>
          <p:cNvPicPr>
            <a:picLocks noChangeAspect="1"/>
          </p:cNvPicPr>
          <p:nvPr/>
        </p:nvPicPr>
        <p:blipFill>
          <a:blip r:embed="rId2"/>
          <a:stretch>
            <a:fillRect/>
          </a:stretch>
        </p:blipFill>
        <p:spPr>
          <a:xfrm>
            <a:off x="9051952" y="4221375"/>
            <a:ext cx="3149601" cy="2578100"/>
          </a:xfrm>
          <a:prstGeom prst="rect">
            <a:avLst/>
          </a:prstGeom>
        </p:spPr>
      </p:pic>
    </p:spTree>
    <p:extLst>
      <p:ext uri="{BB962C8B-B14F-4D97-AF65-F5344CB8AC3E}">
        <p14:creationId xmlns:p14="http://schemas.microsoft.com/office/powerpoint/2010/main" val="455852068"/>
      </p:ext>
    </p:extLst>
  </p:cSld>
  <p:clrMapOvr>
    <a:masterClrMapping/>
  </p:clrMapOvr>
  <p:transition xmlns:p14="http://schemas.microsoft.com/office/powerpoint/2010/mai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The story behind big data</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All of these </a:t>
            </a:r>
            <a:r>
              <a:rPr lang="en-US" b="1" dirty="0" smtClean="0"/>
              <a:t>KPIs</a:t>
            </a:r>
            <a:r>
              <a:rPr lang="en-US" dirty="0" smtClean="0"/>
              <a:t> are supported by numerous other </a:t>
            </a:r>
            <a:r>
              <a:rPr lang="en-US" b="1" dirty="0" smtClean="0"/>
              <a:t>KPIs</a:t>
            </a:r>
            <a:r>
              <a:rPr lang="en-US" dirty="0" smtClean="0"/>
              <a:t>, including:</a:t>
            </a:r>
          </a:p>
          <a:p>
            <a:pPr marL="1003145" lvl="1" indent="-342847">
              <a:buFont typeface="Arial"/>
              <a:buChar char="•"/>
              <a:defRPr sz="2500"/>
            </a:pPr>
            <a:r>
              <a:rPr lang="en-US" b="1" dirty="0" smtClean="0"/>
              <a:t>Cost per Click</a:t>
            </a:r>
          </a:p>
          <a:p>
            <a:pPr marL="1003145" lvl="1" indent="-342847">
              <a:buFont typeface="Arial"/>
              <a:buChar char="•"/>
              <a:defRPr sz="2500"/>
            </a:pPr>
            <a:r>
              <a:rPr lang="en-US" b="1" dirty="0" smtClean="0"/>
              <a:t>Cost per mille (thousand page views)</a:t>
            </a:r>
          </a:p>
          <a:p>
            <a:pPr marL="1003145" lvl="1" indent="-342847">
              <a:buFont typeface="Arial"/>
              <a:buChar char="•"/>
              <a:defRPr sz="2500"/>
            </a:pPr>
            <a:r>
              <a:rPr lang="en-US" b="1" dirty="0" smtClean="0"/>
              <a:t>Churn rate of a user</a:t>
            </a:r>
          </a:p>
          <a:p>
            <a:pPr marL="1003145" lvl="1" indent="-342847">
              <a:buFont typeface="Arial"/>
              <a:buChar char="•"/>
              <a:defRPr sz="2500"/>
            </a:pPr>
            <a:r>
              <a:rPr lang="en-US" b="1" dirty="0" smtClean="0"/>
              <a:t>Bounce rate</a:t>
            </a:r>
          </a:p>
          <a:p>
            <a:pPr marL="1003145" lvl="1" indent="-342847">
              <a:buFont typeface="Arial"/>
              <a:buChar char="•"/>
              <a:defRPr sz="2500"/>
            </a:pPr>
            <a:r>
              <a:rPr lang="en-US" b="1" dirty="0" smtClean="0"/>
              <a:t>And so many more…</a:t>
            </a:r>
          </a:p>
          <a:p>
            <a:pPr marL="342847" indent="-342847">
              <a:buFont typeface="Arial"/>
              <a:buChar char="•"/>
              <a:defRPr sz="2500"/>
            </a:pPr>
            <a:r>
              <a:rPr lang="en-US" dirty="0" smtClean="0"/>
              <a:t>If you imagine the whole KPI chain as a pyramid- </a:t>
            </a:r>
          </a:p>
          <a:p>
            <a:pPr>
              <a:defRPr sz="2500"/>
            </a:pPr>
            <a:r>
              <a:rPr lang="en-US" dirty="0" smtClean="0"/>
              <a:t>they all lead up to the fundamental question of </a:t>
            </a:r>
            <a:r>
              <a:rPr lang="en-US" b="1" dirty="0" smtClean="0"/>
              <a:t>Revenue </a:t>
            </a:r>
            <a:r>
              <a:rPr lang="en-US" b="1" dirty="0" err="1" smtClean="0"/>
              <a:t>vs</a:t>
            </a:r>
            <a:r>
              <a:rPr lang="en-US" b="1" dirty="0" smtClean="0"/>
              <a:t> Cost</a:t>
            </a:r>
            <a:endParaRPr lang="en-US" dirty="0" smtClean="0"/>
          </a:p>
        </p:txBody>
      </p:sp>
      <p:pic>
        <p:nvPicPr>
          <p:cNvPr id="2" name="Picture 1"/>
          <p:cNvPicPr>
            <a:picLocks noChangeAspect="1"/>
          </p:cNvPicPr>
          <p:nvPr/>
        </p:nvPicPr>
        <p:blipFill>
          <a:blip r:embed="rId2"/>
          <a:stretch>
            <a:fillRect/>
          </a:stretch>
        </p:blipFill>
        <p:spPr>
          <a:xfrm>
            <a:off x="10221591" y="4189691"/>
            <a:ext cx="2145266" cy="2678914"/>
          </a:xfrm>
          <a:prstGeom prst="rect">
            <a:avLst/>
          </a:prstGeom>
        </p:spPr>
      </p:pic>
    </p:spTree>
    <p:extLst>
      <p:ext uri="{BB962C8B-B14F-4D97-AF65-F5344CB8AC3E}">
        <p14:creationId xmlns:p14="http://schemas.microsoft.com/office/powerpoint/2010/main" val="2811199173"/>
      </p:ext>
    </p:extLst>
  </p:cSld>
  <p:clrMapOvr>
    <a:masterClrMapping/>
  </p:clrMapOvr>
  <p:transition xmlns:p14="http://schemas.microsoft.com/office/powerpoint/2010/mai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The story behind big data</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smtClean="0"/>
              <a:t>As we go into the realm of asking about creative measurements we are passing in to relatively uncharted territory- outside of items that have “standard” measurements.</a:t>
            </a:r>
          </a:p>
          <a:p>
            <a:pPr marL="342847" indent="-342847">
              <a:buFont typeface="Arial"/>
              <a:buChar char="•"/>
              <a:defRPr sz="2500"/>
            </a:pPr>
            <a:r>
              <a:rPr lang="en-US" dirty="0" smtClean="0"/>
              <a:t>The challenge in presenting here is around the question of what makes this a </a:t>
            </a:r>
            <a:r>
              <a:rPr lang="en-US" b="1" dirty="0" smtClean="0"/>
              <a:t>good ad</a:t>
            </a:r>
            <a:r>
              <a:rPr lang="en-US" dirty="0" smtClean="0"/>
              <a:t> </a:t>
            </a:r>
            <a:r>
              <a:rPr lang="en-US" dirty="0" err="1" smtClean="0"/>
              <a:t>vs</a:t>
            </a:r>
            <a:r>
              <a:rPr lang="en-US" dirty="0" smtClean="0"/>
              <a:t> a </a:t>
            </a:r>
            <a:r>
              <a:rPr lang="en-US" b="1" dirty="0" smtClean="0"/>
              <a:t>bad ad</a:t>
            </a:r>
            <a:r>
              <a:rPr lang="en-US" dirty="0" smtClean="0"/>
              <a:t>. </a:t>
            </a:r>
          </a:p>
          <a:p>
            <a:pPr marL="342847" indent="-342847">
              <a:buFont typeface="Arial"/>
              <a:buChar char="•"/>
              <a:defRPr sz="2500"/>
            </a:pPr>
            <a:r>
              <a:rPr lang="en-US" dirty="0" smtClean="0"/>
              <a:t>The old school KPI method would say “well if customers click on it and it makes money</a:t>
            </a:r>
            <a:r>
              <a:rPr lang="en-US" dirty="0" smtClean="0">
                <a:sym typeface="Wingdings"/>
              </a:rPr>
              <a:t> good. If not bad (Revenue </a:t>
            </a:r>
            <a:r>
              <a:rPr lang="en-US" dirty="0" err="1" smtClean="0">
                <a:sym typeface="Wingdings"/>
              </a:rPr>
              <a:t>vs</a:t>
            </a:r>
            <a:r>
              <a:rPr lang="en-US" dirty="0" smtClean="0">
                <a:sym typeface="Wingdings"/>
              </a:rPr>
              <a:t> cost again!)</a:t>
            </a:r>
          </a:p>
        </p:txBody>
      </p:sp>
      <p:pic>
        <p:nvPicPr>
          <p:cNvPr id="3" name="Picture 2"/>
          <p:cNvPicPr>
            <a:picLocks noChangeAspect="1"/>
          </p:cNvPicPr>
          <p:nvPr/>
        </p:nvPicPr>
        <p:blipFill>
          <a:blip r:embed="rId2"/>
          <a:stretch>
            <a:fillRect/>
          </a:stretch>
        </p:blipFill>
        <p:spPr>
          <a:xfrm>
            <a:off x="3731558" y="4400739"/>
            <a:ext cx="5730493" cy="2631526"/>
          </a:xfrm>
          <a:prstGeom prst="rect">
            <a:avLst/>
          </a:prstGeom>
        </p:spPr>
      </p:pic>
    </p:spTree>
    <p:extLst>
      <p:ext uri="{BB962C8B-B14F-4D97-AF65-F5344CB8AC3E}">
        <p14:creationId xmlns:p14="http://schemas.microsoft.com/office/powerpoint/2010/main" val="3368146220"/>
      </p:ext>
    </p:extLst>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body" idx="13"/>
          </p:nvPr>
        </p:nvSpPr>
        <p:spPr>
          <a:prstGeom prst="rect">
            <a:avLst/>
          </a:prstGeom>
        </p:spPr>
        <p:txBody>
          <a:bodyPr/>
          <a:lstStyle/>
          <a:p>
            <a:r>
              <a:rPr lang="en-US" dirty="0" smtClean="0"/>
              <a:t>The story behind big data</a:t>
            </a:r>
            <a:endParaRPr dirty="0"/>
          </a:p>
        </p:txBody>
      </p:sp>
      <p:sp>
        <p:nvSpPr>
          <p:cNvPr id="335" name="Shape 335"/>
          <p:cNvSpPr>
            <a:spLocks noGrp="1"/>
          </p:cNvSpPr>
          <p:nvPr>
            <p:ph type="body" idx="1"/>
          </p:nvPr>
        </p:nvSpPr>
        <p:spPr>
          <a:xfrm>
            <a:off x="632057" y="1387836"/>
            <a:ext cx="11734801" cy="4835165"/>
          </a:xfrm>
          <a:prstGeom prst="rect">
            <a:avLst/>
          </a:prstGeom>
        </p:spPr>
        <p:txBody>
          <a:bodyPr/>
          <a:lstStyle/>
          <a:p>
            <a:pPr marL="342847" indent="-342847">
              <a:buFont typeface="Arial"/>
              <a:buChar char="•"/>
              <a:defRPr sz="2500"/>
            </a:pPr>
            <a:r>
              <a:rPr lang="en-US" dirty="0">
                <a:sym typeface="Wingdings"/>
              </a:rPr>
              <a:t>That </a:t>
            </a:r>
            <a:r>
              <a:rPr lang="en-US" b="1" dirty="0">
                <a:sym typeface="Wingdings"/>
              </a:rPr>
              <a:t>is</a:t>
            </a:r>
            <a:r>
              <a:rPr lang="en-US" dirty="0">
                <a:sym typeface="Wingdings"/>
              </a:rPr>
              <a:t> one way to look at things- but keeping in mind that </a:t>
            </a:r>
            <a:r>
              <a:rPr lang="en-US" b="1" dirty="0">
                <a:sym typeface="Wingdings"/>
              </a:rPr>
              <a:t>bad ads</a:t>
            </a:r>
            <a:r>
              <a:rPr lang="en-US" dirty="0">
                <a:sym typeface="Wingdings"/>
              </a:rPr>
              <a:t> are a cost center (artist time, production time, photography)- </a:t>
            </a:r>
            <a:r>
              <a:rPr lang="en-US" dirty="0" smtClean="0">
                <a:sym typeface="Wingdings"/>
              </a:rPr>
              <a:t>so our learning curve means that we must put out and test bad ads again and again and again and again in order to learn</a:t>
            </a:r>
          </a:p>
          <a:p>
            <a:pPr marL="342847" indent="-342847">
              <a:buFont typeface="Arial"/>
              <a:buChar char="•"/>
              <a:defRPr sz="2500"/>
            </a:pPr>
            <a:r>
              <a:rPr lang="en-US" dirty="0" smtClean="0">
                <a:sym typeface="Wingdings"/>
              </a:rPr>
              <a:t>The </a:t>
            </a:r>
            <a:r>
              <a:rPr lang="en-US" dirty="0">
                <a:sym typeface="Wingdings"/>
              </a:rPr>
              <a:t>question becomes: </a:t>
            </a:r>
            <a:r>
              <a:rPr lang="en-US" b="1" dirty="0">
                <a:sym typeface="Wingdings"/>
              </a:rPr>
              <a:t>how do we create good ads with the minimum </a:t>
            </a:r>
            <a:r>
              <a:rPr lang="en-US" b="1" dirty="0" smtClean="0">
                <a:sym typeface="Wingdings"/>
              </a:rPr>
              <a:t>investment</a:t>
            </a:r>
            <a:r>
              <a:rPr lang="en-US" b="1" dirty="0">
                <a:sym typeface="Wingdings"/>
              </a:rPr>
              <a:t> </a:t>
            </a:r>
            <a:r>
              <a:rPr lang="en-US" b="1" dirty="0" smtClean="0">
                <a:sym typeface="Wingdings"/>
              </a:rPr>
              <a:t>(the fewest “bad” ads)?</a:t>
            </a:r>
          </a:p>
          <a:p>
            <a:pPr marL="342847" indent="-342847">
              <a:buFont typeface="Arial"/>
              <a:buChar char="•"/>
              <a:defRPr sz="2500"/>
            </a:pPr>
            <a:r>
              <a:rPr lang="en-US" b="1" dirty="0" smtClean="0">
                <a:sym typeface="Wingdings"/>
              </a:rPr>
              <a:t>This</a:t>
            </a:r>
            <a:r>
              <a:rPr lang="en-US" dirty="0" smtClean="0">
                <a:sym typeface="Wingdings"/>
              </a:rPr>
              <a:t> is where data science and machine learning are kind of changing the game across multiple industries and </a:t>
            </a:r>
            <a:r>
              <a:rPr lang="en-US" b="1" dirty="0" smtClean="0">
                <a:sym typeface="Wingdings"/>
              </a:rPr>
              <a:t>this</a:t>
            </a:r>
            <a:r>
              <a:rPr lang="en-US" dirty="0" smtClean="0">
                <a:sym typeface="Wingdings"/>
              </a:rPr>
              <a:t> is how I read Chris’ quote from the front:</a:t>
            </a:r>
          </a:p>
          <a:p>
            <a:pPr marL="342847" indent="-342847">
              <a:buFont typeface="Arial"/>
              <a:buChar char="•"/>
              <a:defRPr sz="2500"/>
            </a:pPr>
            <a:r>
              <a:rPr lang="en-US" b="1" dirty="0" smtClean="0">
                <a:sym typeface="Wingdings"/>
              </a:rPr>
              <a:t>How do we bridge the gap between creative people and analytical machines in order to give creative people the best guidance on how to create “good” art? </a:t>
            </a:r>
          </a:p>
          <a:p>
            <a:pPr marL="342847" indent="-342847">
              <a:buFont typeface="Arial"/>
              <a:buChar char="•"/>
              <a:defRPr sz="2500"/>
            </a:pPr>
            <a:r>
              <a:rPr lang="en-US" b="1" dirty="0" smtClean="0">
                <a:sym typeface="Wingdings"/>
              </a:rPr>
              <a:t>Can a machine know “good” art and provide this guidance? How? </a:t>
            </a:r>
          </a:p>
          <a:p>
            <a:pPr marL="342847" indent="-342847">
              <a:buFont typeface="Arial"/>
              <a:buChar char="•"/>
              <a:defRPr sz="2500"/>
            </a:pPr>
            <a:r>
              <a:rPr lang="en-US" b="1" dirty="0" smtClean="0">
                <a:sym typeface="Wingdings"/>
              </a:rPr>
              <a:t>Do Robots dream of Electric Sheep? (can an artificial intelligence tell what is good “art”?)</a:t>
            </a:r>
            <a:endParaRPr lang="en-US" b="1" dirty="0"/>
          </a:p>
        </p:txBody>
      </p:sp>
    </p:spTree>
    <p:extLst>
      <p:ext uri="{BB962C8B-B14F-4D97-AF65-F5344CB8AC3E}">
        <p14:creationId xmlns:p14="http://schemas.microsoft.com/office/powerpoint/2010/main" val="3795043189"/>
      </p:ext>
    </p:extLst>
  </p:cSld>
  <p:clrMapOvr>
    <a:masterClrMapping/>
  </p:clrMapOvr>
  <p:transition xmlns:p14="http://schemas.microsoft.com/office/powerpoint/2010/mai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3929</TotalTime>
  <Words>2684</Words>
  <Application>Microsoft Macintosh PowerPoint</Application>
  <PresentationFormat>Custom</PresentationFormat>
  <Paragraphs>167</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White</vt:lpstr>
      <vt:lpstr>PowerPoint Presentation</vt:lpstr>
      <vt:lpstr>Learning objectives</vt:lpstr>
      <vt:lpstr>PowerPoint Presentation</vt:lpstr>
      <vt:lpstr>PowerPoint Presentation</vt:lpstr>
      <vt:lpstr>How do we measure?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Fernando Pombeiro</cp:lastModifiedBy>
  <cp:revision>27</cp:revision>
  <dcterms:modified xsi:type="dcterms:W3CDTF">2017-02-05T20:35:29Z</dcterms:modified>
</cp:coreProperties>
</file>