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1134" r:id="rId2"/>
    <p:sldId id="1177" r:id="rId3"/>
    <p:sldId id="1154" r:id="rId4"/>
    <p:sldId id="1343" r:id="rId5"/>
    <p:sldId id="1339" r:id="rId6"/>
    <p:sldId id="1340" r:id="rId7"/>
    <p:sldId id="1341" r:id="rId8"/>
    <p:sldId id="134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ad" id="{3B47674B-61A2-49D9-A5F0-13F86B24E8DC}">
          <p14:sldIdLst/>
        </p14:section>
        <p14:section name="0:Day 1 Intro to ES" id="{420CD393-EEFB-4C16-9E47-BAB7E0E61DC2}">
          <p14:sldIdLst/>
        </p14:section>
        <p14:section name="1: Overview of ES" id="{579290CD-0296-47C4-9BCF-FD22882B4B61}">
          <p14:sldIdLst/>
        </p14:section>
        <p14:section name="2: Architecture and Components" id="{04A2151F-C636-460F-9C28-A084D698BEB0}">
          <p14:sldIdLst>
            <p14:sldId id="1134"/>
            <p14:sldId id="1177"/>
            <p14:sldId id="1154"/>
            <p14:sldId id="1343"/>
            <p14:sldId id="1339"/>
            <p14:sldId id="1340"/>
            <p14:sldId id="1341"/>
            <p14:sldId id="1342"/>
          </p14:sldIdLst>
        </p14:section>
        <p14:section name="3: Data Importation" id="{FEA7C477-046D-47EF-8B99-25B21D9EEFD0}">
          <p14:sldIdLst/>
        </p14:section>
        <p14:section name="4: Queries" id="{C0AE2F83-BA4C-4513-B2FF-8AE5F863793E}">
          <p14:sldIdLst/>
        </p14:section>
        <p14:section name="5: Analyzers" id="{A13175FF-0BB5-40CE-8D84-4EB232CC48B2}">
          <p14:sldIdLst/>
        </p14:section>
        <p14:section name="Day 2 Agenda" id="{FD22986F-60D1-4769-92FF-6DD569A85887}">
          <p14:sldIdLst/>
        </p14:section>
        <p14:section name="6:Mappings" id="{73C16BC5-2B1A-4D29-A411-7E9F60C4DA43}">
          <p14:sldIdLst/>
        </p14:section>
        <p14:section name="7: ES DSL" id="{31A61B25-A733-4631-BA35-8EB72996EC2B}">
          <p14:sldIdLst/>
        </p14:section>
        <p14:section name="8: Suggesters" id="{ECE98576-BBCB-4828-88BE-0BDFF40E8924}">
          <p14:sldIdLst/>
        </p14:section>
        <p14:section name="9:Aggregations" id="{13DA31D9-6500-4C4B-A54A-91A2242DD9F7}">
          <p14:sldIdLst/>
        </p14:section>
        <p14:section name="10:Bringing it all together" id="{EA2303AA-5968-43C4-9512-3FD0F08F03D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04F6"/>
    <a:srgbClr val="2174FB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3" autoAdjust="0"/>
    <p:restoredTop sz="81128" autoAdjust="0"/>
  </p:normalViewPr>
  <p:slideViewPr>
    <p:cSldViewPr>
      <p:cViewPr varScale="1">
        <p:scale>
          <a:sx n="94" d="100"/>
          <a:sy n="94" d="100"/>
        </p:scale>
        <p:origin x="184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374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258"/>
    </p:cViewPr>
  </p:sorterViewPr>
  <p:notesViewPr>
    <p:cSldViewPr>
      <p:cViewPr varScale="1">
        <p:scale>
          <a:sx n="84" d="100"/>
          <a:sy n="84" d="100"/>
        </p:scale>
        <p:origin x="363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9CAA5-0DE5-46A4-8E94-F5F50AD1781B}" type="datetimeFigureOut">
              <a:rPr lang="en-US" smtClean="0"/>
              <a:pPr/>
              <a:t>7/26/2016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24548-D917-478E-B5F8-24D5AE7A4F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38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24548-D917-478E-B5F8-24D5AE7A4FD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87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24548-D917-478E-B5F8-24D5AE7A4F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51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24548-D917-478E-B5F8-24D5AE7A4F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19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24548-D917-478E-B5F8-24D5AE7A4F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72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24548-D917-478E-B5F8-24D5AE7A4F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85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227EA-6E4A-4C34-BE89-D9FA967542F4}" type="datetime1">
              <a:rPr lang="en-US" smtClean="0"/>
              <a:pPr/>
              <a:t>7/26/2016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131D0A-6774-4124-AA4A-EC1B6F1EDC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dirty="0"/>
              <a:t>Copyright 2013-2016, RX-M LLC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2670-8CF5-41A2-886E-A2BBCF4DFCE8}" type="datetime1">
              <a:rPr lang="en-US" smtClean="0"/>
              <a:pPr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dirty="0"/>
              <a:t>Copyright 2013-2016, RX-M LLC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1D0A-6774-4124-AA4A-EC1B6F1EDC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10E6-A36A-4B0C-BED7-D055673A35A4}" type="datetime1">
              <a:rPr lang="en-US" smtClean="0"/>
              <a:pPr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dirty="0"/>
              <a:t>Copyright 2013-2016, RX-M LLC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1D0A-6774-4124-AA4A-EC1B6F1EDC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326F2-5545-471C-97F0-42DE1083C059}" type="datetime1">
              <a:rPr lang="en-US" smtClean="0"/>
              <a:pPr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/>
              <a:t>Copyright 2013-2016, RX-M LLC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1D0A-6774-4124-AA4A-EC1B6F1EDC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3789-47FE-47F9-8D35-F7A3C03304EA}" type="datetime1">
              <a:rPr lang="en-US" smtClean="0"/>
              <a:pPr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dirty="0"/>
              <a:t>Copyright 2013-2016, RX-M LLC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1D0A-6774-4124-AA4A-EC1B6F1EDC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B5102-9AB8-4644-8D05-A6B58A96E12C}" type="datetime1">
              <a:rPr lang="en-US" smtClean="0"/>
              <a:pPr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dirty="0"/>
              <a:t>Copyright 2013-2016, RX-M LLC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1D0A-6774-4124-AA4A-EC1B6F1EDC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56CF-36E6-44C5-B996-A1EBC84C8C01}" type="datetime1">
              <a:rPr lang="en-US" smtClean="0"/>
              <a:pPr/>
              <a:t>7/26/2016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/>
              <a:t>Copyright 2013-2016, RX-M LLC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1D0A-6774-4124-AA4A-EC1B6F1EDC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B15F-923E-458E-8D2E-7F10267C3C42}" type="datetime1">
              <a:rPr lang="en-US" smtClean="0"/>
              <a:pPr/>
              <a:t>7/26/2016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/>
              <a:t>Copyright 2013-2016, RX-M LLC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1D0A-6774-4124-AA4A-EC1B6F1EDC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E281-230E-4839-B6CB-DFFAA0EED624}" type="datetime1">
              <a:rPr lang="en-US" smtClean="0"/>
              <a:pPr/>
              <a:t>7/26/2016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dirty="0"/>
              <a:t>Copyright 2013-2016, RX-M LLC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1D0A-6774-4124-AA4A-EC1B6F1EDC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177BD-914C-4979-83CA-97955452E3B3}" type="datetime1">
              <a:rPr lang="en-US" smtClean="0"/>
              <a:pPr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dirty="0"/>
              <a:t>Copyright 2013-2016, RX-M LLC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1D0A-6774-4124-AA4A-EC1B6F1EDC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435FA-4479-4573-8B1B-C2F46CD33DB9}" type="datetime1">
              <a:rPr lang="en-US" smtClean="0"/>
              <a:pPr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dirty="0"/>
              <a:t>Copyright 2013-2016, RX-M LLC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1D0A-6774-4124-AA4A-EC1B6F1EDC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AD8D4B1-D8EA-49C3-A07E-25901A00FDCF}" type="datetime1">
              <a:rPr lang="en-US" smtClean="0"/>
              <a:pPr/>
              <a:t>7/26/2016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F131D0A-6774-4124-AA4A-EC1B6F1EDC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algn="r"/>
            <a:r>
              <a:rPr lang="en-US" dirty="0"/>
              <a:t>Copyright 2013-2016, RX-M LLC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Elasticsearch – Labs!!!!!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467600" cy="114463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comprehensive introduction to the</a:t>
            </a:r>
          </a:p>
          <a:p>
            <a:r>
              <a:rPr lang="en-US" dirty="0"/>
              <a:t>Elasticsearch.  A distributed, open source search and analytics engine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90600" y="1066800"/>
            <a:ext cx="2209800" cy="103666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55612" y="1088504"/>
            <a:ext cx="19125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+mj-lt"/>
                <a:cs typeface="Tunga" pitchFamily="34" charset="0"/>
              </a:rPr>
              <a:t>RX</a:t>
            </a:r>
            <a:r>
              <a:rPr lang="en-US" sz="1000" b="1" dirty="0">
                <a:solidFill>
                  <a:schemeClr val="bg1"/>
                </a:solidFill>
                <a:cs typeface="Tunga" pitchFamily="34" charset="0"/>
              </a:rPr>
              <a:t> </a:t>
            </a:r>
            <a:r>
              <a:rPr lang="en-US" sz="4800" b="1" dirty="0">
                <a:solidFill>
                  <a:schemeClr val="bg1"/>
                </a:solidFill>
                <a:latin typeface="+mj-lt"/>
                <a:cs typeface="Tunga" pitchFamily="34" charset="0"/>
              </a:rPr>
              <a:t>-</a:t>
            </a:r>
            <a:r>
              <a:rPr lang="en-US" sz="1400" b="1" dirty="0">
                <a:solidFill>
                  <a:schemeClr val="bg1"/>
                </a:solidFill>
                <a:latin typeface="+mj-lt"/>
                <a:cs typeface="Tunga" pitchFamily="34" charset="0"/>
              </a:rPr>
              <a:t> </a:t>
            </a:r>
            <a:r>
              <a:rPr lang="en-US" sz="4800" b="1" dirty="0">
                <a:solidFill>
                  <a:srgbClr val="3333CC"/>
                </a:solidFill>
                <a:latin typeface="+mj-lt"/>
                <a:cs typeface="Tunga" pitchFamily="34" charset="0"/>
              </a:rPr>
              <a:t>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63208" y="1643291"/>
            <a:ext cx="1821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Software Consulting</a:t>
            </a:r>
          </a:p>
        </p:txBody>
      </p:sp>
    </p:spTree>
    <p:extLst>
      <p:ext uri="{BB962C8B-B14F-4D97-AF65-F5344CB8AC3E}">
        <p14:creationId xmlns:p14="http://schemas.microsoft.com/office/powerpoint/2010/main" val="1841583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286" y="169304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Lab 2 - Installing and Setting up </a:t>
            </a:r>
            <a:r>
              <a:rPr lang="en-US" dirty="0" err="1"/>
              <a:t>Elasticsearch</a:t>
            </a:r>
            <a:r>
              <a:rPr lang="en-US" dirty="0"/>
              <a:t> and associated plugins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286" y="3124200"/>
            <a:ext cx="7315200" cy="3539527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/>
              <a:t>Copyright 2013-2016, RX-M LLC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1D0A-6774-4124-AA4A-EC1B6F1EDCB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58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5431"/>
            <a:ext cx="6629400" cy="808969"/>
          </a:xfrm>
        </p:spPr>
        <p:txBody>
          <a:bodyPr>
            <a:normAutofit/>
          </a:bodyPr>
          <a:lstStyle/>
          <a:p>
            <a:pPr algn="r"/>
            <a:r>
              <a:rPr lang="en-US" sz="3600" dirty="0"/>
              <a:t>Foundational Installs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50550"/>
            <a:ext cx="8305801" cy="58550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sz="2000" baseline="30000" dirty="0"/>
              <a:t>Install </a:t>
            </a:r>
            <a:r>
              <a:rPr lang="en-US" sz="2000" baseline="30000" dirty="0" err="1"/>
              <a:t>Virtualbox</a:t>
            </a:r>
            <a:endParaRPr lang="en-US" sz="2000" dirty="0"/>
          </a:p>
          <a:p>
            <a:pPr marL="502920" indent="-457200">
              <a:buFont typeface="+mj-lt"/>
              <a:buAutoNum type="arabicPeriod"/>
            </a:pPr>
            <a:r>
              <a:rPr lang="en-US" sz="2000" baseline="30000" dirty="0"/>
              <a:t>Install Vagrant</a:t>
            </a:r>
            <a:endParaRPr lang="en-US" sz="2000" dirty="0"/>
          </a:p>
          <a:p>
            <a:pPr marL="502920" indent="-457200">
              <a:buFont typeface="+mj-lt"/>
              <a:buAutoNum type="arabicPeriod"/>
            </a:pPr>
            <a:r>
              <a:rPr lang="en-US" baseline="30000" dirty="0"/>
              <a:t>Vagrant </a:t>
            </a:r>
            <a:r>
              <a:rPr lang="en-US" baseline="30000" dirty="0" err="1"/>
              <a:t>init</a:t>
            </a:r>
            <a:r>
              <a:rPr lang="en-US" baseline="30000" dirty="0"/>
              <a:t> </a:t>
            </a:r>
            <a:r>
              <a:rPr lang="en-US" baseline="30000" dirty="0" err="1"/>
              <a:t>ubuntu</a:t>
            </a:r>
            <a:r>
              <a:rPr lang="en-US" baseline="30000" dirty="0"/>
              <a:t>/</a:t>
            </a:r>
            <a:r>
              <a:rPr lang="en-US" baseline="30000" dirty="0" err="1"/>
              <a:t>xenial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baseline="30000" dirty="0"/>
              <a:t>Vagrant up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baseline="30000" dirty="0"/>
              <a:t>Vagrant </a:t>
            </a:r>
            <a:r>
              <a:rPr lang="en-US" baseline="30000" dirty="0" err="1"/>
              <a:t>ssh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45111" y="159327"/>
            <a:ext cx="2246489" cy="301227"/>
          </a:xfrm>
        </p:spPr>
        <p:txBody>
          <a:bodyPr/>
          <a:lstStyle/>
          <a:p>
            <a:pPr algn="r"/>
            <a:r>
              <a:rPr lang="en-US" dirty="0"/>
              <a:t>Copyright 2013-2016, RX-M LLC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1D0A-6774-4124-AA4A-EC1B6F1EDCB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17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5431"/>
            <a:ext cx="6629400" cy="808969"/>
          </a:xfrm>
        </p:spPr>
        <p:txBody>
          <a:bodyPr>
            <a:normAutofit/>
          </a:bodyPr>
          <a:lstStyle/>
          <a:p>
            <a:pPr algn="r"/>
            <a:r>
              <a:rPr lang="en-US" sz="3600" dirty="0"/>
              <a:t>Foundational Installs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50550"/>
            <a:ext cx="8305801" cy="5855050"/>
          </a:xfrm>
        </p:spPr>
        <p:txBody>
          <a:bodyPr>
            <a:normAutofit/>
          </a:bodyPr>
          <a:lstStyle/>
          <a:p>
            <a:pPr marL="662940" lvl="1" indent="-342900">
              <a:buFont typeface="+mj-lt"/>
              <a:buAutoNum type="arabicPeriod"/>
            </a:pPr>
            <a:r>
              <a:rPr lang="en-US" dirty="0"/>
              <a:t>Update your system</a:t>
            </a:r>
          </a:p>
          <a:p>
            <a:pPr marL="845820" lvl="2" indent="-342900">
              <a:buFont typeface="+mj-lt"/>
              <a:buAutoNum type="arabicPeriod"/>
            </a:pPr>
            <a:r>
              <a:rPr lang="en-US" dirty="0" err="1"/>
              <a:t>sudo</a:t>
            </a:r>
            <a:r>
              <a:rPr lang="en-US" dirty="0"/>
              <a:t> apt-get update</a:t>
            </a:r>
          </a:p>
          <a:p>
            <a:pPr marL="845820" lvl="2" indent="-342900">
              <a:buFont typeface="+mj-lt"/>
              <a:buAutoNum type="arabicPeriod"/>
            </a:pPr>
            <a:r>
              <a:rPr lang="en-US" dirty="0" err="1"/>
              <a:t>sudo</a:t>
            </a:r>
            <a:r>
              <a:rPr lang="en-US" dirty="0"/>
              <a:t> apt-get upgrade</a:t>
            </a:r>
          </a:p>
          <a:p>
            <a:pPr marL="662940" lvl="1" indent="-342900">
              <a:buFont typeface="+mj-lt"/>
              <a:buAutoNum type="arabicPeriod"/>
            </a:pPr>
            <a:endParaRPr lang="en-US" dirty="0"/>
          </a:p>
          <a:p>
            <a:pPr marL="662940" lvl="1" indent="-342900">
              <a:buFont typeface="+mj-lt"/>
              <a:buAutoNum type="arabicPeriod"/>
            </a:pPr>
            <a:r>
              <a:rPr lang="en-US" dirty="0"/>
              <a:t>Install curl</a:t>
            </a:r>
          </a:p>
          <a:p>
            <a:pPr marL="845820" lvl="2" indent="-342900">
              <a:buFont typeface="+mj-lt"/>
              <a:buAutoNum type="arabicPeriod"/>
            </a:pPr>
            <a:r>
              <a:rPr lang="en-US" dirty="0" err="1"/>
              <a:t>sudo</a:t>
            </a:r>
            <a:r>
              <a:rPr lang="en-US" dirty="0"/>
              <a:t> apt-get -y install curl</a:t>
            </a:r>
          </a:p>
          <a:p>
            <a:pPr marL="662940" lvl="1" indent="-342900">
              <a:buFont typeface="+mj-lt"/>
              <a:buAutoNum type="arabicPeriod"/>
            </a:pPr>
            <a:endParaRPr lang="en-US" dirty="0"/>
          </a:p>
          <a:p>
            <a:pPr marL="662940" lvl="1" indent="-342900">
              <a:buFont typeface="+mj-lt"/>
              <a:buAutoNum type="arabicPeriod"/>
            </a:pPr>
            <a:r>
              <a:rPr lang="en-US" dirty="0"/>
              <a:t>install openjdk-7</a:t>
            </a:r>
          </a:p>
          <a:p>
            <a:pPr marL="845820" lvl="2" indent="-342900">
              <a:buFont typeface="+mj-lt"/>
              <a:buAutoNum type="arabicPeriod"/>
            </a:pPr>
            <a:r>
              <a:rPr lang="en-US" dirty="0" err="1"/>
              <a:t>sudo</a:t>
            </a:r>
            <a:r>
              <a:rPr lang="en-US" dirty="0"/>
              <a:t> apt-get purge </a:t>
            </a:r>
            <a:r>
              <a:rPr lang="en-US" dirty="0" err="1"/>
              <a:t>openjdk</a:t>
            </a:r>
            <a:r>
              <a:rPr lang="en-US" dirty="0"/>
              <a:t>*</a:t>
            </a:r>
          </a:p>
          <a:p>
            <a:pPr marL="845820" lvl="2" indent="-342900">
              <a:buFont typeface="+mj-lt"/>
              <a:buAutoNum type="arabicPeriod"/>
            </a:pPr>
            <a:r>
              <a:rPr lang="en-US" dirty="0" err="1"/>
              <a:t>sudo</a:t>
            </a:r>
            <a:r>
              <a:rPr lang="en-US" dirty="0"/>
              <a:t> apt-get -y install openjdk-8-jdk</a:t>
            </a:r>
          </a:p>
          <a:p>
            <a:pPr marL="662940" lvl="1" indent="-342900">
              <a:buFont typeface="+mj-lt"/>
              <a:buAutoNum type="arabicPeriod"/>
            </a:pPr>
            <a:endParaRPr lang="en-US" dirty="0"/>
          </a:p>
          <a:p>
            <a:pPr marL="662940" lvl="1" indent="-342900">
              <a:buFont typeface="+mj-lt"/>
              <a:buAutoNum type="arabicPeriod"/>
            </a:pPr>
            <a:endParaRPr lang="en-US" dirty="0"/>
          </a:p>
          <a:p>
            <a:pPr marL="502920" indent="-457200">
              <a:buFont typeface="+mj-lt"/>
              <a:buAutoNum type="arabicPeriod"/>
            </a:pPr>
            <a:endParaRPr lang="en-US" baseline="30000" dirty="0"/>
          </a:p>
          <a:p>
            <a:pPr marL="502920" indent="-457200">
              <a:buFont typeface="+mj-lt"/>
              <a:buAutoNum type="arabicPeriod"/>
            </a:pPr>
            <a:endParaRPr lang="en-US" baseline="30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45111" y="159327"/>
            <a:ext cx="2246489" cy="301227"/>
          </a:xfrm>
        </p:spPr>
        <p:txBody>
          <a:bodyPr/>
          <a:lstStyle/>
          <a:p>
            <a:pPr algn="r"/>
            <a:r>
              <a:rPr lang="en-US" dirty="0"/>
              <a:t>Copyright 2013-2016, RX-M LLC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1D0A-6774-4124-AA4A-EC1B6F1EDCB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66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5431"/>
            <a:ext cx="6629400" cy="808969"/>
          </a:xfrm>
        </p:spPr>
        <p:txBody>
          <a:bodyPr>
            <a:normAutofit/>
          </a:bodyPr>
          <a:lstStyle/>
          <a:p>
            <a:pPr algn="r"/>
            <a:r>
              <a:rPr lang="en-US" sz="3600" dirty="0"/>
              <a:t>Install Elasticsearch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50550"/>
            <a:ext cx="8305801" cy="5855050"/>
          </a:xfrm>
        </p:spPr>
        <p:txBody>
          <a:bodyPr>
            <a:normAutofit/>
          </a:bodyPr>
          <a:lstStyle/>
          <a:p>
            <a:pPr marL="662940" lvl="1" indent="-342900">
              <a:buFont typeface="+mj-lt"/>
              <a:buAutoNum type="arabicPeriod"/>
            </a:pPr>
            <a:r>
              <a:rPr lang="en-US" dirty="0"/>
              <a:t>Install Elasticsearch</a:t>
            </a:r>
          </a:p>
          <a:p>
            <a:pPr marL="845820" lvl="2" indent="-342900">
              <a:buFont typeface="+mj-lt"/>
              <a:buAutoNum type="arabicPeriod"/>
            </a:pPr>
            <a:r>
              <a:rPr lang="en-US" dirty="0" err="1"/>
              <a:t>wget</a:t>
            </a:r>
            <a:r>
              <a:rPr lang="en-US" dirty="0"/>
              <a:t> -</a:t>
            </a:r>
            <a:r>
              <a:rPr lang="en-US" dirty="0" err="1"/>
              <a:t>qO</a:t>
            </a:r>
            <a:r>
              <a:rPr lang="en-US" dirty="0"/>
              <a:t> - https://packages.elastic.co/GPG-KEY-elasticsearch | </a:t>
            </a:r>
            <a:r>
              <a:rPr lang="en-US" dirty="0" err="1"/>
              <a:t>sudo</a:t>
            </a:r>
            <a:r>
              <a:rPr lang="en-US" dirty="0"/>
              <a:t> apt-key add -</a:t>
            </a:r>
          </a:p>
          <a:p>
            <a:pPr marL="845820" lvl="2" indent="-342900">
              <a:buFont typeface="+mj-lt"/>
              <a:buAutoNum type="arabicPeriod"/>
            </a:pPr>
            <a:r>
              <a:rPr lang="en-US" dirty="0"/>
              <a:t>echo "deb http://packages.elastic.co/elasticsearch/2.x/debian stable main" | </a:t>
            </a:r>
            <a:r>
              <a:rPr lang="en-US" dirty="0" err="1"/>
              <a:t>sudo</a:t>
            </a:r>
            <a:r>
              <a:rPr lang="en-US" dirty="0"/>
              <a:t> tee -a /</a:t>
            </a:r>
            <a:r>
              <a:rPr lang="en-US" dirty="0" err="1"/>
              <a:t>etc</a:t>
            </a:r>
            <a:r>
              <a:rPr lang="en-US" dirty="0"/>
              <a:t>/apt/</a:t>
            </a:r>
            <a:r>
              <a:rPr lang="en-US" dirty="0" err="1"/>
              <a:t>sources.list.d</a:t>
            </a:r>
            <a:r>
              <a:rPr lang="en-US" dirty="0"/>
              <a:t>/elasticsearch-2.x.list</a:t>
            </a:r>
          </a:p>
          <a:p>
            <a:pPr marL="845820" lvl="2" indent="-342900">
              <a:buFont typeface="+mj-lt"/>
              <a:buAutoNum type="arabicPeriod"/>
            </a:pPr>
            <a:r>
              <a:rPr lang="en-US" dirty="0" err="1"/>
              <a:t>sudo</a:t>
            </a:r>
            <a:r>
              <a:rPr lang="en-US" dirty="0"/>
              <a:t> apt-get update &amp;&amp; </a:t>
            </a:r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elasticsearch</a:t>
            </a:r>
            <a:endParaRPr lang="en-US" dirty="0"/>
          </a:p>
          <a:p>
            <a:pPr marL="845820" lvl="2" indent="-342900">
              <a:buFont typeface="+mj-lt"/>
              <a:buAutoNum type="arabicPeriod"/>
            </a:pPr>
            <a:r>
              <a:rPr lang="en-US" dirty="0" err="1"/>
              <a:t>sudo</a:t>
            </a:r>
            <a:r>
              <a:rPr lang="en-US" dirty="0"/>
              <a:t> update-</a:t>
            </a:r>
            <a:r>
              <a:rPr lang="en-US" dirty="0" err="1"/>
              <a:t>rc.d</a:t>
            </a:r>
            <a:r>
              <a:rPr lang="en-US" dirty="0"/>
              <a:t> </a:t>
            </a:r>
            <a:r>
              <a:rPr lang="en-US" dirty="0" err="1"/>
              <a:t>elasticsearch</a:t>
            </a:r>
            <a:r>
              <a:rPr lang="en-US" dirty="0"/>
              <a:t> defaults 95 10</a:t>
            </a:r>
          </a:p>
          <a:p>
            <a:pPr marL="662940" lvl="1" indent="-342900">
              <a:buFont typeface="+mj-lt"/>
              <a:buAutoNum type="arabicPeriod"/>
            </a:pPr>
            <a:endParaRPr lang="en-US" dirty="0"/>
          </a:p>
          <a:p>
            <a:pPr marL="662940" lvl="1" indent="-342900">
              <a:buFont typeface="+mj-lt"/>
              <a:buAutoNum type="arabicPeriod"/>
            </a:pPr>
            <a:r>
              <a:rPr lang="en-US" dirty="0"/>
              <a:t># either of the next two lines is needed to be able to access "localhost:9200" from the host </a:t>
            </a:r>
            <a:r>
              <a:rPr lang="en-US" dirty="0" err="1"/>
              <a:t>os</a:t>
            </a:r>
            <a:endParaRPr lang="en-US" dirty="0"/>
          </a:p>
          <a:p>
            <a:pPr marL="845820" lvl="2" indent="-342900">
              <a:buFont typeface="+mj-lt"/>
              <a:buAutoNum type="arabicPeriod"/>
            </a:pPr>
            <a:r>
              <a:rPr lang="en-US" dirty="0" err="1"/>
              <a:t>sudo</a:t>
            </a:r>
            <a:r>
              <a:rPr lang="en-US" dirty="0"/>
              <a:t> echo "</a:t>
            </a:r>
            <a:r>
              <a:rPr lang="en-US" dirty="0" err="1"/>
              <a:t>network.bind_host</a:t>
            </a:r>
            <a:r>
              <a:rPr lang="en-US" dirty="0"/>
              <a:t>: 0" &gt;&gt;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elasticsearch</a:t>
            </a:r>
            <a:r>
              <a:rPr lang="en-US" dirty="0"/>
              <a:t>/</a:t>
            </a:r>
            <a:r>
              <a:rPr lang="en-US" dirty="0" err="1"/>
              <a:t>elasticsearch.yml</a:t>
            </a:r>
            <a:endParaRPr lang="en-US" dirty="0"/>
          </a:p>
          <a:p>
            <a:pPr marL="845820" lvl="2" indent="-342900">
              <a:buFont typeface="+mj-lt"/>
              <a:buAutoNum type="arabicPeriod"/>
            </a:pPr>
            <a:r>
              <a:rPr lang="en-US" dirty="0" err="1"/>
              <a:t>sudo</a:t>
            </a:r>
            <a:r>
              <a:rPr lang="en-US" dirty="0"/>
              <a:t> echo "</a:t>
            </a:r>
            <a:r>
              <a:rPr lang="en-US" dirty="0" err="1"/>
              <a:t>network.host</a:t>
            </a:r>
            <a:r>
              <a:rPr lang="en-US" dirty="0"/>
              <a:t>: 0.0.0.0" &gt;&gt;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elasticsearch</a:t>
            </a:r>
            <a:r>
              <a:rPr lang="en-US" dirty="0"/>
              <a:t>/</a:t>
            </a:r>
            <a:r>
              <a:rPr lang="en-US" dirty="0" err="1"/>
              <a:t>elasticsearch.yml</a:t>
            </a:r>
            <a:endParaRPr lang="en-US" dirty="0"/>
          </a:p>
          <a:p>
            <a:pPr marL="662940" lvl="1" indent="-342900">
              <a:buFont typeface="+mj-lt"/>
              <a:buAutoNum type="arabicPeriod"/>
            </a:pPr>
            <a:endParaRPr lang="en-US" dirty="0"/>
          </a:p>
          <a:p>
            <a:pPr marL="662940" lvl="1" indent="-342900">
              <a:buFont typeface="+mj-lt"/>
              <a:buAutoNum type="arabicPeriod"/>
            </a:pPr>
            <a:endParaRPr lang="en-US" dirty="0"/>
          </a:p>
          <a:p>
            <a:pPr marL="662940" lvl="1" indent="-342900">
              <a:buFont typeface="+mj-lt"/>
              <a:buAutoNum type="arabicPeriod"/>
            </a:pPr>
            <a:endParaRPr lang="en-US" dirty="0"/>
          </a:p>
          <a:p>
            <a:pPr marL="502920" indent="-457200">
              <a:buFont typeface="+mj-lt"/>
              <a:buAutoNum type="arabicPeriod"/>
            </a:pPr>
            <a:endParaRPr lang="en-US" baseline="30000" dirty="0"/>
          </a:p>
          <a:p>
            <a:pPr marL="502920" indent="-457200">
              <a:buFont typeface="+mj-lt"/>
              <a:buAutoNum type="arabicPeriod"/>
            </a:pPr>
            <a:endParaRPr lang="en-US" baseline="30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45111" y="159327"/>
            <a:ext cx="2246489" cy="301227"/>
          </a:xfrm>
        </p:spPr>
        <p:txBody>
          <a:bodyPr/>
          <a:lstStyle/>
          <a:p>
            <a:pPr algn="r"/>
            <a:r>
              <a:rPr lang="en-US" dirty="0"/>
              <a:t>Copyright 2013-2016, RX-M LLC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1D0A-6774-4124-AA4A-EC1B6F1EDCB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74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5431"/>
            <a:ext cx="6629400" cy="808969"/>
          </a:xfrm>
        </p:spPr>
        <p:txBody>
          <a:bodyPr>
            <a:normAutofit fontScale="90000"/>
          </a:bodyPr>
          <a:lstStyle/>
          <a:p>
            <a:pPr algn="r"/>
            <a:r>
              <a:rPr lang="en-US" sz="3600" dirty="0"/>
              <a:t>Preparation for Sense and 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50550"/>
            <a:ext cx="8305801" cy="5855050"/>
          </a:xfrm>
        </p:spPr>
        <p:txBody>
          <a:bodyPr>
            <a:normAutofit/>
          </a:bodyPr>
          <a:lstStyle/>
          <a:p>
            <a:pPr marL="662940" lvl="1" indent="-342900">
              <a:buFont typeface="+mj-lt"/>
              <a:buAutoNum type="arabicPeriod"/>
            </a:pPr>
            <a:r>
              <a:rPr lang="en-US" dirty="0"/>
              <a:t># enable </a:t>
            </a:r>
            <a:r>
              <a:rPr lang="en-US" dirty="0" err="1"/>
              <a:t>cors</a:t>
            </a:r>
            <a:r>
              <a:rPr lang="en-US" dirty="0"/>
              <a:t> (to be able to use Sense)</a:t>
            </a:r>
          </a:p>
          <a:p>
            <a:pPr marL="845820" lvl="2" indent="-342900">
              <a:buFont typeface="+mj-lt"/>
              <a:buAutoNum type="arabicPeriod"/>
            </a:pPr>
            <a:r>
              <a:rPr lang="en-US" dirty="0" err="1"/>
              <a:t>sudo</a:t>
            </a:r>
            <a:r>
              <a:rPr lang="en-US" dirty="0"/>
              <a:t> echo "</a:t>
            </a:r>
            <a:r>
              <a:rPr lang="en-US" dirty="0" err="1"/>
              <a:t>http.cors.enabled</a:t>
            </a:r>
            <a:r>
              <a:rPr lang="en-US" dirty="0"/>
              <a:t>: true" &gt;&gt;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elasticsearch</a:t>
            </a:r>
            <a:r>
              <a:rPr lang="en-US" dirty="0"/>
              <a:t>/</a:t>
            </a:r>
            <a:r>
              <a:rPr lang="en-US" dirty="0" err="1"/>
              <a:t>elasticsearch.yml</a:t>
            </a:r>
            <a:endParaRPr lang="en-US" dirty="0"/>
          </a:p>
          <a:p>
            <a:pPr marL="845820" lvl="2" indent="-342900">
              <a:buFont typeface="+mj-lt"/>
              <a:buAutoNum type="arabicPeriod"/>
            </a:pPr>
            <a:r>
              <a:rPr lang="en-US" dirty="0" err="1"/>
              <a:t>sudo</a:t>
            </a:r>
            <a:r>
              <a:rPr lang="en-US" dirty="0"/>
              <a:t> echo "</a:t>
            </a:r>
            <a:r>
              <a:rPr lang="en-US" dirty="0" err="1"/>
              <a:t>http.cors.allow</a:t>
            </a:r>
            <a:r>
              <a:rPr lang="en-US" dirty="0"/>
              <a:t>-origin: /https?:\/\/localhost(:[0-9]+)?/" &gt;&gt;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elasticsearch</a:t>
            </a:r>
            <a:r>
              <a:rPr lang="en-US" dirty="0"/>
              <a:t>/</a:t>
            </a:r>
            <a:r>
              <a:rPr lang="en-US" dirty="0" err="1"/>
              <a:t>elasticsearch.yml</a:t>
            </a:r>
            <a:endParaRPr lang="en-US" dirty="0"/>
          </a:p>
          <a:p>
            <a:pPr marL="662940" lvl="1" indent="-342900">
              <a:buFont typeface="+mj-lt"/>
              <a:buAutoNum type="arabicPeriod"/>
            </a:pPr>
            <a:endParaRPr lang="en-US" dirty="0"/>
          </a:p>
          <a:p>
            <a:pPr marL="662940" lvl="1" indent="-342900">
              <a:buFont typeface="+mj-lt"/>
              <a:buAutoNum type="arabicPeriod"/>
            </a:pPr>
            <a:r>
              <a:rPr lang="en-US" dirty="0"/>
              <a:t># enable dynamic scripting</a:t>
            </a:r>
          </a:p>
          <a:p>
            <a:pPr marL="845820" lvl="2" indent="-342900">
              <a:buFont typeface="+mj-lt"/>
              <a:buAutoNum type="arabicPeriod"/>
            </a:pPr>
            <a:r>
              <a:rPr lang="en-US" dirty="0" err="1"/>
              <a:t>sudo</a:t>
            </a:r>
            <a:r>
              <a:rPr lang="en-US" dirty="0"/>
              <a:t> echo "</a:t>
            </a:r>
            <a:r>
              <a:rPr lang="en-US" dirty="0" err="1"/>
              <a:t>script.inline</a:t>
            </a:r>
            <a:r>
              <a:rPr lang="en-US" dirty="0"/>
              <a:t>: on" &gt;&gt;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elasticsearch</a:t>
            </a:r>
            <a:r>
              <a:rPr lang="en-US" dirty="0"/>
              <a:t>/</a:t>
            </a:r>
            <a:r>
              <a:rPr lang="en-US" dirty="0" err="1"/>
              <a:t>elasticsearch.yml</a:t>
            </a:r>
            <a:endParaRPr lang="en-US" dirty="0"/>
          </a:p>
          <a:p>
            <a:pPr marL="845820" lvl="2" indent="-342900">
              <a:buFont typeface="+mj-lt"/>
              <a:buAutoNum type="arabicPeriod"/>
            </a:pPr>
            <a:r>
              <a:rPr lang="en-US" dirty="0" err="1"/>
              <a:t>sudo</a:t>
            </a:r>
            <a:r>
              <a:rPr lang="en-US" dirty="0"/>
              <a:t> echo "</a:t>
            </a:r>
            <a:r>
              <a:rPr lang="en-US" dirty="0" err="1"/>
              <a:t>script.indexed</a:t>
            </a:r>
            <a:r>
              <a:rPr lang="en-US" dirty="0"/>
              <a:t>: on" &gt;&gt;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elasticsearch</a:t>
            </a:r>
            <a:r>
              <a:rPr lang="en-US" dirty="0"/>
              <a:t>/</a:t>
            </a:r>
            <a:r>
              <a:rPr lang="en-US" dirty="0" err="1"/>
              <a:t>elasticsearch.yml</a:t>
            </a:r>
            <a:endParaRPr lang="en-US" dirty="0"/>
          </a:p>
          <a:p>
            <a:pPr marL="662940" lvl="1" indent="-342900">
              <a:buFont typeface="+mj-lt"/>
              <a:buAutoNum type="arabicPeriod"/>
            </a:pPr>
            <a:endParaRPr lang="en-US" dirty="0"/>
          </a:p>
          <a:p>
            <a:pPr marL="662940" lvl="1" indent="-342900">
              <a:buFont typeface="+mj-lt"/>
              <a:buAutoNum type="arabicPeriod"/>
            </a:pPr>
            <a:endParaRPr lang="en-US" dirty="0"/>
          </a:p>
          <a:p>
            <a:pPr marL="662940" lvl="1" indent="-342900">
              <a:buFont typeface="+mj-lt"/>
              <a:buAutoNum type="arabicPeriod"/>
            </a:pPr>
            <a:endParaRPr lang="en-US" dirty="0"/>
          </a:p>
          <a:p>
            <a:pPr marL="662940" lvl="1" indent="-342900">
              <a:buFont typeface="+mj-lt"/>
              <a:buAutoNum type="arabicPeriod"/>
            </a:pPr>
            <a:endParaRPr lang="en-US" dirty="0"/>
          </a:p>
          <a:p>
            <a:pPr marL="502920" indent="-457200">
              <a:buFont typeface="+mj-lt"/>
              <a:buAutoNum type="arabicPeriod"/>
            </a:pPr>
            <a:endParaRPr lang="en-US" baseline="30000" dirty="0"/>
          </a:p>
          <a:p>
            <a:pPr marL="502920" indent="-457200">
              <a:buFont typeface="+mj-lt"/>
              <a:buAutoNum type="arabicPeriod"/>
            </a:pPr>
            <a:endParaRPr lang="en-US" baseline="30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45111" y="159327"/>
            <a:ext cx="2246489" cy="301227"/>
          </a:xfrm>
        </p:spPr>
        <p:txBody>
          <a:bodyPr/>
          <a:lstStyle/>
          <a:p>
            <a:pPr algn="r"/>
            <a:r>
              <a:rPr lang="en-US" dirty="0"/>
              <a:t>Copyright 2013-2016, RX-M LLC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1D0A-6774-4124-AA4A-EC1B6F1EDCB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04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5431"/>
            <a:ext cx="6629400" cy="808969"/>
          </a:xfrm>
        </p:spPr>
        <p:txBody>
          <a:bodyPr>
            <a:normAutofit/>
          </a:bodyPr>
          <a:lstStyle/>
          <a:p>
            <a:pPr algn="r"/>
            <a:r>
              <a:rPr lang="en-US" sz="3600" dirty="0"/>
              <a:t>Install Marvel Agent and </a:t>
            </a:r>
            <a:r>
              <a:rPr lang="en-US" sz="3600" dirty="0" err="1"/>
              <a:t>Kibana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50550"/>
            <a:ext cx="8305801" cy="5855050"/>
          </a:xfrm>
        </p:spPr>
        <p:txBody>
          <a:bodyPr>
            <a:normAutofit/>
          </a:bodyPr>
          <a:lstStyle/>
          <a:p>
            <a:pPr marL="662940" lvl="1" indent="-342900">
              <a:buFont typeface="+mj-lt"/>
              <a:buAutoNum type="arabicPeriod"/>
            </a:pPr>
            <a:r>
              <a:rPr lang="en-US" dirty="0"/>
              <a:t>Restart Elasticsearch, just because</a:t>
            </a:r>
          </a:p>
          <a:p>
            <a:pPr marL="845820" lvl="2" indent="-342900">
              <a:buFont typeface="+mj-lt"/>
              <a:buAutoNum type="arabicPeriod"/>
            </a:pPr>
            <a:r>
              <a:rPr lang="en-US" dirty="0" err="1"/>
              <a:t>sudo</a:t>
            </a:r>
            <a:r>
              <a:rPr lang="en-US" dirty="0"/>
              <a:t>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init.d</a:t>
            </a:r>
            <a:r>
              <a:rPr lang="en-US" dirty="0"/>
              <a:t>/</a:t>
            </a:r>
            <a:r>
              <a:rPr lang="en-US" dirty="0" err="1"/>
              <a:t>elasticsearch</a:t>
            </a:r>
            <a:r>
              <a:rPr lang="en-US" dirty="0"/>
              <a:t> start</a:t>
            </a:r>
          </a:p>
          <a:p>
            <a:pPr marL="662940" lvl="1" indent="-342900">
              <a:buFont typeface="+mj-lt"/>
              <a:buAutoNum type="arabicPeriod"/>
            </a:pPr>
            <a:r>
              <a:rPr lang="en-US" dirty="0"/>
              <a:t>Install the marvel agent</a:t>
            </a:r>
          </a:p>
          <a:p>
            <a:pPr marL="845820" lvl="2" indent="-342900">
              <a:buFont typeface="+mj-lt"/>
              <a:buAutoNum type="arabicPeriod"/>
            </a:pPr>
            <a:r>
              <a:rPr lang="en-US" dirty="0" err="1"/>
              <a:t>sudo</a:t>
            </a:r>
            <a:r>
              <a:rPr lang="en-US" dirty="0"/>
              <a:t> /</a:t>
            </a:r>
            <a:r>
              <a:rPr lang="en-US" dirty="0" err="1"/>
              <a:t>usr</a:t>
            </a:r>
            <a:r>
              <a:rPr lang="en-US" dirty="0"/>
              <a:t>/share/</a:t>
            </a:r>
            <a:r>
              <a:rPr lang="en-US" dirty="0" err="1"/>
              <a:t>elasticsearch</a:t>
            </a:r>
            <a:r>
              <a:rPr lang="en-US" dirty="0"/>
              <a:t>/bin/plugin install -b --verbose license</a:t>
            </a:r>
          </a:p>
          <a:p>
            <a:pPr marL="845820" lvl="2" indent="-342900">
              <a:buFont typeface="+mj-lt"/>
              <a:buAutoNum type="arabicPeriod"/>
            </a:pPr>
            <a:r>
              <a:rPr lang="en-US" dirty="0" err="1"/>
              <a:t>sudo</a:t>
            </a:r>
            <a:r>
              <a:rPr lang="en-US" dirty="0"/>
              <a:t> /</a:t>
            </a:r>
            <a:r>
              <a:rPr lang="en-US" dirty="0" err="1"/>
              <a:t>usr</a:t>
            </a:r>
            <a:r>
              <a:rPr lang="en-US" dirty="0"/>
              <a:t>/share/</a:t>
            </a:r>
            <a:r>
              <a:rPr lang="en-US" dirty="0" err="1"/>
              <a:t>elasticsearch</a:t>
            </a:r>
            <a:r>
              <a:rPr lang="en-US" dirty="0"/>
              <a:t>/bin/plugin install -b --verbose marvel-agent</a:t>
            </a:r>
          </a:p>
          <a:p>
            <a:pPr marL="662940" lvl="1" indent="-342900">
              <a:buFont typeface="+mj-lt"/>
              <a:buAutoNum type="arabicPeriod"/>
            </a:pPr>
            <a:r>
              <a:rPr lang="en-US" dirty="0"/>
              <a:t>Install </a:t>
            </a:r>
            <a:r>
              <a:rPr lang="en-US" dirty="0" err="1"/>
              <a:t>Kibana</a:t>
            </a:r>
            <a:endParaRPr lang="en-US" dirty="0"/>
          </a:p>
          <a:p>
            <a:pPr marL="845820" lvl="2" indent="-342900">
              <a:buFont typeface="+mj-lt"/>
              <a:buAutoNum type="arabicPeriod"/>
            </a:pPr>
            <a:r>
              <a:rPr lang="en-US" dirty="0" err="1"/>
              <a:t>wget</a:t>
            </a:r>
            <a:r>
              <a:rPr lang="en-US" dirty="0"/>
              <a:t> -</a:t>
            </a:r>
            <a:r>
              <a:rPr lang="en-US" dirty="0" err="1"/>
              <a:t>qO</a:t>
            </a:r>
            <a:r>
              <a:rPr lang="en-US" dirty="0"/>
              <a:t> - https://packages.elastic.co/GPG-KEY-elasticsearch | </a:t>
            </a:r>
            <a:r>
              <a:rPr lang="en-US" dirty="0" err="1"/>
              <a:t>sudo</a:t>
            </a:r>
            <a:r>
              <a:rPr lang="en-US" dirty="0"/>
              <a:t> apt-key add -</a:t>
            </a:r>
          </a:p>
          <a:p>
            <a:pPr marL="845820" lvl="2" indent="-342900">
              <a:buFont typeface="+mj-lt"/>
              <a:buAutoNum type="arabicPeriod"/>
            </a:pPr>
            <a:r>
              <a:rPr lang="en-US" dirty="0"/>
              <a:t>echo "deb http://packages.elastic.co/kibana/4.5/debian stable main" | </a:t>
            </a:r>
            <a:r>
              <a:rPr lang="en-US" dirty="0" err="1"/>
              <a:t>sudo</a:t>
            </a:r>
            <a:r>
              <a:rPr lang="en-US" dirty="0"/>
              <a:t> tee -a /</a:t>
            </a:r>
            <a:r>
              <a:rPr lang="en-US" dirty="0" err="1"/>
              <a:t>etc</a:t>
            </a:r>
            <a:r>
              <a:rPr lang="en-US" dirty="0"/>
              <a:t>/apt/</a:t>
            </a:r>
            <a:r>
              <a:rPr lang="en-US" dirty="0" err="1"/>
              <a:t>sources.list</a:t>
            </a:r>
            <a:endParaRPr lang="en-US" dirty="0"/>
          </a:p>
          <a:p>
            <a:pPr marL="845820" lvl="2" indent="-342900">
              <a:buFont typeface="+mj-lt"/>
              <a:buAutoNum type="arabicPeriod"/>
            </a:pPr>
            <a:r>
              <a:rPr lang="en-US" dirty="0" err="1"/>
              <a:t>sudo</a:t>
            </a:r>
            <a:r>
              <a:rPr lang="en-US" dirty="0"/>
              <a:t> apt-get update &amp;&amp; </a:t>
            </a:r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kibana</a:t>
            </a:r>
            <a:endParaRPr lang="en-US" dirty="0"/>
          </a:p>
          <a:p>
            <a:pPr marL="845820" lvl="2" indent="-342900">
              <a:buFont typeface="+mj-lt"/>
              <a:buAutoNum type="arabicPeriod"/>
            </a:pPr>
            <a:r>
              <a:rPr lang="en-US" dirty="0" err="1"/>
              <a:t>sudo</a:t>
            </a:r>
            <a:r>
              <a:rPr lang="en-US" dirty="0"/>
              <a:t> echo "elasticsearch.url: "http://localhost:9200"" &gt;&gt; /opt/</a:t>
            </a:r>
            <a:r>
              <a:rPr lang="en-US" dirty="0" err="1"/>
              <a:t>kibana</a:t>
            </a:r>
            <a:r>
              <a:rPr lang="en-US" dirty="0"/>
              <a:t>/</a:t>
            </a:r>
            <a:r>
              <a:rPr lang="en-US" dirty="0" err="1"/>
              <a:t>config</a:t>
            </a:r>
            <a:r>
              <a:rPr lang="en-US" dirty="0"/>
              <a:t>/</a:t>
            </a:r>
            <a:r>
              <a:rPr lang="en-US" dirty="0" err="1"/>
              <a:t>kibana.yml</a:t>
            </a:r>
            <a:endParaRPr lang="en-US" dirty="0"/>
          </a:p>
          <a:p>
            <a:pPr marL="845820" lvl="2" indent="-342900">
              <a:buFont typeface="+mj-lt"/>
              <a:buAutoNum type="arabicPeriod"/>
            </a:pPr>
            <a:r>
              <a:rPr lang="en-US" dirty="0" err="1"/>
              <a:t>sudo</a:t>
            </a:r>
            <a:r>
              <a:rPr lang="en-US" dirty="0"/>
              <a:t> update-</a:t>
            </a:r>
            <a:r>
              <a:rPr lang="en-US" dirty="0" err="1"/>
              <a:t>rc.d</a:t>
            </a:r>
            <a:r>
              <a:rPr lang="en-US" dirty="0"/>
              <a:t> </a:t>
            </a:r>
            <a:r>
              <a:rPr lang="en-US" dirty="0" err="1"/>
              <a:t>kibana</a:t>
            </a:r>
            <a:r>
              <a:rPr lang="en-US" dirty="0"/>
              <a:t> defaults 95 10</a:t>
            </a:r>
          </a:p>
          <a:p>
            <a:pPr marL="845820" lvl="2" indent="-342900">
              <a:buFont typeface="+mj-lt"/>
              <a:buAutoNum type="arabicPeriod"/>
            </a:pPr>
            <a:r>
              <a:rPr lang="en-US" dirty="0" err="1"/>
              <a:t>sudo</a:t>
            </a:r>
            <a:r>
              <a:rPr lang="en-US" dirty="0"/>
              <a:t> /bin/</a:t>
            </a:r>
            <a:r>
              <a:rPr lang="en-US" dirty="0" err="1"/>
              <a:t>systemctl</a:t>
            </a:r>
            <a:r>
              <a:rPr lang="en-US" dirty="0"/>
              <a:t> daemon-reload</a:t>
            </a:r>
          </a:p>
          <a:p>
            <a:pPr marL="845820" lvl="2" indent="-342900">
              <a:buFont typeface="+mj-lt"/>
              <a:buAutoNum type="arabicPeriod"/>
            </a:pPr>
            <a:r>
              <a:rPr lang="en-US" dirty="0" err="1"/>
              <a:t>sudo</a:t>
            </a:r>
            <a:r>
              <a:rPr lang="en-US" dirty="0"/>
              <a:t> /bin/</a:t>
            </a:r>
            <a:r>
              <a:rPr lang="en-US" dirty="0" err="1"/>
              <a:t>systemctl</a:t>
            </a:r>
            <a:r>
              <a:rPr lang="en-US" dirty="0"/>
              <a:t> enable </a:t>
            </a:r>
            <a:r>
              <a:rPr lang="en-US" dirty="0" err="1"/>
              <a:t>kibana.service</a:t>
            </a:r>
            <a:endParaRPr lang="en-US" dirty="0"/>
          </a:p>
          <a:p>
            <a:pPr marL="845820" lvl="2" indent="-342900">
              <a:buFont typeface="+mj-lt"/>
              <a:buAutoNum type="arabicPeriod"/>
            </a:pPr>
            <a:r>
              <a:rPr lang="en-US" dirty="0" err="1"/>
              <a:t>sudo</a:t>
            </a:r>
            <a:r>
              <a:rPr lang="en-US" dirty="0"/>
              <a:t>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init.d</a:t>
            </a:r>
            <a:r>
              <a:rPr lang="en-US" dirty="0"/>
              <a:t>/</a:t>
            </a:r>
            <a:r>
              <a:rPr lang="en-US" dirty="0" err="1"/>
              <a:t>kibana</a:t>
            </a:r>
            <a:r>
              <a:rPr lang="en-US" dirty="0"/>
              <a:t> restart</a:t>
            </a:r>
          </a:p>
          <a:p>
            <a:pPr marL="662940" lvl="1" indent="-342900">
              <a:buFont typeface="+mj-lt"/>
              <a:buAutoNum type="arabicPeriod"/>
            </a:pPr>
            <a:endParaRPr lang="en-US" dirty="0"/>
          </a:p>
          <a:p>
            <a:pPr marL="662940" lvl="1" indent="-342900">
              <a:buFont typeface="+mj-lt"/>
              <a:buAutoNum type="arabicPeriod"/>
            </a:pPr>
            <a:endParaRPr lang="en-US" dirty="0"/>
          </a:p>
          <a:p>
            <a:pPr marL="662940" lvl="1" indent="-342900">
              <a:buFont typeface="+mj-lt"/>
              <a:buAutoNum type="arabicPeriod"/>
            </a:pPr>
            <a:endParaRPr lang="en-US" dirty="0"/>
          </a:p>
          <a:p>
            <a:pPr marL="662940" lvl="1" indent="-342900">
              <a:buFont typeface="+mj-lt"/>
              <a:buAutoNum type="arabicPeriod"/>
            </a:pPr>
            <a:endParaRPr lang="en-US" dirty="0"/>
          </a:p>
          <a:p>
            <a:pPr marL="502920" indent="-457200">
              <a:buFont typeface="+mj-lt"/>
              <a:buAutoNum type="arabicPeriod"/>
            </a:pPr>
            <a:endParaRPr lang="en-US" baseline="30000" dirty="0"/>
          </a:p>
          <a:p>
            <a:pPr marL="502920" indent="-457200">
              <a:buFont typeface="+mj-lt"/>
              <a:buAutoNum type="arabicPeriod"/>
            </a:pPr>
            <a:endParaRPr lang="en-US" baseline="30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45111" y="159327"/>
            <a:ext cx="2246489" cy="301227"/>
          </a:xfrm>
        </p:spPr>
        <p:txBody>
          <a:bodyPr/>
          <a:lstStyle/>
          <a:p>
            <a:pPr algn="r"/>
            <a:r>
              <a:rPr lang="en-US" dirty="0"/>
              <a:t>Copyright 2013-2016, RX-M LLC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1D0A-6774-4124-AA4A-EC1B6F1EDCB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36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5431"/>
            <a:ext cx="7315200" cy="808969"/>
          </a:xfrm>
        </p:spPr>
        <p:txBody>
          <a:bodyPr>
            <a:normAutofit fontScale="90000"/>
          </a:bodyPr>
          <a:lstStyle/>
          <a:p>
            <a:pPr algn="r"/>
            <a:r>
              <a:rPr lang="en-US" sz="3600" dirty="0"/>
              <a:t>Install actual sense and marvel plugins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50550"/>
            <a:ext cx="8305801" cy="5855050"/>
          </a:xfrm>
        </p:spPr>
        <p:txBody>
          <a:bodyPr>
            <a:normAutofit/>
          </a:bodyPr>
          <a:lstStyle/>
          <a:p>
            <a:pPr marL="662940" lvl="1" indent="-342900">
              <a:buFont typeface="+mj-lt"/>
              <a:buAutoNum type="arabicPeriod"/>
            </a:pPr>
            <a:r>
              <a:rPr lang="en-US" dirty="0"/>
              <a:t>Install  Sense and Marvel Plugins</a:t>
            </a:r>
          </a:p>
          <a:p>
            <a:pPr marL="845820" lvl="2" indent="-342900">
              <a:buFont typeface="+mj-lt"/>
              <a:buAutoNum type="arabicPeriod"/>
            </a:pPr>
            <a:r>
              <a:rPr lang="en-US" dirty="0" err="1"/>
              <a:t>sudo</a:t>
            </a:r>
            <a:r>
              <a:rPr lang="en-US" dirty="0"/>
              <a:t> /opt/</a:t>
            </a:r>
            <a:r>
              <a:rPr lang="en-US" dirty="0" err="1"/>
              <a:t>kibana</a:t>
            </a:r>
            <a:r>
              <a:rPr lang="en-US" dirty="0"/>
              <a:t>/bin/</a:t>
            </a:r>
            <a:r>
              <a:rPr lang="en-US" dirty="0" err="1"/>
              <a:t>kibana</a:t>
            </a:r>
            <a:r>
              <a:rPr lang="en-US" dirty="0"/>
              <a:t> plugin --install elastic/sense</a:t>
            </a:r>
          </a:p>
          <a:p>
            <a:pPr marL="845820" lvl="2" indent="-342900">
              <a:buFont typeface="+mj-lt"/>
              <a:buAutoNum type="arabicPeriod"/>
            </a:pPr>
            <a:r>
              <a:rPr lang="en-US" dirty="0" err="1"/>
              <a:t>sudo</a:t>
            </a:r>
            <a:r>
              <a:rPr lang="en-US" dirty="0"/>
              <a:t> /opt/</a:t>
            </a:r>
            <a:r>
              <a:rPr lang="en-US" dirty="0" err="1"/>
              <a:t>kibana</a:t>
            </a:r>
            <a:r>
              <a:rPr lang="en-US" dirty="0"/>
              <a:t>/bin/</a:t>
            </a:r>
            <a:r>
              <a:rPr lang="en-US" dirty="0" err="1"/>
              <a:t>kibana</a:t>
            </a:r>
            <a:r>
              <a:rPr lang="en-US" dirty="0"/>
              <a:t> plugin --install </a:t>
            </a:r>
            <a:r>
              <a:rPr lang="en-US" dirty="0" err="1"/>
              <a:t>elasticsearch</a:t>
            </a:r>
            <a:r>
              <a:rPr lang="en-US" dirty="0"/>
              <a:t>/marvel/latest</a:t>
            </a:r>
          </a:p>
          <a:p>
            <a:pPr marL="662940" lvl="1" indent="-342900">
              <a:buFont typeface="+mj-lt"/>
              <a:buAutoNum type="arabicPeriod"/>
            </a:pPr>
            <a:r>
              <a:rPr lang="en-US" dirty="0"/>
              <a:t>Fix Mysterious permissions bug</a:t>
            </a:r>
          </a:p>
          <a:p>
            <a:pPr marL="662940" lvl="1" indent="-342900">
              <a:buFont typeface="+mj-lt"/>
              <a:buAutoNum type="arabicPeriod"/>
            </a:pP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chown</a:t>
            </a:r>
            <a:r>
              <a:rPr lang="en-US" dirty="0"/>
              <a:t> </a:t>
            </a:r>
            <a:r>
              <a:rPr lang="en-US" dirty="0" err="1"/>
              <a:t>kibana:root</a:t>
            </a:r>
            <a:r>
              <a:rPr lang="en-US" dirty="0"/>
              <a:t> /opt/</a:t>
            </a:r>
            <a:r>
              <a:rPr lang="en-US" dirty="0" err="1"/>
              <a:t>kibana</a:t>
            </a:r>
            <a:r>
              <a:rPr lang="en-US" dirty="0"/>
              <a:t>/optimize/.</a:t>
            </a:r>
            <a:r>
              <a:rPr lang="en-US" dirty="0" err="1"/>
              <a:t>babelcache.json</a:t>
            </a:r>
            <a:endParaRPr lang="en-US" dirty="0"/>
          </a:p>
          <a:p>
            <a:pPr marL="662940" lvl="1" indent="-342900">
              <a:buFont typeface="+mj-lt"/>
              <a:buAutoNum type="arabicPeriod"/>
            </a:pPr>
            <a:r>
              <a:rPr lang="en-US" dirty="0"/>
              <a:t>Restart it all because why not</a:t>
            </a:r>
          </a:p>
          <a:p>
            <a:pPr marL="845820" lvl="2" indent="-342900">
              <a:buFont typeface="+mj-lt"/>
              <a:buAutoNum type="arabicPeriod"/>
            </a:pPr>
            <a:r>
              <a:rPr lang="en-US" dirty="0" err="1"/>
              <a:t>sudo</a:t>
            </a:r>
            <a:r>
              <a:rPr lang="en-US" dirty="0"/>
              <a:t>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init.d</a:t>
            </a:r>
            <a:r>
              <a:rPr lang="en-US" dirty="0"/>
              <a:t>/</a:t>
            </a:r>
            <a:r>
              <a:rPr lang="en-US" dirty="0" err="1"/>
              <a:t>elasticsearch</a:t>
            </a:r>
            <a:r>
              <a:rPr lang="en-US" dirty="0"/>
              <a:t> restart</a:t>
            </a:r>
          </a:p>
          <a:p>
            <a:pPr marL="845820" lvl="2" indent="-342900">
              <a:buFont typeface="+mj-lt"/>
              <a:buAutoNum type="arabicPeriod"/>
            </a:pPr>
            <a:r>
              <a:rPr lang="en-US" dirty="0" err="1"/>
              <a:t>sudo</a:t>
            </a:r>
            <a:r>
              <a:rPr lang="en-US" dirty="0"/>
              <a:t>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init.d</a:t>
            </a:r>
            <a:r>
              <a:rPr lang="en-US" dirty="0"/>
              <a:t>/</a:t>
            </a:r>
            <a:r>
              <a:rPr lang="en-US" dirty="0" err="1"/>
              <a:t>kibana</a:t>
            </a:r>
            <a:r>
              <a:rPr lang="en-US" dirty="0"/>
              <a:t> restart</a:t>
            </a:r>
          </a:p>
          <a:p>
            <a:pPr marL="662940" lvl="1" indent="-342900">
              <a:buFont typeface="+mj-lt"/>
              <a:buAutoNum type="arabicPeriod"/>
            </a:pPr>
            <a:endParaRPr lang="en-US" dirty="0"/>
          </a:p>
          <a:p>
            <a:pPr marL="662940" lvl="1" indent="-342900">
              <a:buFont typeface="+mj-lt"/>
              <a:buAutoNum type="arabicPeriod"/>
            </a:pPr>
            <a:endParaRPr lang="en-US" dirty="0"/>
          </a:p>
          <a:p>
            <a:pPr marL="662940" lvl="1" indent="-342900">
              <a:buFont typeface="+mj-lt"/>
              <a:buAutoNum type="arabicPeriod"/>
            </a:pPr>
            <a:endParaRPr lang="en-US" dirty="0"/>
          </a:p>
          <a:p>
            <a:pPr marL="662940" lvl="1" indent="-342900">
              <a:buFont typeface="+mj-lt"/>
              <a:buAutoNum type="arabicPeriod"/>
            </a:pPr>
            <a:endParaRPr lang="en-US" dirty="0"/>
          </a:p>
          <a:p>
            <a:pPr marL="662940" lvl="1" indent="-342900">
              <a:buFont typeface="+mj-lt"/>
              <a:buAutoNum type="arabicPeriod"/>
            </a:pPr>
            <a:endParaRPr lang="en-US" dirty="0"/>
          </a:p>
          <a:p>
            <a:pPr marL="502920" indent="-457200">
              <a:buFont typeface="+mj-lt"/>
              <a:buAutoNum type="arabicPeriod"/>
            </a:pPr>
            <a:endParaRPr lang="en-US" baseline="30000" dirty="0"/>
          </a:p>
          <a:p>
            <a:pPr marL="502920" indent="-457200">
              <a:buFont typeface="+mj-lt"/>
              <a:buAutoNum type="arabicPeriod"/>
            </a:pPr>
            <a:endParaRPr lang="en-US" baseline="30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45111" y="159327"/>
            <a:ext cx="2246489" cy="301227"/>
          </a:xfrm>
        </p:spPr>
        <p:txBody>
          <a:bodyPr/>
          <a:lstStyle/>
          <a:p>
            <a:pPr algn="r"/>
            <a:r>
              <a:rPr lang="en-US" dirty="0"/>
              <a:t>Copyright 2013-2016, RX-M LLC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1D0A-6774-4124-AA4A-EC1B6F1EDCB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558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92516</TotalTime>
  <Words>14285</Words>
  <Application>Microsoft Office PowerPoint</Application>
  <PresentationFormat>On-screen Show (4:3)</PresentationFormat>
  <Paragraphs>1262</Paragraphs>
  <Slides>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Perspective</vt:lpstr>
      <vt:lpstr>Introduction to Elasticsearch – Labs!!!!!</vt:lpstr>
      <vt:lpstr>Lab 2 - Installing and Setting up Elasticsearch and associated plugins</vt:lpstr>
      <vt:lpstr>Foundational Installs</vt:lpstr>
      <vt:lpstr>Foundational Installs</vt:lpstr>
      <vt:lpstr>Install Elasticsearch</vt:lpstr>
      <vt:lpstr>Preparation for Sense and scripting</vt:lpstr>
      <vt:lpstr>Install Marvel Agent and Kibana</vt:lpstr>
      <vt:lpstr>Install actual sense and marvel plugins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Title</dc:title>
  <dc:creator>RX-M LLC</dc:creator>
  <cp:lastModifiedBy>spartansage</cp:lastModifiedBy>
  <cp:revision>4152</cp:revision>
  <dcterms:created xsi:type="dcterms:W3CDTF">2013-02-28T05:35:21Z</dcterms:created>
  <dcterms:modified xsi:type="dcterms:W3CDTF">2016-07-26T13:50:09Z</dcterms:modified>
</cp:coreProperties>
</file>