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74" r:id="rId14"/>
    <p:sldId id="265" r:id="rId15"/>
    <p:sldId id="280" r:id="rId16"/>
    <p:sldId id="266" r:id="rId17"/>
    <p:sldId id="273" r:id="rId18"/>
    <p:sldId id="267" r:id="rId19"/>
    <p:sldId id="270" r:id="rId20"/>
    <p:sldId id="278" r:id="rId21"/>
    <p:sldId id="268" r:id="rId22"/>
    <p:sldId id="281" r:id="rId23"/>
    <p:sldId id="272" r:id="rId24"/>
    <p:sldId id="284" r:id="rId25"/>
    <p:sldId id="283" r:id="rId26"/>
    <p:sldId id="282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for </a:t>
            </a:r>
            <a:r>
              <a:rPr lang="en-US" dirty="0" err="1" smtClean="0"/>
              <a:t>beginniners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Hadoop</a:t>
            </a:r>
            <a:r>
              <a:rPr lang="en-US" dirty="0" smtClean="0"/>
              <a:t> stores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takes input from the client and breaks it up into 64k chunks (this is negotiable in settings).</a:t>
            </a:r>
          </a:p>
          <a:p>
            <a:r>
              <a:rPr lang="en-US" dirty="0" smtClean="0"/>
              <a:t>Those chunks of data are then copied in triplicate (three copies- also negotiable in settings) and distributed among a cluster of nodes</a:t>
            </a:r>
          </a:p>
          <a:p>
            <a:r>
              <a:rPr lang="en-US" dirty="0" smtClean="0"/>
              <a:t>The NAME NODE maps the locations of this data- it is the metadata </a:t>
            </a:r>
          </a:p>
          <a:p>
            <a:r>
              <a:rPr lang="en-US" dirty="0" smtClean="0"/>
              <a:t>The NAMENODE now knows the location of each of the ripped pieces of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9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let’s talk about how each part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 (Yet Another Resource Negotiator): this is the resource negotiator for </a:t>
            </a:r>
            <a:r>
              <a:rPr lang="en-US" dirty="0" err="1" smtClean="0"/>
              <a:t>Hadoop</a:t>
            </a:r>
            <a:r>
              <a:rPr lang="en-US" dirty="0" smtClean="0"/>
              <a:t>. Automates resource management of workers. This is the mother brain that allocates workers. It is really a collection that owns an entire hierarchy of different processes that are happening in </a:t>
            </a:r>
            <a:r>
              <a:rPr lang="en-US" dirty="0" err="1" smtClean="0"/>
              <a:t>Hadoop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315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the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42721"/>
              </p:ext>
            </p:extLst>
          </p:nvPr>
        </p:nvGraphicFramePr>
        <p:xfrm>
          <a:off x="739775" y="2770189"/>
          <a:ext cx="7781418" cy="366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418"/>
              </a:tblGrid>
              <a:tr h="488955">
                <a:tc>
                  <a:txBody>
                    <a:bodyPr/>
                    <a:lstStyle/>
                    <a:p>
                      <a:r>
                        <a:rPr lang="en-US" dirty="0" smtClean="0"/>
                        <a:t>Yet</a:t>
                      </a:r>
                      <a:r>
                        <a:rPr lang="en-US" baseline="0" dirty="0" smtClean="0"/>
                        <a:t> Another Resource Negotiator</a:t>
                      </a:r>
                      <a:endParaRPr lang="en-US" dirty="0"/>
                    </a:p>
                  </a:txBody>
                  <a:tcPr/>
                </a:tc>
              </a:tr>
              <a:tr h="1955818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APPLICATIONMANAGER-&gt; The process</a:t>
                      </a:r>
                      <a:r>
                        <a:rPr lang="en-US" baseline="0" dirty="0" smtClean="0"/>
                        <a:t> that kicks off the </a:t>
                      </a:r>
                      <a:r>
                        <a:rPr lang="en-US" baseline="0" dirty="0" err="1" smtClean="0"/>
                        <a:t>ResourceManager</a:t>
                      </a:r>
                      <a:r>
                        <a:rPr lang="en-US" baseline="0" dirty="0" smtClean="0"/>
                        <a:t> (known as JOBTRACKER in v2) and manages multiple applications from the client.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RESOURCEMANAGER/</a:t>
                      </a:r>
                      <a:r>
                        <a:rPr lang="en-US" dirty="0" err="1" smtClean="0"/>
                        <a:t>JobTracker</a:t>
                      </a: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&gt; A master daemon that communicates with the client, tracks resources on the cluster, and assigns work to the NODEMANAGERS</a:t>
                      </a:r>
                    </a:p>
                  </a:txBody>
                  <a:tcPr/>
                </a:tc>
              </a:tr>
              <a:tr h="1222386">
                <a:tc>
                  <a:txBody>
                    <a:bodyPr/>
                    <a:lstStyle/>
                    <a:p>
                      <a:r>
                        <a:rPr lang="en-US" dirty="0" smtClean="0"/>
                        <a:t>NODEMANAGERS -&gt;</a:t>
                      </a:r>
                      <a:r>
                        <a:rPr lang="en-US" baseline="0" dirty="0" smtClean="0"/>
                        <a:t> A worker daemon that launches and tracks processes spawned on worker hosts</a:t>
                      </a:r>
                    </a:p>
                    <a:p>
                      <a:r>
                        <a:rPr lang="en-US" baseline="0" dirty="0" smtClean="0"/>
                        <a:t>TASKMANAGERS-&gt; These do work on each of the nodes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79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42508"/>
            <a:ext cx="8051288" cy="426583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command first contacts the </a:t>
            </a:r>
            <a:r>
              <a:rPr lang="en-US" dirty="0" err="1"/>
              <a:t>Namenode</a:t>
            </a:r>
            <a:r>
              <a:rPr lang="en-US" dirty="0"/>
              <a:t> with the given </a:t>
            </a:r>
            <a:r>
              <a:rPr lang="en-US" dirty="0" err="1"/>
              <a:t>files's</a:t>
            </a:r>
            <a:r>
              <a:rPr lang="en-US" dirty="0"/>
              <a:t> </a:t>
            </a:r>
            <a:r>
              <a:rPr lang="en-US" dirty="0" err="1" smtClean="0"/>
              <a:t>details.The</a:t>
            </a:r>
            <a:r>
              <a:rPr lang="en-US" dirty="0" smtClean="0"/>
              <a:t> </a:t>
            </a:r>
            <a:r>
              <a:rPr lang="en-US" dirty="0" err="1"/>
              <a:t>Namenode</a:t>
            </a:r>
            <a:r>
              <a:rPr lang="en-US" dirty="0"/>
              <a:t> computes the number of blocks that the file has </a:t>
            </a:r>
            <a:r>
              <a:rPr lang="en-US" dirty="0" smtClean="0"/>
              <a:t>and splits it up.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returns the list of chosen </a:t>
            </a:r>
            <a:r>
              <a:rPr lang="en-US" dirty="0" err="1"/>
              <a:t>Datanodes</a:t>
            </a:r>
            <a:r>
              <a:rPr lang="en-US" dirty="0"/>
              <a:t> for every computed block of the given file. This count of </a:t>
            </a:r>
            <a:r>
              <a:rPr lang="en-US" dirty="0" err="1"/>
              <a:t>Datanodes</a:t>
            </a:r>
            <a:r>
              <a:rPr lang="en-US" dirty="0"/>
              <a:t> in every list is equal to the replication factor configured in the </a:t>
            </a:r>
            <a:r>
              <a:rPr lang="en-US" dirty="0" err="1"/>
              <a:t>hdfs-</a:t>
            </a:r>
            <a:r>
              <a:rPr lang="en-US" dirty="0" err="1" smtClean="0"/>
              <a:t>site.xml</a:t>
            </a:r>
            <a:r>
              <a:rPr lang="en-US" dirty="0" smtClean="0"/>
              <a:t> (it is three by default- hence three copies of everything)</a:t>
            </a:r>
            <a:endParaRPr lang="en-US" dirty="0"/>
          </a:p>
          <a:p>
            <a:r>
              <a:rPr lang="en-US" dirty="0"/>
              <a:t>Then the </a:t>
            </a:r>
            <a:r>
              <a:rPr lang="en-US" dirty="0" err="1"/>
              <a:t>hadoop</a:t>
            </a:r>
            <a:r>
              <a:rPr lang="en-US" dirty="0"/>
              <a:t> client starts storing every blocks of the file to the given </a:t>
            </a:r>
            <a:r>
              <a:rPr lang="en-US" dirty="0" err="1"/>
              <a:t>Datanode</a:t>
            </a:r>
            <a:r>
              <a:rPr lang="en-US" dirty="0"/>
              <a:t> through </a:t>
            </a:r>
            <a:r>
              <a:rPr lang="en-US" dirty="0" err="1"/>
              <a:t>Hadoop</a:t>
            </a:r>
            <a:r>
              <a:rPr lang="en-US" dirty="0"/>
              <a:t> Streaming.</a:t>
            </a:r>
          </a:p>
          <a:p>
            <a:r>
              <a:rPr lang="en-US" dirty="0"/>
              <a:t>For each block, the </a:t>
            </a:r>
            <a:r>
              <a:rPr lang="en-US" dirty="0" err="1"/>
              <a:t>hadoop</a:t>
            </a:r>
            <a:r>
              <a:rPr lang="en-US" dirty="0"/>
              <a:t> client just prepares the data pipe line in which all chosen </a:t>
            </a:r>
            <a:r>
              <a:rPr lang="en-US" dirty="0" err="1"/>
              <a:t>Datanodes</a:t>
            </a:r>
            <a:r>
              <a:rPr lang="en-US" dirty="0"/>
              <a:t> chosen to store the block are formed as a Data queue.</a:t>
            </a:r>
          </a:p>
          <a:p>
            <a:r>
              <a:rPr lang="en-US" dirty="0"/>
              <a:t>The </a:t>
            </a:r>
            <a:r>
              <a:rPr lang="en-US" dirty="0" err="1"/>
              <a:t>hadoop</a:t>
            </a:r>
            <a:r>
              <a:rPr lang="en-US" dirty="0"/>
              <a:t> client just copies the current block only to the first </a:t>
            </a:r>
            <a:r>
              <a:rPr lang="en-US" dirty="0" err="1"/>
              <a:t>Datanode</a:t>
            </a:r>
            <a:r>
              <a:rPr lang="en-US" dirty="0"/>
              <a:t> in the queue.</a:t>
            </a:r>
          </a:p>
          <a:p>
            <a:r>
              <a:rPr lang="en-US" dirty="0"/>
              <a:t>Upon completion of the copy, the first </a:t>
            </a:r>
            <a:r>
              <a:rPr lang="en-US" dirty="0" err="1"/>
              <a:t>Datanode</a:t>
            </a:r>
            <a:r>
              <a:rPr lang="en-US" dirty="0"/>
              <a:t> cascades the block to second </a:t>
            </a:r>
            <a:r>
              <a:rPr lang="en-US" dirty="0" err="1"/>
              <a:t>Datanode</a:t>
            </a:r>
            <a:r>
              <a:rPr lang="en-US" dirty="0"/>
              <a:t> in the Queue and so on.</a:t>
            </a:r>
          </a:p>
          <a:p>
            <a:r>
              <a:rPr lang="en-US" dirty="0"/>
              <a:t>All the block details of the files and the details of </a:t>
            </a:r>
            <a:r>
              <a:rPr lang="en-US" dirty="0" err="1"/>
              <a:t>Datanodes</a:t>
            </a:r>
            <a:r>
              <a:rPr lang="en-US" dirty="0"/>
              <a:t> which have the copy of them are maintained in </a:t>
            </a:r>
            <a:r>
              <a:rPr lang="en-US" dirty="0" err="1"/>
              <a:t>Namenode's</a:t>
            </a:r>
            <a:r>
              <a:rPr lang="en-US" dirty="0"/>
              <a:t> metadata.</a:t>
            </a:r>
          </a:p>
        </p:txBody>
      </p:sp>
    </p:spTree>
    <p:extLst>
      <p:ext uri="{BB962C8B-B14F-4D97-AF65-F5344CB8AC3E}">
        <p14:creationId xmlns:p14="http://schemas.microsoft.com/office/powerpoint/2010/main" val="187003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and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Application Manager launches the </a:t>
            </a:r>
            <a:r>
              <a:rPr lang="en-US" dirty="0" err="1" smtClean="0"/>
              <a:t>Resourcemanager</a:t>
            </a:r>
            <a:r>
              <a:rPr lang="en-US" dirty="0" smtClean="0"/>
              <a:t> which asks for an allocates memory on each node to run tasks.</a:t>
            </a:r>
          </a:p>
          <a:p>
            <a:r>
              <a:rPr lang="en-US" dirty="0" smtClean="0"/>
              <a:t>A container is basically a request to hold resources on a YARN cluster (request 8GB of RAM from client -&gt; Node)</a:t>
            </a:r>
          </a:p>
          <a:p>
            <a:r>
              <a:rPr lang="en-US" dirty="0" smtClean="0"/>
              <a:t>Once the memory is allocated the NODEMANAGER launches a task within the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7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think of it as an assembly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portion of the file is sent to a node which assigns a key to the 64k (default) section of the file and reports back to the Job Tracker which records the key in the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Now we have a file stored in small chunks where work can be done on each chunk when we query!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managing</a:t>
            </a:r>
            <a:endParaRPr lang="en-US" dirty="0"/>
          </a:p>
        </p:txBody>
      </p:sp>
      <p:pic>
        <p:nvPicPr>
          <p:cNvPr id="4" name="Content Placeholder 3" descr="untangling-yarn-1-f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1" b="14471"/>
          <a:stretch>
            <a:fillRect/>
          </a:stretch>
        </p:blipFill>
        <p:spPr>
          <a:xfrm>
            <a:off x="739775" y="2770094"/>
            <a:ext cx="8076940" cy="3443716"/>
          </a:xfrm>
        </p:spPr>
      </p:pic>
    </p:spTree>
    <p:extLst>
      <p:ext uri="{BB962C8B-B14F-4D97-AF65-F5344CB8AC3E}">
        <p14:creationId xmlns:p14="http://schemas.microsoft.com/office/powerpoint/2010/main" val="69916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architecture the scalability of </a:t>
            </a:r>
            <a:r>
              <a:rPr lang="en-US" dirty="0" err="1" smtClean="0"/>
              <a:t>Hadoop</a:t>
            </a:r>
            <a:r>
              <a:rPr lang="en-US" dirty="0" smtClean="0"/>
              <a:t> is (almost) infinite. Advantages include:</a:t>
            </a:r>
          </a:p>
          <a:p>
            <a:pPr lvl="1"/>
            <a:r>
              <a:rPr lang="en-US" dirty="0" smtClean="0"/>
              <a:t>When you begin to run out of space- add more nodes!</a:t>
            </a:r>
          </a:p>
          <a:p>
            <a:pPr lvl="1"/>
            <a:r>
              <a:rPr lang="en-US" dirty="0" smtClean="0"/>
              <a:t>Processing large pieces of data is spread out across multiple nodes- no single worker</a:t>
            </a:r>
          </a:p>
          <a:p>
            <a:pPr lvl="1"/>
            <a:r>
              <a:rPr lang="en-US" dirty="0" smtClean="0"/>
              <a:t>Horizontally scalable and because of making triple replication across nodes- very difficult to lose data (even if a node dies). </a:t>
            </a:r>
          </a:p>
          <a:p>
            <a:pPr lvl="2"/>
            <a:r>
              <a:rPr lang="en-US" dirty="0" smtClean="0"/>
              <a:t>*this is a setting and can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9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everything ties</a:t>
            </a:r>
            <a:endParaRPr lang="en-US" dirty="0"/>
          </a:p>
        </p:txBody>
      </p:sp>
      <p:pic>
        <p:nvPicPr>
          <p:cNvPr id="4" name="Content Placeholder 3" descr="untangling-yarn-1-f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63" b="31563"/>
          <a:stretch>
            <a:fillRect/>
          </a:stretch>
        </p:blipFill>
        <p:spPr>
          <a:xfrm>
            <a:off x="739775" y="2194560"/>
            <a:ext cx="7662864" cy="3842703"/>
          </a:xfrm>
        </p:spPr>
      </p:pic>
    </p:spTree>
    <p:extLst>
      <p:ext uri="{BB962C8B-B14F-4D97-AF65-F5344CB8AC3E}">
        <p14:creationId xmlns:p14="http://schemas.microsoft.com/office/powerpoint/2010/main" val="328736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Mapping: The process of sending out mappers to separate nodes as unique applications to search through data to find what you are looking for. This is an application launched by YARN </a:t>
            </a:r>
          </a:p>
          <a:p>
            <a:r>
              <a:rPr lang="en-US" dirty="0" smtClean="0"/>
              <a:t>*NOTE: YARN works with any application system- does NOT have to be </a:t>
            </a:r>
            <a:r>
              <a:rPr lang="en-US" dirty="0" err="1" smtClean="0"/>
              <a:t>MapReduce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Reduction: Work done on the data found by the mappers (sum, min, max, count, upper, lower,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8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was created by Doug Cutting and named after his child’s stuffed elephant (hence the logo):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ado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75" y="3757596"/>
            <a:ext cx="5964476" cy="25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6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and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and YARN work together because YARN can negotiate for each of these processes to allow the Map applications to run. </a:t>
            </a:r>
          </a:p>
          <a:p>
            <a:r>
              <a:rPr lang="en-US" dirty="0" smtClean="0"/>
              <a:t>When we talk about Distributed files this is what we mean- several workers are launched and each does a tiny bit of the work across multiple nodes. </a:t>
            </a:r>
            <a:endParaRPr lang="en-US" dirty="0"/>
          </a:p>
          <a:p>
            <a:r>
              <a:rPr lang="en-US" dirty="0" smtClean="0"/>
              <a:t>There is a “big brain” that controls these resources- this is YARN and the various managers (and the job tracker- which is a daemon run on it’s own node to track everything).</a:t>
            </a:r>
          </a:p>
        </p:txBody>
      </p:sp>
    </p:spTree>
    <p:extLst>
      <p:ext uri="{BB962C8B-B14F-4D97-AF65-F5344CB8AC3E}">
        <p14:creationId xmlns:p14="http://schemas.microsoft.com/office/powerpoint/2010/main" val="41588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Star Trek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Okay- so the enterprise has to explore a planet. </a:t>
            </a:r>
          </a:p>
          <a:p>
            <a:r>
              <a:rPr lang="en-US" dirty="0" smtClean="0"/>
              <a:t>Captain Kirk (Client): “Spock- launch an away team!”</a:t>
            </a:r>
          </a:p>
          <a:p>
            <a:r>
              <a:rPr lang="en-US" dirty="0" smtClean="0"/>
              <a:t>Spock: (</a:t>
            </a:r>
            <a:r>
              <a:rPr lang="en-US" dirty="0" err="1" smtClean="0"/>
              <a:t>JobTracker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Scotty: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r>
              <a:rPr lang="en-US" dirty="0" smtClean="0"/>
              <a:t>Sulu: </a:t>
            </a:r>
            <a:r>
              <a:rPr lang="en-US" dirty="0" err="1" smtClean="0"/>
              <a:t>ApplicationManager</a:t>
            </a:r>
            <a:endParaRPr lang="en-US" dirty="0"/>
          </a:p>
          <a:p>
            <a:r>
              <a:rPr lang="en-US" dirty="0" smtClean="0"/>
              <a:t>Ensigns (those who live): </a:t>
            </a:r>
            <a:r>
              <a:rPr lang="en-US" dirty="0" err="1" smtClean="0"/>
              <a:t>TaskTrackers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0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How_Indians_Do_In_Waiting_Line(videomasti.com)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93950" y="2770188"/>
            <a:ext cx="4356100" cy="3267075"/>
          </a:xfrm>
        </p:spPr>
      </p:pic>
    </p:spTree>
    <p:extLst>
      <p:ext uri="{BB962C8B-B14F-4D97-AF65-F5344CB8AC3E}">
        <p14:creationId xmlns:p14="http://schemas.microsoft.com/office/powerpoint/2010/main" val="149230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6959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Now that we have an understanding of </a:t>
            </a:r>
            <a:r>
              <a:rPr lang="en-US" dirty="0" err="1"/>
              <a:t>MapReduce</a:t>
            </a:r>
            <a:r>
              <a:rPr lang="en-US" dirty="0"/>
              <a:t> let’s talk about the practical side- how do we query this stuff? </a:t>
            </a:r>
            <a:endParaRPr lang="en-US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 is written in JAVA.</a:t>
            </a:r>
          </a:p>
          <a:p>
            <a:r>
              <a:rPr lang="en-US" dirty="0" smtClean="0"/>
              <a:t>Querying can come in multiple forms. Most common are: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PIG</a:t>
            </a:r>
          </a:p>
          <a:p>
            <a:pPr lvl="1"/>
            <a:r>
              <a:rPr lang="en-US" dirty="0" smtClean="0"/>
              <a:t>HIVE</a:t>
            </a:r>
          </a:p>
          <a:p>
            <a:r>
              <a:rPr lang="en-US" dirty="0" smtClean="0"/>
              <a:t>All of the data (pieces of notebook paper) are in key/value stores with the </a:t>
            </a:r>
            <a:r>
              <a:rPr lang="en-US" dirty="0" err="1" smtClean="0"/>
              <a:t>NameNode</a:t>
            </a:r>
            <a:r>
              <a:rPr lang="en-US" dirty="0" smtClean="0"/>
              <a:t> mapping the location of each key</a:t>
            </a:r>
          </a:p>
          <a:p>
            <a:r>
              <a:rPr lang="en-US" dirty="0" smtClean="0"/>
              <a:t>Results are written to an output (or multiple output) file in a directory on the HDFS home system</a:t>
            </a:r>
          </a:p>
        </p:txBody>
      </p:sp>
    </p:spTree>
    <p:extLst>
      <p:ext uri="{BB962C8B-B14F-4D97-AF65-F5344CB8AC3E}">
        <p14:creationId xmlns:p14="http://schemas.microsoft.com/office/powerpoint/2010/main" val="149282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query it is in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date there isn’t really a great GUI for </a:t>
            </a:r>
            <a:r>
              <a:rPr lang="en-US" dirty="0" err="1" smtClean="0"/>
              <a:t>Hadoop</a:t>
            </a:r>
            <a:r>
              <a:rPr lang="en-US" dirty="0" smtClean="0"/>
              <a:t>…so as a result we are pretty CLI intensive.</a:t>
            </a:r>
          </a:p>
          <a:p>
            <a:r>
              <a:rPr lang="en-US" dirty="0" smtClean="0"/>
              <a:t>The first thing to understand is the meaning of </a:t>
            </a:r>
            <a:r>
              <a:rPr lang="en-US" dirty="0" err="1" smtClean="0"/>
              <a:t>hdfs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 File System). This is a file structure that you access on command line by typing “</a:t>
            </a:r>
            <a:r>
              <a:rPr lang="en-US" dirty="0" err="1" smtClean="0"/>
              <a:t>hdfs</a:t>
            </a:r>
            <a:r>
              <a:rPr lang="en-US" dirty="0" smtClean="0"/>
              <a:t> -&lt;command&gt;”</a:t>
            </a:r>
          </a:p>
          <a:p>
            <a:r>
              <a:rPr lang="en-US" dirty="0" smtClean="0"/>
              <a:t>So if you want to load a large file into </a:t>
            </a:r>
            <a:r>
              <a:rPr lang="en-US" dirty="0" err="1" smtClean="0"/>
              <a:t>Hadoop</a:t>
            </a:r>
            <a:r>
              <a:rPr lang="en-US" dirty="0" smtClean="0"/>
              <a:t> for processing it’s as simple as “</a:t>
            </a:r>
            <a:r>
              <a:rPr lang="en-US" dirty="0" err="1" smtClean="0"/>
              <a:t>hdfs</a:t>
            </a:r>
            <a:r>
              <a:rPr lang="en-US" dirty="0" smtClean="0"/>
              <a:t> –</a:t>
            </a:r>
            <a:r>
              <a:rPr lang="en-US" dirty="0" err="1" smtClean="0"/>
              <a:t>copyFromLocal</a:t>
            </a:r>
            <a:r>
              <a:rPr lang="en-US" dirty="0" smtClean="0"/>
              <a:t> &lt;filename&gt;.txt”</a:t>
            </a:r>
          </a:p>
          <a:p>
            <a:r>
              <a:rPr lang="en-US" dirty="0" smtClean="0"/>
              <a:t>Once the file is loaded into HDFS it can be queried.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2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most basic way to query is to write a .jar file and then execute it against the </a:t>
            </a:r>
            <a:r>
              <a:rPr lang="en-US" dirty="0" err="1" smtClean="0"/>
              <a:t>Hadoop</a:t>
            </a:r>
            <a:r>
              <a:rPr lang="en-US" dirty="0" smtClean="0"/>
              <a:t> HDFS system.</a:t>
            </a:r>
          </a:p>
          <a:p>
            <a:r>
              <a:rPr lang="en-US" dirty="0" smtClean="0"/>
              <a:t>Basically you inherit the “Main()” class from </a:t>
            </a:r>
            <a:r>
              <a:rPr lang="en-US" dirty="0" err="1" smtClean="0"/>
              <a:t>Hadoop</a:t>
            </a:r>
            <a:r>
              <a:rPr lang="en-US" dirty="0" smtClean="0"/>
              <a:t> and then write your mappers in a standard crawl algorithm</a:t>
            </a:r>
          </a:p>
          <a:p>
            <a:r>
              <a:rPr lang="en-US" dirty="0" smtClean="0"/>
              <a:t>The Reducers are then deployed from there and usually work in a FOREACH loop</a:t>
            </a:r>
          </a:p>
          <a:p>
            <a:r>
              <a:rPr lang="en-US" dirty="0" smtClean="0"/>
              <a:t>*Usually pretty impractical but great for writing UDFs. The average JAVA query usually runs around 140 lines of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62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is a SQL overlay that allows </a:t>
            </a:r>
            <a:r>
              <a:rPr lang="en-US" dirty="0" err="1" smtClean="0"/>
              <a:t>Hadoop</a:t>
            </a:r>
            <a:r>
              <a:rPr lang="en-US" dirty="0" smtClean="0"/>
              <a:t> to present itself in a table format. </a:t>
            </a:r>
          </a:p>
          <a:p>
            <a:r>
              <a:rPr lang="en-US" dirty="0" smtClean="0"/>
              <a:t>HQL (HIVE-SQL) are files that you can write and execute simply by typing “hive –f </a:t>
            </a:r>
            <a:r>
              <a:rPr lang="en-US" dirty="0" err="1" smtClean="0"/>
              <a:t>hive.hql</a:t>
            </a:r>
            <a:r>
              <a:rPr lang="en-US" dirty="0" smtClean="0"/>
              <a:t>” or on an interactive shell. They are basically SQL files. Utilizing command line allows us to build pretty awesome </a:t>
            </a:r>
            <a:r>
              <a:rPr lang="en-US" dirty="0" err="1" smtClean="0"/>
              <a:t>etls</a:t>
            </a:r>
            <a:r>
              <a:rPr lang="en-US" dirty="0" smtClean="0"/>
              <a:t> because we can output directly to a file and </a:t>
            </a:r>
            <a:r>
              <a:rPr lang="en-US" dirty="0" err="1" smtClean="0"/>
              <a:t>scp</a:t>
            </a:r>
            <a:r>
              <a:rPr lang="en-US" dirty="0" smtClean="0"/>
              <a:t> to wherever we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“Pig Latin”- utilizes “bags” and joins to analyze data.</a:t>
            </a:r>
          </a:p>
          <a:p>
            <a:r>
              <a:rPr lang="en-US" dirty="0" smtClean="0"/>
              <a:t>Accessed by typing “PIG” into the command line with </a:t>
            </a:r>
            <a:r>
              <a:rPr lang="en-US" dirty="0" err="1" smtClean="0"/>
              <a:t>hadoop</a:t>
            </a:r>
            <a:r>
              <a:rPr lang="en-US" dirty="0" smtClean="0"/>
              <a:t> running. </a:t>
            </a:r>
          </a:p>
          <a:p>
            <a:r>
              <a:rPr lang="en-US" dirty="0" smtClean="0"/>
              <a:t>Deploys map reduce jobs in the background to gather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6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Utilizes structures similar to </a:t>
            </a:r>
            <a:r>
              <a:rPr lang="en-US" dirty="0" err="1" smtClean="0"/>
              <a:t>dataframes</a:t>
            </a:r>
            <a:r>
              <a:rPr lang="en-US" dirty="0" smtClean="0"/>
              <a:t> that we see in “R” and Python Pandas</a:t>
            </a:r>
          </a:p>
          <a:p>
            <a:r>
              <a:rPr lang="en-US" dirty="0" smtClean="0"/>
              <a:t>Creates Spark tables and context to do high level analysis (predictive, grouping, </a:t>
            </a:r>
            <a:r>
              <a:rPr lang="en-US" dirty="0" err="1" smtClean="0"/>
              <a:t>etc</a:t>
            </a:r>
            <a:r>
              <a:rPr lang="en-US" dirty="0" smtClean="0"/>
              <a:t>) on large data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1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is a distributed file system that works across multiple nodes (read computers).</a:t>
            </a:r>
          </a:p>
          <a:p>
            <a:r>
              <a:rPr lang="en-US" dirty="0" smtClean="0"/>
              <a:t>Influenced by Google’s Map Reduce </a:t>
            </a:r>
            <a:r>
              <a:rPr lang="en-US" dirty="0" err="1" smtClean="0"/>
              <a:t>algo</a:t>
            </a:r>
            <a:r>
              <a:rPr lang="en-US" dirty="0" smtClean="0"/>
              <a:t> which breaks up data into small chunks and re-assembles it. </a:t>
            </a:r>
          </a:p>
          <a:p>
            <a:r>
              <a:rPr lang="en-US" dirty="0" smtClean="0"/>
              <a:t>Think of the transporter in Star Trek- data is broken apart and re-assembled (mapped by the name node).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a database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things, basically: </a:t>
            </a:r>
          </a:p>
          <a:p>
            <a:pPr lvl="1"/>
            <a:r>
              <a:rPr lang="en-US" dirty="0" smtClean="0"/>
              <a:t>Takes Data IN</a:t>
            </a:r>
          </a:p>
          <a:p>
            <a:pPr lvl="1"/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Gives Data OUT</a:t>
            </a:r>
          </a:p>
          <a:p>
            <a:r>
              <a:rPr lang="en-US" dirty="0" smtClean="0"/>
              <a:t>Let’s see how </a:t>
            </a:r>
            <a:r>
              <a:rPr lang="en-US" dirty="0" err="1" smtClean="0"/>
              <a:t>Hadoop</a:t>
            </a:r>
            <a:r>
              <a:rPr lang="en-US" dirty="0" smtClean="0"/>
              <a:t> tackles each of these</a:t>
            </a:r>
          </a:p>
          <a:p>
            <a:pPr lvl="1"/>
            <a:r>
              <a:rPr lang="en-US" dirty="0" smtClean="0"/>
              <a:t>*Spoiler alert- it’s NOT actually a database but a distributed file system!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6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 SQL</a:t>
            </a:r>
            <a:endParaRPr lang="en-US" dirty="0"/>
          </a:p>
        </p:txBody>
      </p:sp>
      <p:pic>
        <p:nvPicPr>
          <p:cNvPr id="4" name="Content Placeholder 3" descr="Cluster 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80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single master/slave focused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databases in the SQL family work in a table structure. </a:t>
            </a:r>
          </a:p>
          <a:p>
            <a:r>
              <a:rPr lang="en-US" dirty="0" smtClean="0"/>
              <a:t>Data structure, being tabular, usually needs to stay on one node to maintain relationships.</a:t>
            </a:r>
          </a:p>
          <a:p>
            <a:r>
              <a:rPr lang="en-US" dirty="0" smtClean="0"/>
              <a:t>As the size of the data grows it becomes more and more difficult to maintain table structures and relationships.</a:t>
            </a:r>
          </a:p>
          <a:p>
            <a:r>
              <a:rPr lang="en-US" dirty="0" smtClean="0"/>
              <a:t>Most of the “work” is done on a single node at a time.</a:t>
            </a:r>
          </a:p>
        </p:txBody>
      </p:sp>
    </p:spTree>
    <p:extLst>
      <p:ext uri="{BB962C8B-B14F-4D97-AF65-F5344CB8AC3E}">
        <p14:creationId xmlns:p14="http://schemas.microsoft.com/office/powerpoint/2010/main" val="104897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is a file system- it utilizes multiple nodes to do most of the “work” of storing and finding items and returning them to the client.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is like a tank- indestructible, large, and capable of working very hard BUT…</a:t>
            </a:r>
          </a:p>
          <a:p>
            <a:pPr lvl="1"/>
            <a:r>
              <a:rPr lang="en-US" dirty="0" smtClean="0"/>
              <a:t>Not very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up data</a:t>
            </a:r>
            <a:endParaRPr lang="en-US" dirty="0"/>
          </a:p>
        </p:txBody>
      </p:sp>
      <p:pic>
        <p:nvPicPr>
          <p:cNvPr id="6" name="Content Placeholder 5" descr="12931082-Pieces-of-torn-paper-on-black-Stock-Phot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3" b="200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728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Hadoop</a:t>
            </a:r>
            <a:r>
              <a:rPr lang="en-US" dirty="0" smtClean="0"/>
              <a:t> Distributes</a:t>
            </a:r>
            <a:endParaRPr lang="en-US" dirty="0"/>
          </a:p>
        </p:txBody>
      </p:sp>
      <p:pic>
        <p:nvPicPr>
          <p:cNvPr id="4" name="Content Placeholder 3" descr="hdf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 b="7095"/>
          <a:stretch>
            <a:fillRect/>
          </a:stretch>
        </p:blipFill>
        <p:spPr>
          <a:xfrm>
            <a:off x="567159" y="3020601"/>
            <a:ext cx="7662864" cy="3016661"/>
          </a:xfrm>
        </p:spPr>
      </p:pic>
    </p:spTree>
    <p:extLst>
      <p:ext uri="{BB962C8B-B14F-4D97-AF65-F5344CB8AC3E}">
        <p14:creationId xmlns:p14="http://schemas.microsoft.com/office/powerpoint/2010/main" val="3004775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3192</TotalTime>
  <Words>1541</Words>
  <Application>Microsoft Macintosh PowerPoint</Application>
  <PresentationFormat>On-screen Show (4:3)</PresentationFormat>
  <Paragraphs>106</Paragraphs>
  <Slides>28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Genesis</vt:lpstr>
      <vt:lpstr>Hadoop for beginniners</vt:lpstr>
      <vt:lpstr>History Of Hadoop</vt:lpstr>
      <vt:lpstr>What is Hadoop?</vt:lpstr>
      <vt:lpstr>So what does a database DO?</vt:lpstr>
      <vt:lpstr>Compared to SQL</vt:lpstr>
      <vt:lpstr>SQL is single master/slave focused</vt:lpstr>
      <vt:lpstr>Hadoop File System</vt:lpstr>
      <vt:lpstr>Breaking up data</vt:lpstr>
      <vt:lpstr>How Hadoop Distributes</vt:lpstr>
      <vt:lpstr>How Hadoop stores data</vt:lpstr>
      <vt:lpstr>So let’s talk about how each part works</vt:lpstr>
      <vt:lpstr>Let’s look at the hierarchy</vt:lpstr>
      <vt:lpstr>Behind the scenes…</vt:lpstr>
      <vt:lpstr>Containers and Memory Management</vt:lpstr>
      <vt:lpstr>So think of it as an assembly line</vt:lpstr>
      <vt:lpstr>Resource Manager managing</vt:lpstr>
      <vt:lpstr>Architecture</vt:lpstr>
      <vt:lpstr>How everything ties</vt:lpstr>
      <vt:lpstr>MapReduce</vt:lpstr>
      <vt:lpstr>MapReduce and Yarn</vt:lpstr>
      <vt:lpstr>The Star Trek Example</vt:lpstr>
      <vt:lpstr>PowerPoint Presentation</vt:lpstr>
      <vt:lpstr>Let’s talk Querying</vt:lpstr>
      <vt:lpstr>When you query it is in HDFS</vt:lpstr>
      <vt:lpstr>Java</vt:lpstr>
      <vt:lpstr>HIVE</vt:lpstr>
      <vt:lpstr>PIG </vt:lpstr>
      <vt:lpstr>SPARK</vt:lpstr>
    </vt:vector>
  </TitlesOfParts>
  <Company>Fandango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for beginniners</dc:title>
  <dc:creator>Fernando Pombeiro</dc:creator>
  <cp:lastModifiedBy>Fernando Pombeiro</cp:lastModifiedBy>
  <cp:revision>21</cp:revision>
  <dcterms:created xsi:type="dcterms:W3CDTF">2016-07-17T18:51:36Z</dcterms:created>
  <dcterms:modified xsi:type="dcterms:W3CDTF">2016-11-01T00:01:35Z</dcterms:modified>
</cp:coreProperties>
</file>