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12192000"/>
  <p:notesSz cx="6858000" cy="9144000"/>
  <p:embeddedFontLst>
    <p:embeddedFont>
      <p:font typeface="Helvetica Neue"/>
      <p:regular r:id="rId37"/>
      <p:bold r:id="rId38"/>
      <p:italic r:id="rId39"/>
      <p:boldItalic r:id="rId40"/>
    </p:embeddedFont>
    <p:embeddedFont>
      <p:font typeface="Helvetica Neue Light"/>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boldItalic.fntdata"/><Relationship Id="rId20" Type="http://schemas.openxmlformats.org/officeDocument/2006/relationships/slide" Target="slides/slide15.xml"/><Relationship Id="rId42" Type="http://schemas.openxmlformats.org/officeDocument/2006/relationships/font" Target="fonts/HelveticaNeueLight-bold.fntdata"/><Relationship Id="rId41" Type="http://schemas.openxmlformats.org/officeDocument/2006/relationships/font" Target="fonts/HelveticaNeueLight-regular.fntdata"/><Relationship Id="rId22" Type="http://schemas.openxmlformats.org/officeDocument/2006/relationships/slide" Target="slides/slide17.xml"/><Relationship Id="rId44" Type="http://schemas.openxmlformats.org/officeDocument/2006/relationships/font" Target="fonts/HelveticaNeueLight-boldItalic.fntdata"/><Relationship Id="rId21" Type="http://schemas.openxmlformats.org/officeDocument/2006/relationships/slide" Target="slides/slide16.xml"/><Relationship Id="rId43" Type="http://schemas.openxmlformats.org/officeDocument/2006/relationships/font" Target="fonts/HelveticaNeueLight-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HelveticaNeue-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HelveticaNeue-italic.fntdata"/><Relationship Id="rId16" Type="http://schemas.openxmlformats.org/officeDocument/2006/relationships/slide" Target="slides/slide11.xml"/><Relationship Id="rId38" Type="http://schemas.openxmlformats.org/officeDocument/2006/relationships/font" Target="fonts/HelveticaNeue-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ubernetes.io/docs/concepts/services-networking/service/"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Q4W8Z-D-gcQ"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ubernetes.io/docs/reference/generated/kubernetes-api/v1.14/#pod-v1-core"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8fda43c9d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8fda43c9d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100" u="sng">
                <a:solidFill>
                  <a:schemeClr val="hlink"/>
                </a:solidFill>
                <a:latin typeface="Arial"/>
                <a:ea typeface="Arial"/>
                <a:cs typeface="Arial"/>
                <a:sym typeface="Arial"/>
                <a:hlinkClick r:id="rId2"/>
              </a:rPr>
              <a:t>https://kubernetes.io/docs/concepts/services-networking/service/</a:t>
            </a:r>
            <a:endParaRPr/>
          </a:p>
        </p:txBody>
      </p:sp>
      <p:sp>
        <p:nvSpPr>
          <p:cNvPr id="233" name="Google Shape;233;g58fda43c9d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827099b91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827099b91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 Service is an abstraction that defines a logical set of pods and a way to access them over the network. Think of this as a load balancer.</a:t>
            </a:r>
            <a:endParaRPr/>
          </a:p>
        </p:txBody>
      </p:sp>
      <p:sp>
        <p:nvSpPr>
          <p:cNvPr id="242" name="Google Shape;242;g5827099b91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59bf442b3b_0_2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9bf442b3b_0_2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You may have a multi-tier application. In this case, the front end should talk to the backend through a service as well.</a:t>
            </a:r>
            <a:endParaRPr/>
          </a:p>
        </p:txBody>
      </p:sp>
      <p:sp>
        <p:nvSpPr>
          <p:cNvPr id="281" name="Google Shape;281;g59bf442b3b_0_2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58ae68507d_0_3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58ae68507d_0_30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g58ae68507d_0_30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58ae68507d_0_3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58ae68507d_0_3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You can hit the node ip of any node that has your application running on it and you will get a response. However, this is not automatic and you must pick the node ip, so it is not really a load balancer.</a:t>
            </a:r>
            <a:endParaRPr/>
          </a:p>
        </p:txBody>
      </p:sp>
      <p:sp>
        <p:nvSpPr>
          <p:cNvPr id="387" name="Google Shape;387;g58ae68507d_0_3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58ae68507d_0_3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58ae68507d_0_3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g58ae68507d_0_3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58ae68507d_0_4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58ae68507d_0_4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ClusterIP gives you a single endpoint you can use to load-balance traffic across your pods.</a:t>
            </a:r>
            <a:endParaRPr/>
          </a:p>
        </p:txBody>
      </p:sp>
      <p:sp>
        <p:nvSpPr>
          <p:cNvPr id="463" name="Google Shape;463;g58ae68507d_0_4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58ae68507d_0_4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58ae68507d_0_4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How a LoadBalancer type is deployed depends on the cluster. Clusters running in Google Cloud may be configured to use Google Load Balancers while an on-prem cluster may have an nginx server running (perhaps in a pod itself!).</a:t>
            </a:r>
            <a:endParaRPr/>
          </a:p>
        </p:txBody>
      </p:sp>
      <p:sp>
        <p:nvSpPr>
          <p:cNvPr id="506" name="Google Shape;506;g58ae68507d_0_4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g58fda43c9d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58fda43c9d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g58fda43c9d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Google Shape;556;g5827099b91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5827099b91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One-to-many relationships are typically denoted with labels and selectors. Any object can be given labels. Even nodes can have labels that we use to tell kubernetes where to schedule our pods. In the above example, the Service object has selectors that tell it to send traffic to pods that have both the </a:t>
            </a:r>
            <a:r>
              <a:rPr i="1" lang="en-US"/>
              <a:t>app: MyApp</a:t>
            </a:r>
            <a:r>
              <a:rPr lang="en-US"/>
              <a:t> and </a:t>
            </a:r>
            <a:r>
              <a:rPr i="1" lang="en-US"/>
              <a:t>version: v1</a:t>
            </a:r>
            <a:r>
              <a:rPr lang="en-US"/>
              <a:t> labels.</a:t>
            </a:r>
            <a:endParaRPr/>
          </a:p>
        </p:txBody>
      </p:sp>
      <p:sp>
        <p:nvSpPr>
          <p:cNvPr id="558" name="Google Shape;558;g5827099b91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827099b9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3" name="Google Shape;73;g5827099b9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Pods are atomic and mostly immutable. If you want to deploy a new version of your application, you would delete the existing pods and make new ones. You do not baby sit or treat Pods as special, if the application crashes or something goes wrong, you simply delete the pod and make a new one. They are </a:t>
            </a:r>
            <a:r>
              <a:rPr lang="en-US"/>
              <a:t>disposable</a:t>
            </a:r>
            <a:r>
              <a:rPr lang="en-US"/>
              <a:t> and Pods running the same application should be fungible units.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Pods also allow us to specify things such as RAM/CPU limits and application health checks.</a:t>
            </a:r>
            <a:endParaRPr/>
          </a:p>
        </p:txBody>
      </p:sp>
      <p:sp>
        <p:nvSpPr>
          <p:cNvPr id="74" name="Google Shape;74;g5827099b9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7" name="Shape 567"/>
        <p:cNvGrpSpPr/>
        <p:nvPr/>
      </p:nvGrpSpPr>
      <p:grpSpPr>
        <a:xfrm>
          <a:off x="0" y="0"/>
          <a:ext cx="0" cy="0"/>
          <a:chOff x="0" y="0"/>
          <a:chExt cx="0" cy="0"/>
        </a:xfrm>
      </p:grpSpPr>
      <p:sp>
        <p:nvSpPr>
          <p:cNvPr id="568" name="Google Shape;568;g575f872b8c_0_4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575f872b8c_0_4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If we have different applications, we may decide to label the Pods to know what application it is running.</a:t>
            </a:r>
            <a:endParaRPr/>
          </a:p>
        </p:txBody>
      </p:sp>
      <p:sp>
        <p:nvSpPr>
          <p:cNvPr id="570" name="Google Shape;570;g575f872b8c_0_4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5" name="Shape 615"/>
        <p:cNvGrpSpPr/>
        <p:nvPr/>
      </p:nvGrpSpPr>
      <p:grpSpPr>
        <a:xfrm>
          <a:off x="0" y="0"/>
          <a:ext cx="0" cy="0"/>
          <a:chOff x="0" y="0"/>
          <a:chExt cx="0" cy="0"/>
        </a:xfrm>
      </p:grpSpPr>
      <p:sp>
        <p:nvSpPr>
          <p:cNvPr id="616" name="Google Shape;616;g575f872b8c_0_5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575f872b8c_0_5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Services use selectors to know which pods to send traffic to.</a:t>
            </a:r>
            <a:endParaRPr/>
          </a:p>
        </p:txBody>
      </p:sp>
      <p:sp>
        <p:nvSpPr>
          <p:cNvPr id="618" name="Google Shape;618;g575f872b8c_0_5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Google Shape;659;g575f872b8c_0_5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575f872b8c_0_5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Services use selectors to know which pods to send traffic to.</a:t>
            </a:r>
            <a:endParaRPr/>
          </a:p>
        </p:txBody>
      </p:sp>
      <p:sp>
        <p:nvSpPr>
          <p:cNvPr id="661" name="Google Shape;661;g575f872b8c_0_5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3" name="Shape 703"/>
        <p:cNvGrpSpPr/>
        <p:nvPr/>
      </p:nvGrpSpPr>
      <p:grpSpPr>
        <a:xfrm>
          <a:off x="0" y="0"/>
          <a:ext cx="0" cy="0"/>
          <a:chOff x="0" y="0"/>
          <a:chExt cx="0" cy="0"/>
        </a:xfrm>
      </p:grpSpPr>
      <p:sp>
        <p:nvSpPr>
          <p:cNvPr id="704" name="Google Shape;704;g51206a75a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51206a75a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6" name="Google Shape;706;g51206a75a8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8" name="Shape 748"/>
        <p:cNvGrpSpPr/>
        <p:nvPr/>
      </p:nvGrpSpPr>
      <p:grpSpPr>
        <a:xfrm>
          <a:off x="0" y="0"/>
          <a:ext cx="0" cy="0"/>
          <a:chOff x="0" y="0"/>
          <a:chExt cx="0" cy="0"/>
        </a:xfrm>
      </p:grpSpPr>
      <p:sp>
        <p:nvSpPr>
          <p:cNvPr id="749" name="Google Shape;749;g58fda43c9d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58fda43c9d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1" name="Google Shape;751;g58fda43c9d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7" name="Shape 757"/>
        <p:cNvGrpSpPr/>
        <p:nvPr/>
      </p:nvGrpSpPr>
      <p:grpSpPr>
        <a:xfrm>
          <a:off x="0" y="0"/>
          <a:ext cx="0" cy="0"/>
          <a:chOff x="0" y="0"/>
          <a:chExt cx="0" cy="0"/>
        </a:xfrm>
      </p:grpSpPr>
      <p:sp>
        <p:nvSpPr>
          <p:cNvPr id="758" name="Google Shape;758;g59bf442b3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59" name="Google Shape;759;g59bf442b3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8" name="Shape 768"/>
        <p:cNvGrpSpPr/>
        <p:nvPr/>
      </p:nvGrpSpPr>
      <p:grpSpPr>
        <a:xfrm>
          <a:off x="0" y="0"/>
          <a:ext cx="0" cy="0"/>
          <a:chOff x="0" y="0"/>
          <a:chExt cx="0" cy="0"/>
        </a:xfrm>
      </p:grpSpPr>
      <p:sp>
        <p:nvSpPr>
          <p:cNvPr id="769" name="Google Shape;769;g51408eac7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51408eac7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1" name="Google Shape;771;g51408eac7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7" name="Shape 777"/>
        <p:cNvGrpSpPr/>
        <p:nvPr/>
      </p:nvGrpSpPr>
      <p:grpSpPr>
        <a:xfrm>
          <a:off x="0" y="0"/>
          <a:ext cx="0" cy="0"/>
          <a:chOff x="0" y="0"/>
          <a:chExt cx="0" cy="0"/>
        </a:xfrm>
      </p:grpSpPr>
      <p:sp>
        <p:nvSpPr>
          <p:cNvPr id="778" name="Google Shape;778;g56ab330366_0_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56ab330366_0_1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0" name="Google Shape;780;g56ab330366_0_1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5" name="Shape 785"/>
        <p:cNvGrpSpPr/>
        <p:nvPr/>
      </p:nvGrpSpPr>
      <p:grpSpPr>
        <a:xfrm>
          <a:off x="0" y="0"/>
          <a:ext cx="0" cy="0"/>
          <a:chOff x="0" y="0"/>
          <a:chExt cx="0" cy="0"/>
        </a:xfrm>
      </p:grpSpPr>
      <p:sp>
        <p:nvSpPr>
          <p:cNvPr id="786" name="Google Shape;786;g56ab330366_0_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56ab330366_0_1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8" name="Google Shape;788;g56ab330366_0_1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3" name="Shape 793"/>
        <p:cNvGrpSpPr/>
        <p:nvPr/>
      </p:nvGrpSpPr>
      <p:grpSpPr>
        <a:xfrm>
          <a:off x="0" y="0"/>
          <a:ext cx="0" cy="0"/>
          <a:chOff x="0" y="0"/>
          <a:chExt cx="0" cy="0"/>
        </a:xfrm>
      </p:grpSpPr>
      <p:sp>
        <p:nvSpPr>
          <p:cNvPr id="794" name="Google Shape;794;g56ab330366_0_1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56ab330366_0_1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6" name="Google Shape;796;g56ab330366_0_1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af9c87da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9" name="Google Shape;89;g5af9c87da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From the docs:</a:t>
            </a:r>
            <a:endParaRPr/>
          </a:p>
          <a:p>
            <a:pPr indent="0" lvl="0" marL="0" rtl="0" algn="l">
              <a:spcBef>
                <a:spcPts val="0"/>
              </a:spcBef>
              <a:spcAft>
                <a:spcPts val="0"/>
              </a:spcAft>
              <a:buClr>
                <a:schemeClr val="dk1"/>
              </a:buClr>
              <a:buSzPts val="1100"/>
              <a:buFont typeface="Arial"/>
              <a:buNone/>
            </a:pPr>
            <a:r>
              <a:rPr b="1" lang="en-US"/>
              <a:t>Pending</a:t>
            </a:r>
            <a:r>
              <a:rPr lang="en-US"/>
              <a:t>	The Pod has been accepted by the Kubernetes system, but one or more of the Container images has not been created. This includes time before being scheduled as well as time spent downloading images over the network, which could take a while.</a:t>
            </a:r>
            <a:endParaRPr/>
          </a:p>
          <a:p>
            <a:pPr indent="0" lvl="0" marL="0" rtl="0" algn="l">
              <a:spcBef>
                <a:spcPts val="0"/>
              </a:spcBef>
              <a:spcAft>
                <a:spcPts val="0"/>
              </a:spcAft>
              <a:buClr>
                <a:schemeClr val="dk1"/>
              </a:buClr>
              <a:buSzPts val="1100"/>
              <a:buFont typeface="Arial"/>
              <a:buNone/>
            </a:pPr>
            <a:r>
              <a:rPr b="1" lang="en-US"/>
              <a:t>Running</a:t>
            </a:r>
            <a:r>
              <a:rPr lang="en-US"/>
              <a:t>	The Pod has been bound to a node, and all of the Containers have been created. At least one Container is still running, or is in the process of starting or restarting.</a:t>
            </a:r>
            <a:endParaRPr/>
          </a:p>
          <a:p>
            <a:pPr indent="0" lvl="0" marL="0" rtl="0" algn="l">
              <a:spcBef>
                <a:spcPts val="0"/>
              </a:spcBef>
              <a:spcAft>
                <a:spcPts val="0"/>
              </a:spcAft>
              <a:buClr>
                <a:schemeClr val="dk1"/>
              </a:buClr>
              <a:buSzPts val="1100"/>
              <a:buFont typeface="Arial"/>
              <a:buNone/>
            </a:pPr>
            <a:r>
              <a:rPr b="1" lang="en-US"/>
              <a:t>Succeeded</a:t>
            </a:r>
            <a:r>
              <a:rPr lang="en-US"/>
              <a:t>	All Containers in the Pod have terminated in success, and will not be restarted.</a:t>
            </a:r>
            <a:endParaRPr/>
          </a:p>
          <a:p>
            <a:pPr indent="0" lvl="0" marL="0" rtl="0" algn="l">
              <a:spcBef>
                <a:spcPts val="0"/>
              </a:spcBef>
              <a:spcAft>
                <a:spcPts val="0"/>
              </a:spcAft>
              <a:buClr>
                <a:schemeClr val="dk1"/>
              </a:buClr>
              <a:buSzPts val="1100"/>
              <a:buFont typeface="Arial"/>
              <a:buNone/>
            </a:pPr>
            <a:r>
              <a:rPr b="1" lang="en-US"/>
              <a:t>Failed</a:t>
            </a:r>
            <a:r>
              <a:rPr lang="en-US"/>
              <a:t>	All Containers in the Pod have terminated, and at least one Container has terminated in failure. That is, the Container either exited with non-zero status or was terminated by the system.</a:t>
            </a:r>
            <a:endParaRPr/>
          </a:p>
          <a:p>
            <a:pPr indent="0" lvl="0" marL="0" rtl="0" algn="l">
              <a:spcBef>
                <a:spcPts val="0"/>
              </a:spcBef>
              <a:spcAft>
                <a:spcPts val="0"/>
              </a:spcAft>
              <a:buClr>
                <a:schemeClr val="dk1"/>
              </a:buClr>
              <a:buSzPts val="1100"/>
              <a:buFont typeface="Arial"/>
              <a:buNone/>
            </a:pPr>
            <a:r>
              <a:rPr b="1" lang="en-US"/>
              <a:t>Unknown</a:t>
            </a:r>
            <a:r>
              <a:rPr lang="en-US"/>
              <a:t>	For some reason the state of the Pod could not be obtained, typically due to an error in communicating with the host of the Pod.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90" name="Google Shape;90;g5af9c87da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1" name="Shape 801"/>
        <p:cNvGrpSpPr/>
        <p:nvPr/>
      </p:nvGrpSpPr>
      <p:grpSpPr>
        <a:xfrm>
          <a:off x="0" y="0"/>
          <a:ext cx="0" cy="0"/>
          <a:chOff x="0" y="0"/>
          <a:chExt cx="0" cy="0"/>
        </a:xfrm>
      </p:grpSpPr>
      <p:sp>
        <p:nvSpPr>
          <p:cNvPr id="802" name="Google Shape;802;g56ab330366_0_1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56ab330366_0_1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100" u="sng">
                <a:solidFill>
                  <a:schemeClr val="hlink"/>
                </a:solidFill>
                <a:latin typeface="Arial"/>
                <a:ea typeface="Arial"/>
                <a:cs typeface="Arial"/>
                <a:sym typeface="Arial"/>
                <a:hlinkClick r:id="rId2"/>
              </a:rPr>
              <a:t>https://www.youtube.com/watch?v=Q4W8Z-D-gcQ</a:t>
            </a:r>
            <a:endParaRPr/>
          </a:p>
        </p:txBody>
      </p:sp>
      <p:sp>
        <p:nvSpPr>
          <p:cNvPr id="804" name="Google Shape;804;g56ab330366_0_1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0" name="Shape 810"/>
        <p:cNvGrpSpPr/>
        <p:nvPr/>
      </p:nvGrpSpPr>
      <p:grpSpPr>
        <a:xfrm>
          <a:off x="0" y="0"/>
          <a:ext cx="0" cy="0"/>
          <a:chOff x="0" y="0"/>
          <a:chExt cx="0" cy="0"/>
        </a:xfrm>
      </p:grpSpPr>
      <p:sp>
        <p:nvSpPr>
          <p:cNvPr id="811" name="Google Shape;811;g575ca6929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575ca6929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3" name="Google Shape;813;g575ca6929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6ab330366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6ab330366_0_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56ab330366_0_9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825f29c0f_0_2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825f29c0f_0_2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YAML stands for </a:t>
            </a:r>
            <a:r>
              <a:rPr b="1" lang="en-US"/>
              <a:t>Yet Another Markup Language</a:t>
            </a:r>
            <a:r>
              <a:rPr lang="en-US"/>
              <a:t> and is a human friendly way to serialize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All Kubernetes resources can be described with YAML and follow the shown format. Each kubernetes object has its own set of attributes that can be specified. Information for what can be set on an object is defined in the docs or discovered with the "kubectl explain &lt;type&gt;" command.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100" u="sng">
                <a:solidFill>
                  <a:schemeClr val="hlink"/>
                </a:solidFill>
                <a:latin typeface="Arial"/>
                <a:ea typeface="Arial"/>
                <a:cs typeface="Arial"/>
                <a:sym typeface="Arial"/>
                <a:hlinkClick r:id="rId2"/>
              </a:rPr>
              <a:t>https://kubernetes.io/docs/reference/generated/kubernetes-api/v1.14/#pod-v1-core</a:t>
            </a:r>
            <a:endParaRPr/>
          </a:p>
        </p:txBody>
      </p:sp>
      <p:sp>
        <p:nvSpPr>
          <p:cNvPr id="114" name="Google Shape;114;g5825f29c0f_0_20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8fda43c9d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8fda43c9d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58fda43c9d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9bf442b3b_0_1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9bf442b3b_0_1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Remember, Pods are how we must run our application. We could define a single Pod with yaml but usually you allow other objects to make the pods for you. Deployments can handle the lifecycle of our application for us by creating some number of identical pods. Scaling, updates, and autohealing are all managed by the Deployment object. Deployments fall under the "Controllers" category of objects, this group is responsible for the creation of pods. Some other Controllers we will discuss later are DaemonSets, StatefulSets and Jobs.</a:t>
            </a:r>
            <a:endParaRPr/>
          </a:p>
        </p:txBody>
      </p:sp>
      <p:sp>
        <p:nvSpPr>
          <p:cNvPr id="145" name="Google Shape;145;g59bf442b3b_0_1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6ab330366_0_1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6ab330366_0_1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p:txBody>
      </p:sp>
      <p:sp>
        <p:nvSpPr>
          <p:cNvPr id="167" name="Google Shape;167;g56ab330366_0_1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6ab330366_0_2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6ab330366_0_2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p:txBody>
      </p:sp>
      <p:sp>
        <p:nvSpPr>
          <p:cNvPr id="201" name="Google Shape;201;g56ab330366_0_20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2"/>
          <p:cNvSpPr txBox="1"/>
          <p:nvPr>
            <p:ph type="ctrTitle"/>
          </p:nvPr>
        </p:nvSpPr>
        <p:spPr>
          <a:xfrm>
            <a:off x="4886326" y="4135428"/>
            <a:ext cx="7305674" cy="952505"/>
          </a:xfrm>
          <a:prstGeom prst="rect">
            <a:avLst/>
          </a:prstGeom>
          <a:noFill/>
          <a:ln>
            <a:noFill/>
          </a:ln>
        </p:spPr>
        <p:txBody>
          <a:bodyPr anchorCtr="0" anchor="ctr" bIns="36000" lIns="0" spcFirstLastPara="1" rIns="91425" wrap="square" tIns="0">
            <a:noAutofit/>
          </a:bodyPr>
          <a:lstStyle>
            <a:lvl1pPr lvl="0" algn="ctr">
              <a:lnSpc>
                <a:spcPct val="100000"/>
              </a:lnSpc>
              <a:spcBef>
                <a:spcPts val="0"/>
              </a:spcBef>
              <a:spcAft>
                <a:spcPts val="0"/>
              </a:spcAft>
              <a:buClr>
                <a:srgbClr val="233445"/>
              </a:buClr>
              <a:buSzPts val="3600"/>
              <a:buFont typeface="Helvetica Neue Light"/>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subTitle"/>
          </p:nvPr>
        </p:nvSpPr>
        <p:spPr>
          <a:xfrm>
            <a:off x="5172074" y="5237160"/>
            <a:ext cx="7019925" cy="763590"/>
          </a:xfrm>
          <a:prstGeom prst="rect">
            <a:avLst/>
          </a:prstGeom>
          <a:noFill/>
          <a:ln>
            <a:noFill/>
          </a:ln>
        </p:spPr>
        <p:txBody>
          <a:bodyPr anchorCtr="0" anchor="t" bIns="45700" lIns="90000" spcFirstLastPara="1" rIns="91425" wrap="square" tIns="46800">
            <a:noAutofit/>
          </a:bodyPr>
          <a:lstStyle>
            <a:lvl1pPr lvl="0" algn="ctr">
              <a:lnSpc>
                <a:spcPct val="90000"/>
              </a:lnSpc>
              <a:spcBef>
                <a:spcPts val="1000"/>
              </a:spcBef>
              <a:spcAft>
                <a:spcPts val="0"/>
              </a:spcAft>
              <a:buClr>
                <a:srgbClr val="F17F3A"/>
              </a:buClr>
              <a:buSzPts val="2800"/>
              <a:buFont typeface="Helvetica Neue Light"/>
              <a:buNone/>
              <a:defRPr sz="2800">
                <a:solidFill>
                  <a:srgbClr val="F17F3A"/>
                </a:solidFill>
              </a:defRPr>
            </a:lvl1pPr>
            <a:lvl2pPr lvl="1" algn="ctr">
              <a:lnSpc>
                <a:spcPct val="90000"/>
              </a:lnSpc>
              <a:spcBef>
                <a:spcPts val="500"/>
              </a:spcBef>
              <a:spcAft>
                <a:spcPts val="0"/>
              </a:spcAft>
              <a:buClr>
                <a:srgbClr val="3F3F3F"/>
              </a:buClr>
              <a:buSzPts val="2000"/>
              <a:buFont typeface="Helvetica Neue Light"/>
              <a:buNone/>
              <a:defRPr sz="2000"/>
            </a:lvl2pPr>
            <a:lvl3pPr lvl="2" algn="ctr">
              <a:lnSpc>
                <a:spcPct val="90000"/>
              </a:lnSpc>
              <a:spcBef>
                <a:spcPts val="500"/>
              </a:spcBef>
              <a:spcAft>
                <a:spcPts val="0"/>
              </a:spcAft>
              <a:buClr>
                <a:srgbClr val="3F3F3F"/>
              </a:buClr>
              <a:buSzPts val="1800"/>
              <a:buFont typeface="Helvetica Neue Light"/>
              <a:buNone/>
              <a:defRPr sz="1800"/>
            </a:lvl3pPr>
            <a:lvl4pPr lvl="3" algn="ctr">
              <a:lnSpc>
                <a:spcPct val="90000"/>
              </a:lnSpc>
              <a:spcBef>
                <a:spcPts val="500"/>
              </a:spcBef>
              <a:spcAft>
                <a:spcPts val="0"/>
              </a:spcAft>
              <a:buClr>
                <a:srgbClr val="3F3F3F"/>
              </a:buClr>
              <a:buSzPts val="1600"/>
              <a:buFont typeface="Helvetica Neue Light"/>
              <a:buNone/>
              <a:defRPr sz="1600"/>
            </a:lvl4pPr>
            <a:lvl5pPr lvl="4" algn="ctr">
              <a:lnSpc>
                <a:spcPct val="90000"/>
              </a:lnSpc>
              <a:spcBef>
                <a:spcPts val="500"/>
              </a:spcBef>
              <a:spcAft>
                <a:spcPts val="0"/>
              </a:spcAft>
              <a:buClr>
                <a:srgbClr val="3F3F3F"/>
              </a:buClr>
              <a:buSzPts val="1600"/>
              <a:buFont typeface="Helvetica Neue Light"/>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 name="Google Shape;16;p2"/>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0" name="Shape 50"/>
        <p:cNvGrpSpPr/>
        <p:nvPr/>
      </p:nvGrpSpPr>
      <p:grpSpPr>
        <a:xfrm>
          <a:off x="0" y="0"/>
          <a:ext cx="0" cy="0"/>
          <a:chOff x="0" y="0"/>
          <a:chExt cx="0" cy="0"/>
        </a:xfrm>
      </p:grpSpPr>
      <p:sp>
        <p:nvSpPr>
          <p:cNvPr id="51" name="Google Shape;51;p11"/>
          <p:cNvSpPr txBox="1"/>
          <p:nvPr>
            <p:ph type="title"/>
          </p:nvPr>
        </p:nvSpPr>
        <p:spPr>
          <a:xfrm>
            <a:off x="954000" y="324000"/>
            <a:ext cx="11232000" cy="907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3200"/>
              <a:buFont typeface="Helvetica Neue Ligh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1"/>
          <p:cNvSpPr/>
          <p:nvPr>
            <p:ph idx="2" type="pic"/>
          </p:nvPr>
        </p:nvSpPr>
        <p:spPr>
          <a:xfrm>
            <a:off x="5083172" y="1465729"/>
            <a:ext cx="6172200" cy="4777441"/>
          </a:xfrm>
          <a:prstGeom prst="rect">
            <a:avLst/>
          </a:prstGeom>
          <a:noFill/>
          <a:ln>
            <a:noFill/>
          </a:ln>
        </p:spPr>
        <p:txBody>
          <a:bodyPr anchorCtr="0" anchor="t" bIns="45700" lIns="90000" spcFirstLastPara="1" rIns="91425" wrap="square" tIns="46800">
            <a:noAutofit/>
          </a:bodyPr>
          <a:lstStyle>
            <a:lvl1pPr lvl="0" marR="0" rtl="0" algn="l">
              <a:lnSpc>
                <a:spcPct val="90000"/>
              </a:lnSpc>
              <a:spcBef>
                <a:spcPts val="1000"/>
              </a:spcBef>
              <a:spcAft>
                <a:spcPts val="0"/>
              </a:spcAft>
              <a:buClr>
                <a:srgbClr val="3F3F3F"/>
              </a:buClr>
              <a:buSzPts val="3200"/>
              <a:buFont typeface="Helvetica Neue Light"/>
              <a:buNone/>
              <a:defRPr b="0" i="0" sz="3200" u="none" cap="none" strike="noStrike">
                <a:solidFill>
                  <a:srgbClr val="3F3F3F"/>
                </a:solidFill>
                <a:latin typeface="Helvetica Neue Light"/>
                <a:ea typeface="Helvetica Neue Light"/>
                <a:cs typeface="Helvetica Neue Light"/>
                <a:sym typeface="Helvetica Neue Light"/>
              </a:defRPr>
            </a:lvl1pPr>
            <a:lvl2pPr lvl="1" marR="0" rtl="0" algn="l">
              <a:lnSpc>
                <a:spcPct val="90000"/>
              </a:lnSpc>
              <a:spcBef>
                <a:spcPts val="500"/>
              </a:spcBef>
              <a:spcAft>
                <a:spcPts val="0"/>
              </a:spcAft>
              <a:buClr>
                <a:srgbClr val="3F3F3F"/>
              </a:buClr>
              <a:buSzPts val="2800"/>
              <a:buFont typeface="Helvetica Neue Light"/>
              <a:buNone/>
              <a:defRPr b="0" i="0" sz="2800" u="none" cap="none" strike="noStrike">
                <a:solidFill>
                  <a:srgbClr val="3F3F3F"/>
                </a:solidFill>
                <a:latin typeface="Helvetica Neue Light"/>
                <a:ea typeface="Helvetica Neue Light"/>
                <a:cs typeface="Helvetica Neue Light"/>
                <a:sym typeface="Helvetica Neue Light"/>
              </a:defRPr>
            </a:lvl2pPr>
            <a:lvl3pPr lvl="2" marR="0" rtl="0" algn="l">
              <a:lnSpc>
                <a:spcPct val="90000"/>
              </a:lnSpc>
              <a:spcBef>
                <a:spcPts val="500"/>
              </a:spcBef>
              <a:spcAft>
                <a:spcPts val="0"/>
              </a:spcAft>
              <a:buClr>
                <a:srgbClr val="3F3F3F"/>
              </a:buClr>
              <a:buSzPts val="2400"/>
              <a:buFont typeface="Helvetica Neue Light"/>
              <a:buNone/>
              <a:defRPr b="0" i="0" sz="2400" u="none" cap="none" strike="noStrike">
                <a:solidFill>
                  <a:srgbClr val="3F3F3F"/>
                </a:solidFill>
                <a:latin typeface="Helvetica Neue Light"/>
                <a:ea typeface="Helvetica Neue Light"/>
                <a:cs typeface="Helvetica Neue Light"/>
                <a:sym typeface="Helvetica Neue Light"/>
              </a:defRPr>
            </a:lvl3pPr>
            <a:lvl4pPr lvl="3" marR="0" rtl="0" algn="l">
              <a:lnSpc>
                <a:spcPct val="90000"/>
              </a:lnSpc>
              <a:spcBef>
                <a:spcPts val="500"/>
              </a:spcBef>
              <a:spcAft>
                <a:spcPts val="0"/>
              </a:spcAft>
              <a:buClr>
                <a:srgbClr val="3F3F3F"/>
              </a:buClr>
              <a:buSzPts val="2000"/>
              <a:buFont typeface="Helvetica Neue Light"/>
              <a:buNone/>
              <a:defRPr b="0" i="0" sz="2000" u="none" cap="none" strike="noStrike">
                <a:solidFill>
                  <a:srgbClr val="3F3F3F"/>
                </a:solidFill>
                <a:latin typeface="Helvetica Neue Light"/>
                <a:ea typeface="Helvetica Neue Light"/>
                <a:cs typeface="Helvetica Neue Light"/>
                <a:sym typeface="Helvetica Neue Light"/>
              </a:defRPr>
            </a:lvl4pPr>
            <a:lvl5pPr lvl="4" marR="0" rtl="0" algn="l">
              <a:lnSpc>
                <a:spcPct val="90000"/>
              </a:lnSpc>
              <a:spcBef>
                <a:spcPts val="500"/>
              </a:spcBef>
              <a:spcAft>
                <a:spcPts val="0"/>
              </a:spcAft>
              <a:buClr>
                <a:srgbClr val="3F3F3F"/>
              </a:buClr>
              <a:buSzPts val="2000"/>
              <a:buFont typeface="Helvetica Neue Light"/>
              <a:buNone/>
              <a:defRPr b="0" i="0" sz="2000" u="none" cap="none" strike="noStrike">
                <a:solidFill>
                  <a:srgbClr val="3F3F3F"/>
                </a:solidFill>
                <a:latin typeface="Helvetica Neue Light"/>
                <a:ea typeface="Helvetica Neue Light"/>
                <a:cs typeface="Helvetica Neue Light"/>
                <a:sym typeface="Helvetica Neue Light"/>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3" name="Google Shape;53;p11"/>
          <p:cNvSpPr txBox="1"/>
          <p:nvPr>
            <p:ph idx="1" type="body"/>
          </p:nvPr>
        </p:nvSpPr>
        <p:spPr>
          <a:xfrm>
            <a:off x="973929" y="1465729"/>
            <a:ext cx="3898109" cy="4777441"/>
          </a:xfrm>
          <a:prstGeom prst="rect">
            <a:avLst/>
          </a:prstGeom>
          <a:noFill/>
          <a:ln>
            <a:noFill/>
          </a:ln>
        </p:spPr>
        <p:txBody>
          <a:bodyPr anchorCtr="0" anchor="t" bIns="45700" lIns="90000" spcFirstLastPara="1" rIns="91425" wrap="square" tIns="46800">
            <a:noAutofit/>
          </a:bodyPr>
          <a:lstStyle>
            <a:lvl1pPr indent="-228600" lvl="0" marL="457200" algn="l">
              <a:lnSpc>
                <a:spcPct val="90000"/>
              </a:lnSpc>
              <a:spcBef>
                <a:spcPts val="1000"/>
              </a:spcBef>
              <a:spcAft>
                <a:spcPts val="0"/>
              </a:spcAft>
              <a:buClr>
                <a:srgbClr val="3F3F3F"/>
              </a:buClr>
              <a:buSzPts val="1600"/>
              <a:buFont typeface="Helvetica Neue Light"/>
              <a:buNone/>
              <a:defRPr sz="1600"/>
            </a:lvl1pPr>
            <a:lvl2pPr indent="-228600" lvl="1" marL="914400" algn="l">
              <a:lnSpc>
                <a:spcPct val="90000"/>
              </a:lnSpc>
              <a:spcBef>
                <a:spcPts val="500"/>
              </a:spcBef>
              <a:spcAft>
                <a:spcPts val="0"/>
              </a:spcAft>
              <a:buClr>
                <a:srgbClr val="3F3F3F"/>
              </a:buClr>
              <a:buSzPts val="1400"/>
              <a:buFont typeface="Helvetica Neue Light"/>
              <a:buNone/>
              <a:defRPr sz="1400"/>
            </a:lvl2pPr>
            <a:lvl3pPr indent="-228600" lvl="2" marL="1371600" algn="l">
              <a:lnSpc>
                <a:spcPct val="90000"/>
              </a:lnSpc>
              <a:spcBef>
                <a:spcPts val="500"/>
              </a:spcBef>
              <a:spcAft>
                <a:spcPts val="0"/>
              </a:spcAft>
              <a:buClr>
                <a:srgbClr val="3F3F3F"/>
              </a:buClr>
              <a:buSzPts val="1200"/>
              <a:buFont typeface="Helvetica Neue Light"/>
              <a:buNone/>
              <a:defRPr sz="1200"/>
            </a:lvl3pPr>
            <a:lvl4pPr indent="-228600" lvl="3" marL="1828800" algn="l">
              <a:lnSpc>
                <a:spcPct val="90000"/>
              </a:lnSpc>
              <a:spcBef>
                <a:spcPts val="500"/>
              </a:spcBef>
              <a:spcAft>
                <a:spcPts val="0"/>
              </a:spcAft>
              <a:buClr>
                <a:srgbClr val="3F3F3F"/>
              </a:buClr>
              <a:buSzPts val="1000"/>
              <a:buFont typeface="Helvetica Neue Light"/>
              <a:buNone/>
              <a:defRPr sz="1000"/>
            </a:lvl4pPr>
            <a:lvl5pPr indent="-228600" lvl="4" marL="2286000" algn="l">
              <a:lnSpc>
                <a:spcPct val="90000"/>
              </a:lnSpc>
              <a:spcBef>
                <a:spcPts val="500"/>
              </a:spcBef>
              <a:spcAft>
                <a:spcPts val="0"/>
              </a:spcAft>
              <a:buClr>
                <a:srgbClr val="3F3F3F"/>
              </a:buClr>
              <a:buSzPts val="1000"/>
              <a:buFont typeface="Helvetica Neue Light"/>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4" name="Google Shape;54;p11"/>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55" name="Shape 55"/>
        <p:cNvGrpSpPr/>
        <p:nvPr/>
      </p:nvGrpSpPr>
      <p:grpSpPr>
        <a:xfrm>
          <a:off x="0" y="0"/>
          <a:ext cx="0" cy="0"/>
          <a:chOff x="0" y="0"/>
          <a:chExt cx="0" cy="0"/>
        </a:xfrm>
      </p:grpSpPr>
      <p:sp>
        <p:nvSpPr>
          <p:cNvPr id="56" name="Google Shape;56;p12"/>
          <p:cNvSpPr txBox="1"/>
          <p:nvPr>
            <p:ph type="title"/>
          </p:nvPr>
        </p:nvSpPr>
        <p:spPr>
          <a:xfrm>
            <a:off x="952497" y="324000"/>
            <a:ext cx="11232000" cy="90805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2"/>
          <p:cNvSpPr txBox="1"/>
          <p:nvPr>
            <p:ph idx="1" type="body"/>
          </p:nvPr>
        </p:nvSpPr>
        <p:spPr>
          <a:xfrm rot="5400000">
            <a:off x="3744000" y="-1404000"/>
            <a:ext cx="4680000" cy="10512000"/>
          </a:xfrm>
          <a:prstGeom prst="rect">
            <a:avLst/>
          </a:prstGeom>
          <a:noFill/>
          <a:ln>
            <a:noFill/>
          </a:ln>
        </p:spPr>
        <p:txBody>
          <a:bodyPr anchorCtr="0" anchor="t" bIns="45700" lIns="90000" spcFirstLastPara="1" rIns="91425" wrap="square" tIns="4680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2"/>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59" name="Shape 59"/>
        <p:cNvGrpSpPr/>
        <p:nvPr/>
      </p:nvGrpSpPr>
      <p:grpSpPr>
        <a:xfrm>
          <a:off x="0" y="0"/>
          <a:ext cx="0" cy="0"/>
          <a:chOff x="0" y="0"/>
          <a:chExt cx="0" cy="0"/>
        </a:xfrm>
      </p:grpSpPr>
      <p:sp>
        <p:nvSpPr>
          <p:cNvPr id="60" name="Google Shape;60;p13"/>
          <p:cNvSpPr txBox="1"/>
          <p:nvPr>
            <p:ph type="title"/>
          </p:nvPr>
        </p:nvSpPr>
        <p:spPr>
          <a:xfrm rot="5400000">
            <a:off x="7516957" y="2571338"/>
            <a:ext cx="4787601"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3"/>
          <p:cNvSpPr txBox="1"/>
          <p:nvPr>
            <p:ph idx="1" type="body"/>
          </p:nvPr>
        </p:nvSpPr>
        <p:spPr>
          <a:xfrm rot="5400000">
            <a:off x="2307432" y="128167"/>
            <a:ext cx="4800600" cy="7529514"/>
          </a:xfrm>
          <a:prstGeom prst="rect">
            <a:avLst/>
          </a:prstGeom>
          <a:noFill/>
          <a:ln>
            <a:noFill/>
          </a:ln>
        </p:spPr>
        <p:txBody>
          <a:bodyPr anchorCtr="0" anchor="t" bIns="45700" lIns="90000" spcFirstLastPara="1" rIns="91425" wrap="square" tIns="4680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3"/>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ontent with Caption">
  <p:cSld name="1_Content with Caption">
    <p:bg>
      <p:bgPr>
        <a:solidFill>
          <a:schemeClr val="lt1"/>
        </a:solidFill>
      </p:bgPr>
    </p:bg>
    <p:spTree>
      <p:nvGrpSpPr>
        <p:cNvPr id="63" name="Shape 63"/>
        <p:cNvGrpSpPr/>
        <p:nvPr/>
      </p:nvGrpSpPr>
      <p:grpSpPr>
        <a:xfrm>
          <a:off x="0" y="0"/>
          <a:ext cx="0" cy="0"/>
          <a:chOff x="0" y="0"/>
          <a:chExt cx="0" cy="0"/>
        </a:xfrm>
      </p:grpSpPr>
      <p:sp>
        <p:nvSpPr>
          <p:cNvPr id="64" name="Google Shape;64;p14"/>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nk">
  <p:cSld name="1_Blank">
    <p:bg>
      <p:bgPr>
        <a:blipFill>
          <a:blip r:embed="rId2">
            <a:alphaModFix/>
          </a:blip>
          <a:stretch>
            <a:fillRect/>
          </a:stretch>
        </a:blipFill>
      </p:bgPr>
    </p:bg>
    <p:spTree>
      <p:nvGrpSpPr>
        <p:cNvPr id="65" name="Shape 6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7" name="Shape 17"/>
        <p:cNvGrpSpPr/>
        <p:nvPr/>
      </p:nvGrpSpPr>
      <p:grpSpPr>
        <a:xfrm>
          <a:off x="0" y="0"/>
          <a:ext cx="0" cy="0"/>
          <a:chOff x="0" y="0"/>
          <a:chExt cx="0" cy="0"/>
        </a:xfrm>
      </p:grpSpPr>
      <p:sp>
        <p:nvSpPr>
          <p:cNvPr id="18" name="Google Shape;18;p3"/>
          <p:cNvSpPr txBox="1"/>
          <p:nvPr>
            <p:ph type="title"/>
          </p:nvPr>
        </p:nvSpPr>
        <p:spPr>
          <a:xfrm>
            <a:off x="952497" y="324000"/>
            <a:ext cx="11232000" cy="90805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0" name="Shape 20"/>
        <p:cNvGrpSpPr/>
        <p:nvPr/>
      </p:nvGrpSpPr>
      <p:grpSpPr>
        <a:xfrm>
          <a:off x="0" y="0"/>
          <a:ext cx="0" cy="0"/>
          <a:chOff x="0" y="0"/>
          <a:chExt cx="0" cy="0"/>
        </a:xfrm>
      </p:grpSpPr>
      <p:sp>
        <p:nvSpPr>
          <p:cNvPr id="21" name="Google Shape;21;p4"/>
          <p:cNvSpPr txBox="1"/>
          <p:nvPr>
            <p:ph type="title"/>
          </p:nvPr>
        </p:nvSpPr>
        <p:spPr>
          <a:xfrm>
            <a:off x="952497" y="324000"/>
            <a:ext cx="11232000" cy="90805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
          <p:cNvSpPr txBox="1"/>
          <p:nvPr>
            <p:ph idx="1" type="body"/>
          </p:nvPr>
        </p:nvSpPr>
        <p:spPr>
          <a:xfrm>
            <a:off x="828000" y="1512000"/>
            <a:ext cx="10512000" cy="4680000"/>
          </a:xfrm>
          <a:prstGeom prst="rect">
            <a:avLst/>
          </a:prstGeom>
          <a:noFill/>
          <a:ln>
            <a:noFill/>
          </a:ln>
        </p:spPr>
        <p:txBody>
          <a:bodyPr anchorCtr="0" anchor="t" bIns="45700" lIns="90000" spcFirstLastPara="1" rIns="91425" wrap="square" tIns="46800">
            <a:noAutofit/>
          </a:bodyPr>
          <a:lstStyle>
            <a:lvl1pPr indent="-381000" lvl="0" marL="457200" algn="l">
              <a:lnSpc>
                <a:spcPct val="90000"/>
              </a:lnSpc>
              <a:spcBef>
                <a:spcPts val="1000"/>
              </a:spcBef>
              <a:spcAft>
                <a:spcPts val="0"/>
              </a:spcAft>
              <a:buClr>
                <a:srgbClr val="3F3F3F"/>
              </a:buClr>
              <a:buSzPts val="2400"/>
              <a:buFont typeface="Helvetica Neue Light"/>
              <a:buChar char="•"/>
              <a:defRPr sz="2400"/>
            </a:lvl1pPr>
            <a:lvl2pPr indent="-368300" lvl="1" marL="914400" algn="l">
              <a:lnSpc>
                <a:spcPct val="90000"/>
              </a:lnSpc>
              <a:spcBef>
                <a:spcPts val="500"/>
              </a:spcBef>
              <a:spcAft>
                <a:spcPts val="0"/>
              </a:spcAft>
              <a:buClr>
                <a:srgbClr val="3F3F3F"/>
              </a:buClr>
              <a:buSzPts val="2200"/>
              <a:buFont typeface="Helvetica Neue Light"/>
              <a:buChar char="•"/>
              <a:defRPr sz="2200"/>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4"/>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ew section">
  <p:cSld name="new section">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5"/>
          <p:cNvSpPr txBox="1"/>
          <p:nvPr>
            <p:ph type="title"/>
          </p:nvPr>
        </p:nvSpPr>
        <p:spPr>
          <a:xfrm>
            <a:off x="829208" y="385645"/>
            <a:ext cx="8797678" cy="90805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5"/>
          <p:cNvSpPr txBox="1"/>
          <p:nvPr>
            <p:ph idx="1" type="body"/>
          </p:nvPr>
        </p:nvSpPr>
        <p:spPr>
          <a:xfrm>
            <a:off x="1973263" y="4756150"/>
            <a:ext cx="4122737" cy="1336675"/>
          </a:xfrm>
          <a:prstGeom prst="rect">
            <a:avLst/>
          </a:prstGeom>
          <a:noFill/>
          <a:ln>
            <a:noFill/>
          </a:ln>
        </p:spPr>
        <p:txBody>
          <a:bodyPr anchorCtr="0" anchor="t" bIns="45700" lIns="90000" spcFirstLastPara="1" rIns="91425" wrap="square" tIns="46800">
            <a:noAutofit/>
          </a:bodyPr>
          <a:lstStyle>
            <a:lvl1pPr indent="-228600" lvl="0" marL="457200" algn="l">
              <a:lnSpc>
                <a:spcPct val="90000"/>
              </a:lnSpc>
              <a:spcBef>
                <a:spcPts val="1000"/>
              </a:spcBef>
              <a:spcAft>
                <a:spcPts val="0"/>
              </a:spcAft>
              <a:buClr>
                <a:srgbClr val="3F3F3F"/>
              </a:buClr>
              <a:buSzPts val="2400"/>
              <a:buFont typeface="Helvetica Neue Light"/>
              <a:buNone/>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6"/>
          <p:cNvSpPr txBox="1"/>
          <p:nvPr>
            <p:ph type="title"/>
          </p:nvPr>
        </p:nvSpPr>
        <p:spPr>
          <a:xfrm>
            <a:off x="952871" y="324000"/>
            <a:ext cx="11232000" cy="907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3200"/>
              <a:buFont typeface="Helvetica Neue Ligh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
          <p:cNvSpPr txBox="1"/>
          <p:nvPr>
            <p:ph idx="1" type="body"/>
          </p:nvPr>
        </p:nvSpPr>
        <p:spPr>
          <a:xfrm>
            <a:off x="828000" y="1528306"/>
            <a:ext cx="10512000" cy="4680000"/>
          </a:xfrm>
          <a:prstGeom prst="rect">
            <a:avLst/>
          </a:prstGeom>
          <a:noFill/>
          <a:ln>
            <a:noFill/>
          </a:ln>
        </p:spPr>
        <p:txBody>
          <a:bodyPr anchorCtr="0" anchor="t" bIns="45700" lIns="90000" spcFirstLastPara="1" rIns="91425" wrap="square" tIns="46800">
            <a:noAutofit/>
          </a:bodyPr>
          <a:lstStyle>
            <a:lvl1pPr indent="-228600" lvl="0" marL="457200" algn="l">
              <a:lnSpc>
                <a:spcPct val="90000"/>
              </a:lnSpc>
              <a:spcBef>
                <a:spcPts val="1000"/>
              </a:spcBef>
              <a:spcAft>
                <a:spcPts val="0"/>
              </a:spcAft>
              <a:buClr>
                <a:srgbClr val="888888"/>
              </a:buClr>
              <a:buSzPts val="1800"/>
              <a:buFont typeface="Helvetica Neue Light"/>
              <a:buNone/>
              <a:defRPr sz="1800">
                <a:solidFill>
                  <a:srgbClr val="888888"/>
                </a:solidFill>
              </a:defRPr>
            </a:lvl1pPr>
            <a:lvl2pPr indent="-228600" lvl="1" marL="914400" algn="l">
              <a:lnSpc>
                <a:spcPct val="90000"/>
              </a:lnSpc>
              <a:spcBef>
                <a:spcPts val="500"/>
              </a:spcBef>
              <a:spcAft>
                <a:spcPts val="0"/>
              </a:spcAft>
              <a:buClr>
                <a:srgbClr val="888888"/>
              </a:buClr>
              <a:buSzPts val="2000"/>
              <a:buFont typeface="Helvetica Neue Light"/>
              <a:buNone/>
              <a:defRPr sz="2000">
                <a:solidFill>
                  <a:srgbClr val="888888"/>
                </a:solidFill>
              </a:defRPr>
            </a:lvl2pPr>
            <a:lvl3pPr indent="-228600" lvl="2" marL="1371600" algn="l">
              <a:lnSpc>
                <a:spcPct val="90000"/>
              </a:lnSpc>
              <a:spcBef>
                <a:spcPts val="500"/>
              </a:spcBef>
              <a:spcAft>
                <a:spcPts val="0"/>
              </a:spcAft>
              <a:buClr>
                <a:srgbClr val="888888"/>
              </a:buClr>
              <a:buSzPts val="1800"/>
              <a:buFont typeface="Helvetica Neue Light"/>
              <a:buNone/>
              <a:defRPr sz="1800">
                <a:solidFill>
                  <a:srgbClr val="888888"/>
                </a:solidFill>
              </a:defRPr>
            </a:lvl3pPr>
            <a:lvl4pPr indent="-228600" lvl="3" marL="1828800" algn="l">
              <a:lnSpc>
                <a:spcPct val="90000"/>
              </a:lnSpc>
              <a:spcBef>
                <a:spcPts val="500"/>
              </a:spcBef>
              <a:spcAft>
                <a:spcPts val="0"/>
              </a:spcAft>
              <a:buClr>
                <a:srgbClr val="888888"/>
              </a:buClr>
              <a:buSzPts val="1600"/>
              <a:buFont typeface="Helvetica Neue Light"/>
              <a:buNone/>
              <a:defRPr sz="1600">
                <a:solidFill>
                  <a:srgbClr val="888888"/>
                </a:solidFill>
              </a:defRPr>
            </a:lvl4pPr>
            <a:lvl5pPr indent="-228600" lvl="4" marL="2286000" algn="l">
              <a:lnSpc>
                <a:spcPct val="90000"/>
              </a:lnSpc>
              <a:spcBef>
                <a:spcPts val="500"/>
              </a:spcBef>
              <a:spcAft>
                <a:spcPts val="0"/>
              </a:spcAft>
              <a:buClr>
                <a:srgbClr val="888888"/>
              </a:buClr>
              <a:buSzPts val="1600"/>
              <a:buFont typeface="Helvetica Neue Light"/>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6"/>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31" name="Shape 31"/>
        <p:cNvGrpSpPr/>
        <p:nvPr/>
      </p:nvGrpSpPr>
      <p:grpSpPr>
        <a:xfrm>
          <a:off x="0" y="0"/>
          <a:ext cx="0" cy="0"/>
          <a:chOff x="0" y="0"/>
          <a:chExt cx="0" cy="0"/>
        </a:xfrm>
      </p:grpSpPr>
      <p:sp>
        <p:nvSpPr>
          <p:cNvPr id="32" name="Google Shape;32;p7"/>
          <p:cNvSpPr txBox="1"/>
          <p:nvPr>
            <p:ph idx="1" type="body"/>
          </p:nvPr>
        </p:nvSpPr>
        <p:spPr>
          <a:xfrm>
            <a:off x="838200" y="1512000"/>
            <a:ext cx="5181600" cy="4781224"/>
          </a:xfrm>
          <a:prstGeom prst="rect">
            <a:avLst/>
          </a:prstGeom>
          <a:noFill/>
          <a:ln>
            <a:noFill/>
          </a:ln>
        </p:spPr>
        <p:txBody>
          <a:bodyPr anchorCtr="0" anchor="t" bIns="45700" lIns="90000" spcFirstLastPara="1" rIns="91425" wrap="square" tIns="4680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7"/>
          <p:cNvSpPr txBox="1"/>
          <p:nvPr>
            <p:ph idx="2" type="body"/>
          </p:nvPr>
        </p:nvSpPr>
        <p:spPr>
          <a:xfrm>
            <a:off x="6172200" y="1512000"/>
            <a:ext cx="5181600" cy="4781224"/>
          </a:xfrm>
          <a:prstGeom prst="rect">
            <a:avLst/>
          </a:prstGeom>
          <a:noFill/>
          <a:ln>
            <a:noFill/>
          </a:ln>
        </p:spPr>
        <p:txBody>
          <a:bodyPr anchorCtr="0" anchor="t" bIns="45700" lIns="90000" spcFirstLastPara="1" rIns="91425" wrap="square" tIns="4680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7"/>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5" name="Google Shape;35;p7"/>
          <p:cNvSpPr txBox="1"/>
          <p:nvPr>
            <p:ph type="title"/>
          </p:nvPr>
        </p:nvSpPr>
        <p:spPr>
          <a:xfrm>
            <a:off x="954933" y="322261"/>
            <a:ext cx="11232000" cy="907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8"/>
          <p:cNvSpPr txBox="1"/>
          <p:nvPr>
            <p:ph type="title"/>
          </p:nvPr>
        </p:nvSpPr>
        <p:spPr>
          <a:xfrm>
            <a:off x="954933" y="322261"/>
            <a:ext cx="11232000" cy="907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8"/>
          <p:cNvSpPr txBox="1"/>
          <p:nvPr>
            <p:ph idx="1" type="body"/>
          </p:nvPr>
        </p:nvSpPr>
        <p:spPr>
          <a:xfrm>
            <a:off x="839788" y="1512000"/>
            <a:ext cx="5157787" cy="823912"/>
          </a:xfrm>
          <a:prstGeom prst="rect">
            <a:avLst/>
          </a:prstGeom>
          <a:noFill/>
          <a:ln>
            <a:noFill/>
          </a:ln>
        </p:spPr>
        <p:txBody>
          <a:bodyPr anchorCtr="0" anchor="ctr" bIns="45700" lIns="90000" spcFirstLastPara="1" rIns="91425" wrap="square" tIns="46800">
            <a:noAutofit/>
          </a:bodyPr>
          <a:lstStyle>
            <a:lvl1pPr indent="-228600" lvl="0" marL="457200" algn="l">
              <a:lnSpc>
                <a:spcPct val="90000"/>
              </a:lnSpc>
              <a:spcBef>
                <a:spcPts val="1000"/>
              </a:spcBef>
              <a:spcAft>
                <a:spcPts val="0"/>
              </a:spcAft>
              <a:buClr>
                <a:srgbClr val="F17E3A"/>
              </a:buClr>
              <a:buSzPts val="2400"/>
              <a:buFont typeface="Helvetica Neue Light"/>
              <a:buNone/>
              <a:defRPr b="0" sz="2400">
                <a:solidFill>
                  <a:srgbClr val="F17E3A"/>
                </a:solidFill>
              </a:defRPr>
            </a:lvl1pPr>
            <a:lvl2pPr indent="-228600" lvl="1" marL="914400" algn="l">
              <a:lnSpc>
                <a:spcPct val="90000"/>
              </a:lnSpc>
              <a:spcBef>
                <a:spcPts val="500"/>
              </a:spcBef>
              <a:spcAft>
                <a:spcPts val="0"/>
              </a:spcAft>
              <a:buClr>
                <a:srgbClr val="3F3F3F"/>
              </a:buClr>
              <a:buSzPts val="2000"/>
              <a:buFont typeface="Helvetica Neue Light"/>
              <a:buNone/>
              <a:defRPr b="1" sz="2000"/>
            </a:lvl2pPr>
            <a:lvl3pPr indent="-228600" lvl="2" marL="1371600" algn="l">
              <a:lnSpc>
                <a:spcPct val="90000"/>
              </a:lnSpc>
              <a:spcBef>
                <a:spcPts val="500"/>
              </a:spcBef>
              <a:spcAft>
                <a:spcPts val="0"/>
              </a:spcAft>
              <a:buClr>
                <a:srgbClr val="3F3F3F"/>
              </a:buClr>
              <a:buSzPts val="1800"/>
              <a:buFont typeface="Helvetica Neue Light"/>
              <a:buNone/>
              <a:defRPr b="1" sz="1800"/>
            </a:lvl3pPr>
            <a:lvl4pPr indent="-228600" lvl="3" marL="1828800" algn="l">
              <a:lnSpc>
                <a:spcPct val="90000"/>
              </a:lnSpc>
              <a:spcBef>
                <a:spcPts val="500"/>
              </a:spcBef>
              <a:spcAft>
                <a:spcPts val="0"/>
              </a:spcAft>
              <a:buClr>
                <a:srgbClr val="3F3F3F"/>
              </a:buClr>
              <a:buSzPts val="1600"/>
              <a:buFont typeface="Helvetica Neue Light"/>
              <a:buNone/>
              <a:defRPr b="1" sz="1600"/>
            </a:lvl4pPr>
            <a:lvl5pPr indent="-228600" lvl="4" marL="2286000" algn="l">
              <a:lnSpc>
                <a:spcPct val="90000"/>
              </a:lnSpc>
              <a:spcBef>
                <a:spcPts val="500"/>
              </a:spcBef>
              <a:spcAft>
                <a:spcPts val="0"/>
              </a:spcAft>
              <a:buClr>
                <a:srgbClr val="3F3F3F"/>
              </a:buClr>
              <a:buSzPts val="1600"/>
              <a:buFont typeface="Helvetica Neue Light"/>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8"/>
          <p:cNvSpPr txBox="1"/>
          <p:nvPr>
            <p:ph idx="2" type="body"/>
          </p:nvPr>
        </p:nvSpPr>
        <p:spPr>
          <a:xfrm>
            <a:off x="839788" y="2523567"/>
            <a:ext cx="5157787" cy="3767135"/>
          </a:xfrm>
          <a:prstGeom prst="rect">
            <a:avLst/>
          </a:prstGeom>
          <a:noFill/>
          <a:ln>
            <a:noFill/>
          </a:ln>
        </p:spPr>
        <p:txBody>
          <a:bodyPr anchorCtr="0" anchor="t" bIns="45700" lIns="90000" spcFirstLastPara="1" rIns="91425" wrap="square" tIns="46800">
            <a:noAutofit/>
          </a:bodyPr>
          <a:lstStyle>
            <a:lvl1pPr indent="-381000" lvl="0" marL="457200" algn="l">
              <a:lnSpc>
                <a:spcPct val="90000"/>
              </a:lnSpc>
              <a:spcBef>
                <a:spcPts val="1000"/>
              </a:spcBef>
              <a:spcAft>
                <a:spcPts val="0"/>
              </a:spcAft>
              <a:buClr>
                <a:srgbClr val="3F3F3F"/>
              </a:buClr>
              <a:buSzPts val="2400"/>
              <a:buFont typeface="Helvetica Neue Light"/>
              <a:buChar char="•"/>
              <a:defRPr>
                <a:solidFill>
                  <a:srgbClr val="3F3F3F"/>
                </a:solidFill>
              </a:defRPr>
            </a:lvl1pPr>
            <a:lvl2pPr indent="-368300" lvl="1" marL="914400" algn="l">
              <a:lnSpc>
                <a:spcPct val="90000"/>
              </a:lnSpc>
              <a:spcBef>
                <a:spcPts val="500"/>
              </a:spcBef>
              <a:spcAft>
                <a:spcPts val="0"/>
              </a:spcAft>
              <a:buClr>
                <a:srgbClr val="3F3F3F"/>
              </a:buClr>
              <a:buSzPts val="2200"/>
              <a:buFont typeface="Helvetica Neue Light"/>
              <a:buChar char="•"/>
              <a:defRPr>
                <a:solidFill>
                  <a:srgbClr val="3F3F3F"/>
                </a:solidFill>
              </a:defRPr>
            </a:lvl2pPr>
            <a:lvl3pPr indent="-355600" lvl="2" marL="1371600" algn="l">
              <a:lnSpc>
                <a:spcPct val="90000"/>
              </a:lnSpc>
              <a:spcBef>
                <a:spcPts val="500"/>
              </a:spcBef>
              <a:spcAft>
                <a:spcPts val="0"/>
              </a:spcAft>
              <a:buClr>
                <a:srgbClr val="3F3F3F"/>
              </a:buClr>
              <a:buSzPts val="2000"/>
              <a:buFont typeface="Helvetica Neue Light"/>
              <a:buChar char="•"/>
              <a:defRPr>
                <a:solidFill>
                  <a:srgbClr val="3F3F3F"/>
                </a:solidFill>
              </a:defRPr>
            </a:lvl3pPr>
            <a:lvl4pPr indent="-342900" lvl="3" marL="1828800" algn="l">
              <a:lnSpc>
                <a:spcPct val="90000"/>
              </a:lnSpc>
              <a:spcBef>
                <a:spcPts val="500"/>
              </a:spcBef>
              <a:spcAft>
                <a:spcPts val="0"/>
              </a:spcAft>
              <a:buClr>
                <a:srgbClr val="3F3F3F"/>
              </a:buClr>
              <a:buSzPts val="1800"/>
              <a:buFont typeface="Helvetica Neue Light"/>
              <a:buChar char="•"/>
              <a:defRPr>
                <a:solidFill>
                  <a:srgbClr val="3F3F3F"/>
                </a:solidFill>
              </a:defRPr>
            </a:lvl4pPr>
            <a:lvl5pPr indent="-330200" lvl="4" marL="2286000" algn="l">
              <a:lnSpc>
                <a:spcPct val="90000"/>
              </a:lnSpc>
              <a:spcBef>
                <a:spcPts val="500"/>
              </a:spcBef>
              <a:spcAft>
                <a:spcPts val="0"/>
              </a:spcAft>
              <a:buClr>
                <a:srgbClr val="3F3F3F"/>
              </a:buClr>
              <a:buSzPts val="1600"/>
              <a:buFont typeface="Helvetica Neue Light"/>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8"/>
          <p:cNvSpPr txBox="1"/>
          <p:nvPr>
            <p:ph idx="3" type="body"/>
          </p:nvPr>
        </p:nvSpPr>
        <p:spPr>
          <a:xfrm>
            <a:off x="6172200" y="1512000"/>
            <a:ext cx="5183188" cy="823912"/>
          </a:xfrm>
          <a:prstGeom prst="rect">
            <a:avLst/>
          </a:prstGeom>
          <a:noFill/>
          <a:ln>
            <a:noFill/>
          </a:ln>
        </p:spPr>
        <p:txBody>
          <a:bodyPr anchorCtr="0" anchor="ctr" bIns="45700" lIns="90000" spcFirstLastPara="1" rIns="91425" wrap="square" tIns="46800">
            <a:noAutofit/>
          </a:bodyPr>
          <a:lstStyle>
            <a:lvl1pPr indent="-228600" lvl="0" marL="457200" algn="l">
              <a:lnSpc>
                <a:spcPct val="90000"/>
              </a:lnSpc>
              <a:spcBef>
                <a:spcPts val="1000"/>
              </a:spcBef>
              <a:spcAft>
                <a:spcPts val="0"/>
              </a:spcAft>
              <a:buClr>
                <a:srgbClr val="F17E3A"/>
              </a:buClr>
              <a:buSzPts val="2400"/>
              <a:buFont typeface="Helvetica Neue Light"/>
              <a:buNone/>
              <a:defRPr b="0" sz="2400">
                <a:solidFill>
                  <a:srgbClr val="F17E3A"/>
                </a:solidFill>
              </a:defRPr>
            </a:lvl1pPr>
            <a:lvl2pPr indent="-228600" lvl="1" marL="914400" algn="l">
              <a:lnSpc>
                <a:spcPct val="90000"/>
              </a:lnSpc>
              <a:spcBef>
                <a:spcPts val="500"/>
              </a:spcBef>
              <a:spcAft>
                <a:spcPts val="0"/>
              </a:spcAft>
              <a:buClr>
                <a:srgbClr val="3F3F3F"/>
              </a:buClr>
              <a:buSzPts val="2000"/>
              <a:buFont typeface="Helvetica Neue Light"/>
              <a:buNone/>
              <a:defRPr b="1" sz="2000"/>
            </a:lvl2pPr>
            <a:lvl3pPr indent="-228600" lvl="2" marL="1371600" algn="l">
              <a:lnSpc>
                <a:spcPct val="90000"/>
              </a:lnSpc>
              <a:spcBef>
                <a:spcPts val="500"/>
              </a:spcBef>
              <a:spcAft>
                <a:spcPts val="0"/>
              </a:spcAft>
              <a:buClr>
                <a:srgbClr val="3F3F3F"/>
              </a:buClr>
              <a:buSzPts val="1800"/>
              <a:buFont typeface="Helvetica Neue Light"/>
              <a:buNone/>
              <a:defRPr b="1" sz="1800"/>
            </a:lvl3pPr>
            <a:lvl4pPr indent="-228600" lvl="3" marL="1828800" algn="l">
              <a:lnSpc>
                <a:spcPct val="90000"/>
              </a:lnSpc>
              <a:spcBef>
                <a:spcPts val="500"/>
              </a:spcBef>
              <a:spcAft>
                <a:spcPts val="0"/>
              </a:spcAft>
              <a:buClr>
                <a:srgbClr val="3F3F3F"/>
              </a:buClr>
              <a:buSzPts val="1600"/>
              <a:buFont typeface="Helvetica Neue Light"/>
              <a:buNone/>
              <a:defRPr b="1" sz="1600"/>
            </a:lvl4pPr>
            <a:lvl5pPr indent="-228600" lvl="4" marL="2286000" algn="l">
              <a:lnSpc>
                <a:spcPct val="90000"/>
              </a:lnSpc>
              <a:spcBef>
                <a:spcPts val="500"/>
              </a:spcBef>
              <a:spcAft>
                <a:spcPts val="0"/>
              </a:spcAft>
              <a:buClr>
                <a:srgbClr val="3F3F3F"/>
              </a:buClr>
              <a:buSzPts val="1600"/>
              <a:buFont typeface="Helvetica Neue Light"/>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8"/>
          <p:cNvSpPr txBox="1"/>
          <p:nvPr>
            <p:ph idx="4" type="body"/>
          </p:nvPr>
        </p:nvSpPr>
        <p:spPr>
          <a:xfrm>
            <a:off x="6172200" y="2523565"/>
            <a:ext cx="5183188" cy="3767135"/>
          </a:xfrm>
          <a:prstGeom prst="rect">
            <a:avLst/>
          </a:prstGeom>
          <a:noFill/>
          <a:ln>
            <a:noFill/>
          </a:ln>
        </p:spPr>
        <p:txBody>
          <a:bodyPr anchorCtr="0" anchor="t" bIns="45700" lIns="90000" spcFirstLastPara="1" rIns="91425" wrap="square" tIns="46800">
            <a:noAutofit/>
          </a:bodyPr>
          <a:lstStyle>
            <a:lvl1pPr indent="-381000" lvl="0" marL="457200" algn="l">
              <a:lnSpc>
                <a:spcPct val="90000"/>
              </a:lnSpc>
              <a:spcBef>
                <a:spcPts val="1000"/>
              </a:spcBef>
              <a:spcAft>
                <a:spcPts val="0"/>
              </a:spcAft>
              <a:buClr>
                <a:srgbClr val="3F3F3F"/>
              </a:buClr>
              <a:buSzPts val="2400"/>
              <a:buFont typeface="Helvetica Neue Light"/>
              <a:buChar char="•"/>
              <a:defRPr>
                <a:solidFill>
                  <a:srgbClr val="3F3F3F"/>
                </a:solidFill>
              </a:defRPr>
            </a:lvl1pPr>
            <a:lvl2pPr indent="-368300" lvl="1" marL="914400" algn="l">
              <a:lnSpc>
                <a:spcPct val="90000"/>
              </a:lnSpc>
              <a:spcBef>
                <a:spcPts val="500"/>
              </a:spcBef>
              <a:spcAft>
                <a:spcPts val="0"/>
              </a:spcAft>
              <a:buClr>
                <a:srgbClr val="3F3F3F"/>
              </a:buClr>
              <a:buSzPts val="2200"/>
              <a:buFont typeface="Helvetica Neue Light"/>
              <a:buChar char="•"/>
              <a:defRPr>
                <a:solidFill>
                  <a:srgbClr val="3F3F3F"/>
                </a:solidFill>
              </a:defRPr>
            </a:lvl2pPr>
            <a:lvl3pPr indent="-355600" lvl="2" marL="1371600" algn="l">
              <a:lnSpc>
                <a:spcPct val="90000"/>
              </a:lnSpc>
              <a:spcBef>
                <a:spcPts val="500"/>
              </a:spcBef>
              <a:spcAft>
                <a:spcPts val="0"/>
              </a:spcAft>
              <a:buClr>
                <a:srgbClr val="3F3F3F"/>
              </a:buClr>
              <a:buSzPts val="2000"/>
              <a:buFont typeface="Helvetica Neue Light"/>
              <a:buChar char="•"/>
              <a:defRPr>
                <a:solidFill>
                  <a:srgbClr val="3F3F3F"/>
                </a:solidFill>
              </a:defRPr>
            </a:lvl3pPr>
            <a:lvl4pPr indent="-342900" lvl="3" marL="1828800" algn="l">
              <a:lnSpc>
                <a:spcPct val="90000"/>
              </a:lnSpc>
              <a:spcBef>
                <a:spcPts val="500"/>
              </a:spcBef>
              <a:spcAft>
                <a:spcPts val="0"/>
              </a:spcAft>
              <a:buClr>
                <a:srgbClr val="3F3F3F"/>
              </a:buClr>
              <a:buSzPts val="1800"/>
              <a:buFont typeface="Helvetica Neue Light"/>
              <a:buChar char="•"/>
              <a:defRPr>
                <a:solidFill>
                  <a:srgbClr val="3F3F3F"/>
                </a:solidFill>
              </a:defRPr>
            </a:lvl4pPr>
            <a:lvl5pPr indent="-330200" lvl="4" marL="2286000" algn="l">
              <a:lnSpc>
                <a:spcPct val="90000"/>
              </a:lnSpc>
              <a:spcBef>
                <a:spcPts val="500"/>
              </a:spcBef>
              <a:spcAft>
                <a:spcPts val="0"/>
              </a:spcAft>
              <a:buClr>
                <a:srgbClr val="3F3F3F"/>
              </a:buClr>
              <a:buSzPts val="1600"/>
              <a:buFont typeface="Helvetica Neue Light"/>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8"/>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lt1"/>
        </a:solidFill>
      </p:bgPr>
    </p:bg>
    <p:spTree>
      <p:nvGrpSpPr>
        <p:cNvPr id="43" name="Shape 43"/>
        <p:cNvGrpSpPr/>
        <p:nvPr/>
      </p:nvGrpSpPr>
      <p:grpSpPr>
        <a:xfrm>
          <a:off x="0" y="0"/>
          <a:ext cx="0" cy="0"/>
          <a:chOff x="0" y="0"/>
          <a:chExt cx="0" cy="0"/>
        </a:xfrm>
      </p:grpSpPr>
      <p:sp>
        <p:nvSpPr>
          <p:cNvPr id="44" name="Google Shape;44;p9"/>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5" name="Shape 45"/>
        <p:cNvGrpSpPr/>
        <p:nvPr/>
      </p:nvGrpSpPr>
      <p:grpSpPr>
        <a:xfrm>
          <a:off x="0" y="0"/>
          <a:ext cx="0" cy="0"/>
          <a:chOff x="0" y="0"/>
          <a:chExt cx="0" cy="0"/>
        </a:xfrm>
      </p:grpSpPr>
      <p:sp>
        <p:nvSpPr>
          <p:cNvPr id="46" name="Google Shape;46;p10"/>
          <p:cNvSpPr txBox="1"/>
          <p:nvPr>
            <p:ph type="title"/>
          </p:nvPr>
        </p:nvSpPr>
        <p:spPr>
          <a:xfrm>
            <a:off x="954000" y="324000"/>
            <a:ext cx="11232000" cy="907200"/>
          </a:xfrm>
          <a:prstGeom prst="rect">
            <a:avLst/>
          </a:prstGeom>
          <a:noFill/>
          <a:ln>
            <a:noFill/>
          </a:ln>
        </p:spPr>
        <p:txBody>
          <a:bodyPr anchorCtr="0" anchor="ctr" bIns="46800" lIns="91425" spcFirstLastPara="1" rIns="91425" wrap="square" tIns="46800">
            <a:noAutofit/>
          </a:bodyPr>
          <a:lstStyle>
            <a:lvl1pPr lvl="0" algn="l">
              <a:lnSpc>
                <a:spcPct val="90000"/>
              </a:lnSpc>
              <a:spcBef>
                <a:spcPts val="0"/>
              </a:spcBef>
              <a:spcAft>
                <a:spcPts val="0"/>
              </a:spcAft>
              <a:buClr>
                <a:srgbClr val="233445"/>
              </a:buClr>
              <a:buSzPts val="3200"/>
              <a:buFont typeface="Helvetica Neue Ligh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0"/>
          <p:cNvSpPr txBox="1"/>
          <p:nvPr>
            <p:ph idx="1" type="body"/>
          </p:nvPr>
        </p:nvSpPr>
        <p:spPr>
          <a:xfrm>
            <a:off x="5180012" y="1512000"/>
            <a:ext cx="6172200" cy="4814047"/>
          </a:xfrm>
          <a:prstGeom prst="rect">
            <a:avLst/>
          </a:prstGeom>
          <a:noFill/>
          <a:ln>
            <a:noFill/>
          </a:ln>
        </p:spPr>
        <p:txBody>
          <a:bodyPr anchorCtr="0" anchor="t" bIns="45700" lIns="90000" spcFirstLastPara="1" rIns="91425" wrap="square" tIns="46800">
            <a:noAutofit/>
          </a:bodyPr>
          <a:lstStyle>
            <a:lvl1pPr indent="-381000" lvl="0" marL="457200" algn="l">
              <a:lnSpc>
                <a:spcPct val="90000"/>
              </a:lnSpc>
              <a:spcBef>
                <a:spcPts val="1000"/>
              </a:spcBef>
              <a:spcAft>
                <a:spcPts val="0"/>
              </a:spcAft>
              <a:buClr>
                <a:srgbClr val="3F3F3F"/>
              </a:buClr>
              <a:buSzPts val="2400"/>
              <a:buFont typeface="Helvetica Neue Light"/>
              <a:buChar char="•"/>
              <a:defRPr sz="2400"/>
            </a:lvl1pPr>
            <a:lvl2pPr indent="-368300" lvl="1" marL="914400" algn="l">
              <a:lnSpc>
                <a:spcPct val="90000"/>
              </a:lnSpc>
              <a:spcBef>
                <a:spcPts val="500"/>
              </a:spcBef>
              <a:spcAft>
                <a:spcPts val="0"/>
              </a:spcAft>
              <a:buClr>
                <a:srgbClr val="3F3F3F"/>
              </a:buClr>
              <a:buSzPts val="2200"/>
              <a:buFont typeface="Helvetica Neue Light"/>
              <a:buChar char="•"/>
              <a:defRPr sz="2200"/>
            </a:lvl2pPr>
            <a:lvl3pPr indent="-355600" lvl="2" marL="1371600" algn="l">
              <a:lnSpc>
                <a:spcPct val="90000"/>
              </a:lnSpc>
              <a:spcBef>
                <a:spcPts val="500"/>
              </a:spcBef>
              <a:spcAft>
                <a:spcPts val="0"/>
              </a:spcAft>
              <a:buClr>
                <a:srgbClr val="3F3F3F"/>
              </a:buClr>
              <a:buSzPts val="2000"/>
              <a:buFont typeface="Helvetica Neue Light"/>
              <a:buChar char="•"/>
              <a:defRPr sz="2000"/>
            </a:lvl3pPr>
            <a:lvl4pPr indent="-342900" lvl="3" marL="1828800" algn="l">
              <a:lnSpc>
                <a:spcPct val="90000"/>
              </a:lnSpc>
              <a:spcBef>
                <a:spcPts val="500"/>
              </a:spcBef>
              <a:spcAft>
                <a:spcPts val="0"/>
              </a:spcAft>
              <a:buClr>
                <a:srgbClr val="3F3F3F"/>
              </a:buClr>
              <a:buSzPts val="1800"/>
              <a:buFont typeface="Helvetica Neue Light"/>
              <a:buChar char="•"/>
              <a:defRPr sz="1800"/>
            </a:lvl4pPr>
            <a:lvl5pPr indent="-330200" lvl="4" marL="2286000" algn="l">
              <a:lnSpc>
                <a:spcPct val="90000"/>
              </a:lnSpc>
              <a:spcBef>
                <a:spcPts val="500"/>
              </a:spcBef>
              <a:spcAft>
                <a:spcPts val="0"/>
              </a:spcAft>
              <a:buClr>
                <a:srgbClr val="3F3F3F"/>
              </a:buClr>
              <a:buSzPts val="1600"/>
              <a:buFont typeface="Helvetica Neue Light"/>
              <a:buChar char="•"/>
              <a:defRPr sz="16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8" name="Google Shape;48;p10"/>
          <p:cNvSpPr txBox="1"/>
          <p:nvPr>
            <p:ph idx="2" type="body"/>
          </p:nvPr>
        </p:nvSpPr>
        <p:spPr>
          <a:xfrm>
            <a:off x="958053" y="1512000"/>
            <a:ext cx="3932237" cy="4814047"/>
          </a:xfrm>
          <a:prstGeom prst="rect">
            <a:avLst/>
          </a:prstGeom>
          <a:noFill/>
          <a:ln>
            <a:noFill/>
          </a:ln>
        </p:spPr>
        <p:txBody>
          <a:bodyPr anchorCtr="0" anchor="t" bIns="45700" lIns="90000" spcFirstLastPara="1" rIns="91425" wrap="square" tIns="46800">
            <a:noAutofit/>
          </a:bodyPr>
          <a:lstStyle>
            <a:lvl1pPr indent="-228600" lvl="0" marL="457200" algn="l">
              <a:lnSpc>
                <a:spcPct val="90000"/>
              </a:lnSpc>
              <a:spcBef>
                <a:spcPts val="1000"/>
              </a:spcBef>
              <a:spcAft>
                <a:spcPts val="0"/>
              </a:spcAft>
              <a:buClr>
                <a:srgbClr val="3F3F3F"/>
              </a:buClr>
              <a:buSzPts val="1600"/>
              <a:buFont typeface="Helvetica Neue Light"/>
              <a:buNone/>
              <a:defRPr sz="1600"/>
            </a:lvl1pPr>
            <a:lvl2pPr indent="-228600" lvl="1" marL="914400" algn="l">
              <a:lnSpc>
                <a:spcPct val="90000"/>
              </a:lnSpc>
              <a:spcBef>
                <a:spcPts val="500"/>
              </a:spcBef>
              <a:spcAft>
                <a:spcPts val="0"/>
              </a:spcAft>
              <a:buClr>
                <a:srgbClr val="3F3F3F"/>
              </a:buClr>
              <a:buSzPts val="1400"/>
              <a:buFont typeface="Helvetica Neue Light"/>
              <a:buNone/>
              <a:defRPr sz="1400"/>
            </a:lvl2pPr>
            <a:lvl3pPr indent="-228600" lvl="2" marL="1371600" algn="l">
              <a:lnSpc>
                <a:spcPct val="90000"/>
              </a:lnSpc>
              <a:spcBef>
                <a:spcPts val="500"/>
              </a:spcBef>
              <a:spcAft>
                <a:spcPts val="0"/>
              </a:spcAft>
              <a:buClr>
                <a:srgbClr val="3F3F3F"/>
              </a:buClr>
              <a:buSzPts val="1200"/>
              <a:buFont typeface="Helvetica Neue Light"/>
              <a:buNone/>
              <a:defRPr sz="1200"/>
            </a:lvl3pPr>
            <a:lvl4pPr indent="-228600" lvl="3" marL="1828800" algn="l">
              <a:lnSpc>
                <a:spcPct val="90000"/>
              </a:lnSpc>
              <a:spcBef>
                <a:spcPts val="500"/>
              </a:spcBef>
              <a:spcAft>
                <a:spcPts val="0"/>
              </a:spcAft>
              <a:buClr>
                <a:srgbClr val="3F3F3F"/>
              </a:buClr>
              <a:buSzPts val="1000"/>
              <a:buFont typeface="Helvetica Neue Light"/>
              <a:buNone/>
              <a:defRPr sz="1000"/>
            </a:lvl4pPr>
            <a:lvl5pPr indent="-228600" lvl="4" marL="2286000" algn="l">
              <a:lnSpc>
                <a:spcPct val="90000"/>
              </a:lnSpc>
              <a:spcBef>
                <a:spcPts val="500"/>
              </a:spcBef>
              <a:spcAft>
                <a:spcPts val="0"/>
              </a:spcAft>
              <a:buClr>
                <a:srgbClr val="3F3F3F"/>
              </a:buClr>
              <a:buSzPts val="1000"/>
              <a:buFont typeface="Helvetica Neue Light"/>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9" name="Google Shape;49;p10"/>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952497" y="324000"/>
            <a:ext cx="11232000" cy="90805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233445"/>
              </a:buClr>
              <a:buSzPts val="3200"/>
              <a:buFont typeface="Helvetica Neue Light"/>
              <a:buNone/>
              <a:defRPr b="0" i="0" sz="3200" u="none" cap="none" strike="noStrike">
                <a:solidFill>
                  <a:srgbClr val="233445"/>
                </a:solidFill>
                <a:latin typeface="Helvetica Neue Light"/>
                <a:ea typeface="Helvetica Neue Light"/>
                <a:cs typeface="Helvetica Neue Light"/>
                <a:sym typeface="Helvetica Neue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28000" y="1512000"/>
            <a:ext cx="10512000" cy="4680000"/>
          </a:xfrm>
          <a:prstGeom prst="rect">
            <a:avLst/>
          </a:prstGeom>
          <a:noFill/>
          <a:ln>
            <a:noFill/>
          </a:ln>
        </p:spPr>
        <p:txBody>
          <a:bodyPr anchorCtr="0" anchor="t" bIns="45700" lIns="90000" spcFirstLastPara="1" rIns="91425" wrap="square" tIns="46800">
            <a:noAutofit/>
          </a:bodyPr>
          <a:lstStyle>
            <a:lvl1pPr indent="-381000" lvl="0" marL="457200" marR="0" rtl="0" algn="l">
              <a:lnSpc>
                <a:spcPct val="90000"/>
              </a:lnSpc>
              <a:spcBef>
                <a:spcPts val="1000"/>
              </a:spcBef>
              <a:spcAft>
                <a:spcPts val="0"/>
              </a:spcAft>
              <a:buClr>
                <a:srgbClr val="3F3F3F"/>
              </a:buClr>
              <a:buSzPts val="2400"/>
              <a:buFont typeface="Helvetica Neue Light"/>
              <a:buChar char="•"/>
              <a:defRPr b="0" i="0" sz="2400" u="none" cap="none" strike="noStrike">
                <a:solidFill>
                  <a:srgbClr val="3F3F3F"/>
                </a:solidFill>
                <a:latin typeface="Helvetica Neue Light"/>
                <a:ea typeface="Helvetica Neue Light"/>
                <a:cs typeface="Helvetica Neue Light"/>
                <a:sym typeface="Helvetica Neue Light"/>
              </a:defRPr>
            </a:lvl1pPr>
            <a:lvl2pPr indent="-368300" lvl="1" marL="914400" marR="0" rtl="0" algn="l">
              <a:lnSpc>
                <a:spcPct val="90000"/>
              </a:lnSpc>
              <a:spcBef>
                <a:spcPts val="500"/>
              </a:spcBef>
              <a:spcAft>
                <a:spcPts val="0"/>
              </a:spcAft>
              <a:buClr>
                <a:srgbClr val="3F3F3F"/>
              </a:buClr>
              <a:buSzPts val="2200"/>
              <a:buFont typeface="Helvetica Neue Light"/>
              <a:buChar char="•"/>
              <a:defRPr b="0" i="0" sz="2200" u="none" cap="none" strike="noStrike">
                <a:solidFill>
                  <a:srgbClr val="3F3F3F"/>
                </a:solidFill>
                <a:latin typeface="Helvetica Neue Light"/>
                <a:ea typeface="Helvetica Neue Light"/>
                <a:cs typeface="Helvetica Neue Light"/>
                <a:sym typeface="Helvetica Neue Light"/>
              </a:defRPr>
            </a:lvl2pPr>
            <a:lvl3pPr indent="-355600" lvl="2" marL="1371600" marR="0" rtl="0" algn="l">
              <a:lnSpc>
                <a:spcPct val="90000"/>
              </a:lnSpc>
              <a:spcBef>
                <a:spcPts val="500"/>
              </a:spcBef>
              <a:spcAft>
                <a:spcPts val="0"/>
              </a:spcAft>
              <a:buClr>
                <a:srgbClr val="3F3F3F"/>
              </a:buClr>
              <a:buSzPts val="2000"/>
              <a:buFont typeface="Helvetica Neue Light"/>
              <a:buChar char="•"/>
              <a:defRPr b="0" i="0" sz="2000" u="none" cap="none" strike="noStrike">
                <a:solidFill>
                  <a:srgbClr val="3F3F3F"/>
                </a:solidFill>
                <a:latin typeface="Helvetica Neue Light"/>
                <a:ea typeface="Helvetica Neue Light"/>
                <a:cs typeface="Helvetica Neue Light"/>
                <a:sym typeface="Helvetica Neue Light"/>
              </a:defRPr>
            </a:lvl3pPr>
            <a:lvl4pPr indent="-342900" lvl="3" marL="1828800" marR="0" rtl="0" algn="l">
              <a:lnSpc>
                <a:spcPct val="90000"/>
              </a:lnSpc>
              <a:spcBef>
                <a:spcPts val="500"/>
              </a:spcBef>
              <a:spcAft>
                <a:spcPts val="0"/>
              </a:spcAft>
              <a:buClr>
                <a:srgbClr val="3F3F3F"/>
              </a:buClr>
              <a:buSzPts val="1800"/>
              <a:buFont typeface="Helvetica Neue Light"/>
              <a:buChar char="•"/>
              <a:defRPr b="0" i="0" sz="1800" u="none" cap="none" strike="noStrike">
                <a:solidFill>
                  <a:srgbClr val="3F3F3F"/>
                </a:solidFill>
                <a:latin typeface="Helvetica Neue Light"/>
                <a:ea typeface="Helvetica Neue Light"/>
                <a:cs typeface="Helvetica Neue Light"/>
                <a:sym typeface="Helvetica Neue Light"/>
              </a:defRPr>
            </a:lvl4pPr>
            <a:lvl5pPr indent="-330200" lvl="4" marL="2286000" marR="0" rtl="0" algn="l">
              <a:lnSpc>
                <a:spcPct val="90000"/>
              </a:lnSpc>
              <a:spcBef>
                <a:spcPts val="500"/>
              </a:spcBef>
              <a:spcAft>
                <a:spcPts val="0"/>
              </a:spcAft>
              <a:buClr>
                <a:srgbClr val="3F3F3F"/>
              </a:buClr>
              <a:buSzPts val="1600"/>
              <a:buFont typeface="Helvetica Neue Light"/>
              <a:buChar char="•"/>
              <a:defRPr b="0" i="0" sz="1600" u="none" cap="none" strike="noStrike">
                <a:solidFill>
                  <a:srgbClr val="3F3F3F"/>
                </a:solidFill>
                <a:latin typeface="Helvetica Neue Light"/>
                <a:ea typeface="Helvetica Neue Light"/>
                <a:cs typeface="Helvetica Neue Light"/>
                <a:sym typeface="Helvetica Neue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1pPr>
            <a:lvl2pPr indent="0" lvl="1"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2pPr>
            <a:lvl3pPr indent="0" lvl="2"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3pPr>
            <a:lvl4pPr indent="0" lvl="3"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4pPr>
            <a:lvl5pPr indent="0" lvl="4"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5pPr>
            <a:lvl6pPr indent="0" lvl="5"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6pPr>
            <a:lvl7pPr indent="0" lvl="6"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7pPr>
            <a:lvl8pPr indent="0" lvl="7"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8pPr>
            <a:lvl9pPr indent="0" lvl="8"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www.youtube.com/watch?v=Q4W8Z-D-gcQ" TargetMode="External"/><Relationship Id="rId4" Type="http://schemas.openxmlformats.org/officeDocument/2006/relationships/image" Target="../media/image7.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kubernetes.io/docs/concepts/workloads/pods/pod-overview/" TargetMode="External"/><Relationship Id="rId4" Type="http://schemas.openxmlformats.org/officeDocument/2006/relationships/hyperlink" Target="https://kubernetes.io/docs/concepts/workloads/controllers/deployment/" TargetMode="External"/><Relationship Id="rId5" Type="http://schemas.openxmlformats.org/officeDocument/2006/relationships/hyperlink" Target="https://kubernetes.io/docs/concepts/services-networking/service/" TargetMode="External"/><Relationship Id="rId6" Type="http://schemas.openxmlformats.org/officeDocument/2006/relationships/hyperlink" Target="https://kubernetes.io/docs/reference/generated/kubernetes-api/v1.1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6"/>
          <p:cNvSpPr txBox="1"/>
          <p:nvPr/>
        </p:nvSpPr>
        <p:spPr>
          <a:xfrm>
            <a:off x="862445" y="477982"/>
            <a:ext cx="7876310"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6000">
                <a:solidFill>
                  <a:srgbClr val="F17E3A"/>
                </a:solidFill>
                <a:latin typeface="Calibri"/>
                <a:ea typeface="Calibri"/>
                <a:cs typeface="Calibri"/>
                <a:sym typeface="Calibri"/>
              </a:rPr>
              <a:t>k8s: Basic Objects</a:t>
            </a:r>
            <a:endParaRPr b="1" sz="6000">
              <a:solidFill>
                <a:srgbClr val="F17E3A"/>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5"/>
          <p:cNvSpPr txBox="1"/>
          <p:nvPr>
            <p:ph type="title"/>
          </p:nvPr>
        </p:nvSpPr>
        <p:spPr>
          <a:xfrm>
            <a:off x="952871" y="324000"/>
            <a:ext cx="11232000" cy="90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Module Outline</a:t>
            </a:r>
            <a:endParaRPr/>
          </a:p>
        </p:txBody>
      </p:sp>
      <p:sp>
        <p:nvSpPr>
          <p:cNvPr id="236" name="Google Shape;236;p25"/>
          <p:cNvSpPr txBox="1"/>
          <p:nvPr>
            <p:ph idx="1" type="body"/>
          </p:nvPr>
        </p:nvSpPr>
        <p:spPr>
          <a:xfrm>
            <a:off x="828000" y="1528300"/>
            <a:ext cx="4986600" cy="4680000"/>
          </a:xfrm>
          <a:prstGeom prst="rect">
            <a:avLst/>
          </a:prstGeom>
        </p:spPr>
        <p:txBody>
          <a:bodyPr anchorCtr="0" anchor="t" bIns="45700" lIns="90000" spcFirstLastPara="1" rIns="91425" wrap="square" tIns="46800">
            <a:noAutofit/>
          </a:bodyPr>
          <a:lstStyle/>
          <a:p>
            <a:pPr indent="-419100" lvl="0" marL="457200" rtl="0" algn="l">
              <a:lnSpc>
                <a:spcPct val="100000"/>
              </a:lnSpc>
              <a:spcBef>
                <a:spcPts val="1000"/>
              </a:spcBef>
              <a:spcAft>
                <a:spcPts val="0"/>
              </a:spcAft>
              <a:buSzPts val="3000"/>
              <a:buChar char="●"/>
            </a:pPr>
            <a:r>
              <a:rPr lang="en-US" sz="3000"/>
              <a:t>Object Manifests</a:t>
            </a:r>
            <a:endParaRPr sz="3000"/>
          </a:p>
          <a:p>
            <a:pPr indent="0" lvl="0" marL="457200" rtl="0" algn="l">
              <a:lnSpc>
                <a:spcPct val="100000"/>
              </a:lnSpc>
              <a:spcBef>
                <a:spcPts val="1000"/>
              </a:spcBef>
              <a:spcAft>
                <a:spcPts val="0"/>
              </a:spcAft>
              <a:buNone/>
            </a:pPr>
            <a:r>
              <a:t/>
            </a:r>
            <a:endParaRPr sz="3000"/>
          </a:p>
          <a:p>
            <a:pPr indent="-419100" lvl="0" marL="457200" rtl="0" algn="l">
              <a:lnSpc>
                <a:spcPct val="100000"/>
              </a:lnSpc>
              <a:spcBef>
                <a:spcPts val="1000"/>
              </a:spcBef>
              <a:spcAft>
                <a:spcPts val="0"/>
              </a:spcAft>
              <a:buSzPts val="3000"/>
              <a:buChar char="●"/>
            </a:pPr>
            <a:r>
              <a:rPr lang="en-US" sz="3000"/>
              <a:t>Deployments</a:t>
            </a:r>
            <a:endParaRPr sz="3000"/>
          </a:p>
          <a:p>
            <a:pPr indent="0" lvl="0" marL="457200" rtl="0" algn="l">
              <a:lnSpc>
                <a:spcPct val="100000"/>
              </a:lnSpc>
              <a:spcBef>
                <a:spcPts val="1000"/>
              </a:spcBef>
              <a:spcAft>
                <a:spcPts val="0"/>
              </a:spcAft>
              <a:buNone/>
            </a:pPr>
            <a:r>
              <a:t/>
            </a:r>
            <a:endParaRPr sz="3000"/>
          </a:p>
          <a:p>
            <a:pPr indent="-419100" lvl="0" marL="457200" rtl="0" algn="l">
              <a:lnSpc>
                <a:spcPct val="100000"/>
              </a:lnSpc>
              <a:spcBef>
                <a:spcPts val="1000"/>
              </a:spcBef>
              <a:spcAft>
                <a:spcPts val="0"/>
              </a:spcAft>
              <a:buSzPts val="3000"/>
              <a:buFont typeface="Helvetica Neue"/>
              <a:buChar char="●"/>
            </a:pPr>
            <a:r>
              <a:rPr b="1" lang="en-US" sz="3000">
                <a:latin typeface="Helvetica Neue"/>
                <a:ea typeface="Helvetica Neue"/>
                <a:cs typeface="Helvetica Neue"/>
                <a:sym typeface="Helvetica Neue"/>
              </a:rPr>
              <a:t>Services</a:t>
            </a:r>
            <a:endParaRPr b="1" sz="3000">
              <a:latin typeface="Helvetica Neue"/>
              <a:ea typeface="Helvetica Neue"/>
              <a:cs typeface="Helvetica Neue"/>
              <a:sym typeface="Helvetica Neue"/>
            </a:endParaRPr>
          </a:p>
        </p:txBody>
      </p:sp>
      <p:sp>
        <p:nvSpPr>
          <p:cNvPr id="237" name="Google Shape;237;p25"/>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38" name="Google Shape;238;p25"/>
          <p:cNvSpPr txBox="1"/>
          <p:nvPr>
            <p:ph idx="1" type="body"/>
          </p:nvPr>
        </p:nvSpPr>
        <p:spPr>
          <a:xfrm>
            <a:off x="6258150" y="1619325"/>
            <a:ext cx="4986600" cy="4680000"/>
          </a:xfrm>
          <a:prstGeom prst="rect">
            <a:avLst/>
          </a:prstGeom>
        </p:spPr>
        <p:txBody>
          <a:bodyPr anchorCtr="0" anchor="t" bIns="45700" lIns="90000" spcFirstLastPara="1" rIns="91425" wrap="square" tIns="46800">
            <a:noAutofit/>
          </a:bodyPr>
          <a:lstStyle/>
          <a:p>
            <a:pPr indent="-419100" lvl="0" marL="457200" rtl="0" algn="l">
              <a:lnSpc>
                <a:spcPct val="100000"/>
              </a:lnSpc>
              <a:spcBef>
                <a:spcPts val="1000"/>
              </a:spcBef>
              <a:spcAft>
                <a:spcPts val="0"/>
              </a:spcAft>
              <a:buSzPts val="3000"/>
              <a:buChar char="●"/>
            </a:pPr>
            <a:r>
              <a:rPr lang="en-US" sz="3000"/>
              <a:t>Labels and Selectors</a:t>
            </a:r>
            <a:endParaRPr sz="3000"/>
          </a:p>
          <a:p>
            <a:pPr indent="0" lvl="0" marL="457200" rtl="0" algn="l">
              <a:lnSpc>
                <a:spcPct val="100000"/>
              </a:lnSpc>
              <a:spcBef>
                <a:spcPts val="1000"/>
              </a:spcBef>
              <a:spcAft>
                <a:spcPts val="0"/>
              </a:spcAft>
              <a:buNone/>
            </a:pPr>
            <a:r>
              <a:t/>
            </a:r>
            <a:endParaRPr sz="3000"/>
          </a:p>
          <a:p>
            <a:pPr indent="-419100" lvl="0" marL="457200" rtl="0" algn="l">
              <a:lnSpc>
                <a:spcPct val="100000"/>
              </a:lnSpc>
              <a:spcBef>
                <a:spcPts val="1000"/>
              </a:spcBef>
              <a:spcAft>
                <a:spcPts val="0"/>
              </a:spcAft>
              <a:buSzPts val="3000"/>
              <a:buChar char="●"/>
            </a:pPr>
            <a:r>
              <a:rPr lang="en-US" sz="3000"/>
              <a:t>Lab</a:t>
            </a:r>
            <a:endParaRPr sz="3000"/>
          </a:p>
          <a:p>
            <a:pPr indent="0" lvl="0" marL="457200" rtl="0" algn="l">
              <a:lnSpc>
                <a:spcPct val="100000"/>
              </a:lnSpc>
              <a:spcBef>
                <a:spcPts val="1000"/>
              </a:spcBef>
              <a:spcAft>
                <a:spcPts val="0"/>
              </a:spcAft>
              <a:buNone/>
            </a:pPr>
            <a:r>
              <a:t/>
            </a:r>
            <a:endParaRPr sz="3000"/>
          </a:p>
          <a:p>
            <a:pPr indent="-419100" lvl="0" marL="457200" rtl="0" algn="l">
              <a:lnSpc>
                <a:spcPct val="100000"/>
              </a:lnSpc>
              <a:spcBef>
                <a:spcPts val="1000"/>
              </a:spcBef>
              <a:spcAft>
                <a:spcPts val="0"/>
              </a:spcAft>
              <a:buSzPts val="3000"/>
              <a:buChar char="●"/>
            </a:pPr>
            <a:r>
              <a:rPr lang="en-US" sz="3000"/>
              <a:t>Review</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6"/>
          <p:cNvSpPr txBox="1"/>
          <p:nvPr>
            <p:ph type="title"/>
          </p:nvPr>
        </p:nvSpPr>
        <p:spPr>
          <a:xfrm>
            <a:off x="952497" y="324000"/>
            <a:ext cx="11232000" cy="90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Services</a:t>
            </a:r>
            <a:endParaRPr/>
          </a:p>
        </p:txBody>
      </p:sp>
      <p:sp>
        <p:nvSpPr>
          <p:cNvPr id="245" name="Google Shape;245;p26"/>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grpSp>
        <p:nvGrpSpPr>
          <p:cNvPr id="246" name="Google Shape;246;p26"/>
          <p:cNvGrpSpPr/>
          <p:nvPr/>
        </p:nvGrpSpPr>
        <p:grpSpPr>
          <a:xfrm>
            <a:off x="3583793" y="2969700"/>
            <a:ext cx="3082950" cy="1650647"/>
            <a:chOff x="1562859" y="2228800"/>
            <a:chExt cx="1395000" cy="969600"/>
          </a:xfrm>
        </p:grpSpPr>
        <p:sp>
          <p:nvSpPr>
            <p:cNvPr id="247" name="Google Shape;247;p26"/>
            <p:cNvSpPr/>
            <p:nvPr/>
          </p:nvSpPr>
          <p:spPr>
            <a:xfrm>
              <a:off x="1639059" y="2305000"/>
              <a:ext cx="1318800" cy="893400"/>
            </a:xfrm>
            <a:prstGeom prst="roundRect">
              <a:avLst>
                <a:gd fmla="val 16667" name="adj"/>
              </a:avLst>
            </a:prstGeom>
            <a:gradFill>
              <a:gsLst>
                <a:gs pos="0">
                  <a:srgbClr val="D9D9D9"/>
                </a:gs>
                <a:gs pos="100000">
                  <a:srgbClr val="F3F3F3"/>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248" name="Google Shape;248;p26"/>
            <p:cNvSpPr/>
            <p:nvPr/>
          </p:nvSpPr>
          <p:spPr>
            <a:xfrm>
              <a:off x="1562859" y="2228800"/>
              <a:ext cx="1318800" cy="893400"/>
            </a:xfrm>
            <a:prstGeom prst="roundRect">
              <a:avLst>
                <a:gd fmla="val 16667" name="adj"/>
              </a:avLst>
            </a:prstGeom>
            <a:solidFill>
              <a:srgbClr val="A4A3D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t>Service</a:t>
              </a:r>
              <a:endParaRPr b="1"/>
            </a:p>
          </p:txBody>
        </p:sp>
      </p:grpSp>
      <p:pic>
        <p:nvPicPr>
          <p:cNvPr id="249" name="Google Shape;249;p26"/>
          <p:cNvPicPr preferRelativeResize="0"/>
          <p:nvPr/>
        </p:nvPicPr>
        <p:blipFill>
          <a:blip r:embed="rId3">
            <a:alphaModFix/>
          </a:blip>
          <a:stretch>
            <a:fillRect/>
          </a:stretch>
        </p:blipFill>
        <p:spPr>
          <a:xfrm>
            <a:off x="377950" y="3156675"/>
            <a:ext cx="1167050" cy="1167050"/>
          </a:xfrm>
          <a:prstGeom prst="rect">
            <a:avLst/>
          </a:prstGeom>
          <a:noFill/>
          <a:ln>
            <a:noFill/>
          </a:ln>
        </p:spPr>
      </p:pic>
      <p:cxnSp>
        <p:nvCxnSpPr>
          <p:cNvPr id="250" name="Google Shape;250;p26"/>
          <p:cNvCxnSpPr>
            <a:stCxn id="249" idx="3"/>
            <a:endCxn id="248" idx="1"/>
          </p:cNvCxnSpPr>
          <p:nvPr/>
        </p:nvCxnSpPr>
        <p:spPr>
          <a:xfrm flipH="1" rot="10800000">
            <a:off x="1545000" y="3730300"/>
            <a:ext cx="2038800" cy="9900"/>
          </a:xfrm>
          <a:prstGeom prst="straightConnector1">
            <a:avLst/>
          </a:prstGeom>
          <a:noFill/>
          <a:ln cap="flat" cmpd="sng" w="28575">
            <a:solidFill>
              <a:schemeClr val="dk2"/>
            </a:solidFill>
            <a:prstDash val="solid"/>
            <a:round/>
            <a:headEnd len="med" w="med" type="none"/>
            <a:tailEnd len="med" w="med" type="triangle"/>
          </a:ln>
        </p:spPr>
      </p:cxnSp>
      <p:grpSp>
        <p:nvGrpSpPr>
          <p:cNvPr id="251" name="Google Shape;251;p26"/>
          <p:cNvGrpSpPr/>
          <p:nvPr/>
        </p:nvGrpSpPr>
        <p:grpSpPr>
          <a:xfrm>
            <a:off x="8527144" y="1503037"/>
            <a:ext cx="2882116" cy="1584465"/>
            <a:chOff x="6876025" y="2392688"/>
            <a:chExt cx="4271700" cy="2348400"/>
          </a:xfrm>
        </p:grpSpPr>
        <p:sp>
          <p:nvSpPr>
            <p:cNvPr id="252" name="Google Shape;252;p26"/>
            <p:cNvSpPr/>
            <p:nvPr/>
          </p:nvSpPr>
          <p:spPr>
            <a:xfrm>
              <a:off x="7028425" y="2545088"/>
              <a:ext cx="4119300" cy="2196000"/>
            </a:xfrm>
            <a:prstGeom prst="roundRect">
              <a:avLst>
                <a:gd fmla="val 16667" name="adj"/>
              </a:avLst>
            </a:prstGeom>
            <a:gradFill>
              <a:gsLst>
                <a:gs pos="0">
                  <a:srgbClr val="D9D9D9"/>
                </a:gs>
                <a:gs pos="100000">
                  <a:srgbClr val="F3F3F3"/>
                </a:gs>
              </a:gsLst>
              <a:lin ang="2700006" scaled="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grpSp>
          <p:nvGrpSpPr>
            <p:cNvPr id="253" name="Google Shape;253;p26"/>
            <p:cNvGrpSpPr/>
            <p:nvPr/>
          </p:nvGrpSpPr>
          <p:grpSpPr>
            <a:xfrm>
              <a:off x="6876025" y="2392688"/>
              <a:ext cx="4119300" cy="2196000"/>
              <a:chOff x="808725" y="2944675"/>
              <a:chExt cx="4119300" cy="2196000"/>
            </a:xfrm>
          </p:grpSpPr>
          <p:grpSp>
            <p:nvGrpSpPr>
              <p:cNvPr id="254" name="Google Shape;254;p26"/>
              <p:cNvGrpSpPr/>
              <p:nvPr/>
            </p:nvGrpSpPr>
            <p:grpSpPr>
              <a:xfrm>
                <a:off x="808725" y="2944675"/>
                <a:ext cx="4119300" cy="2196000"/>
                <a:chOff x="808725" y="2944675"/>
                <a:chExt cx="4119300" cy="2196000"/>
              </a:xfrm>
            </p:grpSpPr>
            <p:sp>
              <p:nvSpPr>
                <p:cNvPr id="255" name="Google Shape;255;p26"/>
                <p:cNvSpPr/>
                <p:nvPr/>
              </p:nvSpPr>
              <p:spPr>
                <a:xfrm>
                  <a:off x="808725" y="2944675"/>
                  <a:ext cx="4119300" cy="2196000"/>
                </a:xfrm>
                <a:prstGeom prst="roundRect">
                  <a:avLst>
                    <a:gd fmla="val 16667" name="adj"/>
                  </a:avLst>
                </a:prstGeom>
                <a:solidFill>
                  <a:srgbClr val="7EA3CE"/>
                </a:solidFill>
                <a:ln cap="flat" cmpd="sng" w="9525">
                  <a:solidFill>
                    <a:srgbClr val="44546A"/>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sp>
              <p:nvSpPr>
                <p:cNvPr id="256" name="Google Shape;256;p26"/>
                <p:cNvSpPr/>
                <p:nvPr/>
              </p:nvSpPr>
              <p:spPr>
                <a:xfrm>
                  <a:off x="1365464" y="3237232"/>
                  <a:ext cx="3000000" cy="1257600"/>
                </a:xfrm>
                <a:prstGeom prst="rect">
                  <a:avLst/>
                </a:prstGeom>
                <a:solidFill>
                  <a:srgbClr val="44546A">
                    <a:alpha val="46150"/>
                  </a:srgbClr>
                </a:solidFill>
                <a:ln cap="flat" cmpd="sng" w="9525">
                  <a:solidFill>
                    <a:srgbClr val="44546A"/>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a:t>Container</a:t>
                  </a:r>
                  <a:endParaRPr b="1"/>
                </a:p>
              </p:txBody>
            </p:sp>
            <p:sp>
              <p:nvSpPr>
                <p:cNvPr id="257" name="Google Shape;257;p26"/>
                <p:cNvSpPr/>
                <p:nvPr/>
              </p:nvSpPr>
              <p:spPr>
                <a:xfrm>
                  <a:off x="1571025" y="3729991"/>
                  <a:ext cx="2594700" cy="609000"/>
                </a:xfrm>
                <a:prstGeom prst="snip1Rect">
                  <a:avLst>
                    <a:gd fmla="val 16667" name="adj"/>
                  </a:avLst>
                </a:prstGeom>
                <a:solidFill>
                  <a:srgbClr val="93C47D"/>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6AA84F"/>
                      </a:solidFill>
                    </a:rPr>
                    <a:t>App</a:t>
                  </a:r>
                  <a:endParaRPr b="1" sz="1800">
                    <a:solidFill>
                      <a:srgbClr val="6AA84F"/>
                    </a:solidFill>
                  </a:endParaRPr>
                </a:p>
              </p:txBody>
            </p:sp>
          </p:grpSp>
          <p:sp>
            <p:nvSpPr>
              <p:cNvPr id="258" name="Google Shape;258;p26"/>
              <p:cNvSpPr txBox="1"/>
              <p:nvPr/>
            </p:nvSpPr>
            <p:spPr>
              <a:xfrm>
                <a:off x="1968675" y="4494975"/>
                <a:ext cx="1799400" cy="6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latin typeface="Helvetica Neue"/>
                    <a:ea typeface="Helvetica Neue"/>
                    <a:cs typeface="Helvetica Neue"/>
                    <a:sym typeface="Helvetica Neue"/>
                  </a:rPr>
                  <a:t>Pod</a:t>
                </a:r>
                <a:endParaRPr b="1" sz="1800">
                  <a:latin typeface="Helvetica Neue"/>
                  <a:ea typeface="Helvetica Neue"/>
                  <a:cs typeface="Helvetica Neue"/>
                  <a:sym typeface="Helvetica Neue"/>
                </a:endParaRPr>
              </a:p>
            </p:txBody>
          </p:sp>
        </p:grpSp>
      </p:grpSp>
      <p:grpSp>
        <p:nvGrpSpPr>
          <p:cNvPr id="259" name="Google Shape;259;p26"/>
          <p:cNvGrpSpPr/>
          <p:nvPr/>
        </p:nvGrpSpPr>
        <p:grpSpPr>
          <a:xfrm>
            <a:off x="8527144" y="3179437"/>
            <a:ext cx="2882116" cy="1584465"/>
            <a:chOff x="6876025" y="2392688"/>
            <a:chExt cx="4271700" cy="2348400"/>
          </a:xfrm>
        </p:grpSpPr>
        <p:sp>
          <p:nvSpPr>
            <p:cNvPr id="260" name="Google Shape;260;p26"/>
            <p:cNvSpPr/>
            <p:nvPr/>
          </p:nvSpPr>
          <p:spPr>
            <a:xfrm>
              <a:off x="7028425" y="2545088"/>
              <a:ext cx="4119300" cy="2196000"/>
            </a:xfrm>
            <a:prstGeom prst="roundRect">
              <a:avLst>
                <a:gd fmla="val 16667" name="adj"/>
              </a:avLst>
            </a:prstGeom>
            <a:gradFill>
              <a:gsLst>
                <a:gs pos="0">
                  <a:srgbClr val="D9D9D9"/>
                </a:gs>
                <a:gs pos="100000">
                  <a:srgbClr val="F3F3F3"/>
                </a:gs>
              </a:gsLst>
              <a:lin ang="2700006" scaled="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grpSp>
          <p:nvGrpSpPr>
            <p:cNvPr id="261" name="Google Shape;261;p26"/>
            <p:cNvGrpSpPr/>
            <p:nvPr/>
          </p:nvGrpSpPr>
          <p:grpSpPr>
            <a:xfrm>
              <a:off x="6876025" y="2392688"/>
              <a:ext cx="4119300" cy="2196000"/>
              <a:chOff x="808725" y="2944675"/>
              <a:chExt cx="4119300" cy="2196000"/>
            </a:xfrm>
          </p:grpSpPr>
          <p:grpSp>
            <p:nvGrpSpPr>
              <p:cNvPr id="262" name="Google Shape;262;p26"/>
              <p:cNvGrpSpPr/>
              <p:nvPr/>
            </p:nvGrpSpPr>
            <p:grpSpPr>
              <a:xfrm>
                <a:off x="808725" y="2944675"/>
                <a:ext cx="4119300" cy="2196000"/>
                <a:chOff x="808725" y="2944675"/>
                <a:chExt cx="4119300" cy="2196000"/>
              </a:xfrm>
            </p:grpSpPr>
            <p:sp>
              <p:nvSpPr>
                <p:cNvPr id="263" name="Google Shape;263;p26"/>
                <p:cNvSpPr/>
                <p:nvPr/>
              </p:nvSpPr>
              <p:spPr>
                <a:xfrm>
                  <a:off x="808725" y="2944675"/>
                  <a:ext cx="4119300" cy="2196000"/>
                </a:xfrm>
                <a:prstGeom prst="roundRect">
                  <a:avLst>
                    <a:gd fmla="val 16667" name="adj"/>
                  </a:avLst>
                </a:prstGeom>
                <a:solidFill>
                  <a:srgbClr val="7EA3CE"/>
                </a:solidFill>
                <a:ln cap="flat" cmpd="sng" w="9525">
                  <a:solidFill>
                    <a:srgbClr val="44546A"/>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sp>
              <p:nvSpPr>
                <p:cNvPr id="264" name="Google Shape;264;p26"/>
                <p:cNvSpPr/>
                <p:nvPr/>
              </p:nvSpPr>
              <p:spPr>
                <a:xfrm>
                  <a:off x="1365464" y="3237232"/>
                  <a:ext cx="3000000" cy="1257600"/>
                </a:xfrm>
                <a:prstGeom prst="rect">
                  <a:avLst/>
                </a:prstGeom>
                <a:solidFill>
                  <a:srgbClr val="44546A">
                    <a:alpha val="46150"/>
                  </a:srgbClr>
                </a:solidFill>
                <a:ln cap="flat" cmpd="sng" w="9525">
                  <a:solidFill>
                    <a:srgbClr val="44546A"/>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a:t>Container</a:t>
                  </a:r>
                  <a:endParaRPr b="1"/>
                </a:p>
              </p:txBody>
            </p:sp>
            <p:sp>
              <p:nvSpPr>
                <p:cNvPr id="265" name="Google Shape;265;p26"/>
                <p:cNvSpPr/>
                <p:nvPr/>
              </p:nvSpPr>
              <p:spPr>
                <a:xfrm>
                  <a:off x="1571025" y="3729991"/>
                  <a:ext cx="2594700" cy="609000"/>
                </a:xfrm>
                <a:prstGeom prst="snip1Rect">
                  <a:avLst>
                    <a:gd fmla="val 16667" name="adj"/>
                  </a:avLst>
                </a:prstGeom>
                <a:solidFill>
                  <a:srgbClr val="93C47D"/>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6AA84F"/>
                      </a:solidFill>
                    </a:rPr>
                    <a:t>App</a:t>
                  </a:r>
                  <a:endParaRPr b="1" sz="1800">
                    <a:solidFill>
                      <a:srgbClr val="6AA84F"/>
                    </a:solidFill>
                  </a:endParaRPr>
                </a:p>
              </p:txBody>
            </p:sp>
          </p:grpSp>
          <p:sp>
            <p:nvSpPr>
              <p:cNvPr id="266" name="Google Shape;266;p26"/>
              <p:cNvSpPr txBox="1"/>
              <p:nvPr/>
            </p:nvSpPr>
            <p:spPr>
              <a:xfrm>
                <a:off x="1968675" y="4494975"/>
                <a:ext cx="1799400" cy="6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latin typeface="Helvetica Neue"/>
                    <a:ea typeface="Helvetica Neue"/>
                    <a:cs typeface="Helvetica Neue"/>
                    <a:sym typeface="Helvetica Neue"/>
                  </a:rPr>
                  <a:t>Pod</a:t>
                </a:r>
                <a:endParaRPr b="1" sz="1800">
                  <a:latin typeface="Helvetica Neue"/>
                  <a:ea typeface="Helvetica Neue"/>
                  <a:cs typeface="Helvetica Neue"/>
                  <a:sym typeface="Helvetica Neue"/>
                </a:endParaRPr>
              </a:p>
            </p:txBody>
          </p:sp>
        </p:grpSp>
      </p:grpSp>
      <p:grpSp>
        <p:nvGrpSpPr>
          <p:cNvPr id="267" name="Google Shape;267;p26"/>
          <p:cNvGrpSpPr/>
          <p:nvPr/>
        </p:nvGrpSpPr>
        <p:grpSpPr>
          <a:xfrm>
            <a:off x="8527144" y="4855837"/>
            <a:ext cx="2882116" cy="1584465"/>
            <a:chOff x="6876025" y="2392688"/>
            <a:chExt cx="4271700" cy="2348400"/>
          </a:xfrm>
        </p:grpSpPr>
        <p:sp>
          <p:nvSpPr>
            <p:cNvPr id="268" name="Google Shape;268;p26"/>
            <p:cNvSpPr/>
            <p:nvPr/>
          </p:nvSpPr>
          <p:spPr>
            <a:xfrm>
              <a:off x="7028425" y="2545088"/>
              <a:ext cx="4119300" cy="2196000"/>
            </a:xfrm>
            <a:prstGeom prst="roundRect">
              <a:avLst>
                <a:gd fmla="val 16667" name="adj"/>
              </a:avLst>
            </a:prstGeom>
            <a:gradFill>
              <a:gsLst>
                <a:gs pos="0">
                  <a:srgbClr val="D9D9D9"/>
                </a:gs>
                <a:gs pos="100000">
                  <a:srgbClr val="F3F3F3"/>
                </a:gs>
              </a:gsLst>
              <a:lin ang="2700006" scaled="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grpSp>
          <p:nvGrpSpPr>
            <p:cNvPr id="269" name="Google Shape;269;p26"/>
            <p:cNvGrpSpPr/>
            <p:nvPr/>
          </p:nvGrpSpPr>
          <p:grpSpPr>
            <a:xfrm>
              <a:off x="6876025" y="2392688"/>
              <a:ext cx="4119300" cy="2196000"/>
              <a:chOff x="808725" y="2944675"/>
              <a:chExt cx="4119300" cy="2196000"/>
            </a:xfrm>
          </p:grpSpPr>
          <p:grpSp>
            <p:nvGrpSpPr>
              <p:cNvPr id="270" name="Google Shape;270;p26"/>
              <p:cNvGrpSpPr/>
              <p:nvPr/>
            </p:nvGrpSpPr>
            <p:grpSpPr>
              <a:xfrm>
                <a:off x="808725" y="2944675"/>
                <a:ext cx="4119300" cy="2196000"/>
                <a:chOff x="808725" y="2944675"/>
                <a:chExt cx="4119300" cy="2196000"/>
              </a:xfrm>
            </p:grpSpPr>
            <p:sp>
              <p:nvSpPr>
                <p:cNvPr id="271" name="Google Shape;271;p26"/>
                <p:cNvSpPr/>
                <p:nvPr/>
              </p:nvSpPr>
              <p:spPr>
                <a:xfrm>
                  <a:off x="808725" y="2944675"/>
                  <a:ext cx="4119300" cy="2196000"/>
                </a:xfrm>
                <a:prstGeom prst="roundRect">
                  <a:avLst>
                    <a:gd fmla="val 16667" name="adj"/>
                  </a:avLst>
                </a:prstGeom>
                <a:solidFill>
                  <a:srgbClr val="7EA3CE"/>
                </a:solidFill>
                <a:ln cap="flat" cmpd="sng" w="9525">
                  <a:solidFill>
                    <a:srgbClr val="44546A"/>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sp>
              <p:nvSpPr>
                <p:cNvPr id="272" name="Google Shape;272;p26"/>
                <p:cNvSpPr/>
                <p:nvPr/>
              </p:nvSpPr>
              <p:spPr>
                <a:xfrm>
                  <a:off x="1365464" y="3237232"/>
                  <a:ext cx="3000000" cy="1257600"/>
                </a:xfrm>
                <a:prstGeom prst="rect">
                  <a:avLst/>
                </a:prstGeom>
                <a:solidFill>
                  <a:srgbClr val="44546A">
                    <a:alpha val="46150"/>
                  </a:srgbClr>
                </a:solidFill>
                <a:ln cap="flat" cmpd="sng" w="9525">
                  <a:solidFill>
                    <a:srgbClr val="44546A"/>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a:t>Container</a:t>
                  </a:r>
                  <a:endParaRPr b="1"/>
                </a:p>
              </p:txBody>
            </p:sp>
            <p:sp>
              <p:nvSpPr>
                <p:cNvPr id="273" name="Google Shape;273;p26"/>
                <p:cNvSpPr/>
                <p:nvPr/>
              </p:nvSpPr>
              <p:spPr>
                <a:xfrm>
                  <a:off x="1571025" y="3729991"/>
                  <a:ext cx="2594700" cy="609000"/>
                </a:xfrm>
                <a:prstGeom prst="snip1Rect">
                  <a:avLst>
                    <a:gd fmla="val 16667" name="adj"/>
                  </a:avLst>
                </a:prstGeom>
                <a:solidFill>
                  <a:srgbClr val="93C47D"/>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6AA84F"/>
                      </a:solidFill>
                    </a:rPr>
                    <a:t>App</a:t>
                  </a:r>
                  <a:endParaRPr b="1" sz="1800">
                    <a:solidFill>
                      <a:srgbClr val="6AA84F"/>
                    </a:solidFill>
                  </a:endParaRPr>
                </a:p>
              </p:txBody>
            </p:sp>
          </p:grpSp>
          <p:sp>
            <p:nvSpPr>
              <p:cNvPr id="274" name="Google Shape;274;p26"/>
              <p:cNvSpPr txBox="1"/>
              <p:nvPr/>
            </p:nvSpPr>
            <p:spPr>
              <a:xfrm>
                <a:off x="1968675" y="4494975"/>
                <a:ext cx="1799400" cy="6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latin typeface="Helvetica Neue"/>
                    <a:ea typeface="Helvetica Neue"/>
                    <a:cs typeface="Helvetica Neue"/>
                    <a:sym typeface="Helvetica Neue"/>
                  </a:rPr>
                  <a:t>Pod</a:t>
                </a:r>
                <a:endParaRPr b="1" sz="1800">
                  <a:latin typeface="Helvetica Neue"/>
                  <a:ea typeface="Helvetica Neue"/>
                  <a:cs typeface="Helvetica Neue"/>
                  <a:sym typeface="Helvetica Neue"/>
                </a:endParaRPr>
              </a:p>
            </p:txBody>
          </p:sp>
        </p:grpSp>
      </p:grpSp>
      <p:cxnSp>
        <p:nvCxnSpPr>
          <p:cNvPr id="275" name="Google Shape;275;p26"/>
          <p:cNvCxnSpPr>
            <a:stCxn id="248" idx="3"/>
            <a:endCxn id="265" idx="2"/>
          </p:cNvCxnSpPr>
          <p:nvPr/>
        </p:nvCxnSpPr>
        <p:spPr>
          <a:xfrm>
            <a:off x="6498341" y="3730162"/>
            <a:ext cx="2543100" cy="184500"/>
          </a:xfrm>
          <a:prstGeom prst="straightConnector1">
            <a:avLst/>
          </a:prstGeom>
          <a:noFill/>
          <a:ln cap="flat" cmpd="sng" w="28575">
            <a:solidFill>
              <a:schemeClr val="dk2"/>
            </a:solidFill>
            <a:prstDash val="solid"/>
            <a:round/>
            <a:headEnd len="med" w="med" type="none"/>
            <a:tailEnd len="med" w="med" type="triangle"/>
          </a:ln>
        </p:spPr>
      </p:cxnSp>
      <p:cxnSp>
        <p:nvCxnSpPr>
          <p:cNvPr id="276" name="Google Shape;276;p26"/>
          <p:cNvCxnSpPr>
            <a:stCxn id="248" idx="3"/>
            <a:endCxn id="257" idx="2"/>
          </p:cNvCxnSpPr>
          <p:nvPr/>
        </p:nvCxnSpPr>
        <p:spPr>
          <a:xfrm flipH="1" rot="10800000">
            <a:off x="6498341" y="2238262"/>
            <a:ext cx="2543100" cy="1491900"/>
          </a:xfrm>
          <a:prstGeom prst="straightConnector1">
            <a:avLst/>
          </a:prstGeom>
          <a:noFill/>
          <a:ln cap="flat" cmpd="sng" w="28575">
            <a:solidFill>
              <a:schemeClr val="dk2"/>
            </a:solidFill>
            <a:prstDash val="solid"/>
            <a:round/>
            <a:headEnd len="med" w="med" type="none"/>
            <a:tailEnd len="med" w="med" type="triangle"/>
          </a:ln>
        </p:spPr>
      </p:cxnSp>
      <p:cxnSp>
        <p:nvCxnSpPr>
          <p:cNvPr id="277" name="Google Shape;277;p26"/>
          <p:cNvCxnSpPr>
            <a:stCxn id="248" idx="3"/>
            <a:endCxn id="273" idx="2"/>
          </p:cNvCxnSpPr>
          <p:nvPr/>
        </p:nvCxnSpPr>
        <p:spPr>
          <a:xfrm>
            <a:off x="6498341" y="3730162"/>
            <a:ext cx="2543100" cy="18609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500"/>
                                        <p:tgtEl>
                                          <p:spTgt spid="276"/>
                                        </p:tgtEl>
                                      </p:cBhvr>
                                    </p:animEffec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500"/>
                                        <p:tgtEl>
                                          <p:spTgt spid="250"/>
                                        </p:tgtEl>
                                      </p:cBhvr>
                                    </p:animEffect>
                                    <p:set>
                                      <p:cBhvr>
                                        <p:cTn dur="1" fill="hold">
                                          <p:stCondLst>
                                            <p:cond delay="500"/>
                                          </p:stCondLst>
                                        </p:cTn>
                                        <p:tgtEl>
                                          <p:spTgt spid="250"/>
                                        </p:tgtEl>
                                        <p:attrNameLst>
                                          <p:attrName>style.visibility</p:attrName>
                                        </p:attrNameLst>
                                      </p:cBhvr>
                                      <p:to>
                                        <p:strVal val="hidden"/>
                                      </p:to>
                                    </p:set>
                                  </p:childTnLst>
                                </p:cTn>
                              </p:par>
                            </p:childTnLst>
                          </p:cTn>
                        </p:par>
                        <p:par>
                          <p:cTn fill="hold">
                            <p:stCondLst>
                              <p:cond delay="1500"/>
                            </p:stCondLst>
                            <p:childTnLst>
                              <p:par>
                                <p:cTn fill="hold" nodeType="afterEffect" presetClass="exit" presetID="10" presetSubtype="0">
                                  <p:stCondLst>
                                    <p:cond delay="0"/>
                                  </p:stCondLst>
                                  <p:childTnLst>
                                    <p:animEffect filter="fade" transition="out">
                                      <p:cBhvr>
                                        <p:cTn dur="500"/>
                                        <p:tgtEl>
                                          <p:spTgt spid="276"/>
                                        </p:tgtEl>
                                      </p:cBhvr>
                                    </p:animEffect>
                                    <p:set>
                                      <p:cBhvr>
                                        <p:cTn dur="1" fill="hold">
                                          <p:stCondLst>
                                            <p:cond delay="500"/>
                                          </p:stCondLst>
                                        </p:cTn>
                                        <p:tgtEl>
                                          <p:spTgt spid="27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500"/>
                                        <p:tgtEl>
                                          <p:spTgt spid="275"/>
                                        </p:tgtEl>
                                      </p:cBhvr>
                                    </p:animEffec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500"/>
                                        <p:tgtEl>
                                          <p:spTgt spid="250"/>
                                        </p:tgtEl>
                                      </p:cBhvr>
                                    </p:animEffect>
                                    <p:set>
                                      <p:cBhvr>
                                        <p:cTn dur="1" fill="hold">
                                          <p:stCondLst>
                                            <p:cond delay="500"/>
                                          </p:stCondLst>
                                        </p:cTn>
                                        <p:tgtEl>
                                          <p:spTgt spid="250"/>
                                        </p:tgtEl>
                                        <p:attrNameLst>
                                          <p:attrName>style.visibility</p:attrName>
                                        </p:attrNameLst>
                                      </p:cBhvr>
                                      <p:to>
                                        <p:strVal val="hidden"/>
                                      </p:to>
                                    </p:set>
                                  </p:childTnLst>
                                </p:cTn>
                              </p:par>
                            </p:childTnLst>
                          </p:cTn>
                        </p:par>
                        <p:par>
                          <p:cTn fill="hold">
                            <p:stCondLst>
                              <p:cond delay="1500"/>
                            </p:stCondLst>
                            <p:childTnLst>
                              <p:par>
                                <p:cTn fill="hold" nodeType="afterEffect" presetClass="exit" presetID="10" presetSubtype="0">
                                  <p:stCondLst>
                                    <p:cond delay="0"/>
                                  </p:stCondLst>
                                  <p:childTnLst>
                                    <p:animEffect filter="fade" transition="out">
                                      <p:cBhvr>
                                        <p:cTn dur="500"/>
                                        <p:tgtEl>
                                          <p:spTgt spid="275"/>
                                        </p:tgtEl>
                                      </p:cBhvr>
                                    </p:animEffect>
                                    <p:set>
                                      <p:cBhvr>
                                        <p:cTn dur="1" fill="hold">
                                          <p:stCondLst>
                                            <p:cond delay="500"/>
                                          </p:stCondLst>
                                        </p:cTn>
                                        <p:tgtEl>
                                          <p:spTgt spid="27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500"/>
                                        <p:tgtEl>
                                          <p:spTgt spid="277"/>
                                        </p:tgtEl>
                                      </p:cBhvr>
                                    </p:animEffec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500"/>
                                        <p:tgtEl>
                                          <p:spTgt spid="250"/>
                                        </p:tgtEl>
                                      </p:cBhvr>
                                    </p:animEffect>
                                    <p:set>
                                      <p:cBhvr>
                                        <p:cTn dur="1" fill="hold">
                                          <p:stCondLst>
                                            <p:cond delay="500"/>
                                          </p:stCondLst>
                                        </p:cTn>
                                        <p:tgtEl>
                                          <p:spTgt spid="250"/>
                                        </p:tgtEl>
                                        <p:attrNameLst>
                                          <p:attrName>style.visibility</p:attrName>
                                        </p:attrNameLst>
                                      </p:cBhvr>
                                      <p:to>
                                        <p:strVal val="hidden"/>
                                      </p:to>
                                    </p:set>
                                  </p:childTnLst>
                                </p:cTn>
                              </p:par>
                            </p:childTnLst>
                          </p:cTn>
                        </p:par>
                        <p:par>
                          <p:cTn fill="hold">
                            <p:stCondLst>
                              <p:cond delay="1500"/>
                            </p:stCondLst>
                            <p:childTnLst>
                              <p:par>
                                <p:cTn fill="hold" nodeType="afterEffect" presetClass="exit" presetID="10" presetSubtype="0">
                                  <p:stCondLst>
                                    <p:cond delay="0"/>
                                  </p:stCondLst>
                                  <p:childTnLst>
                                    <p:animEffect filter="fade" transition="out">
                                      <p:cBhvr>
                                        <p:cTn dur="500"/>
                                        <p:tgtEl>
                                          <p:spTgt spid="277"/>
                                        </p:tgtEl>
                                      </p:cBhvr>
                                    </p:animEffect>
                                    <p:set>
                                      <p:cBhvr>
                                        <p:cTn dur="1" fill="hold">
                                          <p:stCondLst>
                                            <p:cond delay="500"/>
                                          </p:stCondLst>
                                        </p:cTn>
                                        <p:tgtEl>
                                          <p:spTgt spid="27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27"/>
          <p:cNvSpPr txBox="1"/>
          <p:nvPr>
            <p:ph type="title"/>
          </p:nvPr>
        </p:nvSpPr>
        <p:spPr>
          <a:xfrm>
            <a:off x="952497" y="324000"/>
            <a:ext cx="11232000" cy="90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Services</a:t>
            </a:r>
            <a:endParaRPr/>
          </a:p>
        </p:txBody>
      </p:sp>
      <p:sp>
        <p:nvSpPr>
          <p:cNvPr id="284" name="Google Shape;284;p27"/>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grpSp>
        <p:nvGrpSpPr>
          <p:cNvPr id="285" name="Google Shape;285;p27"/>
          <p:cNvGrpSpPr/>
          <p:nvPr/>
        </p:nvGrpSpPr>
        <p:grpSpPr>
          <a:xfrm>
            <a:off x="307188" y="3232187"/>
            <a:ext cx="1969879" cy="1054731"/>
            <a:chOff x="1562859" y="2228800"/>
            <a:chExt cx="1395000" cy="969600"/>
          </a:xfrm>
        </p:grpSpPr>
        <p:sp>
          <p:nvSpPr>
            <p:cNvPr id="286" name="Google Shape;286;p27"/>
            <p:cNvSpPr/>
            <p:nvPr/>
          </p:nvSpPr>
          <p:spPr>
            <a:xfrm>
              <a:off x="1639059" y="2305000"/>
              <a:ext cx="1318800" cy="893400"/>
            </a:xfrm>
            <a:prstGeom prst="roundRect">
              <a:avLst>
                <a:gd fmla="val 16667" name="adj"/>
              </a:avLst>
            </a:prstGeom>
            <a:gradFill>
              <a:gsLst>
                <a:gs pos="0">
                  <a:srgbClr val="D9D9D9"/>
                </a:gs>
                <a:gs pos="100000">
                  <a:srgbClr val="F3F3F3"/>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287" name="Google Shape;287;p27"/>
            <p:cNvSpPr/>
            <p:nvPr/>
          </p:nvSpPr>
          <p:spPr>
            <a:xfrm>
              <a:off x="1562859" y="2228800"/>
              <a:ext cx="1318800" cy="893400"/>
            </a:xfrm>
            <a:prstGeom prst="roundRect">
              <a:avLst>
                <a:gd fmla="val 16667" name="adj"/>
              </a:avLst>
            </a:prstGeom>
            <a:solidFill>
              <a:srgbClr val="A4A3D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t>Frontend</a:t>
              </a:r>
              <a:endParaRPr b="1"/>
            </a:p>
            <a:p>
              <a:pPr indent="0" lvl="0" marL="0" rtl="0" algn="ctr">
                <a:spcBef>
                  <a:spcPts val="0"/>
                </a:spcBef>
                <a:spcAft>
                  <a:spcPts val="0"/>
                </a:spcAft>
                <a:buNone/>
              </a:pPr>
              <a:r>
                <a:rPr b="1" lang="en-US"/>
                <a:t>Service</a:t>
              </a:r>
              <a:endParaRPr b="1"/>
            </a:p>
          </p:txBody>
        </p:sp>
      </p:grpSp>
      <p:grpSp>
        <p:nvGrpSpPr>
          <p:cNvPr id="288" name="Google Shape;288;p27"/>
          <p:cNvGrpSpPr/>
          <p:nvPr/>
        </p:nvGrpSpPr>
        <p:grpSpPr>
          <a:xfrm>
            <a:off x="3465758" y="2294958"/>
            <a:ext cx="1841530" cy="1012395"/>
            <a:chOff x="6876025" y="2392688"/>
            <a:chExt cx="4271700" cy="2348400"/>
          </a:xfrm>
        </p:grpSpPr>
        <p:sp>
          <p:nvSpPr>
            <p:cNvPr id="289" name="Google Shape;289;p27"/>
            <p:cNvSpPr/>
            <p:nvPr/>
          </p:nvSpPr>
          <p:spPr>
            <a:xfrm>
              <a:off x="7028425" y="2545088"/>
              <a:ext cx="4119300" cy="2196000"/>
            </a:xfrm>
            <a:prstGeom prst="roundRect">
              <a:avLst>
                <a:gd fmla="val 16667" name="adj"/>
              </a:avLst>
            </a:prstGeom>
            <a:gradFill>
              <a:gsLst>
                <a:gs pos="0">
                  <a:srgbClr val="D9D9D9"/>
                </a:gs>
                <a:gs pos="100000">
                  <a:srgbClr val="F3F3F3"/>
                </a:gs>
              </a:gsLst>
              <a:lin ang="2700006" scaled="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grpSp>
          <p:nvGrpSpPr>
            <p:cNvPr id="290" name="Google Shape;290;p27"/>
            <p:cNvGrpSpPr/>
            <p:nvPr/>
          </p:nvGrpSpPr>
          <p:grpSpPr>
            <a:xfrm>
              <a:off x="6876025" y="2392688"/>
              <a:ext cx="4119300" cy="2196000"/>
              <a:chOff x="808725" y="2944675"/>
              <a:chExt cx="4119300" cy="2196000"/>
            </a:xfrm>
          </p:grpSpPr>
          <p:grpSp>
            <p:nvGrpSpPr>
              <p:cNvPr id="291" name="Google Shape;291;p27"/>
              <p:cNvGrpSpPr/>
              <p:nvPr/>
            </p:nvGrpSpPr>
            <p:grpSpPr>
              <a:xfrm>
                <a:off x="808725" y="2944675"/>
                <a:ext cx="4119300" cy="2196000"/>
                <a:chOff x="808725" y="2944675"/>
                <a:chExt cx="4119300" cy="2196000"/>
              </a:xfrm>
            </p:grpSpPr>
            <p:sp>
              <p:nvSpPr>
                <p:cNvPr id="292" name="Google Shape;292;p27"/>
                <p:cNvSpPr/>
                <p:nvPr/>
              </p:nvSpPr>
              <p:spPr>
                <a:xfrm>
                  <a:off x="808725" y="2944675"/>
                  <a:ext cx="4119300" cy="2196000"/>
                </a:xfrm>
                <a:prstGeom prst="roundRect">
                  <a:avLst>
                    <a:gd fmla="val 16667" name="adj"/>
                  </a:avLst>
                </a:prstGeom>
                <a:solidFill>
                  <a:srgbClr val="7EA3CE"/>
                </a:solidFill>
                <a:ln cap="flat" cmpd="sng" w="9525">
                  <a:solidFill>
                    <a:srgbClr val="44546A"/>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sp>
              <p:nvSpPr>
                <p:cNvPr id="293" name="Google Shape;293;p27"/>
                <p:cNvSpPr/>
                <p:nvPr/>
              </p:nvSpPr>
              <p:spPr>
                <a:xfrm>
                  <a:off x="1365464" y="3237232"/>
                  <a:ext cx="3000000" cy="1257600"/>
                </a:xfrm>
                <a:prstGeom prst="rect">
                  <a:avLst/>
                </a:prstGeom>
                <a:solidFill>
                  <a:srgbClr val="44546A">
                    <a:alpha val="46150"/>
                  </a:srgbClr>
                </a:solidFill>
                <a:ln cap="flat" cmpd="sng" w="9525">
                  <a:solidFill>
                    <a:srgbClr val="44546A"/>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p>
              </p:txBody>
            </p:sp>
            <p:sp>
              <p:nvSpPr>
                <p:cNvPr id="294" name="Google Shape;294;p27"/>
                <p:cNvSpPr/>
                <p:nvPr/>
              </p:nvSpPr>
              <p:spPr>
                <a:xfrm>
                  <a:off x="1571001" y="3474989"/>
                  <a:ext cx="2594700" cy="864000"/>
                </a:xfrm>
                <a:prstGeom prst="snip1Rect">
                  <a:avLst>
                    <a:gd fmla="val 16667" name="adj"/>
                  </a:avLst>
                </a:prstGeom>
                <a:solidFill>
                  <a:srgbClr val="93C47D"/>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6AA84F"/>
                      </a:solidFill>
                    </a:rPr>
                    <a:t>App</a:t>
                  </a:r>
                  <a:endParaRPr b="1" sz="1800">
                    <a:solidFill>
                      <a:srgbClr val="6AA84F"/>
                    </a:solidFill>
                  </a:endParaRPr>
                </a:p>
              </p:txBody>
            </p:sp>
          </p:grpSp>
          <p:sp>
            <p:nvSpPr>
              <p:cNvPr id="295" name="Google Shape;295;p27"/>
              <p:cNvSpPr txBox="1"/>
              <p:nvPr/>
            </p:nvSpPr>
            <p:spPr>
              <a:xfrm>
                <a:off x="1968675" y="4494975"/>
                <a:ext cx="1799400" cy="6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latin typeface="Helvetica Neue"/>
                    <a:ea typeface="Helvetica Neue"/>
                    <a:cs typeface="Helvetica Neue"/>
                    <a:sym typeface="Helvetica Neue"/>
                  </a:rPr>
                  <a:t>Pod</a:t>
                </a:r>
                <a:endParaRPr b="1" sz="1800">
                  <a:latin typeface="Helvetica Neue"/>
                  <a:ea typeface="Helvetica Neue"/>
                  <a:cs typeface="Helvetica Neue"/>
                  <a:sym typeface="Helvetica Neue"/>
                </a:endParaRPr>
              </a:p>
            </p:txBody>
          </p:sp>
        </p:grpSp>
      </p:grpSp>
      <p:grpSp>
        <p:nvGrpSpPr>
          <p:cNvPr id="296" name="Google Shape;296;p27"/>
          <p:cNvGrpSpPr/>
          <p:nvPr/>
        </p:nvGrpSpPr>
        <p:grpSpPr>
          <a:xfrm>
            <a:off x="6936588" y="3232187"/>
            <a:ext cx="1969880" cy="1054731"/>
            <a:chOff x="1562859" y="2228800"/>
            <a:chExt cx="1395000" cy="969600"/>
          </a:xfrm>
        </p:grpSpPr>
        <p:sp>
          <p:nvSpPr>
            <p:cNvPr id="297" name="Google Shape;297;p27"/>
            <p:cNvSpPr/>
            <p:nvPr/>
          </p:nvSpPr>
          <p:spPr>
            <a:xfrm>
              <a:off x="1639059" y="2305000"/>
              <a:ext cx="1318800" cy="893400"/>
            </a:xfrm>
            <a:prstGeom prst="roundRect">
              <a:avLst>
                <a:gd fmla="val 16667" name="adj"/>
              </a:avLst>
            </a:prstGeom>
            <a:gradFill>
              <a:gsLst>
                <a:gs pos="0">
                  <a:srgbClr val="D9D9D9"/>
                </a:gs>
                <a:gs pos="100000">
                  <a:srgbClr val="F3F3F3"/>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298" name="Google Shape;298;p27"/>
            <p:cNvSpPr/>
            <p:nvPr/>
          </p:nvSpPr>
          <p:spPr>
            <a:xfrm>
              <a:off x="1562859" y="2228800"/>
              <a:ext cx="1318800" cy="893400"/>
            </a:xfrm>
            <a:prstGeom prst="roundRect">
              <a:avLst>
                <a:gd fmla="val 16667" name="adj"/>
              </a:avLst>
            </a:prstGeom>
            <a:solidFill>
              <a:srgbClr val="A4A3D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t>Backend</a:t>
              </a:r>
              <a:endParaRPr b="1"/>
            </a:p>
            <a:p>
              <a:pPr indent="0" lvl="0" marL="0" rtl="0" algn="ctr">
                <a:spcBef>
                  <a:spcPts val="0"/>
                </a:spcBef>
                <a:spcAft>
                  <a:spcPts val="0"/>
                </a:spcAft>
                <a:buNone/>
              </a:pPr>
              <a:r>
                <a:rPr b="1" lang="en-US"/>
                <a:t>Service</a:t>
              </a:r>
              <a:endParaRPr b="1"/>
            </a:p>
          </p:txBody>
        </p:sp>
      </p:grpSp>
      <p:grpSp>
        <p:nvGrpSpPr>
          <p:cNvPr id="299" name="Google Shape;299;p27"/>
          <p:cNvGrpSpPr/>
          <p:nvPr/>
        </p:nvGrpSpPr>
        <p:grpSpPr>
          <a:xfrm>
            <a:off x="3465758" y="3437958"/>
            <a:ext cx="1841530" cy="1012395"/>
            <a:chOff x="6876025" y="2392688"/>
            <a:chExt cx="4271700" cy="2348400"/>
          </a:xfrm>
        </p:grpSpPr>
        <p:sp>
          <p:nvSpPr>
            <p:cNvPr id="300" name="Google Shape;300;p27"/>
            <p:cNvSpPr/>
            <p:nvPr/>
          </p:nvSpPr>
          <p:spPr>
            <a:xfrm>
              <a:off x="7028425" y="2545088"/>
              <a:ext cx="4119300" cy="2196000"/>
            </a:xfrm>
            <a:prstGeom prst="roundRect">
              <a:avLst>
                <a:gd fmla="val 16667" name="adj"/>
              </a:avLst>
            </a:prstGeom>
            <a:gradFill>
              <a:gsLst>
                <a:gs pos="0">
                  <a:srgbClr val="D9D9D9"/>
                </a:gs>
                <a:gs pos="100000">
                  <a:srgbClr val="F3F3F3"/>
                </a:gs>
              </a:gsLst>
              <a:lin ang="2700006" scaled="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grpSp>
          <p:nvGrpSpPr>
            <p:cNvPr id="301" name="Google Shape;301;p27"/>
            <p:cNvGrpSpPr/>
            <p:nvPr/>
          </p:nvGrpSpPr>
          <p:grpSpPr>
            <a:xfrm>
              <a:off x="6876025" y="2392688"/>
              <a:ext cx="4119300" cy="2196000"/>
              <a:chOff x="808725" y="2944675"/>
              <a:chExt cx="4119300" cy="2196000"/>
            </a:xfrm>
          </p:grpSpPr>
          <p:grpSp>
            <p:nvGrpSpPr>
              <p:cNvPr id="302" name="Google Shape;302;p27"/>
              <p:cNvGrpSpPr/>
              <p:nvPr/>
            </p:nvGrpSpPr>
            <p:grpSpPr>
              <a:xfrm>
                <a:off x="808725" y="2944675"/>
                <a:ext cx="4119300" cy="2196000"/>
                <a:chOff x="808725" y="2944675"/>
                <a:chExt cx="4119300" cy="2196000"/>
              </a:xfrm>
            </p:grpSpPr>
            <p:sp>
              <p:nvSpPr>
                <p:cNvPr id="303" name="Google Shape;303;p27"/>
                <p:cNvSpPr/>
                <p:nvPr/>
              </p:nvSpPr>
              <p:spPr>
                <a:xfrm>
                  <a:off x="808725" y="2944675"/>
                  <a:ext cx="4119300" cy="2196000"/>
                </a:xfrm>
                <a:prstGeom prst="roundRect">
                  <a:avLst>
                    <a:gd fmla="val 16667" name="adj"/>
                  </a:avLst>
                </a:prstGeom>
                <a:solidFill>
                  <a:srgbClr val="7EA3CE"/>
                </a:solidFill>
                <a:ln cap="flat" cmpd="sng" w="9525">
                  <a:solidFill>
                    <a:srgbClr val="44546A"/>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sp>
              <p:nvSpPr>
                <p:cNvPr id="304" name="Google Shape;304;p27"/>
                <p:cNvSpPr/>
                <p:nvPr/>
              </p:nvSpPr>
              <p:spPr>
                <a:xfrm>
                  <a:off x="1365464" y="3237232"/>
                  <a:ext cx="3000000" cy="1257600"/>
                </a:xfrm>
                <a:prstGeom prst="rect">
                  <a:avLst/>
                </a:prstGeom>
                <a:solidFill>
                  <a:srgbClr val="44546A">
                    <a:alpha val="46150"/>
                  </a:srgbClr>
                </a:solidFill>
                <a:ln cap="flat" cmpd="sng" w="9525">
                  <a:solidFill>
                    <a:srgbClr val="44546A"/>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p>
              </p:txBody>
            </p:sp>
            <p:sp>
              <p:nvSpPr>
                <p:cNvPr id="305" name="Google Shape;305;p27"/>
                <p:cNvSpPr/>
                <p:nvPr/>
              </p:nvSpPr>
              <p:spPr>
                <a:xfrm>
                  <a:off x="1571001" y="3474989"/>
                  <a:ext cx="2594700" cy="864000"/>
                </a:xfrm>
                <a:prstGeom prst="snip1Rect">
                  <a:avLst>
                    <a:gd fmla="val 16667" name="adj"/>
                  </a:avLst>
                </a:prstGeom>
                <a:solidFill>
                  <a:srgbClr val="93C47D"/>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6AA84F"/>
                      </a:solidFill>
                    </a:rPr>
                    <a:t>App</a:t>
                  </a:r>
                  <a:endParaRPr b="1" sz="1800">
                    <a:solidFill>
                      <a:srgbClr val="6AA84F"/>
                    </a:solidFill>
                  </a:endParaRPr>
                </a:p>
              </p:txBody>
            </p:sp>
          </p:grpSp>
          <p:sp>
            <p:nvSpPr>
              <p:cNvPr id="306" name="Google Shape;306;p27"/>
              <p:cNvSpPr txBox="1"/>
              <p:nvPr/>
            </p:nvSpPr>
            <p:spPr>
              <a:xfrm>
                <a:off x="1968675" y="4494975"/>
                <a:ext cx="1799400" cy="6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latin typeface="Helvetica Neue"/>
                    <a:ea typeface="Helvetica Neue"/>
                    <a:cs typeface="Helvetica Neue"/>
                    <a:sym typeface="Helvetica Neue"/>
                  </a:rPr>
                  <a:t>Pod</a:t>
                </a:r>
                <a:endParaRPr b="1" sz="1800">
                  <a:latin typeface="Helvetica Neue"/>
                  <a:ea typeface="Helvetica Neue"/>
                  <a:cs typeface="Helvetica Neue"/>
                  <a:sym typeface="Helvetica Neue"/>
                </a:endParaRPr>
              </a:p>
            </p:txBody>
          </p:sp>
        </p:grpSp>
      </p:grpSp>
      <p:grpSp>
        <p:nvGrpSpPr>
          <p:cNvPr id="307" name="Google Shape;307;p27"/>
          <p:cNvGrpSpPr/>
          <p:nvPr/>
        </p:nvGrpSpPr>
        <p:grpSpPr>
          <a:xfrm>
            <a:off x="3465758" y="4580958"/>
            <a:ext cx="1841530" cy="1012395"/>
            <a:chOff x="6876025" y="2392688"/>
            <a:chExt cx="4271700" cy="2348400"/>
          </a:xfrm>
        </p:grpSpPr>
        <p:sp>
          <p:nvSpPr>
            <p:cNvPr id="308" name="Google Shape;308;p27"/>
            <p:cNvSpPr/>
            <p:nvPr/>
          </p:nvSpPr>
          <p:spPr>
            <a:xfrm>
              <a:off x="7028425" y="2545088"/>
              <a:ext cx="4119300" cy="2196000"/>
            </a:xfrm>
            <a:prstGeom prst="roundRect">
              <a:avLst>
                <a:gd fmla="val 16667" name="adj"/>
              </a:avLst>
            </a:prstGeom>
            <a:gradFill>
              <a:gsLst>
                <a:gs pos="0">
                  <a:srgbClr val="D9D9D9"/>
                </a:gs>
                <a:gs pos="100000">
                  <a:srgbClr val="F3F3F3"/>
                </a:gs>
              </a:gsLst>
              <a:lin ang="2700006" scaled="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grpSp>
          <p:nvGrpSpPr>
            <p:cNvPr id="309" name="Google Shape;309;p27"/>
            <p:cNvGrpSpPr/>
            <p:nvPr/>
          </p:nvGrpSpPr>
          <p:grpSpPr>
            <a:xfrm>
              <a:off x="6876025" y="2392688"/>
              <a:ext cx="4119300" cy="2196000"/>
              <a:chOff x="808725" y="2944675"/>
              <a:chExt cx="4119300" cy="2196000"/>
            </a:xfrm>
          </p:grpSpPr>
          <p:grpSp>
            <p:nvGrpSpPr>
              <p:cNvPr id="310" name="Google Shape;310;p27"/>
              <p:cNvGrpSpPr/>
              <p:nvPr/>
            </p:nvGrpSpPr>
            <p:grpSpPr>
              <a:xfrm>
                <a:off x="808725" y="2944675"/>
                <a:ext cx="4119300" cy="2196000"/>
                <a:chOff x="808725" y="2944675"/>
                <a:chExt cx="4119300" cy="2196000"/>
              </a:xfrm>
            </p:grpSpPr>
            <p:sp>
              <p:nvSpPr>
                <p:cNvPr id="311" name="Google Shape;311;p27"/>
                <p:cNvSpPr/>
                <p:nvPr/>
              </p:nvSpPr>
              <p:spPr>
                <a:xfrm>
                  <a:off x="808725" y="2944675"/>
                  <a:ext cx="4119300" cy="2196000"/>
                </a:xfrm>
                <a:prstGeom prst="roundRect">
                  <a:avLst>
                    <a:gd fmla="val 16667" name="adj"/>
                  </a:avLst>
                </a:prstGeom>
                <a:solidFill>
                  <a:srgbClr val="7EA3CE"/>
                </a:solidFill>
                <a:ln cap="flat" cmpd="sng" w="9525">
                  <a:solidFill>
                    <a:srgbClr val="44546A"/>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sp>
              <p:nvSpPr>
                <p:cNvPr id="312" name="Google Shape;312;p27"/>
                <p:cNvSpPr/>
                <p:nvPr/>
              </p:nvSpPr>
              <p:spPr>
                <a:xfrm>
                  <a:off x="1365464" y="3237232"/>
                  <a:ext cx="3000000" cy="1257600"/>
                </a:xfrm>
                <a:prstGeom prst="rect">
                  <a:avLst/>
                </a:prstGeom>
                <a:solidFill>
                  <a:srgbClr val="44546A">
                    <a:alpha val="46150"/>
                  </a:srgbClr>
                </a:solidFill>
                <a:ln cap="flat" cmpd="sng" w="9525">
                  <a:solidFill>
                    <a:srgbClr val="44546A"/>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p>
              </p:txBody>
            </p:sp>
            <p:sp>
              <p:nvSpPr>
                <p:cNvPr id="313" name="Google Shape;313;p27"/>
                <p:cNvSpPr/>
                <p:nvPr/>
              </p:nvSpPr>
              <p:spPr>
                <a:xfrm>
                  <a:off x="1571001" y="3474989"/>
                  <a:ext cx="2594700" cy="864000"/>
                </a:xfrm>
                <a:prstGeom prst="snip1Rect">
                  <a:avLst>
                    <a:gd fmla="val 16667" name="adj"/>
                  </a:avLst>
                </a:prstGeom>
                <a:solidFill>
                  <a:srgbClr val="93C47D"/>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6AA84F"/>
                      </a:solidFill>
                    </a:rPr>
                    <a:t>App</a:t>
                  </a:r>
                  <a:endParaRPr b="1" sz="1800">
                    <a:solidFill>
                      <a:srgbClr val="6AA84F"/>
                    </a:solidFill>
                  </a:endParaRPr>
                </a:p>
              </p:txBody>
            </p:sp>
          </p:grpSp>
          <p:sp>
            <p:nvSpPr>
              <p:cNvPr id="314" name="Google Shape;314;p27"/>
              <p:cNvSpPr txBox="1"/>
              <p:nvPr/>
            </p:nvSpPr>
            <p:spPr>
              <a:xfrm>
                <a:off x="1968675" y="4494975"/>
                <a:ext cx="1799400" cy="6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latin typeface="Helvetica Neue"/>
                    <a:ea typeface="Helvetica Neue"/>
                    <a:cs typeface="Helvetica Neue"/>
                    <a:sym typeface="Helvetica Neue"/>
                  </a:rPr>
                  <a:t>Pod</a:t>
                </a:r>
                <a:endParaRPr b="1" sz="1800">
                  <a:latin typeface="Helvetica Neue"/>
                  <a:ea typeface="Helvetica Neue"/>
                  <a:cs typeface="Helvetica Neue"/>
                  <a:sym typeface="Helvetica Neue"/>
                </a:endParaRPr>
              </a:p>
            </p:txBody>
          </p:sp>
        </p:grpSp>
      </p:grpSp>
      <p:grpSp>
        <p:nvGrpSpPr>
          <p:cNvPr id="315" name="Google Shape;315;p27"/>
          <p:cNvGrpSpPr/>
          <p:nvPr/>
        </p:nvGrpSpPr>
        <p:grpSpPr>
          <a:xfrm>
            <a:off x="10171358" y="2294958"/>
            <a:ext cx="1841530" cy="1012395"/>
            <a:chOff x="6876025" y="2392688"/>
            <a:chExt cx="4271700" cy="2348400"/>
          </a:xfrm>
        </p:grpSpPr>
        <p:sp>
          <p:nvSpPr>
            <p:cNvPr id="316" name="Google Shape;316;p27"/>
            <p:cNvSpPr/>
            <p:nvPr/>
          </p:nvSpPr>
          <p:spPr>
            <a:xfrm>
              <a:off x="7028425" y="2545088"/>
              <a:ext cx="4119300" cy="2196000"/>
            </a:xfrm>
            <a:prstGeom prst="roundRect">
              <a:avLst>
                <a:gd fmla="val 16667" name="adj"/>
              </a:avLst>
            </a:prstGeom>
            <a:gradFill>
              <a:gsLst>
                <a:gs pos="0">
                  <a:srgbClr val="D9D9D9"/>
                </a:gs>
                <a:gs pos="100000">
                  <a:srgbClr val="F3F3F3"/>
                </a:gs>
              </a:gsLst>
              <a:lin ang="2700006" scaled="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grpSp>
          <p:nvGrpSpPr>
            <p:cNvPr id="317" name="Google Shape;317;p27"/>
            <p:cNvGrpSpPr/>
            <p:nvPr/>
          </p:nvGrpSpPr>
          <p:grpSpPr>
            <a:xfrm>
              <a:off x="6876025" y="2392688"/>
              <a:ext cx="4119300" cy="2196000"/>
              <a:chOff x="808725" y="2944675"/>
              <a:chExt cx="4119300" cy="2196000"/>
            </a:xfrm>
          </p:grpSpPr>
          <p:grpSp>
            <p:nvGrpSpPr>
              <p:cNvPr id="318" name="Google Shape;318;p27"/>
              <p:cNvGrpSpPr/>
              <p:nvPr/>
            </p:nvGrpSpPr>
            <p:grpSpPr>
              <a:xfrm>
                <a:off x="808725" y="2944675"/>
                <a:ext cx="4119300" cy="2196000"/>
                <a:chOff x="808725" y="2944675"/>
                <a:chExt cx="4119300" cy="2196000"/>
              </a:xfrm>
            </p:grpSpPr>
            <p:sp>
              <p:nvSpPr>
                <p:cNvPr id="319" name="Google Shape;319;p27"/>
                <p:cNvSpPr/>
                <p:nvPr/>
              </p:nvSpPr>
              <p:spPr>
                <a:xfrm>
                  <a:off x="808725" y="2944675"/>
                  <a:ext cx="4119300" cy="2196000"/>
                </a:xfrm>
                <a:prstGeom prst="roundRect">
                  <a:avLst>
                    <a:gd fmla="val 16667" name="adj"/>
                  </a:avLst>
                </a:prstGeom>
                <a:solidFill>
                  <a:srgbClr val="7EA3CE"/>
                </a:solidFill>
                <a:ln cap="flat" cmpd="sng" w="9525">
                  <a:solidFill>
                    <a:srgbClr val="44546A"/>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sp>
              <p:nvSpPr>
                <p:cNvPr id="320" name="Google Shape;320;p27"/>
                <p:cNvSpPr/>
                <p:nvPr/>
              </p:nvSpPr>
              <p:spPr>
                <a:xfrm>
                  <a:off x="1365464" y="3237232"/>
                  <a:ext cx="3000000" cy="1257600"/>
                </a:xfrm>
                <a:prstGeom prst="rect">
                  <a:avLst/>
                </a:prstGeom>
                <a:solidFill>
                  <a:srgbClr val="44546A">
                    <a:alpha val="46150"/>
                  </a:srgbClr>
                </a:solidFill>
                <a:ln cap="flat" cmpd="sng" w="9525">
                  <a:solidFill>
                    <a:srgbClr val="44546A"/>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p>
              </p:txBody>
            </p:sp>
            <p:sp>
              <p:nvSpPr>
                <p:cNvPr id="321" name="Google Shape;321;p27"/>
                <p:cNvSpPr/>
                <p:nvPr/>
              </p:nvSpPr>
              <p:spPr>
                <a:xfrm>
                  <a:off x="1571001" y="3474989"/>
                  <a:ext cx="2594700" cy="864000"/>
                </a:xfrm>
                <a:prstGeom prst="snip1Rect">
                  <a:avLst>
                    <a:gd fmla="val 16667" name="adj"/>
                  </a:avLst>
                </a:prstGeom>
                <a:solidFill>
                  <a:srgbClr val="F1C232"/>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BF9000"/>
                      </a:solidFill>
                    </a:rPr>
                    <a:t>App</a:t>
                  </a:r>
                  <a:endParaRPr b="1" sz="1800">
                    <a:solidFill>
                      <a:srgbClr val="BF9000"/>
                    </a:solidFill>
                  </a:endParaRPr>
                </a:p>
              </p:txBody>
            </p:sp>
          </p:grpSp>
          <p:sp>
            <p:nvSpPr>
              <p:cNvPr id="322" name="Google Shape;322;p27"/>
              <p:cNvSpPr txBox="1"/>
              <p:nvPr/>
            </p:nvSpPr>
            <p:spPr>
              <a:xfrm>
                <a:off x="1968675" y="4494975"/>
                <a:ext cx="1799400" cy="6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latin typeface="Helvetica Neue"/>
                    <a:ea typeface="Helvetica Neue"/>
                    <a:cs typeface="Helvetica Neue"/>
                    <a:sym typeface="Helvetica Neue"/>
                  </a:rPr>
                  <a:t>Pod</a:t>
                </a:r>
                <a:endParaRPr b="1" sz="1800">
                  <a:latin typeface="Helvetica Neue"/>
                  <a:ea typeface="Helvetica Neue"/>
                  <a:cs typeface="Helvetica Neue"/>
                  <a:sym typeface="Helvetica Neue"/>
                </a:endParaRPr>
              </a:p>
            </p:txBody>
          </p:sp>
        </p:grpSp>
      </p:grpSp>
      <p:grpSp>
        <p:nvGrpSpPr>
          <p:cNvPr id="323" name="Google Shape;323;p27"/>
          <p:cNvGrpSpPr/>
          <p:nvPr/>
        </p:nvGrpSpPr>
        <p:grpSpPr>
          <a:xfrm>
            <a:off x="10171358" y="3437958"/>
            <a:ext cx="1841530" cy="1012395"/>
            <a:chOff x="6876025" y="2392688"/>
            <a:chExt cx="4271700" cy="2348400"/>
          </a:xfrm>
        </p:grpSpPr>
        <p:sp>
          <p:nvSpPr>
            <p:cNvPr id="324" name="Google Shape;324;p27"/>
            <p:cNvSpPr/>
            <p:nvPr/>
          </p:nvSpPr>
          <p:spPr>
            <a:xfrm>
              <a:off x="7028425" y="2545088"/>
              <a:ext cx="4119300" cy="2196000"/>
            </a:xfrm>
            <a:prstGeom prst="roundRect">
              <a:avLst>
                <a:gd fmla="val 16667" name="adj"/>
              </a:avLst>
            </a:prstGeom>
            <a:gradFill>
              <a:gsLst>
                <a:gs pos="0">
                  <a:srgbClr val="D9D9D9"/>
                </a:gs>
                <a:gs pos="100000">
                  <a:srgbClr val="F3F3F3"/>
                </a:gs>
              </a:gsLst>
              <a:lin ang="2700006" scaled="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grpSp>
          <p:nvGrpSpPr>
            <p:cNvPr id="325" name="Google Shape;325;p27"/>
            <p:cNvGrpSpPr/>
            <p:nvPr/>
          </p:nvGrpSpPr>
          <p:grpSpPr>
            <a:xfrm>
              <a:off x="6876025" y="2392688"/>
              <a:ext cx="4119300" cy="2196000"/>
              <a:chOff x="808725" y="2944675"/>
              <a:chExt cx="4119300" cy="2196000"/>
            </a:xfrm>
          </p:grpSpPr>
          <p:grpSp>
            <p:nvGrpSpPr>
              <p:cNvPr id="326" name="Google Shape;326;p27"/>
              <p:cNvGrpSpPr/>
              <p:nvPr/>
            </p:nvGrpSpPr>
            <p:grpSpPr>
              <a:xfrm>
                <a:off x="808725" y="2944675"/>
                <a:ext cx="4119300" cy="2196000"/>
                <a:chOff x="808725" y="2944675"/>
                <a:chExt cx="4119300" cy="2196000"/>
              </a:xfrm>
            </p:grpSpPr>
            <p:sp>
              <p:nvSpPr>
                <p:cNvPr id="327" name="Google Shape;327;p27"/>
                <p:cNvSpPr/>
                <p:nvPr/>
              </p:nvSpPr>
              <p:spPr>
                <a:xfrm>
                  <a:off x="808725" y="2944675"/>
                  <a:ext cx="4119300" cy="2196000"/>
                </a:xfrm>
                <a:prstGeom prst="roundRect">
                  <a:avLst>
                    <a:gd fmla="val 16667" name="adj"/>
                  </a:avLst>
                </a:prstGeom>
                <a:solidFill>
                  <a:srgbClr val="7EA3CE"/>
                </a:solidFill>
                <a:ln cap="flat" cmpd="sng" w="9525">
                  <a:solidFill>
                    <a:srgbClr val="44546A"/>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sp>
              <p:nvSpPr>
                <p:cNvPr id="328" name="Google Shape;328;p27"/>
                <p:cNvSpPr/>
                <p:nvPr/>
              </p:nvSpPr>
              <p:spPr>
                <a:xfrm>
                  <a:off x="1365464" y="3237232"/>
                  <a:ext cx="3000000" cy="1257600"/>
                </a:xfrm>
                <a:prstGeom prst="rect">
                  <a:avLst/>
                </a:prstGeom>
                <a:solidFill>
                  <a:srgbClr val="44546A">
                    <a:alpha val="46150"/>
                  </a:srgbClr>
                </a:solidFill>
                <a:ln cap="flat" cmpd="sng" w="9525">
                  <a:solidFill>
                    <a:srgbClr val="44546A"/>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p>
              </p:txBody>
            </p:sp>
            <p:sp>
              <p:nvSpPr>
                <p:cNvPr id="329" name="Google Shape;329;p27"/>
                <p:cNvSpPr/>
                <p:nvPr/>
              </p:nvSpPr>
              <p:spPr>
                <a:xfrm>
                  <a:off x="1571001" y="3474989"/>
                  <a:ext cx="2594700" cy="864000"/>
                </a:xfrm>
                <a:prstGeom prst="snip1Rect">
                  <a:avLst>
                    <a:gd fmla="val 16667" name="adj"/>
                  </a:avLst>
                </a:prstGeom>
                <a:solidFill>
                  <a:srgbClr val="F1C232"/>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BF9000"/>
                      </a:solidFill>
                    </a:rPr>
                    <a:t>App</a:t>
                  </a:r>
                  <a:endParaRPr b="1" sz="1800">
                    <a:solidFill>
                      <a:srgbClr val="BF9000"/>
                    </a:solidFill>
                  </a:endParaRPr>
                </a:p>
              </p:txBody>
            </p:sp>
          </p:grpSp>
          <p:sp>
            <p:nvSpPr>
              <p:cNvPr id="330" name="Google Shape;330;p27"/>
              <p:cNvSpPr txBox="1"/>
              <p:nvPr/>
            </p:nvSpPr>
            <p:spPr>
              <a:xfrm>
                <a:off x="1968675" y="4494975"/>
                <a:ext cx="1799400" cy="6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latin typeface="Helvetica Neue"/>
                    <a:ea typeface="Helvetica Neue"/>
                    <a:cs typeface="Helvetica Neue"/>
                    <a:sym typeface="Helvetica Neue"/>
                  </a:rPr>
                  <a:t>Pod</a:t>
                </a:r>
                <a:endParaRPr b="1" sz="1800">
                  <a:latin typeface="Helvetica Neue"/>
                  <a:ea typeface="Helvetica Neue"/>
                  <a:cs typeface="Helvetica Neue"/>
                  <a:sym typeface="Helvetica Neue"/>
                </a:endParaRPr>
              </a:p>
            </p:txBody>
          </p:sp>
        </p:grpSp>
      </p:grpSp>
      <p:grpSp>
        <p:nvGrpSpPr>
          <p:cNvPr id="331" name="Google Shape;331;p27"/>
          <p:cNvGrpSpPr/>
          <p:nvPr/>
        </p:nvGrpSpPr>
        <p:grpSpPr>
          <a:xfrm>
            <a:off x="10171358" y="4580958"/>
            <a:ext cx="1841530" cy="1012395"/>
            <a:chOff x="6876025" y="2392688"/>
            <a:chExt cx="4271700" cy="2348400"/>
          </a:xfrm>
        </p:grpSpPr>
        <p:sp>
          <p:nvSpPr>
            <p:cNvPr id="332" name="Google Shape;332;p27"/>
            <p:cNvSpPr/>
            <p:nvPr/>
          </p:nvSpPr>
          <p:spPr>
            <a:xfrm>
              <a:off x="7028425" y="2545088"/>
              <a:ext cx="4119300" cy="2196000"/>
            </a:xfrm>
            <a:prstGeom prst="roundRect">
              <a:avLst>
                <a:gd fmla="val 16667" name="adj"/>
              </a:avLst>
            </a:prstGeom>
            <a:gradFill>
              <a:gsLst>
                <a:gs pos="0">
                  <a:srgbClr val="D9D9D9"/>
                </a:gs>
                <a:gs pos="100000">
                  <a:srgbClr val="F3F3F3"/>
                </a:gs>
              </a:gsLst>
              <a:lin ang="2700006" scaled="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grpSp>
          <p:nvGrpSpPr>
            <p:cNvPr id="333" name="Google Shape;333;p27"/>
            <p:cNvGrpSpPr/>
            <p:nvPr/>
          </p:nvGrpSpPr>
          <p:grpSpPr>
            <a:xfrm>
              <a:off x="6876025" y="2392688"/>
              <a:ext cx="4119300" cy="2196000"/>
              <a:chOff x="808725" y="2944675"/>
              <a:chExt cx="4119300" cy="2196000"/>
            </a:xfrm>
          </p:grpSpPr>
          <p:grpSp>
            <p:nvGrpSpPr>
              <p:cNvPr id="334" name="Google Shape;334;p27"/>
              <p:cNvGrpSpPr/>
              <p:nvPr/>
            </p:nvGrpSpPr>
            <p:grpSpPr>
              <a:xfrm>
                <a:off x="808725" y="2944675"/>
                <a:ext cx="4119300" cy="2196000"/>
                <a:chOff x="808725" y="2944675"/>
                <a:chExt cx="4119300" cy="2196000"/>
              </a:xfrm>
            </p:grpSpPr>
            <p:sp>
              <p:nvSpPr>
                <p:cNvPr id="335" name="Google Shape;335;p27"/>
                <p:cNvSpPr/>
                <p:nvPr/>
              </p:nvSpPr>
              <p:spPr>
                <a:xfrm>
                  <a:off x="808725" y="2944675"/>
                  <a:ext cx="4119300" cy="2196000"/>
                </a:xfrm>
                <a:prstGeom prst="roundRect">
                  <a:avLst>
                    <a:gd fmla="val 16667" name="adj"/>
                  </a:avLst>
                </a:prstGeom>
                <a:solidFill>
                  <a:srgbClr val="7EA3CE"/>
                </a:solidFill>
                <a:ln cap="flat" cmpd="sng" w="9525">
                  <a:solidFill>
                    <a:srgbClr val="44546A"/>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sp>
              <p:nvSpPr>
                <p:cNvPr id="336" name="Google Shape;336;p27"/>
                <p:cNvSpPr/>
                <p:nvPr/>
              </p:nvSpPr>
              <p:spPr>
                <a:xfrm>
                  <a:off x="1365464" y="3237232"/>
                  <a:ext cx="3000000" cy="1257600"/>
                </a:xfrm>
                <a:prstGeom prst="rect">
                  <a:avLst/>
                </a:prstGeom>
                <a:solidFill>
                  <a:srgbClr val="44546A">
                    <a:alpha val="46150"/>
                  </a:srgbClr>
                </a:solidFill>
                <a:ln cap="flat" cmpd="sng" w="9525">
                  <a:solidFill>
                    <a:srgbClr val="44546A"/>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p>
              </p:txBody>
            </p:sp>
            <p:sp>
              <p:nvSpPr>
                <p:cNvPr id="337" name="Google Shape;337;p27"/>
                <p:cNvSpPr/>
                <p:nvPr/>
              </p:nvSpPr>
              <p:spPr>
                <a:xfrm>
                  <a:off x="1571001" y="3474989"/>
                  <a:ext cx="2594700" cy="864000"/>
                </a:xfrm>
                <a:prstGeom prst="snip1Rect">
                  <a:avLst>
                    <a:gd fmla="val 16667" name="adj"/>
                  </a:avLst>
                </a:prstGeom>
                <a:solidFill>
                  <a:srgbClr val="F1C232"/>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BF9000"/>
                      </a:solidFill>
                    </a:rPr>
                    <a:t>App</a:t>
                  </a:r>
                  <a:endParaRPr b="1" sz="1800">
                    <a:solidFill>
                      <a:srgbClr val="BF9000"/>
                    </a:solidFill>
                  </a:endParaRPr>
                </a:p>
              </p:txBody>
            </p:sp>
          </p:grpSp>
          <p:sp>
            <p:nvSpPr>
              <p:cNvPr id="338" name="Google Shape;338;p27"/>
              <p:cNvSpPr txBox="1"/>
              <p:nvPr/>
            </p:nvSpPr>
            <p:spPr>
              <a:xfrm>
                <a:off x="1968675" y="4494975"/>
                <a:ext cx="1799400" cy="6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latin typeface="Helvetica Neue"/>
                    <a:ea typeface="Helvetica Neue"/>
                    <a:cs typeface="Helvetica Neue"/>
                    <a:sym typeface="Helvetica Neue"/>
                  </a:rPr>
                  <a:t>Pod</a:t>
                </a:r>
                <a:endParaRPr b="1" sz="1800">
                  <a:latin typeface="Helvetica Neue"/>
                  <a:ea typeface="Helvetica Neue"/>
                  <a:cs typeface="Helvetica Neue"/>
                  <a:sym typeface="Helvetica Neue"/>
                </a:endParaRPr>
              </a:p>
            </p:txBody>
          </p:sp>
        </p:grpSp>
      </p:grpSp>
      <p:cxnSp>
        <p:nvCxnSpPr>
          <p:cNvPr id="339" name="Google Shape;339;p27"/>
          <p:cNvCxnSpPr>
            <a:stCxn id="287" idx="3"/>
            <a:endCxn id="340" idx="2"/>
          </p:cNvCxnSpPr>
          <p:nvPr/>
        </p:nvCxnSpPr>
        <p:spPr>
          <a:xfrm>
            <a:off x="2169466" y="3718107"/>
            <a:ext cx="1624800" cy="117900"/>
          </a:xfrm>
          <a:prstGeom prst="straightConnector1">
            <a:avLst/>
          </a:prstGeom>
          <a:noFill/>
          <a:ln cap="flat" cmpd="sng" w="28575">
            <a:solidFill>
              <a:schemeClr val="dk2"/>
            </a:solidFill>
            <a:prstDash val="solid"/>
            <a:round/>
            <a:headEnd len="med" w="med" type="none"/>
            <a:tailEnd len="med" w="med" type="triangle"/>
          </a:ln>
        </p:spPr>
      </p:cxnSp>
      <p:cxnSp>
        <p:nvCxnSpPr>
          <p:cNvPr id="341" name="Google Shape;341;p27"/>
          <p:cNvCxnSpPr>
            <a:stCxn id="287" idx="3"/>
            <a:endCxn id="294" idx="2"/>
          </p:cNvCxnSpPr>
          <p:nvPr/>
        </p:nvCxnSpPr>
        <p:spPr>
          <a:xfrm flipH="1" rot="10800000">
            <a:off x="2169466" y="2709807"/>
            <a:ext cx="1624800" cy="1008300"/>
          </a:xfrm>
          <a:prstGeom prst="straightConnector1">
            <a:avLst/>
          </a:prstGeom>
          <a:noFill/>
          <a:ln cap="flat" cmpd="sng" w="28575">
            <a:solidFill>
              <a:schemeClr val="dk2"/>
            </a:solidFill>
            <a:prstDash val="solid"/>
            <a:round/>
            <a:headEnd len="med" w="med" type="none"/>
            <a:tailEnd len="med" w="med" type="triangle"/>
          </a:ln>
        </p:spPr>
      </p:cxnSp>
      <p:cxnSp>
        <p:nvCxnSpPr>
          <p:cNvPr id="342" name="Google Shape;342;p27"/>
          <p:cNvCxnSpPr>
            <a:stCxn id="287" idx="3"/>
            <a:endCxn id="313" idx="2"/>
          </p:cNvCxnSpPr>
          <p:nvPr/>
        </p:nvCxnSpPr>
        <p:spPr>
          <a:xfrm>
            <a:off x="2169466" y="3718107"/>
            <a:ext cx="1624800" cy="1277700"/>
          </a:xfrm>
          <a:prstGeom prst="straightConnector1">
            <a:avLst/>
          </a:prstGeom>
          <a:noFill/>
          <a:ln cap="flat" cmpd="sng" w="28575">
            <a:solidFill>
              <a:schemeClr val="dk2"/>
            </a:solidFill>
            <a:prstDash val="solid"/>
            <a:round/>
            <a:headEnd len="med" w="med" type="none"/>
            <a:tailEnd len="med" w="med" type="triangle"/>
          </a:ln>
        </p:spPr>
      </p:cxnSp>
      <p:cxnSp>
        <p:nvCxnSpPr>
          <p:cNvPr id="343" name="Google Shape;343;p27"/>
          <p:cNvCxnSpPr>
            <a:endCxn id="329" idx="2"/>
          </p:cNvCxnSpPr>
          <p:nvPr/>
        </p:nvCxnSpPr>
        <p:spPr>
          <a:xfrm>
            <a:off x="8798975" y="3718111"/>
            <a:ext cx="1701000" cy="134700"/>
          </a:xfrm>
          <a:prstGeom prst="straightConnector1">
            <a:avLst/>
          </a:prstGeom>
          <a:noFill/>
          <a:ln cap="flat" cmpd="sng" w="28575">
            <a:solidFill>
              <a:schemeClr val="dk2"/>
            </a:solidFill>
            <a:prstDash val="solid"/>
            <a:round/>
            <a:headEnd len="med" w="med" type="none"/>
            <a:tailEnd len="med" w="med" type="triangle"/>
          </a:ln>
        </p:spPr>
      </p:cxnSp>
      <p:cxnSp>
        <p:nvCxnSpPr>
          <p:cNvPr id="344" name="Google Shape;344;p27"/>
          <p:cNvCxnSpPr>
            <a:endCxn id="321" idx="2"/>
          </p:cNvCxnSpPr>
          <p:nvPr/>
        </p:nvCxnSpPr>
        <p:spPr>
          <a:xfrm flipH="1" rot="10800000">
            <a:off x="8798975" y="2709811"/>
            <a:ext cx="1701000" cy="1008300"/>
          </a:xfrm>
          <a:prstGeom prst="straightConnector1">
            <a:avLst/>
          </a:prstGeom>
          <a:noFill/>
          <a:ln cap="flat" cmpd="sng" w="28575">
            <a:solidFill>
              <a:schemeClr val="dk2"/>
            </a:solidFill>
            <a:prstDash val="solid"/>
            <a:round/>
            <a:headEnd len="med" w="med" type="none"/>
            <a:tailEnd len="med" w="med" type="triangle"/>
          </a:ln>
        </p:spPr>
      </p:cxnSp>
      <p:cxnSp>
        <p:nvCxnSpPr>
          <p:cNvPr id="345" name="Google Shape;345;p27"/>
          <p:cNvCxnSpPr>
            <a:endCxn id="337" idx="2"/>
          </p:cNvCxnSpPr>
          <p:nvPr/>
        </p:nvCxnSpPr>
        <p:spPr>
          <a:xfrm>
            <a:off x="8798975" y="3718111"/>
            <a:ext cx="1701000" cy="1277700"/>
          </a:xfrm>
          <a:prstGeom prst="straightConnector1">
            <a:avLst/>
          </a:prstGeom>
          <a:noFill/>
          <a:ln cap="flat" cmpd="sng" w="28575">
            <a:solidFill>
              <a:schemeClr val="dk2"/>
            </a:solidFill>
            <a:prstDash val="solid"/>
            <a:round/>
            <a:headEnd len="med" w="med" type="none"/>
            <a:tailEnd len="med" w="med" type="triangle"/>
          </a:ln>
        </p:spPr>
      </p:cxnSp>
      <p:cxnSp>
        <p:nvCxnSpPr>
          <p:cNvPr id="346" name="Google Shape;346;p27"/>
          <p:cNvCxnSpPr>
            <a:stCxn id="294" idx="0"/>
            <a:endCxn id="298" idx="1"/>
          </p:cNvCxnSpPr>
          <p:nvPr/>
        </p:nvCxnSpPr>
        <p:spPr>
          <a:xfrm>
            <a:off x="4912950" y="2709811"/>
            <a:ext cx="2023500" cy="1008300"/>
          </a:xfrm>
          <a:prstGeom prst="straightConnector1">
            <a:avLst/>
          </a:prstGeom>
          <a:noFill/>
          <a:ln cap="flat" cmpd="sng" w="28575">
            <a:solidFill>
              <a:schemeClr val="dk2"/>
            </a:solidFill>
            <a:prstDash val="solid"/>
            <a:round/>
            <a:headEnd len="med" w="med" type="none"/>
            <a:tailEnd len="med" w="med" type="triangle"/>
          </a:ln>
        </p:spPr>
      </p:cxnSp>
      <p:cxnSp>
        <p:nvCxnSpPr>
          <p:cNvPr id="347" name="Google Shape;347;p27"/>
          <p:cNvCxnSpPr>
            <a:stCxn id="305" idx="0"/>
            <a:endCxn id="298" idx="1"/>
          </p:cNvCxnSpPr>
          <p:nvPr/>
        </p:nvCxnSpPr>
        <p:spPr>
          <a:xfrm flipH="1" rot="10800000">
            <a:off x="4912950" y="3718111"/>
            <a:ext cx="2023500" cy="134700"/>
          </a:xfrm>
          <a:prstGeom prst="straightConnector1">
            <a:avLst/>
          </a:prstGeom>
          <a:noFill/>
          <a:ln cap="flat" cmpd="sng" w="28575">
            <a:solidFill>
              <a:schemeClr val="dk2"/>
            </a:solidFill>
            <a:prstDash val="solid"/>
            <a:round/>
            <a:headEnd len="med" w="med" type="none"/>
            <a:tailEnd len="med" w="med" type="triangle"/>
          </a:ln>
        </p:spPr>
      </p:cxnSp>
      <p:cxnSp>
        <p:nvCxnSpPr>
          <p:cNvPr id="348" name="Google Shape;348;p27"/>
          <p:cNvCxnSpPr>
            <a:stCxn id="313" idx="0"/>
            <a:endCxn id="298" idx="1"/>
          </p:cNvCxnSpPr>
          <p:nvPr/>
        </p:nvCxnSpPr>
        <p:spPr>
          <a:xfrm flipH="1" rot="10800000">
            <a:off x="4912950" y="3718111"/>
            <a:ext cx="2023500" cy="12777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grpSp>
        <p:nvGrpSpPr>
          <p:cNvPr id="354" name="Google Shape;354;p28"/>
          <p:cNvGrpSpPr/>
          <p:nvPr/>
        </p:nvGrpSpPr>
        <p:grpSpPr>
          <a:xfrm>
            <a:off x="3743804" y="1719261"/>
            <a:ext cx="7687980" cy="4203903"/>
            <a:chOff x="6463475" y="3069425"/>
            <a:chExt cx="2303929" cy="1248634"/>
          </a:xfrm>
        </p:grpSpPr>
        <p:sp>
          <p:nvSpPr>
            <p:cNvPr id="355" name="Google Shape;355;p28"/>
            <p:cNvSpPr/>
            <p:nvPr/>
          </p:nvSpPr>
          <p:spPr>
            <a:xfrm>
              <a:off x="6494004" y="3100359"/>
              <a:ext cx="2273400" cy="1217700"/>
            </a:xfrm>
            <a:prstGeom prst="roundRect">
              <a:avLst>
                <a:gd fmla="val 16667" name="adj"/>
              </a:avLst>
            </a:prstGeom>
            <a:gradFill>
              <a:gsLst>
                <a:gs pos="0">
                  <a:srgbClr val="D9D9D9"/>
                </a:gs>
                <a:gs pos="100000">
                  <a:srgbClr val="F3F3F3"/>
                </a:gs>
              </a:gsLst>
              <a:path path="circle">
                <a:fillToRect b="100%" r="100%"/>
              </a:path>
              <a:tileRect l="-100%" t="-10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b="1"/>
            </a:p>
          </p:txBody>
        </p:sp>
        <p:sp>
          <p:nvSpPr>
            <p:cNvPr id="356" name="Google Shape;356;p28"/>
            <p:cNvSpPr/>
            <p:nvPr/>
          </p:nvSpPr>
          <p:spPr>
            <a:xfrm>
              <a:off x="6463475" y="3069425"/>
              <a:ext cx="2273400" cy="1217700"/>
            </a:xfrm>
            <a:prstGeom prst="roundRect">
              <a:avLst>
                <a:gd fmla="val 16667" name="adj"/>
              </a:avLst>
            </a:prstGeom>
            <a:solidFill>
              <a:srgbClr val="E7E6E6"/>
            </a:solidFill>
            <a:ln cap="flat" cmpd="sng" w="19050">
              <a:solidFill>
                <a:srgbClr val="233445"/>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b="1" lang="en-US"/>
                <a:t>Node</a:t>
              </a:r>
              <a:endParaRPr b="1"/>
            </a:p>
          </p:txBody>
        </p:sp>
      </p:grpSp>
      <p:sp>
        <p:nvSpPr>
          <p:cNvPr id="357" name="Google Shape;357;p28"/>
          <p:cNvSpPr txBox="1"/>
          <p:nvPr>
            <p:ph type="title"/>
          </p:nvPr>
        </p:nvSpPr>
        <p:spPr>
          <a:xfrm>
            <a:off x="952497" y="324000"/>
            <a:ext cx="11232000" cy="90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Service - NodePort</a:t>
            </a:r>
            <a:endParaRPr/>
          </a:p>
        </p:txBody>
      </p:sp>
      <p:sp>
        <p:nvSpPr>
          <p:cNvPr id="358" name="Google Shape;358;p28"/>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grpSp>
        <p:nvGrpSpPr>
          <p:cNvPr id="359" name="Google Shape;359;p28"/>
          <p:cNvGrpSpPr/>
          <p:nvPr/>
        </p:nvGrpSpPr>
        <p:grpSpPr>
          <a:xfrm>
            <a:off x="4686393" y="3146338"/>
            <a:ext cx="3006750" cy="1574447"/>
            <a:chOff x="1562859" y="2228800"/>
            <a:chExt cx="1360520" cy="924840"/>
          </a:xfrm>
        </p:grpSpPr>
        <p:sp>
          <p:nvSpPr>
            <p:cNvPr id="360" name="Google Shape;360;p28"/>
            <p:cNvSpPr/>
            <p:nvPr/>
          </p:nvSpPr>
          <p:spPr>
            <a:xfrm>
              <a:off x="1604580" y="2260240"/>
              <a:ext cx="1318800" cy="893400"/>
            </a:xfrm>
            <a:prstGeom prst="roundRect">
              <a:avLst>
                <a:gd fmla="val 16667" name="adj"/>
              </a:avLst>
            </a:prstGeom>
            <a:gradFill>
              <a:gsLst>
                <a:gs pos="0">
                  <a:srgbClr val="D9D9D9"/>
                </a:gs>
                <a:gs pos="100000">
                  <a:srgbClr val="F3F3F3"/>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361" name="Google Shape;361;p28"/>
            <p:cNvSpPr/>
            <p:nvPr/>
          </p:nvSpPr>
          <p:spPr>
            <a:xfrm>
              <a:off x="1562859" y="2228800"/>
              <a:ext cx="1318800" cy="893400"/>
            </a:xfrm>
            <a:prstGeom prst="roundRect">
              <a:avLst>
                <a:gd fmla="val 16667" name="adj"/>
              </a:avLst>
            </a:prstGeom>
            <a:solidFill>
              <a:srgbClr val="A4A3D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t>Service</a:t>
              </a:r>
              <a:endParaRPr b="1"/>
            </a:p>
          </p:txBody>
        </p:sp>
      </p:grpSp>
      <p:pic>
        <p:nvPicPr>
          <p:cNvPr id="362" name="Google Shape;362;p28"/>
          <p:cNvPicPr preferRelativeResize="0"/>
          <p:nvPr/>
        </p:nvPicPr>
        <p:blipFill>
          <a:blip r:embed="rId3">
            <a:alphaModFix/>
          </a:blip>
          <a:stretch>
            <a:fillRect/>
          </a:stretch>
        </p:blipFill>
        <p:spPr>
          <a:xfrm>
            <a:off x="377950" y="1902625"/>
            <a:ext cx="1167050" cy="1167050"/>
          </a:xfrm>
          <a:prstGeom prst="rect">
            <a:avLst/>
          </a:prstGeom>
          <a:noFill/>
          <a:ln>
            <a:noFill/>
          </a:ln>
        </p:spPr>
      </p:pic>
      <p:cxnSp>
        <p:nvCxnSpPr>
          <p:cNvPr id="363" name="Google Shape;363;p28"/>
          <p:cNvCxnSpPr>
            <a:stCxn id="362" idx="3"/>
            <a:endCxn id="356" idx="1"/>
          </p:cNvCxnSpPr>
          <p:nvPr/>
        </p:nvCxnSpPr>
        <p:spPr>
          <a:xfrm>
            <a:off x="1545000" y="2486150"/>
            <a:ext cx="2198700" cy="1283100"/>
          </a:xfrm>
          <a:prstGeom prst="straightConnector1">
            <a:avLst/>
          </a:prstGeom>
          <a:noFill/>
          <a:ln cap="flat" cmpd="sng" w="28575">
            <a:solidFill>
              <a:schemeClr val="dk2"/>
            </a:solidFill>
            <a:prstDash val="solid"/>
            <a:round/>
            <a:headEnd len="med" w="med" type="none"/>
            <a:tailEnd len="med" w="med" type="triangle"/>
          </a:ln>
        </p:spPr>
      </p:cxnSp>
      <p:grpSp>
        <p:nvGrpSpPr>
          <p:cNvPr id="364" name="Google Shape;364;p28"/>
          <p:cNvGrpSpPr/>
          <p:nvPr/>
        </p:nvGrpSpPr>
        <p:grpSpPr>
          <a:xfrm>
            <a:off x="8298544" y="3179437"/>
            <a:ext cx="2882116" cy="1584465"/>
            <a:chOff x="6876025" y="2392688"/>
            <a:chExt cx="4271700" cy="2348400"/>
          </a:xfrm>
        </p:grpSpPr>
        <p:sp>
          <p:nvSpPr>
            <p:cNvPr id="365" name="Google Shape;365;p28"/>
            <p:cNvSpPr/>
            <p:nvPr/>
          </p:nvSpPr>
          <p:spPr>
            <a:xfrm>
              <a:off x="7028425" y="2545088"/>
              <a:ext cx="4119300" cy="2196000"/>
            </a:xfrm>
            <a:prstGeom prst="roundRect">
              <a:avLst>
                <a:gd fmla="val 16667" name="adj"/>
              </a:avLst>
            </a:prstGeom>
            <a:gradFill>
              <a:gsLst>
                <a:gs pos="0">
                  <a:srgbClr val="D9D9D9"/>
                </a:gs>
                <a:gs pos="100000">
                  <a:srgbClr val="F3F3F3"/>
                </a:gs>
              </a:gsLst>
              <a:lin ang="2700006" scaled="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grpSp>
          <p:nvGrpSpPr>
            <p:cNvPr id="366" name="Google Shape;366;p28"/>
            <p:cNvGrpSpPr/>
            <p:nvPr/>
          </p:nvGrpSpPr>
          <p:grpSpPr>
            <a:xfrm>
              <a:off x="6876025" y="2392688"/>
              <a:ext cx="4119300" cy="2196000"/>
              <a:chOff x="808725" y="2944675"/>
              <a:chExt cx="4119300" cy="2196000"/>
            </a:xfrm>
          </p:grpSpPr>
          <p:grpSp>
            <p:nvGrpSpPr>
              <p:cNvPr id="367" name="Google Shape;367;p28"/>
              <p:cNvGrpSpPr/>
              <p:nvPr/>
            </p:nvGrpSpPr>
            <p:grpSpPr>
              <a:xfrm>
                <a:off x="808725" y="2944675"/>
                <a:ext cx="4119300" cy="2196000"/>
                <a:chOff x="808725" y="2944675"/>
                <a:chExt cx="4119300" cy="2196000"/>
              </a:xfrm>
            </p:grpSpPr>
            <p:sp>
              <p:nvSpPr>
                <p:cNvPr id="368" name="Google Shape;368;p28"/>
                <p:cNvSpPr/>
                <p:nvPr/>
              </p:nvSpPr>
              <p:spPr>
                <a:xfrm>
                  <a:off x="808725" y="2944675"/>
                  <a:ext cx="4119300" cy="2196000"/>
                </a:xfrm>
                <a:prstGeom prst="roundRect">
                  <a:avLst>
                    <a:gd fmla="val 16667" name="adj"/>
                  </a:avLst>
                </a:prstGeom>
                <a:solidFill>
                  <a:srgbClr val="7EA3CE"/>
                </a:solidFill>
                <a:ln cap="flat" cmpd="sng" w="9525">
                  <a:solidFill>
                    <a:srgbClr val="44546A"/>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sp>
              <p:nvSpPr>
                <p:cNvPr id="369" name="Google Shape;369;p28"/>
                <p:cNvSpPr/>
                <p:nvPr/>
              </p:nvSpPr>
              <p:spPr>
                <a:xfrm>
                  <a:off x="1365464" y="3237232"/>
                  <a:ext cx="3000000" cy="1257600"/>
                </a:xfrm>
                <a:prstGeom prst="rect">
                  <a:avLst/>
                </a:prstGeom>
                <a:solidFill>
                  <a:srgbClr val="44546A">
                    <a:alpha val="46150"/>
                  </a:srgbClr>
                </a:solidFill>
                <a:ln cap="flat" cmpd="sng" w="9525">
                  <a:solidFill>
                    <a:srgbClr val="44546A"/>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a:t>Container</a:t>
                  </a:r>
                  <a:endParaRPr b="1"/>
                </a:p>
              </p:txBody>
            </p:sp>
            <p:sp>
              <p:nvSpPr>
                <p:cNvPr id="370" name="Google Shape;370;p28"/>
                <p:cNvSpPr/>
                <p:nvPr/>
              </p:nvSpPr>
              <p:spPr>
                <a:xfrm>
                  <a:off x="1571025" y="3729991"/>
                  <a:ext cx="2594700" cy="609000"/>
                </a:xfrm>
                <a:prstGeom prst="snip1Rect">
                  <a:avLst>
                    <a:gd fmla="val 16667" name="adj"/>
                  </a:avLst>
                </a:prstGeom>
                <a:solidFill>
                  <a:srgbClr val="93C47D"/>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6AA84F"/>
                      </a:solidFill>
                    </a:rPr>
                    <a:t>App</a:t>
                  </a:r>
                  <a:endParaRPr b="1" sz="1800">
                    <a:solidFill>
                      <a:srgbClr val="6AA84F"/>
                    </a:solidFill>
                  </a:endParaRPr>
                </a:p>
              </p:txBody>
            </p:sp>
          </p:grpSp>
          <p:sp>
            <p:nvSpPr>
              <p:cNvPr id="371" name="Google Shape;371;p28"/>
              <p:cNvSpPr txBox="1"/>
              <p:nvPr/>
            </p:nvSpPr>
            <p:spPr>
              <a:xfrm>
                <a:off x="1968675" y="4494975"/>
                <a:ext cx="1799400" cy="6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latin typeface="Helvetica Neue"/>
                    <a:ea typeface="Helvetica Neue"/>
                    <a:cs typeface="Helvetica Neue"/>
                    <a:sym typeface="Helvetica Neue"/>
                  </a:rPr>
                  <a:t>Pod</a:t>
                </a:r>
                <a:endParaRPr b="1" sz="1800">
                  <a:latin typeface="Helvetica Neue"/>
                  <a:ea typeface="Helvetica Neue"/>
                  <a:cs typeface="Helvetica Neue"/>
                  <a:sym typeface="Helvetica Neue"/>
                </a:endParaRPr>
              </a:p>
            </p:txBody>
          </p:sp>
        </p:grpSp>
      </p:grpSp>
      <p:cxnSp>
        <p:nvCxnSpPr>
          <p:cNvPr id="372" name="Google Shape;372;p28"/>
          <p:cNvCxnSpPr>
            <a:stCxn id="361" idx="3"/>
            <a:endCxn id="373" idx="0"/>
          </p:cNvCxnSpPr>
          <p:nvPr/>
        </p:nvCxnSpPr>
        <p:spPr>
          <a:xfrm>
            <a:off x="7600941" y="3906800"/>
            <a:ext cx="514200" cy="15600"/>
          </a:xfrm>
          <a:prstGeom prst="straightConnector1">
            <a:avLst/>
          </a:prstGeom>
          <a:noFill/>
          <a:ln cap="flat" cmpd="sng" w="28575">
            <a:solidFill>
              <a:schemeClr val="dk2"/>
            </a:solidFill>
            <a:prstDash val="dash"/>
            <a:round/>
            <a:headEnd len="med" w="med" type="none"/>
            <a:tailEnd len="med" w="med" type="none"/>
          </a:ln>
        </p:spPr>
      </p:cxnSp>
      <p:sp>
        <p:nvSpPr>
          <p:cNvPr id="373" name="Google Shape;373;p28"/>
          <p:cNvSpPr/>
          <p:nvPr/>
        </p:nvSpPr>
        <p:spPr>
          <a:xfrm rot="-5400000">
            <a:off x="7938075" y="3773125"/>
            <a:ext cx="652500" cy="29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8080</a:t>
            </a:r>
            <a:endParaRPr/>
          </a:p>
        </p:txBody>
      </p:sp>
      <p:sp>
        <p:nvSpPr>
          <p:cNvPr id="374" name="Google Shape;374;p28"/>
          <p:cNvSpPr/>
          <p:nvPr/>
        </p:nvSpPr>
        <p:spPr>
          <a:xfrm rot="-5400000">
            <a:off x="7337650" y="3773175"/>
            <a:ext cx="412500" cy="29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80</a:t>
            </a:r>
            <a:endParaRPr/>
          </a:p>
        </p:txBody>
      </p:sp>
      <p:sp>
        <p:nvSpPr>
          <p:cNvPr id="375" name="Google Shape;375;p28"/>
          <p:cNvSpPr/>
          <p:nvPr/>
        </p:nvSpPr>
        <p:spPr>
          <a:xfrm rot="-5400000">
            <a:off x="3448775" y="3628775"/>
            <a:ext cx="698100" cy="29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32001</a:t>
            </a:r>
            <a:endParaRPr/>
          </a:p>
        </p:txBody>
      </p:sp>
      <p:cxnSp>
        <p:nvCxnSpPr>
          <p:cNvPr id="376" name="Google Shape;376;p28"/>
          <p:cNvCxnSpPr>
            <a:stCxn id="375" idx="2"/>
            <a:endCxn id="361" idx="1"/>
          </p:cNvCxnSpPr>
          <p:nvPr/>
        </p:nvCxnSpPr>
        <p:spPr>
          <a:xfrm>
            <a:off x="3947075" y="3778025"/>
            <a:ext cx="739200" cy="128700"/>
          </a:xfrm>
          <a:prstGeom prst="straightConnector1">
            <a:avLst/>
          </a:prstGeom>
          <a:noFill/>
          <a:ln cap="flat" cmpd="sng" w="28575">
            <a:solidFill>
              <a:schemeClr val="dk2"/>
            </a:solidFill>
            <a:prstDash val="dash"/>
            <a:round/>
            <a:headEnd len="med" w="med" type="none"/>
            <a:tailEnd len="med" w="med" type="none"/>
          </a:ln>
        </p:spPr>
      </p:cxnSp>
      <p:sp>
        <p:nvSpPr>
          <p:cNvPr id="377" name="Google Shape;377;p28"/>
          <p:cNvSpPr txBox="1"/>
          <p:nvPr/>
        </p:nvSpPr>
        <p:spPr>
          <a:xfrm>
            <a:off x="199600" y="3363300"/>
            <a:ext cx="2198700" cy="29205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onsolas"/>
                <a:ea typeface="Consolas"/>
                <a:cs typeface="Consolas"/>
                <a:sym typeface="Consolas"/>
              </a:rPr>
              <a:t>apiVersion: v1</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kind: Service</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metadata:</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name: myservice</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spec:</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selector:</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app: MyApp</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version: v1</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type: NodePort</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ports:</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 port: 80</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targetPort: 8080</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nodePort: 32001</a:t>
            </a:r>
            <a:endParaRPr>
              <a:latin typeface="Consolas"/>
              <a:ea typeface="Consolas"/>
              <a:cs typeface="Consolas"/>
              <a:sym typeface="Consolas"/>
            </a:endParaRPr>
          </a:p>
        </p:txBody>
      </p:sp>
      <p:sp>
        <p:nvSpPr>
          <p:cNvPr id="378" name="Google Shape;378;p28"/>
          <p:cNvSpPr txBox="1"/>
          <p:nvPr/>
        </p:nvSpPr>
        <p:spPr>
          <a:xfrm>
            <a:off x="2398300" y="3922400"/>
            <a:ext cx="1380900" cy="11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accent1"/>
                </a:solidFill>
                <a:latin typeface="Helvetica Neue"/>
                <a:ea typeface="Helvetica Neue"/>
                <a:cs typeface="Helvetica Neue"/>
                <a:sym typeface="Helvetica Neue"/>
              </a:rPr>
              <a:t>nodePort</a:t>
            </a:r>
            <a:endParaRPr b="1">
              <a:solidFill>
                <a:schemeClr val="accent1"/>
              </a:solidFill>
              <a:latin typeface="Helvetica Neue"/>
              <a:ea typeface="Helvetica Neue"/>
              <a:cs typeface="Helvetica Neue"/>
              <a:sym typeface="Helvetica Neue"/>
            </a:endParaRPr>
          </a:p>
          <a:p>
            <a:pPr indent="0" lvl="0" marL="0" rtl="0" algn="l">
              <a:spcBef>
                <a:spcPts val="0"/>
              </a:spcBef>
              <a:spcAft>
                <a:spcPts val="0"/>
              </a:spcAft>
              <a:buNone/>
            </a:pPr>
            <a:r>
              <a:rPr b="1" lang="en-US">
                <a:solidFill>
                  <a:schemeClr val="accent1"/>
                </a:solidFill>
                <a:latin typeface="Helvetica Neue"/>
                <a:ea typeface="Helvetica Neue"/>
                <a:cs typeface="Helvetica Neue"/>
                <a:sym typeface="Helvetica Neue"/>
              </a:rPr>
              <a:t>Range:</a:t>
            </a:r>
            <a:endParaRPr b="1">
              <a:solidFill>
                <a:schemeClr val="accent1"/>
              </a:solidFill>
              <a:latin typeface="Helvetica Neue"/>
              <a:ea typeface="Helvetica Neue"/>
              <a:cs typeface="Helvetica Neue"/>
              <a:sym typeface="Helvetica Neue"/>
            </a:endParaRPr>
          </a:p>
          <a:p>
            <a:pPr indent="0" lvl="0" marL="0" rtl="0" algn="l">
              <a:spcBef>
                <a:spcPts val="0"/>
              </a:spcBef>
              <a:spcAft>
                <a:spcPts val="0"/>
              </a:spcAft>
              <a:buNone/>
            </a:pPr>
            <a:r>
              <a:rPr b="1" lang="en-US">
                <a:solidFill>
                  <a:schemeClr val="accent1"/>
                </a:solidFill>
                <a:latin typeface="Helvetica Neue"/>
                <a:ea typeface="Helvetica Neue"/>
                <a:cs typeface="Helvetica Neue"/>
                <a:sym typeface="Helvetica Neue"/>
              </a:rPr>
              <a:t>30000 - 32767</a:t>
            </a:r>
            <a:endParaRPr b="1">
              <a:solidFill>
                <a:schemeClr val="accent1"/>
              </a:solidFill>
              <a:latin typeface="Helvetica Neue"/>
              <a:ea typeface="Helvetica Neue"/>
              <a:cs typeface="Helvetica Neue"/>
              <a:sym typeface="Helvetica Neue"/>
            </a:endParaRPr>
          </a:p>
        </p:txBody>
      </p:sp>
      <p:sp>
        <p:nvSpPr>
          <p:cNvPr id="379" name="Google Shape;379;p28"/>
          <p:cNvSpPr txBox="1"/>
          <p:nvPr/>
        </p:nvSpPr>
        <p:spPr>
          <a:xfrm>
            <a:off x="7032850" y="4909525"/>
            <a:ext cx="660300" cy="2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accent1"/>
                </a:solidFill>
                <a:latin typeface="Helvetica Neue"/>
                <a:ea typeface="Helvetica Neue"/>
                <a:cs typeface="Helvetica Neue"/>
                <a:sym typeface="Helvetica Neue"/>
              </a:rPr>
              <a:t>Port</a:t>
            </a:r>
            <a:endParaRPr b="1">
              <a:solidFill>
                <a:schemeClr val="accent1"/>
              </a:solidFill>
              <a:latin typeface="Helvetica Neue"/>
              <a:ea typeface="Helvetica Neue"/>
              <a:cs typeface="Helvetica Neue"/>
              <a:sym typeface="Helvetica Neue"/>
            </a:endParaRPr>
          </a:p>
        </p:txBody>
      </p:sp>
      <p:sp>
        <p:nvSpPr>
          <p:cNvPr id="380" name="Google Shape;380;p28"/>
          <p:cNvSpPr txBox="1"/>
          <p:nvPr/>
        </p:nvSpPr>
        <p:spPr>
          <a:xfrm>
            <a:off x="8115150" y="2187650"/>
            <a:ext cx="1483200" cy="2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accent1"/>
                </a:solidFill>
                <a:latin typeface="Helvetica Neue"/>
                <a:ea typeface="Helvetica Neue"/>
                <a:cs typeface="Helvetica Neue"/>
                <a:sym typeface="Helvetica Neue"/>
              </a:rPr>
              <a:t>targetPort</a:t>
            </a:r>
            <a:endParaRPr b="1">
              <a:solidFill>
                <a:schemeClr val="accent1"/>
              </a:solidFill>
              <a:latin typeface="Helvetica Neue"/>
              <a:ea typeface="Helvetica Neue"/>
              <a:cs typeface="Helvetica Neue"/>
              <a:sym typeface="Helvetica Neue"/>
            </a:endParaRPr>
          </a:p>
        </p:txBody>
      </p:sp>
      <p:cxnSp>
        <p:nvCxnSpPr>
          <p:cNvPr id="381" name="Google Shape;381;p28"/>
          <p:cNvCxnSpPr>
            <a:stCxn id="380" idx="2"/>
            <a:endCxn id="373" idx="3"/>
          </p:cNvCxnSpPr>
          <p:nvPr/>
        </p:nvCxnSpPr>
        <p:spPr>
          <a:xfrm flipH="1">
            <a:off x="8264250" y="2486150"/>
            <a:ext cx="592500" cy="1110000"/>
          </a:xfrm>
          <a:prstGeom prst="straightConnector1">
            <a:avLst/>
          </a:prstGeom>
          <a:noFill/>
          <a:ln cap="flat" cmpd="sng" w="9525">
            <a:solidFill>
              <a:schemeClr val="dk2"/>
            </a:solidFill>
            <a:prstDash val="solid"/>
            <a:round/>
            <a:headEnd len="med" w="med" type="none"/>
            <a:tailEnd len="med" w="med" type="triangle"/>
          </a:ln>
        </p:spPr>
      </p:cxnSp>
      <p:cxnSp>
        <p:nvCxnSpPr>
          <p:cNvPr id="382" name="Google Shape;382;p28"/>
          <p:cNvCxnSpPr>
            <a:stCxn id="379" idx="0"/>
            <a:endCxn id="374" idx="1"/>
          </p:cNvCxnSpPr>
          <p:nvPr/>
        </p:nvCxnSpPr>
        <p:spPr>
          <a:xfrm flipH="1" rot="10800000">
            <a:off x="7363000" y="4128625"/>
            <a:ext cx="180900" cy="780900"/>
          </a:xfrm>
          <a:prstGeom prst="straightConnector1">
            <a:avLst/>
          </a:prstGeom>
          <a:noFill/>
          <a:ln cap="flat" cmpd="sng" w="9525">
            <a:solidFill>
              <a:schemeClr val="dk2"/>
            </a:solidFill>
            <a:prstDash val="solid"/>
            <a:round/>
            <a:headEnd len="med" w="med" type="none"/>
            <a:tailEnd len="med" w="med" type="triangle"/>
          </a:ln>
        </p:spPr>
      </p:cxnSp>
      <p:cxnSp>
        <p:nvCxnSpPr>
          <p:cNvPr id="383" name="Google Shape;383;p28"/>
          <p:cNvCxnSpPr>
            <a:stCxn id="378" idx="0"/>
          </p:cNvCxnSpPr>
          <p:nvPr/>
        </p:nvCxnSpPr>
        <p:spPr>
          <a:xfrm flipH="1" rot="10800000">
            <a:off x="3088750" y="3813800"/>
            <a:ext cx="516600" cy="108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grpSp>
        <p:nvGrpSpPr>
          <p:cNvPr id="389" name="Google Shape;389;p29"/>
          <p:cNvGrpSpPr/>
          <p:nvPr/>
        </p:nvGrpSpPr>
        <p:grpSpPr>
          <a:xfrm>
            <a:off x="3743804" y="1676588"/>
            <a:ext cx="7687980" cy="2101304"/>
            <a:chOff x="6463475" y="3069425"/>
            <a:chExt cx="2303929" cy="1248621"/>
          </a:xfrm>
        </p:grpSpPr>
        <p:sp>
          <p:nvSpPr>
            <p:cNvPr id="390" name="Google Shape;390;p29"/>
            <p:cNvSpPr/>
            <p:nvPr/>
          </p:nvSpPr>
          <p:spPr>
            <a:xfrm>
              <a:off x="6494004" y="3100346"/>
              <a:ext cx="2273400" cy="1217700"/>
            </a:xfrm>
            <a:prstGeom prst="roundRect">
              <a:avLst>
                <a:gd fmla="val 16667" name="adj"/>
              </a:avLst>
            </a:prstGeom>
            <a:gradFill>
              <a:gsLst>
                <a:gs pos="0">
                  <a:srgbClr val="D9D9D9"/>
                </a:gs>
                <a:gs pos="100000">
                  <a:srgbClr val="F3F3F3"/>
                </a:gs>
              </a:gsLst>
              <a:path path="circle">
                <a:fillToRect b="100%" r="100%"/>
              </a:path>
              <a:tileRect l="-100%" t="-10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b="1"/>
            </a:p>
          </p:txBody>
        </p:sp>
        <p:sp>
          <p:nvSpPr>
            <p:cNvPr id="391" name="Google Shape;391;p29"/>
            <p:cNvSpPr/>
            <p:nvPr/>
          </p:nvSpPr>
          <p:spPr>
            <a:xfrm>
              <a:off x="6463475" y="3069425"/>
              <a:ext cx="2273400" cy="1217700"/>
            </a:xfrm>
            <a:prstGeom prst="roundRect">
              <a:avLst>
                <a:gd fmla="val 16667" name="adj"/>
              </a:avLst>
            </a:prstGeom>
            <a:solidFill>
              <a:srgbClr val="E7E6E6"/>
            </a:solidFill>
            <a:ln cap="flat" cmpd="sng" w="19050">
              <a:solidFill>
                <a:srgbClr val="233445"/>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b="1"/>
            </a:p>
          </p:txBody>
        </p:sp>
      </p:grpSp>
      <p:sp>
        <p:nvSpPr>
          <p:cNvPr id="392" name="Google Shape;392;p29"/>
          <p:cNvSpPr txBox="1"/>
          <p:nvPr>
            <p:ph type="title"/>
          </p:nvPr>
        </p:nvSpPr>
        <p:spPr>
          <a:xfrm>
            <a:off x="952497" y="324000"/>
            <a:ext cx="11232000" cy="90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Service - NodePort</a:t>
            </a:r>
            <a:endParaRPr/>
          </a:p>
        </p:txBody>
      </p:sp>
      <p:sp>
        <p:nvSpPr>
          <p:cNvPr id="393" name="Google Shape;393;p29"/>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394" name="Google Shape;394;p29"/>
          <p:cNvPicPr preferRelativeResize="0"/>
          <p:nvPr/>
        </p:nvPicPr>
        <p:blipFill>
          <a:blip r:embed="rId3">
            <a:alphaModFix/>
          </a:blip>
          <a:stretch>
            <a:fillRect/>
          </a:stretch>
        </p:blipFill>
        <p:spPr>
          <a:xfrm>
            <a:off x="285875" y="2845475"/>
            <a:ext cx="1167050" cy="1167050"/>
          </a:xfrm>
          <a:prstGeom prst="rect">
            <a:avLst/>
          </a:prstGeom>
          <a:noFill/>
          <a:ln>
            <a:noFill/>
          </a:ln>
        </p:spPr>
      </p:pic>
      <p:cxnSp>
        <p:nvCxnSpPr>
          <p:cNvPr id="395" name="Google Shape;395;p29"/>
          <p:cNvCxnSpPr>
            <a:stCxn id="394" idx="3"/>
            <a:endCxn id="391" idx="1"/>
          </p:cNvCxnSpPr>
          <p:nvPr/>
        </p:nvCxnSpPr>
        <p:spPr>
          <a:xfrm flipH="1" rot="10800000">
            <a:off x="1452925" y="2701200"/>
            <a:ext cx="2290800" cy="727800"/>
          </a:xfrm>
          <a:prstGeom prst="straightConnector1">
            <a:avLst/>
          </a:prstGeom>
          <a:noFill/>
          <a:ln cap="flat" cmpd="sng" w="28575">
            <a:solidFill>
              <a:schemeClr val="dk2"/>
            </a:solidFill>
            <a:prstDash val="solid"/>
            <a:round/>
            <a:headEnd len="med" w="med" type="none"/>
            <a:tailEnd len="med" w="med" type="triangle"/>
          </a:ln>
        </p:spPr>
      </p:cxnSp>
      <p:grpSp>
        <p:nvGrpSpPr>
          <p:cNvPr id="396" name="Google Shape;396;p29"/>
          <p:cNvGrpSpPr/>
          <p:nvPr/>
        </p:nvGrpSpPr>
        <p:grpSpPr>
          <a:xfrm>
            <a:off x="8298544" y="1884037"/>
            <a:ext cx="2882116" cy="1584465"/>
            <a:chOff x="6876025" y="2392688"/>
            <a:chExt cx="4271700" cy="2348400"/>
          </a:xfrm>
        </p:grpSpPr>
        <p:sp>
          <p:nvSpPr>
            <p:cNvPr id="397" name="Google Shape;397;p29"/>
            <p:cNvSpPr/>
            <p:nvPr/>
          </p:nvSpPr>
          <p:spPr>
            <a:xfrm>
              <a:off x="7028425" y="2545088"/>
              <a:ext cx="4119300" cy="2196000"/>
            </a:xfrm>
            <a:prstGeom prst="roundRect">
              <a:avLst>
                <a:gd fmla="val 16667" name="adj"/>
              </a:avLst>
            </a:prstGeom>
            <a:gradFill>
              <a:gsLst>
                <a:gs pos="0">
                  <a:srgbClr val="D9D9D9"/>
                </a:gs>
                <a:gs pos="100000">
                  <a:srgbClr val="F3F3F3"/>
                </a:gs>
              </a:gsLst>
              <a:lin ang="2700006" scaled="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grpSp>
          <p:nvGrpSpPr>
            <p:cNvPr id="398" name="Google Shape;398;p29"/>
            <p:cNvGrpSpPr/>
            <p:nvPr/>
          </p:nvGrpSpPr>
          <p:grpSpPr>
            <a:xfrm>
              <a:off x="6876025" y="2392688"/>
              <a:ext cx="4119300" cy="2196000"/>
              <a:chOff x="808725" y="2944675"/>
              <a:chExt cx="4119300" cy="2196000"/>
            </a:xfrm>
          </p:grpSpPr>
          <p:grpSp>
            <p:nvGrpSpPr>
              <p:cNvPr id="399" name="Google Shape;399;p29"/>
              <p:cNvGrpSpPr/>
              <p:nvPr/>
            </p:nvGrpSpPr>
            <p:grpSpPr>
              <a:xfrm>
                <a:off x="808725" y="2944675"/>
                <a:ext cx="4119300" cy="2196000"/>
                <a:chOff x="808725" y="2944675"/>
                <a:chExt cx="4119300" cy="2196000"/>
              </a:xfrm>
            </p:grpSpPr>
            <p:sp>
              <p:nvSpPr>
                <p:cNvPr id="400" name="Google Shape;400;p29"/>
                <p:cNvSpPr/>
                <p:nvPr/>
              </p:nvSpPr>
              <p:spPr>
                <a:xfrm>
                  <a:off x="808725" y="2944675"/>
                  <a:ext cx="4119300" cy="2196000"/>
                </a:xfrm>
                <a:prstGeom prst="roundRect">
                  <a:avLst>
                    <a:gd fmla="val 16667" name="adj"/>
                  </a:avLst>
                </a:prstGeom>
                <a:solidFill>
                  <a:srgbClr val="7EA3CE"/>
                </a:solidFill>
                <a:ln cap="flat" cmpd="sng" w="9525">
                  <a:solidFill>
                    <a:srgbClr val="44546A"/>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sp>
              <p:nvSpPr>
                <p:cNvPr id="401" name="Google Shape;401;p29"/>
                <p:cNvSpPr/>
                <p:nvPr/>
              </p:nvSpPr>
              <p:spPr>
                <a:xfrm>
                  <a:off x="1365464" y="3237232"/>
                  <a:ext cx="3000000" cy="1257600"/>
                </a:xfrm>
                <a:prstGeom prst="rect">
                  <a:avLst/>
                </a:prstGeom>
                <a:solidFill>
                  <a:srgbClr val="44546A">
                    <a:alpha val="46150"/>
                  </a:srgbClr>
                </a:solidFill>
                <a:ln cap="flat" cmpd="sng" w="9525">
                  <a:solidFill>
                    <a:srgbClr val="44546A"/>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a:t>Container</a:t>
                  </a:r>
                  <a:endParaRPr b="1"/>
                </a:p>
              </p:txBody>
            </p:sp>
            <p:sp>
              <p:nvSpPr>
                <p:cNvPr id="402" name="Google Shape;402;p29"/>
                <p:cNvSpPr/>
                <p:nvPr/>
              </p:nvSpPr>
              <p:spPr>
                <a:xfrm>
                  <a:off x="1571025" y="3729991"/>
                  <a:ext cx="2594700" cy="609000"/>
                </a:xfrm>
                <a:prstGeom prst="snip1Rect">
                  <a:avLst>
                    <a:gd fmla="val 16667" name="adj"/>
                  </a:avLst>
                </a:prstGeom>
                <a:solidFill>
                  <a:srgbClr val="93C47D"/>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6AA84F"/>
                      </a:solidFill>
                    </a:rPr>
                    <a:t>App</a:t>
                  </a:r>
                  <a:endParaRPr b="1" sz="1800">
                    <a:solidFill>
                      <a:srgbClr val="6AA84F"/>
                    </a:solidFill>
                  </a:endParaRPr>
                </a:p>
              </p:txBody>
            </p:sp>
          </p:grpSp>
          <p:sp>
            <p:nvSpPr>
              <p:cNvPr id="403" name="Google Shape;403;p29"/>
              <p:cNvSpPr txBox="1"/>
              <p:nvPr/>
            </p:nvSpPr>
            <p:spPr>
              <a:xfrm>
                <a:off x="1968675" y="4494975"/>
                <a:ext cx="1799400" cy="6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latin typeface="Helvetica Neue"/>
                    <a:ea typeface="Helvetica Neue"/>
                    <a:cs typeface="Helvetica Neue"/>
                    <a:sym typeface="Helvetica Neue"/>
                  </a:rPr>
                  <a:t>Pod</a:t>
                </a:r>
                <a:endParaRPr b="1" sz="1800">
                  <a:latin typeface="Helvetica Neue"/>
                  <a:ea typeface="Helvetica Neue"/>
                  <a:cs typeface="Helvetica Neue"/>
                  <a:sym typeface="Helvetica Neue"/>
                </a:endParaRPr>
              </a:p>
            </p:txBody>
          </p:sp>
        </p:grpSp>
      </p:grpSp>
      <p:sp>
        <p:nvSpPr>
          <p:cNvPr id="404" name="Google Shape;404;p29"/>
          <p:cNvSpPr/>
          <p:nvPr/>
        </p:nvSpPr>
        <p:spPr>
          <a:xfrm rot="-5400000">
            <a:off x="8058075" y="2477775"/>
            <a:ext cx="412500" cy="29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80</a:t>
            </a:r>
            <a:endParaRPr/>
          </a:p>
        </p:txBody>
      </p:sp>
      <p:sp>
        <p:nvSpPr>
          <p:cNvPr id="405" name="Google Shape;405;p29"/>
          <p:cNvSpPr/>
          <p:nvPr/>
        </p:nvSpPr>
        <p:spPr>
          <a:xfrm rot="-5400000">
            <a:off x="3448775" y="2333375"/>
            <a:ext cx="698100" cy="29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32001</a:t>
            </a:r>
            <a:endParaRPr/>
          </a:p>
        </p:txBody>
      </p:sp>
      <p:cxnSp>
        <p:nvCxnSpPr>
          <p:cNvPr id="406" name="Google Shape;406;p29"/>
          <p:cNvCxnSpPr>
            <a:stCxn id="405" idx="2"/>
          </p:cNvCxnSpPr>
          <p:nvPr/>
        </p:nvCxnSpPr>
        <p:spPr>
          <a:xfrm>
            <a:off x="3947075" y="2482625"/>
            <a:ext cx="686400" cy="171600"/>
          </a:xfrm>
          <a:prstGeom prst="straightConnector1">
            <a:avLst/>
          </a:prstGeom>
          <a:noFill/>
          <a:ln cap="flat" cmpd="sng" w="28575">
            <a:solidFill>
              <a:schemeClr val="dk2"/>
            </a:solidFill>
            <a:prstDash val="dash"/>
            <a:round/>
            <a:headEnd len="med" w="med" type="none"/>
            <a:tailEnd len="med" w="med" type="none"/>
          </a:ln>
        </p:spPr>
      </p:cxnSp>
      <p:grpSp>
        <p:nvGrpSpPr>
          <p:cNvPr id="407" name="Google Shape;407;p29"/>
          <p:cNvGrpSpPr/>
          <p:nvPr/>
        </p:nvGrpSpPr>
        <p:grpSpPr>
          <a:xfrm>
            <a:off x="3747666" y="4106950"/>
            <a:ext cx="7687980" cy="2101304"/>
            <a:chOff x="6463475" y="3069425"/>
            <a:chExt cx="2303929" cy="1248621"/>
          </a:xfrm>
        </p:grpSpPr>
        <p:sp>
          <p:nvSpPr>
            <p:cNvPr id="408" name="Google Shape;408;p29"/>
            <p:cNvSpPr/>
            <p:nvPr/>
          </p:nvSpPr>
          <p:spPr>
            <a:xfrm>
              <a:off x="6494004" y="3100346"/>
              <a:ext cx="2273400" cy="1217700"/>
            </a:xfrm>
            <a:prstGeom prst="roundRect">
              <a:avLst>
                <a:gd fmla="val 16667" name="adj"/>
              </a:avLst>
            </a:prstGeom>
            <a:gradFill>
              <a:gsLst>
                <a:gs pos="0">
                  <a:srgbClr val="D9D9D9"/>
                </a:gs>
                <a:gs pos="100000">
                  <a:srgbClr val="F3F3F3"/>
                </a:gs>
              </a:gsLst>
              <a:path path="circle">
                <a:fillToRect b="100%" r="100%"/>
              </a:path>
              <a:tileRect l="-100%" t="-10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b="1"/>
            </a:p>
          </p:txBody>
        </p:sp>
        <p:sp>
          <p:nvSpPr>
            <p:cNvPr id="409" name="Google Shape;409;p29"/>
            <p:cNvSpPr/>
            <p:nvPr/>
          </p:nvSpPr>
          <p:spPr>
            <a:xfrm>
              <a:off x="6463475" y="3069425"/>
              <a:ext cx="2273400" cy="1217700"/>
            </a:xfrm>
            <a:prstGeom prst="roundRect">
              <a:avLst>
                <a:gd fmla="val 16667" name="adj"/>
              </a:avLst>
            </a:prstGeom>
            <a:solidFill>
              <a:srgbClr val="E7E6E6"/>
            </a:solidFill>
            <a:ln cap="flat" cmpd="sng" w="19050">
              <a:solidFill>
                <a:srgbClr val="233445"/>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b="1"/>
            </a:p>
          </p:txBody>
        </p:sp>
      </p:grpSp>
      <p:cxnSp>
        <p:nvCxnSpPr>
          <p:cNvPr id="410" name="Google Shape;410;p29"/>
          <p:cNvCxnSpPr>
            <a:stCxn id="394" idx="3"/>
            <a:endCxn id="409" idx="1"/>
          </p:cNvCxnSpPr>
          <p:nvPr/>
        </p:nvCxnSpPr>
        <p:spPr>
          <a:xfrm>
            <a:off x="1452925" y="3429000"/>
            <a:ext cx="2294700" cy="1702500"/>
          </a:xfrm>
          <a:prstGeom prst="straightConnector1">
            <a:avLst/>
          </a:prstGeom>
          <a:noFill/>
          <a:ln cap="flat" cmpd="sng" w="28575">
            <a:solidFill>
              <a:schemeClr val="dk2"/>
            </a:solidFill>
            <a:prstDash val="solid"/>
            <a:round/>
            <a:headEnd len="med" w="med" type="none"/>
            <a:tailEnd len="med" w="med" type="triangle"/>
          </a:ln>
        </p:spPr>
      </p:cxnSp>
      <p:grpSp>
        <p:nvGrpSpPr>
          <p:cNvPr id="411" name="Google Shape;411;p29"/>
          <p:cNvGrpSpPr/>
          <p:nvPr/>
        </p:nvGrpSpPr>
        <p:grpSpPr>
          <a:xfrm>
            <a:off x="8302406" y="4314400"/>
            <a:ext cx="2882116" cy="1584465"/>
            <a:chOff x="6876025" y="2392688"/>
            <a:chExt cx="4271700" cy="2348400"/>
          </a:xfrm>
        </p:grpSpPr>
        <p:sp>
          <p:nvSpPr>
            <p:cNvPr id="412" name="Google Shape;412;p29"/>
            <p:cNvSpPr/>
            <p:nvPr/>
          </p:nvSpPr>
          <p:spPr>
            <a:xfrm>
              <a:off x="7028425" y="2545088"/>
              <a:ext cx="4119300" cy="2196000"/>
            </a:xfrm>
            <a:prstGeom prst="roundRect">
              <a:avLst>
                <a:gd fmla="val 16667" name="adj"/>
              </a:avLst>
            </a:prstGeom>
            <a:gradFill>
              <a:gsLst>
                <a:gs pos="0">
                  <a:srgbClr val="D9D9D9"/>
                </a:gs>
                <a:gs pos="100000">
                  <a:srgbClr val="F3F3F3"/>
                </a:gs>
              </a:gsLst>
              <a:lin ang="2700006" scaled="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grpSp>
          <p:nvGrpSpPr>
            <p:cNvPr id="413" name="Google Shape;413;p29"/>
            <p:cNvGrpSpPr/>
            <p:nvPr/>
          </p:nvGrpSpPr>
          <p:grpSpPr>
            <a:xfrm>
              <a:off x="6876025" y="2392688"/>
              <a:ext cx="4119300" cy="2196000"/>
              <a:chOff x="808725" y="2944675"/>
              <a:chExt cx="4119300" cy="2196000"/>
            </a:xfrm>
          </p:grpSpPr>
          <p:grpSp>
            <p:nvGrpSpPr>
              <p:cNvPr id="414" name="Google Shape;414;p29"/>
              <p:cNvGrpSpPr/>
              <p:nvPr/>
            </p:nvGrpSpPr>
            <p:grpSpPr>
              <a:xfrm>
                <a:off x="808725" y="2944675"/>
                <a:ext cx="4119300" cy="2196000"/>
                <a:chOff x="808725" y="2944675"/>
                <a:chExt cx="4119300" cy="2196000"/>
              </a:xfrm>
            </p:grpSpPr>
            <p:sp>
              <p:nvSpPr>
                <p:cNvPr id="415" name="Google Shape;415;p29"/>
                <p:cNvSpPr/>
                <p:nvPr/>
              </p:nvSpPr>
              <p:spPr>
                <a:xfrm>
                  <a:off x="808725" y="2944675"/>
                  <a:ext cx="4119300" cy="2196000"/>
                </a:xfrm>
                <a:prstGeom prst="roundRect">
                  <a:avLst>
                    <a:gd fmla="val 16667" name="adj"/>
                  </a:avLst>
                </a:prstGeom>
                <a:solidFill>
                  <a:srgbClr val="7EA3CE"/>
                </a:solidFill>
                <a:ln cap="flat" cmpd="sng" w="9525">
                  <a:solidFill>
                    <a:srgbClr val="44546A"/>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sp>
              <p:nvSpPr>
                <p:cNvPr id="416" name="Google Shape;416;p29"/>
                <p:cNvSpPr/>
                <p:nvPr/>
              </p:nvSpPr>
              <p:spPr>
                <a:xfrm>
                  <a:off x="1365464" y="3237232"/>
                  <a:ext cx="3000000" cy="1257600"/>
                </a:xfrm>
                <a:prstGeom prst="rect">
                  <a:avLst/>
                </a:prstGeom>
                <a:solidFill>
                  <a:srgbClr val="44546A">
                    <a:alpha val="46150"/>
                  </a:srgbClr>
                </a:solidFill>
                <a:ln cap="flat" cmpd="sng" w="9525">
                  <a:solidFill>
                    <a:srgbClr val="44546A"/>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a:t>Container</a:t>
                  </a:r>
                  <a:endParaRPr b="1"/>
                </a:p>
              </p:txBody>
            </p:sp>
            <p:sp>
              <p:nvSpPr>
                <p:cNvPr id="417" name="Google Shape;417;p29"/>
                <p:cNvSpPr/>
                <p:nvPr/>
              </p:nvSpPr>
              <p:spPr>
                <a:xfrm>
                  <a:off x="1571025" y="3729991"/>
                  <a:ext cx="2594700" cy="609000"/>
                </a:xfrm>
                <a:prstGeom prst="snip1Rect">
                  <a:avLst>
                    <a:gd fmla="val 16667" name="adj"/>
                  </a:avLst>
                </a:prstGeom>
                <a:solidFill>
                  <a:srgbClr val="93C47D"/>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6AA84F"/>
                      </a:solidFill>
                    </a:rPr>
                    <a:t>App</a:t>
                  </a:r>
                  <a:endParaRPr b="1" sz="1800">
                    <a:solidFill>
                      <a:srgbClr val="6AA84F"/>
                    </a:solidFill>
                  </a:endParaRPr>
                </a:p>
              </p:txBody>
            </p:sp>
          </p:grpSp>
          <p:sp>
            <p:nvSpPr>
              <p:cNvPr id="418" name="Google Shape;418;p29"/>
              <p:cNvSpPr txBox="1"/>
              <p:nvPr/>
            </p:nvSpPr>
            <p:spPr>
              <a:xfrm>
                <a:off x="1968675" y="4494975"/>
                <a:ext cx="1799400" cy="6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latin typeface="Helvetica Neue"/>
                    <a:ea typeface="Helvetica Neue"/>
                    <a:cs typeface="Helvetica Neue"/>
                    <a:sym typeface="Helvetica Neue"/>
                  </a:rPr>
                  <a:t>Pod</a:t>
                </a:r>
                <a:endParaRPr b="1" sz="1800">
                  <a:latin typeface="Helvetica Neue"/>
                  <a:ea typeface="Helvetica Neue"/>
                  <a:cs typeface="Helvetica Neue"/>
                  <a:sym typeface="Helvetica Neue"/>
                </a:endParaRPr>
              </a:p>
            </p:txBody>
          </p:sp>
        </p:grpSp>
      </p:grpSp>
      <p:sp>
        <p:nvSpPr>
          <p:cNvPr id="419" name="Google Shape;419;p29"/>
          <p:cNvSpPr/>
          <p:nvPr/>
        </p:nvSpPr>
        <p:spPr>
          <a:xfrm rot="-5400000">
            <a:off x="8061938" y="4908138"/>
            <a:ext cx="412500" cy="29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80</a:t>
            </a:r>
            <a:endParaRPr/>
          </a:p>
        </p:txBody>
      </p:sp>
      <p:sp>
        <p:nvSpPr>
          <p:cNvPr id="420" name="Google Shape;420;p29"/>
          <p:cNvSpPr/>
          <p:nvPr/>
        </p:nvSpPr>
        <p:spPr>
          <a:xfrm rot="-5400000">
            <a:off x="3452638" y="4763738"/>
            <a:ext cx="698100" cy="29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32001</a:t>
            </a:r>
            <a:endParaRPr/>
          </a:p>
        </p:txBody>
      </p:sp>
      <p:cxnSp>
        <p:nvCxnSpPr>
          <p:cNvPr id="421" name="Google Shape;421;p29"/>
          <p:cNvCxnSpPr>
            <a:stCxn id="420" idx="2"/>
            <a:endCxn id="422" idx="1"/>
          </p:cNvCxnSpPr>
          <p:nvPr/>
        </p:nvCxnSpPr>
        <p:spPr>
          <a:xfrm>
            <a:off x="3950938" y="4912988"/>
            <a:ext cx="645000" cy="128700"/>
          </a:xfrm>
          <a:prstGeom prst="straightConnector1">
            <a:avLst/>
          </a:prstGeom>
          <a:noFill/>
          <a:ln cap="flat" cmpd="sng" w="28575">
            <a:solidFill>
              <a:schemeClr val="dk2"/>
            </a:solidFill>
            <a:prstDash val="dash"/>
            <a:round/>
            <a:headEnd len="med" w="med" type="none"/>
            <a:tailEnd len="med" w="med" type="none"/>
          </a:ln>
        </p:spPr>
      </p:cxnSp>
      <p:grpSp>
        <p:nvGrpSpPr>
          <p:cNvPr id="423" name="Google Shape;423;p29"/>
          <p:cNvGrpSpPr/>
          <p:nvPr/>
        </p:nvGrpSpPr>
        <p:grpSpPr>
          <a:xfrm>
            <a:off x="4592163" y="1851048"/>
            <a:ext cx="1633684" cy="3857973"/>
            <a:chOff x="1562859" y="2228800"/>
            <a:chExt cx="1395000" cy="915361"/>
          </a:xfrm>
        </p:grpSpPr>
        <p:sp>
          <p:nvSpPr>
            <p:cNvPr id="424" name="Google Shape;424;p29"/>
            <p:cNvSpPr/>
            <p:nvPr/>
          </p:nvSpPr>
          <p:spPr>
            <a:xfrm>
              <a:off x="1639059" y="2250761"/>
              <a:ext cx="1318800" cy="893400"/>
            </a:xfrm>
            <a:prstGeom prst="roundRect">
              <a:avLst>
                <a:gd fmla="val 16667" name="adj"/>
              </a:avLst>
            </a:prstGeom>
            <a:gradFill>
              <a:gsLst>
                <a:gs pos="0">
                  <a:srgbClr val="D9D9D9"/>
                </a:gs>
                <a:gs pos="100000">
                  <a:srgbClr val="F3F3F3"/>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425" name="Google Shape;425;p29"/>
            <p:cNvSpPr/>
            <p:nvPr/>
          </p:nvSpPr>
          <p:spPr>
            <a:xfrm>
              <a:off x="1562859" y="2228800"/>
              <a:ext cx="1318800" cy="893400"/>
            </a:xfrm>
            <a:prstGeom prst="roundRect">
              <a:avLst>
                <a:gd fmla="val 16667" name="adj"/>
              </a:avLst>
            </a:prstGeom>
            <a:solidFill>
              <a:srgbClr val="A4A3D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t>Service</a:t>
              </a:r>
              <a:endParaRPr b="1"/>
            </a:p>
          </p:txBody>
        </p:sp>
      </p:grpSp>
      <p:cxnSp>
        <p:nvCxnSpPr>
          <p:cNvPr id="426" name="Google Shape;426;p29"/>
          <p:cNvCxnSpPr>
            <a:endCxn id="404" idx="0"/>
          </p:cNvCxnSpPr>
          <p:nvPr/>
        </p:nvCxnSpPr>
        <p:spPr>
          <a:xfrm flipH="1" rot="10800000">
            <a:off x="6152175" y="2627025"/>
            <a:ext cx="1962900" cy="11700"/>
          </a:xfrm>
          <a:prstGeom prst="straightConnector1">
            <a:avLst/>
          </a:prstGeom>
          <a:noFill/>
          <a:ln cap="flat" cmpd="sng" w="28575">
            <a:solidFill>
              <a:schemeClr val="dk2"/>
            </a:solidFill>
            <a:prstDash val="dash"/>
            <a:round/>
            <a:headEnd len="med" w="med" type="none"/>
            <a:tailEnd len="med" w="med" type="none"/>
          </a:ln>
        </p:spPr>
      </p:cxnSp>
      <p:cxnSp>
        <p:nvCxnSpPr>
          <p:cNvPr id="427" name="Google Shape;427;p29"/>
          <p:cNvCxnSpPr>
            <a:stCxn id="422" idx="3"/>
            <a:endCxn id="419" idx="0"/>
          </p:cNvCxnSpPr>
          <p:nvPr/>
        </p:nvCxnSpPr>
        <p:spPr>
          <a:xfrm>
            <a:off x="6140438" y="5041788"/>
            <a:ext cx="1978500" cy="15600"/>
          </a:xfrm>
          <a:prstGeom prst="straightConnector1">
            <a:avLst/>
          </a:prstGeom>
          <a:noFill/>
          <a:ln cap="flat" cmpd="sng" w="28575">
            <a:solidFill>
              <a:schemeClr val="dk2"/>
            </a:solidFill>
            <a:prstDash val="dash"/>
            <a:round/>
            <a:headEnd len="med" w="med" type="none"/>
            <a:tailEnd len="med" w="med" type="none"/>
          </a:ln>
        </p:spPr>
      </p:cxnSp>
      <p:sp>
        <p:nvSpPr>
          <p:cNvPr id="428" name="Google Shape;428;p29"/>
          <p:cNvSpPr txBox="1"/>
          <p:nvPr/>
        </p:nvSpPr>
        <p:spPr>
          <a:xfrm rot="-1060579">
            <a:off x="1683755" y="2672248"/>
            <a:ext cx="1733966" cy="49848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Helvetica Neue Light"/>
                <a:ea typeface="Helvetica Neue Light"/>
                <a:cs typeface="Helvetica Neue Light"/>
                <a:sym typeface="Helvetica Neue Light"/>
              </a:rPr>
              <a:t>192.168.1.2:32001</a:t>
            </a:r>
            <a:endParaRPr>
              <a:latin typeface="Helvetica Neue Light"/>
              <a:ea typeface="Helvetica Neue Light"/>
              <a:cs typeface="Helvetica Neue Light"/>
              <a:sym typeface="Helvetica Neue Light"/>
            </a:endParaRPr>
          </a:p>
        </p:txBody>
      </p:sp>
      <p:sp>
        <p:nvSpPr>
          <p:cNvPr id="429" name="Google Shape;429;p29"/>
          <p:cNvSpPr txBox="1"/>
          <p:nvPr/>
        </p:nvSpPr>
        <p:spPr>
          <a:xfrm rot="2302496">
            <a:off x="1420280" y="4148614"/>
            <a:ext cx="1733878" cy="49846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Helvetica Neue Light"/>
                <a:ea typeface="Helvetica Neue Light"/>
                <a:cs typeface="Helvetica Neue Light"/>
                <a:sym typeface="Helvetica Neue Light"/>
              </a:rPr>
              <a:t>192.168.1.3:32001</a:t>
            </a:r>
            <a:endParaRPr>
              <a:latin typeface="Helvetica Neue Light"/>
              <a:ea typeface="Helvetica Neue Light"/>
              <a:cs typeface="Helvetica Neue Light"/>
              <a:sym typeface="Helvetica Neue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grpSp>
        <p:nvGrpSpPr>
          <p:cNvPr id="435" name="Google Shape;435;p30"/>
          <p:cNvGrpSpPr/>
          <p:nvPr/>
        </p:nvGrpSpPr>
        <p:grpSpPr>
          <a:xfrm>
            <a:off x="6289047" y="1719261"/>
            <a:ext cx="5218624" cy="4203903"/>
            <a:chOff x="6463475" y="3069425"/>
            <a:chExt cx="2315786" cy="1248634"/>
          </a:xfrm>
        </p:grpSpPr>
        <p:sp>
          <p:nvSpPr>
            <p:cNvPr id="436" name="Google Shape;436;p30"/>
            <p:cNvSpPr/>
            <p:nvPr/>
          </p:nvSpPr>
          <p:spPr>
            <a:xfrm>
              <a:off x="6505861" y="3100359"/>
              <a:ext cx="2273400" cy="1217700"/>
            </a:xfrm>
            <a:prstGeom prst="roundRect">
              <a:avLst>
                <a:gd fmla="val 16667" name="adj"/>
              </a:avLst>
            </a:prstGeom>
            <a:gradFill>
              <a:gsLst>
                <a:gs pos="0">
                  <a:srgbClr val="D9D9D9"/>
                </a:gs>
                <a:gs pos="100000">
                  <a:srgbClr val="F3F3F3"/>
                </a:gs>
              </a:gsLst>
              <a:path path="circle">
                <a:fillToRect b="100%" r="100%"/>
              </a:path>
              <a:tileRect l="-100%" t="-10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b="1"/>
            </a:p>
          </p:txBody>
        </p:sp>
        <p:sp>
          <p:nvSpPr>
            <p:cNvPr id="437" name="Google Shape;437;p30"/>
            <p:cNvSpPr/>
            <p:nvPr/>
          </p:nvSpPr>
          <p:spPr>
            <a:xfrm>
              <a:off x="6463475" y="3069425"/>
              <a:ext cx="2273400" cy="1217700"/>
            </a:xfrm>
            <a:prstGeom prst="roundRect">
              <a:avLst>
                <a:gd fmla="val 16667" name="adj"/>
              </a:avLst>
            </a:prstGeom>
            <a:solidFill>
              <a:srgbClr val="E7E6E6"/>
            </a:solidFill>
            <a:ln cap="flat" cmpd="sng" w="19050">
              <a:solidFill>
                <a:srgbClr val="233445"/>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b="1" lang="en-US"/>
                <a:t>Node</a:t>
              </a:r>
              <a:endParaRPr b="1"/>
            </a:p>
          </p:txBody>
        </p:sp>
      </p:grpSp>
      <p:sp>
        <p:nvSpPr>
          <p:cNvPr id="438" name="Google Shape;438;p30"/>
          <p:cNvSpPr txBox="1"/>
          <p:nvPr>
            <p:ph type="title"/>
          </p:nvPr>
        </p:nvSpPr>
        <p:spPr>
          <a:xfrm>
            <a:off x="952497" y="324000"/>
            <a:ext cx="11232000" cy="90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Service - ClusterIP</a:t>
            </a:r>
            <a:endParaRPr/>
          </a:p>
        </p:txBody>
      </p:sp>
      <p:sp>
        <p:nvSpPr>
          <p:cNvPr id="439" name="Google Shape;439;p30"/>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grpSp>
        <p:nvGrpSpPr>
          <p:cNvPr id="440" name="Google Shape;440;p30"/>
          <p:cNvGrpSpPr/>
          <p:nvPr/>
        </p:nvGrpSpPr>
        <p:grpSpPr>
          <a:xfrm>
            <a:off x="2679168" y="1902613"/>
            <a:ext cx="3006750" cy="1574447"/>
            <a:chOff x="1562859" y="2228800"/>
            <a:chExt cx="1360520" cy="924840"/>
          </a:xfrm>
        </p:grpSpPr>
        <p:sp>
          <p:nvSpPr>
            <p:cNvPr id="441" name="Google Shape;441;p30"/>
            <p:cNvSpPr/>
            <p:nvPr/>
          </p:nvSpPr>
          <p:spPr>
            <a:xfrm>
              <a:off x="1604580" y="2260240"/>
              <a:ext cx="1318800" cy="893400"/>
            </a:xfrm>
            <a:prstGeom prst="roundRect">
              <a:avLst>
                <a:gd fmla="val 16667" name="adj"/>
              </a:avLst>
            </a:prstGeom>
            <a:gradFill>
              <a:gsLst>
                <a:gs pos="0">
                  <a:srgbClr val="D9D9D9"/>
                </a:gs>
                <a:gs pos="100000">
                  <a:srgbClr val="F3F3F3"/>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442" name="Google Shape;442;p30"/>
            <p:cNvSpPr/>
            <p:nvPr/>
          </p:nvSpPr>
          <p:spPr>
            <a:xfrm>
              <a:off x="1562859" y="2228800"/>
              <a:ext cx="1318800" cy="893400"/>
            </a:xfrm>
            <a:prstGeom prst="roundRect">
              <a:avLst>
                <a:gd fmla="val 16667" name="adj"/>
              </a:avLst>
            </a:prstGeom>
            <a:solidFill>
              <a:srgbClr val="A4A3D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t>Service</a:t>
              </a:r>
              <a:endParaRPr b="1"/>
            </a:p>
          </p:txBody>
        </p:sp>
      </p:grpSp>
      <p:pic>
        <p:nvPicPr>
          <p:cNvPr id="443" name="Google Shape;443;p30"/>
          <p:cNvPicPr preferRelativeResize="0"/>
          <p:nvPr/>
        </p:nvPicPr>
        <p:blipFill>
          <a:blip r:embed="rId3">
            <a:alphaModFix/>
          </a:blip>
          <a:stretch>
            <a:fillRect/>
          </a:stretch>
        </p:blipFill>
        <p:spPr>
          <a:xfrm>
            <a:off x="377950" y="1902625"/>
            <a:ext cx="1167050" cy="1167050"/>
          </a:xfrm>
          <a:prstGeom prst="rect">
            <a:avLst/>
          </a:prstGeom>
          <a:noFill/>
          <a:ln>
            <a:noFill/>
          </a:ln>
        </p:spPr>
      </p:pic>
      <p:cxnSp>
        <p:nvCxnSpPr>
          <p:cNvPr id="444" name="Google Shape;444;p30"/>
          <p:cNvCxnSpPr>
            <a:stCxn id="443" idx="3"/>
            <a:endCxn id="445" idx="0"/>
          </p:cNvCxnSpPr>
          <p:nvPr/>
        </p:nvCxnSpPr>
        <p:spPr>
          <a:xfrm>
            <a:off x="1545000" y="2486150"/>
            <a:ext cx="853500" cy="151200"/>
          </a:xfrm>
          <a:prstGeom prst="straightConnector1">
            <a:avLst/>
          </a:prstGeom>
          <a:noFill/>
          <a:ln cap="flat" cmpd="sng" w="28575">
            <a:solidFill>
              <a:schemeClr val="dk2"/>
            </a:solidFill>
            <a:prstDash val="solid"/>
            <a:round/>
            <a:headEnd len="med" w="med" type="none"/>
            <a:tailEnd len="med" w="med" type="triangle"/>
          </a:ln>
        </p:spPr>
      </p:cxnSp>
      <p:grpSp>
        <p:nvGrpSpPr>
          <p:cNvPr id="446" name="Google Shape;446;p30"/>
          <p:cNvGrpSpPr/>
          <p:nvPr/>
        </p:nvGrpSpPr>
        <p:grpSpPr>
          <a:xfrm>
            <a:off x="8298544" y="3179437"/>
            <a:ext cx="2882116" cy="1584465"/>
            <a:chOff x="6876025" y="2392688"/>
            <a:chExt cx="4271700" cy="2348400"/>
          </a:xfrm>
        </p:grpSpPr>
        <p:sp>
          <p:nvSpPr>
            <p:cNvPr id="447" name="Google Shape;447;p30"/>
            <p:cNvSpPr/>
            <p:nvPr/>
          </p:nvSpPr>
          <p:spPr>
            <a:xfrm>
              <a:off x="7028425" y="2545088"/>
              <a:ext cx="4119300" cy="2196000"/>
            </a:xfrm>
            <a:prstGeom prst="roundRect">
              <a:avLst>
                <a:gd fmla="val 16667" name="adj"/>
              </a:avLst>
            </a:prstGeom>
            <a:gradFill>
              <a:gsLst>
                <a:gs pos="0">
                  <a:srgbClr val="D9D9D9"/>
                </a:gs>
                <a:gs pos="100000">
                  <a:srgbClr val="F3F3F3"/>
                </a:gs>
              </a:gsLst>
              <a:lin ang="2700006" scaled="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grpSp>
          <p:nvGrpSpPr>
            <p:cNvPr id="448" name="Google Shape;448;p30"/>
            <p:cNvGrpSpPr/>
            <p:nvPr/>
          </p:nvGrpSpPr>
          <p:grpSpPr>
            <a:xfrm>
              <a:off x="6876025" y="2392688"/>
              <a:ext cx="4119300" cy="2196000"/>
              <a:chOff x="808725" y="2944675"/>
              <a:chExt cx="4119300" cy="2196000"/>
            </a:xfrm>
          </p:grpSpPr>
          <p:grpSp>
            <p:nvGrpSpPr>
              <p:cNvPr id="449" name="Google Shape;449;p30"/>
              <p:cNvGrpSpPr/>
              <p:nvPr/>
            </p:nvGrpSpPr>
            <p:grpSpPr>
              <a:xfrm>
                <a:off x="808725" y="2944675"/>
                <a:ext cx="4119300" cy="2196000"/>
                <a:chOff x="808725" y="2944675"/>
                <a:chExt cx="4119300" cy="2196000"/>
              </a:xfrm>
            </p:grpSpPr>
            <p:sp>
              <p:nvSpPr>
                <p:cNvPr id="450" name="Google Shape;450;p30"/>
                <p:cNvSpPr/>
                <p:nvPr/>
              </p:nvSpPr>
              <p:spPr>
                <a:xfrm>
                  <a:off x="808725" y="2944675"/>
                  <a:ext cx="4119300" cy="2196000"/>
                </a:xfrm>
                <a:prstGeom prst="roundRect">
                  <a:avLst>
                    <a:gd fmla="val 16667" name="adj"/>
                  </a:avLst>
                </a:prstGeom>
                <a:solidFill>
                  <a:srgbClr val="7EA3CE"/>
                </a:solidFill>
                <a:ln cap="flat" cmpd="sng" w="9525">
                  <a:solidFill>
                    <a:srgbClr val="44546A"/>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sp>
              <p:nvSpPr>
                <p:cNvPr id="451" name="Google Shape;451;p30"/>
                <p:cNvSpPr/>
                <p:nvPr/>
              </p:nvSpPr>
              <p:spPr>
                <a:xfrm>
                  <a:off x="1365464" y="3237232"/>
                  <a:ext cx="3000000" cy="1257600"/>
                </a:xfrm>
                <a:prstGeom prst="rect">
                  <a:avLst/>
                </a:prstGeom>
                <a:solidFill>
                  <a:srgbClr val="44546A">
                    <a:alpha val="46150"/>
                  </a:srgbClr>
                </a:solidFill>
                <a:ln cap="flat" cmpd="sng" w="9525">
                  <a:solidFill>
                    <a:srgbClr val="44546A"/>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a:t>Container</a:t>
                  </a:r>
                  <a:endParaRPr b="1"/>
                </a:p>
              </p:txBody>
            </p:sp>
            <p:sp>
              <p:nvSpPr>
                <p:cNvPr id="452" name="Google Shape;452;p30"/>
                <p:cNvSpPr/>
                <p:nvPr/>
              </p:nvSpPr>
              <p:spPr>
                <a:xfrm>
                  <a:off x="1571025" y="3729991"/>
                  <a:ext cx="2594700" cy="609000"/>
                </a:xfrm>
                <a:prstGeom prst="snip1Rect">
                  <a:avLst>
                    <a:gd fmla="val 16667" name="adj"/>
                  </a:avLst>
                </a:prstGeom>
                <a:solidFill>
                  <a:srgbClr val="93C47D"/>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6AA84F"/>
                      </a:solidFill>
                    </a:rPr>
                    <a:t>App</a:t>
                  </a:r>
                  <a:endParaRPr b="1" sz="1800">
                    <a:solidFill>
                      <a:srgbClr val="6AA84F"/>
                    </a:solidFill>
                  </a:endParaRPr>
                </a:p>
              </p:txBody>
            </p:sp>
          </p:grpSp>
          <p:sp>
            <p:nvSpPr>
              <p:cNvPr id="453" name="Google Shape;453;p30"/>
              <p:cNvSpPr txBox="1"/>
              <p:nvPr/>
            </p:nvSpPr>
            <p:spPr>
              <a:xfrm>
                <a:off x="1968675" y="4494975"/>
                <a:ext cx="1799400" cy="6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latin typeface="Helvetica Neue"/>
                    <a:ea typeface="Helvetica Neue"/>
                    <a:cs typeface="Helvetica Neue"/>
                    <a:sym typeface="Helvetica Neue"/>
                  </a:rPr>
                  <a:t>Pod</a:t>
                </a:r>
                <a:endParaRPr b="1" sz="1800">
                  <a:latin typeface="Helvetica Neue"/>
                  <a:ea typeface="Helvetica Neue"/>
                  <a:cs typeface="Helvetica Neue"/>
                  <a:sym typeface="Helvetica Neue"/>
                </a:endParaRPr>
              </a:p>
            </p:txBody>
          </p:sp>
        </p:grpSp>
      </p:grpSp>
      <p:sp>
        <p:nvSpPr>
          <p:cNvPr id="454" name="Google Shape;454;p30"/>
          <p:cNvSpPr/>
          <p:nvPr/>
        </p:nvSpPr>
        <p:spPr>
          <a:xfrm rot="-5400000">
            <a:off x="7675275" y="3713125"/>
            <a:ext cx="1111200" cy="29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10.0.1.1:80</a:t>
            </a:r>
            <a:endParaRPr/>
          </a:p>
        </p:txBody>
      </p:sp>
      <p:sp>
        <p:nvSpPr>
          <p:cNvPr id="455" name="Google Shape;455;p30"/>
          <p:cNvSpPr txBox="1"/>
          <p:nvPr/>
        </p:nvSpPr>
        <p:spPr>
          <a:xfrm>
            <a:off x="199600" y="3363300"/>
            <a:ext cx="2198700" cy="29205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onsolas"/>
                <a:ea typeface="Consolas"/>
                <a:cs typeface="Consolas"/>
                <a:sym typeface="Consolas"/>
              </a:rPr>
              <a:t>apiVersion: v1</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kind: Service</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metadata:</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name: myservice</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spec:</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selector:</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app: MyApp</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version: v1</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type: ClusterIP</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ports:</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 port: 80</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targetPort: 80</a:t>
            </a:r>
            <a:endParaRPr>
              <a:latin typeface="Consolas"/>
              <a:ea typeface="Consolas"/>
              <a:cs typeface="Consolas"/>
              <a:sym typeface="Consolas"/>
            </a:endParaRPr>
          </a:p>
        </p:txBody>
      </p:sp>
      <p:sp>
        <p:nvSpPr>
          <p:cNvPr id="456" name="Google Shape;456;p30"/>
          <p:cNvSpPr/>
          <p:nvPr/>
        </p:nvSpPr>
        <p:spPr>
          <a:xfrm rot="-5400000">
            <a:off x="2157300" y="2412500"/>
            <a:ext cx="1111200" cy="29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10.0.1.3:80</a:t>
            </a:r>
            <a:endParaRPr/>
          </a:p>
        </p:txBody>
      </p:sp>
      <p:cxnSp>
        <p:nvCxnSpPr>
          <p:cNvPr id="457" name="Google Shape;457;p30"/>
          <p:cNvCxnSpPr>
            <a:stCxn id="442" idx="3"/>
            <a:endCxn id="454" idx="0"/>
          </p:cNvCxnSpPr>
          <p:nvPr/>
        </p:nvCxnSpPr>
        <p:spPr>
          <a:xfrm>
            <a:off x="5593716" y="2663075"/>
            <a:ext cx="2487900" cy="1199400"/>
          </a:xfrm>
          <a:prstGeom prst="straightConnector1">
            <a:avLst/>
          </a:prstGeom>
          <a:noFill/>
          <a:ln cap="flat" cmpd="sng" w="28575">
            <a:solidFill>
              <a:schemeClr val="dk2"/>
            </a:solidFill>
            <a:prstDash val="solid"/>
            <a:round/>
            <a:headEnd len="med" w="med" type="none"/>
            <a:tailEnd len="med" w="med" type="triangle"/>
          </a:ln>
        </p:spPr>
      </p:cxnSp>
      <p:cxnSp>
        <p:nvCxnSpPr>
          <p:cNvPr id="458" name="Google Shape;458;p30"/>
          <p:cNvCxnSpPr>
            <a:stCxn id="456" idx="1"/>
          </p:cNvCxnSpPr>
          <p:nvPr/>
        </p:nvCxnSpPr>
        <p:spPr>
          <a:xfrm>
            <a:off x="2712900" y="3117350"/>
            <a:ext cx="331500" cy="1164600"/>
          </a:xfrm>
          <a:prstGeom prst="straightConnector1">
            <a:avLst/>
          </a:prstGeom>
          <a:noFill/>
          <a:ln cap="flat" cmpd="sng" w="9525">
            <a:solidFill>
              <a:schemeClr val="dk2"/>
            </a:solidFill>
            <a:prstDash val="solid"/>
            <a:round/>
            <a:headEnd len="med" w="med" type="triangle"/>
            <a:tailEnd len="med" w="med" type="none"/>
          </a:ln>
        </p:spPr>
      </p:cxnSp>
      <p:sp>
        <p:nvSpPr>
          <p:cNvPr id="459" name="Google Shape;459;p30"/>
          <p:cNvSpPr txBox="1"/>
          <p:nvPr/>
        </p:nvSpPr>
        <p:spPr>
          <a:xfrm>
            <a:off x="2793375" y="4348975"/>
            <a:ext cx="2325000" cy="7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Helvetica Neue Light"/>
                <a:ea typeface="Helvetica Neue Light"/>
                <a:cs typeface="Helvetica Neue Light"/>
                <a:sym typeface="Helvetica Neue Light"/>
              </a:rPr>
              <a:t>IP private to the cluster</a:t>
            </a:r>
            <a:endParaRPr>
              <a:latin typeface="Helvetica Neue Light"/>
              <a:ea typeface="Helvetica Neue Light"/>
              <a:cs typeface="Helvetica Neue Light"/>
              <a:sym typeface="Helvetica Neue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grpSp>
        <p:nvGrpSpPr>
          <p:cNvPr id="465" name="Google Shape;465;p31"/>
          <p:cNvGrpSpPr/>
          <p:nvPr/>
        </p:nvGrpSpPr>
        <p:grpSpPr>
          <a:xfrm>
            <a:off x="6289117" y="1719182"/>
            <a:ext cx="5218624" cy="1793289"/>
            <a:chOff x="6463475" y="3069425"/>
            <a:chExt cx="2315786" cy="1248634"/>
          </a:xfrm>
        </p:grpSpPr>
        <p:sp>
          <p:nvSpPr>
            <p:cNvPr id="466" name="Google Shape;466;p31"/>
            <p:cNvSpPr/>
            <p:nvPr/>
          </p:nvSpPr>
          <p:spPr>
            <a:xfrm>
              <a:off x="6505861" y="3100359"/>
              <a:ext cx="2273400" cy="1217700"/>
            </a:xfrm>
            <a:prstGeom prst="roundRect">
              <a:avLst>
                <a:gd fmla="val 16667" name="adj"/>
              </a:avLst>
            </a:prstGeom>
            <a:gradFill>
              <a:gsLst>
                <a:gs pos="0">
                  <a:srgbClr val="D9D9D9"/>
                </a:gs>
                <a:gs pos="100000">
                  <a:srgbClr val="F3F3F3"/>
                </a:gs>
              </a:gsLst>
              <a:path path="circle">
                <a:fillToRect b="100%" r="100%"/>
              </a:path>
              <a:tileRect l="-100%" t="-10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b="1"/>
            </a:p>
          </p:txBody>
        </p:sp>
        <p:sp>
          <p:nvSpPr>
            <p:cNvPr id="467" name="Google Shape;467;p31"/>
            <p:cNvSpPr/>
            <p:nvPr/>
          </p:nvSpPr>
          <p:spPr>
            <a:xfrm>
              <a:off x="6463475" y="3069425"/>
              <a:ext cx="2273400" cy="1217700"/>
            </a:xfrm>
            <a:prstGeom prst="roundRect">
              <a:avLst>
                <a:gd fmla="val 16667" name="adj"/>
              </a:avLst>
            </a:prstGeom>
            <a:solidFill>
              <a:srgbClr val="E7E6E6"/>
            </a:solidFill>
            <a:ln cap="flat" cmpd="sng" w="19050">
              <a:solidFill>
                <a:srgbClr val="233445"/>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b="1" lang="en-US"/>
                <a:t>Node</a:t>
              </a:r>
              <a:endParaRPr b="1"/>
            </a:p>
          </p:txBody>
        </p:sp>
      </p:grpSp>
      <p:sp>
        <p:nvSpPr>
          <p:cNvPr id="468" name="Google Shape;468;p31"/>
          <p:cNvSpPr txBox="1"/>
          <p:nvPr>
            <p:ph type="title"/>
          </p:nvPr>
        </p:nvSpPr>
        <p:spPr>
          <a:xfrm>
            <a:off x="952497" y="324000"/>
            <a:ext cx="11232000" cy="90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Service - ClusterIP</a:t>
            </a:r>
            <a:endParaRPr/>
          </a:p>
        </p:txBody>
      </p:sp>
      <p:sp>
        <p:nvSpPr>
          <p:cNvPr id="469" name="Google Shape;469;p31"/>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grpSp>
        <p:nvGrpSpPr>
          <p:cNvPr id="470" name="Google Shape;470;p31"/>
          <p:cNvGrpSpPr/>
          <p:nvPr/>
        </p:nvGrpSpPr>
        <p:grpSpPr>
          <a:xfrm>
            <a:off x="2679168" y="1902613"/>
            <a:ext cx="3006750" cy="1574447"/>
            <a:chOff x="1562859" y="2228800"/>
            <a:chExt cx="1360520" cy="924840"/>
          </a:xfrm>
        </p:grpSpPr>
        <p:sp>
          <p:nvSpPr>
            <p:cNvPr id="471" name="Google Shape;471;p31"/>
            <p:cNvSpPr/>
            <p:nvPr/>
          </p:nvSpPr>
          <p:spPr>
            <a:xfrm>
              <a:off x="1604580" y="2260240"/>
              <a:ext cx="1318800" cy="893400"/>
            </a:xfrm>
            <a:prstGeom prst="roundRect">
              <a:avLst>
                <a:gd fmla="val 16667" name="adj"/>
              </a:avLst>
            </a:prstGeom>
            <a:gradFill>
              <a:gsLst>
                <a:gs pos="0">
                  <a:srgbClr val="D9D9D9"/>
                </a:gs>
                <a:gs pos="100000">
                  <a:srgbClr val="F3F3F3"/>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472" name="Google Shape;472;p31"/>
            <p:cNvSpPr/>
            <p:nvPr/>
          </p:nvSpPr>
          <p:spPr>
            <a:xfrm>
              <a:off x="1562859" y="2228800"/>
              <a:ext cx="1318800" cy="893400"/>
            </a:xfrm>
            <a:prstGeom prst="roundRect">
              <a:avLst>
                <a:gd fmla="val 16667" name="adj"/>
              </a:avLst>
            </a:prstGeom>
            <a:solidFill>
              <a:srgbClr val="A4A3D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t>Service</a:t>
              </a:r>
              <a:endParaRPr b="1"/>
            </a:p>
          </p:txBody>
        </p:sp>
      </p:grpSp>
      <p:pic>
        <p:nvPicPr>
          <p:cNvPr id="473" name="Google Shape;473;p31"/>
          <p:cNvPicPr preferRelativeResize="0"/>
          <p:nvPr/>
        </p:nvPicPr>
        <p:blipFill>
          <a:blip r:embed="rId3">
            <a:alphaModFix/>
          </a:blip>
          <a:stretch>
            <a:fillRect/>
          </a:stretch>
        </p:blipFill>
        <p:spPr>
          <a:xfrm>
            <a:off x="377950" y="1902625"/>
            <a:ext cx="1167050" cy="1167050"/>
          </a:xfrm>
          <a:prstGeom prst="rect">
            <a:avLst/>
          </a:prstGeom>
          <a:noFill/>
          <a:ln>
            <a:noFill/>
          </a:ln>
        </p:spPr>
      </p:pic>
      <p:cxnSp>
        <p:nvCxnSpPr>
          <p:cNvPr id="474" name="Google Shape;474;p31"/>
          <p:cNvCxnSpPr>
            <a:stCxn id="473" idx="3"/>
            <a:endCxn id="475" idx="0"/>
          </p:cNvCxnSpPr>
          <p:nvPr/>
        </p:nvCxnSpPr>
        <p:spPr>
          <a:xfrm>
            <a:off x="1545000" y="2486150"/>
            <a:ext cx="853500" cy="151200"/>
          </a:xfrm>
          <a:prstGeom prst="straightConnector1">
            <a:avLst/>
          </a:prstGeom>
          <a:noFill/>
          <a:ln cap="flat" cmpd="sng" w="28575">
            <a:solidFill>
              <a:schemeClr val="dk2"/>
            </a:solidFill>
            <a:prstDash val="solid"/>
            <a:round/>
            <a:headEnd len="med" w="med" type="none"/>
            <a:tailEnd len="med" w="med" type="triangle"/>
          </a:ln>
        </p:spPr>
      </p:cxnSp>
      <p:grpSp>
        <p:nvGrpSpPr>
          <p:cNvPr id="476" name="Google Shape;476;p31"/>
          <p:cNvGrpSpPr/>
          <p:nvPr/>
        </p:nvGrpSpPr>
        <p:grpSpPr>
          <a:xfrm>
            <a:off x="8380119" y="1823600"/>
            <a:ext cx="2882116" cy="1584465"/>
            <a:chOff x="6876025" y="2392688"/>
            <a:chExt cx="4271700" cy="2348400"/>
          </a:xfrm>
        </p:grpSpPr>
        <p:sp>
          <p:nvSpPr>
            <p:cNvPr id="477" name="Google Shape;477;p31"/>
            <p:cNvSpPr/>
            <p:nvPr/>
          </p:nvSpPr>
          <p:spPr>
            <a:xfrm>
              <a:off x="7028425" y="2545088"/>
              <a:ext cx="4119300" cy="2196000"/>
            </a:xfrm>
            <a:prstGeom prst="roundRect">
              <a:avLst>
                <a:gd fmla="val 16667" name="adj"/>
              </a:avLst>
            </a:prstGeom>
            <a:gradFill>
              <a:gsLst>
                <a:gs pos="0">
                  <a:srgbClr val="D9D9D9"/>
                </a:gs>
                <a:gs pos="100000">
                  <a:srgbClr val="F3F3F3"/>
                </a:gs>
              </a:gsLst>
              <a:lin ang="2700006" scaled="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grpSp>
          <p:nvGrpSpPr>
            <p:cNvPr id="478" name="Google Shape;478;p31"/>
            <p:cNvGrpSpPr/>
            <p:nvPr/>
          </p:nvGrpSpPr>
          <p:grpSpPr>
            <a:xfrm>
              <a:off x="6876025" y="2392688"/>
              <a:ext cx="4119300" cy="2196000"/>
              <a:chOff x="808725" y="2944675"/>
              <a:chExt cx="4119300" cy="2196000"/>
            </a:xfrm>
          </p:grpSpPr>
          <p:grpSp>
            <p:nvGrpSpPr>
              <p:cNvPr id="479" name="Google Shape;479;p31"/>
              <p:cNvGrpSpPr/>
              <p:nvPr/>
            </p:nvGrpSpPr>
            <p:grpSpPr>
              <a:xfrm>
                <a:off x="808725" y="2944675"/>
                <a:ext cx="4119300" cy="2196000"/>
                <a:chOff x="808725" y="2944675"/>
                <a:chExt cx="4119300" cy="2196000"/>
              </a:xfrm>
            </p:grpSpPr>
            <p:sp>
              <p:nvSpPr>
                <p:cNvPr id="480" name="Google Shape;480;p31"/>
                <p:cNvSpPr/>
                <p:nvPr/>
              </p:nvSpPr>
              <p:spPr>
                <a:xfrm>
                  <a:off x="808725" y="2944675"/>
                  <a:ext cx="4119300" cy="2196000"/>
                </a:xfrm>
                <a:prstGeom prst="roundRect">
                  <a:avLst>
                    <a:gd fmla="val 16667" name="adj"/>
                  </a:avLst>
                </a:prstGeom>
                <a:solidFill>
                  <a:srgbClr val="7EA3CE"/>
                </a:solidFill>
                <a:ln cap="flat" cmpd="sng" w="9525">
                  <a:solidFill>
                    <a:srgbClr val="44546A"/>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sp>
              <p:nvSpPr>
                <p:cNvPr id="481" name="Google Shape;481;p31"/>
                <p:cNvSpPr/>
                <p:nvPr/>
              </p:nvSpPr>
              <p:spPr>
                <a:xfrm>
                  <a:off x="1365464" y="3237232"/>
                  <a:ext cx="3000000" cy="1257600"/>
                </a:xfrm>
                <a:prstGeom prst="rect">
                  <a:avLst/>
                </a:prstGeom>
                <a:solidFill>
                  <a:srgbClr val="44546A">
                    <a:alpha val="46150"/>
                  </a:srgbClr>
                </a:solidFill>
                <a:ln cap="flat" cmpd="sng" w="9525">
                  <a:solidFill>
                    <a:srgbClr val="44546A"/>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a:t>Container</a:t>
                  </a:r>
                  <a:endParaRPr b="1"/>
                </a:p>
              </p:txBody>
            </p:sp>
            <p:sp>
              <p:nvSpPr>
                <p:cNvPr id="482" name="Google Shape;482;p31"/>
                <p:cNvSpPr/>
                <p:nvPr/>
              </p:nvSpPr>
              <p:spPr>
                <a:xfrm>
                  <a:off x="1571025" y="3729991"/>
                  <a:ext cx="2594700" cy="609000"/>
                </a:xfrm>
                <a:prstGeom prst="snip1Rect">
                  <a:avLst>
                    <a:gd fmla="val 16667" name="adj"/>
                  </a:avLst>
                </a:prstGeom>
                <a:solidFill>
                  <a:srgbClr val="93C47D"/>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6AA84F"/>
                      </a:solidFill>
                    </a:rPr>
                    <a:t>App</a:t>
                  </a:r>
                  <a:endParaRPr b="1" sz="1800">
                    <a:solidFill>
                      <a:srgbClr val="6AA84F"/>
                    </a:solidFill>
                  </a:endParaRPr>
                </a:p>
              </p:txBody>
            </p:sp>
          </p:grpSp>
          <p:sp>
            <p:nvSpPr>
              <p:cNvPr id="483" name="Google Shape;483;p31"/>
              <p:cNvSpPr txBox="1"/>
              <p:nvPr/>
            </p:nvSpPr>
            <p:spPr>
              <a:xfrm>
                <a:off x="1968675" y="4494975"/>
                <a:ext cx="1799400" cy="6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latin typeface="Helvetica Neue"/>
                    <a:ea typeface="Helvetica Neue"/>
                    <a:cs typeface="Helvetica Neue"/>
                    <a:sym typeface="Helvetica Neue"/>
                  </a:rPr>
                  <a:t>Pod</a:t>
                </a:r>
                <a:endParaRPr b="1" sz="1800">
                  <a:latin typeface="Helvetica Neue"/>
                  <a:ea typeface="Helvetica Neue"/>
                  <a:cs typeface="Helvetica Neue"/>
                  <a:sym typeface="Helvetica Neue"/>
                </a:endParaRPr>
              </a:p>
            </p:txBody>
          </p:sp>
        </p:grpSp>
      </p:grpSp>
      <p:sp>
        <p:nvSpPr>
          <p:cNvPr id="484" name="Google Shape;484;p31"/>
          <p:cNvSpPr/>
          <p:nvPr/>
        </p:nvSpPr>
        <p:spPr>
          <a:xfrm rot="-5400000">
            <a:off x="7842550" y="2466575"/>
            <a:ext cx="1111200" cy="29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10.0.1.1:80</a:t>
            </a:r>
            <a:endParaRPr/>
          </a:p>
        </p:txBody>
      </p:sp>
      <p:sp>
        <p:nvSpPr>
          <p:cNvPr id="485" name="Google Shape;485;p31"/>
          <p:cNvSpPr txBox="1"/>
          <p:nvPr/>
        </p:nvSpPr>
        <p:spPr>
          <a:xfrm>
            <a:off x="199600" y="3363300"/>
            <a:ext cx="2198700" cy="29205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onsolas"/>
                <a:ea typeface="Consolas"/>
                <a:cs typeface="Consolas"/>
                <a:sym typeface="Consolas"/>
              </a:rPr>
              <a:t>apiVersion: v1</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kind: Service</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metadata:</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name: myservice</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spec:</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selector:</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app: MyApp</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version: v1</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type: ClusterIP</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ports:</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 port: 80</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targetPort: 80</a:t>
            </a:r>
            <a:endParaRPr>
              <a:latin typeface="Consolas"/>
              <a:ea typeface="Consolas"/>
              <a:cs typeface="Consolas"/>
              <a:sym typeface="Consolas"/>
            </a:endParaRPr>
          </a:p>
        </p:txBody>
      </p:sp>
      <p:sp>
        <p:nvSpPr>
          <p:cNvPr id="486" name="Google Shape;486;p31"/>
          <p:cNvSpPr/>
          <p:nvPr/>
        </p:nvSpPr>
        <p:spPr>
          <a:xfrm rot="-5400000">
            <a:off x="2157300" y="2412500"/>
            <a:ext cx="1111200" cy="29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10.0.1.3:80</a:t>
            </a:r>
            <a:endParaRPr/>
          </a:p>
        </p:txBody>
      </p:sp>
      <p:cxnSp>
        <p:nvCxnSpPr>
          <p:cNvPr id="487" name="Google Shape;487;p31"/>
          <p:cNvCxnSpPr>
            <a:stCxn id="472" idx="3"/>
            <a:endCxn id="484" idx="0"/>
          </p:cNvCxnSpPr>
          <p:nvPr/>
        </p:nvCxnSpPr>
        <p:spPr>
          <a:xfrm flipH="1" rot="10800000">
            <a:off x="5593716" y="2615975"/>
            <a:ext cx="2655300" cy="47100"/>
          </a:xfrm>
          <a:prstGeom prst="straightConnector1">
            <a:avLst/>
          </a:prstGeom>
          <a:noFill/>
          <a:ln cap="flat" cmpd="sng" w="28575">
            <a:solidFill>
              <a:schemeClr val="dk2"/>
            </a:solidFill>
            <a:prstDash val="solid"/>
            <a:round/>
            <a:headEnd len="med" w="med" type="none"/>
            <a:tailEnd len="med" w="med" type="triangle"/>
          </a:ln>
        </p:spPr>
      </p:cxnSp>
      <p:cxnSp>
        <p:nvCxnSpPr>
          <p:cNvPr id="488" name="Google Shape;488;p31"/>
          <p:cNvCxnSpPr>
            <a:stCxn id="486" idx="1"/>
          </p:cNvCxnSpPr>
          <p:nvPr/>
        </p:nvCxnSpPr>
        <p:spPr>
          <a:xfrm>
            <a:off x="2712900" y="3117350"/>
            <a:ext cx="331500" cy="1164600"/>
          </a:xfrm>
          <a:prstGeom prst="straightConnector1">
            <a:avLst/>
          </a:prstGeom>
          <a:noFill/>
          <a:ln cap="flat" cmpd="sng" w="9525">
            <a:solidFill>
              <a:schemeClr val="dk2"/>
            </a:solidFill>
            <a:prstDash val="solid"/>
            <a:round/>
            <a:headEnd len="med" w="med" type="triangle"/>
            <a:tailEnd len="med" w="med" type="none"/>
          </a:ln>
        </p:spPr>
      </p:cxnSp>
      <p:sp>
        <p:nvSpPr>
          <p:cNvPr id="489" name="Google Shape;489;p31"/>
          <p:cNvSpPr txBox="1"/>
          <p:nvPr/>
        </p:nvSpPr>
        <p:spPr>
          <a:xfrm>
            <a:off x="2793375" y="4348975"/>
            <a:ext cx="2325000" cy="7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Helvetica Neue Light"/>
                <a:ea typeface="Helvetica Neue Light"/>
                <a:cs typeface="Helvetica Neue Light"/>
                <a:sym typeface="Helvetica Neue Light"/>
              </a:rPr>
              <a:t>IP private to the cluster</a:t>
            </a:r>
            <a:endParaRPr>
              <a:latin typeface="Helvetica Neue Light"/>
              <a:ea typeface="Helvetica Neue Light"/>
              <a:cs typeface="Helvetica Neue Light"/>
              <a:sym typeface="Helvetica Neue Light"/>
            </a:endParaRPr>
          </a:p>
        </p:txBody>
      </p:sp>
      <p:grpSp>
        <p:nvGrpSpPr>
          <p:cNvPr id="490" name="Google Shape;490;p31"/>
          <p:cNvGrpSpPr/>
          <p:nvPr/>
        </p:nvGrpSpPr>
        <p:grpSpPr>
          <a:xfrm>
            <a:off x="6136592" y="3957732"/>
            <a:ext cx="5218624" cy="1793289"/>
            <a:chOff x="6463475" y="3069425"/>
            <a:chExt cx="2315786" cy="1248634"/>
          </a:xfrm>
        </p:grpSpPr>
        <p:sp>
          <p:nvSpPr>
            <p:cNvPr id="491" name="Google Shape;491;p31"/>
            <p:cNvSpPr/>
            <p:nvPr/>
          </p:nvSpPr>
          <p:spPr>
            <a:xfrm>
              <a:off x="6505861" y="3100359"/>
              <a:ext cx="2273400" cy="1217700"/>
            </a:xfrm>
            <a:prstGeom prst="roundRect">
              <a:avLst>
                <a:gd fmla="val 16667" name="adj"/>
              </a:avLst>
            </a:prstGeom>
            <a:gradFill>
              <a:gsLst>
                <a:gs pos="0">
                  <a:srgbClr val="D9D9D9"/>
                </a:gs>
                <a:gs pos="100000">
                  <a:srgbClr val="F3F3F3"/>
                </a:gs>
              </a:gsLst>
              <a:path path="circle">
                <a:fillToRect b="100%" r="100%"/>
              </a:path>
              <a:tileRect l="-100%" t="-10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b="1"/>
            </a:p>
          </p:txBody>
        </p:sp>
        <p:sp>
          <p:nvSpPr>
            <p:cNvPr id="492" name="Google Shape;492;p31"/>
            <p:cNvSpPr/>
            <p:nvPr/>
          </p:nvSpPr>
          <p:spPr>
            <a:xfrm>
              <a:off x="6463475" y="3069425"/>
              <a:ext cx="2273400" cy="1217700"/>
            </a:xfrm>
            <a:prstGeom prst="roundRect">
              <a:avLst>
                <a:gd fmla="val 16667" name="adj"/>
              </a:avLst>
            </a:prstGeom>
            <a:solidFill>
              <a:srgbClr val="E7E6E6"/>
            </a:solidFill>
            <a:ln cap="flat" cmpd="sng" w="19050">
              <a:solidFill>
                <a:srgbClr val="233445"/>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b="1" lang="en-US"/>
                <a:t>Node</a:t>
              </a:r>
              <a:endParaRPr b="1"/>
            </a:p>
          </p:txBody>
        </p:sp>
      </p:grpSp>
      <p:grpSp>
        <p:nvGrpSpPr>
          <p:cNvPr id="493" name="Google Shape;493;p31"/>
          <p:cNvGrpSpPr/>
          <p:nvPr/>
        </p:nvGrpSpPr>
        <p:grpSpPr>
          <a:xfrm>
            <a:off x="8227594" y="4062150"/>
            <a:ext cx="2882116" cy="1584465"/>
            <a:chOff x="6876025" y="2392688"/>
            <a:chExt cx="4271700" cy="2348400"/>
          </a:xfrm>
        </p:grpSpPr>
        <p:sp>
          <p:nvSpPr>
            <p:cNvPr id="494" name="Google Shape;494;p31"/>
            <p:cNvSpPr/>
            <p:nvPr/>
          </p:nvSpPr>
          <p:spPr>
            <a:xfrm>
              <a:off x="7028425" y="2545088"/>
              <a:ext cx="4119300" cy="2196000"/>
            </a:xfrm>
            <a:prstGeom prst="roundRect">
              <a:avLst>
                <a:gd fmla="val 16667" name="adj"/>
              </a:avLst>
            </a:prstGeom>
            <a:gradFill>
              <a:gsLst>
                <a:gs pos="0">
                  <a:srgbClr val="D9D9D9"/>
                </a:gs>
                <a:gs pos="100000">
                  <a:srgbClr val="F3F3F3"/>
                </a:gs>
              </a:gsLst>
              <a:lin ang="2700006" scaled="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grpSp>
          <p:nvGrpSpPr>
            <p:cNvPr id="495" name="Google Shape;495;p31"/>
            <p:cNvGrpSpPr/>
            <p:nvPr/>
          </p:nvGrpSpPr>
          <p:grpSpPr>
            <a:xfrm>
              <a:off x="6876025" y="2392688"/>
              <a:ext cx="4119300" cy="2196000"/>
              <a:chOff x="808725" y="2944675"/>
              <a:chExt cx="4119300" cy="2196000"/>
            </a:xfrm>
          </p:grpSpPr>
          <p:grpSp>
            <p:nvGrpSpPr>
              <p:cNvPr id="496" name="Google Shape;496;p31"/>
              <p:cNvGrpSpPr/>
              <p:nvPr/>
            </p:nvGrpSpPr>
            <p:grpSpPr>
              <a:xfrm>
                <a:off x="808725" y="2944675"/>
                <a:ext cx="4119300" cy="2196000"/>
                <a:chOff x="808725" y="2944675"/>
                <a:chExt cx="4119300" cy="2196000"/>
              </a:xfrm>
            </p:grpSpPr>
            <p:sp>
              <p:nvSpPr>
                <p:cNvPr id="497" name="Google Shape;497;p31"/>
                <p:cNvSpPr/>
                <p:nvPr/>
              </p:nvSpPr>
              <p:spPr>
                <a:xfrm>
                  <a:off x="808725" y="2944675"/>
                  <a:ext cx="4119300" cy="2196000"/>
                </a:xfrm>
                <a:prstGeom prst="roundRect">
                  <a:avLst>
                    <a:gd fmla="val 16667" name="adj"/>
                  </a:avLst>
                </a:prstGeom>
                <a:solidFill>
                  <a:srgbClr val="7EA3CE"/>
                </a:solidFill>
                <a:ln cap="flat" cmpd="sng" w="9525">
                  <a:solidFill>
                    <a:srgbClr val="44546A"/>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sp>
              <p:nvSpPr>
                <p:cNvPr id="498" name="Google Shape;498;p31"/>
                <p:cNvSpPr/>
                <p:nvPr/>
              </p:nvSpPr>
              <p:spPr>
                <a:xfrm>
                  <a:off x="1365464" y="3237232"/>
                  <a:ext cx="3000000" cy="1257600"/>
                </a:xfrm>
                <a:prstGeom prst="rect">
                  <a:avLst/>
                </a:prstGeom>
                <a:solidFill>
                  <a:srgbClr val="44546A">
                    <a:alpha val="46150"/>
                  </a:srgbClr>
                </a:solidFill>
                <a:ln cap="flat" cmpd="sng" w="9525">
                  <a:solidFill>
                    <a:srgbClr val="44546A"/>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a:t>Container</a:t>
                  </a:r>
                  <a:endParaRPr b="1"/>
                </a:p>
              </p:txBody>
            </p:sp>
            <p:sp>
              <p:nvSpPr>
                <p:cNvPr id="499" name="Google Shape;499;p31"/>
                <p:cNvSpPr/>
                <p:nvPr/>
              </p:nvSpPr>
              <p:spPr>
                <a:xfrm>
                  <a:off x="1571025" y="3729991"/>
                  <a:ext cx="2594700" cy="609000"/>
                </a:xfrm>
                <a:prstGeom prst="snip1Rect">
                  <a:avLst>
                    <a:gd fmla="val 16667" name="adj"/>
                  </a:avLst>
                </a:prstGeom>
                <a:solidFill>
                  <a:srgbClr val="93C47D"/>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6AA84F"/>
                      </a:solidFill>
                    </a:rPr>
                    <a:t>App</a:t>
                  </a:r>
                  <a:endParaRPr b="1" sz="1800">
                    <a:solidFill>
                      <a:srgbClr val="6AA84F"/>
                    </a:solidFill>
                  </a:endParaRPr>
                </a:p>
              </p:txBody>
            </p:sp>
          </p:grpSp>
          <p:sp>
            <p:nvSpPr>
              <p:cNvPr id="500" name="Google Shape;500;p31"/>
              <p:cNvSpPr txBox="1"/>
              <p:nvPr/>
            </p:nvSpPr>
            <p:spPr>
              <a:xfrm>
                <a:off x="1968675" y="4494975"/>
                <a:ext cx="1799400" cy="6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latin typeface="Helvetica Neue"/>
                    <a:ea typeface="Helvetica Neue"/>
                    <a:cs typeface="Helvetica Neue"/>
                    <a:sym typeface="Helvetica Neue"/>
                  </a:rPr>
                  <a:t>Pod</a:t>
                </a:r>
                <a:endParaRPr b="1" sz="1800">
                  <a:latin typeface="Helvetica Neue"/>
                  <a:ea typeface="Helvetica Neue"/>
                  <a:cs typeface="Helvetica Neue"/>
                  <a:sym typeface="Helvetica Neue"/>
                </a:endParaRPr>
              </a:p>
            </p:txBody>
          </p:sp>
        </p:grpSp>
      </p:grpSp>
      <p:sp>
        <p:nvSpPr>
          <p:cNvPr id="501" name="Google Shape;501;p31"/>
          <p:cNvSpPr/>
          <p:nvPr/>
        </p:nvSpPr>
        <p:spPr>
          <a:xfrm rot="-5400000">
            <a:off x="7690025" y="4705125"/>
            <a:ext cx="1111200" cy="29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10.0.1.2:80</a:t>
            </a:r>
            <a:endParaRPr/>
          </a:p>
        </p:txBody>
      </p:sp>
      <p:cxnSp>
        <p:nvCxnSpPr>
          <p:cNvPr id="502" name="Google Shape;502;p31"/>
          <p:cNvCxnSpPr>
            <a:stCxn id="472" idx="3"/>
            <a:endCxn id="501" idx="0"/>
          </p:cNvCxnSpPr>
          <p:nvPr/>
        </p:nvCxnSpPr>
        <p:spPr>
          <a:xfrm>
            <a:off x="5593716" y="2663075"/>
            <a:ext cx="2502600" cy="21912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grpSp>
        <p:nvGrpSpPr>
          <p:cNvPr id="508" name="Google Shape;508;p32"/>
          <p:cNvGrpSpPr/>
          <p:nvPr/>
        </p:nvGrpSpPr>
        <p:grpSpPr>
          <a:xfrm>
            <a:off x="6289117" y="1719182"/>
            <a:ext cx="5218624" cy="1793289"/>
            <a:chOff x="6463475" y="3069425"/>
            <a:chExt cx="2315786" cy="1248634"/>
          </a:xfrm>
        </p:grpSpPr>
        <p:sp>
          <p:nvSpPr>
            <p:cNvPr id="509" name="Google Shape;509;p32"/>
            <p:cNvSpPr/>
            <p:nvPr/>
          </p:nvSpPr>
          <p:spPr>
            <a:xfrm>
              <a:off x="6505861" y="3100359"/>
              <a:ext cx="2273400" cy="1217700"/>
            </a:xfrm>
            <a:prstGeom prst="roundRect">
              <a:avLst>
                <a:gd fmla="val 16667" name="adj"/>
              </a:avLst>
            </a:prstGeom>
            <a:gradFill>
              <a:gsLst>
                <a:gs pos="0">
                  <a:srgbClr val="D9D9D9"/>
                </a:gs>
                <a:gs pos="100000">
                  <a:srgbClr val="F3F3F3"/>
                </a:gs>
              </a:gsLst>
              <a:path path="circle">
                <a:fillToRect b="100%" r="100%"/>
              </a:path>
              <a:tileRect l="-100%" t="-10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b="1"/>
            </a:p>
          </p:txBody>
        </p:sp>
        <p:sp>
          <p:nvSpPr>
            <p:cNvPr id="510" name="Google Shape;510;p32"/>
            <p:cNvSpPr/>
            <p:nvPr/>
          </p:nvSpPr>
          <p:spPr>
            <a:xfrm>
              <a:off x="6463475" y="3069425"/>
              <a:ext cx="2273400" cy="1217700"/>
            </a:xfrm>
            <a:prstGeom prst="roundRect">
              <a:avLst>
                <a:gd fmla="val 16667" name="adj"/>
              </a:avLst>
            </a:prstGeom>
            <a:solidFill>
              <a:srgbClr val="E7E6E6"/>
            </a:solidFill>
            <a:ln cap="flat" cmpd="sng" w="19050">
              <a:solidFill>
                <a:srgbClr val="233445"/>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b="1" lang="en-US"/>
                <a:t>Node</a:t>
              </a:r>
              <a:endParaRPr b="1"/>
            </a:p>
          </p:txBody>
        </p:sp>
      </p:grpSp>
      <p:sp>
        <p:nvSpPr>
          <p:cNvPr id="511" name="Google Shape;511;p32"/>
          <p:cNvSpPr txBox="1"/>
          <p:nvPr>
            <p:ph type="title"/>
          </p:nvPr>
        </p:nvSpPr>
        <p:spPr>
          <a:xfrm>
            <a:off x="952497" y="324000"/>
            <a:ext cx="11232000" cy="90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Service - LoadBalancer</a:t>
            </a:r>
            <a:endParaRPr/>
          </a:p>
        </p:txBody>
      </p:sp>
      <p:sp>
        <p:nvSpPr>
          <p:cNvPr id="512" name="Google Shape;512;p32"/>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grpSp>
        <p:nvGrpSpPr>
          <p:cNvPr id="513" name="Google Shape;513;p32"/>
          <p:cNvGrpSpPr/>
          <p:nvPr/>
        </p:nvGrpSpPr>
        <p:grpSpPr>
          <a:xfrm>
            <a:off x="2679168" y="1902613"/>
            <a:ext cx="3006750" cy="1574447"/>
            <a:chOff x="1562859" y="2228800"/>
            <a:chExt cx="1360520" cy="924840"/>
          </a:xfrm>
        </p:grpSpPr>
        <p:sp>
          <p:nvSpPr>
            <p:cNvPr id="514" name="Google Shape;514;p32"/>
            <p:cNvSpPr/>
            <p:nvPr/>
          </p:nvSpPr>
          <p:spPr>
            <a:xfrm>
              <a:off x="1604580" y="2260240"/>
              <a:ext cx="1318800" cy="893400"/>
            </a:xfrm>
            <a:prstGeom prst="roundRect">
              <a:avLst>
                <a:gd fmla="val 16667" name="adj"/>
              </a:avLst>
            </a:prstGeom>
            <a:gradFill>
              <a:gsLst>
                <a:gs pos="0">
                  <a:srgbClr val="D9D9D9"/>
                </a:gs>
                <a:gs pos="100000">
                  <a:srgbClr val="F3F3F3"/>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515" name="Google Shape;515;p32"/>
            <p:cNvSpPr/>
            <p:nvPr/>
          </p:nvSpPr>
          <p:spPr>
            <a:xfrm>
              <a:off x="1562859" y="2228800"/>
              <a:ext cx="1318800" cy="893400"/>
            </a:xfrm>
            <a:prstGeom prst="roundRect">
              <a:avLst>
                <a:gd fmla="val 16667" name="adj"/>
              </a:avLst>
            </a:prstGeom>
            <a:solidFill>
              <a:srgbClr val="A4A3D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t>Service</a:t>
              </a:r>
              <a:endParaRPr b="1"/>
            </a:p>
          </p:txBody>
        </p:sp>
      </p:grpSp>
      <p:pic>
        <p:nvPicPr>
          <p:cNvPr id="516" name="Google Shape;516;p32"/>
          <p:cNvPicPr preferRelativeResize="0"/>
          <p:nvPr/>
        </p:nvPicPr>
        <p:blipFill>
          <a:blip r:embed="rId3">
            <a:alphaModFix/>
          </a:blip>
          <a:stretch>
            <a:fillRect/>
          </a:stretch>
        </p:blipFill>
        <p:spPr>
          <a:xfrm>
            <a:off x="377950" y="1902625"/>
            <a:ext cx="1167050" cy="1167050"/>
          </a:xfrm>
          <a:prstGeom prst="rect">
            <a:avLst/>
          </a:prstGeom>
          <a:noFill/>
          <a:ln>
            <a:noFill/>
          </a:ln>
        </p:spPr>
      </p:pic>
      <p:cxnSp>
        <p:nvCxnSpPr>
          <p:cNvPr id="517" name="Google Shape;517;p32"/>
          <p:cNvCxnSpPr>
            <a:stCxn id="516" idx="3"/>
            <a:endCxn id="518" idx="0"/>
          </p:cNvCxnSpPr>
          <p:nvPr/>
        </p:nvCxnSpPr>
        <p:spPr>
          <a:xfrm>
            <a:off x="1545000" y="2486150"/>
            <a:ext cx="853500" cy="151200"/>
          </a:xfrm>
          <a:prstGeom prst="straightConnector1">
            <a:avLst/>
          </a:prstGeom>
          <a:noFill/>
          <a:ln cap="flat" cmpd="sng" w="28575">
            <a:solidFill>
              <a:schemeClr val="dk2"/>
            </a:solidFill>
            <a:prstDash val="solid"/>
            <a:round/>
            <a:headEnd len="med" w="med" type="none"/>
            <a:tailEnd len="med" w="med" type="triangle"/>
          </a:ln>
        </p:spPr>
      </p:cxnSp>
      <p:grpSp>
        <p:nvGrpSpPr>
          <p:cNvPr id="519" name="Google Shape;519;p32"/>
          <p:cNvGrpSpPr/>
          <p:nvPr/>
        </p:nvGrpSpPr>
        <p:grpSpPr>
          <a:xfrm>
            <a:off x="8380119" y="1823600"/>
            <a:ext cx="2882116" cy="1584465"/>
            <a:chOff x="6876025" y="2392688"/>
            <a:chExt cx="4271700" cy="2348400"/>
          </a:xfrm>
        </p:grpSpPr>
        <p:sp>
          <p:nvSpPr>
            <p:cNvPr id="520" name="Google Shape;520;p32"/>
            <p:cNvSpPr/>
            <p:nvPr/>
          </p:nvSpPr>
          <p:spPr>
            <a:xfrm>
              <a:off x="7028425" y="2545088"/>
              <a:ext cx="4119300" cy="2196000"/>
            </a:xfrm>
            <a:prstGeom prst="roundRect">
              <a:avLst>
                <a:gd fmla="val 16667" name="adj"/>
              </a:avLst>
            </a:prstGeom>
            <a:gradFill>
              <a:gsLst>
                <a:gs pos="0">
                  <a:srgbClr val="D9D9D9"/>
                </a:gs>
                <a:gs pos="100000">
                  <a:srgbClr val="F3F3F3"/>
                </a:gs>
              </a:gsLst>
              <a:lin ang="2700006" scaled="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grpSp>
          <p:nvGrpSpPr>
            <p:cNvPr id="521" name="Google Shape;521;p32"/>
            <p:cNvGrpSpPr/>
            <p:nvPr/>
          </p:nvGrpSpPr>
          <p:grpSpPr>
            <a:xfrm>
              <a:off x="6876025" y="2392688"/>
              <a:ext cx="4119300" cy="2196000"/>
              <a:chOff x="808725" y="2944675"/>
              <a:chExt cx="4119300" cy="2196000"/>
            </a:xfrm>
          </p:grpSpPr>
          <p:grpSp>
            <p:nvGrpSpPr>
              <p:cNvPr id="522" name="Google Shape;522;p32"/>
              <p:cNvGrpSpPr/>
              <p:nvPr/>
            </p:nvGrpSpPr>
            <p:grpSpPr>
              <a:xfrm>
                <a:off x="808725" y="2944675"/>
                <a:ext cx="4119300" cy="2196000"/>
                <a:chOff x="808725" y="2944675"/>
                <a:chExt cx="4119300" cy="2196000"/>
              </a:xfrm>
            </p:grpSpPr>
            <p:sp>
              <p:nvSpPr>
                <p:cNvPr id="523" name="Google Shape;523;p32"/>
                <p:cNvSpPr/>
                <p:nvPr/>
              </p:nvSpPr>
              <p:spPr>
                <a:xfrm>
                  <a:off x="808725" y="2944675"/>
                  <a:ext cx="4119300" cy="2196000"/>
                </a:xfrm>
                <a:prstGeom prst="roundRect">
                  <a:avLst>
                    <a:gd fmla="val 16667" name="adj"/>
                  </a:avLst>
                </a:prstGeom>
                <a:solidFill>
                  <a:srgbClr val="7EA3CE"/>
                </a:solidFill>
                <a:ln cap="flat" cmpd="sng" w="9525">
                  <a:solidFill>
                    <a:srgbClr val="44546A"/>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sp>
              <p:nvSpPr>
                <p:cNvPr id="524" name="Google Shape;524;p32"/>
                <p:cNvSpPr/>
                <p:nvPr/>
              </p:nvSpPr>
              <p:spPr>
                <a:xfrm>
                  <a:off x="1365464" y="3237232"/>
                  <a:ext cx="3000000" cy="1257600"/>
                </a:xfrm>
                <a:prstGeom prst="rect">
                  <a:avLst/>
                </a:prstGeom>
                <a:solidFill>
                  <a:srgbClr val="44546A">
                    <a:alpha val="46150"/>
                  </a:srgbClr>
                </a:solidFill>
                <a:ln cap="flat" cmpd="sng" w="9525">
                  <a:solidFill>
                    <a:srgbClr val="44546A"/>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a:t>Container</a:t>
                  </a:r>
                  <a:endParaRPr b="1"/>
                </a:p>
              </p:txBody>
            </p:sp>
            <p:sp>
              <p:nvSpPr>
                <p:cNvPr id="525" name="Google Shape;525;p32"/>
                <p:cNvSpPr/>
                <p:nvPr/>
              </p:nvSpPr>
              <p:spPr>
                <a:xfrm>
                  <a:off x="1571025" y="3729991"/>
                  <a:ext cx="2594700" cy="609000"/>
                </a:xfrm>
                <a:prstGeom prst="snip1Rect">
                  <a:avLst>
                    <a:gd fmla="val 16667" name="adj"/>
                  </a:avLst>
                </a:prstGeom>
                <a:solidFill>
                  <a:srgbClr val="93C47D"/>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6AA84F"/>
                      </a:solidFill>
                    </a:rPr>
                    <a:t>App</a:t>
                  </a:r>
                  <a:endParaRPr b="1" sz="1800">
                    <a:solidFill>
                      <a:srgbClr val="6AA84F"/>
                    </a:solidFill>
                  </a:endParaRPr>
                </a:p>
              </p:txBody>
            </p:sp>
          </p:grpSp>
          <p:sp>
            <p:nvSpPr>
              <p:cNvPr id="526" name="Google Shape;526;p32"/>
              <p:cNvSpPr txBox="1"/>
              <p:nvPr/>
            </p:nvSpPr>
            <p:spPr>
              <a:xfrm>
                <a:off x="1968675" y="4494975"/>
                <a:ext cx="1799400" cy="6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latin typeface="Helvetica Neue"/>
                    <a:ea typeface="Helvetica Neue"/>
                    <a:cs typeface="Helvetica Neue"/>
                    <a:sym typeface="Helvetica Neue"/>
                  </a:rPr>
                  <a:t>Pod</a:t>
                </a:r>
                <a:endParaRPr b="1" sz="1800">
                  <a:latin typeface="Helvetica Neue"/>
                  <a:ea typeface="Helvetica Neue"/>
                  <a:cs typeface="Helvetica Neue"/>
                  <a:sym typeface="Helvetica Neue"/>
                </a:endParaRPr>
              </a:p>
            </p:txBody>
          </p:sp>
        </p:grpSp>
      </p:grpSp>
      <p:sp>
        <p:nvSpPr>
          <p:cNvPr id="527" name="Google Shape;527;p32"/>
          <p:cNvSpPr/>
          <p:nvPr/>
        </p:nvSpPr>
        <p:spPr>
          <a:xfrm rot="-5400000">
            <a:off x="7842550" y="2466575"/>
            <a:ext cx="1111200" cy="29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10.0.1.1:80</a:t>
            </a:r>
            <a:endParaRPr/>
          </a:p>
        </p:txBody>
      </p:sp>
      <p:sp>
        <p:nvSpPr>
          <p:cNvPr id="528" name="Google Shape;528;p32"/>
          <p:cNvSpPr txBox="1"/>
          <p:nvPr/>
        </p:nvSpPr>
        <p:spPr>
          <a:xfrm>
            <a:off x="199600" y="3363300"/>
            <a:ext cx="2198700" cy="29205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onsolas"/>
                <a:ea typeface="Consolas"/>
                <a:cs typeface="Consolas"/>
                <a:sym typeface="Consolas"/>
              </a:rPr>
              <a:t>apiVersion: v1</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kind: Service</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metadata:</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name: myservice</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spec:</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selector:</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app: MyApp</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version: v1</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type: LoadBalancer</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ports:</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 port: 80</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targetPort: 80</a:t>
            </a:r>
            <a:endParaRPr>
              <a:latin typeface="Consolas"/>
              <a:ea typeface="Consolas"/>
              <a:cs typeface="Consolas"/>
              <a:sym typeface="Consolas"/>
            </a:endParaRPr>
          </a:p>
        </p:txBody>
      </p:sp>
      <p:sp>
        <p:nvSpPr>
          <p:cNvPr id="529" name="Google Shape;529;p32"/>
          <p:cNvSpPr/>
          <p:nvPr/>
        </p:nvSpPr>
        <p:spPr>
          <a:xfrm rot="-5400000">
            <a:off x="1926750" y="2376500"/>
            <a:ext cx="1572300" cy="29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34.74.109.81:80</a:t>
            </a:r>
            <a:endParaRPr/>
          </a:p>
        </p:txBody>
      </p:sp>
      <p:cxnSp>
        <p:nvCxnSpPr>
          <p:cNvPr id="530" name="Google Shape;530;p32"/>
          <p:cNvCxnSpPr>
            <a:stCxn id="515" idx="3"/>
            <a:endCxn id="527" idx="0"/>
          </p:cNvCxnSpPr>
          <p:nvPr/>
        </p:nvCxnSpPr>
        <p:spPr>
          <a:xfrm flipH="1" rot="10800000">
            <a:off x="5593716" y="2615975"/>
            <a:ext cx="2655300" cy="47100"/>
          </a:xfrm>
          <a:prstGeom prst="straightConnector1">
            <a:avLst/>
          </a:prstGeom>
          <a:noFill/>
          <a:ln cap="flat" cmpd="sng" w="28575">
            <a:solidFill>
              <a:schemeClr val="dk2"/>
            </a:solidFill>
            <a:prstDash val="solid"/>
            <a:round/>
            <a:headEnd len="med" w="med" type="none"/>
            <a:tailEnd len="med" w="med" type="triangle"/>
          </a:ln>
        </p:spPr>
      </p:cxnSp>
      <p:cxnSp>
        <p:nvCxnSpPr>
          <p:cNvPr id="531" name="Google Shape;531;p32"/>
          <p:cNvCxnSpPr>
            <a:stCxn id="529" idx="1"/>
          </p:cNvCxnSpPr>
          <p:nvPr/>
        </p:nvCxnSpPr>
        <p:spPr>
          <a:xfrm>
            <a:off x="2712900" y="3311900"/>
            <a:ext cx="331500" cy="1164600"/>
          </a:xfrm>
          <a:prstGeom prst="straightConnector1">
            <a:avLst/>
          </a:prstGeom>
          <a:noFill/>
          <a:ln cap="flat" cmpd="sng" w="9525">
            <a:solidFill>
              <a:schemeClr val="dk2"/>
            </a:solidFill>
            <a:prstDash val="solid"/>
            <a:round/>
            <a:headEnd len="med" w="med" type="triangle"/>
            <a:tailEnd len="med" w="med" type="none"/>
          </a:ln>
        </p:spPr>
      </p:cxnSp>
      <p:sp>
        <p:nvSpPr>
          <p:cNvPr id="532" name="Google Shape;532;p32"/>
          <p:cNvSpPr txBox="1"/>
          <p:nvPr/>
        </p:nvSpPr>
        <p:spPr>
          <a:xfrm>
            <a:off x="2793375" y="4348975"/>
            <a:ext cx="2325000" cy="7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Helvetica Neue Light"/>
                <a:ea typeface="Helvetica Neue Light"/>
                <a:cs typeface="Helvetica Neue Light"/>
                <a:sym typeface="Helvetica Neue Light"/>
              </a:rPr>
              <a:t>IP configured in a real load balancer</a:t>
            </a:r>
            <a:endParaRPr>
              <a:latin typeface="Helvetica Neue Light"/>
              <a:ea typeface="Helvetica Neue Light"/>
              <a:cs typeface="Helvetica Neue Light"/>
              <a:sym typeface="Helvetica Neue Light"/>
            </a:endParaRPr>
          </a:p>
        </p:txBody>
      </p:sp>
      <p:grpSp>
        <p:nvGrpSpPr>
          <p:cNvPr id="533" name="Google Shape;533;p32"/>
          <p:cNvGrpSpPr/>
          <p:nvPr/>
        </p:nvGrpSpPr>
        <p:grpSpPr>
          <a:xfrm>
            <a:off x="6136592" y="3957732"/>
            <a:ext cx="5218624" cy="1793289"/>
            <a:chOff x="6463475" y="3069425"/>
            <a:chExt cx="2315786" cy="1248634"/>
          </a:xfrm>
        </p:grpSpPr>
        <p:sp>
          <p:nvSpPr>
            <p:cNvPr id="534" name="Google Shape;534;p32"/>
            <p:cNvSpPr/>
            <p:nvPr/>
          </p:nvSpPr>
          <p:spPr>
            <a:xfrm>
              <a:off x="6505861" y="3100359"/>
              <a:ext cx="2273400" cy="1217700"/>
            </a:xfrm>
            <a:prstGeom prst="roundRect">
              <a:avLst>
                <a:gd fmla="val 16667" name="adj"/>
              </a:avLst>
            </a:prstGeom>
            <a:gradFill>
              <a:gsLst>
                <a:gs pos="0">
                  <a:srgbClr val="D9D9D9"/>
                </a:gs>
                <a:gs pos="100000">
                  <a:srgbClr val="F3F3F3"/>
                </a:gs>
              </a:gsLst>
              <a:path path="circle">
                <a:fillToRect b="100%" r="100%"/>
              </a:path>
              <a:tileRect l="-100%" t="-10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b="1"/>
            </a:p>
          </p:txBody>
        </p:sp>
        <p:sp>
          <p:nvSpPr>
            <p:cNvPr id="535" name="Google Shape;535;p32"/>
            <p:cNvSpPr/>
            <p:nvPr/>
          </p:nvSpPr>
          <p:spPr>
            <a:xfrm>
              <a:off x="6463475" y="3069425"/>
              <a:ext cx="2273400" cy="1217700"/>
            </a:xfrm>
            <a:prstGeom prst="roundRect">
              <a:avLst>
                <a:gd fmla="val 16667" name="adj"/>
              </a:avLst>
            </a:prstGeom>
            <a:solidFill>
              <a:srgbClr val="E7E6E6"/>
            </a:solidFill>
            <a:ln cap="flat" cmpd="sng" w="19050">
              <a:solidFill>
                <a:srgbClr val="233445"/>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b="1" lang="en-US"/>
                <a:t>Node</a:t>
              </a:r>
              <a:endParaRPr b="1"/>
            </a:p>
          </p:txBody>
        </p:sp>
      </p:grpSp>
      <p:grpSp>
        <p:nvGrpSpPr>
          <p:cNvPr id="536" name="Google Shape;536;p32"/>
          <p:cNvGrpSpPr/>
          <p:nvPr/>
        </p:nvGrpSpPr>
        <p:grpSpPr>
          <a:xfrm>
            <a:off x="8227594" y="4062150"/>
            <a:ext cx="2882116" cy="1584465"/>
            <a:chOff x="6876025" y="2392688"/>
            <a:chExt cx="4271700" cy="2348400"/>
          </a:xfrm>
        </p:grpSpPr>
        <p:sp>
          <p:nvSpPr>
            <p:cNvPr id="537" name="Google Shape;537;p32"/>
            <p:cNvSpPr/>
            <p:nvPr/>
          </p:nvSpPr>
          <p:spPr>
            <a:xfrm>
              <a:off x="7028425" y="2545088"/>
              <a:ext cx="4119300" cy="2196000"/>
            </a:xfrm>
            <a:prstGeom prst="roundRect">
              <a:avLst>
                <a:gd fmla="val 16667" name="adj"/>
              </a:avLst>
            </a:prstGeom>
            <a:gradFill>
              <a:gsLst>
                <a:gs pos="0">
                  <a:srgbClr val="D9D9D9"/>
                </a:gs>
                <a:gs pos="100000">
                  <a:srgbClr val="F3F3F3"/>
                </a:gs>
              </a:gsLst>
              <a:lin ang="2700006" scaled="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grpSp>
          <p:nvGrpSpPr>
            <p:cNvPr id="538" name="Google Shape;538;p32"/>
            <p:cNvGrpSpPr/>
            <p:nvPr/>
          </p:nvGrpSpPr>
          <p:grpSpPr>
            <a:xfrm>
              <a:off x="6876025" y="2392688"/>
              <a:ext cx="4119300" cy="2196000"/>
              <a:chOff x="808725" y="2944675"/>
              <a:chExt cx="4119300" cy="2196000"/>
            </a:xfrm>
          </p:grpSpPr>
          <p:grpSp>
            <p:nvGrpSpPr>
              <p:cNvPr id="539" name="Google Shape;539;p32"/>
              <p:cNvGrpSpPr/>
              <p:nvPr/>
            </p:nvGrpSpPr>
            <p:grpSpPr>
              <a:xfrm>
                <a:off x="808725" y="2944675"/>
                <a:ext cx="4119300" cy="2196000"/>
                <a:chOff x="808725" y="2944675"/>
                <a:chExt cx="4119300" cy="2196000"/>
              </a:xfrm>
            </p:grpSpPr>
            <p:sp>
              <p:nvSpPr>
                <p:cNvPr id="540" name="Google Shape;540;p32"/>
                <p:cNvSpPr/>
                <p:nvPr/>
              </p:nvSpPr>
              <p:spPr>
                <a:xfrm>
                  <a:off x="808725" y="2944675"/>
                  <a:ext cx="4119300" cy="2196000"/>
                </a:xfrm>
                <a:prstGeom prst="roundRect">
                  <a:avLst>
                    <a:gd fmla="val 16667" name="adj"/>
                  </a:avLst>
                </a:prstGeom>
                <a:solidFill>
                  <a:srgbClr val="7EA3CE"/>
                </a:solidFill>
                <a:ln cap="flat" cmpd="sng" w="9525">
                  <a:solidFill>
                    <a:srgbClr val="44546A"/>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sp>
              <p:nvSpPr>
                <p:cNvPr id="541" name="Google Shape;541;p32"/>
                <p:cNvSpPr/>
                <p:nvPr/>
              </p:nvSpPr>
              <p:spPr>
                <a:xfrm>
                  <a:off x="1365464" y="3237232"/>
                  <a:ext cx="3000000" cy="1257600"/>
                </a:xfrm>
                <a:prstGeom prst="rect">
                  <a:avLst/>
                </a:prstGeom>
                <a:solidFill>
                  <a:srgbClr val="44546A">
                    <a:alpha val="46150"/>
                  </a:srgbClr>
                </a:solidFill>
                <a:ln cap="flat" cmpd="sng" w="9525">
                  <a:solidFill>
                    <a:srgbClr val="44546A"/>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a:t>Container</a:t>
                  </a:r>
                  <a:endParaRPr b="1"/>
                </a:p>
              </p:txBody>
            </p:sp>
            <p:sp>
              <p:nvSpPr>
                <p:cNvPr id="542" name="Google Shape;542;p32"/>
                <p:cNvSpPr/>
                <p:nvPr/>
              </p:nvSpPr>
              <p:spPr>
                <a:xfrm>
                  <a:off x="1571025" y="3729991"/>
                  <a:ext cx="2594700" cy="609000"/>
                </a:xfrm>
                <a:prstGeom prst="snip1Rect">
                  <a:avLst>
                    <a:gd fmla="val 16667" name="adj"/>
                  </a:avLst>
                </a:prstGeom>
                <a:solidFill>
                  <a:srgbClr val="93C47D"/>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6AA84F"/>
                      </a:solidFill>
                    </a:rPr>
                    <a:t>App</a:t>
                  </a:r>
                  <a:endParaRPr b="1" sz="1800">
                    <a:solidFill>
                      <a:srgbClr val="6AA84F"/>
                    </a:solidFill>
                  </a:endParaRPr>
                </a:p>
              </p:txBody>
            </p:sp>
          </p:grpSp>
          <p:sp>
            <p:nvSpPr>
              <p:cNvPr id="543" name="Google Shape;543;p32"/>
              <p:cNvSpPr txBox="1"/>
              <p:nvPr/>
            </p:nvSpPr>
            <p:spPr>
              <a:xfrm>
                <a:off x="1968675" y="4494975"/>
                <a:ext cx="1799400" cy="6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latin typeface="Helvetica Neue"/>
                    <a:ea typeface="Helvetica Neue"/>
                    <a:cs typeface="Helvetica Neue"/>
                    <a:sym typeface="Helvetica Neue"/>
                  </a:rPr>
                  <a:t>Pod</a:t>
                </a:r>
                <a:endParaRPr b="1" sz="1800">
                  <a:latin typeface="Helvetica Neue"/>
                  <a:ea typeface="Helvetica Neue"/>
                  <a:cs typeface="Helvetica Neue"/>
                  <a:sym typeface="Helvetica Neue"/>
                </a:endParaRPr>
              </a:p>
            </p:txBody>
          </p:sp>
        </p:grpSp>
      </p:grpSp>
      <p:sp>
        <p:nvSpPr>
          <p:cNvPr id="544" name="Google Shape;544;p32"/>
          <p:cNvSpPr/>
          <p:nvPr/>
        </p:nvSpPr>
        <p:spPr>
          <a:xfrm rot="-5400000">
            <a:off x="7690025" y="4705125"/>
            <a:ext cx="1111200" cy="29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10.0.1.2:80</a:t>
            </a:r>
            <a:endParaRPr/>
          </a:p>
        </p:txBody>
      </p:sp>
      <p:cxnSp>
        <p:nvCxnSpPr>
          <p:cNvPr id="545" name="Google Shape;545;p32"/>
          <p:cNvCxnSpPr>
            <a:stCxn id="515" idx="3"/>
            <a:endCxn id="544" idx="0"/>
          </p:cNvCxnSpPr>
          <p:nvPr/>
        </p:nvCxnSpPr>
        <p:spPr>
          <a:xfrm>
            <a:off x="5593716" y="2663075"/>
            <a:ext cx="2502600" cy="21912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Google Shape;551;p33"/>
          <p:cNvSpPr txBox="1"/>
          <p:nvPr>
            <p:ph type="title"/>
          </p:nvPr>
        </p:nvSpPr>
        <p:spPr>
          <a:xfrm>
            <a:off x="952871" y="324000"/>
            <a:ext cx="11232000" cy="90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Module Outline</a:t>
            </a:r>
            <a:endParaRPr/>
          </a:p>
        </p:txBody>
      </p:sp>
      <p:sp>
        <p:nvSpPr>
          <p:cNvPr id="552" name="Google Shape;552;p33"/>
          <p:cNvSpPr txBox="1"/>
          <p:nvPr>
            <p:ph idx="1" type="body"/>
          </p:nvPr>
        </p:nvSpPr>
        <p:spPr>
          <a:xfrm>
            <a:off x="828000" y="1528300"/>
            <a:ext cx="4986600" cy="4680000"/>
          </a:xfrm>
          <a:prstGeom prst="rect">
            <a:avLst/>
          </a:prstGeom>
        </p:spPr>
        <p:txBody>
          <a:bodyPr anchorCtr="0" anchor="t" bIns="45700" lIns="90000" spcFirstLastPara="1" rIns="91425" wrap="square" tIns="46800">
            <a:noAutofit/>
          </a:bodyPr>
          <a:lstStyle/>
          <a:p>
            <a:pPr indent="-419100" lvl="0" marL="457200" rtl="0" algn="l">
              <a:lnSpc>
                <a:spcPct val="100000"/>
              </a:lnSpc>
              <a:spcBef>
                <a:spcPts val="1000"/>
              </a:spcBef>
              <a:spcAft>
                <a:spcPts val="0"/>
              </a:spcAft>
              <a:buSzPts val="3000"/>
              <a:buChar char="●"/>
            </a:pPr>
            <a:r>
              <a:rPr lang="en-US" sz="3000"/>
              <a:t>Object Manifests</a:t>
            </a:r>
            <a:endParaRPr sz="3000"/>
          </a:p>
          <a:p>
            <a:pPr indent="0" lvl="0" marL="457200" rtl="0" algn="l">
              <a:lnSpc>
                <a:spcPct val="100000"/>
              </a:lnSpc>
              <a:spcBef>
                <a:spcPts val="1000"/>
              </a:spcBef>
              <a:spcAft>
                <a:spcPts val="0"/>
              </a:spcAft>
              <a:buNone/>
            </a:pPr>
            <a:r>
              <a:t/>
            </a:r>
            <a:endParaRPr sz="3000"/>
          </a:p>
          <a:p>
            <a:pPr indent="-419100" lvl="0" marL="457200" rtl="0" algn="l">
              <a:lnSpc>
                <a:spcPct val="100000"/>
              </a:lnSpc>
              <a:spcBef>
                <a:spcPts val="1000"/>
              </a:spcBef>
              <a:spcAft>
                <a:spcPts val="0"/>
              </a:spcAft>
              <a:buSzPts val="3000"/>
              <a:buChar char="●"/>
            </a:pPr>
            <a:r>
              <a:rPr lang="en-US" sz="3000"/>
              <a:t>Deployments</a:t>
            </a:r>
            <a:endParaRPr sz="3000"/>
          </a:p>
          <a:p>
            <a:pPr indent="0" lvl="0" marL="457200" rtl="0" algn="l">
              <a:lnSpc>
                <a:spcPct val="100000"/>
              </a:lnSpc>
              <a:spcBef>
                <a:spcPts val="1000"/>
              </a:spcBef>
              <a:spcAft>
                <a:spcPts val="0"/>
              </a:spcAft>
              <a:buNone/>
            </a:pPr>
            <a:r>
              <a:t/>
            </a:r>
            <a:endParaRPr sz="3000"/>
          </a:p>
          <a:p>
            <a:pPr indent="-419100" lvl="0" marL="457200" rtl="0" algn="l">
              <a:lnSpc>
                <a:spcPct val="100000"/>
              </a:lnSpc>
              <a:spcBef>
                <a:spcPts val="1000"/>
              </a:spcBef>
              <a:spcAft>
                <a:spcPts val="0"/>
              </a:spcAft>
              <a:buSzPts val="3000"/>
              <a:buChar char="●"/>
            </a:pPr>
            <a:r>
              <a:rPr lang="en-US" sz="3000"/>
              <a:t>Services</a:t>
            </a:r>
            <a:endParaRPr sz="3000"/>
          </a:p>
        </p:txBody>
      </p:sp>
      <p:sp>
        <p:nvSpPr>
          <p:cNvPr id="553" name="Google Shape;553;p33"/>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554" name="Google Shape;554;p33"/>
          <p:cNvSpPr txBox="1"/>
          <p:nvPr>
            <p:ph idx="1" type="body"/>
          </p:nvPr>
        </p:nvSpPr>
        <p:spPr>
          <a:xfrm>
            <a:off x="6258150" y="1619325"/>
            <a:ext cx="4986600" cy="4680000"/>
          </a:xfrm>
          <a:prstGeom prst="rect">
            <a:avLst/>
          </a:prstGeom>
        </p:spPr>
        <p:txBody>
          <a:bodyPr anchorCtr="0" anchor="t" bIns="45700" lIns="90000" spcFirstLastPara="1" rIns="91425" wrap="square" tIns="46800">
            <a:noAutofit/>
          </a:bodyPr>
          <a:lstStyle/>
          <a:p>
            <a:pPr indent="-419100" lvl="0" marL="457200" rtl="0" algn="l">
              <a:lnSpc>
                <a:spcPct val="100000"/>
              </a:lnSpc>
              <a:spcBef>
                <a:spcPts val="1000"/>
              </a:spcBef>
              <a:spcAft>
                <a:spcPts val="0"/>
              </a:spcAft>
              <a:buSzPts val="3000"/>
              <a:buFont typeface="Helvetica Neue"/>
              <a:buChar char="●"/>
            </a:pPr>
            <a:r>
              <a:rPr b="1" lang="en-US" sz="3000">
                <a:latin typeface="Helvetica Neue"/>
                <a:ea typeface="Helvetica Neue"/>
                <a:cs typeface="Helvetica Neue"/>
                <a:sym typeface="Helvetica Neue"/>
              </a:rPr>
              <a:t>Labels and Selectors</a:t>
            </a:r>
            <a:endParaRPr sz="3000"/>
          </a:p>
          <a:p>
            <a:pPr indent="0" lvl="0" marL="457200" rtl="0" algn="l">
              <a:lnSpc>
                <a:spcPct val="100000"/>
              </a:lnSpc>
              <a:spcBef>
                <a:spcPts val="1000"/>
              </a:spcBef>
              <a:spcAft>
                <a:spcPts val="0"/>
              </a:spcAft>
              <a:buNone/>
            </a:pPr>
            <a:r>
              <a:t/>
            </a:r>
            <a:endParaRPr sz="3000"/>
          </a:p>
          <a:p>
            <a:pPr indent="-419100" lvl="0" marL="457200" rtl="0" algn="l">
              <a:lnSpc>
                <a:spcPct val="100000"/>
              </a:lnSpc>
              <a:spcBef>
                <a:spcPts val="1000"/>
              </a:spcBef>
              <a:spcAft>
                <a:spcPts val="0"/>
              </a:spcAft>
              <a:buSzPts val="3000"/>
              <a:buChar char="●"/>
            </a:pPr>
            <a:r>
              <a:rPr lang="en-US" sz="3000"/>
              <a:t>Lab</a:t>
            </a:r>
            <a:endParaRPr sz="3000"/>
          </a:p>
          <a:p>
            <a:pPr indent="0" lvl="0" marL="457200" rtl="0" algn="l">
              <a:lnSpc>
                <a:spcPct val="100000"/>
              </a:lnSpc>
              <a:spcBef>
                <a:spcPts val="1000"/>
              </a:spcBef>
              <a:spcAft>
                <a:spcPts val="0"/>
              </a:spcAft>
              <a:buNone/>
            </a:pPr>
            <a:r>
              <a:t/>
            </a:r>
            <a:endParaRPr sz="3000"/>
          </a:p>
          <a:p>
            <a:pPr indent="-419100" lvl="0" marL="457200" rtl="0" algn="l">
              <a:lnSpc>
                <a:spcPct val="100000"/>
              </a:lnSpc>
              <a:spcBef>
                <a:spcPts val="1000"/>
              </a:spcBef>
              <a:spcAft>
                <a:spcPts val="0"/>
              </a:spcAft>
              <a:buSzPts val="3000"/>
              <a:buChar char="●"/>
            </a:pPr>
            <a:r>
              <a:rPr lang="en-US" sz="3000"/>
              <a:t>Review</a:t>
            </a:r>
            <a:endParaRPr sz="3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Google Shape;560;p34"/>
          <p:cNvSpPr txBox="1"/>
          <p:nvPr>
            <p:ph type="title"/>
          </p:nvPr>
        </p:nvSpPr>
        <p:spPr>
          <a:xfrm>
            <a:off x="952497" y="324000"/>
            <a:ext cx="11232000" cy="90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Labels and selectors</a:t>
            </a:r>
            <a:endParaRPr/>
          </a:p>
        </p:txBody>
      </p:sp>
      <p:sp>
        <p:nvSpPr>
          <p:cNvPr id="561" name="Google Shape;561;p34"/>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562" name="Google Shape;562;p34"/>
          <p:cNvSpPr txBox="1"/>
          <p:nvPr/>
        </p:nvSpPr>
        <p:spPr>
          <a:xfrm>
            <a:off x="1249400" y="1600775"/>
            <a:ext cx="3904200" cy="4550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Consolas"/>
                <a:ea typeface="Consolas"/>
                <a:cs typeface="Consolas"/>
                <a:sym typeface="Consolas"/>
              </a:rPr>
              <a:t>apiVersion: v1</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kind: Pod</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metadata:</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  name: mypod</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  labels:</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    app: MyApp</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    version: v1</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spec:</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  containers:</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  - name:  mycontainer</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    image: appv1</a:t>
            </a:r>
            <a:endParaRPr sz="2400">
              <a:latin typeface="Consolas"/>
              <a:ea typeface="Consolas"/>
              <a:cs typeface="Consolas"/>
              <a:sym typeface="Consolas"/>
            </a:endParaRPr>
          </a:p>
          <a:p>
            <a:pPr indent="0" lvl="0" marL="0" rtl="0" algn="l">
              <a:spcBef>
                <a:spcPts val="0"/>
              </a:spcBef>
              <a:spcAft>
                <a:spcPts val="0"/>
              </a:spcAft>
              <a:buNone/>
            </a:pPr>
            <a:r>
              <a:t/>
            </a:r>
            <a:endParaRPr sz="2400">
              <a:latin typeface="Consolas"/>
              <a:ea typeface="Consolas"/>
              <a:cs typeface="Consolas"/>
              <a:sym typeface="Consolas"/>
            </a:endParaRPr>
          </a:p>
          <a:p>
            <a:pPr indent="0" lvl="0" marL="0" rtl="0" algn="l">
              <a:spcBef>
                <a:spcPts val="0"/>
              </a:spcBef>
              <a:spcAft>
                <a:spcPts val="0"/>
              </a:spcAft>
              <a:buNone/>
            </a:pPr>
            <a:r>
              <a:t/>
            </a:r>
            <a:endParaRPr sz="2400">
              <a:latin typeface="Consolas"/>
              <a:ea typeface="Consolas"/>
              <a:cs typeface="Consolas"/>
              <a:sym typeface="Consolas"/>
            </a:endParaRPr>
          </a:p>
        </p:txBody>
      </p:sp>
      <p:sp>
        <p:nvSpPr>
          <p:cNvPr id="563" name="Google Shape;563;p34"/>
          <p:cNvSpPr/>
          <p:nvPr/>
        </p:nvSpPr>
        <p:spPr>
          <a:xfrm>
            <a:off x="1577125" y="3163950"/>
            <a:ext cx="2509500" cy="1122300"/>
          </a:xfrm>
          <a:prstGeom prst="rect">
            <a:avLst/>
          </a:prstGeom>
          <a:no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4"/>
          <p:cNvSpPr txBox="1"/>
          <p:nvPr/>
        </p:nvSpPr>
        <p:spPr>
          <a:xfrm>
            <a:off x="7382500" y="1600775"/>
            <a:ext cx="3560100" cy="4550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Consolas"/>
                <a:ea typeface="Consolas"/>
                <a:cs typeface="Consolas"/>
                <a:sym typeface="Consolas"/>
              </a:rPr>
              <a:t>apiVersion: v1</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kind: Service</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metadata:</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  name: myservice</a:t>
            </a:r>
            <a:endParaRPr sz="2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2400">
                <a:latin typeface="Consolas"/>
                <a:ea typeface="Consolas"/>
                <a:cs typeface="Consolas"/>
                <a:sym typeface="Consolas"/>
              </a:rPr>
              <a:t>spec:</a:t>
            </a:r>
            <a:endParaRPr sz="2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2400">
                <a:latin typeface="Consolas"/>
                <a:ea typeface="Consolas"/>
                <a:cs typeface="Consolas"/>
                <a:sym typeface="Consolas"/>
              </a:rPr>
              <a:t>  selector:</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    app: MyApp</a:t>
            </a:r>
            <a:endParaRPr sz="2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2400">
                <a:latin typeface="Consolas"/>
                <a:ea typeface="Consolas"/>
                <a:cs typeface="Consolas"/>
                <a:sym typeface="Consolas"/>
              </a:rPr>
              <a:t>    version: v1</a:t>
            </a:r>
            <a:endParaRPr sz="2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2400">
                <a:latin typeface="Consolas"/>
                <a:ea typeface="Consolas"/>
                <a:cs typeface="Consolas"/>
                <a:sym typeface="Consolas"/>
              </a:rPr>
              <a:t>  ports:</a:t>
            </a:r>
            <a:endParaRPr sz="2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2400">
                <a:latin typeface="Consolas"/>
                <a:ea typeface="Consolas"/>
                <a:cs typeface="Consolas"/>
                <a:sym typeface="Consolas"/>
              </a:rPr>
              <a:t>  - protocol: TCP</a:t>
            </a:r>
            <a:endParaRPr sz="2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2400">
                <a:latin typeface="Consolas"/>
                <a:ea typeface="Consolas"/>
                <a:cs typeface="Consolas"/>
                <a:sym typeface="Consolas"/>
              </a:rPr>
              <a:t>    port: 80</a:t>
            </a:r>
            <a:endParaRPr sz="2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2400">
                <a:latin typeface="Consolas"/>
                <a:ea typeface="Consolas"/>
                <a:cs typeface="Consolas"/>
                <a:sym typeface="Consolas"/>
              </a:rPr>
              <a:t>    targetPort: 8080</a:t>
            </a:r>
            <a:endParaRPr sz="2400">
              <a:latin typeface="Consolas"/>
              <a:ea typeface="Consolas"/>
              <a:cs typeface="Consolas"/>
              <a:sym typeface="Consolas"/>
            </a:endParaRPr>
          </a:p>
          <a:p>
            <a:pPr indent="0" lvl="0" marL="0" rtl="0" algn="l">
              <a:spcBef>
                <a:spcPts val="0"/>
              </a:spcBef>
              <a:spcAft>
                <a:spcPts val="0"/>
              </a:spcAft>
              <a:buNone/>
            </a:pPr>
            <a:r>
              <a:t/>
            </a:r>
            <a:endParaRPr sz="2400">
              <a:latin typeface="Consolas"/>
              <a:ea typeface="Consolas"/>
              <a:cs typeface="Consolas"/>
              <a:sym typeface="Consolas"/>
            </a:endParaRPr>
          </a:p>
          <a:p>
            <a:pPr indent="0" lvl="0" marL="0" rtl="0" algn="l">
              <a:spcBef>
                <a:spcPts val="0"/>
              </a:spcBef>
              <a:spcAft>
                <a:spcPts val="0"/>
              </a:spcAft>
              <a:buNone/>
            </a:pPr>
            <a:r>
              <a:t/>
            </a:r>
            <a:endParaRPr sz="2400">
              <a:latin typeface="Consolas"/>
              <a:ea typeface="Consolas"/>
              <a:cs typeface="Consolas"/>
              <a:sym typeface="Consolas"/>
            </a:endParaRPr>
          </a:p>
          <a:p>
            <a:pPr indent="0" lvl="0" marL="0" rtl="0" algn="l">
              <a:spcBef>
                <a:spcPts val="0"/>
              </a:spcBef>
              <a:spcAft>
                <a:spcPts val="0"/>
              </a:spcAft>
              <a:buNone/>
            </a:pPr>
            <a:r>
              <a:t/>
            </a:r>
            <a:endParaRPr sz="2400">
              <a:latin typeface="Consolas"/>
              <a:ea typeface="Consolas"/>
              <a:cs typeface="Consolas"/>
              <a:sym typeface="Consolas"/>
            </a:endParaRPr>
          </a:p>
        </p:txBody>
      </p:sp>
      <p:sp>
        <p:nvSpPr>
          <p:cNvPr id="565" name="Google Shape;565;p34"/>
          <p:cNvSpPr/>
          <p:nvPr/>
        </p:nvSpPr>
        <p:spPr>
          <a:xfrm>
            <a:off x="7738525" y="3486150"/>
            <a:ext cx="2509500" cy="1122300"/>
          </a:xfrm>
          <a:prstGeom prst="rect">
            <a:avLst/>
          </a:prstGeom>
          <a:no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6" name="Google Shape;566;p34"/>
          <p:cNvCxnSpPr>
            <a:stCxn id="563" idx="3"/>
            <a:endCxn id="565" idx="1"/>
          </p:cNvCxnSpPr>
          <p:nvPr/>
        </p:nvCxnSpPr>
        <p:spPr>
          <a:xfrm>
            <a:off x="4086625" y="3725100"/>
            <a:ext cx="3651900" cy="322200"/>
          </a:xfrm>
          <a:prstGeom prst="straightConnector1">
            <a:avLst/>
          </a:prstGeom>
          <a:noFill/>
          <a:ln cap="flat" cmpd="sng" w="28575">
            <a:solidFill>
              <a:schemeClr val="dk2"/>
            </a:solidFill>
            <a:prstDash val="solid"/>
            <a:round/>
            <a:headEnd len="med" w="med" type="triangl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7"/>
          <p:cNvSpPr txBox="1"/>
          <p:nvPr>
            <p:ph type="title"/>
          </p:nvPr>
        </p:nvSpPr>
        <p:spPr>
          <a:xfrm>
            <a:off x="952497" y="324000"/>
            <a:ext cx="11232000" cy="90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Pods</a:t>
            </a:r>
            <a:endParaRPr/>
          </a:p>
        </p:txBody>
      </p:sp>
      <p:sp>
        <p:nvSpPr>
          <p:cNvPr id="77" name="Google Shape;77;p17"/>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78" name="Google Shape;78;p17"/>
          <p:cNvSpPr txBox="1"/>
          <p:nvPr>
            <p:ph idx="1" type="body"/>
          </p:nvPr>
        </p:nvSpPr>
        <p:spPr>
          <a:xfrm>
            <a:off x="828000" y="1528300"/>
            <a:ext cx="5268000" cy="4680000"/>
          </a:xfrm>
          <a:prstGeom prst="rect">
            <a:avLst/>
          </a:prstGeom>
        </p:spPr>
        <p:txBody>
          <a:bodyPr anchorCtr="0" anchor="t" bIns="45700" lIns="90000" spcFirstLastPara="1" rIns="91425" wrap="square" tIns="46800">
            <a:noAutofit/>
          </a:bodyPr>
          <a:lstStyle/>
          <a:p>
            <a:pPr indent="-419100" lvl="0" marL="457200" rtl="0" algn="l">
              <a:lnSpc>
                <a:spcPct val="100000"/>
              </a:lnSpc>
              <a:spcBef>
                <a:spcPts val="1000"/>
              </a:spcBef>
              <a:spcAft>
                <a:spcPts val="0"/>
              </a:spcAft>
              <a:buSzPts val="3000"/>
              <a:buChar char="●"/>
            </a:pPr>
            <a:r>
              <a:rPr lang="en-US" sz="3000"/>
              <a:t>Smallest schedulable unit in k8s</a:t>
            </a:r>
            <a:endParaRPr sz="3000"/>
          </a:p>
          <a:p>
            <a:pPr indent="-419100" lvl="1" marL="914400" rtl="0" algn="l">
              <a:lnSpc>
                <a:spcPct val="100000"/>
              </a:lnSpc>
              <a:spcBef>
                <a:spcPts val="0"/>
              </a:spcBef>
              <a:spcAft>
                <a:spcPts val="0"/>
              </a:spcAft>
              <a:buSzPts val="3000"/>
              <a:buChar char="○"/>
            </a:pPr>
            <a:r>
              <a:rPr lang="en-US" sz="3000"/>
              <a:t>Can technically contain more than one container</a:t>
            </a:r>
            <a:endParaRPr sz="3000"/>
          </a:p>
          <a:p>
            <a:pPr indent="0" lvl="0" marL="914400" rtl="0" algn="l">
              <a:lnSpc>
                <a:spcPct val="100000"/>
              </a:lnSpc>
              <a:spcBef>
                <a:spcPts val="1000"/>
              </a:spcBef>
              <a:spcAft>
                <a:spcPts val="0"/>
              </a:spcAft>
              <a:buNone/>
            </a:pPr>
            <a:r>
              <a:t/>
            </a:r>
            <a:endParaRPr sz="3000"/>
          </a:p>
          <a:p>
            <a:pPr indent="-419100" lvl="0" marL="457200" rtl="0" algn="l">
              <a:lnSpc>
                <a:spcPct val="100000"/>
              </a:lnSpc>
              <a:spcBef>
                <a:spcPts val="1000"/>
              </a:spcBef>
              <a:spcAft>
                <a:spcPts val="0"/>
              </a:spcAft>
              <a:buSzPts val="3000"/>
              <a:buChar char="●"/>
            </a:pPr>
            <a:r>
              <a:rPr lang="en-US" sz="3000"/>
              <a:t>Atomic</a:t>
            </a:r>
            <a:endParaRPr sz="3000"/>
          </a:p>
          <a:p>
            <a:pPr indent="0" lvl="0" marL="457200" rtl="0" algn="l">
              <a:lnSpc>
                <a:spcPct val="100000"/>
              </a:lnSpc>
              <a:spcBef>
                <a:spcPts val="1000"/>
              </a:spcBef>
              <a:spcAft>
                <a:spcPts val="0"/>
              </a:spcAft>
              <a:buNone/>
            </a:pPr>
            <a:r>
              <a:t/>
            </a:r>
            <a:endParaRPr sz="3000"/>
          </a:p>
          <a:p>
            <a:pPr indent="-419100" lvl="0" marL="457200" rtl="0" algn="l">
              <a:lnSpc>
                <a:spcPct val="100000"/>
              </a:lnSpc>
              <a:spcBef>
                <a:spcPts val="1000"/>
              </a:spcBef>
              <a:spcAft>
                <a:spcPts val="0"/>
              </a:spcAft>
              <a:buSzPts val="3000"/>
              <a:buChar char="●"/>
            </a:pPr>
            <a:r>
              <a:rPr lang="en-US" sz="3000"/>
              <a:t>Ephemeral</a:t>
            </a:r>
            <a:endParaRPr sz="3000"/>
          </a:p>
        </p:txBody>
      </p:sp>
      <p:grpSp>
        <p:nvGrpSpPr>
          <p:cNvPr id="79" name="Google Shape;79;p17"/>
          <p:cNvGrpSpPr/>
          <p:nvPr/>
        </p:nvGrpSpPr>
        <p:grpSpPr>
          <a:xfrm>
            <a:off x="6876025" y="2392688"/>
            <a:ext cx="4271700" cy="2348400"/>
            <a:chOff x="6876025" y="2392688"/>
            <a:chExt cx="4271700" cy="2348400"/>
          </a:xfrm>
        </p:grpSpPr>
        <p:sp>
          <p:nvSpPr>
            <p:cNvPr id="80" name="Google Shape;80;p17"/>
            <p:cNvSpPr/>
            <p:nvPr/>
          </p:nvSpPr>
          <p:spPr>
            <a:xfrm>
              <a:off x="7028425" y="2545088"/>
              <a:ext cx="4119300" cy="2196000"/>
            </a:xfrm>
            <a:prstGeom prst="roundRect">
              <a:avLst>
                <a:gd fmla="val 16667" name="adj"/>
              </a:avLst>
            </a:prstGeom>
            <a:gradFill>
              <a:gsLst>
                <a:gs pos="0">
                  <a:srgbClr val="D9D9D9"/>
                </a:gs>
                <a:gs pos="100000">
                  <a:srgbClr val="F3F3F3"/>
                </a:gs>
              </a:gsLst>
              <a:lin ang="2700006" scaled="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grpSp>
          <p:nvGrpSpPr>
            <p:cNvPr id="81" name="Google Shape;81;p17"/>
            <p:cNvGrpSpPr/>
            <p:nvPr/>
          </p:nvGrpSpPr>
          <p:grpSpPr>
            <a:xfrm>
              <a:off x="6876025" y="2392688"/>
              <a:ext cx="4119300" cy="2196000"/>
              <a:chOff x="808725" y="2944675"/>
              <a:chExt cx="4119300" cy="2196000"/>
            </a:xfrm>
          </p:grpSpPr>
          <p:grpSp>
            <p:nvGrpSpPr>
              <p:cNvPr id="82" name="Google Shape;82;p17"/>
              <p:cNvGrpSpPr/>
              <p:nvPr/>
            </p:nvGrpSpPr>
            <p:grpSpPr>
              <a:xfrm>
                <a:off x="808725" y="2944675"/>
                <a:ext cx="4119300" cy="2196000"/>
                <a:chOff x="808725" y="2944675"/>
                <a:chExt cx="4119300" cy="2196000"/>
              </a:xfrm>
            </p:grpSpPr>
            <p:sp>
              <p:nvSpPr>
                <p:cNvPr id="83" name="Google Shape;83;p17"/>
                <p:cNvSpPr/>
                <p:nvPr/>
              </p:nvSpPr>
              <p:spPr>
                <a:xfrm>
                  <a:off x="808725" y="2944675"/>
                  <a:ext cx="4119300" cy="2196000"/>
                </a:xfrm>
                <a:prstGeom prst="roundRect">
                  <a:avLst>
                    <a:gd fmla="val 16667" name="adj"/>
                  </a:avLst>
                </a:prstGeom>
                <a:solidFill>
                  <a:srgbClr val="7EA3CE"/>
                </a:solidFill>
                <a:ln cap="flat" cmpd="sng" w="9525">
                  <a:solidFill>
                    <a:srgbClr val="44546A"/>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sp>
              <p:nvSpPr>
                <p:cNvPr id="84" name="Google Shape;84;p17"/>
                <p:cNvSpPr/>
                <p:nvPr/>
              </p:nvSpPr>
              <p:spPr>
                <a:xfrm>
                  <a:off x="1365475" y="3237225"/>
                  <a:ext cx="3000000" cy="1148700"/>
                </a:xfrm>
                <a:prstGeom prst="rect">
                  <a:avLst/>
                </a:prstGeom>
                <a:solidFill>
                  <a:srgbClr val="44546A">
                    <a:alpha val="46150"/>
                  </a:srgbClr>
                </a:solidFill>
                <a:ln cap="flat" cmpd="sng" w="9525">
                  <a:solidFill>
                    <a:srgbClr val="44546A"/>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a:t>Container</a:t>
                  </a:r>
                  <a:endParaRPr b="1"/>
                </a:p>
              </p:txBody>
            </p:sp>
            <p:sp>
              <p:nvSpPr>
                <p:cNvPr id="85" name="Google Shape;85;p17"/>
                <p:cNvSpPr/>
                <p:nvPr/>
              </p:nvSpPr>
              <p:spPr>
                <a:xfrm>
                  <a:off x="1571025" y="3617052"/>
                  <a:ext cx="2594700" cy="609000"/>
                </a:xfrm>
                <a:prstGeom prst="snip1Rect">
                  <a:avLst>
                    <a:gd fmla="val 16667" name="adj"/>
                  </a:avLst>
                </a:prstGeom>
                <a:solidFill>
                  <a:srgbClr val="93C47D"/>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solidFill>
                        <a:srgbClr val="6AA84F"/>
                      </a:solidFill>
                    </a:rPr>
                    <a:t>App</a:t>
                  </a:r>
                  <a:endParaRPr b="1" sz="3000">
                    <a:solidFill>
                      <a:srgbClr val="6AA84F"/>
                    </a:solidFill>
                  </a:endParaRPr>
                </a:p>
              </p:txBody>
            </p:sp>
          </p:grpSp>
          <p:sp>
            <p:nvSpPr>
              <p:cNvPr id="86" name="Google Shape;86;p17"/>
              <p:cNvSpPr txBox="1"/>
              <p:nvPr/>
            </p:nvSpPr>
            <p:spPr>
              <a:xfrm>
                <a:off x="1968675" y="4494975"/>
                <a:ext cx="1799400" cy="6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latin typeface="Helvetica Neue"/>
                    <a:ea typeface="Helvetica Neue"/>
                    <a:cs typeface="Helvetica Neue"/>
                    <a:sym typeface="Helvetica Neue"/>
                  </a:rPr>
                  <a:t>Pod</a:t>
                </a:r>
                <a:endParaRPr b="1" sz="3000">
                  <a:latin typeface="Helvetica Neue"/>
                  <a:ea typeface="Helvetica Neue"/>
                  <a:cs typeface="Helvetica Neue"/>
                  <a:sym typeface="Helvetica Neue"/>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1" name="Shape 571"/>
        <p:cNvGrpSpPr/>
        <p:nvPr/>
      </p:nvGrpSpPr>
      <p:grpSpPr>
        <a:xfrm>
          <a:off x="0" y="0"/>
          <a:ext cx="0" cy="0"/>
          <a:chOff x="0" y="0"/>
          <a:chExt cx="0" cy="0"/>
        </a:xfrm>
      </p:grpSpPr>
      <p:sp>
        <p:nvSpPr>
          <p:cNvPr id="572" name="Google Shape;572;p35"/>
          <p:cNvSpPr txBox="1"/>
          <p:nvPr>
            <p:ph type="title"/>
          </p:nvPr>
        </p:nvSpPr>
        <p:spPr>
          <a:xfrm>
            <a:off x="952497" y="324000"/>
            <a:ext cx="11232000" cy="90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Labels and selectors</a:t>
            </a:r>
            <a:endParaRPr/>
          </a:p>
        </p:txBody>
      </p:sp>
      <p:sp>
        <p:nvSpPr>
          <p:cNvPr id="573" name="Google Shape;573;p35"/>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pSp>
        <p:nvGrpSpPr>
          <p:cNvPr id="574" name="Google Shape;574;p35"/>
          <p:cNvGrpSpPr/>
          <p:nvPr/>
        </p:nvGrpSpPr>
        <p:grpSpPr>
          <a:xfrm>
            <a:off x="639641" y="4486356"/>
            <a:ext cx="2874854" cy="1580473"/>
            <a:chOff x="6876025" y="2392688"/>
            <a:chExt cx="4271700" cy="2348400"/>
          </a:xfrm>
        </p:grpSpPr>
        <p:sp>
          <p:nvSpPr>
            <p:cNvPr id="575" name="Google Shape;575;p35"/>
            <p:cNvSpPr/>
            <p:nvPr/>
          </p:nvSpPr>
          <p:spPr>
            <a:xfrm>
              <a:off x="7028425" y="2545088"/>
              <a:ext cx="4119300" cy="2196000"/>
            </a:xfrm>
            <a:prstGeom prst="roundRect">
              <a:avLst>
                <a:gd fmla="val 16667" name="adj"/>
              </a:avLst>
            </a:prstGeom>
            <a:gradFill>
              <a:gsLst>
                <a:gs pos="0">
                  <a:srgbClr val="D9D9D9"/>
                </a:gs>
                <a:gs pos="100000">
                  <a:srgbClr val="F3F3F3"/>
                </a:gs>
              </a:gsLst>
              <a:lin ang="2700006" scaled="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grpSp>
          <p:nvGrpSpPr>
            <p:cNvPr id="576" name="Google Shape;576;p35"/>
            <p:cNvGrpSpPr/>
            <p:nvPr/>
          </p:nvGrpSpPr>
          <p:grpSpPr>
            <a:xfrm>
              <a:off x="6876025" y="2392688"/>
              <a:ext cx="4119300" cy="2196000"/>
              <a:chOff x="808725" y="2944675"/>
              <a:chExt cx="4119300" cy="2196000"/>
            </a:xfrm>
          </p:grpSpPr>
          <p:grpSp>
            <p:nvGrpSpPr>
              <p:cNvPr id="577" name="Google Shape;577;p35"/>
              <p:cNvGrpSpPr/>
              <p:nvPr/>
            </p:nvGrpSpPr>
            <p:grpSpPr>
              <a:xfrm>
                <a:off x="808725" y="2944675"/>
                <a:ext cx="4119300" cy="2196000"/>
                <a:chOff x="808725" y="2944675"/>
                <a:chExt cx="4119300" cy="2196000"/>
              </a:xfrm>
            </p:grpSpPr>
            <p:sp>
              <p:nvSpPr>
                <p:cNvPr id="578" name="Google Shape;578;p35"/>
                <p:cNvSpPr/>
                <p:nvPr/>
              </p:nvSpPr>
              <p:spPr>
                <a:xfrm>
                  <a:off x="808725" y="2944675"/>
                  <a:ext cx="4119300" cy="2196000"/>
                </a:xfrm>
                <a:prstGeom prst="roundRect">
                  <a:avLst>
                    <a:gd fmla="val 16667" name="adj"/>
                  </a:avLst>
                </a:prstGeom>
                <a:solidFill>
                  <a:srgbClr val="7EA3CE"/>
                </a:solidFill>
                <a:ln cap="flat" cmpd="sng" w="9525">
                  <a:solidFill>
                    <a:srgbClr val="44546A"/>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sp>
              <p:nvSpPr>
                <p:cNvPr id="579" name="Google Shape;579;p35"/>
                <p:cNvSpPr/>
                <p:nvPr/>
              </p:nvSpPr>
              <p:spPr>
                <a:xfrm>
                  <a:off x="1365464" y="3237232"/>
                  <a:ext cx="3000000" cy="1257600"/>
                </a:xfrm>
                <a:prstGeom prst="rect">
                  <a:avLst/>
                </a:prstGeom>
                <a:solidFill>
                  <a:srgbClr val="44546A">
                    <a:alpha val="46150"/>
                  </a:srgbClr>
                </a:solidFill>
                <a:ln cap="flat" cmpd="sng" w="9525">
                  <a:solidFill>
                    <a:srgbClr val="44546A"/>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p>
              </p:txBody>
            </p:sp>
            <p:sp>
              <p:nvSpPr>
                <p:cNvPr id="580" name="Google Shape;580;p35"/>
                <p:cNvSpPr/>
                <p:nvPr/>
              </p:nvSpPr>
              <p:spPr>
                <a:xfrm>
                  <a:off x="1571001" y="3474989"/>
                  <a:ext cx="2594700" cy="864000"/>
                </a:xfrm>
                <a:prstGeom prst="snip1Rect">
                  <a:avLst>
                    <a:gd fmla="val 16667" name="adj"/>
                  </a:avLst>
                </a:prstGeom>
                <a:solidFill>
                  <a:srgbClr val="93C47D"/>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6AA84F"/>
                      </a:solidFill>
                    </a:rPr>
                    <a:t>App</a:t>
                  </a:r>
                  <a:endParaRPr b="1" sz="1800">
                    <a:solidFill>
                      <a:srgbClr val="6AA84F"/>
                    </a:solidFill>
                  </a:endParaRPr>
                </a:p>
              </p:txBody>
            </p:sp>
          </p:grpSp>
          <p:sp>
            <p:nvSpPr>
              <p:cNvPr id="581" name="Google Shape;581;p35"/>
              <p:cNvSpPr txBox="1"/>
              <p:nvPr/>
            </p:nvSpPr>
            <p:spPr>
              <a:xfrm>
                <a:off x="1968675" y="4494975"/>
                <a:ext cx="1799400" cy="6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latin typeface="Helvetica Neue"/>
                    <a:ea typeface="Helvetica Neue"/>
                    <a:cs typeface="Helvetica Neue"/>
                    <a:sym typeface="Helvetica Neue"/>
                  </a:rPr>
                  <a:t>Pod</a:t>
                </a:r>
                <a:endParaRPr b="1" sz="1800">
                  <a:latin typeface="Helvetica Neue"/>
                  <a:ea typeface="Helvetica Neue"/>
                  <a:cs typeface="Helvetica Neue"/>
                  <a:sym typeface="Helvetica Neue"/>
                </a:endParaRPr>
              </a:p>
            </p:txBody>
          </p:sp>
        </p:grpSp>
      </p:grpSp>
      <p:grpSp>
        <p:nvGrpSpPr>
          <p:cNvPr id="582" name="Google Shape;582;p35"/>
          <p:cNvGrpSpPr/>
          <p:nvPr/>
        </p:nvGrpSpPr>
        <p:grpSpPr>
          <a:xfrm>
            <a:off x="4521466" y="4486356"/>
            <a:ext cx="2874854" cy="1580473"/>
            <a:chOff x="6876025" y="2392688"/>
            <a:chExt cx="4271700" cy="2348400"/>
          </a:xfrm>
        </p:grpSpPr>
        <p:sp>
          <p:nvSpPr>
            <p:cNvPr id="583" name="Google Shape;583;p35"/>
            <p:cNvSpPr/>
            <p:nvPr/>
          </p:nvSpPr>
          <p:spPr>
            <a:xfrm>
              <a:off x="7028425" y="2545088"/>
              <a:ext cx="4119300" cy="2196000"/>
            </a:xfrm>
            <a:prstGeom prst="roundRect">
              <a:avLst>
                <a:gd fmla="val 16667" name="adj"/>
              </a:avLst>
            </a:prstGeom>
            <a:gradFill>
              <a:gsLst>
                <a:gs pos="0">
                  <a:srgbClr val="D9D9D9"/>
                </a:gs>
                <a:gs pos="100000">
                  <a:srgbClr val="F3F3F3"/>
                </a:gs>
              </a:gsLst>
              <a:lin ang="2700006" scaled="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grpSp>
          <p:nvGrpSpPr>
            <p:cNvPr id="584" name="Google Shape;584;p35"/>
            <p:cNvGrpSpPr/>
            <p:nvPr/>
          </p:nvGrpSpPr>
          <p:grpSpPr>
            <a:xfrm>
              <a:off x="6876025" y="2392688"/>
              <a:ext cx="4119300" cy="2196000"/>
              <a:chOff x="808725" y="2944675"/>
              <a:chExt cx="4119300" cy="2196000"/>
            </a:xfrm>
          </p:grpSpPr>
          <p:grpSp>
            <p:nvGrpSpPr>
              <p:cNvPr id="585" name="Google Shape;585;p35"/>
              <p:cNvGrpSpPr/>
              <p:nvPr/>
            </p:nvGrpSpPr>
            <p:grpSpPr>
              <a:xfrm>
                <a:off x="808725" y="2944675"/>
                <a:ext cx="4119300" cy="2196000"/>
                <a:chOff x="808725" y="2944675"/>
                <a:chExt cx="4119300" cy="2196000"/>
              </a:xfrm>
            </p:grpSpPr>
            <p:sp>
              <p:nvSpPr>
                <p:cNvPr id="586" name="Google Shape;586;p35"/>
                <p:cNvSpPr/>
                <p:nvPr/>
              </p:nvSpPr>
              <p:spPr>
                <a:xfrm>
                  <a:off x="808725" y="2944675"/>
                  <a:ext cx="4119300" cy="2196000"/>
                </a:xfrm>
                <a:prstGeom prst="roundRect">
                  <a:avLst>
                    <a:gd fmla="val 16667" name="adj"/>
                  </a:avLst>
                </a:prstGeom>
                <a:solidFill>
                  <a:srgbClr val="7EA3CE"/>
                </a:solidFill>
                <a:ln cap="flat" cmpd="sng" w="9525">
                  <a:solidFill>
                    <a:srgbClr val="44546A"/>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sp>
              <p:nvSpPr>
                <p:cNvPr id="587" name="Google Shape;587;p35"/>
                <p:cNvSpPr/>
                <p:nvPr/>
              </p:nvSpPr>
              <p:spPr>
                <a:xfrm>
                  <a:off x="1365464" y="3237232"/>
                  <a:ext cx="3000000" cy="1257600"/>
                </a:xfrm>
                <a:prstGeom prst="rect">
                  <a:avLst/>
                </a:prstGeom>
                <a:solidFill>
                  <a:srgbClr val="44546A">
                    <a:alpha val="46150"/>
                  </a:srgbClr>
                </a:solidFill>
                <a:ln cap="flat" cmpd="sng" w="9525">
                  <a:solidFill>
                    <a:srgbClr val="44546A"/>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p>
              </p:txBody>
            </p:sp>
            <p:sp>
              <p:nvSpPr>
                <p:cNvPr id="588" name="Google Shape;588;p35"/>
                <p:cNvSpPr/>
                <p:nvPr/>
              </p:nvSpPr>
              <p:spPr>
                <a:xfrm>
                  <a:off x="1571001" y="3474989"/>
                  <a:ext cx="2594700" cy="864000"/>
                </a:xfrm>
                <a:prstGeom prst="snip1Rect">
                  <a:avLst>
                    <a:gd fmla="val 16667" name="adj"/>
                  </a:avLst>
                </a:prstGeom>
                <a:solidFill>
                  <a:srgbClr val="93C47D"/>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6AA84F"/>
                      </a:solidFill>
                    </a:rPr>
                    <a:t>App</a:t>
                  </a:r>
                  <a:endParaRPr b="1" sz="1800">
                    <a:solidFill>
                      <a:srgbClr val="6AA84F"/>
                    </a:solidFill>
                  </a:endParaRPr>
                </a:p>
              </p:txBody>
            </p:sp>
          </p:grpSp>
          <p:sp>
            <p:nvSpPr>
              <p:cNvPr id="589" name="Google Shape;589;p35"/>
              <p:cNvSpPr txBox="1"/>
              <p:nvPr/>
            </p:nvSpPr>
            <p:spPr>
              <a:xfrm>
                <a:off x="1968675" y="4494975"/>
                <a:ext cx="1799400" cy="6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latin typeface="Helvetica Neue"/>
                    <a:ea typeface="Helvetica Neue"/>
                    <a:cs typeface="Helvetica Neue"/>
                    <a:sym typeface="Helvetica Neue"/>
                  </a:rPr>
                  <a:t>Pod</a:t>
                </a:r>
                <a:endParaRPr b="1" sz="1800">
                  <a:latin typeface="Helvetica Neue"/>
                  <a:ea typeface="Helvetica Neue"/>
                  <a:cs typeface="Helvetica Neue"/>
                  <a:sym typeface="Helvetica Neue"/>
                </a:endParaRPr>
              </a:p>
            </p:txBody>
          </p:sp>
        </p:grpSp>
      </p:grpSp>
      <p:grpSp>
        <p:nvGrpSpPr>
          <p:cNvPr id="590" name="Google Shape;590;p35"/>
          <p:cNvGrpSpPr/>
          <p:nvPr/>
        </p:nvGrpSpPr>
        <p:grpSpPr>
          <a:xfrm>
            <a:off x="8192666" y="1731631"/>
            <a:ext cx="2874854" cy="1580473"/>
            <a:chOff x="6876025" y="2392688"/>
            <a:chExt cx="4271700" cy="2348400"/>
          </a:xfrm>
        </p:grpSpPr>
        <p:sp>
          <p:nvSpPr>
            <p:cNvPr id="591" name="Google Shape;591;p35"/>
            <p:cNvSpPr/>
            <p:nvPr/>
          </p:nvSpPr>
          <p:spPr>
            <a:xfrm>
              <a:off x="7028425" y="2545088"/>
              <a:ext cx="4119300" cy="2196000"/>
            </a:xfrm>
            <a:prstGeom prst="roundRect">
              <a:avLst>
                <a:gd fmla="val 16667" name="adj"/>
              </a:avLst>
            </a:prstGeom>
            <a:gradFill>
              <a:gsLst>
                <a:gs pos="0">
                  <a:srgbClr val="D9D9D9"/>
                </a:gs>
                <a:gs pos="100000">
                  <a:srgbClr val="F3F3F3"/>
                </a:gs>
              </a:gsLst>
              <a:lin ang="2700006" scaled="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grpSp>
          <p:nvGrpSpPr>
            <p:cNvPr id="592" name="Google Shape;592;p35"/>
            <p:cNvGrpSpPr/>
            <p:nvPr/>
          </p:nvGrpSpPr>
          <p:grpSpPr>
            <a:xfrm>
              <a:off x="6876025" y="2392688"/>
              <a:ext cx="4119300" cy="2196000"/>
              <a:chOff x="808725" y="2944675"/>
              <a:chExt cx="4119300" cy="2196000"/>
            </a:xfrm>
          </p:grpSpPr>
          <p:grpSp>
            <p:nvGrpSpPr>
              <p:cNvPr id="593" name="Google Shape;593;p35"/>
              <p:cNvGrpSpPr/>
              <p:nvPr/>
            </p:nvGrpSpPr>
            <p:grpSpPr>
              <a:xfrm>
                <a:off x="808725" y="2944675"/>
                <a:ext cx="4119300" cy="2196000"/>
                <a:chOff x="808725" y="2944675"/>
                <a:chExt cx="4119300" cy="2196000"/>
              </a:xfrm>
            </p:grpSpPr>
            <p:sp>
              <p:nvSpPr>
                <p:cNvPr id="594" name="Google Shape;594;p35"/>
                <p:cNvSpPr/>
                <p:nvPr/>
              </p:nvSpPr>
              <p:spPr>
                <a:xfrm>
                  <a:off x="808725" y="2944675"/>
                  <a:ext cx="4119300" cy="2196000"/>
                </a:xfrm>
                <a:prstGeom prst="roundRect">
                  <a:avLst>
                    <a:gd fmla="val 16667" name="adj"/>
                  </a:avLst>
                </a:prstGeom>
                <a:solidFill>
                  <a:srgbClr val="7EA3CE"/>
                </a:solidFill>
                <a:ln cap="flat" cmpd="sng" w="9525">
                  <a:solidFill>
                    <a:srgbClr val="44546A"/>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sp>
              <p:nvSpPr>
                <p:cNvPr id="595" name="Google Shape;595;p35"/>
                <p:cNvSpPr/>
                <p:nvPr/>
              </p:nvSpPr>
              <p:spPr>
                <a:xfrm>
                  <a:off x="1365464" y="3237232"/>
                  <a:ext cx="3000000" cy="1257600"/>
                </a:xfrm>
                <a:prstGeom prst="rect">
                  <a:avLst/>
                </a:prstGeom>
                <a:solidFill>
                  <a:srgbClr val="44546A">
                    <a:alpha val="46150"/>
                  </a:srgbClr>
                </a:solidFill>
                <a:ln cap="flat" cmpd="sng" w="9525">
                  <a:solidFill>
                    <a:srgbClr val="44546A"/>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p>
              </p:txBody>
            </p:sp>
            <p:sp>
              <p:nvSpPr>
                <p:cNvPr id="596" name="Google Shape;596;p35"/>
                <p:cNvSpPr/>
                <p:nvPr/>
              </p:nvSpPr>
              <p:spPr>
                <a:xfrm>
                  <a:off x="1571001" y="3474989"/>
                  <a:ext cx="2594700" cy="864000"/>
                </a:xfrm>
                <a:prstGeom prst="snip1Rect">
                  <a:avLst>
                    <a:gd fmla="val 16667" name="adj"/>
                  </a:avLst>
                </a:prstGeom>
                <a:solidFill>
                  <a:srgbClr val="F1C232"/>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BF9000"/>
                      </a:solidFill>
                    </a:rPr>
                    <a:t>App</a:t>
                  </a:r>
                  <a:endParaRPr b="1" sz="1800">
                    <a:solidFill>
                      <a:srgbClr val="BF9000"/>
                    </a:solidFill>
                  </a:endParaRPr>
                </a:p>
              </p:txBody>
            </p:sp>
          </p:grpSp>
          <p:sp>
            <p:nvSpPr>
              <p:cNvPr id="597" name="Google Shape;597;p35"/>
              <p:cNvSpPr txBox="1"/>
              <p:nvPr/>
            </p:nvSpPr>
            <p:spPr>
              <a:xfrm>
                <a:off x="1968675" y="4494975"/>
                <a:ext cx="1799400" cy="6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latin typeface="Helvetica Neue"/>
                    <a:ea typeface="Helvetica Neue"/>
                    <a:cs typeface="Helvetica Neue"/>
                    <a:sym typeface="Helvetica Neue"/>
                  </a:rPr>
                  <a:t>Pod</a:t>
                </a:r>
                <a:endParaRPr b="1" sz="1800">
                  <a:latin typeface="Helvetica Neue"/>
                  <a:ea typeface="Helvetica Neue"/>
                  <a:cs typeface="Helvetica Neue"/>
                  <a:sym typeface="Helvetica Neue"/>
                </a:endParaRPr>
              </a:p>
            </p:txBody>
          </p:sp>
        </p:grpSp>
      </p:grpSp>
      <p:grpSp>
        <p:nvGrpSpPr>
          <p:cNvPr id="598" name="Google Shape;598;p35"/>
          <p:cNvGrpSpPr/>
          <p:nvPr/>
        </p:nvGrpSpPr>
        <p:grpSpPr>
          <a:xfrm>
            <a:off x="2072099" y="1731632"/>
            <a:ext cx="4091920" cy="1719198"/>
            <a:chOff x="1562859" y="2228800"/>
            <a:chExt cx="1369497" cy="969600"/>
          </a:xfrm>
        </p:grpSpPr>
        <p:sp>
          <p:nvSpPr>
            <p:cNvPr id="599" name="Google Shape;599;p35"/>
            <p:cNvSpPr/>
            <p:nvPr/>
          </p:nvSpPr>
          <p:spPr>
            <a:xfrm>
              <a:off x="1613557" y="2305000"/>
              <a:ext cx="1318800" cy="893400"/>
            </a:xfrm>
            <a:prstGeom prst="roundRect">
              <a:avLst>
                <a:gd fmla="val 16667" name="adj"/>
              </a:avLst>
            </a:prstGeom>
            <a:gradFill>
              <a:gsLst>
                <a:gs pos="0">
                  <a:srgbClr val="D9D9D9"/>
                </a:gs>
                <a:gs pos="100000">
                  <a:srgbClr val="F3F3F3"/>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600" name="Google Shape;600;p35"/>
            <p:cNvSpPr/>
            <p:nvPr/>
          </p:nvSpPr>
          <p:spPr>
            <a:xfrm>
              <a:off x="1562859" y="2228800"/>
              <a:ext cx="1318800" cy="893400"/>
            </a:xfrm>
            <a:prstGeom prst="roundRect">
              <a:avLst>
                <a:gd fmla="val 16667" name="adj"/>
              </a:avLst>
            </a:prstGeom>
            <a:solidFill>
              <a:srgbClr val="A4A3D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Service</a:t>
              </a:r>
              <a:endParaRPr b="1" sz="2400"/>
            </a:p>
          </p:txBody>
        </p:sp>
      </p:grpSp>
      <p:grpSp>
        <p:nvGrpSpPr>
          <p:cNvPr id="601" name="Google Shape;601;p35"/>
          <p:cNvGrpSpPr/>
          <p:nvPr/>
        </p:nvGrpSpPr>
        <p:grpSpPr>
          <a:xfrm>
            <a:off x="5168550" y="1848725"/>
            <a:ext cx="1580700" cy="435300"/>
            <a:chOff x="5073275" y="1952625"/>
            <a:chExt cx="1580700" cy="435300"/>
          </a:xfrm>
        </p:grpSpPr>
        <p:sp>
          <p:nvSpPr>
            <p:cNvPr id="602" name="Google Shape;602;p35"/>
            <p:cNvSpPr/>
            <p:nvPr/>
          </p:nvSpPr>
          <p:spPr>
            <a:xfrm rot="-5400000">
              <a:off x="5645975" y="1379925"/>
              <a:ext cx="435300" cy="1580700"/>
            </a:xfrm>
            <a:prstGeom prst="snip2SameRect">
              <a:avLst>
                <a:gd fmla="val 16667" name="adj1"/>
                <a:gd fmla="val 0"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5"/>
            <p:cNvSpPr txBox="1"/>
            <p:nvPr/>
          </p:nvSpPr>
          <p:spPr>
            <a:xfrm>
              <a:off x="5175125" y="2021025"/>
              <a:ext cx="1349700" cy="29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latin typeface="Helvetica Neue"/>
                  <a:ea typeface="Helvetica Neue"/>
                  <a:cs typeface="Helvetica Neue"/>
                  <a:sym typeface="Helvetica Neue"/>
                </a:rPr>
                <a:t>app: frontend</a:t>
              </a:r>
              <a:endParaRPr b="1">
                <a:latin typeface="Helvetica Neue"/>
                <a:ea typeface="Helvetica Neue"/>
                <a:cs typeface="Helvetica Neue"/>
                <a:sym typeface="Helvetica Neue"/>
              </a:endParaRPr>
            </a:p>
          </p:txBody>
        </p:sp>
      </p:grpSp>
      <p:grpSp>
        <p:nvGrpSpPr>
          <p:cNvPr id="604" name="Google Shape;604;p35"/>
          <p:cNvGrpSpPr/>
          <p:nvPr/>
        </p:nvGrpSpPr>
        <p:grpSpPr>
          <a:xfrm>
            <a:off x="2704593" y="4564225"/>
            <a:ext cx="1610891" cy="435300"/>
            <a:chOff x="5073275" y="1952625"/>
            <a:chExt cx="1580700" cy="435300"/>
          </a:xfrm>
        </p:grpSpPr>
        <p:sp>
          <p:nvSpPr>
            <p:cNvPr id="605" name="Google Shape;605;p35"/>
            <p:cNvSpPr/>
            <p:nvPr/>
          </p:nvSpPr>
          <p:spPr>
            <a:xfrm rot="-5400000">
              <a:off x="5645975" y="1379925"/>
              <a:ext cx="435300" cy="1580700"/>
            </a:xfrm>
            <a:prstGeom prst="snip2SameRect">
              <a:avLst>
                <a:gd fmla="val 16667" name="adj1"/>
                <a:gd fmla="val 0"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5"/>
            <p:cNvSpPr txBox="1"/>
            <p:nvPr/>
          </p:nvSpPr>
          <p:spPr>
            <a:xfrm>
              <a:off x="5175125" y="2021025"/>
              <a:ext cx="1349700" cy="29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latin typeface="Helvetica Neue"/>
                  <a:ea typeface="Helvetica Neue"/>
                  <a:cs typeface="Helvetica Neue"/>
                  <a:sym typeface="Helvetica Neue"/>
                </a:rPr>
                <a:t>app: frontend</a:t>
              </a:r>
              <a:endParaRPr b="1">
                <a:latin typeface="Helvetica Neue"/>
                <a:ea typeface="Helvetica Neue"/>
                <a:cs typeface="Helvetica Neue"/>
                <a:sym typeface="Helvetica Neue"/>
              </a:endParaRPr>
            </a:p>
          </p:txBody>
        </p:sp>
      </p:grpSp>
      <p:grpSp>
        <p:nvGrpSpPr>
          <p:cNvPr id="607" name="Google Shape;607;p35"/>
          <p:cNvGrpSpPr/>
          <p:nvPr/>
        </p:nvGrpSpPr>
        <p:grpSpPr>
          <a:xfrm>
            <a:off x="6611975" y="4564225"/>
            <a:ext cx="1580700" cy="435300"/>
            <a:chOff x="5073275" y="1952625"/>
            <a:chExt cx="1580700" cy="435300"/>
          </a:xfrm>
        </p:grpSpPr>
        <p:sp>
          <p:nvSpPr>
            <p:cNvPr id="608" name="Google Shape;608;p35"/>
            <p:cNvSpPr/>
            <p:nvPr/>
          </p:nvSpPr>
          <p:spPr>
            <a:xfrm rot="-5400000">
              <a:off x="5645975" y="1379925"/>
              <a:ext cx="435300" cy="1580700"/>
            </a:xfrm>
            <a:prstGeom prst="snip2SameRect">
              <a:avLst>
                <a:gd fmla="val 16667" name="adj1"/>
                <a:gd fmla="val 0"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5"/>
            <p:cNvSpPr txBox="1"/>
            <p:nvPr/>
          </p:nvSpPr>
          <p:spPr>
            <a:xfrm>
              <a:off x="5175125" y="2021025"/>
              <a:ext cx="1349700" cy="29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latin typeface="Helvetica Neue"/>
                  <a:ea typeface="Helvetica Neue"/>
                  <a:cs typeface="Helvetica Neue"/>
                  <a:sym typeface="Helvetica Neue"/>
                </a:rPr>
                <a:t>app: frontend</a:t>
              </a:r>
              <a:endParaRPr b="1">
                <a:latin typeface="Helvetica Neue"/>
                <a:ea typeface="Helvetica Neue"/>
                <a:cs typeface="Helvetica Neue"/>
                <a:sym typeface="Helvetica Neue"/>
              </a:endParaRPr>
            </a:p>
          </p:txBody>
        </p:sp>
      </p:grpSp>
      <p:grpSp>
        <p:nvGrpSpPr>
          <p:cNvPr id="610" name="Google Shape;610;p35"/>
          <p:cNvGrpSpPr/>
          <p:nvPr/>
        </p:nvGrpSpPr>
        <p:grpSpPr>
          <a:xfrm>
            <a:off x="10364700" y="1848725"/>
            <a:ext cx="1580700" cy="435300"/>
            <a:chOff x="5073275" y="1952625"/>
            <a:chExt cx="1580700" cy="435300"/>
          </a:xfrm>
        </p:grpSpPr>
        <p:sp>
          <p:nvSpPr>
            <p:cNvPr id="611" name="Google Shape;611;p35"/>
            <p:cNvSpPr/>
            <p:nvPr/>
          </p:nvSpPr>
          <p:spPr>
            <a:xfrm rot="-5400000">
              <a:off x="5645975" y="1379925"/>
              <a:ext cx="435300" cy="1580700"/>
            </a:xfrm>
            <a:prstGeom prst="snip2SameRect">
              <a:avLst>
                <a:gd fmla="val 16667" name="adj1"/>
                <a:gd fmla="val 0"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5"/>
            <p:cNvSpPr txBox="1"/>
            <p:nvPr/>
          </p:nvSpPr>
          <p:spPr>
            <a:xfrm>
              <a:off x="5175125" y="2021025"/>
              <a:ext cx="1349700" cy="29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latin typeface="Helvetica Neue"/>
                  <a:ea typeface="Helvetica Neue"/>
                  <a:cs typeface="Helvetica Neue"/>
                  <a:sym typeface="Helvetica Neue"/>
                </a:rPr>
                <a:t>app: backend</a:t>
              </a:r>
              <a:endParaRPr b="1">
                <a:latin typeface="Helvetica Neue"/>
                <a:ea typeface="Helvetica Neue"/>
                <a:cs typeface="Helvetica Neue"/>
                <a:sym typeface="Helvetica Neue"/>
              </a:endParaRPr>
            </a:p>
          </p:txBody>
        </p:sp>
      </p:grpSp>
      <p:cxnSp>
        <p:nvCxnSpPr>
          <p:cNvPr id="613" name="Google Shape;613;p35"/>
          <p:cNvCxnSpPr>
            <a:stCxn id="600" idx="2"/>
            <a:endCxn id="578" idx="0"/>
          </p:cNvCxnSpPr>
          <p:nvPr/>
        </p:nvCxnSpPr>
        <p:spPr>
          <a:xfrm flipH="1">
            <a:off x="2025720" y="3315720"/>
            <a:ext cx="2016600" cy="1170600"/>
          </a:xfrm>
          <a:prstGeom prst="straightConnector1">
            <a:avLst/>
          </a:prstGeom>
          <a:noFill/>
          <a:ln cap="flat" cmpd="sng" w="28575">
            <a:solidFill>
              <a:schemeClr val="dk2"/>
            </a:solidFill>
            <a:prstDash val="solid"/>
            <a:round/>
            <a:headEnd len="med" w="med" type="none"/>
            <a:tailEnd len="med" w="med" type="triangle"/>
          </a:ln>
        </p:spPr>
      </p:cxnSp>
      <p:cxnSp>
        <p:nvCxnSpPr>
          <p:cNvPr id="614" name="Google Shape;614;p35"/>
          <p:cNvCxnSpPr>
            <a:stCxn id="600" idx="2"/>
            <a:endCxn id="586" idx="0"/>
          </p:cNvCxnSpPr>
          <p:nvPr/>
        </p:nvCxnSpPr>
        <p:spPr>
          <a:xfrm>
            <a:off x="4042320" y="3315720"/>
            <a:ext cx="1865400" cy="11706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Google Shape;620;p36"/>
          <p:cNvSpPr txBox="1"/>
          <p:nvPr>
            <p:ph type="title"/>
          </p:nvPr>
        </p:nvSpPr>
        <p:spPr>
          <a:xfrm>
            <a:off x="952497" y="324000"/>
            <a:ext cx="11232000" cy="90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Labels and selectors</a:t>
            </a:r>
            <a:endParaRPr/>
          </a:p>
        </p:txBody>
      </p:sp>
      <p:sp>
        <p:nvSpPr>
          <p:cNvPr id="621" name="Google Shape;621;p36"/>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pSp>
        <p:nvGrpSpPr>
          <p:cNvPr id="622" name="Google Shape;622;p36"/>
          <p:cNvGrpSpPr/>
          <p:nvPr/>
        </p:nvGrpSpPr>
        <p:grpSpPr>
          <a:xfrm>
            <a:off x="2319478" y="4486356"/>
            <a:ext cx="2874854" cy="1580473"/>
            <a:chOff x="6876025" y="2392688"/>
            <a:chExt cx="4271700" cy="2348400"/>
          </a:xfrm>
        </p:grpSpPr>
        <p:sp>
          <p:nvSpPr>
            <p:cNvPr id="623" name="Google Shape;623;p36"/>
            <p:cNvSpPr/>
            <p:nvPr/>
          </p:nvSpPr>
          <p:spPr>
            <a:xfrm>
              <a:off x="7028425" y="2545088"/>
              <a:ext cx="4119300" cy="2196000"/>
            </a:xfrm>
            <a:prstGeom prst="roundRect">
              <a:avLst>
                <a:gd fmla="val 16667" name="adj"/>
              </a:avLst>
            </a:prstGeom>
            <a:gradFill>
              <a:gsLst>
                <a:gs pos="0">
                  <a:srgbClr val="D9D9D9"/>
                </a:gs>
                <a:gs pos="100000">
                  <a:srgbClr val="F3F3F3"/>
                </a:gs>
              </a:gsLst>
              <a:lin ang="2700006" scaled="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grpSp>
          <p:nvGrpSpPr>
            <p:cNvPr id="624" name="Google Shape;624;p36"/>
            <p:cNvGrpSpPr/>
            <p:nvPr/>
          </p:nvGrpSpPr>
          <p:grpSpPr>
            <a:xfrm>
              <a:off x="6876025" y="2392688"/>
              <a:ext cx="4119300" cy="2196000"/>
              <a:chOff x="808725" y="2944675"/>
              <a:chExt cx="4119300" cy="2196000"/>
            </a:xfrm>
          </p:grpSpPr>
          <p:grpSp>
            <p:nvGrpSpPr>
              <p:cNvPr id="625" name="Google Shape;625;p36"/>
              <p:cNvGrpSpPr/>
              <p:nvPr/>
            </p:nvGrpSpPr>
            <p:grpSpPr>
              <a:xfrm>
                <a:off x="808725" y="2944675"/>
                <a:ext cx="4119300" cy="2196000"/>
                <a:chOff x="808725" y="2944675"/>
                <a:chExt cx="4119300" cy="2196000"/>
              </a:xfrm>
            </p:grpSpPr>
            <p:sp>
              <p:nvSpPr>
                <p:cNvPr id="626" name="Google Shape;626;p36"/>
                <p:cNvSpPr/>
                <p:nvPr/>
              </p:nvSpPr>
              <p:spPr>
                <a:xfrm>
                  <a:off x="808725" y="2944675"/>
                  <a:ext cx="4119300" cy="2196000"/>
                </a:xfrm>
                <a:prstGeom prst="roundRect">
                  <a:avLst>
                    <a:gd fmla="val 16667" name="adj"/>
                  </a:avLst>
                </a:prstGeom>
                <a:solidFill>
                  <a:srgbClr val="7EA3CE"/>
                </a:solidFill>
                <a:ln cap="flat" cmpd="sng" w="9525">
                  <a:solidFill>
                    <a:srgbClr val="44546A"/>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sp>
              <p:nvSpPr>
                <p:cNvPr id="627" name="Google Shape;627;p36"/>
                <p:cNvSpPr/>
                <p:nvPr/>
              </p:nvSpPr>
              <p:spPr>
                <a:xfrm>
                  <a:off x="1365464" y="3237232"/>
                  <a:ext cx="3000000" cy="1257600"/>
                </a:xfrm>
                <a:prstGeom prst="rect">
                  <a:avLst/>
                </a:prstGeom>
                <a:solidFill>
                  <a:srgbClr val="44546A">
                    <a:alpha val="46150"/>
                  </a:srgbClr>
                </a:solidFill>
                <a:ln cap="flat" cmpd="sng" w="9525">
                  <a:solidFill>
                    <a:srgbClr val="44546A"/>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p>
              </p:txBody>
            </p:sp>
            <p:sp>
              <p:nvSpPr>
                <p:cNvPr id="628" name="Google Shape;628;p36"/>
                <p:cNvSpPr/>
                <p:nvPr/>
              </p:nvSpPr>
              <p:spPr>
                <a:xfrm>
                  <a:off x="1571001" y="3474989"/>
                  <a:ext cx="2594700" cy="864000"/>
                </a:xfrm>
                <a:prstGeom prst="snip1Rect">
                  <a:avLst>
                    <a:gd fmla="val 16667" name="adj"/>
                  </a:avLst>
                </a:prstGeom>
                <a:solidFill>
                  <a:srgbClr val="93C47D"/>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6AA84F"/>
                      </a:solidFill>
                    </a:rPr>
                    <a:t>App</a:t>
                  </a:r>
                  <a:endParaRPr b="1" sz="1800">
                    <a:solidFill>
                      <a:srgbClr val="6AA84F"/>
                    </a:solidFill>
                  </a:endParaRPr>
                </a:p>
              </p:txBody>
            </p:sp>
          </p:grpSp>
          <p:sp>
            <p:nvSpPr>
              <p:cNvPr id="629" name="Google Shape;629;p36"/>
              <p:cNvSpPr txBox="1"/>
              <p:nvPr/>
            </p:nvSpPr>
            <p:spPr>
              <a:xfrm>
                <a:off x="1968675" y="4494975"/>
                <a:ext cx="1799400" cy="6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latin typeface="Helvetica Neue"/>
                    <a:ea typeface="Helvetica Neue"/>
                    <a:cs typeface="Helvetica Neue"/>
                    <a:sym typeface="Helvetica Neue"/>
                  </a:rPr>
                  <a:t>Pod</a:t>
                </a:r>
                <a:endParaRPr b="1" sz="1800">
                  <a:latin typeface="Helvetica Neue"/>
                  <a:ea typeface="Helvetica Neue"/>
                  <a:cs typeface="Helvetica Neue"/>
                  <a:sym typeface="Helvetica Neue"/>
                </a:endParaRPr>
              </a:p>
            </p:txBody>
          </p:sp>
        </p:grpSp>
      </p:grpSp>
      <p:grpSp>
        <p:nvGrpSpPr>
          <p:cNvPr id="630" name="Google Shape;630;p36"/>
          <p:cNvGrpSpPr/>
          <p:nvPr/>
        </p:nvGrpSpPr>
        <p:grpSpPr>
          <a:xfrm>
            <a:off x="6201303" y="4486356"/>
            <a:ext cx="2874854" cy="1580473"/>
            <a:chOff x="6876025" y="2392688"/>
            <a:chExt cx="4271700" cy="2348400"/>
          </a:xfrm>
        </p:grpSpPr>
        <p:sp>
          <p:nvSpPr>
            <p:cNvPr id="631" name="Google Shape;631;p36"/>
            <p:cNvSpPr/>
            <p:nvPr/>
          </p:nvSpPr>
          <p:spPr>
            <a:xfrm>
              <a:off x="7028425" y="2545088"/>
              <a:ext cx="4119300" cy="2196000"/>
            </a:xfrm>
            <a:prstGeom prst="roundRect">
              <a:avLst>
                <a:gd fmla="val 16667" name="adj"/>
              </a:avLst>
            </a:prstGeom>
            <a:gradFill>
              <a:gsLst>
                <a:gs pos="0">
                  <a:srgbClr val="D9D9D9"/>
                </a:gs>
                <a:gs pos="100000">
                  <a:srgbClr val="F3F3F3"/>
                </a:gs>
              </a:gsLst>
              <a:lin ang="2700006" scaled="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grpSp>
          <p:nvGrpSpPr>
            <p:cNvPr id="632" name="Google Shape;632;p36"/>
            <p:cNvGrpSpPr/>
            <p:nvPr/>
          </p:nvGrpSpPr>
          <p:grpSpPr>
            <a:xfrm>
              <a:off x="6876025" y="2392688"/>
              <a:ext cx="4119300" cy="2196000"/>
              <a:chOff x="808725" y="2944675"/>
              <a:chExt cx="4119300" cy="2196000"/>
            </a:xfrm>
          </p:grpSpPr>
          <p:grpSp>
            <p:nvGrpSpPr>
              <p:cNvPr id="633" name="Google Shape;633;p36"/>
              <p:cNvGrpSpPr/>
              <p:nvPr/>
            </p:nvGrpSpPr>
            <p:grpSpPr>
              <a:xfrm>
                <a:off x="808725" y="2944675"/>
                <a:ext cx="4119300" cy="2196000"/>
                <a:chOff x="808725" y="2944675"/>
                <a:chExt cx="4119300" cy="2196000"/>
              </a:xfrm>
            </p:grpSpPr>
            <p:sp>
              <p:nvSpPr>
                <p:cNvPr id="634" name="Google Shape;634;p36"/>
                <p:cNvSpPr/>
                <p:nvPr/>
              </p:nvSpPr>
              <p:spPr>
                <a:xfrm>
                  <a:off x="808725" y="2944675"/>
                  <a:ext cx="4119300" cy="2196000"/>
                </a:xfrm>
                <a:prstGeom prst="roundRect">
                  <a:avLst>
                    <a:gd fmla="val 16667" name="adj"/>
                  </a:avLst>
                </a:prstGeom>
                <a:solidFill>
                  <a:srgbClr val="7EA3CE"/>
                </a:solidFill>
                <a:ln cap="flat" cmpd="sng" w="9525">
                  <a:solidFill>
                    <a:srgbClr val="44546A"/>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sp>
              <p:nvSpPr>
                <p:cNvPr id="635" name="Google Shape;635;p36"/>
                <p:cNvSpPr/>
                <p:nvPr/>
              </p:nvSpPr>
              <p:spPr>
                <a:xfrm>
                  <a:off x="1365464" y="3237232"/>
                  <a:ext cx="3000000" cy="1257600"/>
                </a:xfrm>
                <a:prstGeom prst="rect">
                  <a:avLst/>
                </a:prstGeom>
                <a:solidFill>
                  <a:srgbClr val="44546A">
                    <a:alpha val="46150"/>
                  </a:srgbClr>
                </a:solidFill>
                <a:ln cap="flat" cmpd="sng" w="9525">
                  <a:solidFill>
                    <a:srgbClr val="44546A"/>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p>
              </p:txBody>
            </p:sp>
            <p:sp>
              <p:nvSpPr>
                <p:cNvPr id="636" name="Google Shape;636;p36"/>
                <p:cNvSpPr/>
                <p:nvPr/>
              </p:nvSpPr>
              <p:spPr>
                <a:xfrm>
                  <a:off x="1571001" y="3474989"/>
                  <a:ext cx="2594700" cy="864000"/>
                </a:xfrm>
                <a:prstGeom prst="snip1Rect">
                  <a:avLst>
                    <a:gd fmla="val 16667" name="adj"/>
                  </a:avLst>
                </a:prstGeom>
                <a:solidFill>
                  <a:srgbClr val="93C47D"/>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6AA84F"/>
                      </a:solidFill>
                    </a:rPr>
                    <a:t>App</a:t>
                  </a:r>
                  <a:endParaRPr b="1" sz="1800">
                    <a:solidFill>
                      <a:srgbClr val="6AA84F"/>
                    </a:solidFill>
                  </a:endParaRPr>
                </a:p>
              </p:txBody>
            </p:sp>
          </p:grpSp>
          <p:sp>
            <p:nvSpPr>
              <p:cNvPr id="637" name="Google Shape;637;p36"/>
              <p:cNvSpPr txBox="1"/>
              <p:nvPr/>
            </p:nvSpPr>
            <p:spPr>
              <a:xfrm>
                <a:off x="1968675" y="4494975"/>
                <a:ext cx="1799400" cy="6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latin typeface="Helvetica Neue"/>
                    <a:ea typeface="Helvetica Neue"/>
                    <a:cs typeface="Helvetica Neue"/>
                    <a:sym typeface="Helvetica Neue"/>
                  </a:rPr>
                  <a:t>Pod</a:t>
                </a:r>
                <a:endParaRPr b="1" sz="1800">
                  <a:latin typeface="Helvetica Neue"/>
                  <a:ea typeface="Helvetica Neue"/>
                  <a:cs typeface="Helvetica Neue"/>
                  <a:sym typeface="Helvetica Neue"/>
                </a:endParaRPr>
              </a:p>
            </p:txBody>
          </p:sp>
        </p:grpSp>
      </p:grpSp>
      <p:grpSp>
        <p:nvGrpSpPr>
          <p:cNvPr id="638" name="Google Shape;638;p36"/>
          <p:cNvGrpSpPr/>
          <p:nvPr/>
        </p:nvGrpSpPr>
        <p:grpSpPr>
          <a:xfrm>
            <a:off x="3751936" y="1731632"/>
            <a:ext cx="4091920" cy="1719198"/>
            <a:chOff x="1562859" y="2228800"/>
            <a:chExt cx="1369497" cy="969600"/>
          </a:xfrm>
        </p:grpSpPr>
        <p:sp>
          <p:nvSpPr>
            <p:cNvPr id="639" name="Google Shape;639;p36"/>
            <p:cNvSpPr/>
            <p:nvPr/>
          </p:nvSpPr>
          <p:spPr>
            <a:xfrm>
              <a:off x="1613557" y="2305000"/>
              <a:ext cx="1318800" cy="893400"/>
            </a:xfrm>
            <a:prstGeom prst="roundRect">
              <a:avLst>
                <a:gd fmla="val 16667" name="adj"/>
              </a:avLst>
            </a:prstGeom>
            <a:gradFill>
              <a:gsLst>
                <a:gs pos="0">
                  <a:srgbClr val="D9D9D9"/>
                </a:gs>
                <a:gs pos="100000">
                  <a:srgbClr val="F3F3F3"/>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640" name="Google Shape;640;p36"/>
            <p:cNvSpPr/>
            <p:nvPr/>
          </p:nvSpPr>
          <p:spPr>
            <a:xfrm>
              <a:off x="1562859" y="2228800"/>
              <a:ext cx="1318800" cy="893400"/>
            </a:xfrm>
            <a:prstGeom prst="roundRect">
              <a:avLst>
                <a:gd fmla="val 16667" name="adj"/>
              </a:avLst>
            </a:prstGeom>
            <a:solidFill>
              <a:srgbClr val="A4A3D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Service</a:t>
              </a:r>
              <a:endParaRPr b="1" sz="2400"/>
            </a:p>
          </p:txBody>
        </p:sp>
      </p:grpSp>
      <p:grpSp>
        <p:nvGrpSpPr>
          <p:cNvPr id="641" name="Google Shape;641;p36"/>
          <p:cNvGrpSpPr/>
          <p:nvPr/>
        </p:nvGrpSpPr>
        <p:grpSpPr>
          <a:xfrm>
            <a:off x="6848388" y="1848725"/>
            <a:ext cx="1580700" cy="435300"/>
            <a:chOff x="5073275" y="1952625"/>
            <a:chExt cx="1580700" cy="435300"/>
          </a:xfrm>
        </p:grpSpPr>
        <p:sp>
          <p:nvSpPr>
            <p:cNvPr id="642" name="Google Shape;642;p36"/>
            <p:cNvSpPr/>
            <p:nvPr/>
          </p:nvSpPr>
          <p:spPr>
            <a:xfrm rot="-5400000">
              <a:off x="5645975" y="1379925"/>
              <a:ext cx="435300" cy="1580700"/>
            </a:xfrm>
            <a:prstGeom prst="snip2SameRect">
              <a:avLst>
                <a:gd fmla="val 16667" name="adj1"/>
                <a:gd fmla="val 0"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6"/>
            <p:cNvSpPr txBox="1"/>
            <p:nvPr/>
          </p:nvSpPr>
          <p:spPr>
            <a:xfrm>
              <a:off x="5175125" y="2021025"/>
              <a:ext cx="1349700" cy="29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latin typeface="Helvetica Neue"/>
                  <a:ea typeface="Helvetica Neue"/>
                  <a:cs typeface="Helvetica Neue"/>
                  <a:sym typeface="Helvetica Neue"/>
                </a:rPr>
                <a:t>app: frontend</a:t>
              </a:r>
              <a:endParaRPr b="1">
                <a:latin typeface="Helvetica Neue"/>
                <a:ea typeface="Helvetica Neue"/>
                <a:cs typeface="Helvetica Neue"/>
                <a:sym typeface="Helvetica Neue"/>
              </a:endParaRPr>
            </a:p>
          </p:txBody>
        </p:sp>
      </p:grpSp>
      <p:grpSp>
        <p:nvGrpSpPr>
          <p:cNvPr id="644" name="Google Shape;644;p36"/>
          <p:cNvGrpSpPr/>
          <p:nvPr/>
        </p:nvGrpSpPr>
        <p:grpSpPr>
          <a:xfrm>
            <a:off x="4384430" y="4564225"/>
            <a:ext cx="1610891" cy="435300"/>
            <a:chOff x="5073275" y="1952625"/>
            <a:chExt cx="1580700" cy="435300"/>
          </a:xfrm>
        </p:grpSpPr>
        <p:sp>
          <p:nvSpPr>
            <p:cNvPr id="645" name="Google Shape;645;p36"/>
            <p:cNvSpPr/>
            <p:nvPr/>
          </p:nvSpPr>
          <p:spPr>
            <a:xfrm rot="-5400000">
              <a:off x="5645975" y="1379925"/>
              <a:ext cx="435300" cy="1580700"/>
            </a:xfrm>
            <a:prstGeom prst="snip2SameRect">
              <a:avLst>
                <a:gd fmla="val 16667" name="adj1"/>
                <a:gd fmla="val 0"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6"/>
            <p:cNvSpPr txBox="1"/>
            <p:nvPr/>
          </p:nvSpPr>
          <p:spPr>
            <a:xfrm>
              <a:off x="5175125" y="2021025"/>
              <a:ext cx="1349700" cy="29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latin typeface="Helvetica Neue"/>
                  <a:ea typeface="Helvetica Neue"/>
                  <a:cs typeface="Helvetica Neue"/>
                  <a:sym typeface="Helvetica Neue"/>
                </a:rPr>
                <a:t>app: frontend</a:t>
              </a:r>
              <a:endParaRPr b="1">
                <a:latin typeface="Helvetica Neue"/>
                <a:ea typeface="Helvetica Neue"/>
                <a:cs typeface="Helvetica Neue"/>
                <a:sym typeface="Helvetica Neue"/>
              </a:endParaRPr>
            </a:p>
          </p:txBody>
        </p:sp>
      </p:grpSp>
      <p:grpSp>
        <p:nvGrpSpPr>
          <p:cNvPr id="647" name="Google Shape;647;p36"/>
          <p:cNvGrpSpPr/>
          <p:nvPr/>
        </p:nvGrpSpPr>
        <p:grpSpPr>
          <a:xfrm>
            <a:off x="8291813" y="4564225"/>
            <a:ext cx="1580700" cy="435300"/>
            <a:chOff x="5073275" y="1952625"/>
            <a:chExt cx="1580700" cy="435300"/>
          </a:xfrm>
        </p:grpSpPr>
        <p:sp>
          <p:nvSpPr>
            <p:cNvPr id="648" name="Google Shape;648;p36"/>
            <p:cNvSpPr/>
            <p:nvPr/>
          </p:nvSpPr>
          <p:spPr>
            <a:xfrm rot="-5400000">
              <a:off x="5645975" y="1379925"/>
              <a:ext cx="435300" cy="1580700"/>
            </a:xfrm>
            <a:prstGeom prst="snip2SameRect">
              <a:avLst>
                <a:gd fmla="val 16667" name="adj1"/>
                <a:gd fmla="val 0"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6"/>
            <p:cNvSpPr txBox="1"/>
            <p:nvPr/>
          </p:nvSpPr>
          <p:spPr>
            <a:xfrm>
              <a:off x="5175125" y="2021025"/>
              <a:ext cx="1349700" cy="29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latin typeface="Helvetica Neue"/>
                  <a:ea typeface="Helvetica Neue"/>
                  <a:cs typeface="Helvetica Neue"/>
                  <a:sym typeface="Helvetica Neue"/>
                </a:rPr>
                <a:t>app: frontend</a:t>
              </a:r>
              <a:endParaRPr b="1">
                <a:latin typeface="Helvetica Neue"/>
                <a:ea typeface="Helvetica Neue"/>
                <a:cs typeface="Helvetica Neue"/>
                <a:sym typeface="Helvetica Neue"/>
              </a:endParaRPr>
            </a:p>
          </p:txBody>
        </p:sp>
      </p:grpSp>
      <p:cxnSp>
        <p:nvCxnSpPr>
          <p:cNvPr id="650" name="Google Shape;650;p36"/>
          <p:cNvCxnSpPr>
            <a:stCxn id="640" idx="2"/>
            <a:endCxn id="626" idx="0"/>
          </p:cNvCxnSpPr>
          <p:nvPr/>
        </p:nvCxnSpPr>
        <p:spPr>
          <a:xfrm flipH="1">
            <a:off x="3705557" y="3315720"/>
            <a:ext cx="2016600" cy="1170600"/>
          </a:xfrm>
          <a:prstGeom prst="straightConnector1">
            <a:avLst/>
          </a:prstGeom>
          <a:noFill/>
          <a:ln cap="flat" cmpd="sng" w="28575">
            <a:solidFill>
              <a:schemeClr val="dk2"/>
            </a:solidFill>
            <a:prstDash val="solid"/>
            <a:round/>
            <a:headEnd len="med" w="med" type="none"/>
            <a:tailEnd len="med" w="med" type="triangle"/>
          </a:ln>
        </p:spPr>
      </p:cxnSp>
      <p:cxnSp>
        <p:nvCxnSpPr>
          <p:cNvPr id="651" name="Google Shape;651;p36"/>
          <p:cNvCxnSpPr>
            <a:stCxn id="640" idx="2"/>
            <a:endCxn id="634" idx="0"/>
          </p:cNvCxnSpPr>
          <p:nvPr/>
        </p:nvCxnSpPr>
        <p:spPr>
          <a:xfrm>
            <a:off x="5722157" y="3315720"/>
            <a:ext cx="1865400" cy="1170600"/>
          </a:xfrm>
          <a:prstGeom prst="straightConnector1">
            <a:avLst/>
          </a:prstGeom>
          <a:noFill/>
          <a:ln cap="flat" cmpd="sng" w="28575">
            <a:solidFill>
              <a:schemeClr val="dk2"/>
            </a:solidFill>
            <a:prstDash val="solid"/>
            <a:round/>
            <a:headEnd len="med" w="med" type="none"/>
            <a:tailEnd len="med" w="med" type="triangle"/>
          </a:ln>
        </p:spPr>
      </p:cxnSp>
      <p:grpSp>
        <p:nvGrpSpPr>
          <p:cNvPr id="652" name="Google Shape;652;p36"/>
          <p:cNvGrpSpPr/>
          <p:nvPr/>
        </p:nvGrpSpPr>
        <p:grpSpPr>
          <a:xfrm>
            <a:off x="4384430" y="5097625"/>
            <a:ext cx="1610891" cy="435300"/>
            <a:chOff x="5073275" y="1952625"/>
            <a:chExt cx="1580700" cy="435300"/>
          </a:xfrm>
        </p:grpSpPr>
        <p:sp>
          <p:nvSpPr>
            <p:cNvPr id="653" name="Google Shape;653;p36"/>
            <p:cNvSpPr/>
            <p:nvPr/>
          </p:nvSpPr>
          <p:spPr>
            <a:xfrm rot="-5400000">
              <a:off x="5645975" y="1379925"/>
              <a:ext cx="435300" cy="1580700"/>
            </a:xfrm>
            <a:prstGeom prst="snip2SameRect">
              <a:avLst>
                <a:gd fmla="val 16667" name="adj1"/>
                <a:gd fmla="val 0" name="adj2"/>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6"/>
            <p:cNvSpPr txBox="1"/>
            <p:nvPr/>
          </p:nvSpPr>
          <p:spPr>
            <a:xfrm>
              <a:off x="5175125" y="2021025"/>
              <a:ext cx="1349700" cy="298500"/>
            </a:xfrm>
            <a:prstGeom prst="rect">
              <a:avLst/>
            </a:prstGeom>
            <a:solidFill>
              <a:srgbClr val="F6B2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latin typeface="Helvetica Neue"/>
                  <a:ea typeface="Helvetica Neue"/>
                  <a:cs typeface="Helvetica Neue"/>
                  <a:sym typeface="Helvetica Neue"/>
                </a:rPr>
                <a:t>version: v1</a:t>
              </a:r>
              <a:endParaRPr b="1">
                <a:latin typeface="Helvetica Neue"/>
                <a:ea typeface="Helvetica Neue"/>
                <a:cs typeface="Helvetica Neue"/>
                <a:sym typeface="Helvetica Neue"/>
              </a:endParaRPr>
            </a:p>
          </p:txBody>
        </p:sp>
      </p:grpSp>
      <p:grpSp>
        <p:nvGrpSpPr>
          <p:cNvPr id="655" name="Google Shape;655;p36"/>
          <p:cNvGrpSpPr/>
          <p:nvPr/>
        </p:nvGrpSpPr>
        <p:grpSpPr>
          <a:xfrm>
            <a:off x="8291830" y="5075725"/>
            <a:ext cx="1610891" cy="435300"/>
            <a:chOff x="5073275" y="1952625"/>
            <a:chExt cx="1580700" cy="435300"/>
          </a:xfrm>
        </p:grpSpPr>
        <p:sp>
          <p:nvSpPr>
            <p:cNvPr id="656" name="Google Shape;656;p36"/>
            <p:cNvSpPr/>
            <p:nvPr/>
          </p:nvSpPr>
          <p:spPr>
            <a:xfrm rot="-5400000">
              <a:off x="5645975" y="1379925"/>
              <a:ext cx="435300" cy="1580700"/>
            </a:xfrm>
            <a:prstGeom prst="snip2SameRect">
              <a:avLst>
                <a:gd fmla="val 16667" name="adj1"/>
                <a:gd fmla="val 0" name="adj2"/>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6"/>
            <p:cNvSpPr txBox="1"/>
            <p:nvPr/>
          </p:nvSpPr>
          <p:spPr>
            <a:xfrm>
              <a:off x="5175125" y="2021025"/>
              <a:ext cx="1349700" cy="298500"/>
            </a:xfrm>
            <a:prstGeom prst="rect">
              <a:avLst/>
            </a:prstGeom>
            <a:solidFill>
              <a:srgbClr val="F6B2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latin typeface="Helvetica Neue"/>
                  <a:ea typeface="Helvetica Neue"/>
                  <a:cs typeface="Helvetica Neue"/>
                  <a:sym typeface="Helvetica Neue"/>
                </a:rPr>
                <a:t>version v2</a:t>
              </a:r>
              <a:endParaRPr b="1">
                <a:latin typeface="Helvetica Neue"/>
                <a:ea typeface="Helvetica Neue"/>
                <a:cs typeface="Helvetica Neue"/>
                <a:sym typeface="Helvetica Neue"/>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2" name="Shape 662"/>
        <p:cNvGrpSpPr/>
        <p:nvPr/>
      </p:nvGrpSpPr>
      <p:grpSpPr>
        <a:xfrm>
          <a:off x="0" y="0"/>
          <a:ext cx="0" cy="0"/>
          <a:chOff x="0" y="0"/>
          <a:chExt cx="0" cy="0"/>
        </a:xfrm>
      </p:grpSpPr>
      <p:sp>
        <p:nvSpPr>
          <p:cNvPr id="663" name="Google Shape;663;p37"/>
          <p:cNvSpPr txBox="1"/>
          <p:nvPr>
            <p:ph type="title"/>
          </p:nvPr>
        </p:nvSpPr>
        <p:spPr>
          <a:xfrm>
            <a:off x="952497" y="324000"/>
            <a:ext cx="11232000" cy="90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Labels and selectors</a:t>
            </a:r>
            <a:endParaRPr/>
          </a:p>
        </p:txBody>
      </p:sp>
      <p:sp>
        <p:nvSpPr>
          <p:cNvPr id="664" name="Google Shape;664;p37"/>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pSp>
        <p:nvGrpSpPr>
          <p:cNvPr id="665" name="Google Shape;665;p37"/>
          <p:cNvGrpSpPr/>
          <p:nvPr/>
        </p:nvGrpSpPr>
        <p:grpSpPr>
          <a:xfrm>
            <a:off x="2319478" y="4486356"/>
            <a:ext cx="2874854" cy="1580473"/>
            <a:chOff x="6876025" y="2392688"/>
            <a:chExt cx="4271700" cy="2348400"/>
          </a:xfrm>
        </p:grpSpPr>
        <p:sp>
          <p:nvSpPr>
            <p:cNvPr id="666" name="Google Shape;666;p37"/>
            <p:cNvSpPr/>
            <p:nvPr/>
          </p:nvSpPr>
          <p:spPr>
            <a:xfrm>
              <a:off x="7028425" y="2545088"/>
              <a:ext cx="4119300" cy="2196000"/>
            </a:xfrm>
            <a:prstGeom prst="roundRect">
              <a:avLst>
                <a:gd fmla="val 16667" name="adj"/>
              </a:avLst>
            </a:prstGeom>
            <a:gradFill>
              <a:gsLst>
                <a:gs pos="0">
                  <a:srgbClr val="D9D9D9"/>
                </a:gs>
                <a:gs pos="100000">
                  <a:srgbClr val="F3F3F3"/>
                </a:gs>
              </a:gsLst>
              <a:lin ang="2700006" scaled="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grpSp>
          <p:nvGrpSpPr>
            <p:cNvPr id="667" name="Google Shape;667;p37"/>
            <p:cNvGrpSpPr/>
            <p:nvPr/>
          </p:nvGrpSpPr>
          <p:grpSpPr>
            <a:xfrm>
              <a:off x="6876025" y="2392688"/>
              <a:ext cx="4119300" cy="2196000"/>
              <a:chOff x="808725" y="2944675"/>
              <a:chExt cx="4119300" cy="2196000"/>
            </a:xfrm>
          </p:grpSpPr>
          <p:grpSp>
            <p:nvGrpSpPr>
              <p:cNvPr id="668" name="Google Shape;668;p37"/>
              <p:cNvGrpSpPr/>
              <p:nvPr/>
            </p:nvGrpSpPr>
            <p:grpSpPr>
              <a:xfrm>
                <a:off x="808725" y="2944675"/>
                <a:ext cx="4119300" cy="2196000"/>
                <a:chOff x="808725" y="2944675"/>
                <a:chExt cx="4119300" cy="2196000"/>
              </a:xfrm>
            </p:grpSpPr>
            <p:sp>
              <p:nvSpPr>
                <p:cNvPr id="669" name="Google Shape;669;p37"/>
                <p:cNvSpPr/>
                <p:nvPr/>
              </p:nvSpPr>
              <p:spPr>
                <a:xfrm>
                  <a:off x="808725" y="2944675"/>
                  <a:ext cx="4119300" cy="2196000"/>
                </a:xfrm>
                <a:prstGeom prst="roundRect">
                  <a:avLst>
                    <a:gd fmla="val 16667" name="adj"/>
                  </a:avLst>
                </a:prstGeom>
                <a:solidFill>
                  <a:srgbClr val="7EA3CE"/>
                </a:solidFill>
                <a:ln cap="flat" cmpd="sng" w="9525">
                  <a:solidFill>
                    <a:srgbClr val="44546A"/>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sp>
              <p:nvSpPr>
                <p:cNvPr id="670" name="Google Shape;670;p37"/>
                <p:cNvSpPr/>
                <p:nvPr/>
              </p:nvSpPr>
              <p:spPr>
                <a:xfrm>
                  <a:off x="1365464" y="3237232"/>
                  <a:ext cx="3000000" cy="1257600"/>
                </a:xfrm>
                <a:prstGeom prst="rect">
                  <a:avLst/>
                </a:prstGeom>
                <a:solidFill>
                  <a:srgbClr val="44546A">
                    <a:alpha val="46150"/>
                  </a:srgbClr>
                </a:solidFill>
                <a:ln cap="flat" cmpd="sng" w="9525">
                  <a:solidFill>
                    <a:srgbClr val="44546A"/>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p>
              </p:txBody>
            </p:sp>
            <p:sp>
              <p:nvSpPr>
                <p:cNvPr id="671" name="Google Shape;671;p37"/>
                <p:cNvSpPr/>
                <p:nvPr/>
              </p:nvSpPr>
              <p:spPr>
                <a:xfrm>
                  <a:off x="1571001" y="3474989"/>
                  <a:ext cx="2594700" cy="864000"/>
                </a:xfrm>
                <a:prstGeom prst="snip1Rect">
                  <a:avLst>
                    <a:gd fmla="val 16667" name="adj"/>
                  </a:avLst>
                </a:prstGeom>
                <a:solidFill>
                  <a:srgbClr val="93C47D"/>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6AA84F"/>
                      </a:solidFill>
                    </a:rPr>
                    <a:t>App</a:t>
                  </a:r>
                  <a:endParaRPr b="1" sz="1800">
                    <a:solidFill>
                      <a:srgbClr val="6AA84F"/>
                    </a:solidFill>
                  </a:endParaRPr>
                </a:p>
              </p:txBody>
            </p:sp>
          </p:grpSp>
          <p:sp>
            <p:nvSpPr>
              <p:cNvPr id="672" name="Google Shape;672;p37"/>
              <p:cNvSpPr txBox="1"/>
              <p:nvPr/>
            </p:nvSpPr>
            <p:spPr>
              <a:xfrm>
                <a:off x="1968675" y="4494975"/>
                <a:ext cx="1799400" cy="6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latin typeface="Helvetica Neue"/>
                    <a:ea typeface="Helvetica Neue"/>
                    <a:cs typeface="Helvetica Neue"/>
                    <a:sym typeface="Helvetica Neue"/>
                  </a:rPr>
                  <a:t>Pod</a:t>
                </a:r>
                <a:endParaRPr b="1" sz="1800">
                  <a:latin typeface="Helvetica Neue"/>
                  <a:ea typeface="Helvetica Neue"/>
                  <a:cs typeface="Helvetica Neue"/>
                  <a:sym typeface="Helvetica Neue"/>
                </a:endParaRPr>
              </a:p>
            </p:txBody>
          </p:sp>
        </p:grpSp>
      </p:grpSp>
      <p:grpSp>
        <p:nvGrpSpPr>
          <p:cNvPr id="673" name="Google Shape;673;p37"/>
          <p:cNvGrpSpPr/>
          <p:nvPr/>
        </p:nvGrpSpPr>
        <p:grpSpPr>
          <a:xfrm>
            <a:off x="6201303" y="4486356"/>
            <a:ext cx="2874854" cy="1580473"/>
            <a:chOff x="6876025" y="2392688"/>
            <a:chExt cx="4271700" cy="2348400"/>
          </a:xfrm>
        </p:grpSpPr>
        <p:sp>
          <p:nvSpPr>
            <p:cNvPr id="674" name="Google Shape;674;p37"/>
            <p:cNvSpPr/>
            <p:nvPr/>
          </p:nvSpPr>
          <p:spPr>
            <a:xfrm>
              <a:off x="7028425" y="2545088"/>
              <a:ext cx="4119300" cy="2196000"/>
            </a:xfrm>
            <a:prstGeom prst="roundRect">
              <a:avLst>
                <a:gd fmla="val 16667" name="adj"/>
              </a:avLst>
            </a:prstGeom>
            <a:gradFill>
              <a:gsLst>
                <a:gs pos="0">
                  <a:srgbClr val="D9D9D9"/>
                </a:gs>
                <a:gs pos="100000">
                  <a:srgbClr val="F3F3F3"/>
                </a:gs>
              </a:gsLst>
              <a:lin ang="2700006" scaled="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grpSp>
          <p:nvGrpSpPr>
            <p:cNvPr id="675" name="Google Shape;675;p37"/>
            <p:cNvGrpSpPr/>
            <p:nvPr/>
          </p:nvGrpSpPr>
          <p:grpSpPr>
            <a:xfrm>
              <a:off x="6876025" y="2392688"/>
              <a:ext cx="4119300" cy="2196000"/>
              <a:chOff x="808725" y="2944675"/>
              <a:chExt cx="4119300" cy="2196000"/>
            </a:xfrm>
          </p:grpSpPr>
          <p:grpSp>
            <p:nvGrpSpPr>
              <p:cNvPr id="676" name="Google Shape;676;p37"/>
              <p:cNvGrpSpPr/>
              <p:nvPr/>
            </p:nvGrpSpPr>
            <p:grpSpPr>
              <a:xfrm>
                <a:off x="808725" y="2944675"/>
                <a:ext cx="4119300" cy="2196000"/>
                <a:chOff x="808725" y="2944675"/>
                <a:chExt cx="4119300" cy="2196000"/>
              </a:xfrm>
            </p:grpSpPr>
            <p:sp>
              <p:nvSpPr>
                <p:cNvPr id="677" name="Google Shape;677;p37"/>
                <p:cNvSpPr/>
                <p:nvPr/>
              </p:nvSpPr>
              <p:spPr>
                <a:xfrm>
                  <a:off x="808725" y="2944675"/>
                  <a:ext cx="4119300" cy="2196000"/>
                </a:xfrm>
                <a:prstGeom prst="roundRect">
                  <a:avLst>
                    <a:gd fmla="val 16667" name="adj"/>
                  </a:avLst>
                </a:prstGeom>
                <a:solidFill>
                  <a:srgbClr val="7EA3CE"/>
                </a:solidFill>
                <a:ln cap="flat" cmpd="sng" w="9525">
                  <a:solidFill>
                    <a:srgbClr val="44546A"/>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sp>
              <p:nvSpPr>
                <p:cNvPr id="678" name="Google Shape;678;p37"/>
                <p:cNvSpPr/>
                <p:nvPr/>
              </p:nvSpPr>
              <p:spPr>
                <a:xfrm>
                  <a:off x="1365464" y="3237232"/>
                  <a:ext cx="3000000" cy="1257600"/>
                </a:xfrm>
                <a:prstGeom prst="rect">
                  <a:avLst/>
                </a:prstGeom>
                <a:solidFill>
                  <a:srgbClr val="44546A">
                    <a:alpha val="46150"/>
                  </a:srgbClr>
                </a:solidFill>
                <a:ln cap="flat" cmpd="sng" w="9525">
                  <a:solidFill>
                    <a:srgbClr val="44546A"/>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p>
              </p:txBody>
            </p:sp>
            <p:sp>
              <p:nvSpPr>
                <p:cNvPr id="679" name="Google Shape;679;p37"/>
                <p:cNvSpPr/>
                <p:nvPr/>
              </p:nvSpPr>
              <p:spPr>
                <a:xfrm>
                  <a:off x="1571001" y="3474989"/>
                  <a:ext cx="2594700" cy="864000"/>
                </a:xfrm>
                <a:prstGeom prst="snip1Rect">
                  <a:avLst>
                    <a:gd fmla="val 16667" name="adj"/>
                  </a:avLst>
                </a:prstGeom>
                <a:solidFill>
                  <a:srgbClr val="93C47D"/>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6AA84F"/>
                      </a:solidFill>
                    </a:rPr>
                    <a:t>App</a:t>
                  </a:r>
                  <a:endParaRPr b="1" sz="1800">
                    <a:solidFill>
                      <a:srgbClr val="6AA84F"/>
                    </a:solidFill>
                  </a:endParaRPr>
                </a:p>
              </p:txBody>
            </p:sp>
          </p:grpSp>
          <p:sp>
            <p:nvSpPr>
              <p:cNvPr id="680" name="Google Shape;680;p37"/>
              <p:cNvSpPr txBox="1"/>
              <p:nvPr/>
            </p:nvSpPr>
            <p:spPr>
              <a:xfrm>
                <a:off x="1968675" y="4494975"/>
                <a:ext cx="1799400" cy="6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latin typeface="Helvetica Neue"/>
                    <a:ea typeface="Helvetica Neue"/>
                    <a:cs typeface="Helvetica Neue"/>
                    <a:sym typeface="Helvetica Neue"/>
                  </a:rPr>
                  <a:t>Pod</a:t>
                </a:r>
                <a:endParaRPr b="1" sz="1800">
                  <a:latin typeface="Helvetica Neue"/>
                  <a:ea typeface="Helvetica Neue"/>
                  <a:cs typeface="Helvetica Neue"/>
                  <a:sym typeface="Helvetica Neue"/>
                </a:endParaRPr>
              </a:p>
            </p:txBody>
          </p:sp>
        </p:grpSp>
      </p:grpSp>
      <p:grpSp>
        <p:nvGrpSpPr>
          <p:cNvPr id="681" name="Google Shape;681;p37"/>
          <p:cNvGrpSpPr/>
          <p:nvPr/>
        </p:nvGrpSpPr>
        <p:grpSpPr>
          <a:xfrm>
            <a:off x="3751936" y="1731632"/>
            <a:ext cx="4091920" cy="1719198"/>
            <a:chOff x="1562859" y="2228800"/>
            <a:chExt cx="1369497" cy="969600"/>
          </a:xfrm>
        </p:grpSpPr>
        <p:sp>
          <p:nvSpPr>
            <p:cNvPr id="682" name="Google Shape;682;p37"/>
            <p:cNvSpPr/>
            <p:nvPr/>
          </p:nvSpPr>
          <p:spPr>
            <a:xfrm>
              <a:off x="1613557" y="2305000"/>
              <a:ext cx="1318800" cy="893400"/>
            </a:xfrm>
            <a:prstGeom prst="roundRect">
              <a:avLst>
                <a:gd fmla="val 16667" name="adj"/>
              </a:avLst>
            </a:prstGeom>
            <a:gradFill>
              <a:gsLst>
                <a:gs pos="0">
                  <a:srgbClr val="D9D9D9"/>
                </a:gs>
                <a:gs pos="100000">
                  <a:srgbClr val="F3F3F3"/>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683" name="Google Shape;683;p37"/>
            <p:cNvSpPr/>
            <p:nvPr/>
          </p:nvSpPr>
          <p:spPr>
            <a:xfrm>
              <a:off x="1562859" y="2228800"/>
              <a:ext cx="1318800" cy="893400"/>
            </a:xfrm>
            <a:prstGeom prst="roundRect">
              <a:avLst>
                <a:gd fmla="val 16667" name="adj"/>
              </a:avLst>
            </a:prstGeom>
            <a:solidFill>
              <a:srgbClr val="A4A3D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Service</a:t>
              </a:r>
              <a:endParaRPr b="1" sz="2400"/>
            </a:p>
          </p:txBody>
        </p:sp>
      </p:grpSp>
      <p:grpSp>
        <p:nvGrpSpPr>
          <p:cNvPr id="684" name="Google Shape;684;p37"/>
          <p:cNvGrpSpPr/>
          <p:nvPr/>
        </p:nvGrpSpPr>
        <p:grpSpPr>
          <a:xfrm>
            <a:off x="6848388" y="1848725"/>
            <a:ext cx="1580700" cy="435300"/>
            <a:chOff x="5073275" y="1952625"/>
            <a:chExt cx="1580700" cy="435300"/>
          </a:xfrm>
        </p:grpSpPr>
        <p:sp>
          <p:nvSpPr>
            <p:cNvPr id="685" name="Google Shape;685;p37"/>
            <p:cNvSpPr/>
            <p:nvPr/>
          </p:nvSpPr>
          <p:spPr>
            <a:xfrm rot="-5400000">
              <a:off x="5645975" y="1379925"/>
              <a:ext cx="435300" cy="1580700"/>
            </a:xfrm>
            <a:prstGeom prst="snip2SameRect">
              <a:avLst>
                <a:gd fmla="val 16667" name="adj1"/>
                <a:gd fmla="val 0"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7"/>
            <p:cNvSpPr txBox="1"/>
            <p:nvPr/>
          </p:nvSpPr>
          <p:spPr>
            <a:xfrm>
              <a:off x="5175125" y="2021025"/>
              <a:ext cx="1349700" cy="29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latin typeface="Helvetica Neue"/>
                  <a:ea typeface="Helvetica Neue"/>
                  <a:cs typeface="Helvetica Neue"/>
                  <a:sym typeface="Helvetica Neue"/>
                </a:rPr>
                <a:t>app: frontend</a:t>
              </a:r>
              <a:endParaRPr b="1">
                <a:latin typeface="Helvetica Neue"/>
                <a:ea typeface="Helvetica Neue"/>
                <a:cs typeface="Helvetica Neue"/>
                <a:sym typeface="Helvetica Neue"/>
              </a:endParaRPr>
            </a:p>
          </p:txBody>
        </p:sp>
      </p:grpSp>
      <p:grpSp>
        <p:nvGrpSpPr>
          <p:cNvPr id="687" name="Google Shape;687;p37"/>
          <p:cNvGrpSpPr/>
          <p:nvPr/>
        </p:nvGrpSpPr>
        <p:grpSpPr>
          <a:xfrm>
            <a:off x="4384430" y="4564225"/>
            <a:ext cx="1610891" cy="435300"/>
            <a:chOff x="5073275" y="1952625"/>
            <a:chExt cx="1580700" cy="435300"/>
          </a:xfrm>
        </p:grpSpPr>
        <p:sp>
          <p:nvSpPr>
            <p:cNvPr id="688" name="Google Shape;688;p37"/>
            <p:cNvSpPr/>
            <p:nvPr/>
          </p:nvSpPr>
          <p:spPr>
            <a:xfrm rot="-5400000">
              <a:off x="5645975" y="1379925"/>
              <a:ext cx="435300" cy="1580700"/>
            </a:xfrm>
            <a:prstGeom prst="snip2SameRect">
              <a:avLst>
                <a:gd fmla="val 16667" name="adj1"/>
                <a:gd fmla="val 0"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7"/>
            <p:cNvSpPr txBox="1"/>
            <p:nvPr/>
          </p:nvSpPr>
          <p:spPr>
            <a:xfrm>
              <a:off x="5175125" y="2021025"/>
              <a:ext cx="1349700" cy="29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latin typeface="Helvetica Neue"/>
                  <a:ea typeface="Helvetica Neue"/>
                  <a:cs typeface="Helvetica Neue"/>
                  <a:sym typeface="Helvetica Neue"/>
                </a:rPr>
                <a:t>app: frontend</a:t>
              </a:r>
              <a:endParaRPr b="1">
                <a:latin typeface="Helvetica Neue"/>
                <a:ea typeface="Helvetica Neue"/>
                <a:cs typeface="Helvetica Neue"/>
                <a:sym typeface="Helvetica Neue"/>
              </a:endParaRPr>
            </a:p>
          </p:txBody>
        </p:sp>
      </p:grpSp>
      <p:grpSp>
        <p:nvGrpSpPr>
          <p:cNvPr id="690" name="Google Shape;690;p37"/>
          <p:cNvGrpSpPr/>
          <p:nvPr/>
        </p:nvGrpSpPr>
        <p:grpSpPr>
          <a:xfrm>
            <a:off x="8291813" y="4564225"/>
            <a:ext cx="1580700" cy="435300"/>
            <a:chOff x="5073275" y="1952625"/>
            <a:chExt cx="1580700" cy="435300"/>
          </a:xfrm>
        </p:grpSpPr>
        <p:sp>
          <p:nvSpPr>
            <p:cNvPr id="691" name="Google Shape;691;p37"/>
            <p:cNvSpPr/>
            <p:nvPr/>
          </p:nvSpPr>
          <p:spPr>
            <a:xfrm rot="-5400000">
              <a:off x="5645975" y="1379925"/>
              <a:ext cx="435300" cy="1580700"/>
            </a:xfrm>
            <a:prstGeom prst="snip2SameRect">
              <a:avLst>
                <a:gd fmla="val 16667" name="adj1"/>
                <a:gd fmla="val 0"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7"/>
            <p:cNvSpPr txBox="1"/>
            <p:nvPr/>
          </p:nvSpPr>
          <p:spPr>
            <a:xfrm>
              <a:off x="5175125" y="2021025"/>
              <a:ext cx="1349700" cy="29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latin typeface="Helvetica Neue"/>
                  <a:ea typeface="Helvetica Neue"/>
                  <a:cs typeface="Helvetica Neue"/>
                  <a:sym typeface="Helvetica Neue"/>
                </a:rPr>
                <a:t>app: frontend</a:t>
              </a:r>
              <a:endParaRPr b="1">
                <a:latin typeface="Helvetica Neue"/>
                <a:ea typeface="Helvetica Neue"/>
                <a:cs typeface="Helvetica Neue"/>
                <a:sym typeface="Helvetica Neue"/>
              </a:endParaRPr>
            </a:p>
          </p:txBody>
        </p:sp>
      </p:grpSp>
      <p:cxnSp>
        <p:nvCxnSpPr>
          <p:cNvPr id="693" name="Google Shape;693;p37"/>
          <p:cNvCxnSpPr>
            <a:stCxn id="683" idx="2"/>
            <a:endCxn id="669" idx="0"/>
          </p:cNvCxnSpPr>
          <p:nvPr/>
        </p:nvCxnSpPr>
        <p:spPr>
          <a:xfrm flipH="1">
            <a:off x="3705557" y="3315720"/>
            <a:ext cx="2016600" cy="1170600"/>
          </a:xfrm>
          <a:prstGeom prst="straightConnector1">
            <a:avLst/>
          </a:prstGeom>
          <a:noFill/>
          <a:ln cap="flat" cmpd="sng" w="28575">
            <a:solidFill>
              <a:schemeClr val="dk2"/>
            </a:solidFill>
            <a:prstDash val="solid"/>
            <a:round/>
            <a:headEnd len="med" w="med" type="none"/>
            <a:tailEnd len="med" w="med" type="triangle"/>
          </a:ln>
        </p:spPr>
      </p:cxnSp>
      <p:grpSp>
        <p:nvGrpSpPr>
          <p:cNvPr id="694" name="Google Shape;694;p37"/>
          <p:cNvGrpSpPr/>
          <p:nvPr/>
        </p:nvGrpSpPr>
        <p:grpSpPr>
          <a:xfrm>
            <a:off x="4384430" y="5097625"/>
            <a:ext cx="1610891" cy="435300"/>
            <a:chOff x="5073275" y="1952625"/>
            <a:chExt cx="1580700" cy="435300"/>
          </a:xfrm>
        </p:grpSpPr>
        <p:sp>
          <p:nvSpPr>
            <p:cNvPr id="695" name="Google Shape;695;p37"/>
            <p:cNvSpPr/>
            <p:nvPr/>
          </p:nvSpPr>
          <p:spPr>
            <a:xfrm rot="-5400000">
              <a:off x="5645975" y="1379925"/>
              <a:ext cx="435300" cy="1580700"/>
            </a:xfrm>
            <a:prstGeom prst="snip2SameRect">
              <a:avLst>
                <a:gd fmla="val 16667" name="adj1"/>
                <a:gd fmla="val 0" name="adj2"/>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7"/>
            <p:cNvSpPr txBox="1"/>
            <p:nvPr/>
          </p:nvSpPr>
          <p:spPr>
            <a:xfrm>
              <a:off x="5175125" y="2021025"/>
              <a:ext cx="1349700" cy="298500"/>
            </a:xfrm>
            <a:prstGeom prst="rect">
              <a:avLst/>
            </a:prstGeom>
            <a:solidFill>
              <a:srgbClr val="F6B2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latin typeface="Helvetica Neue"/>
                  <a:ea typeface="Helvetica Neue"/>
                  <a:cs typeface="Helvetica Neue"/>
                  <a:sym typeface="Helvetica Neue"/>
                </a:rPr>
                <a:t>version: v1</a:t>
              </a:r>
              <a:endParaRPr b="1">
                <a:latin typeface="Helvetica Neue"/>
                <a:ea typeface="Helvetica Neue"/>
                <a:cs typeface="Helvetica Neue"/>
                <a:sym typeface="Helvetica Neue"/>
              </a:endParaRPr>
            </a:p>
          </p:txBody>
        </p:sp>
      </p:grpSp>
      <p:grpSp>
        <p:nvGrpSpPr>
          <p:cNvPr id="697" name="Google Shape;697;p37"/>
          <p:cNvGrpSpPr/>
          <p:nvPr/>
        </p:nvGrpSpPr>
        <p:grpSpPr>
          <a:xfrm>
            <a:off x="8291830" y="5075725"/>
            <a:ext cx="1610891" cy="435300"/>
            <a:chOff x="5073275" y="1952625"/>
            <a:chExt cx="1580700" cy="435300"/>
          </a:xfrm>
        </p:grpSpPr>
        <p:sp>
          <p:nvSpPr>
            <p:cNvPr id="698" name="Google Shape;698;p37"/>
            <p:cNvSpPr/>
            <p:nvPr/>
          </p:nvSpPr>
          <p:spPr>
            <a:xfrm rot="-5400000">
              <a:off x="5645975" y="1379925"/>
              <a:ext cx="435300" cy="1580700"/>
            </a:xfrm>
            <a:prstGeom prst="snip2SameRect">
              <a:avLst>
                <a:gd fmla="val 16667" name="adj1"/>
                <a:gd fmla="val 0" name="adj2"/>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7"/>
            <p:cNvSpPr txBox="1"/>
            <p:nvPr/>
          </p:nvSpPr>
          <p:spPr>
            <a:xfrm>
              <a:off x="5175125" y="2021025"/>
              <a:ext cx="1349700" cy="298500"/>
            </a:xfrm>
            <a:prstGeom prst="rect">
              <a:avLst/>
            </a:prstGeom>
            <a:solidFill>
              <a:srgbClr val="F6B2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latin typeface="Helvetica Neue"/>
                  <a:ea typeface="Helvetica Neue"/>
                  <a:cs typeface="Helvetica Neue"/>
                  <a:sym typeface="Helvetica Neue"/>
                </a:rPr>
                <a:t>version v2</a:t>
              </a:r>
              <a:endParaRPr b="1">
                <a:latin typeface="Helvetica Neue"/>
                <a:ea typeface="Helvetica Neue"/>
                <a:cs typeface="Helvetica Neue"/>
                <a:sym typeface="Helvetica Neue"/>
              </a:endParaRPr>
            </a:p>
          </p:txBody>
        </p:sp>
      </p:grpSp>
      <p:grpSp>
        <p:nvGrpSpPr>
          <p:cNvPr id="700" name="Google Shape;700;p37"/>
          <p:cNvGrpSpPr/>
          <p:nvPr/>
        </p:nvGrpSpPr>
        <p:grpSpPr>
          <a:xfrm>
            <a:off x="6833305" y="2382125"/>
            <a:ext cx="1610891" cy="435300"/>
            <a:chOff x="5073275" y="1952625"/>
            <a:chExt cx="1580700" cy="435300"/>
          </a:xfrm>
        </p:grpSpPr>
        <p:sp>
          <p:nvSpPr>
            <p:cNvPr id="701" name="Google Shape;701;p37"/>
            <p:cNvSpPr/>
            <p:nvPr/>
          </p:nvSpPr>
          <p:spPr>
            <a:xfrm rot="-5400000">
              <a:off x="5645975" y="1379925"/>
              <a:ext cx="435300" cy="1580700"/>
            </a:xfrm>
            <a:prstGeom prst="snip2SameRect">
              <a:avLst>
                <a:gd fmla="val 16667" name="adj1"/>
                <a:gd fmla="val 0" name="adj2"/>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7"/>
            <p:cNvSpPr txBox="1"/>
            <p:nvPr/>
          </p:nvSpPr>
          <p:spPr>
            <a:xfrm>
              <a:off x="5175125" y="2021025"/>
              <a:ext cx="1349700" cy="298500"/>
            </a:xfrm>
            <a:prstGeom prst="rect">
              <a:avLst/>
            </a:prstGeom>
            <a:solidFill>
              <a:srgbClr val="F6B2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latin typeface="Helvetica Neue"/>
                  <a:ea typeface="Helvetica Neue"/>
                  <a:cs typeface="Helvetica Neue"/>
                  <a:sym typeface="Helvetica Neue"/>
                </a:rPr>
                <a:t>version: v1</a:t>
              </a:r>
              <a:endParaRPr b="1">
                <a:latin typeface="Helvetica Neue"/>
                <a:ea typeface="Helvetica Neue"/>
                <a:cs typeface="Helvetica Neue"/>
                <a:sym typeface="Helvetica Neue"/>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7" name="Shape 707"/>
        <p:cNvGrpSpPr/>
        <p:nvPr/>
      </p:nvGrpSpPr>
      <p:grpSpPr>
        <a:xfrm>
          <a:off x="0" y="0"/>
          <a:ext cx="0" cy="0"/>
          <a:chOff x="0" y="0"/>
          <a:chExt cx="0" cy="0"/>
        </a:xfrm>
      </p:grpSpPr>
      <p:sp>
        <p:nvSpPr>
          <p:cNvPr id="708" name="Google Shape;708;p38"/>
          <p:cNvSpPr txBox="1"/>
          <p:nvPr>
            <p:ph type="title"/>
          </p:nvPr>
        </p:nvSpPr>
        <p:spPr>
          <a:xfrm>
            <a:off x="952497" y="324000"/>
            <a:ext cx="11232000" cy="90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What we know so far</a:t>
            </a:r>
            <a:endParaRPr/>
          </a:p>
        </p:txBody>
      </p:sp>
      <p:sp>
        <p:nvSpPr>
          <p:cNvPr id="709" name="Google Shape;709;p38"/>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710" name="Google Shape;710;p38"/>
          <p:cNvSpPr/>
          <p:nvPr/>
        </p:nvSpPr>
        <p:spPr>
          <a:xfrm>
            <a:off x="1858825" y="1796800"/>
            <a:ext cx="10171500" cy="4530000"/>
          </a:xfrm>
          <a:prstGeom prst="roundRect">
            <a:avLst>
              <a:gd fmla="val 16667" name="adj"/>
            </a:avLst>
          </a:prstGeom>
          <a:gradFill>
            <a:gsLst>
              <a:gs pos="0">
                <a:srgbClr val="D9D9D9"/>
              </a:gs>
              <a:gs pos="100000">
                <a:srgbClr val="F3F3F3"/>
              </a:gs>
            </a:gsLst>
            <a:path path="circle">
              <a:fillToRect b="100%" r="100%"/>
            </a:path>
            <a:tileRect l="-100%" t="-100%"/>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t>Namespace</a:t>
            </a:r>
            <a:endParaRPr b="1" sz="1800"/>
          </a:p>
        </p:txBody>
      </p:sp>
      <p:pic>
        <p:nvPicPr>
          <p:cNvPr id="711" name="Google Shape;711;p38"/>
          <p:cNvPicPr preferRelativeResize="0"/>
          <p:nvPr/>
        </p:nvPicPr>
        <p:blipFill>
          <a:blip r:embed="rId3">
            <a:alphaModFix/>
          </a:blip>
          <a:stretch>
            <a:fillRect/>
          </a:stretch>
        </p:blipFill>
        <p:spPr>
          <a:xfrm>
            <a:off x="364250" y="1949550"/>
            <a:ext cx="1167050" cy="1167050"/>
          </a:xfrm>
          <a:prstGeom prst="rect">
            <a:avLst/>
          </a:prstGeom>
          <a:noFill/>
          <a:ln>
            <a:noFill/>
          </a:ln>
        </p:spPr>
      </p:pic>
      <p:grpSp>
        <p:nvGrpSpPr>
          <p:cNvPr id="712" name="Google Shape;712;p38"/>
          <p:cNvGrpSpPr/>
          <p:nvPr/>
        </p:nvGrpSpPr>
        <p:grpSpPr>
          <a:xfrm>
            <a:off x="2967992" y="4840200"/>
            <a:ext cx="3191809" cy="1084165"/>
            <a:chOff x="5167067" y="4907250"/>
            <a:chExt cx="3191809" cy="1084165"/>
          </a:xfrm>
        </p:grpSpPr>
        <p:grpSp>
          <p:nvGrpSpPr>
            <p:cNvPr id="713" name="Google Shape;713;p38"/>
            <p:cNvGrpSpPr/>
            <p:nvPr/>
          </p:nvGrpSpPr>
          <p:grpSpPr>
            <a:xfrm>
              <a:off x="5167067" y="4907250"/>
              <a:ext cx="2033698" cy="1084165"/>
              <a:chOff x="808725" y="2944675"/>
              <a:chExt cx="4119300" cy="2196000"/>
            </a:xfrm>
          </p:grpSpPr>
          <p:grpSp>
            <p:nvGrpSpPr>
              <p:cNvPr id="714" name="Google Shape;714;p38"/>
              <p:cNvGrpSpPr/>
              <p:nvPr/>
            </p:nvGrpSpPr>
            <p:grpSpPr>
              <a:xfrm>
                <a:off x="808725" y="2944675"/>
                <a:ext cx="4119300" cy="2196000"/>
                <a:chOff x="808725" y="2944675"/>
                <a:chExt cx="4119300" cy="2196000"/>
              </a:xfrm>
            </p:grpSpPr>
            <p:sp>
              <p:nvSpPr>
                <p:cNvPr id="715" name="Google Shape;715;p38"/>
                <p:cNvSpPr/>
                <p:nvPr/>
              </p:nvSpPr>
              <p:spPr>
                <a:xfrm>
                  <a:off x="808725" y="2944675"/>
                  <a:ext cx="4119300" cy="2196000"/>
                </a:xfrm>
                <a:prstGeom prst="roundRect">
                  <a:avLst>
                    <a:gd fmla="val 16667" name="adj"/>
                  </a:avLst>
                </a:prstGeom>
                <a:solidFill>
                  <a:srgbClr val="7EA3CE"/>
                </a:solidFill>
                <a:ln cap="flat" cmpd="sng" w="9525">
                  <a:solidFill>
                    <a:srgbClr val="44546A"/>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sp>
              <p:nvSpPr>
                <p:cNvPr id="716" name="Google Shape;716;p38"/>
                <p:cNvSpPr/>
                <p:nvPr/>
              </p:nvSpPr>
              <p:spPr>
                <a:xfrm>
                  <a:off x="1365464" y="3237232"/>
                  <a:ext cx="3000000" cy="1257600"/>
                </a:xfrm>
                <a:prstGeom prst="rect">
                  <a:avLst/>
                </a:prstGeom>
                <a:solidFill>
                  <a:srgbClr val="44546A">
                    <a:alpha val="46150"/>
                  </a:srgbClr>
                </a:solidFill>
                <a:ln cap="flat" cmpd="sng" w="9525">
                  <a:solidFill>
                    <a:srgbClr val="44546A"/>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p>
              </p:txBody>
            </p:sp>
            <p:sp>
              <p:nvSpPr>
                <p:cNvPr id="717" name="Google Shape;717;p38"/>
                <p:cNvSpPr/>
                <p:nvPr/>
              </p:nvSpPr>
              <p:spPr>
                <a:xfrm>
                  <a:off x="1571001" y="3474989"/>
                  <a:ext cx="2594700" cy="864000"/>
                </a:xfrm>
                <a:prstGeom prst="snip1Rect">
                  <a:avLst>
                    <a:gd fmla="val 16667" name="adj"/>
                  </a:avLst>
                </a:prstGeom>
                <a:solidFill>
                  <a:srgbClr val="93C47D"/>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6AA84F"/>
                      </a:solidFill>
                    </a:rPr>
                    <a:t>App</a:t>
                  </a:r>
                  <a:endParaRPr b="1" sz="1800">
                    <a:solidFill>
                      <a:srgbClr val="6AA84F"/>
                    </a:solidFill>
                  </a:endParaRPr>
                </a:p>
              </p:txBody>
            </p:sp>
          </p:grpSp>
          <p:sp>
            <p:nvSpPr>
              <p:cNvPr id="718" name="Google Shape;718;p38"/>
              <p:cNvSpPr txBox="1"/>
              <p:nvPr/>
            </p:nvSpPr>
            <p:spPr>
              <a:xfrm>
                <a:off x="1968675" y="4494975"/>
                <a:ext cx="1799400" cy="6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latin typeface="Helvetica Neue"/>
                    <a:ea typeface="Helvetica Neue"/>
                    <a:cs typeface="Helvetica Neue"/>
                    <a:sym typeface="Helvetica Neue"/>
                  </a:rPr>
                  <a:t>Pod</a:t>
                </a:r>
                <a:endParaRPr b="1" sz="1800">
                  <a:latin typeface="Helvetica Neue"/>
                  <a:ea typeface="Helvetica Neue"/>
                  <a:cs typeface="Helvetica Neue"/>
                  <a:sym typeface="Helvetica Neue"/>
                </a:endParaRPr>
              </a:p>
            </p:txBody>
          </p:sp>
        </p:grpSp>
        <p:grpSp>
          <p:nvGrpSpPr>
            <p:cNvPr id="719" name="Google Shape;719;p38"/>
            <p:cNvGrpSpPr/>
            <p:nvPr/>
          </p:nvGrpSpPr>
          <p:grpSpPr>
            <a:xfrm>
              <a:off x="6662468" y="4964397"/>
              <a:ext cx="1696407" cy="319336"/>
              <a:chOff x="5073275" y="1952625"/>
              <a:chExt cx="1580700" cy="435300"/>
            </a:xfrm>
          </p:grpSpPr>
          <p:sp>
            <p:nvSpPr>
              <p:cNvPr id="720" name="Google Shape;720;p38"/>
              <p:cNvSpPr/>
              <p:nvPr/>
            </p:nvSpPr>
            <p:spPr>
              <a:xfrm rot="-5400000">
                <a:off x="5645975" y="1379925"/>
                <a:ext cx="435300" cy="1580700"/>
              </a:xfrm>
              <a:prstGeom prst="snip2SameRect">
                <a:avLst>
                  <a:gd fmla="val 16667" name="adj1"/>
                  <a:gd fmla="val 0"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8"/>
              <p:cNvSpPr txBox="1"/>
              <p:nvPr/>
            </p:nvSpPr>
            <p:spPr>
              <a:xfrm>
                <a:off x="5175125" y="2021025"/>
                <a:ext cx="1349700" cy="29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latin typeface="Helvetica Neue"/>
                    <a:ea typeface="Helvetica Neue"/>
                    <a:cs typeface="Helvetica Neue"/>
                    <a:sym typeface="Helvetica Neue"/>
                  </a:rPr>
                  <a:t>app: frontend</a:t>
                </a:r>
                <a:endParaRPr b="1">
                  <a:latin typeface="Helvetica Neue"/>
                  <a:ea typeface="Helvetica Neue"/>
                  <a:cs typeface="Helvetica Neue"/>
                  <a:sym typeface="Helvetica Neue"/>
                </a:endParaRPr>
              </a:p>
            </p:txBody>
          </p:sp>
        </p:grpSp>
      </p:grpSp>
      <p:cxnSp>
        <p:nvCxnSpPr>
          <p:cNvPr id="722" name="Google Shape;722;p38"/>
          <p:cNvCxnSpPr>
            <a:stCxn id="723" idx="2"/>
            <a:endCxn id="715" idx="0"/>
          </p:cNvCxnSpPr>
          <p:nvPr/>
        </p:nvCxnSpPr>
        <p:spPr>
          <a:xfrm>
            <a:off x="3901331" y="3667494"/>
            <a:ext cx="83400" cy="1172700"/>
          </a:xfrm>
          <a:prstGeom prst="straightConnector1">
            <a:avLst/>
          </a:prstGeom>
          <a:noFill/>
          <a:ln cap="flat" cmpd="sng" w="28575">
            <a:solidFill>
              <a:schemeClr val="dk2"/>
            </a:solidFill>
            <a:prstDash val="solid"/>
            <a:round/>
            <a:headEnd len="med" w="med" type="none"/>
            <a:tailEnd len="med" w="med" type="triangle"/>
          </a:ln>
        </p:spPr>
      </p:cxnSp>
      <p:cxnSp>
        <p:nvCxnSpPr>
          <p:cNvPr id="724" name="Google Shape;724;p38"/>
          <p:cNvCxnSpPr>
            <a:stCxn id="725" idx="1"/>
            <a:endCxn id="726" idx="3"/>
          </p:cNvCxnSpPr>
          <p:nvPr/>
        </p:nvCxnSpPr>
        <p:spPr>
          <a:xfrm flipH="1">
            <a:off x="4172102" y="4828407"/>
            <a:ext cx="3377700" cy="708000"/>
          </a:xfrm>
          <a:prstGeom prst="straightConnector1">
            <a:avLst/>
          </a:prstGeom>
          <a:noFill/>
          <a:ln cap="flat" cmpd="sng" w="28575">
            <a:solidFill>
              <a:schemeClr val="dk2"/>
            </a:solidFill>
            <a:prstDash val="solid"/>
            <a:round/>
            <a:headEnd len="med" w="med" type="none"/>
            <a:tailEnd len="med" w="med" type="triangle"/>
          </a:ln>
        </p:spPr>
      </p:cxnSp>
      <p:grpSp>
        <p:nvGrpSpPr>
          <p:cNvPr id="727" name="Google Shape;727;p38"/>
          <p:cNvGrpSpPr/>
          <p:nvPr/>
        </p:nvGrpSpPr>
        <p:grpSpPr>
          <a:xfrm>
            <a:off x="2710940" y="4611600"/>
            <a:ext cx="2033698" cy="1084165"/>
            <a:chOff x="808725" y="2944675"/>
            <a:chExt cx="4119300" cy="2196000"/>
          </a:xfrm>
        </p:grpSpPr>
        <p:grpSp>
          <p:nvGrpSpPr>
            <p:cNvPr id="728" name="Google Shape;728;p38"/>
            <p:cNvGrpSpPr/>
            <p:nvPr/>
          </p:nvGrpSpPr>
          <p:grpSpPr>
            <a:xfrm>
              <a:off x="808725" y="2944675"/>
              <a:ext cx="4119300" cy="2196000"/>
              <a:chOff x="808725" y="2944675"/>
              <a:chExt cx="4119300" cy="2196000"/>
            </a:xfrm>
          </p:grpSpPr>
          <p:sp>
            <p:nvSpPr>
              <p:cNvPr id="729" name="Google Shape;729;p38"/>
              <p:cNvSpPr/>
              <p:nvPr/>
            </p:nvSpPr>
            <p:spPr>
              <a:xfrm>
                <a:off x="808725" y="2944675"/>
                <a:ext cx="4119300" cy="2196000"/>
              </a:xfrm>
              <a:prstGeom prst="roundRect">
                <a:avLst>
                  <a:gd fmla="val 16667" name="adj"/>
                </a:avLst>
              </a:prstGeom>
              <a:solidFill>
                <a:srgbClr val="7EA3CE"/>
              </a:solidFill>
              <a:ln cap="flat" cmpd="sng" w="9525">
                <a:solidFill>
                  <a:srgbClr val="44546A"/>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1800"/>
              </a:p>
            </p:txBody>
          </p:sp>
          <p:sp>
            <p:nvSpPr>
              <p:cNvPr id="730" name="Google Shape;730;p38"/>
              <p:cNvSpPr/>
              <p:nvPr/>
            </p:nvSpPr>
            <p:spPr>
              <a:xfrm>
                <a:off x="1365464" y="3237232"/>
                <a:ext cx="3000000" cy="1257600"/>
              </a:xfrm>
              <a:prstGeom prst="rect">
                <a:avLst/>
              </a:prstGeom>
              <a:solidFill>
                <a:srgbClr val="44546A">
                  <a:alpha val="46150"/>
                </a:srgbClr>
              </a:solidFill>
              <a:ln cap="flat" cmpd="sng" w="9525">
                <a:solidFill>
                  <a:srgbClr val="44546A"/>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p>
            </p:txBody>
          </p:sp>
          <p:sp>
            <p:nvSpPr>
              <p:cNvPr id="731" name="Google Shape;731;p38"/>
              <p:cNvSpPr/>
              <p:nvPr/>
            </p:nvSpPr>
            <p:spPr>
              <a:xfrm>
                <a:off x="1571001" y="3474989"/>
                <a:ext cx="2594700" cy="864000"/>
              </a:xfrm>
              <a:prstGeom prst="snip1Rect">
                <a:avLst>
                  <a:gd fmla="val 16667" name="adj"/>
                </a:avLst>
              </a:prstGeom>
              <a:solidFill>
                <a:srgbClr val="93C47D"/>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6AA84F"/>
                    </a:solidFill>
                  </a:rPr>
                  <a:t>App</a:t>
                </a:r>
                <a:endParaRPr b="1" sz="1800">
                  <a:solidFill>
                    <a:srgbClr val="6AA84F"/>
                  </a:solidFill>
                </a:endParaRPr>
              </a:p>
            </p:txBody>
          </p:sp>
        </p:grpSp>
        <p:sp>
          <p:nvSpPr>
            <p:cNvPr id="726" name="Google Shape;726;p38"/>
            <p:cNvSpPr txBox="1"/>
            <p:nvPr/>
          </p:nvSpPr>
          <p:spPr>
            <a:xfrm>
              <a:off x="1968675" y="4494975"/>
              <a:ext cx="1799400" cy="6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latin typeface="Helvetica Neue"/>
                  <a:ea typeface="Helvetica Neue"/>
                  <a:cs typeface="Helvetica Neue"/>
                  <a:sym typeface="Helvetica Neue"/>
                </a:rPr>
                <a:t>Pod</a:t>
              </a:r>
              <a:endParaRPr b="1" sz="1800">
                <a:latin typeface="Helvetica Neue"/>
                <a:ea typeface="Helvetica Neue"/>
                <a:cs typeface="Helvetica Neue"/>
                <a:sym typeface="Helvetica Neue"/>
              </a:endParaRPr>
            </a:p>
          </p:txBody>
        </p:sp>
      </p:grpSp>
      <p:grpSp>
        <p:nvGrpSpPr>
          <p:cNvPr id="732" name="Google Shape;732;p38"/>
          <p:cNvGrpSpPr/>
          <p:nvPr/>
        </p:nvGrpSpPr>
        <p:grpSpPr>
          <a:xfrm>
            <a:off x="4210061" y="4668747"/>
            <a:ext cx="1608836" cy="319336"/>
            <a:chOff x="5073275" y="1952625"/>
            <a:chExt cx="1580700" cy="435300"/>
          </a:xfrm>
        </p:grpSpPr>
        <p:sp>
          <p:nvSpPr>
            <p:cNvPr id="733" name="Google Shape;733;p38"/>
            <p:cNvSpPr/>
            <p:nvPr/>
          </p:nvSpPr>
          <p:spPr>
            <a:xfrm rot="-5400000">
              <a:off x="5645975" y="1379925"/>
              <a:ext cx="435300" cy="1580700"/>
            </a:xfrm>
            <a:prstGeom prst="snip2SameRect">
              <a:avLst>
                <a:gd fmla="val 16667" name="adj1"/>
                <a:gd fmla="val 0"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8"/>
            <p:cNvSpPr txBox="1"/>
            <p:nvPr/>
          </p:nvSpPr>
          <p:spPr>
            <a:xfrm>
              <a:off x="5175125" y="2021025"/>
              <a:ext cx="1349700" cy="29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latin typeface="Helvetica Neue"/>
                  <a:ea typeface="Helvetica Neue"/>
                  <a:cs typeface="Helvetica Neue"/>
                  <a:sym typeface="Helvetica Neue"/>
                </a:rPr>
                <a:t>app: frontend</a:t>
              </a:r>
              <a:endParaRPr b="1">
                <a:latin typeface="Helvetica Neue"/>
                <a:ea typeface="Helvetica Neue"/>
                <a:cs typeface="Helvetica Neue"/>
                <a:sym typeface="Helvetica Neue"/>
              </a:endParaRPr>
            </a:p>
          </p:txBody>
        </p:sp>
      </p:grpSp>
      <p:grpSp>
        <p:nvGrpSpPr>
          <p:cNvPr id="735" name="Google Shape;735;p38"/>
          <p:cNvGrpSpPr/>
          <p:nvPr/>
        </p:nvGrpSpPr>
        <p:grpSpPr>
          <a:xfrm>
            <a:off x="2455926" y="2505360"/>
            <a:ext cx="3913522" cy="1162135"/>
            <a:chOff x="2455926" y="2505360"/>
            <a:chExt cx="3913522" cy="1162135"/>
          </a:xfrm>
        </p:grpSpPr>
        <p:sp>
          <p:nvSpPr>
            <p:cNvPr id="723" name="Google Shape;723;p38"/>
            <p:cNvSpPr/>
            <p:nvPr/>
          </p:nvSpPr>
          <p:spPr>
            <a:xfrm>
              <a:off x="2455926" y="2505360"/>
              <a:ext cx="2890810" cy="1162135"/>
            </a:xfrm>
            <a:prstGeom prst="roundRect">
              <a:avLst>
                <a:gd fmla="val 16667" name="adj"/>
              </a:avLst>
            </a:prstGeom>
            <a:solidFill>
              <a:srgbClr val="A4A3D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Service</a:t>
              </a:r>
              <a:endParaRPr b="1" sz="2400"/>
            </a:p>
          </p:txBody>
        </p:sp>
        <p:grpSp>
          <p:nvGrpSpPr>
            <p:cNvPr id="736" name="Google Shape;736;p38"/>
            <p:cNvGrpSpPr/>
            <p:nvPr/>
          </p:nvGrpSpPr>
          <p:grpSpPr>
            <a:xfrm>
              <a:off x="4804239" y="2591212"/>
              <a:ext cx="1565209" cy="319336"/>
              <a:chOff x="5073275" y="1952625"/>
              <a:chExt cx="1580700" cy="435300"/>
            </a:xfrm>
          </p:grpSpPr>
          <p:sp>
            <p:nvSpPr>
              <p:cNvPr id="737" name="Google Shape;737;p38"/>
              <p:cNvSpPr/>
              <p:nvPr/>
            </p:nvSpPr>
            <p:spPr>
              <a:xfrm rot="-5400000">
                <a:off x="5645975" y="1379925"/>
                <a:ext cx="435300" cy="1580700"/>
              </a:xfrm>
              <a:prstGeom prst="snip2SameRect">
                <a:avLst>
                  <a:gd fmla="val 16667" name="adj1"/>
                  <a:gd fmla="val 0"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8"/>
              <p:cNvSpPr txBox="1"/>
              <p:nvPr/>
            </p:nvSpPr>
            <p:spPr>
              <a:xfrm>
                <a:off x="5175125" y="2021025"/>
                <a:ext cx="1349700" cy="29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latin typeface="Helvetica Neue"/>
                    <a:ea typeface="Helvetica Neue"/>
                    <a:cs typeface="Helvetica Neue"/>
                    <a:sym typeface="Helvetica Neue"/>
                  </a:rPr>
                  <a:t>app: frontend</a:t>
                </a:r>
                <a:endParaRPr b="1">
                  <a:latin typeface="Helvetica Neue"/>
                  <a:ea typeface="Helvetica Neue"/>
                  <a:cs typeface="Helvetica Neue"/>
                  <a:sym typeface="Helvetica Neue"/>
                </a:endParaRPr>
              </a:p>
            </p:txBody>
          </p:sp>
        </p:grpSp>
      </p:grpSp>
      <p:grpSp>
        <p:nvGrpSpPr>
          <p:cNvPr id="739" name="Google Shape;739;p38"/>
          <p:cNvGrpSpPr/>
          <p:nvPr/>
        </p:nvGrpSpPr>
        <p:grpSpPr>
          <a:xfrm>
            <a:off x="7549802" y="3679688"/>
            <a:ext cx="4005871" cy="2297437"/>
            <a:chOff x="7214977" y="3657601"/>
            <a:chExt cx="4005871" cy="2297437"/>
          </a:xfrm>
        </p:grpSpPr>
        <p:grpSp>
          <p:nvGrpSpPr>
            <p:cNvPr id="740" name="Google Shape;740;p38"/>
            <p:cNvGrpSpPr/>
            <p:nvPr/>
          </p:nvGrpSpPr>
          <p:grpSpPr>
            <a:xfrm>
              <a:off x="7214977" y="3657601"/>
              <a:ext cx="4005871" cy="2297437"/>
              <a:chOff x="7214977" y="3429001"/>
              <a:chExt cx="4005871" cy="2297437"/>
            </a:xfrm>
          </p:grpSpPr>
          <p:sp>
            <p:nvSpPr>
              <p:cNvPr id="725" name="Google Shape;725;p38"/>
              <p:cNvSpPr/>
              <p:nvPr/>
            </p:nvSpPr>
            <p:spPr>
              <a:xfrm>
                <a:off x="7214977" y="3429001"/>
                <a:ext cx="2890800" cy="2297437"/>
              </a:xfrm>
              <a:prstGeom prst="roundRect">
                <a:avLst>
                  <a:gd fmla="val 16667" name="adj"/>
                </a:avLst>
              </a:prstGeom>
              <a:solidFill>
                <a:srgbClr val="A4A3D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Deployment</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p:txBody>
          </p:sp>
          <p:grpSp>
            <p:nvGrpSpPr>
              <p:cNvPr id="741" name="Google Shape;741;p38"/>
              <p:cNvGrpSpPr/>
              <p:nvPr/>
            </p:nvGrpSpPr>
            <p:grpSpPr>
              <a:xfrm>
                <a:off x="9655639" y="3574887"/>
                <a:ext cx="1565209" cy="319336"/>
                <a:chOff x="5073275" y="1952625"/>
                <a:chExt cx="1580700" cy="435300"/>
              </a:xfrm>
            </p:grpSpPr>
            <p:sp>
              <p:nvSpPr>
                <p:cNvPr id="742" name="Google Shape;742;p38"/>
                <p:cNvSpPr/>
                <p:nvPr/>
              </p:nvSpPr>
              <p:spPr>
                <a:xfrm rot="-5400000">
                  <a:off x="5645975" y="1379925"/>
                  <a:ext cx="435300" cy="1580700"/>
                </a:xfrm>
                <a:prstGeom prst="snip2SameRect">
                  <a:avLst>
                    <a:gd fmla="val 16667" name="adj1"/>
                    <a:gd fmla="val 0"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8"/>
                <p:cNvSpPr txBox="1"/>
                <p:nvPr/>
              </p:nvSpPr>
              <p:spPr>
                <a:xfrm>
                  <a:off x="5175125" y="2021025"/>
                  <a:ext cx="1349700" cy="29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latin typeface="Helvetica Neue"/>
                      <a:ea typeface="Helvetica Neue"/>
                      <a:cs typeface="Helvetica Neue"/>
                      <a:sym typeface="Helvetica Neue"/>
                    </a:rPr>
                    <a:t>app: frontend</a:t>
                  </a:r>
                  <a:endParaRPr b="1">
                    <a:latin typeface="Helvetica Neue"/>
                    <a:ea typeface="Helvetica Neue"/>
                    <a:cs typeface="Helvetica Neue"/>
                    <a:sym typeface="Helvetica Neue"/>
                  </a:endParaRPr>
                </a:p>
              </p:txBody>
            </p:sp>
          </p:grpSp>
        </p:grpSp>
        <p:sp>
          <p:nvSpPr>
            <p:cNvPr id="744" name="Google Shape;744;p38"/>
            <p:cNvSpPr txBox="1"/>
            <p:nvPr/>
          </p:nvSpPr>
          <p:spPr>
            <a:xfrm>
              <a:off x="7771325" y="4638975"/>
              <a:ext cx="1778100" cy="9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latin typeface="Consolas"/>
                  <a:ea typeface="Consolas"/>
                  <a:cs typeface="Consolas"/>
                  <a:sym typeface="Consolas"/>
                </a:rPr>
                <a:t>2 replicas</a:t>
              </a:r>
              <a:endParaRPr sz="1600">
                <a:latin typeface="Consolas"/>
                <a:ea typeface="Consolas"/>
                <a:cs typeface="Consolas"/>
                <a:sym typeface="Consolas"/>
              </a:endParaRPr>
            </a:p>
            <a:p>
              <a:pPr indent="0" lvl="0" marL="0" rtl="0" algn="l">
                <a:spcBef>
                  <a:spcPts val="0"/>
                </a:spcBef>
                <a:spcAft>
                  <a:spcPts val="0"/>
                </a:spcAft>
                <a:buNone/>
              </a:pPr>
              <a:r>
                <a:rPr lang="en-US" sz="1600">
                  <a:latin typeface="Consolas"/>
                  <a:ea typeface="Consolas"/>
                  <a:cs typeface="Consolas"/>
                  <a:sym typeface="Consolas"/>
                </a:rPr>
                <a:t>rollingUpdates</a:t>
              </a:r>
              <a:endParaRPr sz="1600">
                <a:latin typeface="Consolas"/>
                <a:ea typeface="Consolas"/>
                <a:cs typeface="Consolas"/>
                <a:sym typeface="Consolas"/>
              </a:endParaRPr>
            </a:p>
          </p:txBody>
        </p:sp>
      </p:grpSp>
      <p:cxnSp>
        <p:nvCxnSpPr>
          <p:cNvPr id="745" name="Google Shape;745;p38"/>
          <p:cNvCxnSpPr>
            <a:stCxn id="723" idx="2"/>
            <a:endCxn id="731" idx="3"/>
          </p:cNvCxnSpPr>
          <p:nvPr/>
        </p:nvCxnSpPr>
        <p:spPr>
          <a:xfrm flipH="1">
            <a:off x="3727631" y="3667494"/>
            <a:ext cx="173700" cy="1206000"/>
          </a:xfrm>
          <a:prstGeom prst="straightConnector1">
            <a:avLst/>
          </a:prstGeom>
          <a:noFill/>
          <a:ln cap="flat" cmpd="sng" w="28575">
            <a:solidFill>
              <a:schemeClr val="dk2"/>
            </a:solidFill>
            <a:prstDash val="solid"/>
            <a:round/>
            <a:headEnd len="med" w="med" type="none"/>
            <a:tailEnd len="med" w="med" type="triangle"/>
          </a:ln>
        </p:spPr>
      </p:cxnSp>
      <p:cxnSp>
        <p:nvCxnSpPr>
          <p:cNvPr id="746" name="Google Shape;746;p38"/>
          <p:cNvCxnSpPr>
            <a:stCxn id="725" idx="1"/>
            <a:endCxn id="731" idx="0"/>
          </p:cNvCxnSpPr>
          <p:nvPr/>
        </p:nvCxnSpPr>
        <p:spPr>
          <a:xfrm flipH="1">
            <a:off x="4368302" y="4828407"/>
            <a:ext cx="3181500" cy="258300"/>
          </a:xfrm>
          <a:prstGeom prst="straightConnector1">
            <a:avLst/>
          </a:prstGeom>
          <a:noFill/>
          <a:ln cap="flat" cmpd="sng" w="28575">
            <a:solidFill>
              <a:schemeClr val="dk2"/>
            </a:solidFill>
            <a:prstDash val="solid"/>
            <a:round/>
            <a:headEnd len="med" w="med" type="none"/>
            <a:tailEnd len="med" w="med" type="triangle"/>
          </a:ln>
        </p:spPr>
      </p:cxnSp>
      <p:cxnSp>
        <p:nvCxnSpPr>
          <p:cNvPr id="747" name="Google Shape;747;p38"/>
          <p:cNvCxnSpPr>
            <a:stCxn id="711" idx="3"/>
            <a:endCxn id="723" idx="1"/>
          </p:cNvCxnSpPr>
          <p:nvPr/>
        </p:nvCxnSpPr>
        <p:spPr>
          <a:xfrm>
            <a:off x="1531300" y="2533075"/>
            <a:ext cx="924600" cy="5535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2" name="Shape 752"/>
        <p:cNvGrpSpPr/>
        <p:nvPr/>
      </p:nvGrpSpPr>
      <p:grpSpPr>
        <a:xfrm>
          <a:off x="0" y="0"/>
          <a:ext cx="0" cy="0"/>
          <a:chOff x="0" y="0"/>
          <a:chExt cx="0" cy="0"/>
        </a:xfrm>
      </p:grpSpPr>
      <p:sp>
        <p:nvSpPr>
          <p:cNvPr id="753" name="Google Shape;753;p39"/>
          <p:cNvSpPr txBox="1"/>
          <p:nvPr>
            <p:ph type="title"/>
          </p:nvPr>
        </p:nvSpPr>
        <p:spPr>
          <a:xfrm>
            <a:off x="952871" y="324000"/>
            <a:ext cx="11232000" cy="90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Module Outline</a:t>
            </a:r>
            <a:endParaRPr/>
          </a:p>
        </p:txBody>
      </p:sp>
      <p:sp>
        <p:nvSpPr>
          <p:cNvPr id="754" name="Google Shape;754;p39"/>
          <p:cNvSpPr txBox="1"/>
          <p:nvPr>
            <p:ph idx="1" type="body"/>
          </p:nvPr>
        </p:nvSpPr>
        <p:spPr>
          <a:xfrm>
            <a:off x="828000" y="1528300"/>
            <a:ext cx="4986600" cy="4680000"/>
          </a:xfrm>
          <a:prstGeom prst="rect">
            <a:avLst/>
          </a:prstGeom>
        </p:spPr>
        <p:txBody>
          <a:bodyPr anchorCtr="0" anchor="t" bIns="45700" lIns="90000" spcFirstLastPara="1" rIns="91425" wrap="square" tIns="46800">
            <a:noAutofit/>
          </a:bodyPr>
          <a:lstStyle/>
          <a:p>
            <a:pPr indent="-419100" lvl="0" marL="457200" rtl="0" algn="l">
              <a:lnSpc>
                <a:spcPct val="100000"/>
              </a:lnSpc>
              <a:spcBef>
                <a:spcPts val="1000"/>
              </a:spcBef>
              <a:spcAft>
                <a:spcPts val="0"/>
              </a:spcAft>
              <a:buSzPts val="3000"/>
              <a:buChar char="●"/>
            </a:pPr>
            <a:r>
              <a:rPr lang="en-US" sz="3000"/>
              <a:t>Object Manifests</a:t>
            </a:r>
            <a:endParaRPr sz="3000"/>
          </a:p>
          <a:p>
            <a:pPr indent="0" lvl="0" marL="457200" rtl="0" algn="l">
              <a:lnSpc>
                <a:spcPct val="100000"/>
              </a:lnSpc>
              <a:spcBef>
                <a:spcPts val="1000"/>
              </a:spcBef>
              <a:spcAft>
                <a:spcPts val="0"/>
              </a:spcAft>
              <a:buNone/>
            </a:pPr>
            <a:r>
              <a:t/>
            </a:r>
            <a:endParaRPr sz="3000"/>
          </a:p>
          <a:p>
            <a:pPr indent="-419100" lvl="0" marL="457200" rtl="0" algn="l">
              <a:lnSpc>
                <a:spcPct val="100000"/>
              </a:lnSpc>
              <a:spcBef>
                <a:spcPts val="1000"/>
              </a:spcBef>
              <a:spcAft>
                <a:spcPts val="0"/>
              </a:spcAft>
              <a:buSzPts val="3000"/>
              <a:buChar char="●"/>
            </a:pPr>
            <a:r>
              <a:rPr lang="en-US" sz="3000"/>
              <a:t>Deployments</a:t>
            </a:r>
            <a:endParaRPr sz="3000"/>
          </a:p>
          <a:p>
            <a:pPr indent="0" lvl="0" marL="457200" rtl="0" algn="l">
              <a:lnSpc>
                <a:spcPct val="100000"/>
              </a:lnSpc>
              <a:spcBef>
                <a:spcPts val="1000"/>
              </a:spcBef>
              <a:spcAft>
                <a:spcPts val="0"/>
              </a:spcAft>
              <a:buNone/>
            </a:pPr>
            <a:r>
              <a:t/>
            </a:r>
            <a:endParaRPr sz="3000"/>
          </a:p>
          <a:p>
            <a:pPr indent="-419100" lvl="0" marL="457200" rtl="0" algn="l">
              <a:lnSpc>
                <a:spcPct val="100000"/>
              </a:lnSpc>
              <a:spcBef>
                <a:spcPts val="1000"/>
              </a:spcBef>
              <a:spcAft>
                <a:spcPts val="0"/>
              </a:spcAft>
              <a:buSzPts val="3000"/>
              <a:buChar char="●"/>
            </a:pPr>
            <a:r>
              <a:rPr lang="en-US" sz="3000"/>
              <a:t>Services</a:t>
            </a:r>
            <a:endParaRPr sz="3000"/>
          </a:p>
        </p:txBody>
      </p:sp>
      <p:sp>
        <p:nvSpPr>
          <p:cNvPr id="755" name="Google Shape;755;p39"/>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756" name="Google Shape;756;p39"/>
          <p:cNvSpPr txBox="1"/>
          <p:nvPr>
            <p:ph idx="1" type="body"/>
          </p:nvPr>
        </p:nvSpPr>
        <p:spPr>
          <a:xfrm>
            <a:off x="6258150" y="1619325"/>
            <a:ext cx="4986600" cy="4680000"/>
          </a:xfrm>
          <a:prstGeom prst="rect">
            <a:avLst/>
          </a:prstGeom>
        </p:spPr>
        <p:txBody>
          <a:bodyPr anchorCtr="0" anchor="t" bIns="45700" lIns="90000" spcFirstLastPara="1" rIns="91425" wrap="square" tIns="46800">
            <a:noAutofit/>
          </a:bodyPr>
          <a:lstStyle/>
          <a:p>
            <a:pPr indent="-419100" lvl="0" marL="457200" rtl="0" algn="l">
              <a:lnSpc>
                <a:spcPct val="100000"/>
              </a:lnSpc>
              <a:spcBef>
                <a:spcPts val="1000"/>
              </a:spcBef>
              <a:spcAft>
                <a:spcPts val="0"/>
              </a:spcAft>
              <a:buSzPts val="3000"/>
              <a:buChar char="●"/>
            </a:pPr>
            <a:r>
              <a:rPr lang="en-US" sz="3000"/>
              <a:t>Labels and Selectors</a:t>
            </a:r>
            <a:endParaRPr sz="3000"/>
          </a:p>
          <a:p>
            <a:pPr indent="0" lvl="0" marL="457200" rtl="0" algn="l">
              <a:lnSpc>
                <a:spcPct val="100000"/>
              </a:lnSpc>
              <a:spcBef>
                <a:spcPts val="1000"/>
              </a:spcBef>
              <a:spcAft>
                <a:spcPts val="0"/>
              </a:spcAft>
              <a:buNone/>
            </a:pPr>
            <a:r>
              <a:t/>
            </a:r>
            <a:endParaRPr sz="3000"/>
          </a:p>
          <a:p>
            <a:pPr indent="-419100" lvl="0" marL="457200" rtl="0" algn="l">
              <a:lnSpc>
                <a:spcPct val="100000"/>
              </a:lnSpc>
              <a:spcBef>
                <a:spcPts val="1000"/>
              </a:spcBef>
              <a:spcAft>
                <a:spcPts val="0"/>
              </a:spcAft>
              <a:buSzPts val="3000"/>
              <a:buFont typeface="Helvetica Neue"/>
              <a:buChar char="●"/>
            </a:pPr>
            <a:r>
              <a:rPr b="1" lang="en-US" sz="3000">
                <a:latin typeface="Helvetica Neue"/>
                <a:ea typeface="Helvetica Neue"/>
                <a:cs typeface="Helvetica Neue"/>
                <a:sym typeface="Helvetica Neue"/>
              </a:rPr>
              <a:t>Lab</a:t>
            </a:r>
            <a:endParaRPr b="1" sz="3000">
              <a:latin typeface="Helvetica Neue"/>
              <a:ea typeface="Helvetica Neue"/>
              <a:cs typeface="Helvetica Neue"/>
              <a:sym typeface="Helvetica Neue"/>
            </a:endParaRPr>
          </a:p>
          <a:p>
            <a:pPr indent="0" lvl="0" marL="457200" rtl="0" algn="l">
              <a:lnSpc>
                <a:spcPct val="100000"/>
              </a:lnSpc>
              <a:spcBef>
                <a:spcPts val="1000"/>
              </a:spcBef>
              <a:spcAft>
                <a:spcPts val="0"/>
              </a:spcAft>
              <a:buNone/>
            </a:pPr>
            <a:r>
              <a:t/>
            </a:r>
            <a:endParaRPr b="1" sz="3000">
              <a:latin typeface="Helvetica Neue"/>
              <a:ea typeface="Helvetica Neue"/>
              <a:cs typeface="Helvetica Neue"/>
              <a:sym typeface="Helvetica Neue"/>
            </a:endParaRPr>
          </a:p>
          <a:p>
            <a:pPr indent="-419100" lvl="0" marL="457200" rtl="0" algn="l">
              <a:lnSpc>
                <a:spcPct val="100000"/>
              </a:lnSpc>
              <a:spcBef>
                <a:spcPts val="1000"/>
              </a:spcBef>
              <a:spcAft>
                <a:spcPts val="0"/>
              </a:spcAft>
              <a:buSzPts val="3000"/>
              <a:buChar char="●"/>
            </a:pPr>
            <a:r>
              <a:rPr lang="en-US" sz="3000"/>
              <a:t>Review</a:t>
            </a:r>
            <a:endParaRPr sz="3000"/>
          </a:p>
          <a:p>
            <a:pPr indent="0" lvl="0" marL="457200" rtl="0" algn="l">
              <a:lnSpc>
                <a:spcPct val="100000"/>
              </a:lnSpc>
              <a:spcBef>
                <a:spcPts val="1000"/>
              </a:spcBef>
              <a:spcAft>
                <a:spcPts val="0"/>
              </a:spcAft>
              <a:buNone/>
            </a:pPr>
            <a:r>
              <a:t/>
            </a:r>
            <a:endParaRPr b="1" sz="3000">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0" name="Shape 760"/>
        <p:cNvGrpSpPr/>
        <p:nvPr/>
      </p:nvGrpSpPr>
      <p:grpSpPr>
        <a:xfrm>
          <a:off x="0" y="0"/>
          <a:ext cx="0" cy="0"/>
          <a:chOff x="0" y="0"/>
          <a:chExt cx="0" cy="0"/>
        </a:xfrm>
      </p:grpSpPr>
      <p:sp>
        <p:nvSpPr>
          <p:cNvPr id="761" name="Google Shape;761;p40"/>
          <p:cNvSpPr txBox="1"/>
          <p:nvPr>
            <p:ph idx="12" type="sldNum"/>
          </p:nvPr>
        </p:nvSpPr>
        <p:spPr>
          <a:xfrm>
            <a:off x="11339999" y="6537324"/>
            <a:ext cx="834000" cy="298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762" name="Google Shape;762;p40"/>
          <p:cNvSpPr txBox="1"/>
          <p:nvPr/>
        </p:nvSpPr>
        <p:spPr>
          <a:xfrm>
            <a:off x="952497" y="324000"/>
            <a:ext cx="11232000" cy="908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3200">
                <a:solidFill>
                  <a:srgbClr val="233445"/>
                </a:solidFill>
                <a:latin typeface="Helvetica Neue Light"/>
                <a:ea typeface="Helvetica Neue Light"/>
                <a:cs typeface="Helvetica Neue Light"/>
                <a:sym typeface="Helvetica Neue Light"/>
              </a:rPr>
              <a:t>Lab</a:t>
            </a:r>
            <a:endParaRPr sz="3200">
              <a:solidFill>
                <a:srgbClr val="233445"/>
              </a:solidFill>
              <a:latin typeface="Helvetica Neue Light"/>
              <a:ea typeface="Helvetica Neue Light"/>
              <a:cs typeface="Helvetica Neue Light"/>
              <a:sym typeface="Helvetica Neue Light"/>
            </a:endParaRPr>
          </a:p>
        </p:txBody>
      </p:sp>
      <p:sp>
        <p:nvSpPr>
          <p:cNvPr id="763" name="Google Shape;763;p40"/>
          <p:cNvSpPr/>
          <p:nvPr/>
        </p:nvSpPr>
        <p:spPr>
          <a:xfrm>
            <a:off x="-12000" y="1232100"/>
            <a:ext cx="12204000" cy="5305200"/>
          </a:xfrm>
          <a:prstGeom prst="rect">
            <a:avLst/>
          </a:prstGeom>
          <a:gradFill>
            <a:gsLst>
              <a:gs pos="0">
                <a:srgbClr val="D9D9D9"/>
              </a:gs>
              <a:gs pos="100000">
                <a:srgbClr val="F3F3F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0"/>
          <p:cNvSpPr txBox="1"/>
          <p:nvPr/>
        </p:nvSpPr>
        <p:spPr>
          <a:xfrm>
            <a:off x="304800" y="1588200"/>
            <a:ext cx="12192000" cy="3055200"/>
          </a:xfrm>
          <a:prstGeom prst="rect">
            <a:avLst/>
          </a:prstGeom>
          <a:noFill/>
          <a:ln>
            <a:noFill/>
          </a:ln>
        </p:spPr>
        <p:txBody>
          <a:bodyPr anchorCtr="0" anchor="ctr" bIns="45700" lIns="90000" spcFirstLastPara="1" rIns="91425" wrap="square" tIns="46800">
            <a:noAutofit/>
          </a:bodyPr>
          <a:lstStyle/>
          <a:p>
            <a:pPr indent="0" lvl="0" marL="0" rtl="0" algn="ctr">
              <a:lnSpc>
                <a:spcPct val="90000"/>
              </a:lnSpc>
              <a:spcBef>
                <a:spcPts val="0"/>
              </a:spcBef>
              <a:spcAft>
                <a:spcPts val="0"/>
              </a:spcAft>
              <a:buClr>
                <a:srgbClr val="000000"/>
              </a:buClr>
              <a:buSzPts val="1100"/>
              <a:buFont typeface="Arial"/>
              <a:buNone/>
            </a:pPr>
            <a:r>
              <a:rPr b="1" lang="en-US" sz="5500">
                <a:solidFill>
                  <a:srgbClr val="D9D9D9"/>
                </a:solidFill>
                <a:latin typeface="Calibri"/>
                <a:ea typeface="Calibri"/>
                <a:cs typeface="Calibri"/>
                <a:sym typeface="Calibri"/>
              </a:rPr>
              <a:t>Declarative K8s</a:t>
            </a:r>
            <a:endParaRPr b="1" sz="5500">
              <a:solidFill>
                <a:srgbClr val="D9D9D9"/>
              </a:solidFill>
              <a:latin typeface="Calibri"/>
              <a:ea typeface="Calibri"/>
              <a:cs typeface="Calibri"/>
              <a:sym typeface="Calibri"/>
            </a:endParaRPr>
          </a:p>
        </p:txBody>
      </p:sp>
      <p:sp>
        <p:nvSpPr>
          <p:cNvPr id="765" name="Google Shape;765;p40"/>
          <p:cNvSpPr txBox="1"/>
          <p:nvPr/>
        </p:nvSpPr>
        <p:spPr>
          <a:xfrm>
            <a:off x="0" y="1512000"/>
            <a:ext cx="12192000" cy="3055200"/>
          </a:xfrm>
          <a:prstGeom prst="rect">
            <a:avLst/>
          </a:prstGeom>
          <a:noFill/>
          <a:ln>
            <a:noFill/>
          </a:ln>
        </p:spPr>
        <p:txBody>
          <a:bodyPr anchorCtr="0" anchor="ctr" bIns="45700" lIns="90000" spcFirstLastPara="1" rIns="91425" wrap="square" tIns="46800">
            <a:noAutofit/>
          </a:bodyPr>
          <a:lstStyle/>
          <a:p>
            <a:pPr indent="0" lvl="0" marL="457200" rtl="0" algn="ctr">
              <a:lnSpc>
                <a:spcPct val="90000"/>
              </a:lnSpc>
              <a:spcBef>
                <a:spcPts val="0"/>
              </a:spcBef>
              <a:spcAft>
                <a:spcPts val="0"/>
              </a:spcAft>
              <a:buClr>
                <a:srgbClr val="000000"/>
              </a:buClr>
              <a:buSzPts val="1100"/>
              <a:buFont typeface="Arial"/>
              <a:buNone/>
            </a:pPr>
            <a:r>
              <a:rPr b="1" lang="en-US" sz="5500">
                <a:solidFill>
                  <a:srgbClr val="F17E3A"/>
                </a:solidFill>
                <a:latin typeface="Calibri"/>
                <a:ea typeface="Calibri"/>
                <a:cs typeface="Calibri"/>
                <a:sym typeface="Calibri"/>
              </a:rPr>
              <a:t>Declarative K8s</a:t>
            </a:r>
            <a:endParaRPr b="1" sz="5500">
              <a:solidFill>
                <a:srgbClr val="F17E3A"/>
              </a:solidFill>
              <a:latin typeface="Calibri"/>
              <a:ea typeface="Calibri"/>
              <a:cs typeface="Calibri"/>
              <a:sym typeface="Calibri"/>
            </a:endParaRPr>
          </a:p>
        </p:txBody>
      </p:sp>
      <p:sp>
        <p:nvSpPr>
          <p:cNvPr id="766" name="Google Shape;766;p40"/>
          <p:cNvSpPr/>
          <p:nvPr/>
        </p:nvSpPr>
        <p:spPr>
          <a:xfrm>
            <a:off x="-18000" y="0"/>
            <a:ext cx="12204000" cy="324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0"/>
          <p:cNvSpPr/>
          <p:nvPr/>
        </p:nvSpPr>
        <p:spPr>
          <a:xfrm>
            <a:off x="-11100" y="332925"/>
            <a:ext cx="12192000" cy="908100"/>
          </a:xfrm>
          <a:prstGeom prst="rect">
            <a:avLst/>
          </a:prstGeom>
          <a:noFill/>
          <a:ln cap="flat" cmpd="sng" w="2857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2" name="Shape 772"/>
        <p:cNvGrpSpPr/>
        <p:nvPr/>
      </p:nvGrpSpPr>
      <p:grpSpPr>
        <a:xfrm>
          <a:off x="0" y="0"/>
          <a:ext cx="0" cy="0"/>
          <a:chOff x="0" y="0"/>
          <a:chExt cx="0" cy="0"/>
        </a:xfrm>
      </p:grpSpPr>
      <p:sp>
        <p:nvSpPr>
          <p:cNvPr id="773" name="Google Shape;773;p41"/>
          <p:cNvSpPr txBox="1"/>
          <p:nvPr>
            <p:ph type="title"/>
          </p:nvPr>
        </p:nvSpPr>
        <p:spPr>
          <a:xfrm>
            <a:off x="952871" y="324000"/>
            <a:ext cx="11232000" cy="90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Module Outline</a:t>
            </a:r>
            <a:endParaRPr/>
          </a:p>
        </p:txBody>
      </p:sp>
      <p:sp>
        <p:nvSpPr>
          <p:cNvPr id="774" name="Google Shape;774;p41"/>
          <p:cNvSpPr txBox="1"/>
          <p:nvPr>
            <p:ph idx="1" type="body"/>
          </p:nvPr>
        </p:nvSpPr>
        <p:spPr>
          <a:xfrm>
            <a:off x="828000" y="1528300"/>
            <a:ext cx="4986600" cy="4680000"/>
          </a:xfrm>
          <a:prstGeom prst="rect">
            <a:avLst/>
          </a:prstGeom>
        </p:spPr>
        <p:txBody>
          <a:bodyPr anchorCtr="0" anchor="t" bIns="45700" lIns="90000" spcFirstLastPara="1" rIns="91425" wrap="square" tIns="46800">
            <a:noAutofit/>
          </a:bodyPr>
          <a:lstStyle/>
          <a:p>
            <a:pPr indent="-419100" lvl="0" marL="457200" rtl="0" algn="l">
              <a:lnSpc>
                <a:spcPct val="100000"/>
              </a:lnSpc>
              <a:spcBef>
                <a:spcPts val="1000"/>
              </a:spcBef>
              <a:spcAft>
                <a:spcPts val="0"/>
              </a:spcAft>
              <a:buSzPts val="3000"/>
              <a:buChar char="●"/>
            </a:pPr>
            <a:r>
              <a:rPr lang="en-US" sz="3000"/>
              <a:t>Object Manifests</a:t>
            </a:r>
            <a:endParaRPr sz="3000"/>
          </a:p>
          <a:p>
            <a:pPr indent="0" lvl="0" marL="457200" rtl="0" algn="l">
              <a:lnSpc>
                <a:spcPct val="100000"/>
              </a:lnSpc>
              <a:spcBef>
                <a:spcPts val="1000"/>
              </a:spcBef>
              <a:spcAft>
                <a:spcPts val="0"/>
              </a:spcAft>
              <a:buNone/>
            </a:pPr>
            <a:r>
              <a:t/>
            </a:r>
            <a:endParaRPr sz="3000"/>
          </a:p>
          <a:p>
            <a:pPr indent="-419100" lvl="0" marL="457200" rtl="0" algn="l">
              <a:lnSpc>
                <a:spcPct val="100000"/>
              </a:lnSpc>
              <a:spcBef>
                <a:spcPts val="1000"/>
              </a:spcBef>
              <a:spcAft>
                <a:spcPts val="0"/>
              </a:spcAft>
              <a:buSzPts val="3000"/>
              <a:buChar char="●"/>
            </a:pPr>
            <a:r>
              <a:rPr lang="en-US" sz="3000"/>
              <a:t>Deployments</a:t>
            </a:r>
            <a:endParaRPr sz="3000"/>
          </a:p>
          <a:p>
            <a:pPr indent="0" lvl="0" marL="457200" rtl="0" algn="l">
              <a:lnSpc>
                <a:spcPct val="100000"/>
              </a:lnSpc>
              <a:spcBef>
                <a:spcPts val="1000"/>
              </a:spcBef>
              <a:spcAft>
                <a:spcPts val="0"/>
              </a:spcAft>
              <a:buNone/>
            </a:pPr>
            <a:r>
              <a:t/>
            </a:r>
            <a:endParaRPr sz="3000"/>
          </a:p>
          <a:p>
            <a:pPr indent="-419100" lvl="0" marL="457200" rtl="0" algn="l">
              <a:lnSpc>
                <a:spcPct val="100000"/>
              </a:lnSpc>
              <a:spcBef>
                <a:spcPts val="1000"/>
              </a:spcBef>
              <a:spcAft>
                <a:spcPts val="0"/>
              </a:spcAft>
              <a:buSzPts val="3000"/>
              <a:buChar char="●"/>
            </a:pPr>
            <a:r>
              <a:rPr lang="en-US" sz="3000"/>
              <a:t>Services</a:t>
            </a:r>
            <a:endParaRPr sz="3000"/>
          </a:p>
        </p:txBody>
      </p:sp>
      <p:sp>
        <p:nvSpPr>
          <p:cNvPr id="775" name="Google Shape;775;p41"/>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776" name="Google Shape;776;p41"/>
          <p:cNvSpPr txBox="1"/>
          <p:nvPr>
            <p:ph idx="1" type="body"/>
          </p:nvPr>
        </p:nvSpPr>
        <p:spPr>
          <a:xfrm>
            <a:off x="6258150" y="1619325"/>
            <a:ext cx="4986600" cy="4680000"/>
          </a:xfrm>
          <a:prstGeom prst="rect">
            <a:avLst/>
          </a:prstGeom>
        </p:spPr>
        <p:txBody>
          <a:bodyPr anchorCtr="0" anchor="t" bIns="45700" lIns="90000" spcFirstLastPara="1" rIns="91425" wrap="square" tIns="46800">
            <a:noAutofit/>
          </a:bodyPr>
          <a:lstStyle/>
          <a:p>
            <a:pPr indent="-419100" lvl="0" marL="457200" rtl="0" algn="l">
              <a:lnSpc>
                <a:spcPct val="100000"/>
              </a:lnSpc>
              <a:spcBef>
                <a:spcPts val="1000"/>
              </a:spcBef>
              <a:spcAft>
                <a:spcPts val="0"/>
              </a:spcAft>
              <a:buSzPts val="3000"/>
              <a:buChar char="●"/>
            </a:pPr>
            <a:r>
              <a:rPr lang="en-US" sz="3000"/>
              <a:t>Labels and Selectors</a:t>
            </a:r>
            <a:endParaRPr sz="3000"/>
          </a:p>
          <a:p>
            <a:pPr indent="0" lvl="0" marL="457200" rtl="0" algn="l">
              <a:lnSpc>
                <a:spcPct val="100000"/>
              </a:lnSpc>
              <a:spcBef>
                <a:spcPts val="1000"/>
              </a:spcBef>
              <a:spcAft>
                <a:spcPts val="0"/>
              </a:spcAft>
              <a:buNone/>
            </a:pPr>
            <a:r>
              <a:t/>
            </a:r>
            <a:endParaRPr sz="3000"/>
          </a:p>
          <a:p>
            <a:pPr indent="-419100" lvl="0" marL="457200" rtl="0" algn="l">
              <a:lnSpc>
                <a:spcPct val="100000"/>
              </a:lnSpc>
              <a:spcBef>
                <a:spcPts val="1000"/>
              </a:spcBef>
              <a:spcAft>
                <a:spcPts val="0"/>
              </a:spcAft>
              <a:buSzPts val="3000"/>
              <a:buChar char="●"/>
            </a:pPr>
            <a:r>
              <a:rPr lang="en-US" sz="3000"/>
              <a:t>Lab</a:t>
            </a:r>
            <a:endParaRPr sz="3000"/>
          </a:p>
          <a:p>
            <a:pPr indent="0" lvl="0" marL="457200" rtl="0" algn="l">
              <a:lnSpc>
                <a:spcPct val="100000"/>
              </a:lnSpc>
              <a:spcBef>
                <a:spcPts val="1000"/>
              </a:spcBef>
              <a:spcAft>
                <a:spcPts val="0"/>
              </a:spcAft>
              <a:buNone/>
            </a:pPr>
            <a:r>
              <a:t/>
            </a:r>
            <a:endParaRPr b="1" sz="3000">
              <a:latin typeface="Helvetica Neue"/>
              <a:ea typeface="Helvetica Neue"/>
              <a:cs typeface="Helvetica Neue"/>
              <a:sym typeface="Helvetica Neue"/>
            </a:endParaRPr>
          </a:p>
          <a:p>
            <a:pPr indent="-419100" lvl="0" marL="457200" rtl="0" algn="l">
              <a:lnSpc>
                <a:spcPct val="100000"/>
              </a:lnSpc>
              <a:spcBef>
                <a:spcPts val="1000"/>
              </a:spcBef>
              <a:spcAft>
                <a:spcPts val="0"/>
              </a:spcAft>
              <a:buSzPts val="3000"/>
              <a:buFont typeface="Helvetica Neue"/>
              <a:buChar char="●"/>
            </a:pPr>
            <a:r>
              <a:rPr b="1" lang="en-US" sz="3000">
                <a:latin typeface="Helvetica Neue"/>
                <a:ea typeface="Helvetica Neue"/>
                <a:cs typeface="Helvetica Neue"/>
                <a:sym typeface="Helvetica Neue"/>
              </a:rPr>
              <a:t>Review</a:t>
            </a:r>
            <a:endParaRPr b="1" sz="3000">
              <a:latin typeface="Helvetica Neue"/>
              <a:ea typeface="Helvetica Neue"/>
              <a:cs typeface="Helvetica Neue"/>
              <a:sym typeface="Helvetica Neue"/>
            </a:endParaRPr>
          </a:p>
          <a:p>
            <a:pPr indent="0" lvl="0" marL="457200" rtl="0" algn="l">
              <a:lnSpc>
                <a:spcPct val="100000"/>
              </a:lnSpc>
              <a:spcBef>
                <a:spcPts val="1000"/>
              </a:spcBef>
              <a:spcAft>
                <a:spcPts val="0"/>
              </a:spcAft>
              <a:buNone/>
            </a:pPr>
            <a:r>
              <a:t/>
            </a:r>
            <a:endParaRPr b="1" sz="3000">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1" name="Shape 781"/>
        <p:cNvGrpSpPr/>
        <p:nvPr/>
      </p:nvGrpSpPr>
      <p:grpSpPr>
        <a:xfrm>
          <a:off x="0" y="0"/>
          <a:ext cx="0" cy="0"/>
          <a:chOff x="0" y="0"/>
          <a:chExt cx="0" cy="0"/>
        </a:xfrm>
      </p:grpSpPr>
      <p:sp>
        <p:nvSpPr>
          <p:cNvPr id="782" name="Google Shape;782;p42"/>
          <p:cNvSpPr txBox="1"/>
          <p:nvPr>
            <p:ph type="title"/>
          </p:nvPr>
        </p:nvSpPr>
        <p:spPr>
          <a:xfrm>
            <a:off x="952497" y="324000"/>
            <a:ext cx="11232000" cy="90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What is a pod?</a:t>
            </a:r>
            <a:endParaRPr/>
          </a:p>
        </p:txBody>
      </p:sp>
      <p:sp>
        <p:nvSpPr>
          <p:cNvPr id="783" name="Google Shape;783;p42"/>
          <p:cNvSpPr txBox="1"/>
          <p:nvPr>
            <p:ph idx="1" type="body"/>
          </p:nvPr>
        </p:nvSpPr>
        <p:spPr>
          <a:xfrm>
            <a:off x="828000" y="1512000"/>
            <a:ext cx="10512000" cy="4680000"/>
          </a:xfrm>
          <a:prstGeom prst="rect">
            <a:avLst/>
          </a:prstGeom>
        </p:spPr>
        <p:txBody>
          <a:bodyPr anchorCtr="0" anchor="t" bIns="45700" lIns="90000" spcFirstLastPara="1" rIns="91425" wrap="square" tIns="46800">
            <a:noAutofit/>
          </a:bodyPr>
          <a:lstStyle/>
          <a:p>
            <a:pPr indent="0" lvl="0" marL="0" rtl="0" algn="l">
              <a:spcBef>
                <a:spcPts val="1000"/>
              </a:spcBef>
              <a:spcAft>
                <a:spcPts val="0"/>
              </a:spcAft>
              <a:buNone/>
            </a:pPr>
            <a:r>
              <a:rPr lang="en-US"/>
              <a:t>1</a:t>
            </a:r>
            <a:r>
              <a:rPr lang="en-US"/>
              <a:t>. A minimal virtual machine containing running containers.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2. The smallest schedulable unit in k8s</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US"/>
              <a:t>3. A group of application nodes</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
        <p:nvSpPr>
          <p:cNvPr id="784" name="Google Shape;784;p42"/>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9" name="Shape 789"/>
        <p:cNvGrpSpPr/>
        <p:nvPr/>
      </p:nvGrpSpPr>
      <p:grpSpPr>
        <a:xfrm>
          <a:off x="0" y="0"/>
          <a:ext cx="0" cy="0"/>
          <a:chOff x="0" y="0"/>
          <a:chExt cx="0" cy="0"/>
        </a:xfrm>
      </p:grpSpPr>
      <p:sp>
        <p:nvSpPr>
          <p:cNvPr id="790" name="Google Shape;790;p43"/>
          <p:cNvSpPr txBox="1"/>
          <p:nvPr>
            <p:ph type="title"/>
          </p:nvPr>
        </p:nvSpPr>
        <p:spPr>
          <a:xfrm>
            <a:off x="952497" y="324000"/>
            <a:ext cx="11232000" cy="90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What does YAML stand for?</a:t>
            </a:r>
            <a:endParaRPr/>
          </a:p>
        </p:txBody>
      </p:sp>
      <p:sp>
        <p:nvSpPr>
          <p:cNvPr id="791" name="Google Shape;791;p43"/>
          <p:cNvSpPr txBox="1"/>
          <p:nvPr>
            <p:ph idx="1" type="body"/>
          </p:nvPr>
        </p:nvSpPr>
        <p:spPr>
          <a:xfrm>
            <a:off x="828000" y="1512000"/>
            <a:ext cx="10512000" cy="4680000"/>
          </a:xfrm>
          <a:prstGeom prst="rect">
            <a:avLst/>
          </a:prstGeom>
        </p:spPr>
        <p:txBody>
          <a:bodyPr anchorCtr="0" anchor="t" bIns="45700" lIns="90000" spcFirstLastPara="1" rIns="91425" wrap="square" tIns="46800">
            <a:noAutofit/>
          </a:bodyPr>
          <a:lstStyle/>
          <a:p>
            <a:pPr indent="0" lvl="0" marL="0" rtl="0" algn="l">
              <a:spcBef>
                <a:spcPts val="1000"/>
              </a:spcBef>
              <a:spcAft>
                <a:spcPts val="0"/>
              </a:spcAft>
              <a:buNone/>
            </a:pPr>
            <a:r>
              <a:rPr lang="en-US"/>
              <a:t>1. You Ain't My Language</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2. Yet Another Markup Language</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3. Yet Another Mailing List</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4. Yes, Alex Meade is a Legend</a:t>
            </a:r>
            <a:endParaRPr/>
          </a:p>
        </p:txBody>
      </p:sp>
      <p:sp>
        <p:nvSpPr>
          <p:cNvPr id="792" name="Google Shape;792;p43"/>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7" name="Shape 797"/>
        <p:cNvGrpSpPr/>
        <p:nvPr/>
      </p:nvGrpSpPr>
      <p:grpSpPr>
        <a:xfrm>
          <a:off x="0" y="0"/>
          <a:ext cx="0" cy="0"/>
          <a:chOff x="0" y="0"/>
          <a:chExt cx="0" cy="0"/>
        </a:xfrm>
      </p:grpSpPr>
      <p:sp>
        <p:nvSpPr>
          <p:cNvPr id="798" name="Google Shape;798;p44"/>
          <p:cNvSpPr txBox="1"/>
          <p:nvPr>
            <p:ph type="title"/>
          </p:nvPr>
        </p:nvSpPr>
        <p:spPr>
          <a:xfrm>
            <a:off x="952497" y="324000"/>
            <a:ext cx="11232000" cy="90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How do we scale our application?</a:t>
            </a:r>
            <a:endParaRPr/>
          </a:p>
        </p:txBody>
      </p:sp>
      <p:sp>
        <p:nvSpPr>
          <p:cNvPr id="799" name="Google Shape;799;p44"/>
          <p:cNvSpPr txBox="1"/>
          <p:nvPr>
            <p:ph idx="1" type="body"/>
          </p:nvPr>
        </p:nvSpPr>
        <p:spPr>
          <a:xfrm>
            <a:off x="828000" y="1512000"/>
            <a:ext cx="10512000" cy="4680000"/>
          </a:xfrm>
          <a:prstGeom prst="rect">
            <a:avLst/>
          </a:prstGeom>
        </p:spPr>
        <p:txBody>
          <a:bodyPr anchorCtr="0" anchor="t" bIns="45700" lIns="90000" spcFirstLastPara="1" rIns="91425" wrap="square" tIns="46800">
            <a:noAutofit/>
          </a:bodyPr>
          <a:lstStyle/>
          <a:p>
            <a:pPr indent="0" lvl="0" marL="0" marR="0" rtl="0" algn="l">
              <a:lnSpc>
                <a:spcPct val="90000"/>
              </a:lnSpc>
              <a:spcBef>
                <a:spcPts val="1000"/>
              </a:spcBef>
              <a:spcAft>
                <a:spcPts val="0"/>
              </a:spcAft>
              <a:buNone/>
            </a:pPr>
            <a:r>
              <a:rPr lang="en-US"/>
              <a:t>1. Changing the replica count on our Deployment object</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2. Adding new Deployment objects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3. Increasing/Decreasing the size of our Nodes (more RAM or CPU)</a:t>
            </a:r>
            <a:endParaRPr/>
          </a:p>
          <a:p>
            <a:pPr indent="0" lvl="0" marL="0" rtl="0" algn="l">
              <a:spcBef>
                <a:spcPts val="1000"/>
              </a:spcBef>
              <a:spcAft>
                <a:spcPts val="0"/>
              </a:spcAft>
              <a:buNone/>
            </a:pPr>
            <a:r>
              <a:t/>
            </a:r>
            <a:endParaRPr/>
          </a:p>
        </p:txBody>
      </p:sp>
      <p:sp>
        <p:nvSpPr>
          <p:cNvPr id="800" name="Google Shape;800;p44"/>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952497" y="324000"/>
            <a:ext cx="11232000" cy="90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Pod Lifecycle</a:t>
            </a:r>
            <a:endParaRPr/>
          </a:p>
        </p:txBody>
      </p:sp>
      <p:sp>
        <p:nvSpPr>
          <p:cNvPr id="93" name="Google Shape;93;p18"/>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94" name="Google Shape;94;p18"/>
          <p:cNvSpPr/>
          <p:nvPr/>
        </p:nvSpPr>
        <p:spPr>
          <a:xfrm>
            <a:off x="2331450" y="3312475"/>
            <a:ext cx="2132700" cy="90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Pending</a:t>
            </a:r>
            <a:endParaRPr sz="1800"/>
          </a:p>
        </p:txBody>
      </p:sp>
      <p:sp>
        <p:nvSpPr>
          <p:cNvPr id="95" name="Google Shape;95;p18"/>
          <p:cNvSpPr/>
          <p:nvPr/>
        </p:nvSpPr>
        <p:spPr>
          <a:xfrm>
            <a:off x="5106375" y="3312475"/>
            <a:ext cx="2132700" cy="908100"/>
          </a:xfrm>
          <a:prstGeom prst="rect">
            <a:avLst/>
          </a:prstGeom>
          <a:solidFill>
            <a:srgbClr val="D9EAD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1800"/>
              <a:t>Running</a:t>
            </a:r>
            <a:endParaRPr/>
          </a:p>
        </p:txBody>
      </p:sp>
      <p:sp>
        <p:nvSpPr>
          <p:cNvPr id="96" name="Google Shape;96;p18"/>
          <p:cNvSpPr/>
          <p:nvPr/>
        </p:nvSpPr>
        <p:spPr>
          <a:xfrm>
            <a:off x="8680100" y="2283525"/>
            <a:ext cx="2132700" cy="908100"/>
          </a:xfrm>
          <a:prstGeom prst="rect">
            <a:avLst/>
          </a:prstGeom>
          <a:solidFill>
            <a:srgbClr val="B6D7A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1800"/>
              <a:t>Succeeded</a:t>
            </a:r>
            <a:endParaRPr/>
          </a:p>
        </p:txBody>
      </p:sp>
      <p:sp>
        <p:nvSpPr>
          <p:cNvPr id="97" name="Google Shape;97;p18"/>
          <p:cNvSpPr/>
          <p:nvPr/>
        </p:nvSpPr>
        <p:spPr>
          <a:xfrm>
            <a:off x="8680100" y="3874850"/>
            <a:ext cx="2132700" cy="908100"/>
          </a:xfrm>
          <a:prstGeom prst="rect">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1800"/>
              <a:t>Failed</a:t>
            </a:r>
            <a:endParaRPr/>
          </a:p>
        </p:txBody>
      </p:sp>
      <p:sp>
        <p:nvSpPr>
          <p:cNvPr id="98" name="Google Shape;98;p18"/>
          <p:cNvSpPr/>
          <p:nvPr/>
        </p:nvSpPr>
        <p:spPr>
          <a:xfrm>
            <a:off x="565050" y="5121850"/>
            <a:ext cx="2132700" cy="90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Unknown</a:t>
            </a:r>
            <a:endParaRPr sz="1800"/>
          </a:p>
        </p:txBody>
      </p:sp>
      <p:cxnSp>
        <p:nvCxnSpPr>
          <p:cNvPr id="99" name="Google Shape;99;p18"/>
          <p:cNvCxnSpPr>
            <a:stCxn id="94" idx="3"/>
            <a:endCxn id="95" idx="1"/>
          </p:cNvCxnSpPr>
          <p:nvPr/>
        </p:nvCxnSpPr>
        <p:spPr>
          <a:xfrm>
            <a:off x="4464150" y="3766525"/>
            <a:ext cx="642300" cy="0"/>
          </a:xfrm>
          <a:prstGeom prst="straightConnector1">
            <a:avLst/>
          </a:prstGeom>
          <a:noFill/>
          <a:ln cap="flat" cmpd="sng" w="28575">
            <a:solidFill>
              <a:schemeClr val="dk2"/>
            </a:solidFill>
            <a:prstDash val="solid"/>
            <a:round/>
            <a:headEnd len="med" w="med" type="none"/>
            <a:tailEnd len="med" w="med" type="triangle"/>
          </a:ln>
        </p:spPr>
      </p:cxnSp>
      <p:cxnSp>
        <p:nvCxnSpPr>
          <p:cNvPr id="100" name="Google Shape;100;p18"/>
          <p:cNvCxnSpPr>
            <a:stCxn id="95" idx="3"/>
            <a:endCxn id="96" idx="1"/>
          </p:cNvCxnSpPr>
          <p:nvPr/>
        </p:nvCxnSpPr>
        <p:spPr>
          <a:xfrm flipH="1" rot="10800000">
            <a:off x="7239075" y="2737525"/>
            <a:ext cx="1440900" cy="1029000"/>
          </a:xfrm>
          <a:prstGeom prst="straightConnector1">
            <a:avLst/>
          </a:prstGeom>
          <a:noFill/>
          <a:ln cap="flat" cmpd="sng" w="28575">
            <a:solidFill>
              <a:schemeClr val="dk2"/>
            </a:solidFill>
            <a:prstDash val="solid"/>
            <a:round/>
            <a:headEnd len="med" w="med" type="none"/>
            <a:tailEnd len="med" w="med" type="triangle"/>
          </a:ln>
        </p:spPr>
      </p:cxnSp>
      <p:cxnSp>
        <p:nvCxnSpPr>
          <p:cNvPr id="101" name="Google Shape;101;p18"/>
          <p:cNvCxnSpPr>
            <a:stCxn id="95" idx="3"/>
            <a:endCxn id="97" idx="1"/>
          </p:cNvCxnSpPr>
          <p:nvPr/>
        </p:nvCxnSpPr>
        <p:spPr>
          <a:xfrm>
            <a:off x="7239075" y="3766525"/>
            <a:ext cx="1440900" cy="5625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5" name="Shape 805"/>
        <p:cNvGrpSpPr/>
        <p:nvPr/>
      </p:nvGrpSpPr>
      <p:grpSpPr>
        <a:xfrm>
          <a:off x="0" y="0"/>
          <a:ext cx="0" cy="0"/>
          <a:chOff x="0" y="0"/>
          <a:chExt cx="0" cy="0"/>
        </a:xfrm>
      </p:grpSpPr>
      <p:sp>
        <p:nvSpPr>
          <p:cNvPr id="806" name="Google Shape;806;p45"/>
          <p:cNvSpPr txBox="1"/>
          <p:nvPr>
            <p:ph type="title"/>
          </p:nvPr>
        </p:nvSpPr>
        <p:spPr>
          <a:xfrm>
            <a:off x="952497" y="324000"/>
            <a:ext cx="11232000" cy="90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Video</a:t>
            </a:r>
            <a:endParaRPr/>
          </a:p>
        </p:txBody>
      </p:sp>
      <p:sp>
        <p:nvSpPr>
          <p:cNvPr id="807" name="Google Shape;807;p45"/>
          <p:cNvSpPr txBox="1"/>
          <p:nvPr>
            <p:ph idx="1" type="body"/>
          </p:nvPr>
        </p:nvSpPr>
        <p:spPr>
          <a:xfrm>
            <a:off x="828000" y="1512000"/>
            <a:ext cx="10512000" cy="4680000"/>
          </a:xfrm>
          <a:prstGeom prst="rect">
            <a:avLst/>
          </a:prstGeom>
        </p:spPr>
        <p:txBody>
          <a:bodyPr anchorCtr="0" anchor="t" bIns="45700" lIns="90000" spcFirstLastPara="1" rIns="91425" wrap="square" tIns="46800">
            <a:noAutofit/>
          </a:bodyPr>
          <a:lstStyle/>
          <a:p>
            <a:pPr indent="0" lvl="0" marL="0" rtl="0" algn="l">
              <a:spcBef>
                <a:spcPts val="1000"/>
              </a:spcBef>
              <a:spcAft>
                <a:spcPts val="0"/>
              </a:spcAft>
              <a:buNone/>
            </a:pPr>
            <a:r>
              <a:rPr lang="en-US"/>
              <a:t>Children's</a:t>
            </a:r>
            <a:r>
              <a:rPr lang="en-US"/>
              <a:t> Illustrated Guide to Kubernetes</a:t>
            </a:r>
            <a:endParaRPr/>
          </a:p>
        </p:txBody>
      </p:sp>
      <p:sp>
        <p:nvSpPr>
          <p:cNvPr id="808" name="Google Shape;808;p45"/>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descr="Thanks to Deis for the use of their video! For more about Phippy and her friends, see: https://deis.com/phippy/" id="809" name="Google Shape;809;p45" title="The Illustrated Children's Guide to Kubernetes">
            <a:hlinkClick r:id="rId3"/>
          </p:cNvPr>
          <p:cNvPicPr preferRelativeResize="0"/>
          <p:nvPr/>
        </p:nvPicPr>
        <p:blipFill>
          <a:blip r:embed="rId4">
            <a:alphaModFix/>
          </a:blip>
          <a:stretch>
            <a:fillRect/>
          </a:stretch>
        </p:blipFill>
        <p:spPr>
          <a:xfrm>
            <a:off x="3810000" y="2137500"/>
            <a:ext cx="4572000" cy="3429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4" name="Shape 814"/>
        <p:cNvGrpSpPr/>
        <p:nvPr/>
      </p:nvGrpSpPr>
      <p:grpSpPr>
        <a:xfrm>
          <a:off x="0" y="0"/>
          <a:ext cx="0" cy="0"/>
          <a:chOff x="0" y="0"/>
          <a:chExt cx="0" cy="0"/>
        </a:xfrm>
      </p:grpSpPr>
      <p:sp>
        <p:nvSpPr>
          <p:cNvPr id="815" name="Google Shape;815;p46"/>
          <p:cNvSpPr txBox="1"/>
          <p:nvPr>
            <p:ph type="title"/>
          </p:nvPr>
        </p:nvSpPr>
        <p:spPr>
          <a:xfrm>
            <a:off x="952497" y="324000"/>
            <a:ext cx="11232000" cy="90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Additional Resources</a:t>
            </a:r>
            <a:endParaRPr/>
          </a:p>
        </p:txBody>
      </p:sp>
      <p:sp>
        <p:nvSpPr>
          <p:cNvPr id="816" name="Google Shape;816;p46"/>
          <p:cNvSpPr txBox="1"/>
          <p:nvPr>
            <p:ph idx="1" type="body"/>
          </p:nvPr>
        </p:nvSpPr>
        <p:spPr>
          <a:xfrm>
            <a:off x="828000" y="1512000"/>
            <a:ext cx="10512000" cy="4680000"/>
          </a:xfrm>
          <a:prstGeom prst="rect">
            <a:avLst/>
          </a:prstGeom>
        </p:spPr>
        <p:txBody>
          <a:bodyPr anchorCtr="0" anchor="t" bIns="45700" lIns="90000" spcFirstLastPara="1" rIns="91425" wrap="square" tIns="46800">
            <a:noAutofit/>
          </a:bodyPr>
          <a:lstStyle/>
          <a:p>
            <a:pPr indent="-381000" lvl="0" marL="457200" rtl="0" algn="l">
              <a:spcBef>
                <a:spcPts val="1000"/>
              </a:spcBef>
              <a:spcAft>
                <a:spcPts val="0"/>
              </a:spcAft>
              <a:buSzPts val="2400"/>
              <a:buChar char="•"/>
            </a:pPr>
            <a:r>
              <a:rPr lang="en-US"/>
              <a:t>Pods - </a:t>
            </a:r>
            <a:r>
              <a:rPr lang="en-US" u="sng">
                <a:solidFill>
                  <a:schemeClr val="hlink"/>
                </a:solidFill>
                <a:hlinkClick r:id="rId3"/>
              </a:rPr>
              <a:t>https://kubernetes.io/docs/concepts/workloads/pods/pod-overview/</a:t>
            </a:r>
            <a:r>
              <a:rPr lang="en-US"/>
              <a:t> </a:t>
            </a:r>
            <a:endParaRPr/>
          </a:p>
          <a:p>
            <a:pPr indent="0" lvl="0" marL="457200" rtl="0" algn="l">
              <a:spcBef>
                <a:spcPts val="1000"/>
              </a:spcBef>
              <a:spcAft>
                <a:spcPts val="0"/>
              </a:spcAft>
              <a:buNone/>
            </a:pPr>
            <a:r>
              <a:t/>
            </a:r>
            <a:endParaRPr/>
          </a:p>
          <a:p>
            <a:pPr indent="-381000" lvl="0" marL="457200" rtl="0" algn="l">
              <a:spcBef>
                <a:spcPts val="1000"/>
              </a:spcBef>
              <a:spcAft>
                <a:spcPts val="0"/>
              </a:spcAft>
              <a:buSzPts val="2400"/>
              <a:buChar char="•"/>
            </a:pPr>
            <a:r>
              <a:rPr lang="en-US"/>
              <a:t>Deployments - </a:t>
            </a:r>
            <a:br>
              <a:rPr lang="en-US"/>
            </a:br>
            <a:r>
              <a:rPr lang="en-US" u="sng">
                <a:solidFill>
                  <a:schemeClr val="hlink"/>
                </a:solidFill>
                <a:hlinkClick r:id="rId4"/>
              </a:rPr>
              <a:t>https://kubernetes.io/docs/concepts/workloads/controllers/deployment/</a:t>
            </a:r>
            <a:r>
              <a:rPr lang="en-US"/>
              <a:t> </a:t>
            </a:r>
            <a:endParaRPr/>
          </a:p>
          <a:p>
            <a:pPr indent="0" lvl="0" marL="457200" rtl="0" algn="l">
              <a:spcBef>
                <a:spcPts val="1000"/>
              </a:spcBef>
              <a:spcAft>
                <a:spcPts val="0"/>
              </a:spcAft>
              <a:buNone/>
            </a:pPr>
            <a:r>
              <a:t/>
            </a:r>
            <a:endParaRPr/>
          </a:p>
          <a:p>
            <a:pPr indent="-381000" lvl="0" marL="457200" rtl="0" algn="l">
              <a:spcBef>
                <a:spcPts val="1000"/>
              </a:spcBef>
              <a:spcAft>
                <a:spcPts val="0"/>
              </a:spcAft>
              <a:buSzPts val="2400"/>
              <a:buChar char="•"/>
            </a:pPr>
            <a:r>
              <a:rPr lang="en-US"/>
              <a:t>Services - </a:t>
            </a:r>
            <a:br>
              <a:rPr lang="en-US"/>
            </a:br>
            <a:r>
              <a:rPr lang="en-US" u="sng">
                <a:solidFill>
                  <a:schemeClr val="hlink"/>
                </a:solidFill>
                <a:hlinkClick r:id="rId5"/>
              </a:rPr>
              <a:t>https://kubernetes.io/docs/concepts/services-networking/service/</a:t>
            </a:r>
            <a:r>
              <a:rPr lang="en-US"/>
              <a:t> </a:t>
            </a:r>
            <a:endParaRPr/>
          </a:p>
          <a:p>
            <a:pPr indent="0" lvl="0" marL="457200" rtl="0" algn="l">
              <a:spcBef>
                <a:spcPts val="1000"/>
              </a:spcBef>
              <a:spcAft>
                <a:spcPts val="0"/>
              </a:spcAft>
              <a:buNone/>
            </a:pPr>
            <a:r>
              <a:t/>
            </a:r>
            <a:endParaRPr/>
          </a:p>
          <a:p>
            <a:pPr indent="-381000" lvl="0" marL="457200" rtl="0" algn="l">
              <a:spcBef>
                <a:spcPts val="1000"/>
              </a:spcBef>
              <a:spcAft>
                <a:spcPts val="0"/>
              </a:spcAft>
              <a:buSzPts val="2400"/>
              <a:buChar char="•"/>
            </a:pPr>
            <a:r>
              <a:rPr lang="en-US"/>
              <a:t>Object Reference Docs - </a:t>
            </a:r>
            <a:br>
              <a:rPr lang="en-US"/>
            </a:br>
            <a:r>
              <a:rPr lang="en-US" u="sng">
                <a:solidFill>
                  <a:schemeClr val="hlink"/>
                </a:solidFill>
                <a:hlinkClick r:id="rId6"/>
              </a:rPr>
              <a:t>https://kubernetes.io/docs/reference/generated/kubernetes-api/v1.14/</a:t>
            </a:r>
            <a:r>
              <a:rPr lang="en-US"/>
              <a:t>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p:txBody>
      </p:sp>
      <p:sp>
        <p:nvSpPr>
          <p:cNvPr id="817" name="Google Shape;817;p46"/>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952871" y="324000"/>
            <a:ext cx="11232000" cy="90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Module Outline</a:t>
            </a:r>
            <a:endParaRPr/>
          </a:p>
        </p:txBody>
      </p:sp>
      <p:sp>
        <p:nvSpPr>
          <p:cNvPr id="108" name="Google Shape;108;p19"/>
          <p:cNvSpPr txBox="1"/>
          <p:nvPr>
            <p:ph idx="1" type="body"/>
          </p:nvPr>
        </p:nvSpPr>
        <p:spPr>
          <a:xfrm>
            <a:off x="828000" y="1528300"/>
            <a:ext cx="4986600" cy="4680000"/>
          </a:xfrm>
          <a:prstGeom prst="rect">
            <a:avLst/>
          </a:prstGeom>
        </p:spPr>
        <p:txBody>
          <a:bodyPr anchorCtr="0" anchor="t" bIns="45700" lIns="90000" spcFirstLastPara="1" rIns="91425" wrap="square" tIns="46800">
            <a:noAutofit/>
          </a:bodyPr>
          <a:lstStyle/>
          <a:p>
            <a:pPr indent="-419100" lvl="0" marL="457200" rtl="0" algn="l">
              <a:lnSpc>
                <a:spcPct val="100000"/>
              </a:lnSpc>
              <a:spcBef>
                <a:spcPts val="1000"/>
              </a:spcBef>
              <a:spcAft>
                <a:spcPts val="0"/>
              </a:spcAft>
              <a:buSzPts val="3000"/>
              <a:buFont typeface="Helvetica Neue"/>
              <a:buChar char="●"/>
            </a:pPr>
            <a:r>
              <a:rPr b="1" lang="en-US" sz="3000">
                <a:latin typeface="Helvetica Neue"/>
                <a:ea typeface="Helvetica Neue"/>
                <a:cs typeface="Helvetica Neue"/>
                <a:sym typeface="Helvetica Neue"/>
              </a:rPr>
              <a:t>Object Manifests</a:t>
            </a:r>
            <a:endParaRPr b="1" sz="3000">
              <a:latin typeface="Helvetica Neue"/>
              <a:ea typeface="Helvetica Neue"/>
              <a:cs typeface="Helvetica Neue"/>
              <a:sym typeface="Helvetica Neue"/>
            </a:endParaRPr>
          </a:p>
          <a:p>
            <a:pPr indent="0" lvl="0" marL="457200" rtl="0" algn="l">
              <a:lnSpc>
                <a:spcPct val="100000"/>
              </a:lnSpc>
              <a:spcBef>
                <a:spcPts val="1000"/>
              </a:spcBef>
              <a:spcAft>
                <a:spcPts val="0"/>
              </a:spcAft>
              <a:buNone/>
            </a:pPr>
            <a:r>
              <a:t/>
            </a:r>
            <a:endParaRPr sz="3000"/>
          </a:p>
          <a:p>
            <a:pPr indent="-419100" lvl="0" marL="457200" rtl="0" algn="l">
              <a:lnSpc>
                <a:spcPct val="100000"/>
              </a:lnSpc>
              <a:spcBef>
                <a:spcPts val="1000"/>
              </a:spcBef>
              <a:spcAft>
                <a:spcPts val="0"/>
              </a:spcAft>
              <a:buSzPts val="3000"/>
              <a:buChar char="●"/>
            </a:pPr>
            <a:r>
              <a:rPr lang="en-US" sz="3000"/>
              <a:t>Deployments</a:t>
            </a:r>
            <a:endParaRPr sz="3000"/>
          </a:p>
          <a:p>
            <a:pPr indent="0" lvl="0" marL="457200" rtl="0" algn="l">
              <a:lnSpc>
                <a:spcPct val="100000"/>
              </a:lnSpc>
              <a:spcBef>
                <a:spcPts val="1000"/>
              </a:spcBef>
              <a:spcAft>
                <a:spcPts val="0"/>
              </a:spcAft>
              <a:buNone/>
            </a:pPr>
            <a:r>
              <a:t/>
            </a:r>
            <a:endParaRPr sz="3000"/>
          </a:p>
          <a:p>
            <a:pPr indent="-419100" lvl="0" marL="457200" rtl="0" algn="l">
              <a:lnSpc>
                <a:spcPct val="100000"/>
              </a:lnSpc>
              <a:spcBef>
                <a:spcPts val="1000"/>
              </a:spcBef>
              <a:spcAft>
                <a:spcPts val="0"/>
              </a:spcAft>
              <a:buSzPts val="3000"/>
              <a:buChar char="●"/>
            </a:pPr>
            <a:r>
              <a:rPr lang="en-US" sz="3000"/>
              <a:t>Services</a:t>
            </a:r>
            <a:endParaRPr sz="3000"/>
          </a:p>
        </p:txBody>
      </p:sp>
      <p:sp>
        <p:nvSpPr>
          <p:cNvPr id="109" name="Google Shape;109;p19"/>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10" name="Google Shape;110;p19"/>
          <p:cNvSpPr txBox="1"/>
          <p:nvPr>
            <p:ph idx="1" type="body"/>
          </p:nvPr>
        </p:nvSpPr>
        <p:spPr>
          <a:xfrm>
            <a:off x="6258150" y="1619325"/>
            <a:ext cx="4986600" cy="4680000"/>
          </a:xfrm>
          <a:prstGeom prst="rect">
            <a:avLst/>
          </a:prstGeom>
        </p:spPr>
        <p:txBody>
          <a:bodyPr anchorCtr="0" anchor="t" bIns="45700" lIns="90000" spcFirstLastPara="1" rIns="91425" wrap="square" tIns="46800">
            <a:noAutofit/>
          </a:bodyPr>
          <a:lstStyle/>
          <a:p>
            <a:pPr indent="-419100" lvl="0" marL="457200" rtl="0" algn="l">
              <a:lnSpc>
                <a:spcPct val="100000"/>
              </a:lnSpc>
              <a:spcBef>
                <a:spcPts val="1000"/>
              </a:spcBef>
              <a:spcAft>
                <a:spcPts val="0"/>
              </a:spcAft>
              <a:buSzPts val="3000"/>
              <a:buChar char="●"/>
            </a:pPr>
            <a:r>
              <a:rPr lang="en-US" sz="3000"/>
              <a:t>Labels and Selectors</a:t>
            </a:r>
            <a:endParaRPr sz="3000"/>
          </a:p>
          <a:p>
            <a:pPr indent="0" lvl="0" marL="457200" rtl="0" algn="l">
              <a:lnSpc>
                <a:spcPct val="100000"/>
              </a:lnSpc>
              <a:spcBef>
                <a:spcPts val="1000"/>
              </a:spcBef>
              <a:spcAft>
                <a:spcPts val="0"/>
              </a:spcAft>
              <a:buNone/>
            </a:pPr>
            <a:r>
              <a:t/>
            </a:r>
            <a:endParaRPr sz="3000"/>
          </a:p>
          <a:p>
            <a:pPr indent="-419100" lvl="0" marL="457200" rtl="0" algn="l">
              <a:lnSpc>
                <a:spcPct val="100000"/>
              </a:lnSpc>
              <a:spcBef>
                <a:spcPts val="1000"/>
              </a:spcBef>
              <a:spcAft>
                <a:spcPts val="0"/>
              </a:spcAft>
              <a:buSzPts val="3000"/>
              <a:buChar char="●"/>
            </a:pPr>
            <a:r>
              <a:rPr lang="en-US" sz="3000"/>
              <a:t>Lab</a:t>
            </a:r>
            <a:endParaRPr sz="3000"/>
          </a:p>
          <a:p>
            <a:pPr indent="0" lvl="0" marL="0" rtl="0" algn="l">
              <a:lnSpc>
                <a:spcPct val="100000"/>
              </a:lnSpc>
              <a:spcBef>
                <a:spcPts val="1000"/>
              </a:spcBef>
              <a:spcAft>
                <a:spcPts val="0"/>
              </a:spcAft>
              <a:buNone/>
            </a:pPr>
            <a:r>
              <a:t/>
            </a:r>
            <a:endParaRPr sz="3000"/>
          </a:p>
          <a:p>
            <a:pPr indent="-419100" lvl="0" marL="457200" rtl="0" algn="l">
              <a:lnSpc>
                <a:spcPct val="100000"/>
              </a:lnSpc>
              <a:spcBef>
                <a:spcPts val="1000"/>
              </a:spcBef>
              <a:spcAft>
                <a:spcPts val="0"/>
              </a:spcAft>
              <a:buSzPts val="3000"/>
              <a:buChar char="●"/>
            </a:pPr>
            <a:r>
              <a:rPr lang="en-US" sz="3000"/>
              <a:t>Review</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952497" y="324000"/>
            <a:ext cx="11232000" cy="90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Object YAML Manifests</a:t>
            </a:r>
            <a:endParaRPr/>
          </a:p>
        </p:txBody>
      </p:sp>
      <p:sp>
        <p:nvSpPr>
          <p:cNvPr id="117" name="Google Shape;117;p20"/>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18" name="Google Shape;118;p20"/>
          <p:cNvSpPr txBox="1"/>
          <p:nvPr/>
        </p:nvSpPr>
        <p:spPr>
          <a:xfrm>
            <a:off x="797950" y="1373275"/>
            <a:ext cx="6351000" cy="4971300"/>
          </a:xfrm>
          <a:prstGeom prst="rect">
            <a:avLst/>
          </a:prstGeom>
          <a:solidFill>
            <a:srgbClr val="FFFFF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Consolas"/>
                <a:ea typeface="Consolas"/>
                <a:cs typeface="Consolas"/>
                <a:sym typeface="Consolas"/>
              </a:rPr>
              <a:t>apiVersion: v1</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kind: Pod</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metadata:</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  name: myapp</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spec:</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  containers:</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  - name:  mycontainer</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    image: appv1</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status:</a:t>
            </a:r>
            <a:endParaRPr sz="2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2400">
                <a:latin typeface="Consolas"/>
                <a:ea typeface="Consolas"/>
                <a:cs typeface="Consolas"/>
                <a:sym typeface="Consolas"/>
              </a:rPr>
              <a:t>  containerStatuses:</a:t>
            </a:r>
            <a:endParaRPr sz="2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2400">
                <a:latin typeface="Consolas"/>
                <a:ea typeface="Consolas"/>
                <a:cs typeface="Consolas"/>
                <a:sym typeface="Consolas"/>
              </a:rPr>
              <a:t>    - containerID: mycontainer</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      ready: true</a:t>
            </a:r>
            <a:endParaRPr sz="2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2400">
                <a:latin typeface="Consolas"/>
                <a:ea typeface="Consolas"/>
                <a:cs typeface="Consolas"/>
                <a:sym typeface="Consolas"/>
              </a:rPr>
              <a:t>...</a:t>
            </a:r>
            <a:endParaRPr sz="2400">
              <a:latin typeface="Consolas"/>
              <a:ea typeface="Consolas"/>
              <a:cs typeface="Consolas"/>
              <a:sym typeface="Consolas"/>
            </a:endParaRPr>
          </a:p>
          <a:p>
            <a:pPr indent="0" lvl="0" marL="0" rtl="0" algn="l">
              <a:spcBef>
                <a:spcPts val="0"/>
              </a:spcBef>
              <a:spcAft>
                <a:spcPts val="0"/>
              </a:spcAft>
              <a:buNone/>
            </a:pPr>
            <a:r>
              <a:t/>
            </a:r>
            <a:endParaRPr sz="2400">
              <a:latin typeface="Consolas"/>
              <a:ea typeface="Consolas"/>
              <a:cs typeface="Consolas"/>
              <a:sym typeface="Consolas"/>
            </a:endParaRPr>
          </a:p>
          <a:p>
            <a:pPr indent="0" lvl="0" marL="0" rtl="0" algn="l">
              <a:spcBef>
                <a:spcPts val="0"/>
              </a:spcBef>
              <a:spcAft>
                <a:spcPts val="0"/>
              </a:spcAft>
              <a:buNone/>
            </a:pPr>
            <a:r>
              <a:t/>
            </a:r>
            <a:endParaRPr sz="2400">
              <a:latin typeface="Consolas"/>
              <a:ea typeface="Consolas"/>
              <a:cs typeface="Consolas"/>
              <a:sym typeface="Consolas"/>
            </a:endParaRPr>
          </a:p>
        </p:txBody>
      </p:sp>
      <p:sp>
        <p:nvSpPr>
          <p:cNvPr id="119" name="Google Shape;119;p20"/>
          <p:cNvSpPr/>
          <p:nvPr/>
        </p:nvSpPr>
        <p:spPr>
          <a:xfrm>
            <a:off x="1791350" y="1843950"/>
            <a:ext cx="722400" cy="345000"/>
          </a:xfrm>
          <a:prstGeom prst="rect">
            <a:avLst/>
          </a:prstGeom>
          <a:no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a:off x="2189050" y="2605400"/>
            <a:ext cx="936600" cy="345000"/>
          </a:xfrm>
          <a:prstGeom prst="rect">
            <a:avLst/>
          </a:prstGeom>
          <a:no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a:off x="1135100" y="3297775"/>
            <a:ext cx="3493500" cy="1122300"/>
          </a:xfrm>
          <a:prstGeom prst="rect">
            <a:avLst/>
          </a:prstGeom>
          <a:no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txBox="1"/>
          <p:nvPr/>
        </p:nvSpPr>
        <p:spPr>
          <a:xfrm>
            <a:off x="3040900" y="1823100"/>
            <a:ext cx="1444800" cy="3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Helvetica Neue Light"/>
                <a:ea typeface="Helvetica Neue Light"/>
                <a:cs typeface="Helvetica Neue Light"/>
                <a:sym typeface="Helvetica Neue Light"/>
              </a:rPr>
              <a:t>Type of Object</a:t>
            </a:r>
            <a:endParaRPr>
              <a:latin typeface="Helvetica Neue Light"/>
              <a:ea typeface="Helvetica Neue Light"/>
              <a:cs typeface="Helvetica Neue Light"/>
              <a:sym typeface="Helvetica Neue Light"/>
            </a:endParaRPr>
          </a:p>
        </p:txBody>
      </p:sp>
      <p:sp>
        <p:nvSpPr>
          <p:cNvPr id="123" name="Google Shape;123;p20"/>
          <p:cNvSpPr txBox="1"/>
          <p:nvPr/>
        </p:nvSpPr>
        <p:spPr>
          <a:xfrm>
            <a:off x="3644600" y="2584550"/>
            <a:ext cx="1444800" cy="3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Helvetica Neue Light"/>
                <a:ea typeface="Helvetica Neue Light"/>
                <a:cs typeface="Helvetica Neue Light"/>
                <a:sym typeface="Helvetica Neue Light"/>
              </a:rPr>
              <a:t>Name</a:t>
            </a:r>
            <a:r>
              <a:rPr lang="en-US">
                <a:latin typeface="Helvetica Neue Light"/>
                <a:ea typeface="Helvetica Neue Light"/>
                <a:cs typeface="Helvetica Neue Light"/>
                <a:sym typeface="Helvetica Neue Light"/>
              </a:rPr>
              <a:t> of Object</a:t>
            </a:r>
            <a:endParaRPr>
              <a:latin typeface="Helvetica Neue Light"/>
              <a:ea typeface="Helvetica Neue Light"/>
              <a:cs typeface="Helvetica Neue Light"/>
              <a:sym typeface="Helvetica Neue Light"/>
            </a:endParaRPr>
          </a:p>
        </p:txBody>
      </p:sp>
      <p:sp>
        <p:nvSpPr>
          <p:cNvPr id="124" name="Google Shape;124;p20"/>
          <p:cNvSpPr txBox="1"/>
          <p:nvPr/>
        </p:nvSpPr>
        <p:spPr>
          <a:xfrm>
            <a:off x="4628600" y="3297775"/>
            <a:ext cx="1979700" cy="8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Helvetica Neue Light"/>
                <a:ea typeface="Helvetica Neue Light"/>
                <a:cs typeface="Helvetica Neue Light"/>
                <a:sym typeface="Helvetica Neue Light"/>
              </a:rPr>
              <a:t>Desired state</a:t>
            </a:r>
            <a:endParaRPr>
              <a:latin typeface="Helvetica Neue Light"/>
              <a:ea typeface="Helvetica Neue Light"/>
              <a:cs typeface="Helvetica Neue Light"/>
              <a:sym typeface="Helvetica Neue Light"/>
            </a:endParaRPr>
          </a:p>
        </p:txBody>
      </p:sp>
      <p:sp>
        <p:nvSpPr>
          <p:cNvPr id="125" name="Google Shape;125;p20"/>
          <p:cNvSpPr/>
          <p:nvPr/>
        </p:nvSpPr>
        <p:spPr>
          <a:xfrm>
            <a:off x="1233650" y="4704800"/>
            <a:ext cx="4711500" cy="1243500"/>
          </a:xfrm>
          <a:prstGeom prst="rect">
            <a:avLst/>
          </a:prstGeom>
          <a:no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txBox="1"/>
          <p:nvPr/>
        </p:nvSpPr>
        <p:spPr>
          <a:xfrm>
            <a:off x="5982525" y="4672475"/>
            <a:ext cx="1979700" cy="8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Helvetica Neue Light"/>
                <a:ea typeface="Helvetica Neue Light"/>
                <a:cs typeface="Helvetica Neue Light"/>
                <a:sym typeface="Helvetica Neue Light"/>
              </a:rPr>
              <a:t>Actual</a:t>
            </a:r>
            <a:r>
              <a:rPr lang="en-US">
                <a:latin typeface="Helvetica Neue Light"/>
                <a:ea typeface="Helvetica Neue Light"/>
                <a:cs typeface="Helvetica Neue Light"/>
                <a:sym typeface="Helvetica Neue Light"/>
              </a:rPr>
              <a:t> state</a:t>
            </a:r>
            <a:endParaRPr>
              <a:latin typeface="Helvetica Neue Light"/>
              <a:ea typeface="Helvetica Neue Light"/>
              <a:cs typeface="Helvetica Neue Light"/>
              <a:sym typeface="Helvetica Neue Light"/>
            </a:endParaRPr>
          </a:p>
        </p:txBody>
      </p:sp>
      <p:grpSp>
        <p:nvGrpSpPr>
          <p:cNvPr id="127" name="Google Shape;127;p20"/>
          <p:cNvGrpSpPr/>
          <p:nvPr/>
        </p:nvGrpSpPr>
        <p:grpSpPr>
          <a:xfrm>
            <a:off x="9616181" y="3529294"/>
            <a:ext cx="2001145" cy="1389106"/>
            <a:chOff x="9747906" y="3162419"/>
            <a:chExt cx="2001145" cy="1389106"/>
          </a:xfrm>
        </p:grpSpPr>
        <p:grpSp>
          <p:nvGrpSpPr>
            <p:cNvPr id="128" name="Google Shape;128;p20"/>
            <p:cNvGrpSpPr/>
            <p:nvPr/>
          </p:nvGrpSpPr>
          <p:grpSpPr>
            <a:xfrm>
              <a:off x="9747906" y="3162419"/>
              <a:ext cx="2001145" cy="1389106"/>
              <a:chOff x="3696185" y="1549088"/>
              <a:chExt cx="1485300" cy="1030800"/>
            </a:xfrm>
          </p:grpSpPr>
          <p:sp>
            <p:nvSpPr>
              <p:cNvPr id="129" name="Google Shape;129;p20"/>
              <p:cNvSpPr/>
              <p:nvPr/>
            </p:nvSpPr>
            <p:spPr>
              <a:xfrm>
                <a:off x="3772385" y="1625288"/>
                <a:ext cx="1409100" cy="954600"/>
              </a:xfrm>
              <a:prstGeom prst="roundRect">
                <a:avLst>
                  <a:gd fmla="val 16667" name="adj"/>
                </a:avLst>
              </a:prstGeom>
              <a:gradFill>
                <a:gsLst>
                  <a:gs pos="0">
                    <a:srgbClr val="D9D9D9"/>
                  </a:gs>
                  <a:gs pos="100000">
                    <a:srgbClr val="F3F3F3"/>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1"/>
              </a:p>
            </p:txBody>
          </p:sp>
          <p:sp>
            <p:nvSpPr>
              <p:cNvPr id="130" name="Google Shape;130;p20"/>
              <p:cNvSpPr/>
              <p:nvPr/>
            </p:nvSpPr>
            <p:spPr>
              <a:xfrm>
                <a:off x="3696185" y="1549088"/>
                <a:ext cx="1409100" cy="954600"/>
              </a:xfrm>
              <a:prstGeom prst="roundRect">
                <a:avLst>
                  <a:gd fmla="val 16667" name="adj"/>
                </a:avLst>
              </a:prstGeom>
              <a:solidFill>
                <a:schemeClr val="lt2"/>
              </a:solidFill>
              <a:ln cap="flat" cmpd="sng" w="19050">
                <a:solidFill>
                  <a:srgbClr val="23344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Node</a:t>
                </a:r>
                <a:endParaRPr b="1"/>
              </a:p>
            </p:txBody>
          </p:sp>
        </p:grpSp>
        <p:sp>
          <p:nvSpPr>
            <p:cNvPr id="131" name="Google Shape;131;p20"/>
            <p:cNvSpPr/>
            <p:nvPr/>
          </p:nvSpPr>
          <p:spPr>
            <a:xfrm>
              <a:off x="9910546" y="3297775"/>
              <a:ext cx="400500" cy="394800"/>
            </a:xfrm>
            <a:prstGeom prst="snip1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600"/>
                <a:t>App</a:t>
              </a:r>
              <a:endParaRPr sz="600"/>
            </a:p>
          </p:txBody>
        </p:sp>
      </p:grpSp>
      <p:sp>
        <p:nvSpPr>
          <p:cNvPr id="132" name="Google Shape;132;p20"/>
          <p:cNvSpPr/>
          <p:nvPr/>
        </p:nvSpPr>
        <p:spPr>
          <a:xfrm rot="5400000">
            <a:off x="6001450" y="2520775"/>
            <a:ext cx="4967400" cy="2672400"/>
          </a:xfrm>
          <a:prstGeom prst="trapezoid">
            <a:avLst>
              <a:gd fmla="val 86956" name="adj"/>
            </a:avLst>
          </a:prstGeom>
          <a:solidFill>
            <a:srgbClr val="93C47D">
              <a:alpha val="3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952871" y="324000"/>
            <a:ext cx="11232000" cy="90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Module Outline</a:t>
            </a:r>
            <a:endParaRPr/>
          </a:p>
        </p:txBody>
      </p:sp>
      <p:sp>
        <p:nvSpPr>
          <p:cNvPr id="139" name="Google Shape;139;p21"/>
          <p:cNvSpPr txBox="1"/>
          <p:nvPr>
            <p:ph idx="1" type="body"/>
          </p:nvPr>
        </p:nvSpPr>
        <p:spPr>
          <a:xfrm>
            <a:off x="828000" y="1528300"/>
            <a:ext cx="4986600" cy="4680000"/>
          </a:xfrm>
          <a:prstGeom prst="rect">
            <a:avLst/>
          </a:prstGeom>
        </p:spPr>
        <p:txBody>
          <a:bodyPr anchorCtr="0" anchor="t" bIns="45700" lIns="90000" spcFirstLastPara="1" rIns="91425" wrap="square" tIns="46800">
            <a:noAutofit/>
          </a:bodyPr>
          <a:lstStyle/>
          <a:p>
            <a:pPr indent="-419100" lvl="0" marL="457200" rtl="0" algn="l">
              <a:lnSpc>
                <a:spcPct val="100000"/>
              </a:lnSpc>
              <a:spcBef>
                <a:spcPts val="1000"/>
              </a:spcBef>
              <a:spcAft>
                <a:spcPts val="0"/>
              </a:spcAft>
              <a:buSzPts val="3000"/>
              <a:buChar char="●"/>
            </a:pPr>
            <a:r>
              <a:rPr lang="en-US" sz="3000"/>
              <a:t>Object Manifests</a:t>
            </a:r>
            <a:endParaRPr sz="3000"/>
          </a:p>
          <a:p>
            <a:pPr indent="0" lvl="0" marL="457200" rtl="0" algn="l">
              <a:lnSpc>
                <a:spcPct val="100000"/>
              </a:lnSpc>
              <a:spcBef>
                <a:spcPts val="1000"/>
              </a:spcBef>
              <a:spcAft>
                <a:spcPts val="0"/>
              </a:spcAft>
              <a:buNone/>
            </a:pPr>
            <a:r>
              <a:t/>
            </a:r>
            <a:endParaRPr sz="3000"/>
          </a:p>
          <a:p>
            <a:pPr indent="-419100" lvl="0" marL="457200" rtl="0" algn="l">
              <a:lnSpc>
                <a:spcPct val="100000"/>
              </a:lnSpc>
              <a:spcBef>
                <a:spcPts val="1000"/>
              </a:spcBef>
              <a:spcAft>
                <a:spcPts val="0"/>
              </a:spcAft>
              <a:buSzPts val="3000"/>
              <a:buFont typeface="Helvetica Neue"/>
              <a:buChar char="●"/>
            </a:pPr>
            <a:r>
              <a:rPr b="1" lang="en-US" sz="3000">
                <a:latin typeface="Helvetica Neue"/>
                <a:ea typeface="Helvetica Neue"/>
                <a:cs typeface="Helvetica Neue"/>
                <a:sym typeface="Helvetica Neue"/>
              </a:rPr>
              <a:t>Deployments</a:t>
            </a:r>
            <a:endParaRPr b="1" sz="3000">
              <a:latin typeface="Helvetica Neue"/>
              <a:ea typeface="Helvetica Neue"/>
              <a:cs typeface="Helvetica Neue"/>
              <a:sym typeface="Helvetica Neue"/>
            </a:endParaRPr>
          </a:p>
          <a:p>
            <a:pPr indent="0" lvl="0" marL="457200" rtl="0" algn="l">
              <a:lnSpc>
                <a:spcPct val="100000"/>
              </a:lnSpc>
              <a:spcBef>
                <a:spcPts val="1000"/>
              </a:spcBef>
              <a:spcAft>
                <a:spcPts val="0"/>
              </a:spcAft>
              <a:buNone/>
            </a:pPr>
            <a:r>
              <a:t/>
            </a:r>
            <a:endParaRPr sz="3000"/>
          </a:p>
          <a:p>
            <a:pPr indent="-419100" lvl="0" marL="457200" rtl="0" algn="l">
              <a:lnSpc>
                <a:spcPct val="100000"/>
              </a:lnSpc>
              <a:spcBef>
                <a:spcPts val="1000"/>
              </a:spcBef>
              <a:spcAft>
                <a:spcPts val="0"/>
              </a:spcAft>
              <a:buSzPts val="3000"/>
              <a:buChar char="●"/>
            </a:pPr>
            <a:r>
              <a:rPr lang="en-US" sz="3000"/>
              <a:t>Services</a:t>
            </a:r>
            <a:endParaRPr sz="3000"/>
          </a:p>
        </p:txBody>
      </p:sp>
      <p:sp>
        <p:nvSpPr>
          <p:cNvPr id="140" name="Google Shape;140;p21"/>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41" name="Google Shape;141;p21"/>
          <p:cNvSpPr txBox="1"/>
          <p:nvPr>
            <p:ph idx="1" type="body"/>
          </p:nvPr>
        </p:nvSpPr>
        <p:spPr>
          <a:xfrm>
            <a:off x="6258150" y="1619325"/>
            <a:ext cx="4986600" cy="4680000"/>
          </a:xfrm>
          <a:prstGeom prst="rect">
            <a:avLst/>
          </a:prstGeom>
        </p:spPr>
        <p:txBody>
          <a:bodyPr anchorCtr="0" anchor="t" bIns="45700" lIns="90000" spcFirstLastPara="1" rIns="91425" wrap="square" tIns="46800">
            <a:noAutofit/>
          </a:bodyPr>
          <a:lstStyle/>
          <a:p>
            <a:pPr indent="-419100" lvl="0" marL="457200" rtl="0" algn="l">
              <a:lnSpc>
                <a:spcPct val="100000"/>
              </a:lnSpc>
              <a:spcBef>
                <a:spcPts val="1000"/>
              </a:spcBef>
              <a:spcAft>
                <a:spcPts val="0"/>
              </a:spcAft>
              <a:buSzPts val="3000"/>
              <a:buChar char="●"/>
            </a:pPr>
            <a:r>
              <a:rPr lang="en-US" sz="3000"/>
              <a:t>Labels and Selectors</a:t>
            </a:r>
            <a:endParaRPr sz="3000"/>
          </a:p>
          <a:p>
            <a:pPr indent="0" lvl="0" marL="457200" rtl="0" algn="l">
              <a:lnSpc>
                <a:spcPct val="100000"/>
              </a:lnSpc>
              <a:spcBef>
                <a:spcPts val="1000"/>
              </a:spcBef>
              <a:spcAft>
                <a:spcPts val="0"/>
              </a:spcAft>
              <a:buNone/>
            </a:pPr>
            <a:r>
              <a:t/>
            </a:r>
            <a:endParaRPr sz="3000"/>
          </a:p>
          <a:p>
            <a:pPr indent="-419100" lvl="0" marL="457200" rtl="0" algn="l">
              <a:lnSpc>
                <a:spcPct val="100000"/>
              </a:lnSpc>
              <a:spcBef>
                <a:spcPts val="1000"/>
              </a:spcBef>
              <a:spcAft>
                <a:spcPts val="0"/>
              </a:spcAft>
              <a:buSzPts val="3000"/>
              <a:buChar char="●"/>
            </a:pPr>
            <a:r>
              <a:rPr lang="en-US" sz="3000"/>
              <a:t>Review</a:t>
            </a:r>
            <a:endParaRPr sz="3000"/>
          </a:p>
          <a:p>
            <a:pPr indent="0" lvl="0" marL="457200" rtl="0" algn="l">
              <a:lnSpc>
                <a:spcPct val="100000"/>
              </a:lnSpc>
              <a:spcBef>
                <a:spcPts val="1000"/>
              </a:spcBef>
              <a:spcAft>
                <a:spcPts val="0"/>
              </a:spcAft>
              <a:buNone/>
            </a:pPr>
            <a:r>
              <a:t/>
            </a:r>
            <a:endParaRPr sz="3000"/>
          </a:p>
          <a:p>
            <a:pPr indent="-419100" lvl="0" marL="457200" rtl="0" algn="l">
              <a:lnSpc>
                <a:spcPct val="100000"/>
              </a:lnSpc>
              <a:spcBef>
                <a:spcPts val="1000"/>
              </a:spcBef>
              <a:spcAft>
                <a:spcPts val="0"/>
              </a:spcAft>
              <a:buSzPts val="3000"/>
              <a:buChar char="●"/>
            </a:pPr>
            <a:r>
              <a:rPr lang="en-US" sz="3000"/>
              <a:t>Lab</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952497" y="324000"/>
            <a:ext cx="11232000" cy="90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Deployments (Controller)</a:t>
            </a:r>
            <a:endParaRPr/>
          </a:p>
        </p:txBody>
      </p:sp>
      <p:sp>
        <p:nvSpPr>
          <p:cNvPr id="148" name="Google Shape;148;p22"/>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49" name="Google Shape;149;p22"/>
          <p:cNvSpPr txBox="1"/>
          <p:nvPr/>
        </p:nvSpPr>
        <p:spPr>
          <a:xfrm>
            <a:off x="757575" y="1340950"/>
            <a:ext cx="4791900" cy="4971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Consolas"/>
                <a:ea typeface="Consolas"/>
                <a:cs typeface="Consolas"/>
                <a:sym typeface="Consolas"/>
              </a:rPr>
              <a:t>apiVersion: v1</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kind: Deployment</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metadata:</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  name: mydeployment</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spec:</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  replicas: 4</a:t>
            </a:r>
            <a:endParaRPr sz="2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2400">
                <a:latin typeface="Consolas"/>
                <a:ea typeface="Consolas"/>
                <a:cs typeface="Consolas"/>
                <a:sym typeface="Consolas"/>
              </a:rPr>
              <a:t>  template:</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    spec:</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      containers:</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      - name: mycontainer</a:t>
            </a:r>
            <a:endParaRPr sz="2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2400">
                <a:latin typeface="Consolas"/>
                <a:ea typeface="Consolas"/>
                <a:cs typeface="Consolas"/>
                <a:sym typeface="Consolas"/>
              </a:rPr>
              <a:t>        image: appv1</a:t>
            </a:r>
            <a:endParaRPr sz="2400">
              <a:latin typeface="Consolas"/>
              <a:ea typeface="Consolas"/>
              <a:cs typeface="Consolas"/>
              <a:sym typeface="Consolas"/>
            </a:endParaRPr>
          </a:p>
          <a:p>
            <a:pPr indent="0" lvl="0" marL="0" rtl="0" algn="l">
              <a:spcBef>
                <a:spcPts val="0"/>
              </a:spcBef>
              <a:spcAft>
                <a:spcPts val="0"/>
              </a:spcAft>
              <a:buNone/>
            </a:pPr>
            <a:r>
              <a:t/>
            </a:r>
            <a:endParaRPr sz="2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2400">
                <a:latin typeface="Consolas"/>
                <a:ea typeface="Consolas"/>
                <a:cs typeface="Consolas"/>
                <a:sym typeface="Consolas"/>
              </a:rPr>
              <a:t>...</a:t>
            </a:r>
            <a:endParaRPr sz="2400">
              <a:latin typeface="Consolas"/>
              <a:ea typeface="Consolas"/>
              <a:cs typeface="Consolas"/>
              <a:sym typeface="Consolas"/>
            </a:endParaRPr>
          </a:p>
          <a:p>
            <a:pPr indent="0" lvl="0" marL="0" rtl="0" algn="l">
              <a:spcBef>
                <a:spcPts val="0"/>
              </a:spcBef>
              <a:spcAft>
                <a:spcPts val="0"/>
              </a:spcAft>
              <a:buNone/>
            </a:pPr>
            <a:r>
              <a:t/>
            </a:r>
            <a:endParaRPr sz="2400">
              <a:latin typeface="Consolas"/>
              <a:ea typeface="Consolas"/>
              <a:cs typeface="Consolas"/>
              <a:sym typeface="Consolas"/>
            </a:endParaRPr>
          </a:p>
          <a:p>
            <a:pPr indent="0" lvl="0" marL="0" rtl="0" algn="l">
              <a:spcBef>
                <a:spcPts val="0"/>
              </a:spcBef>
              <a:spcAft>
                <a:spcPts val="0"/>
              </a:spcAft>
              <a:buNone/>
            </a:pPr>
            <a:r>
              <a:t/>
            </a:r>
            <a:endParaRPr sz="2400">
              <a:latin typeface="Consolas"/>
              <a:ea typeface="Consolas"/>
              <a:cs typeface="Consolas"/>
              <a:sym typeface="Consolas"/>
            </a:endParaRPr>
          </a:p>
        </p:txBody>
      </p:sp>
      <p:sp>
        <p:nvSpPr>
          <p:cNvPr id="150" name="Google Shape;150;p22"/>
          <p:cNvSpPr/>
          <p:nvPr/>
        </p:nvSpPr>
        <p:spPr>
          <a:xfrm>
            <a:off x="1171425" y="3300325"/>
            <a:ext cx="1986300" cy="345000"/>
          </a:xfrm>
          <a:prstGeom prst="rect">
            <a:avLst/>
          </a:prstGeom>
          <a:no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a:off x="1769400" y="1847600"/>
            <a:ext cx="1986300" cy="345000"/>
          </a:xfrm>
          <a:prstGeom prst="rect">
            <a:avLst/>
          </a:prstGeom>
          <a:no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 name="Google Shape;152;p22"/>
          <p:cNvGrpSpPr/>
          <p:nvPr/>
        </p:nvGrpSpPr>
        <p:grpSpPr>
          <a:xfrm>
            <a:off x="7917925" y="3173030"/>
            <a:ext cx="2349600" cy="1371793"/>
            <a:chOff x="6463475" y="3069425"/>
            <a:chExt cx="2349600" cy="1293900"/>
          </a:xfrm>
        </p:grpSpPr>
        <p:sp>
          <p:nvSpPr>
            <p:cNvPr id="153" name="Google Shape;153;p22"/>
            <p:cNvSpPr/>
            <p:nvPr/>
          </p:nvSpPr>
          <p:spPr>
            <a:xfrm>
              <a:off x="6539675" y="3145625"/>
              <a:ext cx="2273400" cy="1217700"/>
            </a:xfrm>
            <a:prstGeom prst="roundRect">
              <a:avLst>
                <a:gd fmla="val 16667" name="adj"/>
              </a:avLst>
            </a:prstGeom>
            <a:gradFill>
              <a:gsLst>
                <a:gs pos="0">
                  <a:srgbClr val="D9D9D9"/>
                </a:gs>
                <a:gs pos="100000">
                  <a:srgbClr val="F3F3F3"/>
                </a:gs>
              </a:gsLst>
              <a:path path="circle">
                <a:fillToRect b="100%" r="100%"/>
              </a:path>
              <a:tileRect l="-100%" t="-10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b="1"/>
            </a:p>
          </p:txBody>
        </p:sp>
        <p:sp>
          <p:nvSpPr>
            <p:cNvPr id="154" name="Google Shape;154;p22"/>
            <p:cNvSpPr/>
            <p:nvPr/>
          </p:nvSpPr>
          <p:spPr>
            <a:xfrm>
              <a:off x="6463475" y="3069425"/>
              <a:ext cx="2273389" cy="1217700"/>
            </a:xfrm>
            <a:prstGeom prst="roundRect">
              <a:avLst>
                <a:gd fmla="val 16667" name="adj"/>
              </a:avLst>
            </a:prstGeom>
            <a:solidFill>
              <a:srgbClr val="E7E6E6"/>
            </a:solidFill>
            <a:ln cap="flat" cmpd="sng" w="19050">
              <a:solidFill>
                <a:srgbClr val="233445"/>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b="1" lang="en-US"/>
                <a:t>Node</a:t>
              </a:r>
              <a:endParaRPr b="1"/>
            </a:p>
          </p:txBody>
        </p:sp>
      </p:grpSp>
      <p:grpSp>
        <p:nvGrpSpPr>
          <p:cNvPr id="155" name="Google Shape;155;p22"/>
          <p:cNvGrpSpPr/>
          <p:nvPr/>
        </p:nvGrpSpPr>
        <p:grpSpPr>
          <a:xfrm>
            <a:off x="7917925" y="4679830"/>
            <a:ext cx="2349600" cy="1371793"/>
            <a:chOff x="6463475" y="3069425"/>
            <a:chExt cx="2349600" cy="1293900"/>
          </a:xfrm>
        </p:grpSpPr>
        <p:sp>
          <p:nvSpPr>
            <p:cNvPr id="156" name="Google Shape;156;p22"/>
            <p:cNvSpPr/>
            <p:nvPr/>
          </p:nvSpPr>
          <p:spPr>
            <a:xfrm>
              <a:off x="6539675" y="3145625"/>
              <a:ext cx="2273400" cy="1217700"/>
            </a:xfrm>
            <a:prstGeom prst="roundRect">
              <a:avLst>
                <a:gd fmla="val 16667" name="adj"/>
              </a:avLst>
            </a:prstGeom>
            <a:gradFill>
              <a:gsLst>
                <a:gs pos="0">
                  <a:srgbClr val="D9D9D9"/>
                </a:gs>
                <a:gs pos="100000">
                  <a:srgbClr val="F3F3F3"/>
                </a:gs>
              </a:gsLst>
              <a:path path="circle">
                <a:fillToRect b="100%" r="100%"/>
              </a:path>
              <a:tileRect l="-100%" t="-10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b="1"/>
            </a:p>
          </p:txBody>
        </p:sp>
        <p:sp>
          <p:nvSpPr>
            <p:cNvPr id="157" name="Google Shape;157;p22"/>
            <p:cNvSpPr/>
            <p:nvPr/>
          </p:nvSpPr>
          <p:spPr>
            <a:xfrm>
              <a:off x="6463475" y="3069425"/>
              <a:ext cx="2273389" cy="1217700"/>
            </a:xfrm>
            <a:prstGeom prst="roundRect">
              <a:avLst>
                <a:gd fmla="val 16667" name="adj"/>
              </a:avLst>
            </a:prstGeom>
            <a:solidFill>
              <a:srgbClr val="E7E6E6"/>
            </a:solidFill>
            <a:ln cap="flat" cmpd="sng" w="19050">
              <a:solidFill>
                <a:srgbClr val="233445"/>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b="1" lang="en-US"/>
                <a:t>Node</a:t>
              </a:r>
              <a:endParaRPr b="1"/>
            </a:p>
          </p:txBody>
        </p:sp>
      </p:grpSp>
      <p:sp>
        <p:nvSpPr>
          <p:cNvPr id="158" name="Google Shape;158;p22"/>
          <p:cNvSpPr/>
          <p:nvPr/>
        </p:nvSpPr>
        <p:spPr>
          <a:xfrm>
            <a:off x="7994125" y="1747004"/>
            <a:ext cx="2273400" cy="1291006"/>
          </a:xfrm>
          <a:prstGeom prst="roundRect">
            <a:avLst>
              <a:gd fmla="val 16667" name="adj"/>
            </a:avLst>
          </a:prstGeom>
          <a:gradFill>
            <a:gsLst>
              <a:gs pos="0">
                <a:srgbClr val="D9D9D9"/>
              </a:gs>
              <a:gs pos="100000">
                <a:srgbClr val="F3F3F3"/>
              </a:gs>
            </a:gsLst>
            <a:path path="circle">
              <a:fillToRect b="100%" r="100%"/>
            </a:path>
            <a:tileRect l="-100%" t="-10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b="1"/>
          </a:p>
        </p:txBody>
      </p:sp>
      <p:sp>
        <p:nvSpPr>
          <p:cNvPr id="159" name="Google Shape;159;p22"/>
          <p:cNvSpPr/>
          <p:nvPr/>
        </p:nvSpPr>
        <p:spPr>
          <a:xfrm>
            <a:off x="8088950" y="3297776"/>
            <a:ext cx="516900" cy="481500"/>
          </a:xfrm>
          <a:prstGeom prst="snip1Rect">
            <a:avLst>
              <a:gd fmla="val 16667" name="adj"/>
            </a:avLst>
          </a:prstGeom>
          <a:solidFill>
            <a:srgbClr val="93C47D"/>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000"/>
              <a:t>App</a:t>
            </a:r>
            <a:endParaRPr b="1" sz="1000"/>
          </a:p>
        </p:txBody>
      </p:sp>
      <p:sp>
        <p:nvSpPr>
          <p:cNvPr id="160" name="Google Shape;160;p22"/>
          <p:cNvSpPr/>
          <p:nvPr/>
        </p:nvSpPr>
        <p:spPr>
          <a:xfrm>
            <a:off x="7917925" y="1666217"/>
            <a:ext cx="2273389" cy="1291006"/>
          </a:xfrm>
          <a:prstGeom prst="roundRect">
            <a:avLst>
              <a:gd fmla="val 16667" name="adj"/>
            </a:avLst>
          </a:prstGeom>
          <a:solidFill>
            <a:srgbClr val="E7E6E6"/>
          </a:solidFill>
          <a:ln cap="flat" cmpd="sng" w="19050">
            <a:solidFill>
              <a:srgbClr val="233445"/>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b="1" lang="en-US"/>
              <a:t>Node</a:t>
            </a:r>
            <a:endParaRPr b="1"/>
          </a:p>
        </p:txBody>
      </p:sp>
      <p:sp>
        <p:nvSpPr>
          <p:cNvPr id="161" name="Google Shape;161;p22"/>
          <p:cNvSpPr/>
          <p:nvPr/>
        </p:nvSpPr>
        <p:spPr>
          <a:xfrm>
            <a:off x="8088950" y="1779351"/>
            <a:ext cx="516900" cy="481500"/>
          </a:xfrm>
          <a:prstGeom prst="snip1Rect">
            <a:avLst>
              <a:gd fmla="val 16667" name="adj"/>
            </a:avLst>
          </a:prstGeom>
          <a:solidFill>
            <a:srgbClr val="93C47D"/>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000"/>
              <a:t>App</a:t>
            </a:r>
            <a:endParaRPr b="1" sz="1000"/>
          </a:p>
        </p:txBody>
      </p:sp>
      <p:sp>
        <p:nvSpPr>
          <p:cNvPr id="162" name="Google Shape;162;p22"/>
          <p:cNvSpPr/>
          <p:nvPr/>
        </p:nvSpPr>
        <p:spPr>
          <a:xfrm>
            <a:off x="8796175" y="1779351"/>
            <a:ext cx="516900" cy="481500"/>
          </a:xfrm>
          <a:prstGeom prst="snip1Rect">
            <a:avLst>
              <a:gd fmla="val 16667" name="adj"/>
            </a:avLst>
          </a:prstGeom>
          <a:solidFill>
            <a:srgbClr val="93C47D"/>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000"/>
              <a:t>App</a:t>
            </a:r>
            <a:endParaRPr b="1" sz="1000"/>
          </a:p>
        </p:txBody>
      </p:sp>
      <p:sp>
        <p:nvSpPr>
          <p:cNvPr id="163" name="Google Shape;163;p22"/>
          <p:cNvSpPr/>
          <p:nvPr/>
        </p:nvSpPr>
        <p:spPr>
          <a:xfrm>
            <a:off x="8088950" y="4816201"/>
            <a:ext cx="516900" cy="481500"/>
          </a:xfrm>
          <a:prstGeom prst="snip1Rect">
            <a:avLst>
              <a:gd fmla="val 16667" name="adj"/>
            </a:avLst>
          </a:prstGeom>
          <a:solidFill>
            <a:srgbClr val="93C47D"/>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000"/>
              <a:t>App</a:t>
            </a:r>
            <a:endParaRPr b="1"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952497" y="324000"/>
            <a:ext cx="11232000" cy="90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Deployments - Autohealing</a:t>
            </a:r>
            <a:endParaRPr/>
          </a:p>
        </p:txBody>
      </p:sp>
      <p:sp>
        <p:nvSpPr>
          <p:cNvPr id="170" name="Google Shape;170;p23"/>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71" name="Google Shape;171;p23"/>
          <p:cNvSpPr txBox="1"/>
          <p:nvPr/>
        </p:nvSpPr>
        <p:spPr>
          <a:xfrm>
            <a:off x="797950" y="1373275"/>
            <a:ext cx="4565700" cy="4971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Consolas"/>
                <a:ea typeface="Consolas"/>
                <a:cs typeface="Consolas"/>
                <a:sym typeface="Consolas"/>
              </a:rPr>
              <a:t>apiVersion: v1</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kind: Deployment</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metadata:</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  name: mydeployment</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spec:</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  replicas: 4</a:t>
            </a:r>
            <a:endParaRPr sz="2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2400">
                <a:latin typeface="Consolas"/>
                <a:ea typeface="Consolas"/>
                <a:cs typeface="Consolas"/>
                <a:sym typeface="Consolas"/>
              </a:rPr>
              <a:t>  template:</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    spec:</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      containers:</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      - name: mycontainer</a:t>
            </a:r>
            <a:endParaRPr sz="2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2400">
                <a:latin typeface="Consolas"/>
                <a:ea typeface="Consolas"/>
                <a:cs typeface="Consolas"/>
                <a:sym typeface="Consolas"/>
              </a:rPr>
              <a:t>        image: appv1</a:t>
            </a:r>
            <a:endParaRPr sz="2400">
              <a:latin typeface="Consolas"/>
              <a:ea typeface="Consolas"/>
              <a:cs typeface="Consolas"/>
              <a:sym typeface="Consolas"/>
            </a:endParaRPr>
          </a:p>
          <a:p>
            <a:pPr indent="0" lvl="0" marL="0" rtl="0" algn="l">
              <a:spcBef>
                <a:spcPts val="0"/>
              </a:spcBef>
              <a:spcAft>
                <a:spcPts val="0"/>
              </a:spcAft>
              <a:buNone/>
            </a:pPr>
            <a:r>
              <a:t/>
            </a:r>
            <a:endParaRPr sz="2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2400">
                <a:latin typeface="Consolas"/>
                <a:ea typeface="Consolas"/>
                <a:cs typeface="Consolas"/>
                <a:sym typeface="Consolas"/>
              </a:rPr>
              <a:t>...</a:t>
            </a:r>
            <a:endParaRPr sz="2400">
              <a:latin typeface="Consolas"/>
              <a:ea typeface="Consolas"/>
              <a:cs typeface="Consolas"/>
              <a:sym typeface="Consolas"/>
            </a:endParaRPr>
          </a:p>
          <a:p>
            <a:pPr indent="0" lvl="0" marL="0" rtl="0" algn="l">
              <a:spcBef>
                <a:spcPts val="0"/>
              </a:spcBef>
              <a:spcAft>
                <a:spcPts val="0"/>
              </a:spcAft>
              <a:buNone/>
            </a:pPr>
            <a:r>
              <a:t/>
            </a:r>
            <a:endParaRPr sz="2400">
              <a:latin typeface="Consolas"/>
              <a:ea typeface="Consolas"/>
              <a:cs typeface="Consolas"/>
              <a:sym typeface="Consolas"/>
            </a:endParaRPr>
          </a:p>
          <a:p>
            <a:pPr indent="0" lvl="0" marL="0" rtl="0" algn="l">
              <a:spcBef>
                <a:spcPts val="0"/>
              </a:spcBef>
              <a:spcAft>
                <a:spcPts val="0"/>
              </a:spcAft>
              <a:buNone/>
            </a:pPr>
            <a:r>
              <a:t/>
            </a:r>
            <a:endParaRPr sz="2400">
              <a:latin typeface="Consolas"/>
              <a:ea typeface="Consolas"/>
              <a:cs typeface="Consolas"/>
              <a:sym typeface="Consolas"/>
            </a:endParaRPr>
          </a:p>
        </p:txBody>
      </p:sp>
      <p:sp>
        <p:nvSpPr>
          <p:cNvPr id="172" name="Google Shape;172;p23"/>
          <p:cNvSpPr/>
          <p:nvPr/>
        </p:nvSpPr>
        <p:spPr>
          <a:xfrm>
            <a:off x="1171425" y="3300325"/>
            <a:ext cx="1986300" cy="345000"/>
          </a:xfrm>
          <a:prstGeom prst="rect">
            <a:avLst/>
          </a:prstGeom>
          <a:no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23"/>
          <p:cNvGrpSpPr/>
          <p:nvPr/>
        </p:nvGrpSpPr>
        <p:grpSpPr>
          <a:xfrm>
            <a:off x="8546275" y="4780267"/>
            <a:ext cx="2349600" cy="1371793"/>
            <a:chOff x="6463475" y="3069425"/>
            <a:chExt cx="2349600" cy="1293900"/>
          </a:xfrm>
        </p:grpSpPr>
        <p:sp>
          <p:nvSpPr>
            <p:cNvPr id="174" name="Google Shape;174;p23"/>
            <p:cNvSpPr/>
            <p:nvPr/>
          </p:nvSpPr>
          <p:spPr>
            <a:xfrm>
              <a:off x="6539675" y="3145625"/>
              <a:ext cx="2273400" cy="1217700"/>
            </a:xfrm>
            <a:prstGeom prst="roundRect">
              <a:avLst>
                <a:gd fmla="val 16667" name="adj"/>
              </a:avLst>
            </a:prstGeom>
            <a:gradFill>
              <a:gsLst>
                <a:gs pos="0">
                  <a:srgbClr val="D9D9D9"/>
                </a:gs>
                <a:gs pos="100000">
                  <a:srgbClr val="F3F3F3"/>
                </a:gs>
              </a:gsLst>
              <a:path path="circle">
                <a:fillToRect b="100%" r="100%"/>
              </a:path>
              <a:tileRect l="-100%" t="-10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b="1"/>
            </a:p>
          </p:txBody>
        </p:sp>
        <p:grpSp>
          <p:nvGrpSpPr>
            <p:cNvPr id="175" name="Google Shape;175;p23"/>
            <p:cNvGrpSpPr/>
            <p:nvPr/>
          </p:nvGrpSpPr>
          <p:grpSpPr>
            <a:xfrm>
              <a:off x="6463475" y="3069425"/>
              <a:ext cx="2273389" cy="1217700"/>
              <a:chOff x="4472750" y="3129000"/>
              <a:chExt cx="1754700" cy="1217700"/>
            </a:xfrm>
          </p:grpSpPr>
          <p:sp>
            <p:nvSpPr>
              <p:cNvPr id="176" name="Google Shape;176;p23"/>
              <p:cNvSpPr/>
              <p:nvPr/>
            </p:nvSpPr>
            <p:spPr>
              <a:xfrm>
                <a:off x="4472750" y="3129000"/>
                <a:ext cx="1754700" cy="1217700"/>
              </a:xfrm>
              <a:prstGeom prst="roundRect">
                <a:avLst>
                  <a:gd fmla="val 16667" name="adj"/>
                </a:avLst>
              </a:prstGeom>
              <a:solidFill>
                <a:srgbClr val="E7E6E6"/>
              </a:solidFill>
              <a:ln cap="flat" cmpd="sng" w="19050">
                <a:solidFill>
                  <a:srgbClr val="233445"/>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b="1" lang="en-US"/>
                  <a:t>Node</a:t>
                </a:r>
                <a:endParaRPr b="1"/>
              </a:p>
            </p:txBody>
          </p:sp>
          <p:sp>
            <p:nvSpPr>
              <p:cNvPr id="177" name="Google Shape;177;p23"/>
              <p:cNvSpPr/>
              <p:nvPr/>
            </p:nvSpPr>
            <p:spPr>
              <a:xfrm>
                <a:off x="4603443" y="3244314"/>
                <a:ext cx="290100" cy="330300"/>
              </a:xfrm>
              <a:prstGeom prst="snip1Rect">
                <a:avLst>
                  <a:gd fmla="val 16667" name="adj"/>
                </a:avLst>
              </a:prstGeom>
              <a:solidFill>
                <a:srgbClr val="93C47D"/>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600"/>
                  <a:t>App</a:t>
                </a:r>
                <a:endParaRPr b="1" sz="600"/>
              </a:p>
            </p:txBody>
          </p:sp>
        </p:grpSp>
      </p:grpSp>
      <p:grpSp>
        <p:nvGrpSpPr>
          <p:cNvPr id="178" name="Google Shape;178;p23"/>
          <p:cNvGrpSpPr/>
          <p:nvPr/>
        </p:nvGrpSpPr>
        <p:grpSpPr>
          <a:xfrm>
            <a:off x="8546275" y="1565792"/>
            <a:ext cx="2349600" cy="1371793"/>
            <a:chOff x="8546275" y="1565792"/>
            <a:chExt cx="2349600" cy="1371793"/>
          </a:xfrm>
        </p:grpSpPr>
        <p:grpSp>
          <p:nvGrpSpPr>
            <p:cNvPr id="179" name="Google Shape;179;p23"/>
            <p:cNvGrpSpPr/>
            <p:nvPr/>
          </p:nvGrpSpPr>
          <p:grpSpPr>
            <a:xfrm>
              <a:off x="8546275" y="1565792"/>
              <a:ext cx="2349600" cy="1371793"/>
              <a:chOff x="6463475" y="3069425"/>
              <a:chExt cx="2349600" cy="1293900"/>
            </a:xfrm>
          </p:grpSpPr>
          <p:sp>
            <p:nvSpPr>
              <p:cNvPr id="180" name="Google Shape;180;p23"/>
              <p:cNvSpPr/>
              <p:nvPr/>
            </p:nvSpPr>
            <p:spPr>
              <a:xfrm>
                <a:off x="6539675" y="3145625"/>
                <a:ext cx="2273400" cy="1217700"/>
              </a:xfrm>
              <a:prstGeom prst="roundRect">
                <a:avLst>
                  <a:gd fmla="val 16667" name="adj"/>
                </a:avLst>
              </a:prstGeom>
              <a:gradFill>
                <a:gsLst>
                  <a:gs pos="0">
                    <a:srgbClr val="D9D9D9"/>
                  </a:gs>
                  <a:gs pos="100000">
                    <a:srgbClr val="F3F3F3"/>
                  </a:gs>
                </a:gsLst>
                <a:path path="circle">
                  <a:fillToRect b="100%" r="100%"/>
                </a:path>
                <a:tileRect l="-100%" t="-10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b="1"/>
              </a:p>
            </p:txBody>
          </p:sp>
          <p:grpSp>
            <p:nvGrpSpPr>
              <p:cNvPr id="181" name="Google Shape;181;p23"/>
              <p:cNvGrpSpPr/>
              <p:nvPr/>
            </p:nvGrpSpPr>
            <p:grpSpPr>
              <a:xfrm>
                <a:off x="6463475" y="3069425"/>
                <a:ext cx="2273389" cy="1217700"/>
                <a:chOff x="4472750" y="3129000"/>
                <a:chExt cx="1754700" cy="1217700"/>
              </a:xfrm>
            </p:grpSpPr>
            <p:sp>
              <p:nvSpPr>
                <p:cNvPr id="182" name="Google Shape;182;p23"/>
                <p:cNvSpPr/>
                <p:nvPr/>
              </p:nvSpPr>
              <p:spPr>
                <a:xfrm>
                  <a:off x="4472750" y="3129000"/>
                  <a:ext cx="1754700" cy="1217700"/>
                </a:xfrm>
                <a:prstGeom prst="roundRect">
                  <a:avLst>
                    <a:gd fmla="val 16667" name="adj"/>
                  </a:avLst>
                </a:prstGeom>
                <a:solidFill>
                  <a:srgbClr val="E7E6E6"/>
                </a:solidFill>
                <a:ln cap="flat" cmpd="sng" w="19050">
                  <a:solidFill>
                    <a:srgbClr val="233445"/>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b="1" lang="en-US"/>
                    <a:t>Node</a:t>
                  </a:r>
                  <a:endParaRPr b="1"/>
                </a:p>
              </p:txBody>
            </p:sp>
            <p:sp>
              <p:nvSpPr>
                <p:cNvPr id="183" name="Google Shape;183;p23"/>
                <p:cNvSpPr/>
                <p:nvPr/>
              </p:nvSpPr>
              <p:spPr>
                <a:xfrm>
                  <a:off x="4603443" y="3244314"/>
                  <a:ext cx="290100" cy="330300"/>
                </a:xfrm>
                <a:prstGeom prst="snip1Rect">
                  <a:avLst>
                    <a:gd fmla="val 16667" name="adj"/>
                  </a:avLst>
                </a:prstGeom>
                <a:solidFill>
                  <a:srgbClr val="93C47D"/>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600"/>
                    <a:t>App</a:t>
                  </a:r>
                  <a:endParaRPr b="1" sz="600"/>
                </a:p>
              </p:txBody>
            </p:sp>
          </p:grpSp>
        </p:grpSp>
        <p:sp>
          <p:nvSpPr>
            <p:cNvPr id="184" name="Google Shape;184;p23"/>
            <p:cNvSpPr/>
            <p:nvPr/>
          </p:nvSpPr>
          <p:spPr>
            <a:xfrm>
              <a:off x="9249000" y="1695086"/>
              <a:ext cx="375900" cy="350100"/>
            </a:xfrm>
            <a:prstGeom prst="snip1Rect">
              <a:avLst>
                <a:gd fmla="val 16667" name="adj"/>
              </a:avLst>
            </a:prstGeom>
            <a:solidFill>
              <a:srgbClr val="93C47D"/>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600"/>
                <a:t>App</a:t>
              </a:r>
              <a:endParaRPr b="1" sz="600"/>
            </a:p>
          </p:txBody>
        </p:sp>
      </p:grpSp>
      <p:grpSp>
        <p:nvGrpSpPr>
          <p:cNvPr id="185" name="Google Shape;185;p23"/>
          <p:cNvGrpSpPr/>
          <p:nvPr/>
        </p:nvGrpSpPr>
        <p:grpSpPr>
          <a:xfrm>
            <a:off x="8546275" y="4780267"/>
            <a:ext cx="2349600" cy="1371793"/>
            <a:chOff x="6463475" y="3069425"/>
            <a:chExt cx="2349600" cy="1293900"/>
          </a:xfrm>
        </p:grpSpPr>
        <p:sp>
          <p:nvSpPr>
            <p:cNvPr id="186" name="Google Shape;186;p23"/>
            <p:cNvSpPr/>
            <p:nvPr/>
          </p:nvSpPr>
          <p:spPr>
            <a:xfrm>
              <a:off x="6539675" y="3145625"/>
              <a:ext cx="2273400" cy="1217700"/>
            </a:xfrm>
            <a:prstGeom prst="roundRect">
              <a:avLst>
                <a:gd fmla="val 16667" name="adj"/>
              </a:avLst>
            </a:prstGeom>
            <a:solidFill>
              <a:srgbClr val="F40000">
                <a:alpha val="30000"/>
              </a:srgbClr>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a:solidFill>
                  <a:srgbClr val="E06666"/>
                </a:solidFill>
              </a:endParaRPr>
            </a:p>
            <a:p>
              <a:pPr indent="0" lvl="0" marL="0" rtl="0" algn="ctr">
                <a:spcBef>
                  <a:spcPts val="0"/>
                </a:spcBef>
                <a:spcAft>
                  <a:spcPts val="0"/>
                </a:spcAft>
                <a:buNone/>
              </a:pPr>
              <a:r>
                <a:t/>
              </a:r>
              <a:endParaRPr b="1">
                <a:solidFill>
                  <a:srgbClr val="E06666"/>
                </a:solidFill>
              </a:endParaRPr>
            </a:p>
          </p:txBody>
        </p:sp>
        <p:grpSp>
          <p:nvGrpSpPr>
            <p:cNvPr id="187" name="Google Shape;187;p23"/>
            <p:cNvGrpSpPr/>
            <p:nvPr/>
          </p:nvGrpSpPr>
          <p:grpSpPr>
            <a:xfrm>
              <a:off x="6463475" y="3069425"/>
              <a:ext cx="2273389" cy="1217700"/>
              <a:chOff x="4472750" y="3129000"/>
              <a:chExt cx="1754700" cy="1217700"/>
            </a:xfrm>
          </p:grpSpPr>
          <p:sp>
            <p:nvSpPr>
              <p:cNvPr id="188" name="Google Shape;188;p23"/>
              <p:cNvSpPr/>
              <p:nvPr/>
            </p:nvSpPr>
            <p:spPr>
              <a:xfrm>
                <a:off x="4472750" y="3129000"/>
                <a:ext cx="1754700" cy="1217700"/>
              </a:xfrm>
              <a:prstGeom prst="roundRect">
                <a:avLst>
                  <a:gd fmla="val 16667" name="adj"/>
                </a:avLst>
              </a:prstGeom>
              <a:solidFill>
                <a:srgbClr val="EAADA9"/>
              </a:solidFill>
              <a:ln cap="flat" cmpd="sng" w="19050">
                <a:solidFill>
                  <a:srgbClr val="E06666"/>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solidFill>
                    <a:srgbClr val="CC4125"/>
                  </a:solidFill>
                </a:endParaRPr>
              </a:p>
              <a:p>
                <a:pPr indent="0" lvl="0" marL="0" rtl="0" algn="ctr">
                  <a:spcBef>
                    <a:spcPts val="0"/>
                  </a:spcBef>
                  <a:spcAft>
                    <a:spcPts val="0"/>
                  </a:spcAft>
                  <a:buNone/>
                </a:pPr>
                <a:r>
                  <a:rPr b="1" lang="en-US">
                    <a:solidFill>
                      <a:srgbClr val="CC4125"/>
                    </a:solidFill>
                  </a:rPr>
                  <a:t>Node</a:t>
                </a:r>
                <a:endParaRPr b="1">
                  <a:solidFill>
                    <a:srgbClr val="CC4125"/>
                  </a:solidFill>
                </a:endParaRPr>
              </a:p>
            </p:txBody>
          </p:sp>
          <p:sp>
            <p:nvSpPr>
              <p:cNvPr id="189" name="Google Shape;189;p23"/>
              <p:cNvSpPr/>
              <p:nvPr/>
            </p:nvSpPr>
            <p:spPr>
              <a:xfrm>
                <a:off x="4603443" y="3244314"/>
                <a:ext cx="290100" cy="330300"/>
              </a:xfrm>
              <a:prstGeom prst="snip1Rect">
                <a:avLst>
                  <a:gd fmla="val 16667" name="adj"/>
                </a:avLst>
              </a:prstGeom>
              <a:solidFill>
                <a:srgbClr val="EA9999"/>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600">
                    <a:solidFill>
                      <a:srgbClr val="E06666"/>
                    </a:solidFill>
                  </a:rPr>
                  <a:t>App</a:t>
                </a:r>
                <a:endParaRPr b="1" sz="600">
                  <a:solidFill>
                    <a:srgbClr val="E06666"/>
                  </a:solidFill>
                </a:endParaRPr>
              </a:p>
            </p:txBody>
          </p:sp>
        </p:grpSp>
      </p:grpSp>
      <p:grpSp>
        <p:nvGrpSpPr>
          <p:cNvPr id="190" name="Google Shape;190;p23"/>
          <p:cNvGrpSpPr/>
          <p:nvPr/>
        </p:nvGrpSpPr>
        <p:grpSpPr>
          <a:xfrm>
            <a:off x="8546275" y="3173030"/>
            <a:ext cx="2349600" cy="1371793"/>
            <a:chOff x="6463475" y="3069425"/>
            <a:chExt cx="2349600" cy="1293900"/>
          </a:xfrm>
        </p:grpSpPr>
        <p:sp>
          <p:nvSpPr>
            <p:cNvPr id="191" name="Google Shape;191;p23"/>
            <p:cNvSpPr/>
            <p:nvPr/>
          </p:nvSpPr>
          <p:spPr>
            <a:xfrm>
              <a:off x="6539675" y="3145625"/>
              <a:ext cx="2273400" cy="1217700"/>
            </a:xfrm>
            <a:prstGeom prst="roundRect">
              <a:avLst>
                <a:gd fmla="val 16667" name="adj"/>
              </a:avLst>
            </a:prstGeom>
            <a:gradFill>
              <a:gsLst>
                <a:gs pos="0">
                  <a:srgbClr val="D9D9D9"/>
                </a:gs>
                <a:gs pos="100000">
                  <a:srgbClr val="F3F3F3"/>
                </a:gs>
              </a:gsLst>
              <a:path path="circle">
                <a:fillToRect b="100%" r="100%"/>
              </a:path>
              <a:tileRect l="-100%" t="-10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b="1"/>
            </a:p>
          </p:txBody>
        </p:sp>
        <p:grpSp>
          <p:nvGrpSpPr>
            <p:cNvPr id="192" name="Google Shape;192;p23"/>
            <p:cNvGrpSpPr/>
            <p:nvPr/>
          </p:nvGrpSpPr>
          <p:grpSpPr>
            <a:xfrm>
              <a:off x="6463475" y="3069425"/>
              <a:ext cx="2273389" cy="1217700"/>
              <a:chOff x="4472750" y="3129000"/>
              <a:chExt cx="1754700" cy="1217700"/>
            </a:xfrm>
          </p:grpSpPr>
          <p:sp>
            <p:nvSpPr>
              <p:cNvPr id="193" name="Google Shape;193;p23"/>
              <p:cNvSpPr/>
              <p:nvPr/>
            </p:nvSpPr>
            <p:spPr>
              <a:xfrm>
                <a:off x="4472750" y="3129000"/>
                <a:ext cx="1754700" cy="1217700"/>
              </a:xfrm>
              <a:prstGeom prst="roundRect">
                <a:avLst>
                  <a:gd fmla="val 16667" name="adj"/>
                </a:avLst>
              </a:prstGeom>
              <a:solidFill>
                <a:srgbClr val="E7E6E6"/>
              </a:solidFill>
              <a:ln cap="flat" cmpd="sng" w="19050">
                <a:solidFill>
                  <a:srgbClr val="233445"/>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b="1" lang="en-US"/>
                  <a:t>Node</a:t>
                </a:r>
                <a:endParaRPr b="1"/>
              </a:p>
            </p:txBody>
          </p:sp>
          <p:sp>
            <p:nvSpPr>
              <p:cNvPr id="194" name="Google Shape;194;p23"/>
              <p:cNvSpPr/>
              <p:nvPr/>
            </p:nvSpPr>
            <p:spPr>
              <a:xfrm>
                <a:off x="4603443" y="3244314"/>
                <a:ext cx="290100" cy="330300"/>
              </a:xfrm>
              <a:prstGeom prst="snip1Rect">
                <a:avLst>
                  <a:gd fmla="val 16667" name="adj"/>
                </a:avLst>
              </a:prstGeom>
              <a:solidFill>
                <a:srgbClr val="93C47D"/>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600"/>
                  <a:t>App</a:t>
                </a:r>
                <a:endParaRPr b="1" sz="600"/>
              </a:p>
            </p:txBody>
          </p:sp>
        </p:grpSp>
      </p:grpSp>
      <p:grpSp>
        <p:nvGrpSpPr>
          <p:cNvPr id="195" name="Google Shape;195;p23"/>
          <p:cNvGrpSpPr/>
          <p:nvPr/>
        </p:nvGrpSpPr>
        <p:grpSpPr>
          <a:xfrm>
            <a:off x="9143525" y="3225596"/>
            <a:ext cx="541500" cy="491700"/>
            <a:chOff x="8621675" y="3067796"/>
            <a:chExt cx="541500" cy="491700"/>
          </a:xfrm>
        </p:grpSpPr>
        <p:sp>
          <p:nvSpPr>
            <p:cNvPr id="196" name="Google Shape;196;p23"/>
            <p:cNvSpPr/>
            <p:nvPr/>
          </p:nvSpPr>
          <p:spPr>
            <a:xfrm>
              <a:off x="8621675" y="3067796"/>
              <a:ext cx="541500" cy="491700"/>
            </a:xfrm>
            <a:prstGeom prst="snip1Rect">
              <a:avLst>
                <a:gd fmla="val 16667" name="adj"/>
              </a:avLst>
            </a:prstGeom>
            <a:solidFill>
              <a:srgbClr val="93C47D">
                <a:alpha val="3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600"/>
            </a:p>
          </p:txBody>
        </p:sp>
        <p:sp>
          <p:nvSpPr>
            <p:cNvPr id="197" name="Google Shape;197;p23"/>
            <p:cNvSpPr/>
            <p:nvPr/>
          </p:nvSpPr>
          <p:spPr>
            <a:xfrm>
              <a:off x="8697875" y="3144011"/>
              <a:ext cx="375900" cy="350100"/>
            </a:xfrm>
            <a:prstGeom prst="snip1Rect">
              <a:avLst>
                <a:gd fmla="val 16667" name="adj"/>
              </a:avLst>
            </a:prstGeom>
            <a:solidFill>
              <a:srgbClr val="93C47D"/>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600"/>
                <a:t>App</a:t>
              </a:r>
              <a:endParaRPr b="1" sz="6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952497" y="324000"/>
            <a:ext cx="11232000" cy="90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Deployments - Scaling</a:t>
            </a:r>
            <a:endParaRPr/>
          </a:p>
        </p:txBody>
      </p:sp>
      <p:sp>
        <p:nvSpPr>
          <p:cNvPr id="204" name="Google Shape;204;p24"/>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05" name="Google Shape;205;p24"/>
          <p:cNvSpPr txBox="1"/>
          <p:nvPr/>
        </p:nvSpPr>
        <p:spPr>
          <a:xfrm>
            <a:off x="797950" y="1373275"/>
            <a:ext cx="4541400" cy="4971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Consolas"/>
                <a:ea typeface="Consolas"/>
                <a:cs typeface="Consolas"/>
                <a:sym typeface="Consolas"/>
              </a:rPr>
              <a:t>apiVersion: v1</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kind: Deployment</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metadata:</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  name: mydeployment</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spec:</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  replicas: 6</a:t>
            </a:r>
            <a:endParaRPr sz="2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2400">
                <a:latin typeface="Consolas"/>
                <a:ea typeface="Consolas"/>
                <a:cs typeface="Consolas"/>
                <a:sym typeface="Consolas"/>
              </a:rPr>
              <a:t>  template:</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    spec:</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      containers:</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      - name: </a:t>
            </a:r>
            <a:r>
              <a:rPr lang="en-US" sz="2400">
                <a:solidFill>
                  <a:schemeClr val="dk1"/>
                </a:solidFill>
                <a:latin typeface="Consolas"/>
                <a:ea typeface="Consolas"/>
                <a:cs typeface="Consolas"/>
                <a:sym typeface="Consolas"/>
              </a:rPr>
              <a:t>mycontainer</a:t>
            </a:r>
            <a:endParaRPr sz="2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2400">
                <a:latin typeface="Consolas"/>
                <a:ea typeface="Consolas"/>
                <a:cs typeface="Consolas"/>
                <a:sym typeface="Consolas"/>
              </a:rPr>
              <a:t>        image: appv1</a:t>
            </a:r>
            <a:endParaRPr sz="2400">
              <a:latin typeface="Consolas"/>
              <a:ea typeface="Consolas"/>
              <a:cs typeface="Consolas"/>
              <a:sym typeface="Consolas"/>
            </a:endParaRPr>
          </a:p>
          <a:p>
            <a:pPr indent="0" lvl="0" marL="0" rtl="0" algn="l">
              <a:spcBef>
                <a:spcPts val="0"/>
              </a:spcBef>
              <a:spcAft>
                <a:spcPts val="0"/>
              </a:spcAft>
              <a:buNone/>
            </a:pPr>
            <a:r>
              <a:t/>
            </a:r>
            <a:endParaRPr sz="2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2400">
                <a:latin typeface="Consolas"/>
                <a:ea typeface="Consolas"/>
                <a:cs typeface="Consolas"/>
                <a:sym typeface="Consolas"/>
              </a:rPr>
              <a:t>...</a:t>
            </a:r>
            <a:endParaRPr sz="2400">
              <a:latin typeface="Consolas"/>
              <a:ea typeface="Consolas"/>
              <a:cs typeface="Consolas"/>
              <a:sym typeface="Consolas"/>
            </a:endParaRPr>
          </a:p>
          <a:p>
            <a:pPr indent="0" lvl="0" marL="0" rtl="0" algn="l">
              <a:spcBef>
                <a:spcPts val="0"/>
              </a:spcBef>
              <a:spcAft>
                <a:spcPts val="0"/>
              </a:spcAft>
              <a:buNone/>
            </a:pPr>
            <a:r>
              <a:t/>
            </a:r>
            <a:endParaRPr sz="2400">
              <a:latin typeface="Consolas"/>
              <a:ea typeface="Consolas"/>
              <a:cs typeface="Consolas"/>
              <a:sym typeface="Consolas"/>
            </a:endParaRPr>
          </a:p>
          <a:p>
            <a:pPr indent="0" lvl="0" marL="0" rtl="0" algn="l">
              <a:spcBef>
                <a:spcPts val="0"/>
              </a:spcBef>
              <a:spcAft>
                <a:spcPts val="0"/>
              </a:spcAft>
              <a:buNone/>
            </a:pPr>
            <a:r>
              <a:t/>
            </a:r>
            <a:endParaRPr sz="2400">
              <a:latin typeface="Consolas"/>
              <a:ea typeface="Consolas"/>
              <a:cs typeface="Consolas"/>
              <a:sym typeface="Consolas"/>
            </a:endParaRPr>
          </a:p>
        </p:txBody>
      </p:sp>
      <p:sp>
        <p:nvSpPr>
          <p:cNvPr id="206" name="Google Shape;206;p24"/>
          <p:cNvSpPr/>
          <p:nvPr/>
        </p:nvSpPr>
        <p:spPr>
          <a:xfrm>
            <a:off x="1171425" y="3300325"/>
            <a:ext cx="1986300" cy="345000"/>
          </a:xfrm>
          <a:prstGeom prst="rect">
            <a:avLst/>
          </a:prstGeom>
          <a:no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 name="Google Shape;207;p24"/>
          <p:cNvGrpSpPr/>
          <p:nvPr/>
        </p:nvGrpSpPr>
        <p:grpSpPr>
          <a:xfrm>
            <a:off x="8546275" y="1565792"/>
            <a:ext cx="2349600" cy="1371793"/>
            <a:chOff x="8546275" y="1565792"/>
            <a:chExt cx="2349600" cy="1371793"/>
          </a:xfrm>
        </p:grpSpPr>
        <p:grpSp>
          <p:nvGrpSpPr>
            <p:cNvPr id="208" name="Google Shape;208;p24"/>
            <p:cNvGrpSpPr/>
            <p:nvPr/>
          </p:nvGrpSpPr>
          <p:grpSpPr>
            <a:xfrm>
              <a:off x="8546275" y="1565792"/>
              <a:ext cx="2349600" cy="1371793"/>
              <a:chOff x="6463475" y="3069425"/>
              <a:chExt cx="2349600" cy="1293900"/>
            </a:xfrm>
          </p:grpSpPr>
          <p:sp>
            <p:nvSpPr>
              <p:cNvPr id="209" name="Google Shape;209;p24"/>
              <p:cNvSpPr/>
              <p:nvPr/>
            </p:nvSpPr>
            <p:spPr>
              <a:xfrm>
                <a:off x="6539675" y="3145625"/>
                <a:ext cx="2273400" cy="1217700"/>
              </a:xfrm>
              <a:prstGeom prst="roundRect">
                <a:avLst>
                  <a:gd fmla="val 16667" name="adj"/>
                </a:avLst>
              </a:prstGeom>
              <a:gradFill>
                <a:gsLst>
                  <a:gs pos="0">
                    <a:srgbClr val="D9D9D9"/>
                  </a:gs>
                  <a:gs pos="100000">
                    <a:srgbClr val="F3F3F3"/>
                  </a:gs>
                </a:gsLst>
                <a:path path="circle">
                  <a:fillToRect b="100%" r="100%"/>
                </a:path>
                <a:tileRect l="-100%" t="-10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b="1"/>
              </a:p>
            </p:txBody>
          </p:sp>
          <p:grpSp>
            <p:nvGrpSpPr>
              <p:cNvPr id="210" name="Google Shape;210;p24"/>
              <p:cNvGrpSpPr/>
              <p:nvPr/>
            </p:nvGrpSpPr>
            <p:grpSpPr>
              <a:xfrm>
                <a:off x="6463475" y="3069425"/>
                <a:ext cx="2273389" cy="1217700"/>
                <a:chOff x="4472750" y="3129000"/>
                <a:chExt cx="1754700" cy="1217700"/>
              </a:xfrm>
            </p:grpSpPr>
            <p:sp>
              <p:nvSpPr>
                <p:cNvPr id="211" name="Google Shape;211;p24"/>
                <p:cNvSpPr/>
                <p:nvPr/>
              </p:nvSpPr>
              <p:spPr>
                <a:xfrm>
                  <a:off x="4472750" y="3129000"/>
                  <a:ext cx="1754700" cy="1217700"/>
                </a:xfrm>
                <a:prstGeom prst="roundRect">
                  <a:avLst>
                    <a:gd fmla="val 16667" name="adj"/>
                  </a:avLst>
                </a:prstGeom>
                <a:solidFill>
                  <a:srgbClr val="E7E6E6"/>
                </a:solidFill>
                <a:ln cap="flat" cmpd="sng" w="19050">
                  <a:solidFill>
                    <a:srgbClr val="233445"/>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b="1" lang="en-US"/>
                    <a:t>Node</a:t>
                  </a:r>
                  <a:endParaRPr b="1"/>
                </a:p>
              </p:txBody>
            </p:sp>
            <p:sp>
              <p:nvSpPr>
                <p:cNvPr id="212" name="Google Shape;212;p24"/>
                <p:cNvSpPr/>
                <p:nvPr/>
              </p:nvSpPr>
              <p:spPr>
                <a:xfrm>
                  <a:off x="4603443" y="3244314"/>
                  <a:ext cx="290100" cy="330300"/>
                </a:xfrm>
                <a:prstGeom prst="snip1Rect">
                  <a:avLst>
                    <a:gd fmla="val 16667" name="adj"/>
                  </a:avLst>
                </a:prstGeom>
                <a:solidFill>
                  <a:srgbClr val="93C47D"/>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600"/>
                    <a:t>App</a:t>
                  </a:r>
                  <a:endParaRPr b="1" sz="600"/>
                </a:p>
              </p:txBody>
            </p:sp>
          </p:grpSp>
        </p:grpSp>
        <p:sp>
          <p:nvSpPr>
            <p:cNvPr id="213" name="Google Shape;213;p24"/>
            <p:cNvSpPr/>
            <p:nvPr/>
          </p:nvSpPr>
          <p:spPr>
            <a:xfrm>
              <a:off x="9249000" y="1695086"/>
              <a:ext cx="375900" cy="350100"/>
            </a:xfrm>
            <a:prstGeom prst="snip1Rect">
              <a:avLst>
                <a:gd fmla="val 16667" name="adj"/>
              </a:avLst>
            </a:prstGeom>
            <a:solidFill>
              <a:srgbClr val="93C47D"/>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600"/>
                <a:t>App</a:t>
              </a:r>
              <a:endParaRPr b="1" sz="600"/>
            </a:p>
          </p:txBody>
        </p:sp>
      </p:grpSp>
      <p:grpSp>
        <p:nvGrpSpPr>
          <p:cNvPr id="214" name="Google Shape;214;p24"/>
          <p:cNvGrpSpPr/>
          <p:nvPr/>
        </p:nvGrpSpPr>
        <p:grpSpPr>
          <a:xfrm>
            <a:off x="8546275" y="3173030"/>
            <a:ext cx="2349600" cy="1371793"/>
            <a:chOff x="6463475" y="3069425"/>
            <a:chExt cx="2349600" cy="1293900"/>
          </a:xfrm>
        </p:grpSpPr>
        <p:sp>
          <p:nvSpPr>
            <p:cNvPr id="215" name="Google Shape;215;p24"/>
            <p:cNvSpPr/>
            <p:nvPr/>
          </p:nvSpPr>
          <p:spPr>
            <a:xfrm>
              <a:off x="6539675" y="3145625"/>
              <a:ext cx="2273400" cy="1217700"/>
            </a:xfrm>
            <a:prstGeom prst="roundRect">
              <a:avLst>
                <a:gd fmla="val 16667" name="adj"/>
              </a:avLst>
            </a:prstGeom>
            <a:gradFill>
              <a:gsLst>
                <a:gs pos="0">
                  <a:srgbClr val="D9D9D9"/>
                </a:gs>
                <a:gs pos="100000">
                  <a:srgbClr val="F3F3F3"/>
                </a:gs>
              </a:gsLst>
              <a:path path="circle">
                <a:fillToRect b="100%" r="100%"/>
              </a:path>
              <a:tileRect l="-100%" t="-10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b="1"/>
            </a:p>
          </p:txBody>
        </p:sp>
        <p:grpSp>
          <p:nvGrpSpPr>
            <p:cNvPr id="216" name="Google Shape;216;p24"/>
            <p:cNvGrpSpPr/>
            <p:nvPr/>
          </p:nvGrpSpPr>
          <p:grpSpPr>
            <a:xfrm>
              <a:off x="6463475" y="3069425"/>
              <a:ext cx="2273389" cy="1217700"/>
              <a:chOff x="4472750" y="3129000"/>
              <a:chExt cx="1754700" cy="1217700"/>
            </a:xfrm>
          </p:grpSpPr>
          <p:sp>
            <p:nvSpPr>
              <p:cNvPr id="217" name="Google Shape;217;p24"/>
              <p:cNvSpPr/>
              <p:nvPr/>
            </p:nvSpPr>
            <p:spPr>
              <a:xfrm>
                <a:off x="4472750" y="3129000"/>
                <a:ext cx="1754700" cy="1217700"/>
              </a:xfrm>
              <a:prstGeom prst="roundRect">
                <a:avLst>
                  <a:gd fmla="val 16667" name="adj"/>
                </a:avLst>
              </a:prstGeom>
              <a:solidFill>
                <a:srgbClr val="E7E6E6"/>
              </a:solidFill>
              <a:ln cap="flat" cmpd="sng" w="19050">
                <a:solidFill>
                  <a:srgbClr val="233445"/>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b="1" lang="en-US"/>
                  <a:t>Node</a:t>
                </a:r>
                <a:endParaRPr b="1"/>
              </a:p>
            </p:txBody>
          </p:sp>
          <p:sp>
            <p:nvSpPr>
              <p:cNvPr id="218" name="Google Shape;218;p24"/>
              <p:cNvSpPr/>
              <p:nvPr/>
            </p:nvSpPr>
            <p:spPr>
              <a:xfrm>
                <a:off x="4603443" y="3244314"/>
                <a:ext cx="290100" cy="330300"/>
              </a:xfrm>
              <a:prstGeom prst="snip1Rect">
                <a:avLst>
                  <a:gd fmla="val 16667" name="adj"/>
                </a:avLst>
              </a:prstGeom>
              <a:solidFill>
                <a:srgbClr val="93C47D"/>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600"/>
                  <a:t>App</a:t>
                </a:r>
                <a:endParaRPr b="1" sz="600"/>
              </a:p>
            </p:txBody>
          </p:sp>
        </p:grpSp>
      </p:grpSp>
      <p:grpSp>
        <p:nvGrpSpPr>
          <p:cNvPr id="219" name="Google Shape;219;p24"/>
          <p:cNvGrpSpPr/>
          <p:nvPr/>
        </p:nvGrpSpPr>
        <p:grpSpPr>
          <a:xfrm>
            <a:off x="8546275" y="4780280"/>
            <a:ext cx="2349600" cy="1371793"/>
            <a:chOff x="6463475" y="3069425"/>
            <a:chExt cx="2349600" cy="1293900"/>
          </a:xfrm>
        </p:grpSpPr>
        <p:sp>
          <p:nvSpPr>
            <p:cNvPr id="220" name="Google Shape;220;p24"/>
            <p:cNvSpPr/>
            <p:nvPr/>
          </p:nvSpPr>
          <p:spPr>
            <a:xfrm>
              <a:off x="6539675" y="3145625"/>
              <a:ext cx="2273400" cy="1217700"/>
            </a:xfrm>
            <a:prstGeom prst="roundRect">
              <a:avLst>
                <a:gd fmla="val 16667" name="adj"/>
              </a:avLst>
            </a:prstGeom>
            <a:gradFill>
              <a:gsLst>
                <a:gs pos="0">
                  <a:srgbClr val="D9D9D9"/>
                </a:gs>
                <a:gs pos="100000">
                  <a:srgbClr val="F3F3F3"/>
                </a:gs>
              </a:gsLst>
              <a:path path="circle">
                <a:fillToRect b="100%" r="100%"/>
              </a:path>
              <a:tileRect l="-100%" t="-10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b="1"/>
            </a:p>
          </p:txBody>
        </p:sp>
        <p:grpSp>
          <p:nvGrpSpPr>
            <p:cNvPr id="221" name="Google Shape;221;p24"/>
            <p:cNvGrpSpPr/>
            <p:nvPr/>
          </p:nvGrpSpPr>
          <p:grpSpPr>
            <a:xfrm>
              <a:off x="6463475" y="3069425"/>
              <a:ext cx="2273389" cy="1217700"/>
              <a:chOff x="4472750" y="3129000"/>
              <a:chExt cx="1754700" cy="1217700"/>
            </a:xfrm>
          </p:grpSpPr>
          <p:sp>
            <p:nvSpPr>
              <p:cNvPr id="222" name="Google Shape;222;p24"/>
              <p:cNvSpPr/>
              <p:nvPr/>
            </p:nvSpPr>
            <p:spPr>
              <a:xfrm>
                <a:off x="4472750" y="3129000"/>
                <a:ext cx="1754700" cy="1217700"/>
              </a:xfrm>
              <a:prstGeom prst="roundRect">
                <a:avLst>
                  <a:gd fmla="val 16667" name="adj"/>
                </a:avLst>
              </a:prstGeom>
              <a:solidFill>
                <a:srgbClr val="E7E6E6"/>
              </a:solidFill>
              <a:ln cap="flat" cmpd="sng" w="19050">
                <a:solidFill>
                  <a:srgbClr val="233445"/>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b="1" lang="en-US"/>
                  <a:t>Node</a:t>
                </a:r>
                <a:endParaRPr b="1"/>
              </a:p>
            </p:txBody>
          </p:sp>
          <p:sp>
            <p:nvSpPr>
              <p:cNvPr id="223" name="Google Shape;223;p24"/>
              <p:cNvSpPr/>
              <p:nvPr/>
            </p:nvSpPr>
            <p:spPr>
              <a:xfrm>
                <a:off x="4603443" y="3244314"/>
                <a:ext cx="290100" cy="330300"/>
              </a:xfrm>
              <a:prstGeom prst="snip1Rect">
                <a:avLst>
                  <a:gd fmla="val 16667" name="adj"/>
                </a:avLst>
              </a:prstGeom>
              <a:solidFill>
                <a:srgbClr val="93C47D"/>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600"/>
                  <a:t>App</a:t>
                </a:r>
                <a:endParaRPr b="1" sz="600"/>
              </a:p>
            </p:txBody>
          </p:sp>
        </p:grpSp>
      </p:grpSp>
      <p:grpSp>
        <p:nvGrpSpPr>
          <p:cNvPr id="224" name="Google Shape;224;p24"/>
          <p:cNvGrpSpPr/>
          <p:nvPr/>
        </p:nvGrpSpPr>
        <p:grpSpPr>
          <a:xfrm>
            <a:off x="9143525" y="3225596"/>
            <a:ext cx="541500" cy="491700"/>
            <a:chOff x="8621675" y="3067796"/>
            <a:chExt cx="541500" cy="491700"/>
          </a:xfrm>
        </p:grpSpPr>
        <p:sp>
          <p:nvSpPr>
            <p:cNvPr id="225" name="Google Shape;225;p24"/>
            <p:cNvSpPr/>
            <p:nvPr/>
          </p:nvSpPr>
          <p:spPr>
            <a:xfrm>
              <a:off x="8621675" y="3067796"/>
              <a:ext cx="541500" cy="491700"/>
            </a:xfrm>
            <a:prstGeom prst="snip1Rect">
              <a:avLst>
                <a:gd fmla="val 16667" name="adj"/>
              </a:avLst>
            </a:prstGeom>
            <a:solidFill>
              <a:srgbClr val="93C47D">
                <a:alpha val="3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600"/>
            </a:p>
          </p:txBody>
        </p:sp>
        <p:sp>
          <p:nvSpPr>
            <p:cNvPr id="226" name="Google Shape;226;p24"/>
            <p:cNvSpPr/>
            <p:nvPr/>
          </p:nvSpPr>
          <p:spPr>
            <a:xfrm>
              <a:off x="8697875" y="3144011"/>
              <a:ext cx="375900" cy="350100"/>
            </a:xfrm>
            <a:prstGeom prst="snip1Rect">
              <a:avLst>
                <a:gd fmla="val 16667" name="adj"/>
              </a:avLst>
            </a:prstGeom>
            <a:solidFill>
              <a:srgbClr val="93C47D"/>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600"/>
                <a:t>App</a:t>
              </a:r>
              <a:endParaRPr b="1" sz="600"/>
            </a:p>
          </p:txBody>
        </p:sp>
      </p:grpSp>
      <p:grpSp>
        <p:nvGrpSpPr>
          <p:cNvPr id="227" name="Google Shape;227;p24"/>
          <p:cNvGrpSpPr/>
          <p:nvPr/>
        </p:nvGrpSpPr>
        <p:grpSpPr>
          <a:xfrm>
            <a:off x="9143525" y="4825796"/>
            <a:ext cx="541500" cy="491700"/>
            <a:chOff x="8621675" y="3067796"/>
            <a:chExt cx="541500" cy="491700"/>
          </a:xfrm>
        </p:grpSpPr>
        <p:sp>
          <p:nvSpPr>
            <p:cNvPr id="228" name="Google Shape;228;p24"/>
            <p:cNvSpPr/>
            <p:nvPr/>
          </p:nvSpPr>
          <p:spPr>
            <a:xfrm>
              <a:off x="8621675" y="3067796"/>
              <a:ext cx="541500" cy="491700"/>
            </a:xfrm>
            <a:prstGeom prst="snip1Rect">
              <a:avLst>
                <a:gd fmla="val 16667" name="adj"/>
              </a:avLst>
            </a:prstGeom>
            <a:solidFill>
              <a:srgbClr val="93C47D">
                <a:alpha val="3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600"/>
            </a:p>
          </p:txBody>
        </p:sp>
        <p:sp>
          <p:nvSpPr>
            <p:cNvPr id="229" name="Google Shape;229;p24"/>
            <p:cNvSpPr/>
            <p:nvPr/>
          </p:nvSpPr>
          <p:spPr>
            <a:xfrm>
              <a:off x="8697875" y="3144011"/>
              <a:ext cx="375900" cy="350100"/>
            </a:xfrm>
            <a:prstGeom prst="snip1Rect">
              <a:avLst>
                <a:gd fmla="val 16667" name="adj"/>
              </a:avLst>
            </a:prstGeom>
            <a:solidFill>
              <a:srgbClr val="93C47D"/>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600"/>
                <a:t>App</a:t>
              </a:r>
              <a:endParaRPr b="1" sz="6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 Templat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