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Lst>
  <p:sldSz cy="6858000" cx="12192000"/>
  <p:notesSz cx="6858000" cy="9144000"/>
  <p:embeddedFontLst>
    <p:embeddedFont>
      <p:font typeface="Helvetica Neue Light"/>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HelveticaNeueLight-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HelveticaNeueLight-italic.fntdata"/><Relationship Id="rId14" Type="http://schemas.openxmlformats.org/officeDocument/2006/relationships/font" Target="fonts/HelveticaNeueLight-bold.fntdata"/><Relationship Id="rId16" Type="http://schemas.openxmlformats.org/officeDocument/2006/relationships/font" Target="fonts/HelveticaNeueLigh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12factor.net"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6ab330366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3" name="Google Shape;73;g56ab330366_0_9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g56ab330366_0_9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600c3c659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1" name="Google Shape;81;g600c3c659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http://12factor.net</a:t>
            </a:r>
            <a:r>
              <a:rPr lang="en-US"/>
              <a:t> </a:t>
            </a:r>
            <a:endParaRPr/>
          </a:p>
        </p:txBody>
      </p:sp>
      <p:sp>
        <p:nvSpPr>
          <p:cNvPr id="82" name="Google Shape;82;g600c3c659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00c3c659a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9" name="Google Shape;89;g600c3c659a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Containers have limited, ephemeral local storage. So storing logs in log files would consume precious storage space that will likely run out. Also, containers will typically be "scaled out", with multiple instances of the application running across multiple machines. This means that debugging without centralized logging could be very difficult.</a:t>
            </a:r>
            <a:endParaRPr/>
          </a:p>
        </p:txBody>
      </p:sp>
      <p:sp>
        <p:nvSpPr>
          <p:cNvPr id="90" name="Google Shape;90;g600c3c659a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00c3c659a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7" name="Google Shape;97;g600c3c659a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 container image should be considered the canonical build of an application and it's dependencies. We want to deploy the exact same image of an application across our environments (dev, test, prod) in order to ensure our </a:t>
            </a:r>
            <a:r>
              <a:rPr lang="en-US"/>
              <a:t>environments</a:t>
            </a:r>
            <a:r>
              <a:rPr lang="en-US"/>
              <a:t> are as similar as possible. The only thing that should change for our application across environments are the configuration values exposed to it.</a:t>
            </a:r>
            <a:endParaRPr/>
          </a:p>
        </p:txBody>
      </p:sp>
      <p:sp>
        <p:nvSpPr>
          <p:cNvPr id="98" name="Google Shape;98;g600c3c659a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600c3c659a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00c3c659a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g600c3c659a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014202df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None/>
            </a:pPr>
            <a:r>
              <a:t/>
            </a:r>
            <a:endParaRPr/>
          </a:p>
        </p:txBody>
      </p:sp>
      <p:sp>
        <p:nvSpPr>
          <p:cNvPr id="113" name="Google Shape;113;g6014202df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a:blip r:embed="rId2">
            <a:alphaModFix/>
          </a:blip>
          <a:stretch>
            <a:fillRect/>
          </a:stretch>
        </a:blipFill>
      </p:bgPr>
    </p:bg>
    <p:spTree>
      <p:nvGrpSpPr>
        <p:cNvPr id="13" name="Shape 13"/>
        <p:cNvGrpSpPr/>
        <p:nvPr/>
      </p:nvGrpSpPr>
      <p:grpSpPr>
        <a:xfrm>
          <a:off x="0" y="0"/>
          <a:ext cx="0" cy="0"/>
          <a:chOff x="0" y="0"/>
          <a:chExt cx="0" cy="0"/>
        </a:xfrm>
      </p:grpSpPr>
      <p:sp>
        <p:nvSpPr>
          <p:cNvPr id="14" name="Google Shape;14;p2"/>
          <p:cNvSpPr txBox="1"/>
          <p:nvPr>
            <p:ph type="ctrTitle"/>
          </p:nvPr>
        </p:nvSpPr>
        <p:spPr>
          <a:xfrm>
            <a:off x="4886326" y="4135428"/>
            <a:ext cx="7305674" cy="952505"/>
          </a:xfrm>
          <a:prstGeom prst="rect">
            <a:avLst/>
          </a:prstGeom>
          <a:noFill/>
          <a:ln>
            <a:noFill/>
          </a:ln>
        </p:spPr>
        <p:txBody>
          <a:bodyPr anchorCtr="0" anchor="ctr" bIns="36000" lIns="0" spcFirstLastPara="1" rIns="91425" wrap="square" tIns="0">
            <a:noAutofit/>
          </a:bodyPr>
          <a:lstStyle>
            <a:lvl1pPr lvl="0" algn="ctr">
              <a:lnSpc>
                <a:spcPct val="100000"/>
              </a:lnSpc>
              <a:spcBef>
                <a:spcPts val="0"/>
              </a:spcBef>
              <a:spcAft>
                <a:spcPts val="0"/>
              </a:spcAft>
              <a:buClr>
                <a:srgbClr val="233445"/>
              </a:buClr>
              <a:buSzPts val="3600"/>
              <a:buFont typeface="Helvetica Neue Light"/>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 type="subTitle"/>
          </p:nvPr>
        </p:nvSpPr>
        <p:spPr>
          <a:xfrm>
            <a:off x="5172074" y="5237160"/>
            <a:ext cx="7019925" cy="763590"/>
          </a:xfrm>
          <a:prstGeom prst="rect">
            <a:avLst/>
          </a:prstGeom>
          <a:noFill/>
          <a:ln>
            <a:noFill/>
          </a:ln>
        </p:spPr>
        <p:txBody>
          <a:bodyPr anchorCtr="0" anchor="t" bIns="45700" lIns="90000" spcFirstLastPara="1" rIns="91425" wrap="square" tIns="46800">
            <a:noAutofit/>
          </a:bodyPr>
          <a:lstStyle>
            <a:lvl1pPr lvl="0" algn="ctr">
              <a:lnSpc>
                <a:spcPct val="90000"/>
              </a:lnSpc>
              <a:spcBef>
                <a:spcPts val="1000"/>
              </a:spcBef>
              <a:spcAft>
                <a:spcPts val="0"/>
              </a:spcAft>
              <a:buClr>
                <a:srgbClr val="F17F3A"/>
              </a:buClr>
              <a:buSzPts val="2800"/>
              <a:buFont typeface="Helvetica Neue Light"/>
              <a:buNone/>
              <a:defRPr sz="2800">
                <a:solidFill>
                  <a:srgbClr val="F17F3A"/>
                </a:solidFill>
              </a:defRPr>
            </a:lvl1pPr>
            <a:lvl2pPr lvl="1" algn="ctr">
              <a:lnSpc>
                <a:spcPct val="90000"/>
              </a:lnSpc>
              <a:spcBef>
                <a:spcPts val="500"/>
              </a:spcBef>
              <a:spcAft>
                <a:spcPts val="0"/>
              </a:spcAft>
              <a:buClr>
                <a:srgbClr val="3F3F3F"/>
              </a:buClr>
              <a:buSzPts val="2000"/>
              <a:buFont typeface="Helvetica Neue Light"/>
              <a:buNone/>
              <a:defRPr sz="2000"/>
            </a:lvl2pPr>
            <a:lvl3pPr lvl="2" algn="ctr">
              <a:lnSpc>
                <a:spcPct val="90000"/>
              </a:lnSpc>
              <a:spcBef>
                <a:spcPts val="500"/>
              </a:spcBef>
              <a:spcAft>
                <a:spcPts val="0"/>
              </a:spcAft>
              <a:buClr>
                <a:srgbClr val="3F3F3F"/>
              </a:buClr>
              <a:buSzPts val="1800"/>
              <a:buFont typeface="Helvetica Neue Light"/>
              <a:buNone/>
              <a:defRPr sz="1800"/>
            </a:lvl3pPr>
            <a:lvl4pPr lvl="3" algn="ctr">
              <a:lnSpc>
                <a:spcPct val="90000"/>
              </a:lnSpc>
              <a:spcBef>
                <a:spcPts val="500"/>
              </a:spcBef>
              <a:spcAft>
                <a:spcPts val="0"/>
              </a:spcAft>
              <a:buClr>
                <a:srgbClr val="3F3F3F"/>
              </a:buClr>
              <a:buSzPts val="1600"/>
              <a:buFont typeface="Helvetica Neue Light"/>
              <a:buNone/>
              <a:defRPr sz="1600"/>
            </a:lvl4pPr>
            <a:lvl5pPr lvl="4" algn="ctr">
              <a:lnSpc>
                <a:spcPct val="90000"/>
              </a:lnSpc>
              <a:spcBef>
                <a:spcPts val="500"/>
              </a:spcBef>
              <a:spcAft>
                <a:spcPts val="0"/>
              </a:spcAft>
              <a:buClr>
                <a:srgbClr val="3F3F3F"/>
              </a:buClr>
              <a:buSzPts val="1600"/>
              <a:buFont typeface="Helvetica Neue Light"/>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6" name="Google Shape;16;p2"/>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50" name="Shape 50"/>
        <p:cNvGrpSpPr/>
        <p:nvPr/>
      </p:nvGrpSpPr>
      <p:grpSpPr>
        <a:xfrm>
          <a:off x="0" y="0"/>
          <a:ext cx="0" cy="0"/>
          <a:chOff x="0" y="0"/>
          <a:chExt cx="0" cy="0"/>
        </a:xfrm>
      </p:grpSpPr>
      <p:sp>
        <p:nvSpPr>
          <p:cNvPr id="51" name="Google Shape;51;p11"/>
          <p:cNvSpPr txBox="1"/>
          <p:nvPr>
            <p:ph type="title"/>
          </p:nvPr>
        </p:nvSpPr>
        <p:spPr>
          <a:xfrm>
            <a:off x="954000" y="324000"/>
            <a:ext cx="11232000" cy="907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33445"/>
              </a:buClr>
              <a:buSzPts val="3200"/>
              <a:buFont typeface="Helvetica Neue Ligh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1"/>
          <p:cNvSpPr/>
          <p:nvPr>
            <p:ph idx="2" type="pic"/>
          </p:nvPr>
        </p:nvSpPr>
        <p:spPr>
          <a:xfrm>
            <a:off x="5083172" y="1465729"/>
            <a:ext cx="6172200" cy="4777441"/>
          </a:xfrm>
          <a:prstGeom prst="rect">
            <a:avLst/>
          </a:prstGeom>
          <a:noFill/>
          <a:ln>
            <a:noFill/>
          </a:ln>
        </p:spPr>
        <p:txBody>
          <a:bodyPr anchorCtr="0" anchor="t" bIns="45700" lIns="90000" spcFirstLastPara="1" rIns="91425" wrap="square" tIns="46800">
            <a:noAutofit/>
          </a:bodyPr>
          <a:lstStyle>
            <a:lvl1pPr lvl="0" marR="0" rtl="0" algn="l">
              <a:lnSpc>
                <a:spcPct val="90000"/>
              </a:lnSpc>
              <a:spcBef>
                <a:spcPts val="1000"/>
              </a:spcBef>
              <a:spcAft>
                <a:spcPts val="0"/>
              </a:spcAft>
              <a:buClr>
                <a:srgbClr val="3F3F3F"/>
              </a:buClr>
              <a:buSzPts val="3200"/>
              <a:buFont typeface="Helvetica Neue Light"/>
              <a:buNone/>
              <a:defRPr b="0" i="0" sz="3200" u="none" cap="none" strike="noStrike">
                <a:solidFill>
                  <a:srgbClr val="3F3F3F"/>
                </a:solidFill>
                <a:latin typeface="Helvetica Neue Light"/>
                <a:ea typeface="Helvetica Neue Light"/>
                <a:cs typeface="Helvetica Neue Light"/>
                <a:sym typeface="Helvetica Neue Light"/>
              </a:defRPr>
            </a:lvl1pPr>
            <a:lvl2pPr lvl="1" marR="0" rtl="0" algn="l">
              <a:lnSpc>
                <a:spcPct val="90000"/>
              </a:lnSpc>
              <a:spcBef>
                <a:spcPts val="500"/>
              </a:spcBef>
              <a:spcAft>
                <a:spcPts val="0"/>
              </a:spcAft>
              <a:buClr>
                <a:srgbClr val="3F3F3F"/>
              </a:buClr>
              <a:buSzPts val="2800"/>
              <a:buFont typeface="Helvetica Neue Light"/>
              <a:buNone/>
              <a:defRPr b="0" i="0" sz="2800" u="none" cap="none" strike="noStrike">
                <a:solidFill>
                  <a:srgbClr val="3F3F3F"/>
                </a:solidFill>
                <a:latin typeface="Helvetica Neue Light"/>
                <a:ea typeface="Helvetica Neue Light"/>
                <a:cs typeface="Helvetica Neue Light"/>
                <a:sym typeface="Helvetica Neue Light"/>
              </a:defRPr>
            </a:lvl2pPr>
            <a:lvl3pPr lvl="2" marR="0" rtl="0" algn="l">
              <a:lnSpc>
                <a:spcPct val="90000"/>
              </a:lnSpc>
              <a:spcBef>
                <a:spcPts val="500"/>
              </a:spcBef>
              <a:spcAft>
                <a:spcPts val="0"/>
              </a:spcAft>
              <a:buClr>
                <a:srgbClr val="3F3F3F"/>
              </a:buClr>
              <a:buSzPts val="2400"/>
              <a:buFont typeface="Helvetica Neue Light"/>
              <a:buNone/>
              <a:defRPr b="0" i="0" sz="2400" u="none" cap="none" strike="noStrike">
                <a:solidFill>
                  <a:srgbClr val="3F3F3F"/>
                </a:solidFill>
                <a:latin typeface="Helvetica Neue Light"/>
                <a:ea typeface="Helvetica Neue Light"/>
                <a:cs typeface="Helvetica Neue Light"/>
                <a:sym typeface="Helvetica Neue Light"/>
              </a:defRPr>
            </a:lvl3pPr>
            <a:lvl4pPr lvl="3" marR="0" rtl="0" algn="l">
              <a:lnSpc>
                <a:spcPct val="90000"/>
              </a:lnSpc>
              <a:spcBef>
                <a:spcPts val="500"/>
              </a:spcBef>
              <a:spcAft>
                <a:spcPts val="0"/>
              </a:spcAft>
              <a:buClr>
                <a:srgbClr val="3F3F3F"/>
              </a:buClr>
              <a:buSzPts val="2000"/>
              <a:buFont typeface="Helvetica Neue Light"/>
              <a:buNone/>
              <a:defRPr b="0" i="0" sz="2000" u="none" cap="none" strike="noStrike">
                <a:solidFill>
                  <a:srgbClr val="3F3F3F"/>
                </a:solidFill>
                <a:latin typeface="Helvetica Neue Light"/>
                <a:ea typeface="Helvetica Neue Light"/>
                <a:cs typeface="Helvetica Neue Light"/>
                <a:sym typeface="Helvetica Neue Light"/>
              </a:defRPr>
            </a:lvl4pPr>
            <a:lvl5pPr lvl="4" marR="0" rtl="0" algn="l">
              <a:lnSpc>
                <a:spcPct val="90000"/>
              </a:lnSpc>
              <a:spcBef>
                <a:spcPts val="500"/>
              </a:spcBef>
              <a:spcAft>
                <a:spcPts val="0"/>
              </a:spcAft>
              <a:buClr>
                <a:srgbClr val="3F3F3F"/>
              </a:buClr>
              <a:buSzPts val="2000"/>
              <a:buFont typeface="Helvetica Neue Light"/>
              <a:buNone/>
              <a:defRPr b="0" i="0" sz="2000" u="none" cap="none" strike="noStrike">
                <a:solidFill>
                  <a:srgbClr val="3F3F3F"/>
                </a:solidFill>
                <a:latin typeface="Helvetica Neue Light"/>
                <a:ea typeface="Helvetica Neue Light"/>
                <a:cs typeface="Helvetica Neue Light"/>
                <a:sym typeface="Helvetica Neue Light"/>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53" name="Google Shape;53;p11"/>
          <p:cNvSpPr txBox="1"/>
          <p:nvPr>
            <p:ph idx="1" type="body"/>
          </p:nvPr>
        </p:nvSpPr>
        <p:spPr>
          <a:xfrm>
            <a:off x="973929" y="1465729"/>
            <a:ext cx="3898109" cy="4777441"/>
          </a:xfrm>
          <a:prstGeom prst="rect">
            <a:avLst/>
          </a:prstGeom>
          <a:noFill/>
          <a:ln>
            <a:noFill/>
          </a:ln>
        </p:spPr>
        <p:txBody>
          <a:bodyPr anchorCtr="0" anchor="t" bIns="45700" lIns="90000" spcFirstLastPara="1" rIns="91425" wrap="square" tIns="46800">
            <a:noAutofit/>
          </a:bodyPr>
          <a:lstStyle>
            <a:lvl1pPr indent="-228600" lvl="0" marL="457200" algn="l">
              <a:lnSpc>
                <a:spcPct val="90000"/>
              </a:lnSpc>
              <a:spcBef>
                <a:spcPts val="1000"/>
              </a:spcBef>
              <a:spcAft>
                <a:spcPts val="0"/>
              </a:spcAft>
              <a:buClr>
                <a:srgbClr val="3F3F3F"/>
              </a:buClr>
              <a:buSzPts val="1600"/>
              <a:buFont typeface="Helvetica Neue Light"/>
              <a:buNone/>
              <a:defRPr sz="1600"/>
            </a:lvl1pPr>
            <a:lvl2pPr indent="-228600" lvl="1" marL="914400" algn="l">
              <a:lnSpc>
                <a:spcPct val="90000"/>
              </a:lnSpc>
              <a:spcBef>
                <a:spcPts val="500"/>
              </a:spcBef>
              <a:spcAft>
                <a:spcPts val="0"/>
              </a:spcAft>
              <a:buClr>
                <a:srgbClr val="3F3F3F"/>
              </a:buClr>
              <a:buSzPts val="1400"/>
              <a:buFont typeface="Helvetica Neue Light"/>
              <a:buNone/>
              <a:defRPr sz="1400"/>
            </a:lvl2pPr>
            <a:lvl3pPr indent="-228600" lvl="2" marL="1371600" algn="l">
              <a:lnSpc>
                <a:spcPct val="90000"/>
              </a:lnSpc>
              <a:spcBef>
                <a:spcPts val="500"/>
              </a:spcBef>
              <a:spcAft>
                <a:spcPts val="0"/>
              </a:spcAft>
              <a:buClr>
                <a:srgbClr val="3F3F3F"/>
              </a:buClr>
              <a:buSzPts val="1200"/>
              <a:buFont typeface="Helvetica Neue Light"/>
              <a:buNone/>
              <a:defRPr sz="1200"/>
            </a:lvl3pPr>
            <a:lvl4pPr indent="-228600" lvl="3" marL="1828800" algn="l">
              <a:lnSpc>
                <a:spcPct val="90000"/>
              </a:lnSpc>
              <a:spcBef>
                <a:spcPts val="500"/>
              </a:spcBef>
              <a:spcAft>
                <a:spcPts val="0"/>
              </a:spcAft>
              <a:buClr>
                <a:srgbClr val="3F3F3F"/>
              </a:buClr>
              <a:buSzPts val="1000"/>
              <a:buFont typeface="Helvetica Neue Light"/>
              <a:buNone/>
              <a:defRPr sz="1000"/>
            </a:lvl4pPr>
            <a:lvl5pPr indent="-228600" lvl="4" marL="2286000" algn="l">
              <a:lnSpc>
                <a:spcPct val="90000"/>
              </a:lnSpc>
              <a:spcBef>
                <a:spcPts val="500"/>
              </a:spcBef>
              <a:spcAft>
                <a:spcPts val="0"/>
              </a:spcAft>
              <a:buClr>
                <a:srgbClr val="3F3F3F"/>
              </a:buClr>
              <a:buSzPts val="1000"/>
              <a:buFont typeface="Helvetica Neue Light"/>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4" name="Google Shape;54;p11"/>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55" name="Shape 55"/>
        <p:cNvGrpSpPr/>
        <p:nvPr/>
      </p:nvGrpSpPr>
      <p:grpSpPr>
        <a:xfrm>
          <a:off x="0" y="0"/>
          <a:ext cx="0" cy="0"/>
          <a:chOff x="0" y="0"/>
          <a:chExt cx="0" cy="0"/>
        </a:xfrm>
      </p:grpSpPr>
      <p:sp>
        <p:nvSpPr>
          <p:cNvPr id="56" name="Google Shape;56;p12"/>
          <p:cNvSpPr txBox="1"/>
          <p:nvPr>
            <p:ph type="title"/>
          </p:nvPr>
        </p:nvSpPr>
        <p:spPr>
          <a:xfrm>
            <a:off x="952497" y="324000"/>
            <a:ext cx="11232000" cy="90805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2"/>
          <p:cNvSpPr txBox="1"/>
          <p:nvPr>
            <p:ph idx="1" type="body"/>
          </p:nvPr>
        </p:nvSpPr>
        <p:spPr>
          <a:xfrm rot="5400000">
            <a:off x="3744000" y="-1404000"/>
            <a:ext cx="4680000" cy="10512000"/>
          </a:xfrm>
          <a:prstGeom prst="rect">
            <a:avLst/>
          </a:prstGeom>
          <a:noFill/>
          <a:ln>
            <a:noFill/>
          </a:ln>
        </p:spPr>
        <p:txBody>
          <a:bodyPr anchorCtr="0" anchor="t" bIns="45700" lIns="90000" spcFirstLastPara="1" rIns="91425" wrap="square" tIns="4680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12"/>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59" name="Shape 59"/>
        <p:cNvGrpSpPr/>
        <p:nvPr/>
      </p:nvGrpSpPr>
      <p:grpSpPr>
        <a:xfrm>
          <a:off x="0" y="0"/>
          <a:ext cx="0" cy="0"/>
          <a:chOff x="0" y="0"/>
          <a:chExt cx="0" cy="0"/>
        </a:xfrm>
      </p:grpSpPr>
      <p:sp>
        <p:nvSpPr>
          <p:cNvPr id="60" name="Google Shape;60;p13"/>
          <p:cNvSpPr txBox="1"/>
          <p:nvPr>
            <p:ph type="title"/>
          </p:nvPr>
        </p:nvSpPr>
        <p:spPr>
          <a:xfrm rot="5400000">
            <a:off x="7516957" y="2571338"/>
            <a:ext cx="4787601"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3"/>
          <p:cNvSpPr txBox="1"/>
          <p:nvPr>
            <p:ph idx="1" type="body"/>
          </p:nvPr>
        </p:nvSpPr>
        <p:spPr>
          <a:xfrm rot="5400000">
            <a:off x="2307432" y="128167"/>
            <a:ext cx="4800600" cy="7529514"/>
          </a:xfrm>
          <a:prstGeom prst="rect">
            <a:avLst/>
          </a:prstGeom>
          <a:noFill/>
          <a:ln>
            <a:noFill/>
          </a:ln>
        </p:spPr>
        <p:txBody>
          <a:bodyPr anchorCtr="0" anchor="t" bIns="45700" lIns="90000" spcFirstLastPara="1" rIns="91425" wrap="square" tIns="4680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3"/>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ontent with Caption">
  <p:cSld name="1_Content with Caption">
    <p:bg>
      <p:bgPr>
        <a:solidFill>
          <a:schemeClr val="lt1"/>
        </a:solidFill>
      </p:bgPr>
    </p:bg>
    <p:spTree>
      <p:nvGrpSpPr>
        <p:cNvPr id="63" name="Shape 63"/>
        <p:cNvGrpSpPr/>
        <p:nvPr/>
      </p:nvGrpSpPr>
      <p:grpSpPr>
        <a:xfrm>
          <a:off x="0" y="0"/>
          <a:ext cx="0" cy="0"/>
          <a:chOff x="0" y="0"/>
          <a:chExt cx="0" cy="0"/>
        </a:xfrm>
      </p:grpSpPr>
      <p:sp>
        <p:nvSpPr>
          <p:cNvPr id="64" name="Google Shape;64;p14"/>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Blank">
  <p:cSld name="1_Blank">
    <p:bg>
      <p:bgPr>
        <a:blipFill>
          <a:blip r:embed="rId2">
            <a:alphaModFix/>
          </a:blip>
          <a:stretch>
            <a:fillRect/>
          </a:stretch>
        </a:blipFill>
      </p:bgPr>
    </p:bg>
    <p:spTree>
      <p:nvGrpSpPr>
        <p:cNvPr id="65" name="Shape 6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7" name="Shape 17"/>
        <p:cNvGrpSpPr/>
        <p:nvPr/>
      </p:nvGrpSpPr>
      <p:grpSpPr>
        <a:xfrm>
          <a:off x="0" y="0"/>
          <a:ext cx="0" cy="0"/>
          <a:chOff x="0" y="0"/>
          <a:chExt cx="0" cy="0"/>
        </a:xfrm>
      </p:grpSpPr>
      <p:sp>
        <p:nvSpPr>
          <p:cNvPr id="18" name="Google Shape;18;p3"/>
          <p:cNvSpPr txBox="1"/>
          <p:nvPr>
            <p:ph type="title"/>
          </p:nvPr>
        </p:nvSpPr>
        <p:spPr>
          <a:xfrm>
            <a:off x="952497" y="324000"/>
            <a:ext cx="11232000" cy="90805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0" name="Shape 20"/>
        <p:cNvGrpSpPr/>
        <p:nvPr/>
      </p:nvGrpSpPr>
      <p:grpSpPr>
        <a:xfrm>
          <a:off x="0" y="0"/>
          <a:ext cx="0" cy="0"/>
          <a:chOff x="0" y="0"/>
          <a:chExt cx="0" cy="0"/>
        </a:xfrm>
      </p:grpSpPr>
      <p:sp>
        <p:nvSpPr>
          <p:cNvPr id="21" name="Google Shape;21;p4"/>
          <p:cNvSpPr txBox="1"/>
          <p:nvPr>
            <p:ph type="title"/>
          </p:nvPr>
        </p:nvSpPr>
        <p:spPr>
          <a:xfrm>
            <a:off x="952497" y="324000"/>
            <a:ext cx="11232000" cy="90805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4"/>
          <p:cNvSpPr txBox="1"/>
          <p:nvPr>
            <p:ph idx="1" type="body"/>
          </p:nvPr>
        </p:nvSpPr>
        <p:spPr>
          <a:xfrm>
            <a:off x="828000" y="1512000"/>
            <a:ext cx="10512000" cy="4680000"/>
          </a:xfrm>
          <a:prstGeom prst="rect">
            <a:avLst/>
          </a:prstGeom>
          <a:noFill/>
          <a:ln>
            <a:noFill/>
          </a:ln>
        </p:spPr>
        <p:txBody>
          <a:bodyPr anchorCtr="0" anchor="t" bIns="45700" lIns="90000" spcFirstLastPara="1" rIns="91425" wrap="square" tIns="46800">
            <a:noAutofit/>
          </a:bodyPr>
          <a:lstStyle>
            <a:lvl1pPr indent="-381000" lvl="0" marL="457200" algn="l">
              <a:lnSpc>
                <a:spcPct val="90000"/>
              </a:lnSpc>
              <a:spcBef>
                <a:spcPts val="1000"/>
              </a:spcBef>
              <a:spcAft>
                <a:spcPts val="0"/>
              </a:spcAft>
              <a:buClr>
                <a:srgbClr val="3F3F3F"/>
              </a:buClr>
              <a:buSzPts val="2400"/>
              <a:buFont typeface="Helvetica Neue Light"/>
              <a:buChar char="•"/>
              <a:defRPr sz="2400"/>
            </a:lvl1pPr>
            <a:lvl2pPr indent="-368300" lvl="1" marL="914400" algn="l">
              <a:lnSpc>
                <a:spcPct val="90000"/>
              </a:lnSpc>
              <a:spcBef>
                <a:spcPts val="500"/>
              </a:spcBef>
              <a:spcAft>
                <a:spcPts val="0"/>
              </a:spcAft>
              <a:buClr>
                <a:srgbClr val="3F3F3F"/>
              </a:buClr>
              <a:buSzPts val="2200"/>
              <a:buFont typeface="Helvetica Neue Light"/>
              <a:buChar char="•"/>
              <a:defRPr sz="2200"/>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4"/>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ew section">
  <p:cSld name="new section">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5"/>
          <p:cNvSpPr txBox="1"/>
          <p:nvPr>
            <p:ph type="title"/>
          </p:nvPr>
        </p:nvSpPr>
        <p:spPr>
          <a:xfrm>
            <a:off x="829208" y="385645"/>
            <a:ext cx="8797678" cy="90805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5"/>
          <p:cNvSpPr txBox="1"/>
          <p:nvPr>
            <p:ph idx="1" type="body"/>
          </p:nvPr>
        </p:nvSpPr>
        <p:spPr>
          <a:xfrm>
            <a:off x="1973263" y="4756150"/>
            <a:ext cx="4122737" cy="1336675"/>
          </a:xfrm>
          <a:prstGeom prst="rect">
            <a:avLst/>
          </a:prstGeom>
          <a:noFill/>
          <a:ln>
            <a:noFill/>
          </a:ln>
        </p:spPr>
        <p:txBody>
          <a:bodyPr anchorCtr="0" anchor="t" bIns="45700" lIns="90000" spcFirstLastPara="1" rIns="91425" wrap="square" tIns="46800">
            <a:noAutofit/>
          </a:bodyPr>
          <a:lstStyle>
            <a:lvl1pPr indent="-228600" lvl="0" marL="457200" algn="l">
              <a:lnSpc>
                <a:spcPct val="90000"/>
              </a:lnSpc>
              <a:spcBef>
                <a:spcPts val="1000"/>
              </a:spcBef>
              <a:spcAft>
                <a:spcPts val="0"/>
              </a:spcAft>
              <a:buClr>
                <a:srgbClr val="3F3F3F"/>
              </a:buClr>
              <a:buSzPts val="2400"/>
              <a:buFont typeface="Helvetica Neue Light"/>
              <a:buNone/>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6"/>
          <p:cNvSpPr txBox="1"/>
          <p:nvPr>
            <p:ph type="title"/>
          </p:nvPr>
        </p:nvSpPr>
        <p:spPr>
          <a:xfrm>
            <a:off x="952871" y="324000"/>
            <a:ext cx="11232000" cy="907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33445"/>
              </a:buClr>
              <a:buSzPts val="3200"/>
              <a:buFont typeface="Helvetica Neue Ligh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6"/>
          <p:cNvSpPr txBox="1"/>
          <p:nvPr>
            <p:ph idx="1" type="body"/>
          </p:nvPr>
        </p:nvSpPr>
        <p:spPr>
          <a:xfrm>
            <a:off x="828000" y="1528306"/>
            <a:ext cx="10512000" cy="4680000"/>
          </a:xfrm>
          <a:prstGeom prst="rect">
            <a:avLst/>
          </a:prstGeom>
          <a:noFill/>
          <a:ln>
            <a:noFill/>
          </a:ln>
        </p:spPr>
        <p:txBody>
          <a:bodyPr anchorCtr="0" anchor="t" bIns="45700" lIns="90000" spcFirstLastPara="1" rIns="91425" wrap="square" tIns="46800">
            <a:noAutofit/>
          </a:bodyPr>
          <a:lstStyle>
            <a:lvl1pPr indent="-228600" lvl="0" marL="457200" algn="l">
              <a:lnSpc>
                <a:spcPct val="90000"/>
              </a:lnSpc>
              <a:spcBef>
                <a:spcPts val="1000"/>
              </a:spcBef>
              <a:spcAft>
                <a:spcPts val="0"/>
              </a:spcAft>
              <a:buClr>
                <a:srgbClr val="888888"/>
              </a:buClr>
              <a:buSzPts val="1800"/>
              <a:buFont typeface="Helvetica Neue Light"/>
              <a:buNone/>
              <a:defRPr sz="1800">
                <a:solidFill>
                  <a:srgbClr val="888888"/>
                </a:solidFill>
              </a:defRPr>
            </a:lvl1pPr>
            <a:lvl2pPr indent="-228600" lvl="1" marL="914400" algn="l">
              <a:lnSpc>
                <a:spcPct val="90000"/>
              </a:lnSpc>
              <a:spcBef>
                <a:spcPts val="500"/>
              </a:spcBef>
              <a:spcAft>
                <a:spcPts val="0"/>
              </a:spcAft>
              <a:buClr>
                <a:srgbClr val="888888"/>
              </a:buClr>
              <a:buSzPts val="2000"/>
              <a:buFont typeface="Helvetica Neue Light"/>
              <a:buNone/>
              <a:defRPr sz="2000">
                <a:solidFill>
                  <a:srgbClr val="888888"/>
                </a:solidFill>
              </a:defRPr>
            </a:lvl2pPr>
            <a:lvl3pPr indent="-228600" lvl="2" marL="1371600" algn="l">
              <a:lnSpc>
                <a:spcPct val="90000"/>
              </a:lnSpc>
              <a:spcBef>
                <a:spcPts val="500"/>
              </a:spcBef>
              <a:spcAft>
                <a:spcPts val="0"/>
              </a:spcAft>
              <a:buClr>
                <a:srgbClr val="888888"/>
              </a:buClr>
              <a:buSzPts val="1800"/>
              <a:buFont typeface="Helvetica Neue Light"/>
              <a:buNone/>
              <a:defRPr sz="1800">
                <a:solidFill>
                  <a:srgbClr val="888888"/>
                </a:solidFill>
              </a:defRPr>
            </a:lvl3pPr>
            <a:lvl4pPr indent="-228600" lvl="3" marL="1828800" algn="l">
              <a:lnSpc>
                <a:spcPct val="90000"/>
              </a:lnSpc>
              <a:spcBef>
                <a:spcPts val="500"/>
              </a:spcBef>
              <a:spcAft>
                <a:spcPts val="0"/>
              </a:spcAft>
              <a:buClr>
                <a:srgbClr val="888888"/>
              </a:buClr>
              <a:buSzPts val="1600"/>
              <a:buFont typeface="Helvetica Neue Light"/>
              <a:buNone/>
              <a:defRPr sz="1600">
                <a:solidFill>
                  <a:srgbClr val="888888"/>
                </a:solidFill>
              </a:defRPr>
            </a:lvl4pPr>
            <a:lvl5pPr indent="-228600" lvl="4" marL="2286000" algn="l">
              <a:lnSpc>
                <a:spcPct val="90000"/>
              </a:lnSpc>
              <a:spcBef>
                <a:spcPts val="500"/>
              </a:spcBef>
              <a:spcAft>
                <a:spcPts val="0"/>
              </a:spcAft>
              <a:buClr>
                <a:srgbClr val="888888"/>
              </a:buClr>
              <a:buSzPts val="1600"/>
              <a:buFont typeface="Helvetica Neue Light"/>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6"/>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31" name="Shape 31"/>
        <p:cNvGrpSpPr/>
        <p:nvPr/>
      </p:nvGrpSpPr>
      <p:grpSpPr>
        <a:xfrm>
          <a:off x="0" y="0"/>
          <a:ext cx="0" cy="0"/>
          <a:chOff x="0" y="0"/>
          <a:chExt cx="0" cy="0"/>
        </a:xfrm>
      </p:grpSpPr>
      <p:sp>
        <p:nvSpPr>
          <p:cNvPr id="32" name="Google Shape;32;p7"/>
          <p:cNvSpPr txBox="1"/>
          <p:nvPr>
            <p:ph idx="1" type="body"/>
          </p:nvPr>
        </p:nvSpPr>
        <p:spPr>
          <a:xfrm>
            <a:off x="838200" y="1512000"/>
            <a:ext cx="5181600" cy="4781224"/>
          </a:xfrm>
          <a:prstGeom prst="rect">
            <a:avLst/>
          </a:prstGeom>
          <a:noFill/>
          <a:ln>
            <a:noFill/>
          </a:ln>
        </p:spPr>
        <p:txBody>
          <a:bodyPr anchorCtr="0" anchor="t" bIns="45700" lIns="90000" spcFirstLastPara="1" rIns="91425" wrap="square" tIns="4680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7"/>
          <p:cNvSpPr txBox="1"/>
          <p:nvPr>
            <p:ph idx="2" type="body"/>
          </p:nvPr>
        </p:nvSpPr>
        <p:spPr>
          <a:xfrm>
            <a:off x="6172200" y="1512000"/>
            <a:ext cx="5181600" cy="4781224"/>
          </a:xfrm>
          <a:prstGeom prst="rect">
            <a:avLst/>
          </a:prstGeom>
          <a:noFill/>
          <a:ln>
            <a:noFill/>
          </a:ln>
        </p:spPr>
        <p:txBody>
          <a:bodyPr anchorCtr="0" anchor="t" bIns="45700" lIns="90000" spcFirstLastPara="1" rIns="91425" wrap="square" tIns="4680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7"/>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5" name="Google Shape;35;p7"/>
          <p:cNvSpPr txBox="1"/>
          <p:nvPr>
            <p:ph type="title"/>
          </p:nvPr>
        </p:nvSpPr>
        <p:spPr>
          <a:xfrm>
            <a:off x="954933" y="322261"/>
            <a:ext cx="11232000" cy="907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8"/>
          <p:cNvSpPr txBox="1"/>
          <p:nvPr>
            <p:ph type="title"/>
          </p:nvPr>
        </p:nvSpPr>
        <p:spPr>
          <a:xfrm>
            <a:off x="954933" y="322261"/>
            <a:ext cx="11232000" cy="907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8"/>
          <p:cNvSpPr txBox="1"/>
          <p:nvPr>
            <p:ph idx="1" type="body"/>
          </p:nvPr>
        </p:nvSpPr>
        <p:spPr>
          <a:xfrm>
            <a:off x="839788" y="1512000"/>
            <a:ext cx="5157787" cy="823912"/>
          </a:xfrm>
          <a:prstGeom prst="rect">
            <a:avLst/>
          </a:prstGeom>
          <a:noFill/>
          <a:ln>
            <a:noFill/>
          </a:ln>
        </p:spPr>
        <p:txBody>
          <a:bodyPr anchorCtr="0" anchor="ctr" bIns="45700" lIns="90000" spcFirstLastPara="1" rIns="91425" wrap="square" tIns="46800">
            <a:noAutofit/>
          </a:bodyPr>
          <a:lstStyle>
            <a:lvl1pPr indent="-228600" lvl="0" marL="457200" algn="l">
              <a:lnSpc>
                <a:spcPct val="90000"/>
              </a:lnSpc>
              <a:spcBef>
                <a:spcPts val="1000"/>
              </a:spcBef>
              <a:spcAft>
                <a:spcPts val="0"/>
              </a:spcAft>
              <a:buClr>
                <a:srgbClr val="F17E3A"/>
              </a:buClr>
              <a:buSzPts val="2400"/>
              <a:buFont typeface="Helvetica Neue Light"/>
              <a:buNone/>
              <a:defRPr b="0" sz="2400">
                <a:solidFill>
                  <a:srgbClr val="F17E3A"/>
                </a:solidFill>
              </a:defRPr>
            </a:lvl1pPr>
            <a:lvl2pPr indent="-228600" lvl="1" marL="914400" algn="l">
              <a:lnSpc>
                <a:spcPct val="90000"/>
              </a:lnSpc>
              <a:spcBef>
                <a:spcPts val="500"/>
              </a:spcBef>
              <a:spcAft>
                <a:spcPts val="0"/>
              </a:spcAft>
              <a:buClr>
                <a:srgbClr val="3F3F3F"/>
              </a:buClr>
              <a:buSzPts val="2000"/>
              <a:buFont typeface="Helvetica Neue Light"/>
              <a:buNone/>
              <a:defRPr b="1" sz="2000"/>
            </a:lvl2pPr>
            <a:lvl3pPr indent="-228600" lvl="2" marL="1371600" algn="l">
              <a:lnSpc>
                <a:spcPct val="90000"/>
              </a:lnSpc>
              <a:spcBef>
                <a:spcPts val="500"/>
              </a:spcBef>
              <a:spcAft>
                <a:spcPts val="0"/>
              </a:spcAft>
              <a:buClr>
                <a:srgbClr val="3F3F3F"/>
              </a:buClr>
              <a:buSzPts val="1800"/>
              <a:buFont typeface="Helvetica Neue Light"/>
              <a:buNone/>
              <a:defRPr b="1" sz="1800"/>
            </a:lvl3pPr>
            <a:lvl4pPr indent="-228600" lvl="3" marL="1828800" algn="l">
              <a:lnSpc>
                <a:spcPct val="90000"/>
              </a:lnSpc>
              <a:spcBef>
                <a:spcPts val="500"/>
              </a:spcBef>
              <a:spcAft>
                <a:spcPts val="0"/>
              </a:spcAft>
              <a:buClr>
                <a:srgbClr val="3F3F3F"/>
              </a:buClr>
              <a:buSzPts val="1600"/>
              <a:buFont typeface="Helvetica Neue Light"/>
              <a:buNone/>
              <a:defRPr b="1" sz="1600"/>
            </a:lvl4pPr>
            <a:lvl5pPr indent="-228600" lvl="4" marL="2286000" algn="l">
              <a:lnSpc>
                <a:spcPct val="90000"/>
              </a:lnSpc>
              <a:spcBef>
                <a:spcPts val="500"/>
              </a:spcBef>
              <a:spcAft>
                <a:spcPts val="0"/>
              </a:spcAft>
              <a:buClr>
                <a:srgbClr val="3F3F3F"/>
              </a:buClr>
              <a:buSzPts val="1600"/>
              <a:buFont typeface="Helvetica Neue Light"/>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8"/>
          <p:cNvSpPr txBox="1"/>
          <p:nvPr>
            <p:ph idx="2" type="body"/>
          </p:nvPr>
        </p:nvSpPr>
        <p:spPr>
          <a:xfrm>
            <a:off x="839788" y="2523567"/>
            <a:ext cx="5157787" cy="3767135"/>
          </a:xfrm>
          <a:prstGeom prst="rect">
            <a:avLst/>
          </a:prstGeom>
          <a:noFill/>
          <a:ln>
            <a:noFill/>
          </a:ln>
        </p:spPr>
        <p:txBody>
          <a:bodyPr anchorCtr="0" anchor="t" bIns="45700" lIns="90000" spcFirstLastPara="1" rIns="91425" wrap="square" tIns="46800">
            <a:noAutofit/>
          </a:bodyPr>
          <a:lstStyle>
            <a:lvl1pPr indent="-381000" lvl="0" marL="457200" algn="l">
              <a:lnSpc>
                <a:spcPct val="90000"/>
              </a:lnSpc>
              <a:spcBef>
                <a:spcPts val="1000"/>
              </a:spcBef>
              <a:spcAft>
                <a:spcPts val="0"/>
              </a:spcAft>
              <a:buClr>
                <a:srgbClr val="3F3F3F"/>
              </a:buClr>
              <a:buSzPts val="2400"/>
              <a:buFont typeface="Helvetica Neue Light"/>
              <a:buChar char="•"/>
              <a:defRPr>
                <a:solidFill>
                  <a:srgbClr val="3F3F3F"/>
                </a:solidFill>
              </a:defRPr>
            </a:lvl1pPr>
            <a:lvl2pPr indent="-368300" lvl="1" marL="914400" algn="l">
              <a:lnSpc>
                <a:spcPct val="90000"/>
              </a:lnSpc>
              <a:spcBef>
                <a:spcPts val="500"/>
              </a:spcBef>
              <a:spcAft>
                <a:spcPts val="0"/>
              </a:spcAft>
              <a:buClr>
                <a:srgbClr val="3F3F3F"/>
              </a:buClr>
              <a:buSzPts val="2200"/>
              <a:buFont typeface="Helvetica Neue Light"/>
              <a:buChar char="•"/>
              <a:defRPr>
                <a:solidFill>
                  <a:srgbClr val="3F3F3F"/>
                </a:solidFill>
              </a:defRPr>
            </a:lvl2pPr>
            <a:lvl3pPr indent="-355600" lvl="2" marL="1371600" algn="l">
              <a:lnSpc>
                <a:spcPct val="90000"/>
              </a:lnSpc>
              <a:spcBef>
                <a:spcPts val="500"/>
              </a:spcBef>
              <a:spcAft>
                <a:spcPts val="0"/>
              </a:spcAft>
              <a:buClr>
                <a:srgbClr val="3F3F3F"/>
              </a:buClr>
              <a:buSzPts val="2000"/>
              <a:buFont typeface="Helvetica Neue Light"/>
              <a:buChar char="•"/>
              <a:defRPr>
                <a:solidFill>
                  <a:srgbClr val="3F3F3F"/>
                </a:solidFill>
              </a:defRPr>
            </a:lvl3pPr>
            <a:lvl4pPr indent="-342900" lvl="3" marL="1828800" algn="l">
              <a:lnSpc>
                <a:spcPct val="90000"/>
              </a:lnSpc>
              <a:spcBef>
                <a:spcPts val="500"/>
              </a:spcBef>
              <a:spcAft>
                <a:spcPts val="0"/>
              </a:spcAft>
              <a:buClr>
                <a:srgbClr val="3F3F3F"/>
              </a:buClr>
              <a:buSzPts val="1800"/>
              <a:buFont typeface="Helvetica Neue Light"/>
              <a:buChar char="•"/>
              <a:defRPr>
                <a:solidFill>
                  <a:srgbClr val="3F3F3F"/>
                </a:solidFill>
              </a:defRPr>
            </a:lvl4pPr>
            <a:lvl5pPr indent="-330200" lvl="4" marL="2286000" algn="l">
              <a:lnSpc>
                <a:spcPct val="90000"/>
              </a:lnSpc>
              <a:spcBef>
                <a:spcPts val="500"/>
              </a:spcBef>
              <a:spcAft>
                <a:spcPts val="0"/>
              </a:spcAft>
              <a:buClr>
                <a:srgbClr val="3F3F3F"/>
              </a:buClr>
              <a:buSzPts val="1600"/>
              <a:buFont typeface="Helvetica Neue Light"/>
              <a:buChar char="•"/>
              <a:defRPr>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8"/>
          <p:cNvSpPr txBox="1"/>
          <p:nvPr>
            <p:ph idx="3" type="body"/>
          </p:nvPr>
        </p:nvSpPr>
        <p:spPr>
          <a:xfrm>
            <a:off x="6172200" y="1512000"/>
            <a:ext cx="5183188" cy="823912"/>
          </a:xfrm>
          <a:prstGeom prst="rect">
            <a:avLst/>
          </a:prstGeom>
          <a:noFill/>
          <a:ln>
            <a:noFill/>
          </a:ln>
        </p:spPr>
        <p:txBody>
          <a:bodyPr anchorCtr="0" anchor="ctr" bIns="45700" lIns="90000" spcFirstLastPara="1" rIns="91425" wrap="square" tIns="46800">
            <a:noAutofit/>
          </a:bodyPr>
          <a:lstStyle>
            <a:lvl1pPr indent="-228600" lvl="0" marL="457200" algn="l">
              <a:lnSpc>
                <a:spcPct val="90000"/>
              </a:lnSpc>
              <a:spcBef>
                <a:spcPts val="1000"/>
              </a:spcBef>
              <a:spcAft>
                <a:spcPts val="0"/>
              </a:spcAft>
              <a:buClr>
                <a:srgbClr val="F17E3A"/>
              </a:buClr>
              <a:buSzPts val="2400"/>
              <a:buFont typeface="Helvetica Neue Light"/>
              <a:buNone/>
              <a:defRPr b="0" sz="2400">
                <a:solidFill>
                  <a:srgbClr val="F17E3A"/>
                </a:solidFill>
              </a:defRPr>
            </a:lvl1pPr>
            <a:lvl2pPr indent="-228600" lvl="1" marL="914400" algn="l">
              <a:lnSpc>
                <a:spcPct val="90000"/>
              </a:lnSpc>
              <a:spcBef>
                <a:spcPts val="500"/>
              </a:spcBef>
              <a:spcAft>
                <a:spcPts val="0"/>
              </a:spcAft>
              <a:buClr>
                <a:srgbClr val="3F3F3F"/>
              </a:buClr>
              <a:buSzPts val="2000"/>
              <a:buFont typeface="Helvetica Neue Light"/>
              <a:buNone/>
              <a:defRPr b="1" sz="2000"/>
            </a:lvl2pPr>
            <a:lvl3pPr indent="-228600" lvl="2" marL="1371600" algn="l">
              <a:lnSpc>
                <a:spcPct val="90000"/>
              </a:lnSpc>
              <a:spcBef>
                <a:spcPts val="500"/>
              </a:spcBef>
              <a:spcAft>
                <a:spcPts val="0"/>
              </a:spcAft>
              <a:buClr>
                <a:srgbClr val="3F3F3F"/>
              </a:buClr>
              <a:buSzPts val="1800"/>
              <a:buFont typeface="Helvetica Neue Light"/>
              <a:buNone/>
              <a:defRPr b="1" sz="1800"/>
            </a:lvl3pPr>
            <a:lvl4pPr indent="-228600" lvl="3" marL="1828800" algn="l">
              <a:lnSpc>
                <a:spcPct val="90000"/>
              </a:lnSpc>
              <a:spcBef>
                <a:spcPts val="500"/>
              </a:spcBef>
              <a:spcAft>
                <a:spcPts val="0"/>
              </a:spcAft>
              <a:buClr>
                <a:srgbClr val="3F3F3F"/>
              </a:buClr>
              <a:buSzPts val="1600"/>
              <a:buFont typeface="Helvetica Neue Light"/>
              <a:buNone/>
              <a:defRPr b="1" sz="1600"/>
            </a:lvl4pPr>
            <a:lvl5pPr indent="-228600" lvl="4" marL="2286000" algn="l">
              <a:lnSpc>
                <a:spcPct val="90000"/>
              </a:lnSpc>
              <a:spcBef>
                <a:spcPts val="500"/>
              </a:spcBef>
              <a:spcAft>
                <a:spcPts val="0"/>
              </a:spcAft>
              <a:buClr>
                <a:srgbClr val="3F3F3F"/>
              </a:buClr>
              <a:buSzPts val="1600"/>
              <a:buFont typeface="Helvetica Neue Light"/>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8"/>
          <p:cNvSpPr txBox="1"/>
          <p:nvPr>
            <p:ph idx="4" type="body"/>
          </p:nvPr>
        </p:nvSpPr>
        <p:spPr>
          <a:xfrm>
            <a:off x="6172200" y="2523565"/>
            <a:ext cx="5183188" cy="3767135"/>
          </a:xfrm>
          <a:prstGeom prst="rect">
            <a:avLst/>
          </a:prstGeom>
          <a:noFill/>
          <a:ln>
            <a:noFill/>
          </a:ln>
        </p:spPr>
        <p:txBody>
          <a:bodyPr anchorCtr="0" anchor="t" bIns="45700" lIns="90000" spcFirstLastPara="1" rIns="91425" wrap="square" tIns="46800">
            <a:noAutofit/>
          </a:bodyPr>
          <a:lstStyle>
            <a:lvl1pPr indent="-381000" lvl="0" marL="457200" algn="l">
              <a:lnSpc>
                <a:spcPct val="90000"/>
              </a:lnSpc>
              <a:spcBef>
                <a:spcPts val="1000"/>
              </a:spcBef>
              <a:spcAft>
                <a:spcPts val="0"/>
              </a:spcAft>
              <a:buClr>
                <a:srgbClr val="3F3F3F"/>
              </a:buClr>
              <a:buSzPts val="2400"/>
              <a:buFont typeface="Helvetica Neue Light"/>
              <a:buChar char="•"/>
              <a:defRPr>
                <a:solidFill>
                  <a:srgbClr val="3F3F3F"/>
                </a:solidFill>
              </a:defRPr>
            </a:lvl1pPr>
            <a:lvl2pPr indent="-368300" lvl="1" marL="914400" algn="l">
              <a:lnSpc>
                <a:spcPct val="90000"/>
              </a:lnSpc>
              <a:spcBef>
                <a:spcPts val="500"/>
              </a:spcBef>
              <a:spcAft>
                <a:spcPts val="0"/>
              </a:spcAft>
              <a:buClr>
                <a:srgbClr val="3F3F3F"/>
              </a:buClr>
              <a:buSzPts val="2200"/>
              <a:buFont typeface="Helvetica Neue Light"/>
              <a:buChar char="•"/>
              <a:defRPr>
                <a:solidFill>
                  <a:srgbClr val="3F3F3F"/>
                </a:solidFill>
              </a:defRPr>
            </a:lvl2pPr>
            <a:lvl3pPr indent="-355600" lvl="2" marL="1371600" algn="l">
              <a:lnSpc>
                <a:spcPct val="90000"/>
              </a:lnSpc>
              <a:spcBef>
                <a:spcPts val="500"/>
              </a:spcBef>
              <a:spcAft>
                <a:spcPts val="0"/>
              </a:spcAft>
              <a:buClr>
                <a:srgbClr val="3F3F3F"/>
              </a:buClr>
              <a:buSzPts val="2000"/>
              <a:buFont typeface="Helvetica Neue Light"/>
              <a:buChar char="•"/>
              <a:defRPr>
                <a:solidFill>
                  <a:srgbClr val="3F3F3F"/>
                </a:solidFill>
              </a:defRPr>
            </a:lvl3pPr>
            <a:lvl4pPr indent="-342900" lvl="3" marL="1828800" algn="l">
              <a:lnSpc>
                <a:spcPct val="90000"/>
              </a:lnSpc>
              <a:spcBef>
                <a:spcPts val="500"/>
              </a:spcBef>
              <a:spcAft>
                <a:spcPts val="0"/>
              </a:spcAft>
              <a:buClr>
                <a:srgbClr val="3F3F3F"/>
              </a:buClr>
              <a:buSzPts val="1800"/>
              <a:buFont typeface="Helvetica Neue Light"/>
              <a:buChar char="•"/>
              <a:defRPr>
                <a:solidFill>
                  <a:srgbClr val="3F3F3F"/>
                </a:solidFill>
              </a:defRPr>
            </a:lvl4pPr>
            <a:lvl5pPr indent="-330200" lvl="4" marL="2286000" algn="l">
              <a:lnSpc>
                <a:spcPct val="90000"/>
              </a:lnSpc>
              <a:spcBef>
                <a:spcPts val="500"/>
              </a:spcBef>
              <a:spcAft>
                <a:spcPts val="0"/>
              </a:spcAft>
              <a:buClr>
                <a:srgbClr val="3F3F3F"/>
              </a:buClr>
              <a:buSzPts val="1600"/>
              <a:buFont typeface="Helvetica Neue Light"/>
              <a:buChar char="•"/>
              <a:defRPr>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8"/>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lt1"/>
        </a:solidFill>
      </p:bgPr>
    </p:bg>
    <p:spTree>
      <p:nvGrpSpPr>
        <p:cNvPr id="43" name="Shape 43"/>
        <p:cNvGrpSpPr/>
        <p:nvPr/>
      </p:nvGrpSpPr>
      <p:grpSpPr>
        <a:xfrm>
          <a:off x="0" y="0"/>
          <a:ext cx="0" cy="0"/>
          <a:chOff x="0" y="0"/>
          <a:chExt cx="0" cy="0"/>
        </a:xfrm>
      </p:grpSpPr>
      <p:sp>
        <p:nvSpPr>
          <p:cNvPr id="44" name="Google Shape;44;p9"/>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5" name="Shape 45"/>
        <p:cNvGrpSpPr/>
        <p:nvPr/>
      </p:nvGrpSpPr>
      <p:grpSpPr>
        <a:xfrm>
          <a:off x="0" y="0"/>
          <a:ext cx="0" cy="0"/>
          <a:chOff x="0" y="0"/>
          <a:chExt cx="0" cy="0"/>
        </a:xfrm>
      </p:grpSpPr>
      <p:sp>
        <p:nvSpPr>
          <p:cNvPr id="46" name="Google Shape;46;p10"/>
          <p:cNvSpPr txBox="1"/>
          <p:nvPr>
            <p:ph type="title"/>
          </p:nvPr>
        </p:nvSpPr>
        <p:spPr>
          <a:xfrm>
            <a:off x="954000" y="324000"/>
            <a:ext cx="11232000" cy="907200"/>
          </a:xfrm>
          <a:prstGeom prst="rect">
            <a:avLst/>
          </a:prstGeom>
          <a:noFill/>
          <a:ln>
            <a:noFill/>
          </a:ln>
        </p:spPr>
        <p:txBody>
          <a:bodyPr anchorCtr="0" anchor="ctr" bIns="46800" lIns="91425" spcFirstLastPara="1" rIns="91425" wrap="square" tIns="46800">
            <a:noAutofit/>
          </a:bodyPr>
          <a:lstStyle>
            <a:lvl1pPr lvl="0" algn="l">
              <a:lnSpc>
                <a:spcPct val="90000"/>
              </a:lnSpc>
              <a:spcBef>
                <a:spcPts val="0"/>
              </a:spcBef>
              <a:spcAft>
                <a:spcPts val="0"/>
              </a:spcAft>
              <a:buClr>
                <a:srgbClr val="233445"/>
              </a:buClr>
              <a:buSzPts val="3200"/>
              <a:buFont typeface="Helvetica Neue Ligh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0"/>
          <p:cNvSpPr txBox="1"/>
          <p:nvPr>
            <p:ph idx="1" type="body"/>
          </p:nvPr>
        </p:nvSpPr>
        <p:spPr>
          <a:xfrm>
            <a:off x="5180012" y="1512000"/>
            <a:ext cx="6172200" cy="4814047"/>
          </a:xfrm>
          <a:prstGeom prst="rect">
            <a:avLst/>
          </a:prstGeom>
          <a:noFill/>
          <a:ln>
            <a:noFill/>
          </a:ln>
        </p:spPr>
        <p:txBody>
          <a:bodyPr anchorCtr="0" anchor="t" bIns="45700" lIns="90000" spcFirstLastPara="1" rIns="91425" wrap="square" tIns="46800">
            <a:noAutofit/>
          </a:bodyPr>
          <a:lstStyle>
            <a:lvl1pPr indent="-381000" lvl="0" marL="457200" algn="l">
              <a:lnSpc>
                <a:spcPct val="90000"/>
              </a:lnSpc>
              <a:spcBef>
                <a:spcPts val="1000"/>
              </a:spcBef>
              <a:spcAft>
                <a:spcPts val="0"/>
              </a:spcAft>
              <a:buClr>
                <a:srgbClr val="3F3F3F"/>
              </a:buClr>
              <a:buSzPts val="2400"/>
              <a:buFont typeface="Helvetica Neue Light"/>
              <a:buChar char="•"/>
              <a:defRPr sz="2400"/>
            </a:lvl1pPr>
            <a:lvl2pPr indent="-368300" lvl="1" marL="914400" algn="l">
              <a:lnSpc>
                <a:spcPct val="90000"/>
              </a:lnSpc>
              <a:spcBef>
                <a:spcPts val="500"/>
              </a:spcBef>
              <a:spcAft>
                <a:spcPts val="0"/>
              </a:spcAft>
              <a:buClr>
                <a:srgbClr val="3F3F3F"/>
              </a:buClr>
              <a:buSzPts val="2200"/>
              <a:buFont typeface="Helvetica Neue Light"/>
              <a:buChar char="•"/>
              <a:defRPr sz="2200"/>
            </a:lvl2pPr>
            <a:lvl3pPr indent="-355600" lvl="2" marL="1371600" algn="l">
              <a:lnSpc>
                <a:spcPct val="90000"/>
              </a:lnSpc>
              <a:spcBef>
                <a:spcPts val="500"/>
              </a:spcBef>
              <a:spcAft>
                <a:spcPts val="0"/>
              </a:spcAft>
              <a:buClr>
                <a:srgbClr val="3F3F3F"/>
              </a:buClr>
              <a:buSzPts val="2000"/>
              <a:buFont typeface="Helvetica Neue Light"/>
              <a:buChar char="•"/>
              <a:defRPr sz="2000"/>
            </a:lvl3pPr>
            <a:lvl4pPr indent="-342900" lvl="3" marL="1828800" algn="l">
              <a:lnSpc>
                <a:spcPct val="90000"/>
              </a:lnSpc>
              <a:spcBef>
                <a:spcPts val="500"/>
              </a:spcBef>
              <a:spcAft>
                <a:spcPts val="0"/>
              </a:spcAft>
              <a:buClr>
                <a:srgbClr val="3F3F3F"/>
              </a:buClr>
              <a:buSzPts val="1800"/>
              <a:buFont typeface="Helvetica Neue Light"/>
              <a:buChar char="•"/>
              <a:defRPr sz="1800"/>
            </a:lvl4pPr>
            <a:lvl5pPr indent="-330200" lvl="4" marL="2286000" algn="l">
              <a:lnSpc>
                <a:spcPct val="90000"/>
              </a:lnSpc>
              <a:spcBef>
                <a:spcPts val="500"/>
              </a:spcBef>
              <a:spcAft>
                <a:spcPts val="0"/>
              </a:spcAft>
              <a:buClr>
                <a:srgbClr val="3F3F3F"/>
              </a:buClr>
              <a:buSzPts val="1600"/>
              <a:buFont typeface="Helvetica Neue Light"/>
              <a:buChar char="•"/>
              <a:defRPr sz="16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8" name="Google Shape;48;p10"/>
          <p:cNvSpPr txBox="1"/>
          <p:nvPr>
            <p:ph idx="2" type="body"/>
          </p:nvPr>
        </p:nvSpPr>
        <p:spPr>
          <a:xfrm>
            <a:off x="958053" y="1512000"/>
            <a:ext cx="3932237" cy="4814047"/>
          </a:xfrm>
          <a:prstGeom prst="rect">
            <a:avLst/>
          </a:prstGeom>
          <a:noFill/>
          <a:ln>
            <a:noFill/>
          </a:ln>
        </p:spPr>
        <p:txBody>
          <a:bodyPr anchorCtr="0" anchor="t" bIns="45700" lIns="90000" spcFirstLastPara="1" rIns="91425" wrap="square" tIns="46800">
            <a:noAutofit/>
          </a:bodyPr>
          <a:lstStyle>
            <a:lvl1pPr indent="-228600" lvl="0" marL="457200" algn="l">
              <a:lnSpc>
                <a:spcPct val="90000"/>
              </a:lnSpc>
              <a:spcBef>
                <a:spcPts val="1000"/>
              </a:spcBef>
              <a:spcAft>
                <a:spcPts val="0"/>
              </a:spcAft>
              <a:buClr>
                <a:srgbClr val="3F3F3F"/>
              </a:buClr>
              <a:buSzPts val="1600"/>
              <a:buFont typeface="Helvetica Neue Light"/>
              <a:buNone/>
              <a:defRPr sz="1600"/>
            </a:lvl1pPr>
            <a:lvl2pPr indent="-228600" lvl="1" marL="914400" algn="l">
              <a:lnSpc>
                <a:spcPct val="90000"/>
              </a:lnSpc>
              <a:spcBef>
                <a:spcPts val="500"/>
              </a:spcBef>
              <a:spcAft>
                <a:spcPts val="0"/>
              </a:spcAft>
              <a:buClr>
                <a:srgbClr val="3F3F3F"/>
              </a:buClr>
              <a:buSzPts val="1400"/>
              <a:buFont typeface="Helvetica Neue Light"/>
              <a:buNone/>
              <a:defRPr sz="1400"/>
            </a:lvl2pPr>
            <a:lvl3pPr indent="-228600" lvl="2" marL="1371600" algn="l">
              <a:lnSpc>
                <a:spcPct val="90000"/>
              </a:lnSpc>
              <a:spcBef>
                <a:spcPts val="500"/>
              </a:spcBef>
              <a:spcAft>
                <a:spcPts val="0"/>
              </a:spcAft>
              <a:buClr>
                <a:srgbClr val="3F3F3F"/>
              </a:buClr>
              <a:buSzPts val="1200"/>
              <a:buFont typeface="Helvetica Neue Light"/>
              <a:buNone/>
              <a:defRPr sz="1200"/>
            </a:lvl3pPr>
            <a:lvl4pPr indent="-228600" lvl="3" marL="1828800" algn="l">
              <a:lnSpc>
                <a:spcPct val="90000"/>
              </a:lnSpc>
              <a:spcBef>
                <a:spcPts val="500"/>
              </a:spcBef>
              <a:spcAft>
                <a:spcPts val="0"/>
              </a:spcAft>
              <a:buClr>
                <a:srgbClr val="3F3F3F"/>
              </a:buClr>
              <a:buSzPts val="1000"/>
              <a:buFont typeface="Helvetica Neue Light"/>
              <a:buNone/>
              <a:defRPr sz="1000"/>
            </a:lvl4pPr>
            <a:lvl5pPr indent="-228600" lvl="4" marL="2286000" algn="l">
              <a:lnSpc>
                <a:spcPct val="90000"/>
              </a:lnSpc>
              <a:spcBef>
                <a:spcPts val="500"/>
              </a:spcBef>
              <a:spcAft>
                <a:spcPts val="0"/>
              </a:spcAft>
              <a:buClr>
                <a:srgbClr val="3F3F3F"/>
              </a:buClr>
              <a:buSzPts val="1000"/>
              <a:buFont typeface="Helvetica Neue Light"/>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9" name="Google Shape;49;p10"/>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952497" y="324000"/>
            <a:ext cx="11232000" cy="90805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233445"/>
              </a:buClr>
              <a:buSzPts val="3200"/>
              <a:buFont typeface="Helvetica Neue Light"/>
              <a:buNone/>
              <a:defRPr b="0" i="0" sz="3200" u="none" cap="none" strike="noStrike">
                <a:solidFill>
                  <a:srgbClr val="233445"/>
                </a:solidFill>
                <a:latin typeface="Helvetica Neue Light"/>
                <a:ea typeface="Helvetica Neue Light"/>
                <a:cs typeface="Helvetica Neue Light"/>
                <a:sym typeface="Helvetica Neue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28000" y="1512000"/>
            <a:ext cx="10512000" cy="4680000"/>
          </a:xfrm>
          <a:prstGeom prst="rect">
            <a:avLst/>
          </a:prstGeom>
          <a:noFill/>
          <a:ln>
            <a:noFill/>
          </a:ln>
        </p:spPr>
        <p:txBody>
          <a:bodyPr anchorCtr="0" anchor="t" bIns="45700" lIns="90000" spcFirstLastPara="1" rIns="91425" wrap="square" tIns="46800">
            <a:noAutofit/>
          </a:bodyPr>
          <a:lstStyle>
            <a:lvl1pPr indent="-381000" lvl="0" marL="457200" marR="0" rtl="0" algn="l">
              <a:lnSpc>
                <a:spcPct val="90000"/>
              </a:lnSpc>
              <a:spcBef>
                <a:spcPts val="1000"/>
              </a:spcBef>
              <a:spcAft>
                <a:spcPts val="0"/>
              </a:spcAft>
              <a:buClr>
                <a:srgbClr val="3F3F3F"/>
              </a:buClr>
              <a:buSzPts val="2400"/>
              <a:buFont typeface="Helvetica Neue Light"/>
              <a:buChar char="•"/>
              <a:defRPr b="0" i="0" sz="2400" u="none" cap="none" strike="noStrike">
                <a:solidFill>
                  <a:srgbClr val="3F3F3F"/>
                </a:solidFill>
                <a:latin typeface="Helvetica Neue Light"/>
                <a:ea typeface="Helvetica Neue Light"/>
                <a:cs typeface="Helvetica Neue Light"/>
                <a:sym typeface="Helvetica Neue Light"/>
              </a:defRPr>
            </a:lvl1pPr>
            <a:lvl2pPr indent="-368300" lvl="1" marL="914400" marR="0" rtl="0" algn="l">
              <a:lnSpc>
                <a:spcPct val="90000"/>
              </a:lnSpc>
              <a:spcBef>
                <a:spcPts val="500"/>
              </a:spcBef>
              <a:spcAft>
                <a:spcPts val="0"/>
              </a:spcAft>
              <a:buClr>
                <a:srgbClr val="3F3F3F"/>
              </a:buClr>
              <a:buSzPts val="2200"/>
              <a:buFont typeface="Helvetica Neue Light"/>
              <a:buChar char="•"/>
              <a:defRPr b="0" i="0" sz="2200" u="none" cap="none" strike="noStrike">
                <a:solidFill>
                  <a:srgbClr val="3F3F3F"/>
                </a:solidFill>
                <a:latin typeface="Helvetica Neue Light"/>
                <a:ea typeface="Helvetica Neue Light"/>
                <a:cs typeface="Helvetica Neue Light"/>
                <a:sym typeface="Helvetica Neue Light"/>
              </a:defRPr>
            </a:lvl2pPr>
            <a:lvl3pPr indent="-355600" lvl="2" marL="1371600" marR="0" rtl="0" algn="l">
              <a:lnSpc>
                <a:spcPct val="90000"/>
              </a:lnSpc>
              <a:spcBef>
                <a:spcPts val="500"/>
              </a:spcBef>
              <a:spcAft>
                <a:spcPts val="0"/>
              </a:spcAft>
              <a:buClr>
                <a:srgbClr val="3F3F3F"/>
              </a:buClr>
              <a:buSzPts val="2000"/>
              <a:buFont typeface="Helvetica Neue Light"/>
              <a:buChar char="•"/>
              <a:defRPr b="0" i="0" sz="2000" u="none" cap="none" strike="noStrike">
                <a:solidFill>
                  <a:srgbClr val="3F3F3F"/>
                </a:solidFill>
                <a:latin typeface="Helvetica Neue Light"/>
                <a:ea typeface="Helvetica Neue Light"/>
                <a:cs typeface="Helvetica Neue Light"/>
                <a:sym typeface="Helvetica Neue Light"/>
              </a:defRPr>
            </a:lvl3pPr>
            <a:lvl4pPr indent="-342900" lvl="3" marL="1828800" marR="0" rtl="0" algn="l">
              <a:lnSpc>
                <a:spcPct val="90000"/>
              </a:lnSpc>
              <a:spcBef>
                <a:spcPts val="500"/>
              </a:spcBef>
              <a:spcAft>
                <a:spcPts val="0"/>
              </a:spcAft>
              <a:buClr>
                <a:srgbClr val="3F3F3F"/>
              </a:buClr>
              <a:buSzPts val="1800"/>
              <a:buFont typeface="Helvetica Neue Light"/>
              <a:buChar char="•"/>
              <a:defRPr b="0" i="0" sz="1800" u="none" cap="none" strike="noStrike">
                <a:solidFill>
                  <a:srgbClr val="3F3F3F"/>
                </a:solidFill>
                <a:latin typeface="Helvetica Neue Light"/>
                <a:ea typeface="Helvetica Neue Light"/>
                <a:cs typeface="Helvetica Neue Light"/>
                <a:sym typeface="Helvetica Neue Light"/>
              </a:defRPr>
            </a:lvl4pPr>
            <a:lvl5pPr indent="-330200" lvl="4" marL="2286000" marR="0" rtl="0" algn="l">
              <a:lnSpc>
                <a:spcPct val="90000"/>
              </a:lnSpc>
              <a:spcBef>
                <a:spcPts val="500"/>
              </a:spcBef>
              <a:spcAft>
                <a:spcPts val="0"/>
              </a:spcAft>
              <a:buClr>
                <a:srgbClr val="3F3F3F"/>
              </a:buClr>
              <a:buSzPts val="1600"/>
              <a:buFont typeface="Helvetica Neue Light"/>
              <a:buChar char="•"/>
              <a:defRPr b="0" i="0" sz="1600" u="none" cap="none" strike="noStrike">
                <a:solidFill>
                  <a:srgbClr val="3F3F3F"/>
                </a:solidFill>
                <a:latin typeface="Helvetica Neue Light"/>
                <a:ea typeface="Helvetica Neue Light"/>
                <a:cs typeface="Helvetica Neue Light"/>
                <a:sym typeface="Helvetica Neue Ligh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600" u="none" cap="none" strike="noStrike">
                <a:solidFill>
                  <a:schemeClr val="lt1"/>
                </a:solidFill>
                <a:latin typeface="Helvetica Neue Light"/>
                <a:ea typeface="Helvetica Neue Light"/>
                <a:cs typeface="Helvetica Neue Light"/>
                <a:sym typeface="Helvetica Neue Light"/>
              </a:defRPr>
            </a:lvl1pPr>
            <a:lvl2pPr indent="0" lvl="1" marL="0" marR="0" rtl="0" algn="ctr">
              <a:spcBef>
                <a:spcPts val="0"/>
              </a:spcBef>
              <a:buNone/>
              <a:defRPr b="0" i="0" sz="1600" u="none" cap="none" strike="noStrike">
                <a:solidFill>
                  <a:schemeClr val="lt1"/>
                </a:solidFill>
                <a:latin typeface="Helvetica Neue Light"/>
                <a:ea typeface="Helvetica Neue Light"/>
                <a:cs typeface="Helvetica Neue Light"/>
                <a:sym typeface="Helvetica Neue Light"/>
              </a:defRPr>
            </a:lvl2pPr>
            <a:lvl3pPr indent="0" lvl="2" marL="0" marR="0" rtl="0" algn="ctr">
              <a:spcBef>
                <a:spcPts val="0"/>
              </a:spcBef>
              <a:buNone/>
              <a:defRPr b="0" i="0" sz="1600" u="none" cap="none" strike="noStrike">
                <a:solidFill>
                  <a:schemeClr val="lt1"/>
                </a:solidFill>
                <a:latin typeface="Helvetica Neue Light"/>
                <a:ea typeface="Helvetica Neue Light"/>
                <a:cs typeface="Helvetica Neue Light"/>
                <a:sym typeface="Helvetica Neue Light"/>
              </a:defRPr>
            </a:lvl3pPr>
            <a:lvl4pPr indent="0" lvl="3" marL="0" marR="0" rtl="0" algn="ctr">
              <a:spcBef>
                <a:spcPts val="0"/>
              </a:spcBef>
              <a:buNone/>
              <a:defRPr b="0" i="0" sz="1600" u="none" cap="none" strike="noStrike">
                <a:solidFill>
                  <a:schemeClr val="lt1"/>
                </a:solidFill>
                <a:latin typeface="Helvetica Neue Light"/>
                <a:ea typeface="Helvetica Neue Light"/>
                <a:cs typeface="Helvetica Neue Light"/>
                <a:sym typeface="Helvetica Neue Light"/>
              </a:defRPr>
            </a:lvl4pPr>
            <a:lvl5pPr indent="0" lvl="4" marL="0" marR="0" rtl="0" algn="ctr">
              <a:spcBef>
                <a:spcPts val="0"/>
              </a:spcBef>
              <a:buNone/>
              <a:defRPr b="0" i="0" sz="1600" u="none" cap="none" strike="noStrike">
                <a:solidFill>
                  <a:schemeClr val="lt1"/>
                </a:solidFill>
                <a:latin typeface="Helvetica Neue Light"/>
                <a:ea typeface="Helvetica Neue Light"/>
                <a:cs typeface="Helvetica Neue Light"/>
                <a:sym typeface="Helvetica Neue Light"/>
              </a:defRPr>
            </a:lvl5pPr>
            <a:lvl6pPr indent="0" lvl="5" marL="0" marR="0" rtl="0" algn="ctr">
              <a:spcBef>
                <a:spcPts val="0"/>
              </a:spcBef>
              <a:buNone/>
              <a:defRPr b="0" i="0" sz="1600" u="none" cap="none" strike="noStrike">
                <a:solidFill>
                  <a:schemeClr val="lt1"/>
                </a:solidFill>
                <a:latin typeface="Helvetica Neue Light"/>
                <a:ea typeface="Helvetica Neue Light"/>
                <a:cs typeface="Helvetica Neue Light"/>
                <a:sym typeface="Helvetica Neue Light"/>
              </a:defRPr>
            </a:lvl6pPr>
            <a:lvl7pPr indent="0" lvl="6" marL="0" marR="0" rtl="0" algn="ctr">
              <a:spcBef>
                <a:spcPts val="0"/>
              </a:spcBef>
              <a:buNone/>
              <a:defRPr b="0" i="0" sz="1600" u="none" cap="none" strike="noStrike">
                <a:solidFill>
                  <a:schemeClr val="lt1"/>
                </a:solidFill>
                <a:latin typeface="Helvetica Neue Light"/>
                <a:ea typeface="Helvetica Neue Light"/>
                <a:cs typeface="Helvetica Neue Light"/>
                <a:sym typeface="Helvetica Neue Light"/>
              </a:defRPr>
            </a:lvl7pPr>
            <a:lvl8pPr indent="0" lvl="7" marL="0" marR="0" rtl="0" algn="ctr">
              <a:spcBef>
                <a:spcPts val="0"/>
              </a:spcBef>
              <a:buNone/>
              <a:defRPr b="0" i="0" sz="1600" u="none" cap="none" strike="noStrike">
                <a:solidFill>
                  <a:schemeClr val="lt1"/>
                </a:solidFill>
                <a:latin typeface="Helvetica Neue Light"/>
                <a:ea typeface="Helvetica Neue Light"/>
                <a:cs typeface="Helvetica Neue Light"/>
                <a:sym typeface="Helvetica Neue Light"/>
              </a:defRPr>
            </a:lvl8pPr>
            <a:lvl9pPr indent="0" lvl="8" marL="0" marR="0" rtl="0" algn="ctr">
              <a:spcBef>
                <a:spcPts val="0"/>
              </a:spcBef>
              <a:buNone/>
              <a:defRPr b="0" i="0" sz="1600" u="none" cap="none" strike="noStrike">
                <a:solidFill>
                  <a:schemeClr val="lt1"/>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6"/>
          <p:cNvSpPr txBox="1"/>
          <p:nvPr/>
        </p:nvSpPr>
        <p:spPr>
          <a:xfrm>
            <a:off x="862450" y="477975"/>
            <a:ext cx="9050700" cy="101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6000">
                <a:solidFill>
                  <a:srgbClr val="F17E3A"/>
                </a:solidFill>
                <a:latin typeface="Calibri"/>
                <a:ea typeface="Calibri"/>
                <a:cs typeface="Calibri"/>
                <a:sym typeface="Calibri"/>
              </a:rPr>
              <a:t>Containerization</a:t>
            </a:r>
            <a:endParaRPr b="1" sz="6000">
              <a:solidFill>
                <a:srgbClr val="F17E3A"/>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7"/>
          <p:cNvSpPr txBox="1"/>
          <p:nvPr>
            <p:ph type="title"/>
          </p:nvPr>
        </p:nvSpPr>
        <p:spPr>
          <a:xfrm>
            <a:off x="952871" y="324000"/>
            <a:ext cx="11232000" cy="90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Module Outline</a:t>
            </a:r>
            <a:endParaRPr/>
          </a:p>
        </p:txBody>
      </p:sp>
      <p:sp>
        <p:nvSpPr>
          <p:cNvPr id="77" name="Google Shape;77;p17"/>
          <p:cNvSpPr txBox="1"/>
          <p:nvPr>
            <p:ph idx="1" type="body"/>
          </p:nvPr>
        </p:nvSpPr>
        <p:spPr>
          <a:xfrm>
            <a:off x="828000" y="1528300"/>
            <a:ext cx="4986600" cy="5201100"/>
          </a:xfrm>
          <a:prstGeom prst="rect">
            <a:avLst/>
          </a:prstGeom>
        </p:spPr>
        <p:txBody>
          <a:bodyPr anchorCtr="0" anchor="t" bIns="45700" lIns="90000" spcFirstLastPara="1" rIns="91425" wrap="square" tIns="46800">
            <a:noAutofit/>
          </a:bodyPr>
          <a:lstStyle/>
          <a:p>
            <a:pPr indent="-419100" lvl="0" marL="457200" rtl="0" algn="l">
              <a:lnSpc>
                <a:spcPct val="200000"/>
              </a:lnSpc>
              <a:spcBef>
                <a:spcPts val="1000"/>
              </a:spcBef>
              <a:spcAft>
                <a:spcPts val="0"/>
              </a:spcAft>
              <a:buSzPts val="3000"/>
              <a:buChar char="●"/>
            </a:pPr>
            <a:r>
              <a:rPr lang="en-US" sz="3000"/>
              <a:t>12 Factor Apps</a:t>
            </a:r>
            <a:endParaRPr sz="3000"/>
          </a:p>
          <a:p>
            <a:pPr indent="-419100" lvl="0" marL="457200" rtl="0" algn="l">
              <a:lnSpc>
                <a:spcPct val="200000"/>
              </a:lnSpc>
              <a:spcBef>
                <a:spcPts val="0"/>
              </a:spcBef>
              <a:spcAft>
                <a:spcPts val="0"/>
              </a:spcAft>
              <a:buSzPts val="3000"/>
              <a:buChar char="●"/>
            </a:pPr>
            <a:r>
              <a:rPr lang="en-US" sz="3000"/>
              <a:t>Logging</a:t>
            </a:r>
            <a:endParaRPr sz="3000"/>
          </a:p>
          <a:p>
            <a:pPr indent="-419100" lvl="0" marL="457200" rtl="0" algn="l">
              <a:lnSpc>
                <a:spcPct val="200000"/>
              </a:lnSpc>
              <a:spcBef>
                <a:spcPts val="0"/>
              </a:spcBef>
              <a:spcAft>
                <a:spcPts val="0"/>
              </a:spcAft>
              <a:buSzPts val="3000"/>
              <a:buChar char="●"/>
            </a:pPr>
            <a:r>
              <a:rPr lang="en-US" sz="3000"/>
              <a:t>Configuration</a:t>
            </a:r>
            <a:endParaRPr sz="3000"/>
          </a:p>
          <a:p>
            <a:pPr indent="-419100" lvl="0" marL="457200" rtl="0" algn="l">
              <a:lnSpc>
                <a:spcPct val="200000"/>
              </a:lnSpc>
              <a:spcBef>
                <a:spcPts val="0"/>
              </a:spcBef>
              <a:spcAft>
                <a:spcPts val="0"/>
              </a:spcAft>
              <a:buSzPts val="3000"/>
              <a:buChar char="●"/>
            </a:pPr>
            <a:r>
              <a:rPr lang="en-US" sz="3000"/>
              <a:t>Other Considerations</a:t>
            </a:r>
            <a:endParaRPr sz="3000"/>
          </a:p>
          <a:p>
            <a:pPr indent="0" lvl="0" marL="457200" rtl="0" algn="l">
              <a:lnSpc>
                <a:spcPct val="100000"/>
              </a:lnSpc>
              <a:spcBef>
                <a:spcPts val="1000"/>
              </a:spcBef>
              <a:spcAft>
                <a:spcPts val="0"/>
              </a:spcAft>
              <a:buNone/>
            </a:pPr>
            <a:r>
              <a:t/>
            </a:r>
            <a:endParaRPr sz="3000"/>
          </a:p>
          <a:p>
            <a:pPr indent="0" lvl="0" marL="457200" rtl="0" algn="l">
              <a:lnSpc>
                <a:spcPct val="100000"/>
              </a:lnSpc>
              <a:spcBef>
                <a:spcPts val="1000"/>
              </a:spcBef>
              <a:spcAft>
                <a:spcPts val="0"/>
              </a:spcAft>
              <a:buNone/>
            </a:pPr>
            <a:r>
              <a:t/>
            </a:r>
            <a:endParaRPr sz="3000"/>
          </a:p>
          <a:p>
            <a:pPr indent="0" lvl="0" marL="457200" rtl="0" algn="l">
              <a:lnSpc>
                <a:spcPct val="100000"/>
              </a:lnSpc>
              <a:spcBef>
                <a:spcPts val="1000"/>
              </a:spcBef>
              <a:spcAft>
                <a:spcPts val="0"/>
              </a:spcAft>
              <a:buNone/>
            </a:pPr>
            <a:r>
              <a:t/>
            </a:r>
            <a:endParaRPr sz="3000"/>
          </a:p>
        </p:txBody>
      </p:sp>
      <p:sp>
        <p:nvSpPr>
          <p:cNvPr id="78" name="Google Shape;78;p17"/>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952871" y="324000"/>
            <a:ext cx="11232000" cy="90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12Factor Apps</a:t>
            </a:r>
            <a:endParaRPr/>
          </a:p>
        </p:txBody>
      </p:sp>
      <p:sp>
        <p:nvSpPr>
          <p:cNvPr id="85" name="Google Shape;85;p18"/>
          <p:cNvSpPr txBox="1"/>
          <p:nvPr>
            <p:ph idx="1" type="body"/>
          </p:nvPr>
        </p:nvSpPr>
        <p:spPr>
          <a:xfrm>
            <a:off x="828000" y="1223506"/>
            <a:ext cx="10512000" cy="4680000"/>
          </a:xfrm>
          <a:prstGeom prst="rect">
            <a:avLst/>
          </a:prstGeom>
        </p:spPr>
        <p:txBody>
          <a:bodyPr anchorCtr="0" anchor="t" bIns="45700" lIns="90000" spcFirstLastPara="1" rIns="91425" wrap="square" tIns="46800">
            <a:noAutofit/>
          </a:bodyPr>
          <a:lstStyle/>
          <a:p>
            <a:pPr indent="-381000" lvl="0" marL="457200" rtl="0" algn="l">
              <a:lnSpc>
                <a:spcPct val="115000"/>
              </a:lnSpc>
              <a:spcBef>
                <a:spcPts val="1000"/>
              </a:spcBef>
              <a:spcAft>
                <a:spcPts val="0"/>
              </a:spcAft>
              <a:buSzPts val="2400"/>
              <a:buAutoNum type="arabicPeriod"/>
            </a:pPr>
            <a:r>
              <a:rPr lang="en-US" sz="2400"/>
              <a:t>Use version control</a:t>
            </a:r>
            <a:endParaRPr sz="2400"/>
          </a:p>
          <a:p>
            <a:pPr indent="-381000" lvl="0" marL="457200" rtl="0" algn="l">
              <a:lnSpc>
                <a:spcPct val="115000"/>
              </a:lnSpc>
              <a:spcBef>
                <a:spcPts val="0"/>
              </a:spcBef>
              <a:spcAft>
                <a:spcPts val="0"/>
              </a:spcAft>
              <a:buSzPts val="2400"/>
              <a:buAutoNum type="arabicPeriod"/>
            </a:pPr>
            <a:r>
              <a:rPr lang="en-US" sz="2400"/>
              <a:t>Explicit Dependencies</a:t>
            </a:r>
            <a:endParaRPr sz="2400"/>
          </a:p>
          <a:p>
            <a:pPr indent="-381000" lvl="0" marL="457200" rtl="0" algn="l">
              <a:lnSpc>
                <a:spcPct val="115000"/>
              </a:lnSpc>
              <a:spcBef>
                <a:spcPts val="0"/>
              </a:spcBef>
              <a:spcAft>
                <a:spcPts val="0"/>
              </a:spcAft>
              <a:buSzPts val="2400"/>
              <a:buAutoNum type="arabicPeriod"/>
            </a:pPr>
            <a:r>
              <a:rPr lang="en-US" sz="2400"/>
              <a:t>Separate Configuration</a:t>
            </a:r>
            <a:endParaRPr sz="2400"/>
          </a:p>
          <a:p>
            <a:pPr indent="-381000" lvl="0" marL="457200" rtl="0" algn="l">
              <a:lnSpc>
                <a:spcPct val="115000"/>
              </a:lnSpc>
              <a:spcBef>
                <a:spcPts val="0"/>
              </a:spcBef>
              <a:spcAft>
                <a:spcPts val="0"/>
              </a:spcAft>
              <a:buSzPts val="2400"/>
              <a:buAutoNum type="arabicPeriod"/>
            </a:pPr>
            <a:r>
              <a:rPr lang="en-US" sz="2400"/>
              <a:t>Decouple Backing Services</a:t>
            </a:r>
            <a:endParaRPr sz="2400"/>
          </a:p>
          <a:p>
            <a:pPr indent="-381000" lvl="0" marL="457200" rtl="0" algn="l">
              <a:lnSpc>
                <a:spcPct val="115000"/>
              </a:lnSpc>
              <a:spcBef>
                <a:spcPts val="0"/>
              </a:spcBef>
              <a:spcAft>
                <a:spcPts val="0"/>
              </a:spcAft>
              <a:buSzPts val="2400"/>
              <a:buAutoNum type="arabicPeriod"/>
            </a:pPr>
            <a:r>
              <a:rPr lang="en-US" sz="2400"/>
              <a:t>Build, release, run</a:t>
            </a:r>
            <a:endParaRPr sz="2400"/>
          </a:p>
          <a:p>
            <a:pPr indent="-381000" lvl="0" marL="457200" rtl="0" algn="l">
              <a:lnSpc>
                <a:spcPct val="115000"/>
              </a:lnSpc>
              <a:spcBef>
                <a:spcPts val="0"/>
              </a:spcBef>
              <a:spcAft>
                <a:spcPts val="0"/>
              </a:spcAft>
              <a:buSzPts val="2400"/>
              <a:buAutoNum type="arabicPeriod"/>
            </a:pPr>
            <a:r>
              <a:rPr lang="en-US" sz="2400"/>
              <a:t>Stateless processes</a:t>
            </a:r>
            <a:endParaRPr sz="2400"/>
          </a:p>
          <a:p>
            <a:pPr indent="-381000" lvl="0" marL="457200" rtl="0" algn="l">
              <a:lnSpc>
                <a:spcPct val="115000"/>
              </a:lnSpc>
              <a:spcBef>
                <a:spcPts val="0"/>
              </a:spcBef>
              <a:spcAft>
                <a:spcPts val="0"/>
              </a:spcAft>
              <a:buSzPts val="2400"/>
              <a:buAutoNum type="arabicPeriod"/>
            </a:pPr>
            <a:r>
              <a:rPr lang="en-US" sz="2400"/>
              <a:t>Port binding</a:t>
            </a:r>
            <a:endParaRPr sz="2400"/>
          </a:p>
          <a:p>
            <a:pPr indent="-381000" lvl="0" marL="457200" rtl="0" algn="l">
              <a:lnSpc>
                <a:spcPct val="115000"/>
              </a:lnSpc>
              <a:spcBef>
                <a:spcPts val="0"/>
              </a:spcBef>
              <a:spcAft>
                <a:spcPts val="0"/>
              </a:spcAft>
              <a:buSzPts val="2400"/>
              <a:buAutoNum type="arabicPeriod"/>
            </a:pPr>
            <a:r>
              <a:rPr lang="en-US" sz="2400"/>
              <a:t>Scale out concurrency</a:t>
            </a:r>
            <a:endParaRPr sz="2400"/>
          </a:p>
          <a:p>
            <a:pPr indent="-381000" lvl="0" marL="457200" rtl="0" algn="l">
              <a:lnSpc>
                <a:spcPct val="115000"/>
              </a:lnSpc>
              <a:spcBef>
                <a:spcPts val="0"/>
              </a:spcBef>
              <a:spcAft>
                <a:spcPts val="0"/>
              </a:spcAft>
              <a:buSzPts val="2400"/>
              <a:buAutoNum type="arabicPeriod"/>
            </a:pPr>
            <a:r>
              <a:rPr lang="en-US" sz="2400"/>
              <a:t>Disposability</a:t>
            </a:r>
            <a:endParaRPr sz="2400"/>
          </a:p>
          <a:p>
            <a:pPr indent="-381000" lvl="0" marL="457200" rtl="0" algn="l">
              <a:lnSpc>
                <a:spcPct val="115000"/>
              </a:lnSpc>
              <a:spcBef>
                <a:spcPts val="0"/>
              </a:spcBef>
              <a:spcAft>
                <a:spcPts val="0"/>
              </a:spcAft>
              <a:buSzPts val="2400"/>
              <a:buAutoNum type="arabicPeriod"/>
            </a:pPr>
            <a:r>
              <a:rPr lang="en-US" sz="2400"/>
              <a:t>Dev/Prod Parity</a:t>
            </a:r>
            <a:endParaRPr sz="2400"/>
          </a:p>
          <a:p>
            <a:pPr indent="-381000" lvl="0" marL="457200" rtl="0" algn="l">
              <a:lnSpc>
                <a:spcPct val="115000"/>
              </a:lnSpc>
              <a:spcBef>
                <a:spcPts val="0"/>
              </a:spcBef>
              <a:spcAft>
                <a:spcPts val="0"/>
              </a:spcAft>
              <a:buSzPts val="2400"/>
              <a:buAutoNum type="arabicPeriod"/>
            </a:pPr>
            <a:r>
              <a:rPr lang="en-US" sz="2400"/>
              <a:t>Logs as event streams</a:t>
            </a:r>
            <a:endParaRPr sz="2400"/>
          </a:p>
          <a:p>
            <a:pPr indent="-381000" lvl="0" marL="457200" rtl="0" algn="l">
              <a:lnSpc>
                <a:spcPct val="115000"/>
              </a:lnSpc>
              <a:spcBef>
                <a:spcPts val="0"/>
              </a:spcBef>
              <a:spcAft>
                <a:spcPts val="0"/>
              </a:spcAft>
              <a:buSzPts val="2400"/>
              <a:buAutoNum type="arabicPeriod"/>
            </a:pPr>
            <a:r>
              <a:rPr lang="en-US" sz="2400"/>
              <a:t>Separate admin processes</a:t>
            </a:r>
            <a:endParaRPr sz="2400"/>
          </a:p>
        </p:txBody>
      </p:sp>
      <p:sp>
        <p:nvSpPr>
          <p:cNvPr id="86" name="Google Shape;86;p18"/>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952871" y="324000"/>
            <a:ext cx="11232000" cy="90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Logging</a:t>
            </a:r>
            <a:endParaRPr/>
          </a:p>
        </p:txBody>
      </p:sp>
      <p:sp>
        <p:nvSpPr>
          <p:cNvPr id="93" name="Google Shape;93;p19"/>
          <p:cNvSpPr txBox="1"/>
          <p:nvPr>
            <p:ph idx="1" type="body"/>
          </p:nvPr>
        </p:nvSpPr>
        <p:spPr>
          <a:xfrm>
            <a:off x="828000" y="1528306"/>
            <a:ext cx="10512000" cy="4680000"/>
          </a:xfrm>
          <a:prstGeom prst="rect">
            <a:avLst/>
          </a:prstGeom>
        </p:spPr>
        <p:txBody>
          <a:bodyPr anchorCtr="0" anchor="t" bIns="45700" lIns="90000" spcFirstLastPara="1" rIns="91425" wrap="square" tIns="46800">
            <a:noAutofit/>
          </a:bodyPr>
          <a:lstStyle/>
          <a:p>
            <a:pPr indent="0" lvl="0" marL="0" rtl="0" algn="l">
              <a:spcBef>
                <a:spcPts val="1000"/>
              </a:spcBef>
              <a:spcAft>
                <a:spcPts val="0"/>
              </a:spcAft>
              <a:buNone/>
            </a:pPr>
            <a:r>
              <a:rPr lang="en-US" sz="2400"/>
              <a:t>No log files! Log to stdout/stderr</a:t>
            </a:r>
            <a:endParaRPr sz="2400"/>
          </a:p>
          <a:p>
            <a:pPr indent="0" lvl="0" marL="0" rtl="0" algn="l">
              <a:spcBef>
                <a:spcPts val="1000"/>
              </a:spcBef>
              <a:spcAft>
                <a:spcPts val="0"/>
              </a:spcAft>
              <a:buNone/>
            </a:pPr>
            <a:r>
              <a:t/>
            </a:r>
            <a:endParaRPr sz="2400"/>
          </a:p>
          <a:p>
            <a:pPr indent="0" lvl="0" marL="0" rtl="0" algn="l">
              <a:spcBef>
                <a:spcPts val="1000"/>
              </a:spcBef>
              <a:spcAft>
                <a:spcPts val="0"/>
              </a:spcAft>
              <a:buNone/>
            </a:pPr>
            <a:r>
              <a:rPr lang="en-US" sz="2400"/>
              <a:t>External log aggregation to archive and search logs</a:t>
            </a:r>
            <a:endParaRPr sz="2400"/>
          </a:p>
        </p:txBody>
      </p:sp>
      <p:sp>
        <p:nvSpPr>
          <p:cNvPr id="94" name="Google Shape;94;p19"/>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952871" y="324000"/>
            <a:ext cx="11232000" cy="90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Configuration</a:t>
            </a:r>
            <a:endParaRPr/>
          </a:p>
        </p:txBody>
      </p:sp>
      <p:sp>
        <p:nvSpPr>
          <p:cNvPr id="101" name="Google Shape;101;p20"/>
          <p:cNvSpPr txBox="1"/>
          <p:nvPr>
            <p:ph idx="1" type="body"/>
          </p:nvPr>
        </p:nvSpPr>
        <p:spPr>
          <a:xfrm>
            <a:off x="828000" y="1528306"/>
            <a:ext cx="10512000" cy="4680000"/>
          </a:xfrm>
          <a:prstGeom prst="rect">
            <a:avLst/>
          </a:prstGeom>
        </p:spPr>
        <p:txBody>
          <a:bodyPr anchorCtr="0" anchor="t" bIns="45700" lIns="90000" spcFirstLastPara="1" rIns="91425" wrap="square" tIns="46800">
            <a:noAutofit/>
          </a:bodyPr>
          <a:lstStyle/>
          <a:p>
            <a:pPr indent="0" lvl="0" marL="0" rtl="0" algn="l">
              <a:spcBef>
                <a:spcPts val="1000"/>
              </a:spcBef>
              <a:spcAft>
                <a:spcPts val="0"/>
              </a:spcAft>
              <a:buNone/>
            </a:pPr>
            <a:r>
              <a:rPr lang="en-US" sz="2400"/>
              <a:t>Used to specify environmental differences</a:t>
            </a:r>
            <a:endParaRPr sz="2400"/>
          </a:p>
          <a:p>
            <a:pPr indent="457200" lvl="0" marL="0" rtl="0" algn="l">
              <a:spcBef>
                <a:spcPts val="1000"/>
              </a:spcBef>
              <a:spcAft>
                <a:spcPts val="0"/>
              </a:spcAft>
              <a:buNone/>
            </a:pPr>
            <a:r>
              <a:rPr lang="en-US" sz="2400"/>
              <a:t>- Dev DB vs Prod DB connection</a:t>
            </a:r>
            <a:endParaRPr sz="2400"/>
          </a:p>
          <a:p>
            <a:pPr indent="457200" lvl="0" marL="0" rtl="0" algn="l">
              <a:spcBef>
                <a:spcPts val="1000"/>
              </a:spcBef>
              <a:spcAft>
                <a:spcPts val="0"/>
              </a:spcAft>
              <a:buNone/>
            </a:pPr>
            <a:r>
              <a:rPr lang="en-US" sz="2400"/>
              <a:t>- credentials</a:t>
            </a:r>
            <a:endParaRPr sz="2400"/>
          </a:p>
          <a:p>
            <a:pPr indent="457200" lvl="0" marL="0" rtl="0" algn="l">
              <a:spcBef>
                <a:spcPts val="1000"/>
              </a:spcBef>
              <a:spcAft>
                <a:spcPts val="0"/>
              </a:spcAft>
              <a:buNone/>
            </a:pPr>
            <a:r>
              <a:rPr lang="en-US" sz="2400"/>
              <a:t>- etc</a:t>
            </a:r>
            <a:endParaRPr sz="2400"/>
          </a:p>
          <a:p>
            <a:pPr indent="0" lvl="0" marL="0" rtl="0" algn="l">
              <a:spcBef>
                <a:spcPts val="1000"/>
              </a:spcBef>
              <a:spcAft>
                <a:spcPts val="0"/>
              </a:spcAft>
              <a:buNone/>
            </a:pPr>
            <a:r>
              <a:t/>
            </a:r>
            <a:endParaRPr sz="2400"/>
          </a:p>
          <a:p>
            <a:pPr indent="0" lvl="0" marL="0" rtl="0" algn="l">
              <a:spcBef>
                <a:spcPts val="1000"/>
              </a:spcBef>
              <a:spcAft>
                <a:spcPts val="0"/>
              </a:spcAft>
              <a:buNone/>
            </a:pPr>
            <a:r>
              <a:rPr lang="en-US" sz="2400"/>
              <a:t>Should not live inside container image!</a:t>
            </a:r>
            <a:endParaRPr sz="2400"/>
          </a:p>
          <a:p>
            <a:pPr indent="0" lvl="0" marL="0" rtl="0" algn="l">
              <a:spcBef>
                <a:spcPts val="1000"/>
              </a:spcBef>
              <a:spcAft>
                <a:spcPts val="0"/>
              </a:spcAft>
              <a:buNone/>
            </a:pPr>
            <a:r>
              <a:t/>
            </a:r>
            <a:endParaRPr sz="2400"/>
          </a:p>
          <a:p>
            <a:pPr indent="0" lvl="0" marL="0" rtl="0" algn="l">
              <a:spcBef>
                <a:spcPts val="1000"/>
              </a:spcBef>
              <a:spcAft>
                <a:spcPts val="0"/>
              </a:spcAft>
              <a:buNone/>
            </a:pPr>
            <a:r>
              <a:rPr lang="en-US" sz="2400"/>
              <a:t>Ideally, expose to the service at runtime.</a:t>
            </a:r>
            <a:endParaRPr sz="2400"/>
          </a:p>
          <a:p>
            <a:pPr indent="0" lvl="0" marL="0" rtl="0" algn="l">
              <a:spcBef>
                <a:spcPts val="1000"/>
              </a:spcBef>
              <a:spcAft>
                <a:spcPts val="0"/>
              </a:spcAft>
              <a:buNone/>
            </a:pPr>
            <a:r>
              <a:rPr lang="en-US" sz="2400"/>
              <a:t>	- Environment variables</a:t>
            </a:r>
            <a:endParaRPr sz="2400"/>
          </a:p>
          <a:p>
            <a:pPr indent="0" lvl="0" marL="0" rtl="0" algn="l">
              <a:spcBef>
                <a:spcPts val="1000"/>
              </a:spcBef>
              <a:spcAft>
                <a:spcPts val="0"/>
              </a:spcAft>
              <a:buNone/>
            </a:pPr>
            <a:r>
              <a:rPr lang="en-US" sz="2400"/>
              <a:t>	- Dynamic config discovery</a:t>
            </a:r>
            <a:endParaRPr sz="2400"/>
          </a:p>
        </p:txBody>
      </p:sp>
      <p:sp>
        <p:nvSpPr>
          <p:cNvPr id="102" name="Google Shape;102;p20"/>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952871" y="324000"/>
            <a:ext cx="11232000" cy="90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Other</a:t>
            </a:r>
            <a:endParaRPr/>
          </a:p>
        </p:txBody>
      </p:sp>
      <p:sp>
        <p:nvSpPr>
          <p:cNvPr id="109" name="Google Shape;109;p21"/>
          <p:cNvSpPr txBox="1"/>
          <p:nvPr>
            <p:ph idx="1" type="body"/>
          </p:nvPr>
        </p:nvSpPr>
        <p:spPr>
          <a:xfrm>
            <a:off x="828000" y="1528306"/>
            <a:ext cx="10512000" cy="4680000"/>
          </a:xfrm>
          <a:prstGeom prst="rect">
            <a:avLst/>
          </a:prstGeom>
        </p:spPr>
        <p:txBody>
          <a:bodyPr anchorCtr="0" anchor="t" bIns="45700" lIns="90000" spcFirstLastPara="1" rIns="91425" wrap="square" tIns="46800">
            <a:noAutofit/>
          </a:bodyPr>
          <a:lstStyle/>
          <a:p>
            <a:pPr indent="0" lvl="0" marL="0" rtl="0" algn="l">
              <a:spcBef>
                <a:spcPts val="1000"/>
              </a:spcBef>
              <a:spcAft>
                <a:spcPts val="0"/>
              </a:spcAft>
              <a:buNone/>
            </a:pPr>
            <a:r>
              <a:rPr lang="en-US" sz="2400"/>
              <a:t>E</a:t>
            </a:r>
            <a:r>
              <a:rPr lang="en-US" sz="2400"/>
              <a:t>liminate app startup order (robustness and loose coupling)</a:t>
            </a:r>
            <a:endParaRPr sz="2400"/>
          </a:p>
          <a:p>
            <a:pPr indent="0" lvl="0" marL="0" rtl="0" algn="l">
              <a:spcBef>
                <a:spcPts val="1000"/>
              </a:spcBef>
              <a:spcAft>
                <a:spcPts val="0"/>
              </a:spcAft>
              <a:buClr>
                <a:schemeClr val="dk1"/>
              </a:buClr>
              <a:buSzPts val="1100"/>
              <a:buFont typeface="Arial"/>
              <a:buNone/>
            </a:pPr>
            <a:r>
              <a:t/>
            </a:r>
            <a:endParaRPr sz="2400"/>
          </a:p>
          <a:p>
            <a:pPr indent="0" lvl="0" marL="0" rtl="0" algn="l">
              <a:spcBef>
                <a:spcPts val="1000"/>
              </a:spcBef>
              <a:spcAft>
                <a:spcPts val="0"/>
              </a:spcAft>
              <a:buNone/>
            </a:pPr>
            <a:r>
              <a:rPr lang="en-US" sz="2400"/>
              <a:t>Stateful/stateless (not critical)</a:t>
            </a:r>
            <a:endParaRPr sz="2400"/>
          </a:p>
          <a:p>
            <a:pPr indent="0" lvl="0" marL="0" rtl="0" algn="l">
              <a:spcBef>
                <a:spcPts val="1000"/>
              </a:spcBef>
              <a:spcAft>
                <a:spcPts val="0"/>
              </a:spcAft>
              <a:buClr>
                <a:schemeClr val="dk1"/>
              </a:buClr>
              <a:buSzPts val="1100"/>
              <a:buFont typeface="Arial"/>
              <a:buNone/>
            </a:pPr>
            <a:r>
              <a:t/>
            </a:r>
            <a:endParaRPr sz="2400"/>
          </a:p>
          <a:p>
            <a:pPr indent="0" lvl="0" marL="0" rtl="0" algn="l">
              <a:spcBef>
                <a:spcPts val="1000"/>
              </a:spcBef>
              <a:spcAft>
                <a:spcPts val="0"/>
              </a:spcAft>
              <a:buNone/>
            </a:pPr>
            <a:r>
              <a:rPr lang="en-US" sz="2400"/>
              <a:t>Do not assume co-location of services</a:t>
            </a:r>
            <a:endParaRPr sz="2400"/>
          </a:p>
        </p:txBody>
      </p:sp>
      <p:sp>
        <p:nvSpPr>
          <p:cNvPr id="110" name="Google Shape;110;p21"/>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952497" y="324000"/>
            <a:ext cx="11232000" cy="908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33445"/>
              </a:buClr>
              <a:buSzPts val="3200"/>
              <a:buFont typeface="Helvetica Neue Light"/>
              <a:buNone/>
            </a:pPr>
            <a:r>
              <a:rPr lang="en-US"/>
              <a:t>Demo</a:t>
            </a:r>
            <a:endParaRPr/>
          </a:p>
        </p:txBody>
      </p:sp>
      <p:sp>
        <p:nvSpPr>
          <p:cNvPr id="116" name="Google Shape;116;p22"/>
          <p:cNvSpPr/>
          <p:nvPr/>
        </p:nvSpPr>
        <p:spPr>
          <a:xfrm>
            <a:off x="-12000" y="1232100"/>
            <a:ext cx="12204000" cy="5305200"/>
          </a:xfrm>
          <a:prstGeom prst="rect">
            <a:avLst/>
          </a:prstGeom>
          <a:gradFill>
            <a:gsLst>
              <a:gs pos="0">
                <a:srgbClr val="D9D9D9"/>
              </a:gs>
              <a:gs pos="100000">
                <a:srgbClr val="F3F3F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2"/>
          <p:cNvSpPr txBox="1"/>
          <p:nvPr>
            <p:ph idx="1" type="body"/>
          </p:nvPr>
        </p:nvSpPr>
        <p:spPr>
          <a:xfrm>
            <a:off x="76200" y="1588200"/>
            <a:ext cx="12192000" cy="3055200"/>
          </a:xfrm>
          <a:prstGeom prst="rect">
            <a:avLst/>
          </a:prstGeom>
          <a:noFill/>
          <a:ln>
            <a:noFill/>
          </a:ln>
        </p:spPr>
        <p:txBody>
          <a:bodyPr anchorCtr="0" anchor="ctr" bIns="45700" lIns="90000" spcFirstLastPara="1" rIns="91425" wrap="square" tIns="46800">
            <a:noAutofit/>
          </a:bodyPr>
          <a:lstStyle/>
          <a:p>
            <a:pPr indent="0" lvl="0" marL="457200" rtl="0" algn="ctr">
              <a:lnSpc>
                <a:spcPct val="90000"/>
              </a:lnSpc>
              <a:spcBef>
                <a:spcPts val="0"/>
              </a:spcBef>
              <a:spcAft>
                <a:spcPts val="0"/>
              </a:spcAft>
              <a:buNone/>
            </a:pPr>
            <a:r>
              <a:rPr b="1" lang="en-US" sz="5500">
                <a:solidFill>
                  <a:srgbClr val="D9D9D9"/>
                </a:solidFill>
                <a:latin typeface="Calibri"/>
                <a:ea typeface="Calibri"/>
                <a:cs typeface="Calibri"/>
                <a:sym typeface="Calibri"/>
              </a:rPr>
              <a:t>Containerization</a:t>
            </a:r>
            <a:endParaRPr b="1" sz="5500">
              <a:solidFill>
                <a:srgbClr val="D9D9D9"/>
              </a:solidFill>
              <a:latin typeface="Calibri"/>
              <a:ea typeface="Calibri"/>
              <a:cs typeface="Calibri"/>
              <a:sym typeface="Calibri"/>
            </a:endParaRPr>
          </a:p>
        </p:txBody>
      </p:sp>
      <p:sp>
        <p:nvSpPr>
          <p:cNvPr id="118" name="Google Shape;118;p22"/>
          <p:cNvSpPr txBox="1"/>
          <p:nvPr>
            <p:ph idx="1" type="body"/>
          </p:nvPr>
        </p:nvSpPr>
        <p:spPr>
          <a:xfrm>
            <a:off x="0" y="1512000"/>
            <a:ext cx="12192000" cy="3055200"/>
          </a:xfrm>
          <a:prstGeom prst="rect">
            <a:avLst/>
          </a:prstGeom>
          <a:noFill/>
          <a:ln>
            <a:noFill/>
          </a:ln>
        </p:spPr>
        <p:txBody>
          <a:bodyPr anchorCtr="0" anchor="ctr" bIns="45700" lIns="90000" spcFirstLastPara="1" rIns="91425" wrap="square" tIns="46800">
            <a:noAutofit/>
          </a:bodyPr>
          <a:lstStyle/>
          <a:p>
            <a:pPr indent="0" lvl="0" marL="457200" rtl="0" algn="ctr">
              <a:lnSpc>
                <a:spcPct val="90000"/>
              </a:lnSpc>
              <a:spcBef>
                <a:spcPts val="0"/>
              </a:spcBef>
              <a:spcAft>
                <a:spcPts val="0"/>
              </a:spcAft>
              <a:buNone/>
            </a:pPr>
            <a:r>
              <a:rPr b="1" lang="en-US" sz="5500">
                <a:solidFill>
                  <a:srgbClr val="F17E3A"/>
                </a:solidFill>
                <a:latin typeface="Calibri"/>
                <a:ea typeface="Calibri"/>
                <a:cs typeface="Calibri"/>
                <a:sym typeface="Calibri"/>
              </a:rPr>
              <a:t>Containerization</a:t>
            </a:r>
            <a:endParaRPr b="1" sz="5500">
              <a:solidFill>
                <a:srgbClr val="F17E3A"/>
              </a:solidFill>
              <a:latin typeface="Calibri"/>
              <a:ea typeface="Calibri"/>
              <a:cs typeface="Calibri"/>
              <a:sym typeface="Calibri"/>
            </a:endParaRPr>
          </a:p>
        </p:txBody>
      </p:sp>
      <p:sp>
        <p:nvSpPr>
          <p:cNvPr id="119" name="Google Shape;119;p22"/>
          <p:cNvSpPr txBox="1"/>
          <p:nvPr>
            <p:ph idx="12" type="sldNum"/>
          </p:nvPr>
        </p:nvSpPr>
        <p:spPr>
          <a:xfrm>
            <a:off x="11339999" y="6537324"/>
            <a:ext cx="834000" cy="298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20" name="Google Shape;120;p22"/>
          <p:cNvSpPr/>
          <p:nvPr/>
        </p:nvSpPr>
        <p:spPr>
          <a:xfrm>
            <a:off x="-18000" y="0"/>
            <a:ext cx="12204000" cy="3240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I Templat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