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2"/>
  </p:notesMasterIdLst>
  <p:sldIdLst>
    <p:sldId id="256" r:id="rId2"/>
    <p:sldId id="259" r:id="rId3"/>
    <p:sldId id="257" r:id="rId4"/>
    <p:sldId id="258" r:id="rId5"/>
    <p:sldId id="260" r:id="rId6"/>
    <p:sldId id="272" r:id="rId7"/>
    <p:sldId id="273" r:id="rId8"/>
    <p:sldId id="274" r:id="rId9"/>
    <p:sldId id="275" r:id="rId10"/>
    <p:sldId id="276" r:id="rId11"/>
    <p:sldId id="277" r:id="rId12"/>
    <p:sldId id="262" r:id="rId13"/>
    <p:sldId id="261" r:id="rId14"/>
    <p:sldId id="263" r:id="rId15"/>
    <p:sldId id="264" r:id="rId16"/>
    <p:sldId id="265" r:id="rId17"/>
    <p:sldId id="267" r:id="rId18"/>
    <p:sldId id="270" r:id="rId19"/>
    <p:sldId id="268" r:id="rId20"/>
    <p:sldId id="269" r:id="rId21"/>
    <p:sldId id="271" r:id="rId22"/>
    <p:sldId id="278" r:id="rId23"/>
    <p:sldId id="279" r:id="rId24"/>
    <p:sldId id="281" r:id="rId25"/>
    <p:sldId id="282" r:id="rId26"/>
    <p:sldId id="283" r:id="rId27"/>
    <p:sldId id="280" r:id="rId28"/>
    <p:sldId id="285" r:id="rId29"/>
    <p:sldId id="284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929988-A2C2-5E43-8E30-1493750589E7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C5B3CA-C8A4-1F4B-A92A-F62439660B62}">
      <dgm:prSet phldrT="[Text]"/>
      <dgm:spPr/>
      <dgm:t>
        <a:bodyPr/>
        <a:lstStyle/>
        <a:p>
          <a:r>
            <a:rPr lang="en-US" dirty="0" smtClean="0"/>
            <a:t>Project</a:t>
          </a:r>
          <a:endParaRPr lang="en-US" dirty="0"/>
        </a:p>
      </dgm:t>
    </dgm:pt>
    <dgm:pt modelId="{BC8AC900-8CF8-E445-AE3C-C93CFF2B09C3}" type="parTrans" cxnId="{38A08F58-4A7F-9F4E-9E6A-2BFA6145C340}">
      <dgm:prSet/>
      <dgm:spPr/>
      <dgm:t>
        <a:bodyPr/>
        <a:lstStyle/>
        <a:p>
          <a:endParaRPr lang="en-US"/>
        </a:p>
      </dgm:t>
    </dgm:pt>
    <dgm:pt modelId="{E33E551D-CFED-634B-B2CC-67CE4D925C87}" type="sibTrans" cxnId="{38A08F58-4A7F-9F4E-9E6A-2BFA6145C340}">
      <dgm:prSet/>
      <dgm:spPr/>
      <dgm:t>
        <a:bodyPr/>
        <a:lstStyle/>
        <a:p>
          <a:endParaRPr lang="en-US"/>
        </a:p>
      </dgm:t>
    </dgm:pt>
    <dgm:pt modelId="{3B5E3B20-6C28-3C49-A1E5-6FF7B0D05799}" type="asst">
      <dgm:prSet phldrT="[Text]"/>
      <dgm:spPr/>
      <dgm:t>
        <a:bodyPr/>
        <a:lstStyle/>
        <a:p>
          <a:r>
            <a:rPr lang="en-US" dirty="0" smtClean="0"/>
            <a:t>Epic Ticket</a:t>
          </a:r>
          <a:endParaRPr lang="en-US" dirty="0"/>
        </a:p>
      </dgm:t>
    </dgm:pt>
    <dgm:pt modelId="{6BE05A01-A4A6-AE43-976E-849467843039}" type="parTrans" cxnId="{8AC13D1C-CEDE-F349-AF3F-821F10124AEA}">
      <dgm:prSet/>
      <dgm:spPr/>
      <dgm:t>
        <a:bodyPr/>
        <a:lstStyle/>
        <a:p>
          <a:endParaRPr lang="en-US"/>
        </a:p>
      </dgm:t>
    </dgm:pt>
    <dgm:pt modelId="{61C55649-C509-A34A-A16A-70F4DEEE3CC1}" type="sibTrans" cxnId="{8AC13D1C-CEDE-F349-AF3F-821F10124AEA}">
      <dgm:prSet/>
      <dgm:spPr/>
      <dgm:t>
        <a:bodyPr/>
        <a:lstStyle/>
        <a:p>
          <a:endParaRPr lang="en-US"/>
        </a:p>
      </dgm:t>
    </dgm:pt>
    <dgm:pt modelId="{BBD56683-92B6-534F-A25A-9BA9552FA8A3}">
      <dgm:prSet phldrT="[Text]"/>
      <dgm:spPr/>
      <dgm:t>
        <a:bodyPr/>
        <a:lstStyle/>
        <a:p>
          <a:r>
            <a:rPr lang="en-US" dirty="0" smtClean="0"/>
            <a:t>Story1</a:t>
          </a:r>
          <a:endParaRPr lang="en-US" dirty="0"/>
        </a:p>
      </dgm:t>
    </dgm:pt>
    <dgm:pt modelId="{DADFE748-82E8-C54B-97D5-D38B462DBBB4}" type="parTrans" cxnId="{4D771C5D-30A7-464C-B15D-3816F013BB91}">
      <dgm:prSet/>
      <dgm:spPr/>
      <dgm:t>
        <a:bodyPr/>
        <a:lstStyle/>
        <a:p>
          <a:endParaRPr lang="en-US"/>
        </a:p>
      </dgm:t>
    </dgm:pt>
    <dgm:pt modelId="{A6EED486-C79E-144B-9831-03E39B9B4AA4}" type="sibTrans" cxnId="{4D771C5D-30A7-464C-B15D-3816F013BB91}">
      <dgm:prSet/>
      <dgm:spPr/>
      <dgm:t>
        <a:bodyPr/>
        <a:lstStyle/>
        <a:p>
          <a:endParaRPr lang="en-US"/>
        </a:p>
      </dgm:t>
    </dgm:pt>
    <dgm:pt modelId="{74527366-BF88-B94D-82A0-96B2B289E38A}">
      <dgm:prSet phldrT="[Text]"/>
      <dgm:spPr/>
      <dgm:t>
        <a:bodyPr/>
        <a:lstStyle/>
        <a:p>
          <a:r>
            <a:rPr lang="en-US" dirty="0" smtClean="0"/>
            <a:t>Story2</a:t>
          </a:r>
          <a:endParaRPr lang="en-US" dirty="0"/>
        </a:p>
      </dgm:t>
    </dgm:pt>
    <dgm:pt modelId="{5A9EFFD7-4ECA-3041-BA96-10DAEFD52D5F}" type="parTrans" cxnId="{B884F945-7C31-3B4C-B84F-D5413622B9D7}">
      <dgm:prSet/>
      <dgm:spPr/>
      <dgm:t>
        <a:bodyPr/>
        <a:lstStyle/>
        <a:p>
          <a:endParaRPr lang="en-US"/>
        </a:p>
      </dgm:t>
    </dgm:pt>
    <dgm:pt modelId="{B9A924B6-B08D-F146-93C1-8507A77378CA}" type="sibTrans" cxnId="{B884F945-7C31-3B4C-B84F-D5413622B9D7}">
      <dgm:prSet/>
      <dgm:spPr/>
      <dgm:t>
        <a:bodyPr/>
        <a:lstStyle/>
        <a:p>
          <a:endParaRPr lang="en-US"/>
        </a:p>
      </dgm:t>
    </dgm:pt>
    <dgm:pt modelId="{1472D67C-A50C-A44C-868A-42A92DC4D006}">
      <dgm:prSet phldrT="[Text]"/>
      <dgm:spPr/>
      <dgm:t>
        <a:bodyPr/>
        <a:lstStyle/>
        <a:p>
          <a:r>
            <a:rPr lang="en-US" dirty="0" smtClean="0"/>
            <a:t>Story3</a:t>
          </a:r>
          <a:endParaRPr lang="en-US" dirty="0"/>
        </a:p>
      </dgm:t>
    </dgm:pt>
    <dgm:pt modelId="{227689D5-9B79-6545-A4A6-8CC48FE86B4E}" type="parTrans" cxnId="{A14D4EAE-6904-9746-AC8A-0187D000CBF3}">
      <dgm:prSet/>
      <dgm:spPr/>
      <dgm:t>
        <a:bodyPr/>
        <a:lstStyle/>
        <a:p>
          <a:endParaRPr lang="en-US"/>
        </a:p>
      </dgm:t>
    </dgm:pt>
    <dgm:pt modelId="{3007E381-8029-6E4E-A821-0BDC428013C0}" type="sibTrans" cxnId="{A14D4EAE-6904-9746-AC8A-0187D000CBF3}">
      <dgm:prSet/>
      <dgm:spPr/>
      <dgm:t>
        <a:bodyPr/>
        <a:lstStyle/>
        <a:p>
          <a:endParaRPr lang="en-US"/>
        </a:p>
      </dgm:t>
    </dgm:pt>
    <dgm:pt modelId="{023BCA92-D836-8A4C-AD66-9C5F4AE8F684}" type="asst">
      <dgm:prSet phldrT="[Text]"/>
      <dgm:spPr/>
      <dgm:t>
        <a:bodyPr/>
        <a:lstStyle/>
        <a:p>
          <a:r>
            <a:rPr lang="en-US" dirty="0" smtClean="0"/>
            <a:t>Epic Ticket 2</a:t>
          </a:r>
          <a:endParaRPr lang="en-US" dirty="0"/>
        </a:p>
      </dgm:t>
    </dgm:pt>
    <dgm:pt modelId="{3977AF52-5CEF-384E-A15B-5B22A548DE4E}" type="parTrans" cxnId="{7DB4EEEF-5C3B-7045-97E7-6EACBC93AE85}">
      <dgm:prSet/>
      <dgm:spPr/>
      <dgm:t>
        <a:bodyPr/>
        <a:lstStyle/>
        <a:p>
          <a:endParaRPr lang="en-US"/>
        </a:p>
      </dgm:t>
    </dgm:pt>
    <dgm:pt modelId="{A05B96A2-4A0A-0748-87F4-DAD9B9A6CD38}" type="sibTrans" cxnId="{7DB4EEEF-5C3B-7045-97E7-6EACBC93AE85}">
      <dgm:prSet/>
      <dgm:spPr/>
      <dgm:t>
        <a:bodyPr/>
        <a:lstStyle/>
        <a:p>
          <a:endParaRPr lang="en-US"/>
        </a:p>
      </dgm:t>
    </dgm:pt>
    <dgm:pt modelId="{93764CD4-8062-4F48-BB6B-7A09DF6F2AE6}">
      <dgm:prSet/>
      <dgm:spPr/>
      <dgm:t>
        <a:bodyPr/>
        <a:lstStyle/>
        <a:p>
          <a:r>
            <a:rPr lang="en-US" dirty="0" smtClean="0"/>
            <a:t>Task1</a:t>
          </a:r>
          <a:endParaRPr lang="en-US" dirty="0"/>
        </a:p>
      </dgm:t>
    </dgm:pt>
    <dgm:pt modelId="{787A49C5-4F8C-F343-98CE-E5598E1FE662}" type="parTrans" cxnId="{9EADBFD2-B637-5542-B5B6-0F3B80D7B8ED}">
      <dgm:prSet/>
      <dgm:spPr/>
      <dgm:t>
        <a:bodyPr/>
        <a:lstStyle/>
        <a:p>
          <a:endParaRPr lang="en-US"/>
        </a:p>
      </dgm:t>
    </dgm:pt>
    <dgm:pt modelId="{2272C2FF-7F10-3C43-9F71-E58DD3957F8B}" type="sibTrans" cxnId="{9EADBFD2-B637-5542-B5B6-0F3B80D7B8ED}">
      <dgm:prSet/>
      <dgm:spPr/>
      <dgm:t>
        <a:bodyPr/>
        <a:lstStyle/>
        <a:p>
          <a:endParaRPr lang="en-US"/>
        </a:p>
      </dgm:t>
    </dgm:pt>
    <dgm:pt modelId="{2797EE2F-CE90-FC49-ACC5-353B99E4ED40}">
      <dgm:prSet/>
      <dgm:spPr/>
      <dgm:t>
        <a:bodyPr/>
        <a:lstStyle/>
        <a:p>
          <a:r>
            <a:rPr lang="en-US" dirty="0" smtClean="0"/>
            <a:t>Task2</a:t>
          </a:r>
          <a:endParaRPr lang="en-US" dirty="0"/>
        </a:p>
      </dgm:t>
    </dgm:pt>
    <dgm:pt modelId="{AD82362D-6C51-E84E-BBB6-9CDB71556528}" type="parTrans" cxnId="{36371C43-38CE-4447-AE89-0B380C20F30A}">
      <dgm:prSet/>
      <dgm:spPr/>
      <dgm:t>
        <a:bodyPr/>
        <a:lstStyle/>
        <a:p>
          <a:endParaRPr lang="en-US"/>
        </a:p>
      </dgm:t>
    </dgm:pt>
    <dgm:pt modelId="{87F3F11E-2293-634A-B4CA-EEF2955D8107}" type="sibTrans" cxnId="{36371C43-38CE-4447-AE89-0B380C20F30A}">
      <dgm:prSet/>
      <dgm:spPr/>
      <dgm:t>
        <a:bodyPr/>
        <a:lstStyle/>
        <a:p>
          <a:endParaRPr lang="en-US"/>
        </a:p>
      </dgm:t>
    </dgm:pt>
    <dgm:pt modelId="{E0A5FB91-7FF1-C94F-B3EB-6823262CA983}">
      <dgm:prSet/>
      <dgm:spPr/>
      <dgm:t>
        <a:bodyPr/>
        <a:lstStyle/>
        <a:p>
          <a:r>
            <a:rPr lang="en-US" dirty="0" smtClean="0"/>
            <a:t>Task3</a:t>
          </a:r>
          <a:endParaRPr lang="en-US" dirty="0"/>
        </a:p>
      </dgm:t>
    </dgm:pt>
    <dgm:pt modelId="{FE9DF93F-6D2D-DE48-BCA4-E124A48EAC80}" type="parTrans" cxnId="{E1A2CF9F-355E-C240-BF7B-C9228E09A85B}">
      <dgm:prSet/>
      <dgm:spPr/>
      <dgm:t>
        <a:bodyPr/>
        <a:lstStyle/>
        <a:p>
          <a:endParaRPr lang="en-US"/>
        </a:p>
      </dgm:t>
    </dgm:pt>
    <dgm:pt modelId="{D485867B-9502-344F-94A2-D8756F5EFEC9}" type="sibTrans" cxnId="{E1A2CF9F-355E-C240-BF7B-C9228E09A85B}">
      <dgm:prSet/>
      <dgm:spPr/>
      <dgm:t>
        <a:bodyPr/>
        <a:lstStyle/>
        <a:p>
          <a:endParaRPr lang="en-US"/>
        </a:p>
      </dgm:t>
    </dgm:pt>
    <dgm:pt modelId="{8665B455-4C71-3545-A01D-09331BA839FF}">
      <dgm:prSet/>
      <dgm:spPr/>
      <dgm:t>
        <a:bodyPr/>
        <a:lstStyle/>
        <a:p>
          <a:r>
            <a:rPr lang="en-US" dirty="0" smtClean="0"/>
            <a:t>S2 Task1</a:t>
          </a:r>
          <a:endParaRPr lang="en-US" dirty="0"/>
        </a:p>
      </dgm:t>
    </dgm:pt>
    <dgm:pt modelId="{16CECFD2-AFE5-1F45-A488-F1DAAA36142A}" type="parTrans" cxnId="{CD6EC069-30B1-AF4E-ADF5-D1C834398E73}">
      <dgm:prSet/>
      <dgm:spPr/>
      <dgm:t>
        <a:bodyPr/>
        <a:lstStyle/>
        <a:p>
          <a:endParaRPr lang="en-US"/>
        </a:p>
      </dgm:t>
    </dgm:pt>
    <dgm:pt modelId="{851A9226-59BB-6341-B368-41294CE26D4E}" type="sibTrans" cxnId="{CD6EC069-30B1-AF4E-ADF5-D1C834398E73}">
      <dgm:prSet/>
      <dgm:spPr/>
      <dgm:t>
        <a:bodyPr/>
        <a:lstStyle/>
        <a:p>
          <a:endParaRPr lang="en-US"/>
        </a:p>
      </dgm:t>
    </dgm:pt>
    <dgm:pt modelId="{50B43498-D3A5-F349-8042-364F1BDEDC46}">
      <dgm:prSet/>
      <dgm:spPr/>
      <dgm:t>
        <a:bodyPr/>
        <a:lstStyle/>
        <a:p>
          <a:r>
            <a:rPr lang="en-US" dirty="0" smtClean="0"/>
            <a:t>S2 Task2</a:t>
          </a:r>
          <a:endParaRPr lang="en-US" dirty="0"/>
        </a:p>
      </dgm:t>
    </dgm:pt>
    <dgm:pt modelId="{EA2DE359-1217-0F4D-8B4C-3E3455B131D7}" type="parTrans" cxnId="{168A521D-615D-DF4C-85EA-51C53C63749C}">
      <dgm:prSet/>
      <dgm:spPr/>
      <dgm:t>
        <a:bodyPr/>
        <a:lstStyle/>
        <a:p>
          <a:endParaRPr lang="en-US"/>
        </a:p>
      </dgm:t>
    </dgm:pt>
    <dgm:pt modelId="{0D13784C-8EC9-1441-9742-6288699C22C3}" type="sibTrans" cxnId="{168A521D-615D-DF4C-85EA-51C53C63749C}">
      <dgm:prSet/>
      <dgm:spPr/>
      <dgm:t>
        <a:bodyPr/>
        <a:lstStyle/>
        <a:p>
          <a:endParaRPr lang="en-US"/>
        </a:p>
      </dgm:t>
    </dgm:pt>
    <dgm:pt modelId="{8829F4D3-0EA7-F44E-A6DF-3744E9CC603E}">
      <dgm:prSet/>
      <dgm:spPr/>
      <dgm:t>
        <a:bodyPr/>
        <a:lstStyle/>
        <a:p>
          <a:r>
            <a:rPr lang="en-US" dirty="0" smtClean="0"/>
            <a:t>S2 Task3</a:t>
          </a:r>
          <a:endParaRPr lang="en-US" dirty="0"/>
        </a:p>
      </dgm:t>
    </dgm:pt>
    <dgm:pt modelId="{8161E26C-D37F-3C40-BAC4-D214C95DA6E9}" type="parTrans" cxnId="{01EFF2AA-56B2-7046-A59C-B3A920E7DEED}">
      <dgm:prSet/>
      <dgm:spPr/>
      <dgm:t>
        <a:bodyPr/>
        <a:lstStyle/>
        <a:p>
          <a:endParaRPr lang="en-US"/>
        </a:p>
      </dgm:t>
    </dgm:pt>
    <dgm:pt modelId="{C5B7B0A8-4FFA-3141-AEAB-00DF0BFC028C}" type="sibTrans" cxnId="{01EFF2AA-56B2-7046-A59C-B3A920E7DEED}">
      <dgm:prSet/>
      <dgm:spPr/>
      <dgm:t>
        <a:bodyPr/>
        <a:lstStyle/>
        <a:p>
          <a:endParaRPr lang="en-US"/>
        </a:p>
      </dgm:t>
    </dgm:pt>
    <dgm:pt modelId="{7BDF2CA6-7987-A44C-9B77-13F3E5EECEBB}">
      <dgm:prSet/>
      <dgm:spPr/>
      <dgm:t>
        <a:bodyPr/>
        <a:lstStyle/>
        <a:p>
          <a:r>
            <a:rPr lang="en-US" dirty="0" smtClean="0"/>
            <a:t>S3 Task1</a:t>
          </a:r>
          <a:endParaRPr lang="en-US" dirty="0"/>
        </a:p>
      </dgm:t>
    </dgm:pt>
    <dgm:pt modelId="{7415D529-5A81-5842-B52A-EC4443A4BA22}" type="parTrans" cxnId="{20409B40-29CD-B940-A3A4-7A457A88C9C3}">
      <dgm:prSet/>
      <dgm:spPr/>
      <dgm:t>
        <a:bodyPr/>
        <a:lstStyle/>
        <a:p>
          <a:endParaRPr lang="en-US"/>
        </a:p>
      </dgm:t>
    </dgm:pt>
    <dgm:pt modelId="{F6EE7A73-E7B8-234D-B5F4-D7DE93A38A53}" type="sibTrans" cxnId="{20409B40-29CD-B940-A3A4-7A457A88C9C3}">
      <dgm:prSet/>
      <dgm:spPr/>
      <dgm:t>
        <a:bodyPr/>
        <a:lstStyle/>
        <a:p>
          <a:endParaRPr lang="en-US"/>
        </a:p>
      </dgm:t>
    </dgm:pt>
    <dgm:pt modelId="{43322FA6-962F-B44A-B159-294D0E8F1D36}">
      <dgm:prSet/>
      <dgm:spPr/>
      <dgm:t>
        <a:bodyPr/>
        <a:lstStyle/>
        <a:p>
          <a:r>
            <a:rPr lang="en-US" dirty="0" smtClean="0"/>
            <a:t>S3 Task2</a:t>
          </a:r>
          <a:endParaRPr lang="en-US" dirty="0"/>
        </a:p>
      </dgm:t>
    </dgm:pt>
    <dgm:pt modelId="{02882601-2468-8B41-B95E-82E5DEEC144F}" type="parTrans" cxnId="{C3D0C306-D674-544B-B004-71A416076ABA}">
      <dgm:prSet/>
      <dgm:spPr/>
      <dgm:t>
        <a:bodyPr/>
        <a:lstStyle/>
        <a:p>
          <a:endParaRPr lang="en-US"/>
        </a:p>
      </dgm:t>
    </dgm:pt>
    <dgm:pt modelId="{2D04A6ED-B019-7848-9F0D-D12BB0F128FB}" type="sibTrans" cxnId="{C3D0C306-D674-544B-B004-71A416076ABA}">
      <dgm:prSet/>
      <dgm:spPr/>
      <dgm:t>
        <a:bodyPr/>
        <a:lstStyle/>
        <a:p>
          <a:endParaRPr lang="en-US"/>
        </a:p>
      </dgm:t>
    </dgm:pt>
    <dgm:pt modelId="{3C2BEC21-A1E9-0648-AB03-AD1BBA99C91C}">
      <dgm:prSet/>
      <dgm:spPr/>
      <dgm:t>
        <a:bodyPr/>
        <a:lstStyle/>
        <a:p>
          <a:r>
            <a:rPr lang="en-US" dirty="0" smtClean="0"/>
            <a:t>S3 Task3</a:t>
          </a:r>
          <a:endParaRPr lang="en-US" dirty="0"/>
        </a:p>
      </dgm:t>
    </dgm:pt>
    <dgm:pt modelId="{3E3AEA23-8C28-A74B-8DED-1E2F40A2CF68}" type="parTrans" cxnId="{D7278DFD-A2C1-F04D-851D-294CE1DED067}">
      <dgm:prSet/>
      <dgm:spPr/>
      <dgm:t>
        <a:bodyPr/>
        <a:lstStyle/>
        <a:p>
          <a:endParaRPr lang="en-US"/>
        </a:p>
      </dgm:t>
    </dgm:pt>
    <dgm:pt modelId="{A07A4595-4D1D-2949-B381-59A7EAD2D121}" type="sibTrans" cxnId="{D7278DFD-A2C1-F04D-851D-294CE1DED067}">
      <dgm:prSet/>
      <dgm:spPr/>
      <dgm:t>
        <a:bodyPr/>
        <a:lstStyle/>
        <a:p>
          <a:endParaRPr lang="en-US"/>
        </a:p>
      </dgm:t>
    </dgm:pt>
    <dgm:pt modelId="{2E84F16D-2F66-284A-87AC-6127734C4EC8}" type="pres">
      <dgm:prSet presAssocID="{BF929988-A2C2-5E43-8E30-1493750589E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75966E7-40CB-964C-B600-96DA8B1D83CC}" type="pres">
      <dgm:prSet presAssocID="{5CC5B3CA-C8A4-1F4B-A92A-F62439660B62}" presName="hierRoot1" presStyleCnt="0">
        <dgm:presLayoutVars>
          <dgm:hierBranch val="init"/>
        </dgm:presLayoutVars>
      </dgm:prSet>
      <dgm:spPr/>
    </dgm:pt>
    <dgm:pt modelId="{FA2C4D7B-56AA-EF44-A1B1-6FD015F5AE87}" type="pres">
      <dgm:prSet presAssocID="{5CC5B3CA-C8A4-1F4B-A92A-F62439660B62}" presName="rootComposite1" presStyleCnt="0"/>
      <dgm:spPr/>
    </dgm:pt>
    <dgm:pt modelId="{6C4A720C-D1A9-2B44-973A-A71B42F8CA50}" type="pres">
      <dgm:prSet presAssocID="{5CC5B3CA-C8A4-1F4B-A92A-F62439660B6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D796B1-3E84-1D4F-8CD1-0D4DD3AB6252}" type="pres">
      <dgm:prSet presAssocID="{5CC5B3CA-C8A4-1F4B-A92A-F62439660B62}" presName="rootConnector1" presStyleLbl="node1" presStyleIdx="0" presStyleCnt="0"/>
      <dgm:spPr/>
    </dgm:pt>
    <dgm:pt modelId="{0348A49B-3E37-B440-BB1C-97DCFA688B35}" type="pres">
      <dgm:prSet presAssocID="{5CC5B3CA-C8A4-1F4B-A92A-F62439660B62}" presName="hierChild2" presStyleCnt="0"/>
      <dgm:spPr/>
    </dgm:pt>
    <dgm:pt modelId="{668DC5B8-CD14-C74B-AC1C-854585E389DF}" type="pres">
      <dgm:prSet presAssocID="{DADFE748-82E8-C54B-97D5-D38B462DBBB4}" presName="Name37" presStyleLbl="parChTrans1D2" presStyleIdx="0" presStyleCnt="5"/>
      <dgm:spPr/>
    </dgm:pt>
    <dgm:pt modelId="{3ABF2CCF-5BCF-454E-9AE5-762B5FA7B3B0}" type="pres">
      <dgm:prSet presAssocID="{BBD56683-92B6-534F-A25A-9BA9552FA8A3}" presName="hierRoot2" presStyleCnt="0">
        <dgm:presLayoutVars>
          <dgm:hierBranch val="init"/>
        </dgm:presLayoutVars>
      </dgm:prSet>
      <dgm:spPr/>
    </dgm:pt>
    <dgm:pt modelId="{0D40AF30-8556-AC45-B614-EF70DE561055}" type="pres">
      <dgm:prSet presAssocID="{BBD56683-92B6-534F-A25A-9BA9552FA8A3}" presName="rootComposite" presStyleCnt="0"/>
      <dgm:spPr/>
    </dgm:pt>
    <dgm:pt modelId="{F5884EFE-B97E-3349-93E5-8A2BCD330AEC}" type="pres">
      <dgm:prSet presAssocID="{BBD56683-92B6-534F-A25A-9BA9552FA8A3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9640D4-B989-B846-96D2-9E69E987E709}" type="pres">
      <dgm:prSet presAssocID="{BBD56683-92B6-534F-A25A-9BA9552FA8A3}" presName="rootConnector" presStyleLbl="node2" presStyleIdx="0" presStyleCnt="3"/>
      <dgm:spPr/>
    </dgm:pt>
    <dgm:pt modelId="{A0D1C59F-4DB1-5840-BB72-BE5A33CFB2A4}" type="pres">
      <dgm:prSet presAssocID="{BBD56683-92B6-534F-A25A-9BA9552FA8A3}" presName="hierChild4" presStyleCnt="0"/>
      <dgm:spPr/>
    </dgm:pt>
    <dgm:pt modelId="{EC997095-0180-C349-8A45-1FB58600B7BD}" type="pres">
      <dgm:prSet presAssocID="{787A49C5-4F8C-F343-98CE-E5598E1FE662}" presName="Name37" presStyleLbl="parChTrans1D3" presStyleIdx="0" presStyleCnt="9"/>
      <dgm:spPr/>
    </dgm:pt>
    <dgm:pt modelId="{D7EECCC4-DB05-6044-B4FA-7ECA3E02686D}" type="pres">
      <dgm:prSet presAssocID="{93764CD4-8062-4F48-BB6B-7A09DF6F2AE6}" presName="hierRoot2" presStyleCnt="0">
        <dgm:presLayoutVars>
          <dgm:hierBranch val="init"/>
        </dgm:presLayoutVars>
      </dgm:prSet>
      <dgm:spPr/>
    </dgm:pt>
    <dgm:pt modelId="{5E0AE481-19FD-5644-A6B5-CB4182635311}" type="pres">
      <dgm:prSet presAssocID="{93764CD4-8062-4F48-BB6B-7A09DF6F2AE6}" presName="rootComposite" presStyleCnt="0"/>
      <dgm:spPr/>
    </dgm:pt>
    <dgm:pt modelId="{4F7E25F2-5A56-0345-9591-743B84E368BF}" type="pres">
      <dgm:prSet presAssocID="{93764CD4-8062-4F48-BB6B-7A09DF6F2AE6}" presName="rootText" presStyleLbl="node3" presStyleIdx="0" presStyleCnt="9">
        <dgm:presLayoutVars>
          <dgm:chPref val="3"/>
        </dgm:presLayoutVars>
      </dgm:prSet>
      <dgm:spPr/>
    </dgm:pt>
    <dgm:pt modelId="{71681932-826B-6048-8665-D37B30CECA73}" type="pres">
      <dgm:prSet presAssocID="{93764CD4-8062-4F48-BB6B-7A09DF6F2AE6}" presName="rootConnector" presStyleLbl="node3" presStyleIdx="0" presStyleCnt="9"/>
      <dgm:spPr/>
    </dgm:pt>
    <dgm:pt modelId="{6204A7FA-8126-CD44-8A33-04742A0886F4}" type="pres">
      <dgm:prSet presAssocID="{93764CD4-8062-4F48-BB6B-7A09DF6F2AE6}" presName="hierChild4" presStyleCnt="0"/>
      <dgm:spPr/>
    </dgm:pt>
    <dgm:pt modelId="{80463C14-03CF-9C49-81F6-FCC3ADB5BD92}" type="pres">
      <dgm:prSet presAssocID="{93764CD4-8062-4F48-BB6B-7A09DF6F2AE6}" presName="hierChild5" presStyleCnt="0"/>
      <dgm:spPr/>
    </dgm:pt>
    <dgm:pt modelId="{0166A67E-DAC1-BD4E-9491-056472BEED6D}" type="pres">
      <dgm:prSet presAssocID="{AD82362D-6C51-E84E-BBB6-9CDB71556528}" presName="Name37" presStyleLbl="parChTrans1D3" presStyleIdx="1" presStyleCnt="9"/>
      <dgm:spPr/>
    </dgm:pt>
    <dgm:pt modelId="{68B16031-AF7E-7F44-AAD4-7062F9A28D84}" type="pres">
      <dgm:prSet presAssocID="{2797EE2F-CE90-FC49-ACC5-353B99E4ED40}" presName="hierRoot2" presStyleCnt="0">
        <dgm:presLayoutVars>
          <dgm:hierBranch val="init"/>
        </dgm:presLayoutVars>
      </dgm:prSet>
      <dgm:spPr/>
    </dgm:pt>
    <dgm:pt modelId="{F08158C3-8DF4-A542-BE03-2877D3D25F38}" type="pres">
      <dgm:prSet presAssocID="{2797EE2F-CE90-FC49-ACC5-353B99E4ED40}" presName="rootComposite" presStyleCnt="0"/>
      <dgm:spPr/>
    </dgm:pt>
    <dgm:pt modelId="{45B688B1-8DE7-A74F-94E5-6E84D5E4F499}" type="pres">
      <dgm:prSet presAssocID="{2797EE2F-CE90-FC49-ACC5-353B99E4ED40}" presName="rootText" presStyleLbl="node3" presStyleIdx="1" presStyleCnt="9">
        <dgm:presLayoutVars>
          <dgm:chPref val="3"/>
        </dgm:presLayoutVars>
      </dgm:prSet>
      <dgm:spPr/>
    </dgm:pt>
    <dgm:pt modelId="{279BC8E8-53EC-FF41-8252-CE0D3ABDA909}" type="pres">
      <dgm:prSet presAssocID="{2797EE2F-CE90-FC49-ACC5-353B99E4ED40}" presName="rootConnector" presStyleLbl="node3" presStyleIdx="1" presStyleCnt="9"/>
      <dgm:spPr/>
    </dgm:pt>
    <dgm:pt modelId="{E15E321F-0ED7-4B49-9273-7E1417CCB3A5}" type="pres">
      <dgm:prSet presAssocID="{2797EE2F-CE90-FC49-ACC5-353B99E4ED40}" presName="hierChild4" presStyleCnt="0"/>
      <dgm:spPr/>
    </dgm:pt>
    <dgm:pt modelId="{71CFDB98-AB93-4A4B-8C5D-6EC2FBC83D8F}" type="pres">
      <dgm:prSet presAssocID="{2797EE2F-CE90-FC49-ACC5-353B99E4ED40}" presName="hierChild5" presStyleCnt="0"/>
      <dgm:spPr/>
    </dgm:pt>
    <dgm:pt modelId="{2337B2E3-8CA9-0540-8FEE-2598D2A3EC4F}" type="pres">
      <dgm:prSet presAssocID="{FE9DF93F-6D2D-DE48-BCA4-E124A48EAC80}" presName="Name37" presStyleLbl="parChTrans1D3" presStyleIdx="2" presStyleCnt="9"/>
      <dgm:spPr/>
    </dgm:pt>
    <dgm:pt modelId="{7083DC34-4A44-A242-8E9A-5CF5220CDD5A}" type="pres">
      <dgm:prSet presAssocID="{E0A5FB91-7FF1-C94F-B3EB-6823262CA983}" presName="hierRoot2" presStyleCnt="0">
        <dgm:presLayoutVars>
          <dgm:hierBranch val="init"/>
        </dgm:presLayoutVars>
      </dgm:prSet>
      <dgm:spPr/>
    </dgm:pt>
    <dgm:pt modelId="{290A2532-2743-CF46-B9AE-E270CA99D0A8}" type="pres">
      <dgm:prSet presAssocID="{E0A5FB91-7FF1-C94F-B3EB-6823262CA983}" presName="rootComposite" presStyleCnt="0"/>
      <dgm:spPr/>
    </dgm:pt>
    <dgm:pt modelId="{2EB28B78-78C3-B246-9A49-DF999BE4314F}" type="pres">
      <dgm:prSet presAssocID="{E0A5FB91-7FF1-C94F-B3EB-6823262CA983}" presName="rootText" presStyleLbl="node3" presStyleIdx="2" presStyleCnt="9">
        <dgm:presLayoutVars>
          <dgm:chPref val="3"/>
        </dgm:presLayoutVars>
      </dgm:prSet>
      <dgm:spPr/>
    </dgm:pt>
    <dgm:pt modelId="{E0C4BA4C-893E-0E42-A6B5-FA64B5E06641}" type="pres">
      <dgm:prSet presAssocID="{E0A5FB91-7FF1-C94F-B3EB-6823262CA983}" presName="rootConnector" presStyleLbl="node3" presStyleIdx="2" presStyleCnt="9"/>
      <dgm:spPr/>
    </dgm:pt>
    <dgm:pt modelId="{CBD5BBC2-27D1-854E-958E-31972045D4ED}" type="pres">
      <dgm:prSet presAssocID="{E0A5FB91-7FF1-C94F-B3EB-6823262CA983}" presName="hierChild4" presStyleCnt="0"/>
      <dgm:spPr/>
    </dgm:pt>
    <dgm:pt modelId="{D4883EF7-3348-8E48-AEF5-F534287B599B}" type="pres">
      <dgm:prSet presAssocID="{E0A5FB91-7FF1-C94F-B3EB-6823262CA983}" presName="hierChild5" presStyleCnt="0"/>
      <dgm:spPr/>
    </dgm:pt>
    <dgm:pt modelId="{570064F1-FA58-C64B-B17F-49D6A9F65DE4}" type="pres">
      <dgm:prSet presAssocID="{BBD56683-92B6-534F-A25A-9BA9552FA8A3}" presName="hierChild5" presStyleCnt="0"/>
      <dgm:spPr/>
    </dgm:pt>
    <dgm:pt modelId="{8718B150-92B9-9346-8BDB-E9AB0E679752}" type="pres">
      <dgm:prSet presAssocID="{5A9EFFD7-4ECA-3041-BA96-10DAEFD52D5F}" presName="Name37" presStyleLbl="parChTrans1D2" presStyleIdx="1" presStyleCnt="5"/>
      <dgm:spPr/>
    </dgm:pt>
    <dgm:pt modelId="{19818840-FD4D-2543-9374-B2AD8F4C4D5F}" type="pres">
      <dgm:prSet presAssocID="{74527366-BF88-B94D-82A0-96B2B289E38A}" presName="hierRoot2" presStyleCnt="0">
        <dgm:presLayoutVars>
          <dgm:hierBranch val="init"/>
        </dgm:presLayoutVars>
      </dgm:prSet>
      <dgm:spPr/>
    </dgm:pt>
    <dgm:pt modelId="{485E64F3-C6F8-714F-99AE-DFCAA473A538}" type="pres">
      <dgm:prSet presAssocID="{74527366-BF88-B94D-82A0-96B2B289E38A}" presName="rootComposite" presStyleCnt="0"/>
      <dgm:spPr/>
    </dgm:pt>
    <dgm:pt modelId="{04CD2C29-7173-AD4E-8FED-3538DEBB15EF}" type="pres">
      <dgm:prSet presAssocID="{74527366-BF88-B94D-82A0-96B2B289E38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039A19-0592-2F47-B386-16076F64EC5D}" type="pres">
      <dgm:prSet presAssocID="{74527366-BF88-B94D-82A0-96B2B289E38A}" presName="rootConnector" presStyleLbl="node2" presStyleIdx="1" presStyleCnt="3"/>
      <dgm:spPr/>
    </dgm:pt>
    <dgm:pt modelId="{59AFFE70-CB69-534E-9442-1ABD331E8909}" type="pres">
      <dgm:prSet presAssocID="{74527366-BF88-B94D-82A0-96B2B289E38A}" presName="hierChild4" presStyleCnt="0"/>
      <dgm:spPr/>
    </dgm:pt>
    <dgm:pt modelId="{98B6B705-BE0A-5544-86BE-A7E2A3131038}" type="pres">
      <dgm:prSet presAssocID="{16CECFD2-AFE5-1F45-A488-F1DAAA36142A}" presName="Name37" presStyleLbl="parChTrans1D3" presStyleIdx="3" presStyleCnt="9"/>
      <dgm:spPr/>
    </dgm:pt>
    <dgm:pt modelId="{54973704-0559-2445-94B3-50902746A48C}" type="pres">
      <dgm:prSet presAssocID="{8665B455-4C71-3545-A01D-09331BA839FF}" presName="hierRoot2" presStyleCnt="0">
        <dgm:presLayoutVars>
          <dgm:hierBranch val="init"/>
        </dgm:presLayoutVars>
      </dgm:prSet>
      <dgm:spPr/>
    </dgm:pt>
    <dgm:pt modelId="{F3D0165E-D006-C841-A955-44D9CD8B0281}" type="pres">
      <dgm:prSet presAssocID="{8665B455-4C71-3545-A01D-09331BA839FF}" presName="rootComposite" presStyleCnt="0"/>
      <dgm:spPr/>
    </dgm:pt>
    <dgm:pt modelId="{A7BB66E4-DAB3-5D4C-A8FE-FC67BD1EC6C6}" type="pres">
      <dgm:prSet presAssocID="{8665B455-4C71-3545-A01D-09331BA839FF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C46CB5-90EA-1146-A74F-46E2A990F4C8}" type="pres">
      <dgm:prSet presAssocID="{8665B455-4C71-3545-A01D-09331BA839FF}" presName="rootConnector" presStyleLbl="node3" presStyleIdx="3" presStyleCnt="9"/>
      <dgm:spPr/>
    </dgm:pt>
    <dgm:pt modelId="{6B0FA74B-A582-0C4B-B1CC-0E16610843CB}" type="pres">
      <dgm:prSet presAssocID="{8665B455-4C71-3545-A01D-09331BA839FF}" presName="hierChild4" presStyleCnt="0"/>
      <dgm:spPr/>
    </dgm:pt>
    <dgm:pt modelId="{7FF4D86A-1F94-B746-9051-03933EBC28C9}" type="pres">
      <dgm:prSet presAssocID="{8665B455-4C71-3545-A01D-09331BA839FF}" presName="hierChild5" presStyleCnt="0"/>
      <dgm:spPr/>
    </dgm:pt>
    <dgm:pt modelId="{4C8CEA03-029D-F34D-9990-787F0FDF1AA4}" type="pres">
      <dgm:prSet presAssocID="{EA2DE359-1217-0F4D-8B4C-3E3455B131D7}" presName="Name37" presStyleLbl="parChTrans1D3" presStyleIdx="4" presStyleCnt="9"/>
      <dgm:spPr/>
    </dgm:pt>
    <dgm:pt modelId="{95DBD01C-3AB3-5647-9D21-E542FD83741D}" type="pres">
      <dgm:prSet presAssocID="{50B43498-D3A5-F349-8042-364F1BDEDC46}" presName="hierRoot2" presStyleCnt="0">
        <dgm:presLayoutVars>
          <dgm:hierBranch val="init"/>
        </dgm:presLayoutVars>
      </dgm:prSet>
      <dgm:spPr/>
    </dgm:pt>
    <dgm:pt modelId="{3D34E437-35F0-3644-B236-DAD37F4F34FB}" type="pres">
      <dgm:prSet presAssocID="{50B43498-D3A5-F349-8042-364F1BDEDC46}" presName="rootComposite" presStyleCnt="0"/>
      <dgm:spPr/>
    </dgm:pt>
    <dgm:pt modelId="{5CBCE3B5-F308-804B-BD75-F53D1CCAA067}" type="pres">
      <dgm:prSet presAssocID="{50B43498-D3A5-F349-8042-364F1BDEDC46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69C047-F3C3-BE40-AA3E-2A3CE108C1C6}" type="pres">
      <dgm:prSet presAssocID="{50B43498-D3A5-F349-8042-364F1BDEDC46}" presName="rootConnector" presStyleLbl="node3" presStyleIdx="4" presStyleCnt="9"/>
      <dgm:spPr/>
    </dgm:pt>
    <dgm:pt modelId="{963D3C0A-5D1C-C44F-8B5D-7ED57182B7D4}" type="pres">
      <dgm:prSet presAssocID="{50B43498-D3A5-F349-8042-364F1BDEDC46}" presName="hierChild4" presStyleCnt="0"/>
      <dgm:spPr/>
    </dgm:pt>
    <dgm:pt modelId="{A8CFBBC8-CC42-9E46-9F64-E0F4504A509E}" type="pres">
      <dgm:prSet presAssocID="{50B43498-D3A5-F349-8042-364F1BDEDC46}" presName="hierChild5" presStyleCnt="0"/>
      <dgm:spPr/>
    </dgm:pt>
    <dgm:pt modelId="{F0709942-8692-9E43-BD89-906FFBBFD418}" type="pres">
      <dgm:prSet presAssocID="{8161E26C-D37F-3C40-BAC4-D214C95DA6E9}" presName="Name37" presStyleLbl="parChTrans1D3" presStyleIdx="5" presStyleCnt="9"/>
      <dgm:spPr/>
    </dgm:pt>
    <dgm:pt modelId="{FC3810F0-8677-4040-B90A-45F8383674ED}" type="pres">
      <dgm:prSet presAssocID="{8829F4D3-0EA7-F44E-A6DF-3744E9CC603E}" presName="hierRoot2" presStyleCnt="0">
        <dgm:presLayoutVars>
          <dgm:hierBranch val="init"/>
        </dgm:presLayoutVars>
      </dgm:prSet>
      <dgm:spPr/>
    </dgm:pt>
    <dgm:pt modelId="{D5FF0D54-2F03-B147-83AB-B99DE19E3CD8}" type="pres">
      <dgm:prSet presAssocID="{8829F4D3-0EA7-F44E-A6DF-3744E9CC603E}" presName="rootComposite" presStyleCnt="0"/>
      <dgm:spPr/>
    </dgm:pt>
    <dgm:pt modelId="{7D624CBD-726B-744C-9FCC-9B05804FEB26}" type="pres">
      <dgm:prSet presAssocID="{8829F4D3-0EA7-F44E-A6DF-3744E9CC603E}" presName="rootText" presStyleLbl="node3" presStyleIdx="5" presStyleCnt="9">
        <dgm:presLayoutVars>
          <dgm:chPref val="3"/>
        </dgm:presLayoutVars>
      </dgm:prSet>
      <dgm:spPr/>
    </dgm:pt>
    <dgm:pt modelId="{8BE16CC2-7B6D-FC40-ACDE-ED673FFE5D08}" type="pres">
      <dgm:prSet presAssocID="{8829F4D3-0EA7-F44E-A6DF-3744E9CC603E}" presName="rootConnector" presStyleLbl="node3" presStyleIdx="5" presStyleCnt="9"/>
      <dgm:spPr/>
    </dgm:pt>
    <dgm:pt modelId="{970549F9-CEF9-5146-9FE8-430E4E4841C6}" type="pres">
      <dgm:prSet presAssocID="{8829F4D3-0EA7-F44E-A6DF-3744E9CC603E}" presName="hierChild4" presStyleCnt="0"/>
      <dgm:spPr/>
    </dgm:pt>
    <dgm:pt modelId="{CABF547B-9539-2145-87AC-BC372630796F}" type="pres">
      <dgm:prSet presAssocID="{8829F4D3-0EA7-F44E-A6DF-3744E9CC603E}" presName="hierChild5" presStyleCnt="0"/>
      <dgm:spPr/>
    </dgm:pt>
    <dgm:pt modelId="{ADB756F8-0178-4E4C-9F68-DA2D52F7B66E}" type="pres">
      <dgm:prSet presAssocID="{74527366-BF88-B94D-82A0-96B2B289E38A}" presName="hierChild5" presStyleCnt="0"/>
      <dgm:spPr/>
    </dgm:pt>
    <dgm:pt modelId="{606D69E7-6657-7247-A2E2-92FBEE93F3AD}" type="pres">
      <dgm:prSet presAssocID="{227689D5-9B79-6545-A4A6-8CC48FE86B4E}" presName="Name37" presStyleLbl="parChTrans1D2" presStyleIdx="2" presStyleCnt="5"/>
      <dgm:spPr/>
    </dgm:pt>
    <dgm:pt modelId="{437F84CE-3E05-574E-9A71-D45AC559218F}" type="pres">
      <dgm:prSet presAssocID="{1472D67C-A50C-A44C-868A-42A92DC4D006}" presName="hierRoot2" presStyleCnt="0">
        <dgm:presLayoutVars>
          <dgm:hierBranch val="init"/>
        </dgm:presLayoutVars>
      </dgm:prSet>
      <dgm:spPr/>
    </dgm:pt>
    <dgm:pt modelId="{47E24CE1-CE71-514A-AB8F-125F2ED60201}" type="pres">
      <dgm:prSet presAssocID="{1472D67C-A50C-A44C-868A-42A92DC4D006}" presName="rootComposite" presStyleCnt="0"/>
      <dgm:spPr/>
    </dgm:pt>
    <dgm:pt modelId="{84BBEBA2-9CD6-6C48-860C-E40C237D8F1D}" type="pres">
      <dgm:prSet presAssocID="{1472D67C-A50C-A44C-868A-42A92DC4D006}" presName="rootText" presStyleLbl="node2" presStyleIdx="2" presStyleCnt="3">
        <dgm:presLayoutVars>
          <dgm:chPref val="3"/>
        </dgm:presLayoutVars>
      </dgm:prSet>
      <dgm:spPr/>
    </dgm:pt>
    <dgm:pt modelId="{03FFF017-3C36-0548-97DA-A0E737096FA5}" type="pres">
      <dgm:prSet presAssocID="{1472D67C-A50C-A44C-868A-42A92DC4D006}" presName="rootConnector" presStyleLbl="node2" presStyleIdx="2" presStyleCnt="3"/>
      <dgm:spPr/>
    </dgm:pt>
    <dgm:pt modelId="{D8A7E682-C677-0F49-8597-87BCE55B7394}" type="pres">
      <dgm:prSet presAssocID="{1472D67C-A50C-A44C-868A-42A92DC4D006}" presName="hierChild4" presStyleCnt="0"/>
      <dgm:spPr/>
    </dgm:pt>
    <dgm:pt modelId="{4DB6A8A4-0F1C-4644-8DC1-35627B43D60D}" type="pres">
      <dgm:prSet presAssocID="{7415D529-5A81-5842-B52A-EC4443A4BA22}" presName="Name37" presStyleLbl="parChTrans1D3" presStyleIdx="6" presStyleCnt="9"/>
      <dgm:spPr/>
    </dgm:pt>
    <dgm:pt modelId="{391AF619-9A1B-A746-82A1-383348B8529E}" type="pres">
      <dgm:prSet presAssocID="{7BDF2CA6-7987-A44C-9B77-13F3E5EECEBB}" presName="hierRoot2" presStyleCnt="0">
        <dgm:presLayoutVars>
          <dgm:hierBranch val="init"/>
        </dgm:presLayoutVars>
      </dgm:prSet>
      <dgm:spPr/>
    </dgm:pt>
    <dgm:pt modelId="{91CD6E15-4693-1545-9E88-2E198D0B5CEF}" type="pres">
      <dgm:prSet presAssocID="{7BDF2CA6-7987-A44C-9B77-13F3E5EECEBB}" presName="rootComposite" presStyleCnt="0"/>
      <dgm:spPr/>
    </dgm:pt>
    <dgm:pt modelId="{413E58BE-92A4-6743-97D9-9A6FD157F364}" type="pres">
      <dgm:prSet presAssocID="{7BDF2CA6-7987-A44C-9B77-13F3E5EECEBB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548945-9F5A-D544-AE72-763C63CFB88E}" type="pres">
      <dgm:prSet presAssocID="{7BDF2CA6-7987-A44C-9B77-13F3E5EECEBB}" presName="rootConnector" presStyleLbl="node3" presStyleIdx="6" presStyleCnt="9"/>
      <dgm:spPr/>
    </dgm:pt>
    <dgm:pt modelId="{621527C6-D1F7-A44E-AE2F-22C055B93813}" type="pres">
      <dgm:prSet presAssocID="{7BDF2CA6-7987-A44C-9B77-13F3E5EECEBB}" presName="hierChild4" presStyleCnt="0"/>
      <dgm:spPr/>
    </dgm:pt>
    <dgm:pt modelId="{8BFAE76E-A215-8443-8F24-4B6F4EE37337}" type="pres">
      <dgm:prSet presAssocID="{7BDF2CA6-7987-A44C-9B77-13F3E5EECEBB}" presName="hierChild5" presStyleCnt="0"/>
      <dgm:spPr/>
    </dgm:pt>
    <dgm:pt modelId="{9922E605-C36B-C847-A786-8B981614C1E2}" type="pres">
      <dgm:prSet presAssocID="{02882601-2468-8B41-B95E-82E5DEEC144F}" presName="Name37" presStyleLbl="parChTrans1D3" presStyleIdx="7" presStyleCnt="9"/>
      <dgm:spPr/>
    </dgm:pt>
    <dgm:pt modelId="{12D943AF-BA5D-4D44-B904-103D30788A20}" type="pres">
      <dgm:prSet presAssocID="{43322FA6-962F-B44A-B159-294D0E8F1D36}" presName="hierRoot2" presStyleCnt="0">
        <dgm:presLayoutVars>
          <dgm:hierBranch val="init"/>
        </dgm:presLayoutVars>
      </dgm:prSet>
      <dgm:spPr/>
    </dgm:pt>
    <dgm:pt modelId="{3C7E7B76-7284-CC47-8A1A-3385EDFCDE5A}" type="pres">
      <dgm:prSet presAssocID="{43322FA6-962F-B44A-B159-294D0E8F1D36}" presName="rootComposite" presStyleCnt="0"/>
      <dgm:spPr/>
    </dgm:pt>
    <dgm:pt modelId="{62254A9A-0DC6-5745-8B1F-8D8B5370573F}" type="pres">
      <dgm:prSet presAssocID="{43322FA6-962F-B44A-B159-294D0E8F1D36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EFC79F-4241-AB47-A067-D87007163BD5}" type="pres">
      <dgm:prSet presAssocID="{43322FA6-962F-B44A-B159-294D0E8F1D36}" presName="rootConnector" presStyleLbl="node3" presStyleIdx="7" presStyleCnt="9"/>
      <dgm:spPr/>
    </dgm:pt>
    <dgm:pt modelId="{8C53666F-FDF0-CA41-9720-6CE3F2FDDDAF}" type="pres">
      <dgm:prSet presAssocID="{43322FA6-962F-B44A-B159-294D0E8F1D36}" presName="hierChild4" presStyleCnt="0"/>
      <dgm:spPr/>
    </dgm:pt>
    <dgm:pt modelId="{6A327E34-7584-C74C-92D5-4F093D1C3D6E}" type="pres">
      <dgm:prSet presAssocID="{43322FA6-962F-B44A-B159-294D0E8F1D36}" presName="hierChild5" presStyleCnt="0"/>
      <dgm:spPr/>
    </dgm:pt>
    <dgm:pt modelId="{AE9769ED-4F17-8444-82EC-97FC1687E47A}" type="pres">
      <dgm:prSet presAssocID="{3E3AEA23-8C28-A74B-8DED-1E2F40A2CF68}" presName="Name37" presStyleLbl="parChTrans1D3" presStyleIdx="8" presStyleCnt="9"/>
      <dgm:spPr/>
    </dgm:pt>
    <dgm:pt modelId="{8B528E63-288E-3B4B-94DF-04EFD517893F}" type="pres">
      <dgm:prSet presAssocID="{3C2BEC21-A1E9-0648-AB03-AD1BBA99C91C}" presName="hierRoot2" presStyleCnt="0">
        <dgm:presLayoutVars>
          <dgm:hierBranch val="init"/>
        </dgm:presLayoutVars>
      </dgm:prSet>
      <dgm:spPr/>
    </dgm:pt>
    <dgm:pt modelId="{122FE946-1FF3-9544-A07F-299D071044A0}" type="pres">
      <dgm:prSet presAssocID="{3C2BEC21-A1E9-0648-AB03-AD1BBA99C91C}" presName="rootComposite" presStyleCnt="0"/>
      <dgm:spPr/>
    </dgm:pt>
    <dgm:pt modelId="{5F402802-21D9-C941-9E9C-6C6B18D0863A}" type="pres">
      <dgm:prSet presAssocID="{3C2BEC21-A1E9-0648-AB03-AD1BBA99C91C}" presName="rootText" presStyleLbl="node3" presStyleIdx="8" presStyleCnt="9">
        <dgm:presLayoutVars>
          <dgm:chPref val="3"/>
        </dgm:presLayoutVars>
      </dgm:prSet>
      <dgm:spPr/>
    </dgm:pt>
    <dgm:pt modelId="{5662CA26-315F-524A-9AFE-2D6E870EBA78}" type="pres">
      <dgm:prSet presAssocID="{3C2BEC21-A1E9-0648-AB03-AD1BBA99C91C}" presName="rootConnector" presStyleLbl="node3" presStyleIdx="8" presStyleCnt="9"/>
      <dgm:spPr/>
    </dgm:pt>
    <dgm:pt modelId="{059E74F6-3D57-6848-9CCA-AB29C2F568DF}" type="pres">
      <dgm:prSet presAssocID="{3C2BEC21-A1E9-0648-AB03-AD1BBA99C91C}" presName="hierChild4" presStyleCnt="0"/>
      <dgm:spPr/>
    </dgm:pt>
    <dgm:pt modelId="{EE1A0D61-8D60-B247-9643-FB0C22B9F87E}" type="pres">
      <dgm:prSet presAssocID="{3C2BEC21-A1E9-0648-AB03-AD1BBA99C91C}" presName="hierChild5" presStyleCnt="0"/>
      <dgm:spPr/>
    </dgm:pt>
    <dgm:pt modelId="{AB438A00-3F30-BC45-945A-49E3891E639E}" type="pres">
      <dgm:prSet presAssocID="{1472D67C-A50C-A44C-868A-42A92DC4D006}" presName="hierChild5" presStyleCnt="0"/>
      <dgm:spPr/>
    </dgm:pt>
    <dgm:pt modelId="{C9FFAAB6-3611-1943-AC17-C2FD6DF664CE}" type="pres">
      <dgm:prSet presAssocID="{5CC5B3CA-C8A4-1F4B-A92A-F62439660B62}" presName="hierChild3" presStyleCnt="0"/>
      <dgm:spPr/>
    </dgm:pt>
    <dgm:pt modelId="{4EC1074B-C24F-1340-9AC3-C5F88CB533A2}" type="pres">
      <dgm:prSet presAssocID="{6BE05A01-A4A6-AE43-976E-849467843039}" presName="Name111" presStyleLbl="parChTrans1D2" presStyleIdx="3" presStyleCnt="5"/>
      <dgm:spPr/>
    </dgm:pt>
    <dgm:pt modelId="{6188343A-5F7C-5149-8671-A19F583899A1}" type="pres">
      <dgm:prSet presAssocID="{3B5E3B20-6C28-3C49-A1E5-6FF7B0D05799}" presName="hierRoot3" presStyleCnt="0">
        <dgm:presLayoutVars>
          <dgm:hierBranch val="init"/>
        </dgm:presLayoutVars>
      </dgm:prSet>
      <dgm:spPr/>
    </dgm:pt>
    <dgm:pt modelId="{1A30E1D9-2C6E-5E43-BAD2-DF4EC91FA67E}" type="pres">
      <dgm:prSet presAssocID="{3B5E3B20-6C28-3C49-A1E5-6FF7B0D05799}" presName="rootComposite3" presStyleCnt="0"/>
      <dgm:spPr/>
    </dgm:pt>
    <dgm:pt modelId="{B8853A8D-45F6-6E4A-9966-67DD1733A4F2}" type="pres">
      <dgm:prSet presAssocID="{3B5E3B20-6C28-3C49-A1E5-6FF7B0D05799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84C8C8-370C-C942-9D98-24B680764FE2}" type="pres">
      <dgm:prSet presAssocID="{3B5E3B20-6C28-3C49-A1E5-6FF7B0D05799}" presName="rootConnector3" presStyleLbl="asst1" presStyleIdx="0" presStyleCnt="2"/>
      <dgm:spPr/>
    </dgm:pt>
    <dgm:pt modelId="{5C7463F0-1BD4-004C-B99F-75582F3545ED}" type="pres">
      <dgm:prSet presAssocID="{3B5E3B20-6C28-3C49-A1E5-6FF7B0D05799}" presName="hierChild6" presStyleCnt="0"/>
      <dgm:spPr/>
    </dgm:pt>
    <dgm:pt modelId="{0B967630-261B-F64D-90CD-E15B90438582}" type="pres">
      <dgm:prSet presAssocID="{3B5E3B20-6C28-3C49-A1E5-6FF7B0D05799}" presName="hierChild7" presStyleCnt="0"/>
      <dgm:spPr/>
    </dgm:pt>
    <dgm:pt modelId="{292AEAF1-D7B1-1A41-A3CF-2AE2C8059A42}" type="pres">
      <dgm:prSet presAssocID="{3977AF52-5CEF-384E-A15B-5B22A548DE4E}" presName="Name111" presStyleLbl="parChTrans1D2" presStyleIdx="4" presStyleCnt="5"/>
      <dgm:spPr/>
    </dgm:pt>
    <dgm:pt modelId="{0C4CC8B8-FF3C-104A-BADC-6DE401EAE683}" type="pres">
      <dgm:prSet presAssocID="{023BCA92-D836-8A4C-AD66-9C5F4AE8F684}" presName="hierRoot3" presStyleCnt="0">
        <dgm:presLayoutVars>
          <dgm:hierBranch val="init"/>
        </dgm:presLayoutVars>
      </dgm:prSet>
      <dgm:spPr/>
    </dgm:pt>
    <dgm:pt modelId="{118B6915-9FBD-D941-8F54-86381FBDA3FF}" type="pres">
      <dgm:prSet presAssocID="{023BCA92-D836-8A4C-AD66-9C5F4AE8F684}" presName="rootComposite3" presStyleCnt="0"/>
      <dgm:spPr/>
    </dgm:pt>
    <dgm:pt modelId="{9869F9DE-5A41-4B4C-94C2-C6BB94D0A913}" type="pres">
      <dgm:prSet presAssocID="{023BCA92-D836-8A4C-AD66-9C5F4AE8F684}" presName="rootText3" presStyleLbl="asst1" presStyleIdx="1" presStyleCnt="2">
        <dgm:presLayoutVars>
          <dgm:chPref val="3"/>
        </dgm:presLayoutVars>
      </dgm:prSet>
      <dgm:spPr/>
    </dgm:pt>
    <dgm:pt modelId="{9BC47A93-EA1D-D740-A6D9-D5BF88C862D7}" type="pres">
      <dgm:prSet presAssocID="{023BCA92-D836-8A4C-AD66-9C5F4AE8F684}" presName="rootConnector3" presStyleLbl="asst1" presStyleIdx="1" presStyleCnt="2"/>
      <dgm:spPr/>
    </dgm:pt>
    <dgm:pt modelId="{F5BB63F1-57C1-CC46-BEE0-5328F526C0B4}" type="pres">
      <dgm:prSet presAssocID="{023BCA92-D836-8A4C-AD66-9C5F4AE8F684}" presName="hierChild6" presStyleCnt="0"/>
      <dgm:spPr/>
    </dgm:pt>
    <dgm:pt modelId="{598D6CDB-3955-694D-B5E7-E36B57EE580A}" type="pres">
      <dgm:prSet presAssocID="{023BCA92-D836-8A4C-AD66-9C5F4AE8F684}" presName="hierChild7" presStyleCnt="0"/>
      <dgm:spPr/>
    </dgm:pt>
  </dgm:ptLst>
  <dgm:cxnLst>
    <dgm:cxn modelId="{AB1B8B79-B1E7-DA4C-9506-D7226DFFA7A4}" type="presOf" srcId="{3C2BEC21-A1E9-0648-AB03-AD1BBA99C91C}" destId="{5F402802-21D9-C941-9E9C-6C6B18D0863A}" srcOrd="0" destOrd="0" presId="urn:microsoft.com/office/officeart/2005/8/layout/orgChart1"/>
    <dgm:cxn modelId="{439D5659-6EFE-024B-857D-06044D4E02F8}" type="presOf" srcId="{787A49C5-4F8C-F343-98CE-E5598E1FE662}" destId="{EC997095-0180-C349-8A45-1FB58600B7BD}" srcOrd="0" destOrd="0" presId="urn:microsoft.com/office/officeart/2005/8/layout/orgChart1"/>
    <dgm:cxn modelId="{71A9F45F-3B07-9842-8BC6-6C9215988450}" type="presOf" srcId="{43322FA6-962F-B44A-B159-294D0E8F1D36}" destId="{62254A9A-0DC6-5745-8B1F-8D8B5370573F}" srcOrd="0" destOrd="0" presId="urn:microsoft.com/office/officeart/2005/8/layout/orgChart1"/>
    <dgm:cxn modelId="{CC5DF046-21B4-8D42-B862-4E68219AA9B9}" type="presOf" srcId="{2797EE2F-CE90-FC49-ACC5-353B99E4ED40}" destId="{45B688B1-8DE7-A74F-94E5-6E84D5E4F499}" srcOrd="0" destOrd="0" presId="urn:microsoft.com/office/officeart/2005/8/layout/orgChart1"/>
    <dgm:cxn modelId="{AD6D6110-26F4-234D-93CA-D56F7C1B18A2}" type="presOf" srcId="{5CC5B3CA-C8A4-1F4B-A92A-F62439660B62}" destId="{59D796B1-3E84-1D4F-8CD1-0D4DD3AB6252}" srcOrd="1" destOrd="0" presId="urn:microsoft.com/office/officeart/2005/8/layout/orgChart1"/>
    <dgm:cxn modelId="{9EADBFD2-B637-5542-B5B6-0F3B80D7B8ED}" srcId="{BBD56683-92B6-534F-A25A-9BA9552FA8A3}" destId="{93764CD4-8062-4F48-BB6B-7A09DF6F2AE6}" srcOrd="0" destOrd="0" parTransId="{787A49C5-4F8C-F343-98CE-E5598E1FE662}" sibTransId="{2272C2FF-7F10-3C43-9F71-E58DD3957F8B}"/>
    <dgm:cxn modelId="{6AD97BF1-2702-F64D-BEA9-F11A89966723}" type="presOf" srcId="{EA2DE359-1217-0F4D-8B4C-3E3455B131D7}" destId="{4C8CEA03-029D-F34D-9990-787F0FDF1AA4}" srcOrd="0" destOrd="0" presId="urn:microsoft.com/office/officeart/2005/8/layout/orgChart1"/>
    <dgm:cxn modelId="{D6BFA71A-8234-B044-B72A-630440503D56}" type="presOf" srcId="{74527366-BF88-B94D-82A0-96B2B289E38A}" destId="{DA039A19-0592-2F47-B386-16076F64EC5D}" srcOrd="1" destOrd="0" presId="urn:microsoft.com/office/officeart/2005/8/layout/orgChart1"/>
    <dgm:cxn modelId="{16D9F08A-4DC1-1648-B8DB-905971BCD3CA}" type="presOf" srcId="{3977AF52-5CEF-384E-A15B-5B22A548DE4E}" destId="{292AEAF1-D7B1-1A41-A3CF-2AE2C8059A42}" srcOrd="0" destOrd="0" presId="urn:microsoft.com/office/officeart/2005/8/layout/orgChart1"/>
    <dgm:cxn modelId="{0E972B42-F55A-2342-A135-14D1A82C57DA}" type="presOf" srcId="{93764CD4-8062-4F48-BB6B-7A09DF6F2AE6}" destId="{4F7E25F2-5A56-0345-9591-743B84E368BF}" srcOrd="0" destOrd="0" presId="urn:microsoft.com/office/officeart/2005/8/layout/orgChart1"/>
    <dgm:cxn modelId="{D187BFB5-F71A-C94E-9D7F-2F81AD593E29}" type="presOf" srcId="{DADFE748-82E8-C54B-97D5-D38B462DBBB4}" destId="{668DC5B8-CD14-C74B-AC1C-854585E389DF}" srcOrd="0" destOrd="0" presId="urn:microsoft.com/office/officeart/2005/8/layout/orgChart1"/>
    <dgm:cxn modelId="{89FBD6CD-BA5D-0244-BC30-61A55F030926}" type="presOf" srcId="{8665B455-4C71-3545-A01D-09331BA839FF}" destId="{AAC46CB5-90EA-1146-A74F-46E2A990F4C8}" srcOrd="1" destOrd="0" presId="urn:microsoft.com/office/officeart/2005/8/layout/orgChart1"/>
    <dgm:cxn modelId="{D7278DFD-A2C1-F04D-851D-294CE1DED067}" srcId="{1472D67C-A50C-A44C-868A-42A92DC4D006}" destId="{3C2BEC21-A1E9-0648-AB03-AD1BBA99C91C}" srcOrd="2" destOrd="0" parTransId="{3E3AEA23-8C28-A74B-8DED-1E2F40A2CF68}" sibTransId="{A07A4595-4D1D-2949-B381-59A7EAD2D121}"/>
    <dgm:cxn modelId="{36371C43-38CE-4447-AE89-0B380C20F30A}" srcId="{BBD56683-92B6-534F-A25A-9BA9552FA8A3}" destId="{2797EE2F-CE90-FC49-ACC5-353B99E4ED40}" srcOrd="1" destOrd="0" parTransId="{AD82362D-6C51-E84E-BBB6-9CDB71556528}" sibTransId="{87F3F11E-2293-634A-B4CA-EEF2955D8107}"/>
    <dgm:cxn modelId="{3EB52EF9-41E6-6545-A141-4C17397AF4A3}" type="presOf" srcId="{93764CD4-8062-4F48-BB6B-7A09DF6F2AE6}" destId="{71681932-826B-6048-8665-D37B30CECA73}" srcOrd="1" destOrd="0" presId="urn:microsoft.com/office/officeart/2005/8/layout/orgChart1"/>
    <dgm:cxn modelId="{83D9518D-1C4A-5149-9A05-E53EF2A2E067}" type="presOf" srcId="{3B5E3B20-6C28-3C49-A1E5-6FF7B0D05799}" destId="{AA84C8C8-370C-C942-9D98-24B680764FE2}" srcOrd="1" destOrd="0" presId="urn:microsoft.com/office/officeart/2005/8/layout/orgChart1"/>
    <dgm:cxn modelId="{51CD624F-D444-3948-9F55-F2BA4F970336}" type="presOf" srcId="{16CECFD2-AFE5-1F45-A488-F1DAAA36142A}" destId="{98B6B705-BE0A-5544-86BE-A7E2A3131038}" srcOrd="0" destOrd="0" presId="urn:microsoft.com/office/officeart/2005/8/layout/orgChart1"/>
    <dgm:cxn modelId="{CD6EC069-30B1-AF4E-ADF5-D1C834398E73}" srcId="{74527366-BF88-B94D-82A0-96B2B289E38A}" destId="{8665B455-4C71-3545-A01D-09331BA839FF}" srcOrd="0" destOrd="0" parTransId="{16CECFD2-AFE5-1F45-A488-F1DAAA36142A}" sibTransId="{851A9226-59BB-6341-B368-41294CE26D4E}"/>
    <dgm:cxn modelId="{0AD23646-DE14-7041-BA8D-BDE333B30531}" type="presOf" srcId="{FE9DF93F-6D2D-DE48-BCA4-E124A48EAC80}" destId="{2337B2E3-8CA9-0540-8FEE-2598D2A3EC4F}" srcOrd="0" destOrd="0" presId="urn:microsoft.com/office/officeart/2005/8/layout/orgChart1"/>
    <dgm:cxn modelId="{1DCE6F74-DF5C-9648-833C-379648BDA9C7}" type="presOf" srcId="{BBD56683-92B6-534F-A25A-9BA9552FA8A3}" destId="{E99640D4-B989-B846-96D2-9E69E987E709}" srcOrd="1" destOrd="0" presId="urn:microsoft.com/office/officeart/2005/8/layout/orgChart1"/>
    <dgm:cxn modelId="{D285CC91-C39D-0241-AEE4-513171BDB1A9}" type="presOf" srcId="{6BE05A01-A4A6-AE43-976E-849467843039}" destId="{4EC1074B-C24F-1340-9AC3-C5F88CB533A2}" srcOrd="0" destOrd="0" presId="urn:microsoft.com/office/officeart/2005/8/layout/orgChart1"/>
    <dgm:cxn modelId="{7DB4EEEF-5C3B-7045-97E7-6EACBC93AE85}" srcId="{5CC5B3CA-C8A4-1F4B-A92A-F62439660B62}" destId="{023BCA92-D836-8A4C-AD66-9C5F4AE8F684}" srcOrd="1" destOrd="0" parTransId="{3977AF52-5CEF-384E-A15B-5B22A548DE4E}" sibTransId="{A05B96A2-4A0A-0748-87F4-DAD9B9A6CD38}"/>
    <dgm:cxn modelId="{C3D0C306-D674-544B-B004-71A416076ABA}" srcId="{1472D67C-A50C-A44C-868A-42A92DC4D006}" destId="{43322FA6-962F-B44A-B159-294D0E8F1D36}" srcOrd="1" destOrd="0" parTransId="{02882601-2468-8B41-B95E-82E5DEEC144F}" sibTransId="{2D04A6ED-B019-7848-9F0D-D12BB0F128FB}"/>
    <dgm:cxn modelId="{505B1067-03DB-F24A-9252-20ECC0AF6A50}" type="presOf" srcId="{AD82362D-6C51-E84E-BBB6-9CDB71556528}" destId="{0166A67E-DAC1-BD4E-9491-056472BEED6D}" srcOrd="0" destOrd="0" presId="urn:microsoft.com/office/officeart/2005/8/layout/orgChart1"/>
    <dgm:cxn modelId="{8EB4E85E-9AF2-574A-8B8F-8F474DE7B355}" type="presOf" srcId="{5CC5B3CA-C8A4-1F4B-A92A-F62439660B62}" destId="{6C4A720C-D1A9-2B44-973A-A71B42F8CA50}" srcOrd="0" destOrd="0" presId="urn:microsoft.com/office/officeart/2005/8/layout/orgChart1"/>
    <dgm:cxn modelId="{72D38952-F3A0-5943-8D0C-611F30DBBDD5}" type="presOf" srcId="{E0A5FB91-7FF1-C94F-B3EB-6823262CA983}" destId="{2EB28B78-78C3-B246-9A49-DF999BE4314F}" srcOrd="0" destOrd="0" presId="urn:microsoft.com/office/officeart/2005/8/layout/orgChart1"/>
    <dgm:cxn modelId="{4D771C5D-30A7-464C-B15D-3816F013BB91}" srcId="{5CC5B3CA-C8A4-1F4B-A92A-F62439660B62}" destId="{BBD56683-92B6-534F-A25A-9BA9552FA8A3}" srcOrd="2" destOrd="0" parTransId="{DADFE748-82E8-C54B-97D5-D38B462DBBB4}" sibTransId="{A6EED486-C79E-144B-9831-03E39B9B4AA4}"/>
    <dgm:cxn modelId="{38A08F58-4A7F-9F4E-9E6A-2BFA6145C340}" srcId="{BF929988-A2C2-5E43-8E30-1493750589E7}" destId="{5CC5B3CA-C8A4-1F4B-A92A-F62439660B62}" srcOrd="0" destOrd="0" parTransId="{BC8AC900-8CF8-E445-AE3C-C93CFF2B09C3}" sibTransId="{E33E551D-CFED-634B-B2CC-67CE4D925C87}"/>
    <dgm:cxn modelId="{C1CA8F5A-0D02-2F41-BA9B-AEDACD4266C8}" type="presOf" srcId="{50B43498-D3A5-F349-8042-364F1BDEDC46}" destId="{5CBCE3B5-F308-804B-BD75-F53D1CCAA067}" srcOrd="0" destOrd="0" presId="urn:microsoft.com/office/officeart/2005/8/layout/orgChart1"/>
    <dgm:cxn modelId="{5186A9A4-CAB9-FE45-AC10-54F0285841C2}" type="presOf" srcId="{3C2BEC21-A1E9-0648-AB03-AD1BBA99C91C}" destId="{5662CA26-315F-524A-9AFE-2D6E870EBA78}" srcOrd="1" destOrd="0" presId="urn:microsoft.com/office/officeart/2005/8/layout/orgChart1"/>
    <dgm:cxn modelId="{04D7C075-DECC-F248-A2BE-85B5A217E0CA}" type="presOf" srcId="{023BCA92-D836-8A4C-AD66-9C5F4AE8F684}" destId="{9BC47A93-EA1D-D740-A6D9-D5BF88C862D7}" srcOrd="1" destOrd="0" presId="urn:microsoft.com/office/officeart/2005/8/layout/orgChart1"/>
    <dgm:cxn modelId="{12D526DA-6FA0-7748-BFC8-C97D3BD9F676}" type="presOf" srcId="{3B5E3B20-6C28-3C49-A1E5-6FF7B0D05799}" destId="{B8853A8D-45F6-6E4A-9966-67DD1733A4F2}" srcOrd="0" destOrd="0" presId="urn:microsoft.com/office/officeart/2005/8/layout/orgChart1"/>
    <dgm:cxn modelId="{7BCB751C-DF96-5044-A17B-3D9155E20E23}" type="presOf" srcId="{8829F4D3-0EA7-F44E-A6DF-3744E9CC603E}" destId="{8BE16CC2-7B6D-FC40-ACDE-ED673FFE5D08}" srcOrd="1" destOrd="0" presId="urn:microsoft.com/office/officeart/2005/8/layout/orgChart1"/>
    <dgm:cxn modelId="{168A521D-615D-DF4C-85EA-51C53C63749C}" srcId="{74527366-BF88-B94D-82A0-96B2B289E38A}" destId="{50B43498-D3A5-F349-8042-364F1BDEDC46}" srcOrd="1" destOrd="0" parTransId="{EA2DE359-1217-0F4D-8B4C-3E3455B131D7}" sibTransId="{0D13784C-8EC9-1441-9742-6288699C22C3}"/>
    <dgm:cxn modelId="{5EF2955B-22BD-8849-9062-819D364F5AD1}" type="presOf" srcId="{8665B455-4C71-3545-A01D-09331BA839FF}" destId="{A7BB66E4-DAB3-5D4C-A8FE-FC67BD1EC6C6}" srcOrd="0" destOrd="0" presId="urn:microsoft.com/office/officeart/2005/8/layout/orgChart1"/>
    <dgm:cxn modelId="{F1088514-9364-954C-97A8-0928E15D20C0}" type="presOf" srcId="{3E3AEA23-8C28-A74B-8DED-1E2F40A2CF68}" destId="{AE9769ED-4F17-8444-82EC-97FC1687E47A}" srcOrd="0" destOrd="0" presId="urn:microsoft.com/office/officeart/2005/8/layout/orgChart1"/>
    <dgm:cxn modelId="{37FC587E-1F17-A248-B886-CF0366C64015}" type="presOf" srcId="{1472D67C-A50C-A44C-868A-42A92DC4D006}" destId="{03FFF017-3C36-0548-97DA-A0E737096FA5}" srcOrd="1" destOrd="0" presId="urn:microsoft.com/office/officeart/2005/8/layout/orgChart1"/>
    <dgm:cxn modelId="{3B1ECE8B-5E1F-DA48-B7E8-4CD0AE4DF13A}" type="presOf" srcId="{50B43498-D3A5-F349-8042-364F1BDEDC46}" destId="{9069C047-F3C3-BE40-AA3E-2A3CE108C1C6}" srcOrd="1" destOrd="0" presId="urn:microsoft.com/office/officeart/2005/8/layout/orgChart1"/>
    <dgm:cxn modelId="{530AA840-28AC-C646-B2E9-636738EA53B4}" type="presOf" srcId="{1472D67C-A50C-A44C-868A-42A92DC4D006}" destId="{84BBEBA2-9CD6-6C48-860C-E40C237D8F1D}" srcOrd="0" destOrd="0" presId="urn:microsoft.com/office/officeart/2005/8/layout/orgChart1"/>
    <dgm:cxn modelId="{20409B40-29CD-B940-A3A4-7A457A88C9C3}" srcId="{1472D67C-A50C-A44C-868A-42A92DC4D006}" destId="{7BDF2CA6-7987-A44C-9B77-13F3E5EECEBB}" srcOrd="0" destOrd="0" parTransId="{7415D529-5A81-5842-B52A-EC4443A4BA22}" sibTransId="{F6EE7A73-E7B8-234D-B5F4-D7DE93A38A53}"/>
    <dgm:cxn modelId="{CC268542-297D-504D-8C57-F64243C7253A}" type="presOf" srcId="{8161E26C-D37F-3C40-BAC4-D214C95DA6E9}" destId="{F0709942-8692-9E43-BD89-906FFBBFD418}" srcOrd="0" destOrd="0" presId="urn:microsoft.com/office/officeart/2005/8/layout/orgChart1"/>
    <dgm:cxn modelId="{3227A8A0-73AA-464B-8740-C0BCF72E30A4}" type="presOf" srcId="{43322FA6-962F-B44A-B159-294D0E8F1D36}" destId="{F0EFC79F-4241-AB47-A067-D87007163BD5}" srcOrd="1" destOrd="0" presId="urn:microsoft.com/office/officeart/2005/8/layout/orgChart1"/>
    <dgm:cxn modelId="{4479C8B5-90F0-D441-B1DC-D697480284B3}" type="presOf" srcId="{74527366-BF88-B94D-82A0-96B2B289E38A}" destId="{04CD2C29-7173-AD4E-8FED-3538DEBB15EF}" srcOrd="0" destOrd="0" presId="urn:microsoft.com/office/officeart/2005/8/layout/orgChart1"/>
    <dgm:cxn modelId="{8AC13D1C-CEDE-F349-AF3F-821F10124AEA}" srcId="{5CC5B3CA-C8A4-1F4B-A92A-F62439660B62}" destId="{3B5E3B20-6C28-3C49-A1E5-6FF7B0D05799}" srcOrd="0" destOrd="0" parTransId="{6BE05A01-A4A6-AE43-976E-849467843039}" sibTransId="{61C55649-C509-A34A-A16A-70F4DEEE3CC1}"/>
    <dgm:cxn modelId="{4E5C62E8-C183-4F4D-A672-AE23FACBAC99}" type="presOf" srcId="{02882601-2468-8B41-B95E-82E5DEEC144F}" destId="{9922E605-C36B-C847-A786-8B981614C1E2}" srcOrd="0" destOrd="0" presId="urn:microsoft.com/office/officeart/2005/8/layout/orgChart1"/>
    <dgm:cxn modelId="{E7683311-63A6-4A4B-9949-B17C6BCB7794}" type="presOf" srcId="{7BDF2CA6-7987-A44C-9B77-13F3E5EECEBB}" destId="{49548945-9F5A-D544-AE72-763C63CFB88E}" srcOrd="1" destOrd="0" presId="urn:microsoft.com/office/officeart/2005/8/layout/orgChart1"/>
    <dgm:cxn modelId="{BD7C55B7-D714-D948-A300-1D1DC57806A6}" type="presOf" srcId="{E0A5FB91-7FF1-C94F-B3EB-6823262CA983}" destId="{E0C4BA4C-893E-0E42-A6B5-FA64B5E06641}" srcOrd="1" destOrd="0" presId="urn:microsoft.com/office/officeart/2005/8/layout/orgChart1"/>
    <dgm:cxn modelId="{E1A2CF9F-355E-C240-BF7B-C9228E09A85B}" srcId="{BBD56683-92B6-534F-A25A-9BA9552FA8A3}" destId="{E0A5FB91-7FF1-C94F-B3EB-6823262CA983}" srcOrd="2" destOrd="0" parTransId="{FE9DF93F-6D2D-DE48-BCA4-E124A48EAC80}" sibTransId="{D485867B-9502-344F-94A2-D8756F5EFEC9}"/>
    <dgm:cxn modelId="{790CF039-898C-7849-BFB6-304D47E75502}" type="presOf" srcId="{023BCA92-D836-8A4C-AD66-9C5F4AE8F684}" destId="{9869F9DE-5A41-4B4C-94C2-C6BB94D0A913}" srcOrd="0" destOrd="0" presId="urn:microsoft.com/office/officeart/2005/8/layout/orgChart1"/>
    <dgm:cxn modelId="{B884F945-7C31-3B4C-B84F-D5413622B9D7}" srcId="{5CC5B3CA-C8A4-1F4B-A92A-F62439660B62}" destId="{74527366-BF88-B94D-82A0-96B2B289E38A}" srcOrd="3" destOrd="0" parTransId="{5A9EFFD7-4ECA-3041-BA96-10DAEFD52D5F}" sibTransId="{B9A924B6-B08D-F146-93C1-8507A77378CA}"/>
    <dgm:cxn modelId="{08ADCBAA-7CB2-A04C-B7DD-3B5D3D755955}" type="presOf" srcId="{BF929988-A2C2-5E43-8E30-1493750589E7}" destId="{2E84F16D-2F66-284A-87AC-6127734C4EC8}" srcOrd="0" destOrd="0" presId="urn:microsoft.com/office/officeart/2005/8/layout/orgChart1"/>
    <dgm:cxn modelId="{01EFF2AA-56B2-7046-A59C-B3A920E7DEED}" srcId="{74527366-BF88-B94D-82A0-96B2B289E38A}" destId="{8829F4D3-0EA7-F44E-A6DF-3744E9CC603E}" srcOrd="2" destOrd="0" parTransId="{8161E26C-D37F-3C40-BAC4-D214C95DA6E9}" sibTransId="{C5B7B0A8-4FFA-3141-AEAB-00DF0BFC028C}"/>
    <dgm:cxn modelId="{597FF321-DAD8-A74C-B959-655397B8C293}" type="presOf" srcId="{7415D529-5A81-5842-B52A-EC4443A4BA22}" destId="{4DB6A8A4-0F1C-4644-8DC1-35627B43D60D}" srcOrd="0" destOrd="0" presId="urn:microsoft.com/office/officeart/2005/8/layout/orgChart1"/>
    <dgm:cxn modelId="{A14D4EAE-6904-9746-AC8A-0187D000CBF3}" srcId="{5CC5B3CA-C8A4-1F4B-A92A-F62439660B62}" destId="{1472D67C-A50C-A44C-868A-42A92DC4D006}" srcOrd="4" destOrd="0" parTransId="{227689D5-9B79-6545-A4A6-8CC48FE86B4E}" sibTransId="{3007E381-8029-6E4E-A821-0BDC428013C0}"/>
    <dgm:cxn modelId="{97DF93FA-C6AD-7C45-8496-9BB45649D38A}" type="presOf" srcId="{5A9EFFD7-4ECA-3041-BA96-10DAEFD52D5F}" destId="{8718B150-92B9-9346-8BDB-E9AB0E679752}" srcOrd="0" destOrd="0" presId="urn:microsoft.com/office/officeart/2005/8/layout/orgChart1"/>
    <dgm:cxn modelId="{EF83158F-E3ED-3D4C-8596-F73C43C72603}" type="presOf" srcId="{8829F4D3-0EA7-F44E-A6DF-3744E9CC603E}" destId="{7D624CBD-726B-744C-9FCC-9B05804FEB26}" srcOrd="0" destOrd="0" presId="urn:microsoft.com/office/officeart/2005/8/layout/orgChart1"/>
    <dgm:cxn modelId="{A6322DAF-4CE7-7145-BF4D-BBBF993E0831}" type="presOf" srcId="{2797EE2F-CE90-FC49-ACC5-353B99E4ED40}" destId="{279BC8E8-53EC-FF41-8252-CE0D3ABDA909}" srcOrd="1" destOrd="0" presId="urn:microsoft.com/office/officeart/2005/8/layout/orgChart1"/>
    <dgm:cxn modelId="{B44108C8-AE3B-E84F-805F-5070994D9BC2}" type="presOf" srcId="{7BDF2CA6-7987-A44C-9B77-13F3E5EECEBB}" destId="{413E58BE-92A4-6743-97D9-9A6FD157F364}" srcOrd="0" destOrd="0" presId="urn:microsoft.com/office/officeart/2005/8/layout/orgChart1"/>
    <dgm:cxn modelId="{8871E2D4-4147-5B49-B77D-35DA484E88C3}" type="presOf" srcId="{227689D5-9B79-6545-A4A6-8CC48FE86B4E}" destId="{606D69E7-6657-7247-A2E2-92FBEE93F3AD}" srcOrd="0" destOrd="0" presId="urn:microsoft.com/office/officeart/2005/8/layout/orgChart1"/>
    <dgm:cxn modelId="{077087DA-838E-2B4E-BCE8-F254A65BB5E4}" type="presOf" srcId="{BBD56683-92B6-534F-A25A-9BA9552FA8A3}" destId="{F5884EFE-B97E-3349-93E5-8A2BCD330AEC}" srcOrd="0" destOrd="0" presId="urn:microsoft.com/office/officeart/2005/8/layout/orgChart1"/>
    <dgm:cxn modelId="{D334FBD9-8E5B-7E4F-A270-E0B44AAA73C0}" type="presParOf" srcId="{2E84F16D-2F66-284A-87AC-6127734C4EC8}" destId="{D75966E7-40CB-964C-B600-96DA8B1D83CC}" srcOrd="0" destOrd="0" presId="urn:microsoft.com/office/officeart/2005/8/layout/orgChart1"/>
    <dgm:cxn modelId="{CD16E32C-9178-D543-B34A-EB41178E9D4F}" type="presParOf" srcId="{D75966E7-40CB-964C-B600-96DA8B1D83CC}" destId="{FA2C4D7B-56AA-EF44-A1B1-6FD015F5AE87}" srcOrd="0" destOrd="0" presId="urn:microsoft.com/office/officeart/2005/8/layout/orgChart1"/>
    <dgm:cxn modelId="{24C2EE32-A0E8-634B-9891-2873B578B9F8}" type="presParOf" srcId="{FA2C4D7B-56AA-EF44-A1B1-6FD015F5AE87}" destId="{6C4A720C-D1A9-2B44-973A-A71B42F8CA50}" srcOrd="0" destOrd="0" presId="urn:microsoft.com/office/officeart/2005/8/layout/orgChart1"/>
    <dgm:cxn modelId="{676C91BE-E1E5-DC4E-87FB-219D4912D09B}" type="presParOf" srcId="{FA2C4D7B-56AA-EF44-A1B1-6FD015F5AE87}" destId="{59D796B1-3E84-1D4F-8CD1-0D4DD3AB6252}" srcOrd="1" destOrd="0" presId="urn:microsoft.com/office/officeart/2005/8/layout/orgChart1"/>
    <dgm:cxn modelId="{15565BC1-09E6-9C40-A7ED-595750EA0AFE}" type="presParOf" srcId="{D75966E7-40CB-964C-B600-96DA8B1D83CC}" destId="{0348A49B-3E37-B440-BB1C-97DCFA688B35}" srcOrd="1" destOrd="0" presId="urn:microsoft.com/office/officeart/2005/8/layout/orgChart1"/>
    <dgm:cxn modelId="{6B98F36D-EF09-584E-BBEB-088847451CD4}" type="presParOf" srcId="{0348A49B-3E37-B440-BB1C-97DCFA688B35}" destId="{668DC5B8-CD14-C74B-AC1C-854585E389DF}" srcOrd="0" destOrd="0" presId="urn:microsoft.com/office/officeart/2005/8/layout/orgChart1"/>
    <dgm:cxn modelId="{48E9FB09-35C3-EA48-8712-237F2899519E}" type="presParOf" srcId="{0348A49B-3E37-B440-BB1C-97DCFA688B35}" destId="{3ABF2CCF-5BCF-454E-9AE5-762B5FA7B3B0}" srcOrd="1" destOrd="0" presId="urn:microsoft.com/office/officeart/2005/8/layout/orgChart1"/>
    <dgm:cxn modelId="{F81B1D5C-75A5-E540-9D91-C3AEF1C25DD0}" type="presParOf" srcId="{3ABF2CCF-5BCF-454E-9AE5-762B5FA7B3B0}" destId="{0D40AF30-8556-AC45-B614-EF70DE561055}" srcOrd="0" destOrd="0" presId="urn:microsoft.com/office/officeart/2005/8/layout/orgChart1"/>
    <dgm:cxn modelId="{31C42D71-8892-E64C-93E4-161495FB904E}" type="presParOf" srcId="{0D40AF30-8556-AC45-B614-EF70DE561055}" destId="{F5884EFE-B97E-3349-93E5-8A2BCD330AEC}" srcOrd="0" destOrd="0" presId="urn:microsoft.com/office/officeart/2005/8/layout/orgChart1"/>
    <dgm:cxn modelId="{4923C8EE-440E-E74B-BF9C-9662C87B3023}" type="presParOf" srcId="{0D40AF30-8556-AC45-B614-EF70DE561055}" destId="{E99640D4-B989-B846-96D2-9E69E987E709}" srcOrd="1" destOrd="0" presId="urn:microsoft.com/office/officeart/2005/8/layout/orgChart1"/>
    <dgm:cxn modelId="{ACA6DDFB-C948-3D41-80D7-A8C7EC1470E1}" type="presParOf" srcId="{3ABF2CCF-5BCF-454E-9AE5-762B5FA7B3B0}" destId="{A0D1C59F-4DB1-5840-BB72-BE5A33CFB2A4}" srcOrd="1" destOrd="0" presId="urn:microsoft.com/office/officeart/2005/8/layout/orgChart1"/>
    <dgm:cxn modelId="{BB8897E8-5455-6A42-8A84-E4538E9CCE62}" type="presParOf" srcId="{A0D1C59F-4DB1-5840-BB72-BE5A33CFB2A4}" destId="{EC997095-0180-C349-8A45-1FB58600B7BD}" srcOrd="0" destOrd="0" presId="urn:microsoft.com/office/officeart/2005/8/layout/orgChart1"/>
    <dgm:cxn modelId="{0BB947A6-585A-744A-94A0-7A9F11D87765}" type="presParOf" srcId="{A0D1C59F-4DB1-5840-BB72-BE5A33CFB2A4}" destId="{D7EECCC4-DB05-6044-B4FA-7ECA3E02686D}" srcOrd="1" destOrd="0" presId="urn:microsoft.com/office/officeart/2005/8/layout/orgChart1"/>
    <dgm:cxn modelId="{0585B697-D198-1647-BC99-5681B75B3ABC}" type="presParOf" srcId="{D7EECCC4-DB05-6044-B4FA-7ECA3E02686D}" destId="{5E0AE481-19FD-5644-A6B5-CB4182635311}" srcOrd="0" destOrd="0" presId="urn:microsoft.com/office/officeart/2005/8/layout/orgChart1"/>
    <dgm:cxn modelId="{C5D18F63-6E15-AF48-B838-FA8417808EE9}" type="presParOf" srcId="{5E0AE481-19FD-5644-A6B5-CB4182635311}" destId="{4F7E25F2-5A56-0345-9591-743B84E368BF}" srcOrd="0" destOrd="0" presId="urn:microsoft.com/office/officeart/2005/8/layout/orgChart1"/>
    <dgm:cxn modelId="{E4E7386E-7FE0-9F4C-B069-8462D1301D7F}" type="presParOf" srcId="{5E0AE481-19FD-5644-A6B5-CB4182635311}" destId="{71681932-826B-6048-8665-D37B30CECA73}" srcOrd="1" destOrd="0" presId="urn:microsoft.com/office/officeart/2005/8/layout/orgChart1"/>
    <dgm:cxn modelId="{FB692138-803F-C143-96CD-E95E51EDA99E}" type="presParOf" srcId="{D7EECCC4-DB05-6044-B4FA-7ECA3E02686D}" destId="{6204A7FA-8126-CD44-8A33-04742A0886F4}" srcOrd="1" destOrd="0" presId="urn:microsoft.com/office/officeart/2005/8/layout/orgChart1"/>
    <dgm:cxn modelId="{F55728D5-B978-8143-928F-D57B398A77D8}" type="presParOf" srcId="{D7EECCC4-DB05-6044-B4FA-7ECA3E02686D}" destId="{80463C14-03CF-9C49-81F6-FCC3ADB5BD92}" srcOrd="2" destOrd="0" presId="urn:microsoft.com/office/officeart/2005/8/layout/orgChart1"/>
    <dgm:cxn modelId="{22C38CF6-FB82-D54F-9502-81475C17753B}" type="presParOf" srcId="{A0D1C59F-4DB1-5840-BB72-BE5A33CFB2A4}" destId="{0166A67E-DAC1-BD4E-9491-056472BEED6D}" srcOrd="2" destOrd="0" presId="urn:microsoft.com/office/officeart/2005/8/layout/orgChart1"/>
    <dgm:cxn modelId="{79F5FFF8-6BA8-F749-AF2E-46EB4049CAD5}" type="presParOf" srcId="{A0D1C59F-4DB1-5840-BB72-BE5A33CFB2A4}" destId="{68B16031-AF7E-7F44-AAD4-7062F9A28D84}" srcOrd="3" destOrd="0" presId="urn:microsoft.com/office/officeart/2005/8/layout/orgChart1"/>
    <dgm:cxn modelId="{3838C26A-FB68-1241-B8BF-FEC603807B93}" type="presParOf" srcId="{68B16031-AF7E-7F44-AAD4-7062F9A28D84}" destId="{F08158C3-8DF4-A542-BE03-2877D3D25F38}" srcOrd="0" destOrd="0" presId="urn:microsoft.com/office/officeart/2005/8/layout/orgChart1"/>
    <dgm:cxn modelId="{7204B435-973C-8E47-98D0-18A8B8363EC7}" type="presParOf" srcId="{F08158C3-8DF4-A542-BE03-2877D3D25F38}" destId="{45B688B1-8DE7-A74F-94E5-6E84D5E4F499}" srcOrd="0" destOrd="0" presId="urn:microsoft.com/office/officeart/2005/8/layout/orgChart1"/>
    <dgm:cxn modelId="{8485157B-66CB-7440-8EE6-C897E59910A3}" type="presParOf" srcId="{F08158C3-8DF4-A542-BE03-2877D3D25F38}" destId="{279BC8E8-53EC-FF41-8252-CE0D3ABDA909}" srcOrd="1" destOrd="0" presId="urn:microsoft.com/office/officeart/2005/8/layout/orgChart1"/>
    <dgm:cxn modelId="{31220C51-2DC0-1A44-B4C3-25EBDFA40C61}" type="presParOf" srcId="{68B16031-AF7E-7F44-AAD4-7062F9A28D84}" destId="{E15E321F-0ED7-4B49-9273-7E1417CCB3A5}" srcOrd="1" destOrd="0" presId="urn:microsoft.com/office/officeart/2005/8/layout/orgChart1"/>
    <dgm:cxn modelId="{7D6D01C9-DAFB-3241-8BD5-967FD4E56AC0}" type="presParOf" srcId="{68B16031-AF7E-7F44-AAD4-7062F9A28D84}" destId="{71CFDB98-AB93-4A4B-8C5D-6EC2FBC83D8F}" srcOrd="2" destOrd="0" presId="urn:microsoft.com/office/officeart/2005/8/layout/orgChart1"/>
    <dgm:cxn modelId="{D6830039-8CC7-CC4D-9F6E-805DBFA84A9F}" type="presParOf" srcId="{A0D1C59F-4DB1-5840-BB72-BE5A33CFB2A4}" destId="{2337B2E3-8CA9-0540-8FEE-2598D2A3EC4F}" srcOrd="4" destOrd="0" presId="urn:microsoft.com/office/officeart/2005/8/layout/orgChart1"/>
    <dgm:cxn modelId="{7D252D85-0F6A-3B49-A6B5-64D2A5870AE3}" type="presParOf" srcId="{A0D1C59F-4DB1-5840-BB72-BE5A33CFB2A4}" destId="{7083DC34-4A44-A242-8E9A-5CF5220CDD5A}" srcOrd="5" destOrd="0" presId="urn:microsoft.com/office/officeart/2005/8/layout/orgChart1"/>
    <dgm:cxn modelId="{D6415AB1-B56F-6A4E-A0A2-F89733E636F0}" type="presParOf" srcId="{7083DC34-4A44-A242-8E9A-5CF5220CDD5A}" destId="{290A2532-2743-CF46-B9AE-E270CA99D0A8}" srcOrd="0" destOrd="0" presId="urn:microsoft.com/office/officeart/2005/8/layout/orgChart1"/>
    <dgm:cxn modelId="{13BEEE21-6315-E549-90BD-2CDA0DF1427D}" type="presParOf" srcId="{290A2532-2743-CF46-B9AE-E270CA99D0A8}" destId="{2EB28B78-78C3-B246-9A49-DF999BE4314F}" srcOrd="0" destOrd="0" presId="urn:microsoft.com/office/officeart/2005/8/layout/orgChart1"/>
    <dgm:cxn modelId="{84293548-3557-6240-9893-46DE1809750A}" type="presParOf" srcId="{290A2532-2743-CF46-B9AE-E270CA99D0A8}" destId="{E0C4BA4C-893E-0E42-A6B5-FA64B5E06641}" srcOrd="1" destOrd="0" presId="urn:microsoft.com/office/officeart/2005/8/layout/orgChart1"/>
    <dgm:cxn modelId="{EA5BB6EC-3B15-3A43-85C9-C17171B7E99E}" type="presParOf" srcId="{7083DC34-4A44-A242-8E9A-5CF5220CDD5A}" destId="{CBD5BBC2-27D1-854E-958E-31972045D4ED}" srcOrd="1" destOrd="0" presId="urn:microsoft.com/office/officeart/2005/8/layout/orgChart1"/>
    <dgm:cxn modelId="{5234B7B6-FAB4-5340-AA74-79553F672B4E}" type="presParOf" srcId="{7083DC34-4A44-A242-8E9A-5CF5220CDD5A}" destId="{D4883EF7-3348-8E48-AEF5-F534287B599B}" srcOrd="2" destOrd="0" presId="urn:microsoft.com/office/officeart/2005/8/layout/orgChart1"/>
    <dgm:cxn modelId="{F55EC209-0B3B-F142-8137-349427D3D960}" type="presParOf" srcId="{3ABF2CCF-5BCF-454E-9AE5-762B5FA7B3B0}" destId="{570064F1-FA58-C64B-B17F-49D6A9F65DE4}" srcOrd="2" destOrd="0" presId="urn:microsoft.com/office/officeart/2005/8/layout/orgChart1"/>
    <dgm:cxn modelId="{30B61401-EA1A-BD45-BD99-44E62EE5E661}" type="presParOf" srcId="{0348A49B-3E37-B440-BB1C-97DCFA688B35}" destId="{8718B150-92B9-9346-8BDB-E9AB0E679752}" srcOrd="2" destOrd="0" presId="urn:microsoft.com/office/officeart/2005/8/layout/orgChart1"/>
    <dgm:cxn modelId="{4E4DB3DF-1F58-B449-B36B-DA201C2D05FE}" type="presParOf" srcId="{0348A49B-3E37-B440-BB1C-97DCFA688B35}" destId="{19818840-FD4D-2543-9374-B2AD8F4C4D5F}" srcOrd="3" destOrd="0" presId="urn:microsoft.com/office/officeart/2005/8/layout/orgChart1"/>
    <dgm:cxn modelId="{88219D3C-0BDB-964B-B4B2-90A7CAADAB28}" type="presParOf" srcId="{19818840-FD4D-2543-9374-B2AD8F4C4D5F}" destId="{485E64F3-C6F8-714F-99AE-DFCAA473A538}" srcOrd="0" destOrd="0" presId="urn:microsoft.com/office/officeart/2005/8/layout/orgChart1"/>
    <dgm:cxn modelId="{747E27A3-C29F-8840-B533-C9C5334ED2DF}" type="presParOf" srcId="{485E64F3-C6F8-714F-99AE-DFCAA473A538}" destId="{04CD2C29-7173-AD4E-8FED-3538DEBB15EF}" srcOrd="0" destOrd="0" presId="urn:microsoft.com/office/officeart/2005/8/layout/orgChart1"/>
    <dgm:cxn modelId="{1FCB2763-98C1-A043-A87C-6E964367AA91}" type="presParOf" srcId="{485E64F3-C6F8-714F-99AE-DFCAA473A538}" destId="{DA039A19-0592-2F47-B386-16076F64EC5D}" srcOrd="1" destOrd="0" presId="urn:microsoft.com/office/officeart/2005/8/layout/orgChart1"/>
    <dgm:cxn modelId="{766300A4-6B1F-E84E-9332-6B485349ABD1}" type="presParOf" srcId="{19818840-FD4D-2543-9374-B2AD8F4C4D5F}" destId="{59AFFE70-CB69-534E-9442-1ABD331E8909}" srcOrd="1" destOrd="0" presId="urn:microsoft.com/office/officeart/2005/8/layout/orgChart1"/>
    <dgm:cxn modelId="{4CC9FD52-7C80-3345-A45F-CFEB73EB05E3}" type="presParOf" srcId="{59AFFE70-CB69-534E-9442-1ABD331E8909}" destId="{98B6B705-BE0A-5544-86BE-A7E2A3131038}" srcOrd="0" destOrd="0" presId="urn:microsoft.com/office/officeart/2005/8/layout/orgChart1"/>
    <dgm:cxn modelId="{11BA228C-9254-1A4D-8D2E-48325FA7FF1D}" type="presParOf" srcId="{59AFFE70-CB69-534E-9442-1ABD331E8909}" destId="{54973704-0559-2445-94B3-50902746A48C}" srcOrd="1" destOrd="0" presId="urn:microsoft.com/office/officeart/2005/8/layout/orgChart1"/>
    <dgm:cxn modelId="{6BFB1971-5DD0-1C4D-B1C3-84F9D9F9BC07}" type="presParOf" srcId="{54973704-0559-2445-94B3-50902746A48C}" destId="{F3D0165E-D006-C841-A955-44D9CD8B0281}" srcOrd="0" destOrd="0" presId="urn:microsoft.com/office/officeart/2005/8/layout/orgChart1"/>
    <dgm:cxn modelId="{8E4A7145-DABD-F440-8170-3BD83AB09684}" type="presParOf" srcId="{F3D0165E-D006-C841-A955-44D9CD8B0281}" destId="{A7BB66E4-DAB3-5D4C-A8FE-FC67BD1EC6C6}" srcOrd="0" destOrd="0" presId="urn:microsoft.com/office/officeart/2005/8/layout/orgChart1"/>
    <dgm:cxn modelId="{532D9D9B-1F02-7A48-86EB-87E642B8FC8D}" type="presParOf" srcId="{F3D0165E-D006-C841-A955-44D9CD8B0281}" destId="{AAC46CB5-90EA-1146-A74F-46E2A990F4C8}" srcOrd="1" destOrd="0" presId="urn:microsoft.com/office/officeart/2005/8/layout/orgChart1"/>
    <dgm:cxn modelId="{C7CA62D2-66FE-0B43-A80A-18EE837DAFC8}" type="presParOf" srcId="{54973704-0559-2445-94B3-50902746A48C}" destId="{6B0FA74B-A582-0C4B-B1CC-0E16610843CB}" srcOrd="1" destOrd="0" presId="urn:microsoft.com/office/officeart/2005/8/layout/orgChart1"/>
    <dgm:cxn modelId="{A419A26A-FBAD-434E-99E8-4CB005FC5788}" type="presParOf" srcId="{54973704-0559-2445-94B3-50902746A48C}" destId="{7FF4D86A-1F94-B746-9051-03933EBC28C9}" srcOrd="2" destOrd="0" presId="urn:microsoft.com/office/officeart/2005/8/layout/orgChart1"/>
    <dgm:cxn modelId="{6509ED90-943A-E948-B69E-E3CFD2DAF619}" type="presParOf" srcId="{59AFFE70-CB69-534E-9442-1ABD331E8909}" destId="{4C8CEA03-029D-F34D-9990-787F0FDF1AA4}" srcOrd="2" destOrd="0" presId="urn:microsoft.com/office/officeart/2005/8/layout/orgChart1"/>
    <dgm:cxn modelId="{AE7F2C91-4442-AE40-B619-27550ED8CDA5}" type="presParOf" srcId="{59AFFE70-CB69-534E-9442-1ABD331E8909}" destId="{95DBD01C-3AB3-5647-9D21-E542FD83741D}" srcOrd="3" destOrd="0" presId="urn:microsoft.com/office/officeart/2005/8/layout/orgChart1"/>
    <dgm:cxn modelId="{4EB7B870-532B-AC40-9016-3F8A33EF505B}" type="presParOf" srcId="{95DBD01C-3AB3-5647-9D21-E542FD83741D}" destId="{3D34E437-35F0-3644-B236-DAD37F4F34FB}" srcOrd="0" destOrd="0" presId="urn:microsoft.com/office/officeart/2005/8/layout/orgChart1"/>
    <dgm:cxn modelId="{BDBF98DE-65CD-7A44-B63F-A3ED1520875C}" type="presParOf" srcId="{3D34E437-35F0-3644-B236-DAD37F4F34FB}" destId="{5CBCE3B5-F308-804B-BD75-F53D1CCAA067}" srcOrd="0" destOrd="0" presId="urn:microsoft.com/office/officeart/2005/8/layout/orgChart1"/>
    <dgm:cxn modelId="{4ED292E0-87A3-E94B-B137-61A5528B2EE0}" type="presParOf" srcId="{3D34E437-35F0-3644-B236-DAD37F4F34FB}" destId="{9069C047-F3C3-BE40-AA3E-2A3CE108C1C6}" srcOrd="1" destOrd="0" presId="urn:microsoft.com/office/officeart/2005/8/layout/orgChart1"/>
    <dgm:cxn modelId="{01A12BDF-FD25-4E4E-B6DF-35EEFE299F0B}" type="presParOf" srcId="{95DBD01C-3AB3-5647-9D21-E542FD83741D}" destId="{963D3C0A-5D1C-C44F-8B5D-7ED57182B7D4}" srcOrd="1" destOrd="0" presId="urn:microsoft.com/office/officeart/2005/8/layout/orgChart1"/>
    <dgm:cxn modelId="{0E3B7D8E-8777-DB4B-90D0-45BA00DB4CB7}" type="presParOf" srcId="{95DBD01C-3AB3-5647-9D21-E542FD83741D}" destId="{A8CFBBC8-CC42-9E46-9F64-E0F4504A509E}" srcOrd="2" destOrd="0" presId="urn:microsoft.com/office/officeart/2005/8/layout/orgChart1"/>
    <dgm:cxn modelId="{94A28C42-6224-CE47-8ED8-DDFC600AC886}" type="presParOf" srcId="{59AFFE70-CB69-534E-9442-1ABD331E8909}" destId="{F0709942-8692-9E43-BD89-906FFBBFD418}" srcOrd="4" destOrd="0" presId="urn:microsoft.com/office/officeart/2005/8/layout/orgChart1"/>
    <dgm:cxn modelId="{32A61B50-EED7-E144-BE83-5E3CE6EB9149}" type="presParOf" srcId="{59AFFE70-CB69-534E-9442-1ABD331E8909}" destId="{FC3810F0-8677-4040-B90A-45F8383674ED}" srcOrd="5" destOrd="0" presId="urn:microsoft.com/office/officeart/2005/8/layout/orgChart1"/>
    <dgm:cxn modelId="{FF265763-0761-7D41-B8D6-41A0172CFCA2}" type="presParOf" srcId="{FC3810F0-8677-4040-B90A-45F8383674ED}" destId="{D5FF0D54-2F03-B147-83AB-B99DE19E3CD8}" srcOrd="0" destOrd="0" presId="urn:microsoft.com/office/officeart/2005/8/layout/orgChart1"/>
    <dgm:cxn modelId="{50342E88-0282-EB45-82DC-47DF67A0E395}" type="presParOf" srcId="{D5FF0D54-2F03-B147-83AB-B99DE19E3CD8}" destId="{7D624CBD-726B-744C-9FCC-9B05804FEB26}" srcOrd="0" destOrd="0" presId="urn:microsoft.com/office/officeart/2005/8/layout/orgChart1"/>
    <dgm:cxn modelId="{F8882646-FD4E-3F4F-88F5-73FA8D2F082B}" type="presParOf" srcId="{D5FF0D54-2F03-B147-83AB-B99DE19E3CD8}" destId="{8BE16CC2-7B6D-FC40-ACDE-ED673FFE5D08}" srcOrd="1" destOrd="0" presId="urn:microsoft.com/office/officeart/2005/8/layout/orgChart1"/>
    <dgm:cxn modelId="{76FC3477-C36D-B94A-A162-6C541A99D496}" type="presParOf" srcId="{FC3810F0-8677-4040-B90A-45F8383674ED}" destId="{970549F9-CEF9-5146-9FE8-430E4E4841C6}" srcOrd="1" destOrd="0" presId="urn:microsoft.com/office/officeart/2005/8/layout/orgChart1"/>
    <dgm:cxn modelId="{C9008249-1C62-9F45-9308-075C84EDA7AF}" type="presParOf" srcId="{FC3810F0-8677-4040-B90A-45F8383674ED}" destId="{CABF547B-9539-2145-87AC-BC372630796F}" srcOrd="2" destOrd="0" presId="urn:microsoft.com/office/officeart/2005/8/layout/orgChart1"/>
    <dgm:cxn modelId="{2A0EE7D3-8523-7F40-81BE-DB4590DDEDCB}" type="presParOf" srcId="{19818840-FD4D-2543-9374-B2AD8F4C4D5F}" destId="{ADB756F8-0178-4E4C-9F68-DA2D52F7B66E}" srcOrd="2" destOrd="0" presId="urn:microsoft.com/office/officeart/2005/8/layout/orgChart1"/>
    <dgm:cxn modelId="{80ECB1F9-EF19-6B41-BBD9-66B9E270E2C1}" type="presParOf" srcId="{0348A49B-3E37-B440-BB1C-97DCFA688B35}" destId="{606D69E7-6657-7247-A2E2-92FBEE93F3AD}" srcOrd="4" destOrd="0" presId="urn:microsoft.com/office/officeart/2005/8/layout/orgChart1"/>
    <dgm:cxn modelId="{28576774-50CE-834D-ADED-7EC65F3C806B}" type="presParOf" srcId="{0348A49B-3E37-B440-BB1C-97DCFA688B35}" destId="{437F84CE-3E05-574E-9A71-D45AC559218F}" srcOrd="5" destOrd="0" presId="urn:microsoft.com/office/officeart/2005/8/layout/orgChart1"/>
    <dgm:cxn modelId="{B76DD33C-5D7A-3C43-8924-2021650F6512}" type="presParOf" srcId="{437F84CE-3E05-574E-9A71-D45AC559218F}" destId="{47E24CE1-CE71-514A-AB8F-125F2ED60201}" srcOrd="0" destOrd="0" presId="urn:microsoft.com/office/officeart/2005/8/layout/orgChart1"/>
    <dgm:cxn modelId="{09E0342A-C187-594A-ABEE-D2682626D885}" type="presParOf" srcId="{47E24CE1-CE71-514A-AB8F-125F2ED60201}" destId="{84BBEBA2-9CD6-6C48-860C-E40C237D8F1D}" srcOrd="0" destOrd="0" presId="urn:microsoft.com/office/officeart/2005/8/layout/orgChart1"/>
    <dgm:cxn modelId="{84CFD00B-B954-2A43-8A72-42E12BEE8F4D}" type="presParOf" srcId="{47E24CE1-CE71-514A-AB8F-125F2ED60201}" destId="{03FFF017-3C36-0548-97DA-A0E737096FA5}" srcOrd="1" destOrd="0" presId="urn:microsoft.com/office/officeart/2005/8/layout/orgChart1"/>
    <dgm:cxn modelId="{4717DADE-A26C-E448-98EA-97E9E5D915F5}" type="presParOf" srcId="{437F84CE-3E05-574E-9A71-D45AC559218F}" destId="{D8A7E682-C677-0F49-8597-87BCE55B7394}" srcOrd="1" destOrd="0" presId="urn:microsoft.com/office/officeart/2005/8/layout/orgChart1"/>
    <dgm:cxn modelId="{5F6DF887-6190-CC4A-9E6E-E9D63AD3DC78}" type="presParOf" srcId="{D8A7E682-C677-0F49-8597-87BCE55B7394}" destId="{4DB6A8A4-0F1C-4644-8DC1-35627B43D60D}" srcOrd="0" destOrd="0" presId="urn:microsoft.com/office/officeart/2005/8/layout/orgChart1"/>
    <dgm:cxn modelId="{7D0D3978-CD2E-3B4C-B9E6-689EBA5AC666}" type="presParOf" srcId="{D8A7E682-C677-0F49-8597-87BCE55B7394}" destId="{391AF619-9A1B-A746-82A1-383348B8529E}" srcOrd="1" destOrd="0" presId="urn:microsoft.com/office/officeart/2005/8/layout/orgChart1"/>
    <dgm:cxn modelId="{4A84DB60-B6A8-7B47-8C44-F1E04D78AF6C}" type="presParOf" srcId="{391AF619-9A1B-A746-82A1-383348B8529E}" destId="{91CD6E15-4693-1545-9E88-2E198D0B5CEF}" srcOrd="0" destOrd="0" presId="urn:microsoft.com/office/officeart/2005/8/layout/orgChart1"/>
    <dgm:cxn modelId="{54FA16D8-B999-BF44-A5F4-7EE5A1793C43}" type="presParOf" srcId="{91CD6E15-4693-1545-9E88-2E198D0B5CEF}" destId="{413E58BE-92A4-6743-97D9-9A6FD157F364}" srcOrd="0" destOrd="0" presId="urn:microsoft.com/office/officeart/2005/8/layout/orgChart1"/>
    <dgm:cxn modelId="{C7F7299D-5493-4C44-A657-CB682D9262EA}" type="presParOf" srcId="{91CD6E15-4693-1545-9E88-2E198D0B5CEF}" destId="{49548945-9F5A-D544-AE72-763C63CFB88E}" srcOrd="1" destOrd="0" presId="urn:microsoft.com/office/officeart/2005/8/layout/orgChart1"/>
    <dgm:cxn modelId="{73C3D90E-1152-E248-AAD0-39057CADA54D}" type="presParOf" srcId="{391AF619-9A1B-A746-82A1-383348B8529E}" destId="{621527C6-D1F7-A44E-AE2F-22C055B93813}" srcOrd="1" destOrd="0" presId="urn:microsoft.com/office/officeart/2005/8/layout/orgChart1"/>
    <dgm:cxn modelId="{73FA7200-8AA5-E840-AC3C-E7ACB9EFF600}" type="presParOf" srcId="{391AF619-9A1B-A746-82A1-383348B8529E}" destId="{8BFAE76E-A215-8443-8F24-4B6F4EE37337}" srcOrd="2" destOrd="0" presId="urn:microsoft.com/office/officeart/2005/8/layout/orgChart1"/>
    <dgm:cxn modelId="{1245FC55-7D27-ED4E-9C03-57D19B95A504}" type="presParOf" srcId="{D8A7E682-C677-0F49-8597-87BCE55B7394}" destId="{9922E605-C36B-C847-A786-8B981614C1E2}" srcOrd="2" destOrd="0" presId="urn:microsoft.com/office/officeart/2005/8/layout/orgChart1"/>
    <dgm:cxn modelId="{6A1F73FE-E517-F349-81BA-138A4C1F9CE5}" type="presParOf" srcId="{D8A7E682-C677-0F49-8597-87BCE55B7394}" destId="{12D943AF-BA5D-4D44-B904-103D30788A20}" srcOrd="3" destOrd="0" presId="urn:microsoft.com/office/officeart/2005/8/layout/orgChart1"/>
    <dgm:cxn modelId="{E7F2C9C8-9DC0-244D-BAC2-BA8FA4A930FE}" type="presParOf" srcId="{12D943AF-BA5D-4D44-B904-103D30788A20}" destId="{3C7E7B76-7284-CC47-8A1A-3385EDFCDE5A}" srcOrd="0" destOrd="0" presId="urn:microsoft.com/office/officeart/2005/8/layout/orgChart1"/>
    <dgm:cxn modelId="{FB7FEACA-C7E4-534D-833D-EC1F1033F027}" type="presParOf" srcId="{3C7E7B76-7284-CC47-8A1A-3385EDFCDE5A}" destId="{62254A9A-0DC6-5745-8B1F-8D8B5370573F}" srcOrd="0" destOrd="0" presId="urn:microsoft.com/office/officeart/2005/8/layout/orgChart1"/>
    <dgm:cxn modelId="{A2EDAB4A-AE0B-0849-87E1-C8681A17D7F8}" type="presParOf" srcId="{3C7E7B76-7284-CC47-8A1A-3385EDFCDE5A}" destId="{F0EFC79F-4241-AB47-A067-D87007163BD5}" srcOrd="1" destOrd="0" presId="urn:microsoft.com/office/officeart/2005/8/layout/orgChart1"/>
    <dgm:cxn modelId="{AE3D958B-7D3B-AA4D-86D4-EB0DDA9C247A}" type="presParOf" srcId="{12D943AF-BA5D-4D44-B904-103D30788A20}" destId="{8C53666F-FDF0-CA41-9720-6CE3F2FDDDAF}" srcOrd="1" destOrd="0" presId="urn:microsoft.com/office/officeart/2005/8/layout/orgChart1"/>
    <dgm:cxn modelId="{825FECE7-CE97-2448-A65B-772F76107519}" type="presParOf" srcId="{12D943AF-BA5D-4D44-B904-103D30788A20}" destId="{6A327E34-7584-C74C-92D5-4F093D1C3D6E}" srcOrd="2" destOrd="0" presId="urn:microsoft.com/office/officeart/2005/8/layout/orgChart1"/>
    <dgm:cxn modelId="{DCD87765-9318-0948-9F5D-ACE7B2B7013A}" type="presParOf" srcId="{D8A7E682-C677-0F49-8597-87BCE55B7394}" destId="{AE9769ED-4F17-8444-82EC-97FC1687E47A}" srcOrd="4" destOrd="0" presId="urn:microsoft.com/office/officeart/2005/8/layout/orgChart1"/>
    <dgm:cxn modelId="{FCD536A7-820C-A849-983D-13D501C95C5F}" type="presParOf" srcId="{D8A7E682-C677-0F49-8597-87BCE55B7394}" destId="{8B528E63-288E-3B4B-94DF-04EFD517893F}" srcOrd="5" destOrd="0" presId="urn:microsoft.com/office/officeart/2005/8/layout/orgChart1"/>
    <dgm:cxn modelId="{22B3D84F-38FD-8C4F-BB32-A940CE062DE3}" type="presParOf" srcId="{8B528E63-288E-3B4B-94DF-04EFD517893F}" destId="{122FE946-1FF3-9544-A07F-299D071044A0}" srcOrd="0" destOrd="0" presId="urn:microsoft.com/office/officeart/2005/8/layout/orgChart1"/>
    <dgm:cxn modelId="{45E6ECC3-C419-6047-9E2E-8626629E9D0D}" type="presParOf" srcId="{122FE946-1FF3-9544-A07F-299D071044A0}" destId="{5F402802-21D9-C941-9E9C-6C6B18D0863A}" srcOrd="0" destOrd="0" presId="urn:microsoft.com/office/officeart/2005/8/layout/orgChart1"/>
    <dgm:cxn modelId="{1597DE7B-67D9-F04B-AE3C-46ED1C74C68A}" type="presParOf" srcId="{122FE946-1FF3-9544-A07F-299D071044A0}" destId="{5662CA26-315F-524A-9AFE-2D6E870EBA78}" srcOrd="1" destOrd="0" presId="urn:microsoft.com/office/officeart/2005/8/layout/orgChart1"/>
    <dgm:cxn modelId="{49D68227-81BA-DC4A-9214-773BC987835C}" type="presParOf" srcId="{8B528E63-288E-3B4B-94DF-04EFD517893F}" destId="{059E74F6-3D57-6848-9CCA-AB29C2F568DF}" srcOrd="1" destOrd="0" presId="urn:microsoft.com/office/officeart/2005/8/layout/orgChart1"/>
    <dgm:cxn modelId="{39876104-FDD4-4A49-A7B5-167D54ECC019}" type="presParOf" srcId="{8B528E63-288E-3B4B-94DF-04EFD517893F}" destId="{EE1A0D61-8D60-B247-9643-FB0C22B9F87E}" srcOrd="2" destOrd="0" presId="urn:microsoft.com/office/officeart/2005/8/layout/orgChart1"/>
    <dgm:cxn modelId="{FCF92E7D-22DA-AF43-9B9D-2EEAD3DB412F}" type="presParOf" srcId="{437F84CE-3E05-574E-9A71-D45AC559218F}" destId="{AB438A00-3F30-BC45-945A-49E3891E639E}" srcOrd="2" destOrd="0" presId="urn:microsoft.com/office/officeart/2005/8/layout/orgChart1"/>
    <dgm:cxn modelId="{3D25FC1F-27C4-134C-BC6D-E9A6B301A741}" type="presParOf" srcId="{D75966E7-40CB-964C-B600-96DA8B1D83CC}" destId="{C9FFAAB6-3611-1943-AC17-C2FD6DF664CE}" srcOrd="2" destOrd="0" presId="urn:microsoft.com/office/officeart/2005/8/layout/orgChart1"/>
    <dgm:cxn modelId="{98EC11F6-797E-6945-B9E3-11AA19B85DF5}" type="presParOf" srcId="{C9FFAAB6-3611-1943-AC17-C2FD6DF664CE}" destId="{4EC1074B-C24F-1340-9AC3-C5F88CB533A2}" srcOrd="0" destOrd="0" presId="urn:microsoft.com/office/officeart/2005/8/layout/orgChart1"/>
    <dgm:cxn modelId="{3283C2B5-5A8C-0942-AB85-8EC647D95281}" type="presParOf" srcId="{C9FFAAB6-3611-1943-AC17-C2FD6DF664CE}" destId="{6188343A-5F7C-5149-8671-A19F583899A1}" srcOrd="1" destOrd="0" presId="urn:microsoft.com/office/officeart/2005/8/layout/orgChart1"/>
    <dgm:cxn modelId="{11CC203C-DB29-6645-B524-908DBDCB5822}" type="presParOf" srcId="{6188343A-5F7C-5149-8671-A19F583899A1}" destId="{1A30E1D9-2C6E-5E43-BAD2-DF4EC91FA67E}" srcOrd="0" destOrd="0" presId="urn:microsoft.com/office/officeart/2005/8/layout/orgChart1"/>
    <dgm:cxn modelId="{8CA6A398-B118-194C-A0CE-A41CE8052BC4}" type="presParOf" srcId="{1A30E1D9-2C6E-5E43-BAD2-DF4EC91FA67E}" destId="{B8853A8D-45F6-6E4A-9966-67DD1733A4F2}" srcOrd="0" destOrd="0" presId="urn:microsoft.com/office/officeart/2005/8/layout/orgChart1"/>
    <dgm:cxn modelId="{68D52FFF-9003-F445-B17D-32AB171C7176}" type="presParOf" srcId="{1A30E1D9-2C6E-5E43-BAD2-DF4EC91FA67E}" destId="{AA84C8C8-370C-C942-9D98-24B680764FE2}" srcOrd="1" destOrd="0" presId="urn:microsoft.com/office/officeart/2005/8/layout/orgChart1"/>
    <dgm:cxn modelId="{9DC2F881-BAAB-3B4F-BE16-259E815C5383}" type="presParOf" srcId="{6188343A-5F7C-5149-8671-A19F583899A1}" destId="{5C7463F0-1BD4-004C-B99F-75582F3545ED}" srcOrd="1" destOrd="0" presId="urn:microsoft.com/office/officeart/2005/8/layout/orgChart1"/>
    <dgm:cxn modelId="{484477AD-9614-C141-BFE4-171F6384E7E5}" type="presParOf" srcId="{6188343A-5F7C-5149-8671-A19F583899A1}" destId="{0B967630-261B-F64D-90CD-E15B90438582}" srcOrd="2" destOrd="0" presId="urn:microsoft.com/office/officeart/2005/8/layout/orgChart1"/>
    <dgm:cxn modelId="{A51CDC8F-5EBC-2645-9B56-4789B33310D2}" type="presParOf" srcId="{C9FFAAB6-3611-1943-AC17-C2FD6DF664CE}" destId="{292AEAF1-D7B1-1A41-A3CF-2AE2C8059A42}" srcOrd="2" destOrd="0" presId="urn:microsoft.com/office/officeart/2005/8/layout/orgChart1"/>
    <dgm:cxn modelId="{0B804940-5821-0444-875B-9710E757195C}" type="presParOf" srcId="{C9FFAAB6-3611-1943-AC17-C2FD6DF664CE}" destId="{0C4CC8B8-FF3C-104A-BADC-6DE401EAE683}" srcOrd="3" destOrd="0" presId="urn:microsoft.com/office/officeart/2005/8/layout/orgChart1"/>
    <dgm:cxn modelId="{E260C592-B654-B840-86D4-92F63EEC0D5B}" type="presParOf" srcId="{0C4CC8B8-FF3C-104A-BADC-6DE401EAE683}" destId="{118B6915-9FBD-D941-8F54-86381FBDA3FF}" srcOrd="0" destOrd="0" presId="urn:microsoft.com/office/officeart/2005/8/layout/orgChart1"/>
    <dgm:cxn modelId="{117E8BC9-95E4-204F-98CD-3B68058958BD}" type="presParOf" srcId="{118B6915-9FBD-D941-8F54-86381FBDA3FF}" destId="{9869F9DE-5A41-4B4C-94C2-C6BB94D0A913}" srcOrd="0" destOrd="0" presId="urn:microsoft.com/office/officeart/2005/8/layout/orgChart1"/>
    <dgm:cxn modelId="{7FD5DC12-C34B-9140-8E73-70618C2019B1}" type="presParOf" srcId="{118B6915-9FBD-D941-8F54-86381FBDA3FF}" destId="{9BC47A93-EA1D-D740-A6D9-D5BF88C862D7}" srcOrd="1" destOrd="0" presId="urn:microsoft.com/office/officeart/2005/8/layout/orgChart1"/>
    <dgm:cxn modelId="{21388ADA-2FA5-2742-A904-ABF0AB97DC2E}" type="presParOf" srcId="{0C4CC8B8-FF3C-104A-BADC-6DE401EAE683}" destId="{F5BB63F1-57C1-CC46-BEE0-5328F526C0B4}" srcOrd="1" destOrd="0" presId="urn:microsoft.com/office/officeart/2005/8/layout/orgChart1"/>
    <dgm:cxn modelId="{5D731AAB-80B3-214A-80E4-A56D9CBDEEC2}" type="presParOf" srcId="{0C4CC8B8-FF3C-104A-BADC-6DE401EAE683}" destId="{598D6CDB-3955-694D-B5E7-E36B57EE580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2AEAF1-D7B1-1A41-A3CF-2AE2C8059A42}">
      <dsp:nvSpPr>
        <dsp:cNvPr id="0" name=""/>
        <dsp:cNvSpPr/>
      </dsp:nvSpPr>
      <dsp:spPr>
        <a:xfrm>
          <a:off x="2945541" y="484158"/>
          <a:ext cx="100988" cy="442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425"/>
              </a:lnTo>
              <a:lnTo>
                <a:pt x="100988" y="44242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1074B-C24F-1340-9AC3-C5F88CB533A2}">
      <dsp:nvSpPr>
        <dsp:cNvPr id="0" name=""/>
        <dsp:cNvSpPr/>
      </dsp:nvSpPr>
      <dsp:spPr>
        <a:xfrm>
          <a:off x="2844553" y="484158"/>
          <a:ext cx="100988" cy="442425"/>
        </a:xfrm>
        <a:custGeom>
          <a:avLst/>
          <a:gdLst/>
          <a:ahLst/>
          <a:cxnLst/>
          <a:rect l="0" t="0" r="0" b="0"/>
          <a:pathLst>
            <a:path>
              <a:moveTo>
                <a:pt x="100988" y="0"/>
              </a:moveTo>
              <a:lnTo>
                <a:pt x="100988" y="442425"/>
              </a:lnTo>
              <a:lnTo>
                <a:pt x="0" y="44242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9769ED-4F17-8444-82EC-97FC1687E47A}">
      <dsp:nvSpPr>
        <dsp:cNvPr id="0" name=""/>
        <dsp:cNvSpPr/>
      </dsp:nvSpPr>
      <dsp:spPr>
        <a:xfrm>
          <a:off x="3724595" y="1849906"/>
          <a:ext cx="144269" cy="1808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8173"/>
              </a:lnTo>
              <a:lnTo>
                <a:pt x="144269" y="180817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22E605-C36B-C847-A786-8B981614C1E2}">
      <dsp:nvSpPr>
        <dsp:cNvPr id="0" name=""/>
        <dsp:cNvSpPr/>
      </dsp:nvSpPr>
      <dsp:spPr>
        <a:xfrm>
          <a:off x="3724595" y="1849906"/>
          <a:ext cx="144269" cy="1125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5299"/>
              </a:lnTo>
              <a:lnTo>
                <a:pt x="144269" y="112529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B6A8A4-0F1C-4644-8DC1-35627B43D60D}">
      <dsp:nvSpPr>
        <dsp:cNvPr id="0" name=""/>
        <dsp:cNvSpPr/>
      </dsp:nvSpPr>
      <dsp:spPr>
        <a:xfrm>
          <a:off x="3724595" y="1849906"/>
          <a:ext cx="144269" cy="442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425"/>
              </a:lnTo>
              <a:lnTo>
                <a:pt x="144269" y="44242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D69E7-6657-7247-A2E2-92FBEE93F3AD}">
      <dsp:nvSpPr>
        <dsp:cNvPr id="0" name=""/>
        <dsp:cNvSpPr/>
      </dsp:nvSpPr>
      <dsp:spPr>
        <a:xfrm>
          <a:off x="2945541" y="484158"/>
          <a:ext cx="1163771" cy="884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3862"/>
              </a:lnTo>
              <a:lnTo>
                <a:pt x="1163771" y="783862"/>
              </a:lnTo>
              <a:lnTo>
                <a:pt x="1163771" y="8848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09942-8692-9E43-BD89-906FFBBFD418}">
      <dsp:nvSpPr>
        <dsp:cNvPr id="0" name=""/>
        <dsp:cNvSpPr/>
      </dsp:nvSpPr>
      <dsp:spPr>
        <a:xfrm>
          <a:off x="2560824" y="1849906"/>
          <a:ext cx="144269" cy="1808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8173"/>
              </a:lnTo>
              <a:lnTo>
                <a:pt x="144269" y="180817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8CEA03-029D-F34D-9990-787F0FDF1AA4}">
      <dsp:nvSpPr>
        <dsp:cNvPr id="0" name=""/>
        <dsp:cNvSpPr/>
      </dsp:nvSpPr>
      <dsp:spPr>
        <a:xfrm>
          <a:off x="2560824" y="1849906"/>
          <a:ext cx="144269" cy="1125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5299"/>
              </a:lnTo>
              <a:lnTo>
                <a:pt x="144269" y="112529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6B705-BE0A-5544-86BE-A7E2A3131038}">
      <dsp:nvSpPr>
        <dsp:cNvPr id="0" name=""/>
        <dsp:cNvSpPr/>
      </dsp:nvSpPr>
      <dsp:spPr>
        <a:xfrm>
          <a:off x="2560824" y="1849906"/>
          <a:ext cx="144269" cy="442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425"/>
              </a:lnTo>
              <a:lnTo>
                <a:pt x="144269" y="44242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18B150-92B9-9346-8BDB-E9AB0E679752}">
      <dsp:nvSpPr>
        <dsp:cNvPr id="0" name=""/>
        <dsp:cNvSpPr/>
      </dsp:nvSpPr>
      <dsp:spPr>
        <a:xfrm>
          <a:off x="2899821" y="484158"/>
          <a:ext cx="91440" cy="8848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848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7B2E3-8CA9-0540-8FEE-2598D2A3EC4F}">
      <dsp:nvSpPr>
        <dsp:cNvPr id="0" name=""/>
        <dsp:cNvSpPr/>
      </dsp:nvSpPr>
      <dsp:spPr>
        <a:xfrm>
          <a:off x="1397052" y="1849906"/>
          <a:ext cx="144269" cy="1808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8173"/>
              </a:lnTo>
              <a:lnTo>
                <a:pt x="144269" y="180817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6A67E-DAC1-BD4E-9491-056472BEED6D}">
      <dsp:nvSpPr>
        <dsp:cNvPr id="0" name=""/>
        <dsp:cNvSpPr/>
      </dsp:nvSpPr>
      <dsp:spPr>
        <a:xfrm>
          <a:off x="1397052" y="1849906"/>
          <a:ext cx="144269" cy="1125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5299"/>
              </a:lnTo>
              <a:lnTo>
                <a:pt x="144269" y="112529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97095-0180-C349-8A45-1FB58600B7BD}">
      <dsp:nvSpPr>
        <dsp:cNvPr id="0" name=""/>
        <dsp:cNvSpPr/>
      </dsp:nvSpPr>
      <dsp:spPr>
        <a:xfrm>
          <a:off x="1397052" y="1849906"/>
          <a:ext cx="144269" cy="442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425"/>
              </a:lnTo>
              <a:lnTo>
                <a:pt x="144269" y="44242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8DC5B8-CD14-C74B-AC1C-854585E389DF}">
      <dsp:nvSpPr>
        <dsp:cNvPr id="0" name=""/>
        <dsp:cNvSpPr/>
      </dsp:nvSpPr>
      <dsp:spPr>
        <a:xfrm>
          <a:off x="1781770" y="484158"/>
          <a:ext cx="1163771" cy="884850"/>
        </a:xfrm>
        <a:custGeom>
          <a:avLst/>
          <a:gdLst/>
          <a:ahLst/>
          <a:cxnLst/>
          <a:rect l="0" t="0" r="0" b="0"/>
          <a:pathLst>
            <a:path>
              <a:moveTo>
                <a:pt x="1163771" y="0"/>
              </a:moveTo>
              <a:lnTo>
                <a:pt x="1163771" y="783862"/>
              </a:lnTo>
              <a:lnTo>
                <a:pt x="0" y="783862"/>
              </a:lnTo>
              <a:lnTo>
                <a:pt x="0" y="8848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A720C-D1A9-2B44-973A-A71B42F8CA50}">
      <dsp:nvSpPr>
        <dsp:cNvPr id="0" name=""/>
        <dsp:cNvSpPr/>
      </dsp:nvSpPr>
      <dsp:spPr>
        <a:xfrm>
          <a:off x="2464644" y="3261"/>
          <a:ext cx="961794" cy="4808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Project</a:t>
          </a:r>
          <a:endParaRPr lang="en-US" sz="1700" kern="1200" dirty="0"/>
        </a:p>
      </dsp:txBody>
      <dsp:txXfrm>
        <a:off x="2464644" y="3261"/>
        <a:ext cx="961794" cy="480897"/>
      </dsp:txXfrm>
    </dsp:sp>
    <dsp:sp modelId="{F5884EFE-B97E-3349-93E5-8A2BCD330AEC}">
      <dsp:nvSpPr>
        <dsp:cNvPr id="0" name=""/>
        <dsp:cNvSpPr/>
      </dsp:nvSpPr>
      <dsp:spPr>
        <a:xfrm>
          <a:off x="1300873" y="1369009"/>
          <a:ext cx="961794" cy="4808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Story1</a:t>
          </a:r>
          <a:endParaRPr lang="en-US" sz="1700" kern="1200" dirty="0"/>
        </a:p>
      </dsp:txBody>
      <dsp:txXfrm>
        <a:off x="1300873" y="1369009"/>
        <a:ext cx="961794" cy="480897"/>
      </dsp:txXfrm>
    </dsp:sp>
    <dsp:sp modelId="{4F7E25F2-5A56-0345-9591-743B84E368BF}">
      <dsp:nvSpPr>
        <dsp:cNvPr id="0" name=""/>
        <dsp:cNvSpPr/>
      </dsp:nvSpPr>
      <dsp:spPr>
        <a:xfrm>
          <a:off x="1541322" y="2051883"/>
          <a:ext cx="961794" cy="4808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Task1</a:t>
          </a:r>
          <a:endParaRPr lang="en-US" sz="1700" kern="1200" dirty="0"/>
        </a:p>
      </dsp:txBody>
      <dsp:txXfrm>
        <a:off x="1541322" y="2051883"/>
        <a:ext cx="961794" cy="480897"/>
      </dsp:txXfrm>
    </dsp:sp>
    <dsp:sp modelId="{45B688B1-8DE7-A74F-94E5-6E84D5E4F499}">
      <dsp:nvSpPr>
        <dsp:cNvPr id="0" name=""/>
        <dsp:cNvSpPr/>
      </dsp:nvSpPr>
      <dsp:spPr>
        <a:xfrm>
          <a:off x="1541322" y="2734757"/>
          <a:ext cx="961794" cy="4808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Task2</a:t>
          </a:r>
          <a:endParaRPr lang="en-US" sz="1700" kern="1200" dirty="0"/>
        </a:p>
      </dsp:txBody>
      <dsp:txXfrm>
        <a:off x="1541322" y="2734757"/>
        <a:ext cx="961794" cy="480897"/>
      </dsp:txXfrm>
    </dsp:sp>
    <dsp:sp modelId="{2EB28B78-78C3-B246-9A49-DF999BE4314F}">
      <dsp:nvSpPr>
        <dsp:cNvPr id="0" name=""/>
        <dsp:cNvSpPr/>
      </dsp:nvSpPr>
      <dsp:spPr>
        <a:xfrm>
          <a:off x="1541322" y="3417631"/>
          <a:ext cx="961794" cy="4808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Task3</a:t>
          </a:r>
          <a:endParaRPr lang="en-US" sz="1700" kern="1200" dirty="0"/>
        </a:p>
      </dsp:txBody>
      <dsp:txXfrm>
        <a:off x="1541322" y="3417631"/>
        <a:ext cx="961794" cy="480897"/>
      </dsp:txXfrm>
    </dsp:sp>
    <dsp:sp modelId="{04CD2C29-7173-AD4E-8FED-3538DEBB15EF}">
      <dsp:nvSpPr>
        <dsp:cNvPr id="0" name=""/>
        <dsp:cNvSpPr/>
      </dsp:nvSpPr>
      <dsp:spPr>
        <a:xfrm>
          <a:off x="2464644" y="1369009"/>
          <a:ext cx="961794" cy="4808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Story2</a:t>
          </a:r>
          <a:endParaRPr lang="en-US" sz="1700" kern="1200" dirty="0"/>
        </a:p>
      </dsp:txBody>
      <dsp:txXfrm>
        <a:off x="2464644" y="1369009"/>
        <a:ext cx="961794" cy="480897"/>
      </dsp:txXfrm>
    </dsp:sp>
    <dsp:sp modelId="{A7BB66E4-DAB3-5D4C-A8FE-FC67BD1EC6C6}">
      <dsp:nvSpPr>
        <dsp:cNvPr id="0" name=""/>
        <dsp:cNvSpPr/>
      </dsp:nvSpPr>
      <dsp:spPr>
        <a:xfrm>
          <a:off x="2705093" y="2051883"/>
          <a:ext cx="961794" cy="4808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S2 Task1</a:t>
          </a:r>
          <a:endParaRPr lang="en-US" sz="1700" kern="1200" dirty="0"/>
        </a:p>
      </dsp:txBody>
      <dsp:txXfrm>
        <a:off x="2705093" y="2051883"/>
        <a:ext cx="961794" cy="480897"/>
      </dsp:txXfrm>
    </dsp:sp>
    <dsp:sp modelId="{5CBCE3B5-F308-804B-BD75-F53D1CCAA067}">
      <dsp:nvSpPr>
        <dsp:cNvPr id="0" name=""/>
        <dsp:cNvSpPr/>
      </dsp:nvSpPr>
      <dsp:spPr>
        <a:xfrm>
          <a:off x="2705093" y="2734757"/>
          <a:ext cx="961794" cy="4808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S2 Task2</a:t>
          </a:r>
          <a:endParaRPr lang="en-US" sz="1700" kern="1200" dirty="0"/>
        </a:p>
      </dsp:txBody>
      <dsp:txXfrm>
        <a:off x="2705093" y="2734757"/>
        <a:ext cx="961794" cy="480897"/>
      </dsp:txXfrm>
    </dsp:sp>
    <dsp:sp modelId="{7D624CBD-726B-744C-9FCC-9B05804FEB26}">
      <dsp:nvSpPr>
        <dsp:cNvPr id="0" name=""/>
        <dsp:cNvSpPr/>
      </dsp:nvSpPr>
      <dsp:spPr>
        <a:xfrm>
          <a:off x="2705093" y="3417631"/>
          <a:ext cx="961794" cy="4808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S2 Task3</a:t>
          </a:r>
          <a:endParaRPr lang="en-US" sz="1700" kern="1200" dirty="0"/>
        </a:p>
      </dsp:txBody>
      <dsp:txXfrm>
        <a:off x="2705093" y="3417631"/>
        <a:ext cx="961794" cy="480897"/>
      </dsp:txXfrm>
    </dsp:sp>
    <dsp:sp modelId="{84BBEBA2-9CD6-6C48-860C-E40C237D8F1D}">
      <dsp:nvSpPr>
        <dsp:cNvPr id="0" name=""/>
        <dsp:cNvSpPr/>
      </dsp:nvSpPr>
      <dsp:spPr>
        <a:xfrm>
          <a:off x="3628415" y="1369009"/>
          <a:ext cx="961794" cy="4808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Story3</a:t>
          </a:r>
          <a:endParaRPr lang="en-US" sz="1700" kern="1200" dirty="0"/>
        </a:p>
      </dsp:txBody>
      <dsp:txXfrm>
        <a:off x="3628415" y="1369009"/>
        <a:ext cx="961794" cy="480897"/>
      </dsp:txXfrm>
    </dsp:sp>
    <dsp:sp modelId="{413E58BE-92A4-6743-97D9-9A6FD157F364}">
      <dsp:nvSpPr>
        <dsp:cNvPr id="0" name=""/>
        <dsp:cNvSpPr/>
      </dsp:nvSpPr>
      <dsp:spPr>
        <a:xfrm>
          <a:off x="3868864" y="2051883"/>
          <a:ext cx="961794" cy="4808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S3 Task1</a:t>
          </a:r>
          <a:endParaRPr lang="en-US" sz="1700" kern="1200" dirty="0"/>
        </a:p>
      </dsp:txBody>
      <dsp:txXfrm>
        <a:off x="3868864" y="2051883"/>
        <a:ext cx="961794" cy="480897"/>
      </dsp:txXfrm>
    </dsp:sp>
    <dsp:sp modelId="{62254A9A-0DC6-5745-8B1F-8D8B5370573F}">
      <dsp:nvSpPr>
        <dsp:cNvPr id="0" name=""/>
        <dsp:cNvSpPr/>
      </dsp:nvSpPr>
      <dsp:spPr>
        <a:xfrm>
          <a:off x="3868864" y="2734757"/>
          <a:ext cx="961794" cy="4808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S3 Task2</a:t>
          </a:r>
          <a:endParaRPr lang="en-US" sz="1700" kern="1200" dirty="0"/>
        </a:p>
      </dsp:txBody>
      <dsp:txXfrm>
        <a:off x="3868864" y="2734757"/>
        <a:ext cx="961794" cy="480897"/>
      </dsp:txXfrm>
    </dsp:sp>
    <dsp:sp modelId="{5F402802-21D9-C941-9E9C-6C6B18D0863A}">
      <dsp:nvSpPr>
        <dsp:cNvPr id="0" name=""/>
        <dsp:cNvSpPr/>
      </dsp:nvSpPr>
      <dsp:spPr>
        <a:xfrm>
          <a:off x="3868864" y="3417631"/>
          <a:ext cx="961794" cy="4808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S3 Task3</a:t>
          </a:r>
          <a:endParaRPr lang="en-US" sz="1700" kern="1200" dirty="0"/>
        </a:p>
      </dsp:txBody>
      <dsp:txXfrm>
        <a:off x="3868864" y="3417631"/>
        <a:ext cx="961794" cy="480897"/>
      </dsp:txXfrm>
    </dsp:sp>
    <dsp:sp modelId="{B8853A8D-45F6-6E4A-9966-67DD1733A4F2}">
      <dsp:nvSpPr>
        <dsp:cNvPr id="0" name=""/>
        <dsp:cNvSpPr/>
      </dsp:nvSpPr>
      <dsp:spPr>
        <a:xfrm>
          <a:off x="1882759" y="686135"/>
          <a:ext cx="961794" cy="4808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Epic Ticket</a:t>
          </a:r>
          <a:endParaRPr lang="en-US" sz="1700" kern="1200" dirty="0"/>
        </a:p>
      </dsp:txBody>
      <dsp:txXfrm>
        <a:off x="1882759" y="686135"/>
        <a:ext cx="961794" cy="480897"/>
      </dsp:txXfrm>
    </dsp:sp>
    <dsp:sp modelId="{9869F9DE-5A41-4B4C-94C2-C6BB94D0A913}">
      <dsp:nvSpPr>
        <dsp:cNvPr id="0" name=""/>
        <dsp:cNvSpPr/>
      </dsp:nvSpPr>
      <dsp:spPr>
        <a:xfrm>
          <a:off x="3046530" y="686135"/>
          <a:ext cx="961794" cy="4808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Epic Ticket 2</a:t>
          </a:r>
          <a:endParaRPr lang="en-US" sz="1700" kern="1200" dirty="0"/>
        </a:p>
      </dsp:txBody>
      <dsp:txXfrm>
        <a:off x="3046530" y="686135"/>
        <a:ext cx="961794" cy="480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55EC4-5EB5-3149-AC54-C9186B759498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B752C-7B6E-5641-B845-D8046299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752C-7B6E-5641-B845-D804629996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68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66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software development life 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Fernando Pombeiro</a:t>
            </a:r>
          </a:p>
          <a:p>
            <a:r>
              <a:rPr lang="en-US" dirty="0" smtClean="0"/>
              <a:t>Ben Sewell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71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54411"/>
          </a:xfrm>
        </p:spPr>
        <p:txBody>
          <a:bodyPr>
            <a:normAutofit/>
          </a:bodyPr>
          <a:lstStyle/>
          <a:p>
            <a:r>
              <a:rPr lang="en-US" dirty="0" smtClean="0"/>
              <a:t>Models </a:t>
            </a:r>
            <a:r>
              <a:rPr lang="en-US" dirty="0" smtClean="0"/>
              <a:t>of </a:t>
            </a:r>
            <a:r>
              <a:rPr lang="en-US" dirty="0" err="1" smtClean="0"/>
              <a:t>sldc</a:t>
            </a:r>
            <a:r>
              <a:rPr lang="en-US" dirty="0" smtClean="0"/>
              <a:t>: spiral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741203"/>
          </a:xfrm>
        </p:spPr>
        <p:txBody>
          <a:bodyPr>
            <a:noAutofit/>
          </a:bodyPr>
          <a:lstStyle/>
          <a:p>
            <a:r>
              <a:rPr lang="en-US" dirty="0" smtClean="0"/>
              <a:t>High level: Cyclical nature of spiral design runs through iterations again and again as you get closer to your final product- asking for feedback at each phase. </a:t>
            </a:r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Risk analysis is at forefront- so stable</a:t>
            </a:r>
          </a:p>
          <a:p>
            <a:pPr lvl="1"/>
            <a:r>
              <a:rPr lang="en-US" dirty="0" smtClean="0"/>
              <a:t>Constant feedback ensures quality product at the end</a:t>
            </a:r>
            <a:endParaRPr lang="en-US" dirty="0" smtClean="0"/>
          </a:p>
          <a:p>
            <a:pPr lvl="1"/>
            <a:r>
              <a:rPr lang="en-US" dirty="0" smtClean="0"/>
              <a:t>Customer feedback embedded in the entire process</a:t>
            </a:r>
            <a:endParaRPr lang="en-US" dirty="0" smtClean="0"/>
          </a:p>
          <a:p>
            <a:r>
              <a:rPr lang="en-US" dirty="0" smtClean="0"/>
              <a:t>Cons: </a:t>
            </a:r>
          </a:p>
          <a:p>
            <a:pPr lvl="1"/>
            <a:r>
              <a:rPr lang="en-US" dirty="0" smtClean="0"/>
              <a:t>Management of the project is incredibly difficult</a:t>
            </a:r>
          </a:p>
          <a:p>
            <a:pPr lvl="1"/>
            <a:r>
              <a:rPr lang="en-US" dirty="0" smtClean="0"/>
              <a:t>Expensive to keep iterating</a:t>
            </a:r>
          </a:p>
          <a:p>
            <a:pPr lvl="1"/>
            <a:r>
              <a:rPr lang="en-US" dirty="0" smtClean="0"/>
              <a:t>No fixed end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895" y="3231050"/>
            <a:ext cx="3717105" cy="277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31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54411"/>
          </a:xfrm>
        </p:spPr>
        <p:txBody>
          <a:bodyPr>
            <a:normAutofit/>
          </a:bodyPr>
          <a:lstStyle/>
          <a:p>
            <a:r>
              <a:rPr lang="en-US" dirty="0" smtClean="0"/>
              <a:t>Models </a:t>
            </a:r>
            <a:r>
              <a:rPr lang="en-US" dirty="0" smtClean="0"/>
              <a:t>of </a:t>
            </a:r>
            <a:r>
              <a:rPr lang="en-US" dirty="0" err="1" smtClean="0"/>
              <a:t>sldc</a:t>
            </a:r>
            <a:r>
              <a:rPr lang="en-US" dirty="0" smtClean="0"/>
              <a:t>:  agile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741203"/>
          </a:xfrm>
        </p:spPr>
        <p:txBody>
          <a:bodyPr>
            <a:noAutofit/>
          </a:bodyPr>
          <a:lstStyle/>
          <a:p>
            <a:r>
              <a:rPr lang="en-US" dirty="0" smtClean="0"/>
              <a:t>High level: Combines the best aspects of each of the other steps- from constant feedback through iteration through testing. Testing &amp; development merge together.</a:t>
            </a:r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PRODUCT focused- not project focused</a:t>
            </a:r>
          </a:p>
          <a:p>
            <a:pPr lvl="1"/>
            <a:r>
              <a:rPr lang="en-US" dirty="0" smtClean="0"/>
              <a:t>Incremental and empowering for individuals</a:t>
            </a:r>
          </a:p>
          <a:p>
            <a:pPr lvl="1"/>
            <a:r>
              <a:rPr lang="en-US" dirty="0" smtClean="0"/>
              <a:t>Pushes responsibility down to developer</a:t>
            </a:r>
          </a:p>
          <a:p>
            <a:r>
              <a:rPr lang="en-US" dirty="0" smtClean="0"/>
              <a:t>Cons: </a:t>
            </a:r>
          </a:p>
          <a:p>
            <a:pPr lvl="1"/>
            <a:r>
              <a:rPr lang="en-US" dirty="0" smtClean="0"/>
              <a:t>It can easily turn chaotic</a:t>
            </a:r>
          </a:p>
          <a:p>
            <a:pPr lvl="1"/>
            <a:r>
              <a:rPr lang="en-US" dirty="0" smtClean="0"/>
              <a:t>Changing last second requirements can cause problems</a:t>
            </a:r>
          </a:p>
          <a:p>
            <a:pPr lvl="1"/>
            <a:r>
              <a:rPr lang="en-US" dirty="0" smtClean="0"/>
              <a:t>VERY difficult to implement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085" y="2861068"/>
            <a:ext cx="25908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46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83957" y="617838"/>
            <a:ext cx="9737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Planning</a:t>
            </a:r>
            <a:endParaRPr lang="en-US" sz="7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373" y="2223186"/>
            <a:ext cx="4831492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5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54411"/>
          </a:xfrm>
        </p:spPr>
        <p:txBody>
          <a:bodyPr>
            <a:normAutofit/>
          </a:bodyPr>
          <a:lstStyle/>
          <a:p>
            <a:r>
              <a:rPr lang="en-US" dirty="0" smtClean="0"/>
              <a:t>How to think about planning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741203"/>
          </a:xfrm>
        </p:spPr>
        <p:txBody>
          <a:bodyPr>
            <a:noAutofit/>
          </a:bodyPr>
          <a:lstStyle/>
          <a:p>
            <a:r>
              <a:rPr lang="en-US" dirty="0" smtClean="0"/>
              <a:t>Some basic rules to understand about software: </a:t>
            </a:r>
          </a:p>
          <a:p>
            <a:pPr lvl="1"/>
            <a:r>
              <a:rPr lang="en-US" dirty="0" smtClean="0"/>
              <a:t>“It does not do to leave a live dragon out of your calculations if you live near him”</a:t>
            </a:r>
          </a:p>
          <a:p>
            <a:pPr lvl="1"/>
            <a:r>
              <a:rPr lang="en-US" dirty="0" smtClean="0"/>
              <a:t>“A good plan violently executed now is better than a perfect plan executed next week” (Gen. George Patton)</a:t>
            </a:r>
          </a:p>
          <a:p>
            <a:pPr lvl="1"/>
            <a:r>
              <a:rPr lang="en-US" dirty="0" smtClean="0"/>
              <a:t>“Give me six hours to chop down a tree and I will spend the first four sharpening the axe” (Abraham Lincoln)</a:t>
            </a:r>
          </a:p>
          <a:p>
            <a:pPr lvl="1"/>
            <a:r>
              <a:rPr lang="en-US" dirty="0" smtClean="0"/>
              <a:t>“Want to hear God laugh? Make a plan“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680" y="3996648"/>
            <a:ext cx="3137756" cy="2024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74" y="3872709"/>
            <a:ext cx="1718638" cy="214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80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54411"/>
          </a:xfrm>
        </p:spPr>
        <p:txBody>
          <a:bodyPr>
            <a:normAutofit/>
          </a:bodyPr>
          <a:lstStyle/>
          <a:p>
            <a:r>
              <a:rPr lang="en-US" dirty="0" smtClean="0"/>
              <a:t>How to think about planning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741203"/>
          </a:xfrm>
        </p:spPr>
        <p:txBody>
          <a:bodyPr>
            <a:noAutofit/>
          </a:bodyPr>
          <a:lstStyle/>
          <a:p>
            <a:r>
              <a:rPr lang="en-US" dirty="0" smtClean="0"/>
              <a:t>Planning has two sides: it </a:t>
            </a:r>
            <a:r>
              <a:rPr lang="en-US" b="1" dirty="0" smtClean="0"/>
              <a:t>does</a:t>
            </a:r>
            <a:r>
              <a:rPr lang="en-US" dirty="0" smtClean="0"/>
              <a:t> have </a:t>
            </a:r>
            <a:r>
              <a:rPr lang="en-US" b="1" dirty="0" smtClean="0"/>
              <a:t>costs</a:t>
            </a:r>
            <a:r>
              <a:rPr lang="en-US" dirty="0" smtClean="0"/>
              <a:t> and it </a:t>
            </a:r>
            <a:r>
              <a:rPr lang="en-US" b="1" dirty="0" smtClean="0"/>
              <a:t>does</a:t>
            </a:r>
            <a:r>
              <a:rPr lang="en-US" dirty="0" smtClean="0"/>
              <a:t> have benefits</a:t>
            </a:r>
          </a:p>
          <a:p>
            <a:r>
              <a:rPr lang="en-US" dirty="0" smtClean="0"/>
              <a:t>Planning has a credibility measurement:</a:t>
            </a:r>
          </a:p>
          <a:p>
            <a:pPr lvl="1"/>
            <a:r>
              <a:rPr lang="en-US" dirty="0" smtClean="0"/>
              <a:t>Consistent failure to achieve goals = wild optimism</a:t>
            </a:r>
          </a:p>
          <a:p>
            <a:pPr lvl="1"/>
            <a:r>
              <a:rPr lang="en-US" dirty="0" smtClean="0"/>
              <a:t>Over-shooting goals consistently = wild pessimism</a:t>
            </a:r>
          </a:p>
          <a:p>
            <a:r>
              <a:rPr lang="en-US" dirty="0" smtClean="0"/>
              <a:t>Planning has an administrative cost (meetings)</a:t>
            </a:r>
          </a:p>
          <a:p>
            <a:r>
              <a:rPr lang="en-US" dirty="0" smtClean="0"/>
              <a:t>Over-planning makes you too rigid and you end up with Duke Nuke ‘</a:t>
            </a:r>
            <a:r>
              <a:rPr lang="en-US" dirty="0" err="1" smtClean="0"/>
              <a:t>em</a:t>
            </a:r>
            <a:r>
              <a:rPr lang="en-US" dirty="0" smtClean="0"/>
              <a:t> 3D (or 3D televisions)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505" y="2396650"/>
            <a:ext cx="3308279" cy="175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98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54411"/>
          </a:xfrm>
        </p:spPr>
        <p:txBody>
          <a:bodyPr>
            <a:normAutofit/>
          </a:bodyPr>
          <a:lstStyle/>
          <a:p>
            <a:r>
              <a:rPr lang="en-US" dirty="0" smtClean="0"/>
              <a:t>The pivot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741203"/>
          </a:xfrm>
        </p:spPr>
        <p:txBody>
          <a:bodyPr>
            <a:noAutofit/>
          </a:bodyPr>
          <a:lstStyle/>
          <a:p>
            <a:r>
              <a:rPr lang="en-US" dirty="0" smtClean="0"/>
              <a:t>Software development comes with large, scary variables. It’s not unlike taking a trans-oceanic voyage. You can plan your ideal route. You can map out every step</a:t>
            </a:r>
            <a:r>
              <a:rPr lang="mr-IN" dirty="0" smtClean="0"/>
              <a:t>…</a:t>
            </a:r>
            <a:r>
              <a:rPr lang="en-GB" dirty="0" smtClean="0"/>
              <a:t>.but things happen that are outside of your control (weather, monsters, </a:t>
            </a:r>
            <a:r>
              <a:rPr lang="en-GB" dirty="0" err="1" smtClean="0"/>
              <a:t>etc</a:t>
            </a:r>
            <a:r>
              <a:rPr lang="en-GB" dirty="0" smtClean="0"/>
              <a:t>). </a:t>
            </a:r>
          </a:p>
          <a:p>
            <a:r>
              <a:rPr lang="en-GB" dirty="0" smtClean="0"/>
              <a:t>The question becomes: How do you, as captains, decide when to alter your route?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13" y="3741726"/>
            <a:ext cx="3318554" cy="23382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486" y="3741726"/>
            <a:ext cx="3024287" cy="237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17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54411"/>
          </a:xfrm>
        </p:spPr>
        <p:txBody>
          <a:bodyPr>
            <a:normAutofit/>
          </a:bodyPr>
          <a:lstStyle/>
          <a:p>
            <a:r>
              <a:rPr lang="en-US" dirty="0" smtClean="0"/>
              <a:t>Planning: the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741203"/>
          </a:xfrm>
        </p:spPr>
        <p:txBody>
          <a:bodyPr>
            <a:noAutofit/>
          </a:bodyPr>
          <a:lstStyle/>
          <a:p>
            <a:r>
              <a:rPr lang="en-GB" dirty="0" smtClean="0"/>
              <a:t>Considering all of these aspects of planning (the tension between flexibility and rigidity, the pivot question, the administrative costs) the industry has come up with a standard called “sprinting”. </a:t>
            </a:r>
          </a:p>
          <a:p>
            <a:r>
              <a:rPr lang="en-GB" dirty="0" smtClean="0"/>
              <a:t>A “Sprint” is a small chunk of planning. It can be done in various sizes: sometimes a sprint takes a week. Sometimes two weeks. Sometimes three weeks. Sometimes a month. </a:t>
            </a:r>
          </a:p>
          <a:p>
            <a:r>
              <a:rPr lang="en-GB" dirty="0" smtClean="0"/>
              <a:t>A “Sprint” is a collection of tasks that can be completed in ‘n’ time.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178" y="3965825"/>
            <a:ext cx="1691331" cy="202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42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54411"/>
          </a:xfrm>
        </p:spPr>
        <p:txBody>
          <a:bodyPr>
            <a:normAutofit/>
          </a:bodyPr>
          <a:lstStyle/>
          <a:p>
            <a:r>
              <a:rPr lang="en-US" dirty="0" smtClean="0"/>
              <a:t>Planning: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01452"/>
            <a:ext cx="9603275" cy="3450613"/>
          </a:xfrm>
        </p:spPr>
        <p:txBody>
          <a:bodyPr/>
          <a:lstStyle/>
          <a:p>
            <a:r>
              <a:rPr lang="en-US" dirty="0" smtClean="0"/>
              <a:t>The best way to track these items is to visualize them.  As marketers would tell you: deliver a complex message in a few seconds. </a:t>
            </a:r>
          </a:p>
          <a:p>
            <a:r>
              <a:rPr lang="en-US" dirty="0" smtClean="0"/>
              <a:t>To do this we use “Kanban” boards. </a:t>
            </a:r>
          </a:p>
          <a:p>
            <a:r>
              <a:rPr lang="en-US" dirty="0" smtClean="0"/>
              <a:t>Kanban boards allow us to visualize our workflow and look for bottlenecks.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380" y="3811853"/>
            <a:ext cx="4430302" cy="218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64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54411"/>
          </a:xfrm>
        </p:spPr>
        <p:txBody>
          <a:bodyPr>
            <a:normAutofit/>
          </a:bodyPr>
          <a:lstStyle/>
          <a:p>
            <a:r>
              <a:rPr lang="en-US" dirty="0" smtClean="0"/>
              <a:t>planning: tickets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01452"/>
            <a:ext cx="9603275" cy="3450613"/>
          </a:xfrm>
        </p:spPr>
        <p:txBody>
          <a:bodyPr/>
          <a:lstStyle/>
          <a:p>
            <a:r>
              <a:rPr lang="en-US" dirty="0" smtClean="0"/>
              <a:t>Tickets (tasks) come with an administrative overhead</a:t>
            </a:r>
          </a:p>
          <a:p>
            <a:r>
              <a:rPr lang="en-US" dirty="0" smtClean="0"/>
              <a:t>Sprint planning takes time.</a:t>
            </a:r>
          </a:p>
          <a:p>
            <a:r>
              <a:rPr lang="en-US" dirty="0" smtClean="0"/>
              <a:t>Writing tickets takes time.</a:t>
            </a:r>
          </a:p>
          <a:p>
            <a:r>
              <a:rPr lang="en-US" dirty="0" smtClean="0"/>
              <a:t>Commenting on tickets takes time.</a:t>
            </a:r>
          </a:p>
          <a:p>
            <a:r>
              <a:rPr lang="en-US" dirty="0" smtClean="0"/>
              <a:t>Ticket descriptions always need to be binary: </a:t>
            </a:r>
          </a:p>
          <a:p>
            <a:pPr lvl="1"/>
            <a:r>
              <a:rPr lang="en-US" dirty="0" smtClean="0"/>
              <a:t>IF </a:t>
            </a:r>
            <a:r>
              <a:rPr lang="en-US" b="1" dirty="0" smtClean="0"/>
              <a:t>A</a:t>
            </a:r>
            <a:r>
              <a:rPr lang="en-US" dirty="0" smtClean="0"/>
              <a:t> is done then this ticket can be closed, otherwise leave open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536" y="2439684"/>
            <a:ext cx="46863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23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54411"/>
          </a:xfrm>
        </p:spPr>
        <p:txBody>
          <a:bodyPr>
            <a:normAutofit/>
          </a:bodyPr>
          <a:lstStyle/>
          <a:p>
            <a:r>
              <a:rPr lang="en-US" dirty="0" smtClean="0"/>
              <a:t>planning: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01452"/>
            <a:ext cx="9603275" cy="3450613"/>
          </a:xfrm>
        </p:spPr>
        <p:txBody>
          <a:bodyPr/>
          <a:lstStyle/>
          <a:p>
            <a:r>
              <a:rPr lang="en-US" dirty="0" smtClean="0"/>
              <a:t>Your entire process cannot move any faster than your smallest bottleneck</a:t>
            </a:r>
          </a:p>
          <a:p>
            <a:r>
              <a:rPr lang="en-US" dirty="0" smtClean="0"/>
              <a:t>RESIST THE URGE to keep pushing on other aspects of the business until that bottleneck is cleared.</a:t>
            </a:r>
          </a:p>
          <a:p>
            <a:r>
              <a:rPr lang="en-US" dirty="0" smtClean="0"/>
              <a:t>Adding more work just causes traffic jams</a:t>
            </a:r>
          </a:p>
          <a:p>
            <a:r>
              <a:rPr lang="en-US" dirty="0" smtClean="0"/>
              <a:t>Kanban boards are designed to help identify these jams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728" y="4394387"/>
            <a:ext cx="50800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2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54411"/>
          </a:xfrm>
        </p:spPr>
        <p:txBody>
          <a:bodyPr>
            <a:normAutofit/>
          </a:bodyPr>
          <a:lstStyle/>
          <a:p>
            <a:r>
              <a:rPr lang="en-US" dirty="0" smtClean="0"/>
              <a:t>So you </a:t>
            </a:r>
            <a:r>
              <a:rPr lang="en-US" dirty="0" err="1" smtClean="0"/>
              <a:t>wanna</a:t>
            </a:r>
            <a:r>
              <a:rPr lang="en-US" dirty="0" smtClean="0"/>
              <a:t> start a tech company?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517" y="2052802"/>
            <a:ext cx="5194299" cy="36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73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54411"/>
          </a:xfrm>
        </p:spPr>
        <p:txBody>
          <a:bodyPr>
            <a:normAutofit/>
          </a:bodyPr>
          <a:lstStyle/>
          <a:p>
            <a:r>
              <a:rPr lang="en-US" dirty="0" smtClean="0"/>
              <a:t>planning: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01452"/>
            <a:ext cx="9603275" cy="3450613"/>
          </a:xfrm>
        </p:spPr>
        <p:txBody>
          <a:bodyPr/>
          <a:lstStyle/>
          <a:p>
            <a:r>
              <a:rPr lang="en-US" dirty="0" smtClean="0"/>
              <a:t>Find the bottleneck here</a:t>
            </a:r>
          </a:p>
          <a:p>
            <a:r>
              <a:rPr lang="en-US" dirty="0" smtClean="0"/>
              <a:t>Note the ticket descriptions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868" y="2001452"/>
            <a:ext cx="6431623" cy="382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91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54411"/>
          </a:xfrm>
        </p:spPr>
        <p:txBody>
          <a:bodyPr>
            <a:normAutofit/>
          </a:bodyPr>
          <a:lstStyle/>
          <a:p>
            <a:r>
              <a:rPr lang="en-US" dirty="0" smtClean="0"/>
              <a:t>planning: tickets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01452"/>
            <a:ext cx="10151416" cy="390507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Youtrack</a:t>
            </a:r>
            <a:r>
              <a:rPr lang="en-US" dirty="0" smtClean="0"/>
              <a:t> is the system we use here. It delivers a virtual </a:t>
            </a:r>
            <a:r>
              <a:rPr lang="en-US" dirty="0" err="1" smtClean="0"/>
              <a:t>kanban</a:t>
            </a:r>
            <a:r>
              <a:rPr lang="en-US" dirty="0" smtClean="0"/>
              <a:t> board. </a:t>
            </a:r>
          </a:p>
          <a:p>
            <a:r>
              <a:rPr lang="en-US" dirty="0" smtClean="0"/>
              <a:t>Other tools that do similar work:</a:t>
            </a:r>
          </a:p>
          <a:p>
            <a:pPr lvl="1"/>
            <a:r>
              <a:rPr lang="en-US" b="1" dirty="0" smtClean="0"/>
              <a:t>Jira</a:t>
            </a:r>
          </a:p>
          <a:p>
            <a:pPr lvl="1"/>
            <a:r>
              <a:rPr lang="en-US" b="1" dirty="0" smtClean="0"/>
              <a:t>Mingle</a:t>
            </a:r>
          </a:p>
          <a:p>
            <a:pPr lvl="1"/>
            <a:r>
              <a:rPr lang="en-US" b="1" dirty="0" err="1" smtClean="0"/>
              <a:t>Youtrack</a:t>
            </a:r>
            <a:endParaRPr lang="en-US" b="1" dirty="0" smtClean="0"/>
          </a:p>
          <a:p>
            <a:pPr lvl="1"/>
            <a:r>
              <a:rPr lang="en-US" b="1" dirty="0" err="1" smtClean="0"/>
              <a:t>Atlassian</a:t>
            </a:r>
            <a:endParaRPr lang="en-US" b="1" dirty="0" smtClean="0"/>
          </a:p>
          <a:p>
            <a:r>
              <a:rPr lang="en-US" b="1" dirty="0" smtClean="0"/>
              <a:t>Mastering these tools is a </a:t>
            </a:r>
            <a:r>
              <a:rPr lang="en-US" b="1" dirty="0" err="1" smtClean="0"/>
              <a:t>hugepart</a:t>
            </a:r>
            <a:r>
              <a:rPr lang="en-US" b="1" dirty="0" smtClean="0"/>
              <a:t> of developing effective software as a project manager</a:t>
            </a:r>
          </a:p>
          <a:p>
            <a:r>
              <a:rPr lang="en-US" b="1" dirty="0" smtClean="0"/>
              <a:t>You do NOT need to be super technically competent to manage a project using these tools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971" y="2429677"/>
            <a:ext cx="3710309" cy="153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90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54411"/>
          </a:xfrm>
        </p:spPr>
        <p:txBody>
          <a:bodyPr>
            <a:normAutofit/>
          </a:bodyPr>
          <a:lstStyle/>
          <a:p>
            <a:r>
              <a:rPr lang="en-US" dirty="0" smtClean="0"/>
              <a:t>planning: tickets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01452"/>
            <a:ext cx="10151416" cy="3905078"/>
          </a:xfrm>
        </p:spPr>
        <p:txBody>
          <a:bodyPr>
            <a:normAutofit/>
          </a:bodyPr>
          <a:lstStyle/>
          <a:p>
            <a:r>
              <a:rPr lang="en-US" dirty="0" smtClean="0"/>
              <a:t>In most private software businesses there is a project manager who is responsible for the JIRA boards. </a:t>
            </a:r>
          </a:p>
          <a:p>
            <a:r>
              <a:rPr lang="en-US" dirty="0" smtClean="0"/>
              <a:t>This project manager interacts with the business managers, gathers requirements, then writes them out in the form of </a:t>
            </a:r>
          </a:p>
          <a:p>
            <a:pPr lvl="1"/>
            <a:r>
              <a:rPr lang="en-US" dirty="0" smtClean="0"/>
              <a:t>Epic tickets</a:t>
            </a:r>
          </a:p>
          <a:p>
            <a:pPr lvl="1"/>
            <a:r>
              <a:rPr lang="en-US" dirty="0" smtClean="0"/>
              <a:t>Stories</a:t>
            </a:r>
          </a:p>
          <a:p>
            <a:pPr lvl="1"/>
            <a:r>
              <a:rPr lang="en-US" dirty="0" smtClean="0"/>
              <a:t>Tasks</a:t>
            </a:r>
          </a:p>
          <a:p>
            <a:r>
              <a:rPr lang="en-US" dirty="0" smtClean="0"/>
              <a:t>The software engineer then works on the tasks. </a:t>
            </a:r>
            <a:endParaRPr lang="en-US" dirty="0"/>
          </a:p>
          <a:p>
            <a:r>
              <a:rPr lang="en-US" dirty="0" smtClean="0"/>
              <a:t>Ideally </a:t>
            </a:r>
            <a:r>
              <a:rPr lang="en-US" b="1" dirty="0" smtClean="0"/>
              <a:t>EVERYONE</a:t>
            </a:r>
            <a:r>
              <a:rPr lang="en-US" dirty="0" smtClean="0"/>
              <a:t> is always aware of how the work is flowing.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021" y="3366810"/>
            <a:ext cx="3420419" cy="242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13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54411"/>
          </a:xfrm>
        </p:spPr>
        <p:txBody>
          <a:bodyPr>
            <a:normAutofit/>
          </a:bodyPr>
          <a:lstStyle/>
          <a:p>
            <a:r>
              <a:rPr lang="en-US" dirty="0" smtClean="0"/>
              <a:t>Planning: the breakdown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56881" y="2016125"/>
          <a:ext cx="6131532" cy="3901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254" y="2858606"/>
            <a:ext cx="4038600" cy="242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67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54411"/>
          </a:xfrm>
        </p:spPr>
        <p:txBody>
          <a:bodyPr>
            <a:normAutofit/>
          </a:bodyPr>
          <a:lstStyle/>
          <a:p>
            <a:r>
              <a:rPr lang="en-US" dirty="0" smtClean="0"/>
              <a:t>Planning: 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908" y="2015731"/>
            <a:ext cx="11096368" cy="400200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Daily</a:t>
            </a:r>
            <a:r>
              <a:rPr lang="en-US" sz="2800" dirty="0" smtClean="0"/>
              <a:t> </a:t>
            </a:r>
            <a:r>
              <a:rPr lang="en-US" sz="2800" b="1" dirty="0" smtClean="0"/>
              <a:t>Standups: (10 minutes)</a:t>
            </a:r>
          </a:p>
          <a:p>
            <a:pPr lvl="1"/>
            <a:r>
              <a:rPr lang="en-US" sz="2400" dirty="0" smtClean="0"/>
              <a:t>10 minute meeting for each team member to talk about what they are up to. Three sentences each. Keep it short. 2 minutes per person:</a:t>
            </a:r>
          </a:p>
          <a:p>
            <a:pPr lvl="2"/>
            <a:r>
              <a:rPr lang="en-US" sz="2000" dirty="0" smtClean="0"/>
              <a:t>What I did yesterday.</a:t>
            </a:r>
          </a:p>
          <a:p>
            <a:pPr lvl="2"/>
            <a:r>
              <a:rPr lang="en-US" sz="2000" dirty="0" smtClean="0"/>
              <a:t>What I plan to do today</a:t>
            </a:r>
          </a:p>
          <a:p>
            <a:pPr lvl="2"/>
            <a:r>
              <a:rPr lang="en-US" sz="2000" dirty="0" smtClean="0"/>
              <a:t>Where I am with tickets</a:t>
            </a:r>
          </a:p>
          <a:p>
            <a:pPr lvl="3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692" y="3604520"/>
            <a:ext cx="2261285" cy="233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5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54411"/>
          </a:xfrm>
        </p:spPr>
        <p:txBody>
          <a:bodyPr>
            <a:normAutofit/>
          </a:bodyPr>
          <a:lstStyle/>
          <a:p>
            <a:r>
              <a:rPr lang="en-US" dirty="0" smtClean="0"/>
              <a:t>Planning: 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908" y="2015731"/>
            <a:ext cx="11096368" cy="4002009"/>
          </a:xfrm>
        </p:spPr>
        <p:txBody>
          <a:bodyPr>
            <a:normAutofit/>
          </a:bodyPr>
          <a:lstStyle/>
          <a:p>
            <a:r>
              <a:rPr lang="en-US" sz="2800" b="1" dirty="0"/>
              <a:t>Weekly/Bi weekly/Monthly sprint planning: (up to an hour)</a:t>
            </a:r>
            <a:endParaRPr lang="en-US" sz="2800" dirty="0"/>
          </a:p>
          <a:p>
            <a:pPr lvl="1"/>
            <a:r>
              <a:rPr lang="en-US" sz="2400" dirty="0"/>
              <a:t>Write out </a:t>
            </a:r>
            <a:r>
              <a:rPr lang="en-US" sz="2400" b="1" dirty="0" smtClean="0"/>
              <a:t>most of the </a:t>
            </a:r>
            <a:r>
              <a:rPr lang="en-US" sz="2400" dirty="0" smtClean="0"/>
              <a:t>tickets </a:t>
            </a:r>
            <a:r>
              <a:rPr lang="en-US" sz="2400" dirty="0"/>
              <a:t>for the </a:t>
            </a:r>
            <a:r>
              <a:rPr lang="en-US" sz="2400" dirty="0" smtClean="0"/>
              <a:t>sprint</a:t>
            </a:r>
          </a:p>
          <a:p>
            <a:pPr lvl="2"/>
            <a:r>
              <a:rPr lang="en-US" sz="2200" dirty="0" smtClean="0"/>
              <a:t>Expect changes mid-sprint and leave room for this</a:t>
            </a:r>
          </a:p>
          <a:p>
            <a:pPr lvl="1"/>
            <a:r>
              <a:rPr lang="en-US" sz="2400" dirty="0" smtClean="0"/>
              <a:t>Organize </a:t>
            </a:r>
            <a:r>
              <a:rPr lang="en-US" sz="2400" dirty="0"/>
              <a:t>priorities for the sprint</a:t>
            </a:r>
          </a:p>
          <a:p>
            <a:pPr lvl="1"/>
            <a:r>
              <a:rPr lang="en-US" sz="2400" dirty="0" smtClean="0"/>
              <a:t>Set up the board so that every engineer knows </a:t>
            </a:r>
            <a:r>
              <a:rPr lang="en-US" sz="2400" b="1" dirty="0" smtClean="0"/>
              <a:t>exactly</a:t>
            </a:r>
            <a:r>
              <a:rPr lang="en-US" sz="2400" dirty="0" smtClean="0"/>
              <a:t> what they will be doing tomorrow, the next day, etc.</a:t>
            </a:r>
          </a:p>
          <a:p>
            <a:pPr lvl="1"/>
            <a:r>
              <a:rPr lang="en-US" sz="2400" dirty="0" smtClean="0"/>
              <a:t>Make sure you line up tasks with available hours of work/story points</a:t>
            </a:r>
            <a:endParaRPr lang="en-US" sz="2400" dirty="0"/>
          </a:p>
          <a:p>
            <a:pPr lvl="3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65" y="172993"/>
            <a:ext cx="2829697" cy="159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12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54411"/>
          </a:xfrm>
        </p:spPr>
        <p:txBody>
          <a:bodyPr>
            <a:normAutofit/>
          </a:bodyPr>
          <a:lstStyle/>
          <a:p>
            <a:r>
              <a:rPr lang="en-US" dirty="0" smtClean="0"/>
              <a:t>Planning: 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908" y="2015731"/>
            <a:ext cx="11096368" cy="400200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Bi/Weekly/monthly </a:t>
            </a:r>
            <a:r>
              <a:rPr lang="en-US" sz="2800" b="1" dirty="0"/>
              <a:t>sprint retrospectives: (up to an hour)</a:t>
            </a:r>
          </a:p>
          <a:p>
            <a:pPr lvl="1"/>
            <a:r>
              <a:rPr lang="en-US" sz="2400" dirty="0"/>
              <a:t>Review of last sprint: </a:t>
            </a:r>
          </a:p>
          <a:p>
            <a:pPr lvl="2"/>
            <a:r>
              <a:rPr lang="en-US" sz="2400" dirty="0"/>
              <a:t>What did we do well?  </a:t>
            </a:r>
            <a:endParaRPr lang="en-US" sz="2400" dirty="0" smtClean="0"/>
          </a:p>
          <a:p>
            <a:pPr lvl="2"/>
            <a:r>
              <a:rPr lang="en-US" sz="2400" dirty="0" smtClean="0"/>
              <a:t>What </a:t>
            </a:r>
            <a:r>
              <a:rPr lang="en-US" sz="2400" dirty="0"/>
              <a:t>did we do poorly? </a:t>
            </a:r>
            <a:endParaRPr lang="en-US" sz="2400" dirty="0" smtClean="0"/>
          </a:p>
          <a:p>
            <a:pPr lvl="2"/>
            <a:r>
              <a:rPr lang="en-US" sz="2400" dirty="0" smtClean="0"/>
              <a:t>How </a:t>
            </a:r>
            <a:r>
              <a:rPr lang="en-US" sz="2400" dirty="0"/>
              <a:t>can we improve for the next sprint</a:t>
            </a:r>
            <a:r>
              <a:rPr lang="en-US" sz="2400" dirty="0" smtClean="0"/>
              <a:t>?</a:t>
            </a:r>
          </a:p>
          <a:p>
            <a:pPr lvl="2"/>
            <a:r>
              <a:rPr lang="en-US" sz="2400" dirty="0" smtClean="0"/>
              <a:t>How are we going to apply these lessons?</a:t>
            </a:r>
          </a:p>
          <a:p>
            <a:pPr lvl="2"/>
            <a:r>
              <a:rPr lang="en-US" sz="2400" b="1" dirty="0" smtClean="0"/>
              <a:t>Should occur before following sprint planning</a:t>
            </a:r>
          </a:p>
          <a:p>
            <a:pPr lvl="2"/>
            <a:endParaRPr lang="en-US" b="1" dirty="0"/>
          </a:p>
          <a:p>
            <a:pPr lvl="3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570" y="2533135"/>
            <a:ext cx="3778430" cy="313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89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54411"/>
          </a:xfrm>
        </p:spPr>
        <p:txBody>
          <a:bodyPr>
            <a:normAutofit/>
          </a:bodyPr>
          <a:lstStyle/>
          <a:p>
            <a:r>
              <a:rPr lang="en-US" dirty="0" smtClean="0"/>
              <a:t>Planning: 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9603274" cy="379194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Poorly written tickets</a:t>
            </a:r>
          </a:p>
          <a:p>
            <a:r>
              <a:rPr lang="en-US" b="1" dirty="0" smtClean="0"/>
              <a:t>Not </a:t>
            </a:r>
            <a:r>
              <a:rPr lang="en-US" dirty="0" smtClean="0"/>
              <a:t>keeping up your JIRA boards</a:t>
            </a:r>
          </a:p>
          <a:p>
            <a:r>
              <a:rPr lang="en-US" b="1" dirty="0" smtClean="0"/>
              <a:t>SCOPE CREEP</a:t>
            </a:r>
          </a:p>
          <a:p>
            <a:r>
              <a:rPr lang="en-US" dirty="0" smtClean="0"/>
              <a:t>Changing priorities mid-sprint</a:t>
            </a:r>
          </a:p>
          <a:p>
            <a:r>
              <a:rPr lang="en-US" b="1" dirty="0" smtClean="0"/>
              <a:t>Fight inertia</a:t>
            </a:r>
          </a:p>
          <a:p>
            <a:r>
              <a:rPr lang="en-US" dirty="0" smtClean="0"/>
              <a:t>Not doing standups</a:t>
            </a:r>
          </a:p>
          <a:p>
            <a:r>
              <a:rPr lang="en-US" dirty="0" smtClean="0"/>
              <a:t>Analysis Paralysis</a:t>
            </a:r>
          </a:p>
          <a:p>
            <a:r>
              <a:rPr lang="en-US" dirty="0" smtClean="0"/>
              <a:t>Lack of retrospectives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681" y="1954781"/>
            <a:ext cx="6212532" cy="349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8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54411"/>
          </a:xfrm>
        </p:spPr>
        <p:txBody>
          <a:bodyPr>
            <a:normAutofit/>
          </a:bodyPr>
          <a:lstStyle/>
          <a:p>
            <a:r>
              <a:rPr lang="en-US" dirty="0" smtClean="0"/>
              <a:t>Confused? Good</a:t>
            </a:r>
            <a:r>
              <a:rPr lang="mr-IN" dirty="0" smtClean="0"/>
              <a:t>…</a:t>
            </a:r>
            <a:r>
              <a:rPr lang="en-GB" dirty="0" smtClean="0"/>
              <a:t>..ask questions!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011" y="2040237"/>
            <a:ext cx="3657600" cy="3944137"/>
          </a:xfrm>
        </p:spPr>
      </p:pic>
    </p:spTree>
    <p:extLst>
      <p:ext uri="{BB962C8B-B14F-4D97-AF65-F5344CB8AC3E}">
        <p14:creationId xmlns:p14="http://schemas.microsoft.com/office/powerpoint/2010/main" val="1421215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54411"/>
          </a:xfrm>
        </p:spPr>
        <p:txBody>
          <a:bodyPr>
            <a:normAutofit/>
          </a:bodyPr>
          <a:lstStyle/>
          <a:p>
            <a:r>
              <a:rPr lang="en-US" dirty="0" smtClean="0"/>
              <a:t>Avoid </a:t>
            </a:r>
            <a:r>
              <a:rPr lang="en-US" dirty="0" err="1" smtClean="0"/>
              <a:t>mistaked</a:t>
            </a:r>
            <a:r>
              <a:rPr lang="en-US" dirty="0" smtClean="0"/>
              <a:t>: </a:t>
            </a:r>
            <a:r>
              <a:rPr lang="en-US" dirty="0" err="1" smtClean="0"/>
              <a:t>anilize</a:t>
            </a:r>
            <a:r>
              <a:rPr lang="en-US" dirty="0" smtClean="0"/>
              <a:t> </a:t>
            </a:r>
            <a:r>
              <a:rPr lang="en-US" dirty="0" err="1" smtClean="0"/>
              <a:t>ur</a:t>
            </a:r>
            <a:r>
              <a:rPr lang="en-US" dirty="0" smtClean="0"/>
              <a:t> </a:t>
            </a:r>
            <a:r>
              <a:rPr lang="en-US" dirty="0" err="1" smtClean="0"/>
              <a:t>werk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510" y="2016125"/>
            <a:ext cx="4395304" cy="3790950"/>
          </a:xfrm>
        </p:spPr>
      </p:pic>
    </p:spTree>
    <p:extLst>
      <p:ext uri="{BB962C8B-B14F-4D97-AF65-F5344CB8AC3E}">
        <p14:creationId xmlns:p14="http://schemas.microsoft.com/office/powerpoint/2010/main" val="1281279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we’ll be talking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will be a series of talks discussing the SDLC and each step, including the tools used, to create and maintain software effectively.</a:t>
            </a:r>
          </a:p>
          <a:p>
            <a:r>
              <a:rPr lang="en-US" dirty="0" smtClean="0"/>
              <a:t>We will break it down into each of the steps of the SDLC and do around 30 minutes on each section.</a:t>
            </a:r>
          </a:p>
          <a:p>
            <a:r>
              <a:rPr lang="en-US" dirty="0" smtClean="0"/>
              <a:t>The following slide will go into each of the steps of the SDLC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27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54411"/>
          </a:xfrm>
        </p:spPr>
        <p:txBody>
          <a:bodyPr>
            <a:normAutofit/>
          </a:bodyPr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Analysis- in the context of the SDLC- is the gathering of business requirements.</a:t>
            </a:r>
          </a:p>
          <a:p>
            <a:r>
              <a:rPr lang="en-US" dirty="0" smtClean="0"/>
              <a:t>A lot of the time the Planning and Analysis sections are merged into one; you use your market analysis to plan out your SDLC. </a:t>
            </a:r>
            <a:endParaRPr lang="en-US" dirty="0"/>
          </a:p>
          <a:p>
            <a:r>
              <a:rPr lang="en-US" dirty="0" smtClean="0"/>
              <a:t>Analysis is shorthand for “gather business requirements”</a:t>
            </a:r>
          </a:p>
          <a:p>
            <a:r>
              <a:rPr lang="en-US" dirty="0" smtClean="0"/>
              <a:t>This is the first part of the course: find your market gaps, analyze them, and create your plan.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44" y="4336187"/>
            <a:ext cx="1462444" cy="169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1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software development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Planning</a:t>
            </a:r>
            <a:endParaRPr lang="en-US" sz="2600" dirty="0" smtClean="0"/>
          </a:p>
          <a:p>
            <a:r>
              <a:rPr lang="en-US" sz="2800" dirty="0" smtClean="0"/>
              <a:t>Analysis</a:t>
            </a:r>
          </a:p>
          <a:p>
            <a:r>
              <a:rPr lang="en-US" sz="2800" dirty="0" smtClean="0"/>
              <a:t>Design</a:t>
            </a:r>
          </a:p>
          <a:p>
            <a:r>
              <a:rPr lang="en-US" sz="2800" dirty="0" smtClean="0"/>
              <a:t>Implementation</a:t>
            </a:r>
          </a:p>
          <a:p>
            <a:r>
              <a:rPr lang="en-US" sz="2800" dirty="0" smtClean="0"/>
              <a:t>Testing &amp; Integration</a:t>
            </a:r>
          </a:p>
          <a:p>
            <a:r>
              <a:rPr lang="en-US" sz="2800" dirty="0" smtClean="0"/>
              <a:t>Maintenance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476" y="2015732"/>
            <a:ext cx="5128054" cy="358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60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544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Models of the Software Deployment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741203"/>
          </a:xfrm>
        </p:spPr>
        <p:txBody>
          <a:bodyPr>
            <a:noAutofit/>
          </a:bodyPr>
          <a:lstStyle/>
          <a:p>
            <a:r>
              <a:rPr lang="en-US" dirty="0" smtClean="0"/>
              <a:t>Waterfall Life Cycle</a:t>
            </a:r>
          </a:p>
          <a:p>
            <a:r>
              <a:rPr lang="en-US" dirty="0" smtClean="0"/>
              <a:t>V-shaped Life Cycle</a:t>
            </a:r>
          </a:p>
          <a:p>
            <a:r>
              <a:rPr lang="en-US" dirty="0" smtClean="0"/>
              <a:t>Incremental Life Cycle</a:t>
            </a:r>
          </a:p>
          <a:p>
            <a:r>
              <a:rPr lang="en-US" dirty="0" smtClean="0"/>
              <a:t>Spiral Life Cycle</a:t>
            </a:r>
          </a:p>
          <a:p>
            <a:r>
              <a:rPr lang="en-US" dirty="0" smtClean="0"/>
              <a:t>Rapid Application Development</a:t>
            </a:r>
          </a:p>
          <a:p>
            <a:r>
              <a:rPr lang="en-US" dirty="0" smtClean="0"/>
              <a:t>Agile</a:t>
            </a:r>
          </a:p>
          <a:p>
            <a:r>
              <a:rPr lang="en-US" dirty="0" smtClean="0"/>
              <a:t>Prototyping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242" y="2015732"/>
            <a:ext cx="5903238" cy="381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7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54411"/>
          </a:xfrm>
        </p:spPr>
        <p:txBody>
          <a:bodyPr>
            <a:normAutofit/>
          </a:bodyPr>
          <a:lstStyle/>
          <a:p>
            <a:r>
              <a:rPr lang="en-US" dirty="0" smtClean="0"/>
              <a:t>Models </a:t>
            </a:r>
            <a:r>
              <a:rPr lang="en-US" dirty="0" smtClean="0"/>
              <a:t>of </a:t>
            </a:r>
            <a:r>
              <a:rPr lang="en-US" dirty="0" err="1" smtClean="0"/>
              <a:t>sldc</a:t>
            </a:r>
            <a:r>
              <a:rPr lang="en-US" dirty="0" smtClean="0"/>
              <a:t>: Waterfall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741203"/>
          </a:xfrm>
        </p:spPr>
        <p:txBody>
          <a:bodyPr>
            <a:noAutofit/>
          </a:bodyPr>
          <a:lstStyle/>
          <a:p>
            <a:r>
              <a:rPr lang="en-US" dirty="0" smtClean="0"/>
              <a:t>High level: finish one task and then move on to another.</a:t>
            </a:r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Less room for error: foundations completed and tested before moving on</a:t>
            </a:r>
          </a:p>
          <a:p>
            <a:pPr lvl="1"/>
            <a:r>
              <a:rPr lang="en-US" dirty="0" smtClean="0"/>
              <a:t>Very well documented</a:t>
            </a:r>
          </a:p>
          <a:p>
            <a:pPr lvl="1"/>
            <a:r>
              <a:rPr lang="en-US" dirty="0" smtClean="0"/>
              <a:t>Stable</a:t>
            </a:r>
            <a:endParaRPr lang="en-US" dirty="0"/>
          </a:p>
          <a:p>
            <a:r>
              <a:rPr lang="en-US" dirty="0" smtClean="0"/>
              <a:t>Cons: </a:t>
            </a:r>
          </a:p>
          <a:p>
            <a:pPr lvl="1"/>
            <a:r>
              <a:rPr lang="en-US" dirty="0" smtClean="0"/>
              <a:t>Not flexible- can’t react to changing market forces</a:t>
            </a:r>
          </a:p>
          <a:p>
            <a:pPr lvl="1"/>
            <a:r>
              <a:rPr lang="en-US" dirty="0" smtClean="0"/>
              <a:t>Can’t foresee every problem</a:t>
            </a:r>
          </a:p>
          <a:p>
            <a:pPr lvl="1"/>
            <a:r>
              <a:rPr lang="en-US" dirty="0" smtClean="0"/>
              <a:t>Can’t react to changes well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294" y="3685852"/>
            <a:ext cx="3852808" cy="216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76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54411"/>
          </a:xfrm>
        </p:spPr>
        <p:txBody>
          <a:bodyPr>
            <a:normAutofit/>
          </a:bodyPr>
          <a:lstStyle/>
          <a:p>
            <a:r>
              <a:rPr lang="en-US" dirty="0" smtClean="0"/>
              <a:t>Models </a:t>
            </a:r>
            <a:r>
              <a:rPr lang="en-US" dirty="0" smtClean="0"/>
              <a:t>of </a:t>
            </a:r>
            <a:r>
              <a:rPr lang="en-US" dirty="0" err="1" smtClean="0"/>
              <a:t>sldc</a:t>
            </a:r>
            <a:r>
              <a:rPr lang="en-US" dirty="0" smtClean="0"/>
              <a:t>: V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741203"/>
          </a:xfrm>
        </p:spPr>
        <p:txBody>
          <a:bodyPr>
            <a:noAutofit/>
          </a:bodyPr>
          <a:lstStyle/>
          <a:p>
            <a:r>
              <a:rPr lang="en-US" dirty="0" smtClean="0"/>
              <a:t>High level: tasks are done in parallel with testing happening at each phase. Similar to waterfall but with more testing.</a:t>
            </a:r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Almost no room for error</a:t>
            </a:r>
            <a:endParaRPr lang="en-US" dirty="0" smtClean="0"/>
          </a:p>
          <a:p>
            <a:pPr lvl="1"/>
            <a:r>
              <a:rPr lang="en-US" dirty="0" smtClean="0"/>
              <a:t>Extremely stable</a:t>
            </a:r>
          </a:p>
          <a:p>
            <a:pPr lvl="1"/>
            <a:r>
              <a:rPr lang="en-US" dirty="0" smtClean="0"/>
              <a:t>Well documented tests</a:t>
            </a:r>
            <a:endParaRPr lang="en-US" dirty="0"/>
          </a:p>
          <a:p>
            <a:r>
              <a:rPr lang="en-US" dirty="0" smtClean="0"/>
              <a:t>Cons: </a:t>
            </a:r>
          </a:p>
          <a:p>
            <a:pPr lvl="1"/>
            <a:r>
              <a:rPr lang="en-US" dirty="0" smtClean="0"/>
              <a:t>Not flexible- can’t react to changing market forces</a:t>
            </a:r>
          </a:p>
          <a:p>
            <a:pPr lvl="1"/>
            <a:r>
              <a:rPr lang="en-US" dirty="0" smtClean="0"/>
              <a:t>Can’t foresee every problem</a:t>
            </a:r>
          </a:p>
          <a:p>
            <a:pPr lvl="1"/>
            <a:r>
              <a:rPr lang="en-US" dirty="0" smtClean="0"/>
              <a:t>Can’t react to changes well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756" y="2841803"/>
            <a:ext cx="4438480" cy="2921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090" y="205483"/>
            <a:ext cx="1316630" cy="153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1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54411"/>
          </a:xfrm>
        </p:spPr>
        <p:txBody>
          <a:bodyPr>
            <a:normAutofit/>
          </a:bodyPr>
          <a:lstStyle/>
          <a:p>
            <a:r>
              <a:rPr lang="en-US" dirty="0" smtClean="0"/>
              <a:t>Models </a:t>
            </a:r>
            <a:r>
              <a:rPr lang="en-US" dirty="0" smtClean="0"/>
              <a:t>of </a:t>
            </a:r>
            <a:r>
              <a:rPr lang="en-US" dirty="0" err="1" smtClean="0"/>
              <a:t>sldc</a:t>
            </a:r>
            <a:r>
              <a:rPr lang="en-US" dirty="0" smtClean="0"/>
              <a:t>: incremental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741203"/>
          </a:xfrm>
        </p:spPr>
        <p:txBody>
          <a:bodyPr>
            <a:noAutofit/>
          </a:bodyPr>
          <a:lstStyle/>
          <a:p>
            <a:r>
              <a:rPr lang="en-US" dirty="0" smtClean="0"/>
              <a:t>High level: Break the project down into small tasks. Complete planning, testing, researching for each piece. Several teams work together. Bring together finished product.</a:t>
            </a:r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Reasonably fast- can have several teams working simultaneously</a:t>
            </a:r>
          </a:p>
          <a:p>
            <a:pPr lvl="1"/>
            <a:r>
              <a:rPr lang="en-US" dirty="0" smtClean="0"/>
              <a:t>Low initial investment (working on small bits)</a:t>
            </a:r>
          </a:p>
          <a:p>
            <a:pPr lvl="1"/>
            <a:r>
              <a:rPr lang="en-US" dirty="0" smtClean="0"/>
              <a:t>Problems in increments easier to handle</a:t>
            </a:r>
            <a:endParaRPr lang="en-US" dirty="0" smtClean="0"/>
          </a:p>
          <a:p>
            <a:r>
              <a:rPr lang="en-US" dirty="0" smtClean="0"/>
              <a:t>Cons: </a:t>
            </a:r>
          </a:p>
          <a:p>
            <a:pPr lvl="1"/>
            <a:r>
              <a:rPr lang="en-US" dirty="0" smtClean="0"/>
              <a:t>Requires insane amount of planning</a:t>
            </a:r>
          </a:p>
          <a:p>
            <a:pPr lvl="1"/>
            <a:r>
              <a:rPr lang="en-US" dirty="0" smtClean="0"/>
              <a:t>Integration testing not done until the end</a:t>
            </a:r>
          </a:p>
          <a:p>
            <a:pPr lvl="1"/>
            <a:r>
              <a:rPr lang="en-US" dirty="0" smtClean="0"/>
              <a:t>Teams need to be working at same speed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089" y="818850"/>
            <a:ext cx="2438400" cy="640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649" y="3745501"/>
            <a:ext cx="425196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67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54411"/>
          </a:xfrm>
        </p:spPr>
        <p:txBody>
          <a:bodyPr>
            <a:normAutofit/>
          </a:bodyPr>
          <a:lstStyle/>
          <a:p>
            <a:r>
              <a:rPr lang="en-US" dirty="0" smtClean="0"/>
              <a:t>Models </a:t>
            </a:r>
            <a:r>
              <a:rPr lang="en-US" dirty="0" smtClean="0"/>
              <a:t>of </a:t>
            </a:r>
            <a:r>
              <a:rPr lang="en-US" dirty="0" err="1" smtClean="0"/>
              <a:t>sldc</a:t>
            </a:r>
            <a:r>
              <a:rPr lang="en-US" dirty="0" smtClean="0"/>
              <a:t>: RAD (rapid application dev)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741203"/>
          </a:xfrm>
        </p:spPr>
        <p:txBody>
          <a:bodyPr>
            <a:noAutofit/>
          </a:bodyPr>
          <a:lstStyle/>
          <a:p>
            <a:r>
              <a:rPr lang="en-US" dirty="0" smtClean="0"/>
              <a:t>High level: Similar to Incremental model but more emphasis on front end modelling- from data to businesses to process.</a:t>
            </a:r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Really fast development</a:t>
            </a:r>
          </a:p>
          <a:p>
            <a:pPr lvl="1"/>
            <a:r>
              <a:rPr lang="en-US" dirty="0" smtClean="0"/>
              <a:t>Reusability of components due to fast modeling</a:t>
            </a:r>
          </a:p>
          <a:p>
            <a:pPr lvl="1"/>
            <a:r>
              <a:rPr lang="en-US" dirty="0" smtClean="0"/>
              <a:t>Faster integration than incremental</a:t>
            </a:r>
          </a:p>
          <a:p>
            <a:r>
              <a:rPr lang="en-US" dirty="0" smtClean="0"/>
              <a:t>Cons: </a:t>
            </a:r>
          </a:p>
          <a:p>
            <a:pPr lvl="1"/>
            <a:r>
              <a:rPr lang="en-US" dirty="0" smtClean="0"/>
              <a:t>Depends on very capable people capable of working independently</a:t>
            </a:r>
          </a:p>
          <a:p>
            <a:pPr lvl="1"/>
            <a:r>
              <a:rPr lang="en-US" dirty="0" smtClean="0"/>
              <a:t>Can only work with modular design systems</a:t>
            </a:r>
          </a:p>
          <a:p>
            <a:pPr lvl="1"/>
            <a:r>
              <a:rPr lang="en-US" dirty="0" smtClean="0"/>
              <a:t>Expensive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7" y="2015732"/>
            <a:ext cx="1359112" cy="1609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193" y="3102795"/>
            <a:ext cx="3098071" cy="296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96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2010</TotalTime>
  <Words>1464</Words>
  <Application>Microsoft Macintosh PowerPoint</Application>
  <PresentationFormat>Widescreen</PresentationFormat>
  <Paragraphs>194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Gill Sans MT</vt:lpstr>
      <vt:lpstr>Mangal</vt:lpstr>
      <vt:lpstr>Arial</vt:lpstr>
      <vt:lpstr>Gallery</vt:lpstr>
      <vt:lpstr>The software development life cycle</vt:lpstr>
      <vt:lpstr>So you wanna start a tech company?</vt:lpstr>
      <vt:lpstr>What we’ll be talking about</vt:lpstr>
      <vt:lpstr>The software development life cycle</vt:lpstr>
      <vt:lpstr>Models of the Software Deployment Life cycle</vt:lpstr>
      <vt:lpstr>Models of sldc: Waterfall</vt:lpstr>
      <vt:lpstr>Models of sldc: V model</vt:lpstr>
      <vt:lpstr>Models of sldc: incremental model</vt:lpstr>
      <vt:lpstr>Models of sldc: RAD (rapid application dev)  </vt:lpstr>
      <vt:lpstr>Models of sldc: spiral development</vt:lpstr>
      <vt:lpstr>Models of sldc:  agile development</vt:lpstr>
      <vt:lpstr>PowerPoint Presentation</vt:lpstr>
      <vt:lpstr>How to think about planning </vt:lpstr>
      <vt:lpstr>How to think about planning </vt:lpstr>
      <vt:lpstr>The pivot</vt:lpstr>
      <vt:lpstr>Planning: the tools</vt:lpstr>
      <vt:lpstr>Planning: Flow</vt:lpstr>
      <vt:lpstr>planning: tickets</vt:lpstr>
      <vt:lpstr>planning: Flow</vt:lpstr>
      <vt:lpstr>planning: Flow</vt:lpstr>
      <vt:lpstr>planning: tickets</vt:lpstr>
      <vt:lpstr>planning: tickets</vt:lpstr>
      <vt:lpstr>Planning: the breakdown</vt:lpstr>
      <vt:lpstr>Planning: the process</vt:lpstr>
      <vt:lpstr>Planning: the process</vt:lpstr>
      <vt:lpstr>Planning: the process</vt:lpstr>
      <vt:lpstr>Planning: pitfalls</vt:lpstr>
      <vt:lpstr>Confused? Good…..ask questions!</vt:lpstr>
      <vt:lpstr>Avoid mistaked: anilize ur werk</vt:lpstr>
      <vt:lpstr>analysis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software development life cycle</dc:title>
  <dc:creator>Pombeiro, Fernando</dc:creator>
  <cp:lastModifiedBy>Pombeiro, Fernando</cp:lastModifiedBy>
  <cp:revision>47</cp:revision>
  <dcterms:created xsi:type="dcterms:W3CDTF">2017-11-14T14:21:21Z</dcterms:created>
  <dcterms:modified xsi:type="dcterms:W3CDTF">2017-11-17T15:42:54Z</dcterms:modified>
</cp:coreProperties>
</file>