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April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April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April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6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4D697-BFBC-4D77-A170-E5F07F2F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เว็บไซตที่ชอบ</a:t>
            </a:r>
            <a:endParaRPr lang="en-US" sz="4400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C1420C9-6065-4539-AAC9-3886D3DA6B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369" t="8402" r="11369"/>
          <a:stretch/>
        </p:blipFill>
        <p:spPr>
          <a:xfrm>
            <a:off x="4548188" y="1152144"/>
            <a:ext cx="6923812" cy="46168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1E23F1-28CC-4864-9CC1-BC05C9F3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272" y="1812600"/>
            <a:ext cx="3095625" cy="3232800"/>
          </a:xfrm>
        </p:spPr>
        <p:txBody>
          <a:bodyPr/>
          <a:lstStyle/>
          <a:p>
            <a:r>
              <a:rPr lang="th-TH" dirty="0"/>
              <a:t>มีการจัดหมวดหมู่เป็นระเบียบชัดเจน</a:t>
            </a:r>
          </a:p>
          <a:p>
            <a:r>
              <a:rPr lang="th-TH" dirty="0"/>
              <a:t>ไม่มีโฆษณาที่ผิดกฎหมาย</a:t>
            </a:r>
          </a:p>
          <a:p>
            <a:r>
              <a:rPr lang="th-TH" dirty="0"/>
              <a:t>มีเนื้อหาที่น่าสนใจ</a:t>
            </a:r>
          </a:p>
          <a:p>
            <a:r>
              <a:rPr lang="th-TH" dirty="0"/>
              <a:t>มีภาพประกอบของละคร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172B-3B0C-4074-B5C4-6C3DFE8E3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7618" y="1288890"/>
            <a:ext cx="5015638" cy="1119528"/>
          </a:xfrm>
        </p:spPr>
        <p:txBody>
          <a:bodyPr>
            <a:normAutofit/>
          </a:bodyPr>
          <a:lstStyle/>
          <a:p>
            <a:r>
              <a:rPr lang="th-TH" dirty="0"/>
              <a:t>เว็บไซต์ที่ไม่ชอบ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53C5-5489-4CBE-9AA8-4D0AEB96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7039" y="2684938"/>
            <a:ext cx="4701646" cy="1219439"/>
          </a:xfrm>
        </p:spPr>
        <p:txBody>
          <a:bodyPr>
            <a:normAutofit fontScale="70000" lnSpcReduction="20000"/>
          </a:bodyPr>
          <a:lstStyle/>
          <a:p>
            <a:r>
              <a:rPr lang="th-TH" dirty="0"/>
              <a:t>มีโฆษณามากมากมาย มีเว็บพนันที่ผิด</a:t>
            </a:r>
            <a:r>
              <a:rPr lang="th-TH" dirty="0" err="1"/>
              <a:t>กฏหมาย</a:t>
            </a:r>
            <a:endParaRPr lang="th-TH" dirty="0"/>
          </a:p>
          <a:p>
            <a:r>
              <a:rPr lang="th-TH" dirty="0"/>
              <a:t>มี</a:t>
            </a:r>
            <a:r>
              <a:rPr lang="th-TH" dirty="0" err="1"/>
              <a:t>แฟรช</a:t>
            </a:r>
            <a:r>
              <a:rPr lang="th-TH" dirty="0"/>
              <a:t>กระพริบตลอดเวลา มีสีฉูดฉาด</a:t>
            </a:r>
          </a:p>
          <a:p>
            <a:r>
              <a:rPr lang="th-TH" dirty="0"/>
              <a:t>เนื้อหาที่ต้องการอยู่ด้านล่าง</a:t>
            </a:r>
          </a:p>
        </p:txBody>
      </p:sp>
      <p:pic>
        <p:nvPicPr>
          <p:cNvPr id="4" name="Picture 3" descr="Blurred beach and sea background">
            <a:extLst>
              <a:ext uri="{FF2B5EF4-FFF2-40B4-BE49-F238E27FC236}">
                <a16:creationId xmlns:a16="http://schemas.microsoft.com/office/drawing/2014/main" id="{CCDF9391-42DA-6C4D-FC00-4EA72B4E1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0" r="2293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61FE3A-6318-4AB8-9268-6C4C06C71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7" t="8058" r="25036" b="6171"/>
          <a:stretch/>
        </p:blipFill>
        <p:spPr>
          <a:xfrm>
            <a:off x="0" y="0"/>
            <a:ext cx="69752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6354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D28E8A"/>
      </a:accent1>
      <a:accent2>
        <a:srgbClr val="C89A70"/>
      </a:accent2>
      <a:accent3>
        <a:srgbClr val="ACA571"/>
      </a:accent3>
      <a:accent4>
        <a:srgbClr val="94AA5F"/>
      </a:accent4>
      <a:accent5>
        <a:srgbClr val="83AE72"/>
      </a:accent5>
      <a:accent6>
        <a:srgbClr val="64B36F"/>
      </a:accent6>
      <a:hlink>
        <a:srgbClr val="578D90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Sagona Book</vt:lpstr>
      <vt:lpstr>The Hand Extrablack</vt:lpstr>
      <vt:lpstr>BlobVTI</vt:lpstr>
      <vt:lpstr>เว็บไซตที่ชอบ</vt:lpstr>
      <vt:lpstr>เว็บไซต์ที่ไม่ชอบ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เว็บไซต์ที่ไม่ชอบ</dc:title>
  <dc:creator>ปัทมาพร โป๊ะประนม</dc:creator>
  <cp:lastModifiedBy>ปัทมาพร โป๊ะประนม</cp:lastModifiedBy>
  <cp:revision>2</cp:revision>
  <dcterms:created xsi:type="dcterms:W3CDTF">2022-04-01T02:13:38Z</dcterms:created>
  <dcterms:modified xsi:type="dcterms:W3CDTF">2022-04-01T02:28:28Z</dcterms:modified>
</cp:coreProperties>
</file>