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00E7-0AA2-420F-9471-FBD6FDCFB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A8050-7773-420B-BA92-650B9457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4AEA-C3BB-4141-8BAC-0B16B3C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F61-4CF6-4B86-9ABA-14575BBC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F41B-AA12-4A3E-A270-925029BF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7B37-D068-411B-81D5-FAD8C340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3483B-64FB-4384-8920-C309B8474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AD60-96A4-421F-9224-8C09E688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3CB9-8D83-4A5B-B738-9F73E1A5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BD1F-77AD-495B-A419-7F2C967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E178A-9B30-4CDD-9E87-BEDF76AF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B5AD9-FB05-47BB-8061-4F6ACC2BA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4AC7-1B75-4DD9-A5BF-0CE46C39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7F2A-58F1-4C39-9567-F358A8C1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B7A0-649F-4430-AD55-41C63ABD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4EF1-C6D5-443C-BEAA-876B4B3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86FA-FD96-4810-8E44-80CD321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F632-29B2-4659-9831-EB748482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9DB0-0C61-4B5C-8688-B483E442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243F-0A83-48CA-ADA4-953BCEEF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0BA1-58A3-47BA-8FF4-28DAA5C6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C6C0-02C9-46A9-A617-F5A7FD05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4EA8-E3F8-437C-9AE5-2BAB9533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D070-B484-40E9-B10B-BADCBFFA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5F07-7C46-433C-A239-D3047C2B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7130-6EEE-4B95-9782-20D8259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E1F8-5717-48A3-94D2-2BBCCCF7E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8C6C-E6B2-4235-880A-6F5C05D6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958DE-8AA6-4B37-B040-42872D4F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F7BE-A373-457F-82E7-606909A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D3A2E-836E-401E-9552-2DAF9B3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FCFB-C384-41AE-9829-BDB15385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DF98-F923-40C1-870A-F01BBE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1BBD-0BC5-4F84-A98B-CEFFEC648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91C98-96D1-404E-82A8-FC9A3D594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6389-C5EE-4F1D-9D31-07FE0A6A5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A9D6-E1E3-4E9C-A836-CF0F877F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6F63-DC2A-43A8-8C91-141E3014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F6948-BC52-48D0-8251-3685F964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880D-D169-4821-8969-C3D3476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36572-83F0-42CF-B49D-FCF29C4D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2FEB5-B31D-48E9-BADB-11248687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05DE8-7361-466E-B8B6-630EE743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D75F2-9FEB-43A6-A3B9-2B5E0830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712E1-5905-4948-B27F-E1BAC22B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06AB-15EC-423D-8451-3BDBA0CF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0D2C-47BC-4134-83F8-15216CCF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A04-6B7A-43DD-9786-20CA6AF0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ED15-7294-4E5C-B3A5-FFF5EBC3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BD277-F19D-4914-A0DB-3BD753B4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1D58-A563-40F1-9CFB-2E73BF45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58339-1A80-4A04-956F-246559E9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863F-844E-4775-AC89-6ED824AC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2FC28-5819-47EA-8F53-054DD2BA2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DEEF-1CEA-4E9B-B6D5-76A4AC9AA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E39C-CAD4-4115-9B41-58F2A95B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5489-E3B1-43C3-82CC-A85A97FB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4F31-DA12-4424-BA3E-55E2184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0A89A-2A36-42D5-AA62-8AAF210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22D1-F897-4254-A808-2A0EF85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B805-7440-45A1-B821-9B95AF462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86C3-AFF3-4BDD-B342-50F9E156721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0BFF-7708-4D81-82EF-70269F090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294F-B42D-499E-9CDF-7EFA09DF5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BF7E-9BFB-4BAC-AA8D-46F11A10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13C7E92-590E-4C4E-B4E8-D4AE122A2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Manual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Borang</a:t>
            </a:r>
            <a:r>
              <a:rPr lang="en-US" dirty="0"/>
              <a:t> </a:t>
            </a:r>
            <a:r>
              <a:rPr lang="en-US" dirty="0" err="1"/>
              <a:t>eLNPT</a:t>
            </a:r>
            <a:r>
              <a:rPr lang="en-US" dirty="0"/>
              <a:t> (</a:t>
            </a:r>
            <a:r>
              <a:rPr lang="en-US" dirty="0" err="1"/>
              <a:t>Akademik</a:t>
            </a:r>
            <a:r>
              <a:rPr lang="en-US" dirty="0"/>
              <a:t>) 2019</a:t>
            </a:r>
          </a:p>
          <a:p>
            <a:r>
              <a:rPr lang="en-US" sz="1800"/>
              <a:t>9 </a:t>
            </a:r>
            <a:r>
              <a:rPr lang="en-US" sz="1800" dirty="0" err="1"/>
              <a:t>Disember</a:t>
            </a:r>
            <a:r>
              <a:rPr lang="en-US" sz="1800" dirty="0"/>
              <a:t>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25F4A-7681-46CF-A333-D4D8DDB4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368425"/>
            <a:ext cx="6467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75DE2-B7C2-4325-93F7-63E8DE1D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591"/>
            <a:ext cx="12192000" cy="22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BF9E0-C9EA-4856-BF71-BA43790B6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1048"/>
            <a:ext cx="12192000" cy="21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9445-4DFA-4488-87F9-F90AD6D2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Bahagian</a:t>
            </a:r>
            <a:r>
              <a:rPr lang="en-US" dirty="0"/>
              <a:t> PPP/PPK/PEER</a:t>
            </a:r>
          </a:p>
        </p:txBody>
      </p:sp>
    </p:spTree>
    <p:extLst>
      <p:ext uri="{BB962C8B-B14F-4D97-AF65-F5344CB8AC3E}">
        <p14:creationId xmlns:p14="http://schemas.microsoft.com/office/powerpoint/2010/main" val="768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11CE8-5D04-4D56-BBF3-878FA228D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619"/>
            <a:ext cx="12192000" cy="36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C3375-486E-4F8A-9477-B6159C6A2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502"/>
            <a:ext cx="12192000" cy="57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9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9406E0-FA26-401E-BBCA-C46859AD6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769"/>
            <a:ext cx="12192000" cy="46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9EFF6-3A61-4D17-A2E1-397364C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19"/>
            <a:ext cx="12192000" cy="67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3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16FF5F-9379-4A7E-BEE9-0822951A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385"/>
            <a:ext cx="12192000" cy="39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E53E-979C-42EB-BE6E-207B1171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696"/>
            <a:ext cx="12192000" cy="3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9445-4DFA-4488-87F9-F90AD6D2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558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9445-4DFA-4488-87F9-F90AD6D2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Bahagian</a:t>
            </a:r>
            <a:r>
              <a:rPr lang="en-US" dirty="0"/>
              <a:t> Guru/PYD</a:t>
            </a:r>
          </a:p>
        </p:txBody>
      </p:sp>
    </p:spTree>
    <p:extLst>
      <p:ext uri="{BB962C8B-B14F-4D97-AF65-F5344CB8AC3E}">
        <p14:creationId xmlns:p14="http://schemas.microsoft.com/office/powerpoint/2010/main" val="141055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90668-87A1-4B53-B875-3B185481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843"/>
            <a:ext cx="12192000" cy="35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37BD5-84D2-4DB1-894C-5052AA86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934"/>
            <a:ext cx="12192000" cy="24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F99EE-901B-4613-BB62-AF5BAB13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757"/>
            <a:ext cx="12192000" cy="42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86FEC-BC23-4B97-A433-C7A2EA94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0" y="0"/>
            <a:ext cx="11886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253533-00EE-4666-B218-17846F8D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35"/>
            <a:ext cx="12192000" cy="6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B4DEA-0E17-4D60-BFBD-26DDF427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292"/>
            <a:ext cx="12192000" cy="36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9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C38A9-8647-4F7D-95E8-0B61F26C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762"/>
            <a:ext cx="12192000" cy="18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Bahagian Guru/PYD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Bahagian PPP/PPK/PEER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CLEEVE FEELEY BACHEE</dc:creator>
  <cp:lastModifiedBy>CLEEVE FEELEY BACHEE</cp:lastModifiedBy>
  <cp:revision>2</cp:revision>
  <dcterms:created xsi:type="dcterms:W3CDTF">2019-12-08T23:38:51Z</dcterms:created>
  <dcterms:modified xsi:type="dcterms:W3CDTF">2019-12-08T23:50:37Z</dcterms:modified>
</cp:coreProperties>
</file>