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3/20/15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GitBugs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Ferosh Jacob</a:t>
            </a:r>
            <a:br>
              <a:rPr lang="en-US" dirty="0" smtClean="0"/>
            </a:br>
            <a:r>
              <a:rPr lang="en-US" dirty="0" smtClean="0"/>
              <a:t>Caleb Yoon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r>
              <a:rPr lang="en-US" dirty="0" smtClean="0"/>
              <a:t>FindBugs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34" y="3267141"/>
            <a:ext cx="2641609" cy="2641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573" y="3267141"/>
            <a:ext cx="254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Consolidates the data</a:t>
            </a:r>
          </a:p>
          <a:p>
            <a:r>
              <a:rPr lang="en-US" dirty="0" smtClean="0"/>
              <a:t>Smartly puts the data together into graphs and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9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9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428</TotalTime>
  <Words>19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GitBugs </vt:lpstr>
      <vt:lpstr>PowerPoint Presentation</vt:lpstr>
      <vt:lpstr>PowerPoint Presentation</vt:lpstr>
      <vt:lpstr>PowerPoint Presentation</vt:lpstr>
    </vt:vector>
  </TitlesOfParts>
  <Company>CareerBuilder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GitBugs </dc:title>
  <dc:creator>IT</dc:creator>
  <cp:lastModifiedBy>IT</cp:lastModifiedBy>
  <cp:revision>3</cp:revision>
  <dcterms:created xsi:type="dcterms:W3CDTF">2015-03-20T07:17:22Z</dcterms:created>
  <dcterms:modified xsi:type="dcterms:W3CDTF">2015-03-20T14:25:49Z</dcterms:modified>
</cp:coreProperties>
</file>