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536BE7-5560-9547-A044-F6371ECDEC1D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70A4226-473B-444B-8911-A0073A4BB4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TailorSwift</a:t>
            </a:r>
            <a:r>
              <a:rPr lang="en-US" b="1" dirty="0"/>
              <a:t>: Tailored for Swift </a:t>
            </a:r>
            <a:r>
              <a:rPr lang="en-US" b="1" dirty="0" err="1"/>
              <a:t>BigData</a:t>
            </a:r>
            <a:r>
              <a:rPr lang="en-US" b="1" dirty="0"/>
              <a:t>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Ferosh Jacob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in Scalding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660" b="-26734"/>
          <a:stretch/>
        </p:blipFill>
        <p:spPr>
          <a:xfrm>
            <a:off x="1831641" y="2457821"/>
            <a:ext cx="4854019" cy="2662638"/>
          </a:xfrm>
        </p:spPr>
      </p:pic>
    </p:spTree>
    <p:extLst>
      <p:ext uri="{BB962C8B-B14F-4D97-AF65-F5344CB8AC3E}">
        <p14:creationId xmlns:p14="http://schemas.microsoft.com/office/powerpoint/2010/main" val="187200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project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81474" r="-81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930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/>
              <a:t>fatjar</a:t>
            </a:r>
            <a:r>
              <a:rPr lang="en-US" dirty="0" smtClean="0"/>
              <a:t> (~ 80 jar files has to be merged)</a:t>
            </a:r>
          </a:p>
          <a:p>
            <a:pPr lvl="1"/>
            <a:r>
              <a:rPr lang="en-US" dirty="0" smtClean="0"/>
              <a:t>Using different merging strategies (e.g., rename, remove)</a:t>
            </a:r>
          </a:p>
          <a:p>
            <a:pPr lvl="1"/>
            <a:r>
              <a:rPr lang="en-US" dirty="0" smtClean="0"/>
              <a:t>Exclude conflicting jars</a:t>
            </a:r>
          </a:p>
          <a:p>
            <a:r>
              <a:rPr lang="en-US" dirty="0" smtClean="0"/>
              <a:t>Upload the jar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Upload script files to CB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Submit the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5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to 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with </a:t>
            </a:r>
            <a:r>
              <a:rPr lang="en-US" dirty="0" err="1" smtClean="0"/>
              <a:t>WebScalding</a:t>
            </a:r>
            <a:r>
              <a:rPr lang="en-US" dirty="0" smtClean="0"/>
              <a:t> nature</a:t>
            </a:r>
          </a:p>
          <a:p>
            <a:r>
              <a:rPr lang="en-US" dirty="0" smtClean="0"/>
              <a:t>Write the </a:t>
            </a:r>
            <a:r>
              <a:rPr lang="en-US" dirty="0" err="1" smtClean="0"/>
              <a:t>WebScalding</a:t>
            </a:r>
            <a:r>
              <a:rPr lang="en-US" smtClean="0"/>
              <a:t> Job</a:t>
            </a:r>
            <a:endParaRPr lang="en-US" dirty="0" smtClean="0"/>
          </a:p>
          <a:p>
            <a:r>
              <a:rPr lang="en-US" dirty="0" smtClean="0"/>
              <a:t>Deploy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659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</TotalTime>
  <Words>82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TailorSwift: Tailored for Swift BigData access</vt:lpstr>
      <vt:lpstr>WordCount in Scalding</vt:lpstr>
      <vt:lpstr>Wordcount project structure</vt:lpstr>
      <vt:lpstr>Deploying the WordCount</vt:lpstr>
      <vt:lpstr>What I want to do </vt:lpstr>
    </vt:vector>
  </TitlesOfParts>
  <Company>CareerBuilder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TailorSwift: Tailored for Swift BigData access</dc:title>
  <dc:creator>Ferosh Jacob</dc:creator>
  <cp:lastModifiedBy>Ferosh Jacob</cp:lastModifiedBy>
  <cp:revision>4</cp:revision>
  <dcterms:created xsi:type="dcterms:W3CDTF">2014-12-12T14:25:53Z</dcterms:created>
  <dcterms:modified xsi:type="dcterms:W3CDTF">2014-12-12T16:16:10Z</dcterms:modified>
</cp:coreProperties>
</file>