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.xml" ContentType="application/vnd.openxmlformats-officedocument.drawingml.chart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79" r:id="rId11"/>
    <p:sldId id="267" r:id="rId12"/>
    <p:sldId id="268" r:id="rId13"/>
    <p:sldId id="274" r:id="rId14"/>
    <p:sldId id="269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0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acob\AppData\Local\Microsoft\Windows\Temporary%20Internet%20Files\Content.Outlook\K4LN04D8\CoverageAndAccurac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acob\AppData\Local\Temp\SamplingDesig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acob\AppData\Local\Microsoft\Windows\Temporary%20Internet%20Files\Content.Outlook\K4LN04D8\CoverageAndAccuracy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fjacob\AppData\Local\Microsoft\Windows\Temporary%20Internet%20Files\Content.Outlook\K4LN04D8\CoverageAndAccurac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909456375534601E-2"/>
          <c:y val="3.1126414076289199E-2"/>
          <c:w val="0.840346245107078"/>
          <c:h val="0.84881194728707698"/>
        </c:manualLayout>
      </c:layout>
      <c:lineChart>
        <c:grouping val="standard"/>
        <c:varyColors val="0"/>
        <c:ser>
          <c:idx val="1"/>
          <c:order val="1"/>
          <c:tx>
            <c:strRef>
              <c:f>Sheet1!$G$2</c:f>
              <c:strCache>
                <c:ptCount val="1"/>
                <c:pt idx="0">
                  <c:v>Coverage</c:v>
                </c:pt>
              </c:strCache>
            </c:strRef>
          </c:tx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cat>
          <c:val>
            <c:numRef>
              <c:f>Sheet1!$G$3:$G$13</c:f>
              <c:numCache>
                <c:formatCode>General</c:formatCode>
                <c:ptCount val="11"/>
                <c:pt idx="0">
                  <c:v>0.4825488776249095</c:v>
                </c:pt>
                <c:pt idx="1">
                  <c:v>0.46893555394641562</c:v>
                </c:pt>
                <c:pt idx="2">
                  <c:v>0.46212889210716873</c:v>
                </c:pt>
                <c:pt idx="3">
                  <c:v>0.44895003620564811</c:v>
                </c:pt>
                <c:pt idx="4">
                  <c:v>0.4389572773352643</c:v>
                </c:pt>
                <c:pt idx="5">
                  <c:v>0.43548153511947862</c:v>
                </c:pt>
                <c:pt idx="6">
                  <c:v>0.37784214337436639</c:v>
                </c:pt>
                <c:pt idx="7">
                  <c:v>0.37726285300506879</c:v>
                </c:pt>
                <c:pt idx="8">
                  <c:v>0.37494569152787832</c:v>
                </c:pt>
                <c:pt idx="9">
                  <c:v>0.36321506154960176</c:v>
                </c:pt>
                <c:pt idx="10">
                  <c:v>4.4895003620564807E-3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1138864"/>
        <c:axId val="211678672"/>
      </c:lineChart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Accuracy</c:v>
                </c:pt>
              </c:strCache>
            </c:strRef>
          </c:tx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cat>
          <c:val>
            <c:numRef>
              <c:f>Sheet1!$F$3:$F$13</c:f>
              <c:numCache>
                <c:formatCode>General</c:formatCode>
                <c:ptCount val="11"/>
                <c:pt idx="0">
                  <c:v>0.89315726290516206</c:v>
                </c:pt>
                <c:pt idx="1">
                  <c:v>0.91908585546633725</c:v>
                </c:pt>
                <c:pt idx="2">
                  <c:v>0.93262300219366967</c:v>
                </c:pt>
                <c:pt idx="3">
                  <c:v>0.96</c:v>
                </c:pt>
                <c:pt idx="4">
                  <c:v>0.98185417354008575</c:v>
                </c:pt>
                <c:pt idx="5">
                  <c:v>0.98969072164948457</c:v>
                </c:pt>
                <c:pt idx="6">
                  <c:v>0.99003449597546955</c:v>
                </c:pt>
                <c:pt idx="7">
                  <c:v>0.99001919385796544</c:v>
                </c:pt>
                <c:pt idx="8">
                  <c:v>0.98995751255310926</c:v>
                </c:pt>
                <c:pt idx="9">
                  <c:v>0.9896331738437002</c:v>
                </c:pt>
                <c:pt idx="10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824976"/>
        <c:axId val="289824584"/>
      </c:lineChart>
      <c:catAx>
        <c:axId val="2811388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/>
                  <a:t>Threshold similarity</a:t>
                </a:r>
              </a:p>
            </c:rich>
          </c:tx>
          <c:layout>
            <c:manualLayout>
              <c:xMode val="edge"/>
              <c:yMode val="edge"/>
              <c:x val="0.27675543728917956"/>
              <c:y val="0.7816279764289408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211678672"/>
        <c:crosses val="autoZero"/>
        <c:auto val="1"/>
        <c:lblAlgn val="ctr"/>
        <c:lblOffset val="100"/>
        <c:noMultiLvlLbl val="0"/>
      </c:catAx>
      <c:valAx>
        <c:axId val="2116786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50"/>
            </a:pPr>
            <a:endParaRPr lang="en-US"/>
          </a:p>
        </c:txPr>
        <c:crossAx val="281138864"/>
        <c:crosses val="autoZero"/>
        <c:crossBetween val="between"/>
      </c:valAx>
      <c:valAx>
        <c:axId val="289824584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289824976"/>
        <c:crosses val="max"/>
        <c:crossBetween val="between"/>
      </c:valAx>
      <c:catAx>
        <c:axId val="2898249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9824584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9907567216286102"/>
          <c:y val="0.446773116775037"/>
          <c:w val="0.24354540373687447"/>
          <c:h val="0.17494970390495823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Sampling</a:t>
            </a:r>
            <a:r>
              <a:rPr lang="en-US" baseline="0" dirty="0" smtClean="0"/>
              <a:t> design</a:t>
            </a:r>
            <a:endParaRPr lang="en-US" dirty="0"/>
          </a:p>
        </c:rich>
      </c:tx>
      <c:layout>
        <c:manualLayout>
          <c:xMode val="edge"/>
          <c:yMode val="edge"/>
          <c:x val="0.23845308398950132"/>
          <c:y val="5.2115031621667439E-2"/>
        </c:manualLayout>
      </c:layout>
      <c:overlay val="0"/>
    </c:title>
    <c:autoTitleDeleted val="0"/>
    <c:plotArea>
      <c:layout/>
      <c:pieChart>
        <c:varyColors val="1"/>
        <c:ser>
          <c:idx val="0"/>
          <c:order val="0"/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[SamplingDesign.xlsx]Sheet1!$A$5:$A$7</c:f>
              <c:strCache>
                <c:ptCount val="3"/>
                <c:pt idx="0">
                  <c:v>[1, 6]</c:v>
                </c:pt>
                <c:pt idx="1">
                  <c:v>[7, 39]</c:v>
                </c:pt>
                <c:pt idx="2">
                  <c:v>[40, max]</c:v>
                </c:pt>
              </c:strCache>
            </c:strRef>
          </c:cat>
          <c:val>
            <c:numRef>
              <c:f>[SamplingDesign.xlsx]Sheet1!$B$5:$B$7</c:f>
              <c:numCache>
                <c:formatCode>_(* #,##0_);_(* \(#,##0\);_(* "-"??_);_(@_)</c:formatCode>
                <c:ptCount val="3"/>
                <c:pt idx="0">
                  <c:v>205051</c:v>
                </c:pt>
                <c:pt idx="1">
                  <c:v>16029</c:v>
                </c:pt>
                <c:pt idx="2">
                  <c:v>4445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layout>
        <c:manualLayout>
          <c:xMode val="edge"/>
          <c:yMode val="edge"/>
          <c:x val="0.70205282152230974"/>
          <c:y val="0.72600752949359426"/>
          <c:w val="0.15211384514435697"/>
          <c:h val="0.17621523302882458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750405722185493E-2"/>
          <c:y val="2.9816513761467899E-2"/>
          <c:w val="0.90699660395504"/>
          <c:h val="0.849342808639745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Correct</c:v>
                </c:pt>
              </c:strCache>
            </c:strRef>
          </c:tx>
          <c:invertIfNegative val="0"/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cat>
          <c:val>
            <c:numRef>
              <c:f>Sheet1!$C$3:$C$13</c:f>
              <c:numCache>
                <c:formatCode>General</c:formatCode>
                <c:ptCount val="11"/>
                <c:pt idx="0">
                  <c:v>2976</c:v>
                </c:pt>
                <c:pt idx="1">
                  <c:v>2976</c:v>
                </c:pt>
                <c:pt idx="2">
                  <c:v>2976</c:v>
                </c:pt>
                <c:pt idx="3">
                  <c:v>2976</c:v>
                </c:pt>
                <c:pt idx="4">
                  <c:v>2976</c:v>
                </c:pt>
                <c:pt idx="5">
                  <c:v>2976</c:v>
                </c:pt>
                <c:pt idx="6">
                  <c:v>2583</c:v>
                </c:pt>
                <c:pt idx="7">
                  <c:v>2579</c:v>
                </c:pt>
                <c:pt idx="8">
                  <c:v>2563</c:v>
                </c:pt>
                <c:pt idx="9">
                  <c:v>2482</c:v>
                </c:pt>
                <c:pt idx="10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Wrong</c:v>
                </c:pt>
              </c:strCache>
            </c:strRef>
          </c:tx>
          <c:invertIfNegative val="0"/>
          <c:val>
            <c:numRef>
              <c:f>Sheet1!$D$3:$D$13</c:f>
              <c:numCache>
                <c:formatCode>General</c:formatCode>
                <c:ptCount val="11"/>
                <c:pt idx="0">
                  <c:v>356</c:v>
                </c:pt>
                <c:pt idx="1">
                  <c:v>262</c:v>
                </c:pt>
                <c:pt idx="2">
                  <c:v>215</c:v>
                </c:pt>
                <c:pt idx="3">
                  <c:v>124</c:v>
                </c:pt>
                <c:pt idx="4">
                  <c:v>55</c:v>
                </c:pt>
                <c:pt idx="5">
                  <c:v>31</c:v>
                </c:pt>
                <c:pt idx="6">
                  <c:v>26</c:v>
                </c:pt>
                <c:pt idx="7">
                  <c:v>26</c:v>
                </c:pt>
                <c:pt idx="8">
                  <c:v>26</c:v>
                </c:pt>
                <c:pt idx="9">
                  <c:v>26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tx>
            <c:strRef>
              <c:f>Sheet1!$E$2</c:f>
              <c:strCache>
                <c:ptCount val="1"/>
                <c:pt idx="0">
                  <c:v>Null</c:v>
                </c:pt>
              </c:strCache>
            </c:strRef>
          </c:tx>
          <c:invertIfNegative val="0"/>
          <c:val>
            <c:numRef>
              <c:f>Sheet1!$E$3:$E$13</c:f>
              <c:numCache>
                <c:formatCode>General</c:formatCode>
                <c:ptCount val="11"/>
                <c:pt idx="0">
                  <c:v>3573</c:v>
                </c:pt>
                <c:pt idx="1">
                  <c:v>3667</c:v>
                </c:pt>
                <c:pt idx="2">
                  <c:v>3714</c:v>
                </c:pt>
                <c:pt idx="3">
                  <c:v>3805</c:v>
                </c:pt>
                <c:pt idx="4">
                  <c:v>3874</c:v>
                </c:pt>
                <c:pt idx="5">
                  <c:v>3898</c:v>
                </c:pt>
                <c:pt idx="6">
                  <c:v>4296</c:v>
                </c:pt>
                <c:pt idx="7">
                  <c:v>4300</c:v>
                </c:pt>
                <c:pt idx="8">
                  <c:v>4316</c:v>
                </c:pt>
                <c:pt idx="9">
                  <c:v>4397</c:v>
                </c:pt>
                <c:pt idx="10">
                  <c:v>6874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89826152"/>
        <c:axId val="289826544"/>
      </c:barChart>
      <c:catAx>
        <c:axId val="28982615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Threshold</a:t>
                </a:r>
                <a:r>
                  <a:rPr lang="en-US" sz="900" baseline="0"/>
                  <a:t> similarity</a:t>
                </a:r>
                <a:endParaRPr lang="en-US" sz="9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en-US"/>
          </a:p>
        </c:txPr>
        <c:crossAx val="289826544"/>
        <c:crosses val="autoZero"/>
        <c:auto val="1"/>
        <c:lblAlgn val="ctr"/>
        <c:lblOffset val="100"/>
        <c:noMultiLvlLbl val="0"/>
      </c:catAx>
      <c:valAx>
        <c:axId val="289826544"/>
        <c:scaling>
          <c:orientation val="minMax"/>
          <c:max val="7000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900"/>
                </a:pPr>
                <a:r>
                  <a:rPr lang="en-US" sz="900"/>
                  <a:t>Total</a:t>
                </a:r>
                <a:r>
                  <a:rPr lang="en-US" sz="900" baseline="0"/>
                  <a:t> input queries</a:t>
                </a:r>
              </a:p>
            </c:rich>
          </c:tx>
          <c:layout>
            <c:manualLayout>
              <c:xMode val="edge"/>
              <c:yMode val="edge"/>
              <c:x val="9.1603053435114504E-2"/>
              <c:y val="0.316873148883911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 b="1"/>
            </a:pPr>
            <a:endParaRPr lang="en-US"/>
          </a:p>
        </c:txPr>
        <c:crossAx val="28982615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49402326140530101"/>
          <c:y val="0.1166871342917"/>
          <c:w val="0.24357651975967459"/>
          <c:h val="0.171427797442751"/>
        </c:manualLayout>
      </c:layout>
      <c:overlay val="0"/>
      <c:txPr>
        <a:bodyPr/>
        <a:lstStyle/>
        <a:p>
          <a:pPr>
            <a:defRPr sz="9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2909431146934045E-2"/>
          <c:y val="6.8129101808619905E-2"/>
          <c:w val="0.840346245107078"/>
          <c:h val="0.84881194728707698"/>
        </c:manualLayout>
      </c:layout>
      <c:lineChart>
        <c:grouping val="standard"/>
        <c:varyColors val="0"/>
        <c:ser>
          <c:idx val="1"/>
          <c:order val="1"/>
          <c:tx>
            <c:strRef>
              <c:f>Sheet1!$G$2</c:f>
              <c:strCache>
                <c:ptCount val="1"/>
                <c:pt idx="0">
                  <c:v>Coverage</c:v>
                </c:pt>
              </c:strCache>
            </c:strRef>
          </c:tx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cat>
          <c:val>
            <c:numRef>
              <c:f>Sheet1!$G$3:$G$13</c:f>
              <c:numCache>
                <c:formatCode>General</c:formatCode>
                <c:ptCount val="11"/>
                <c:pt idx="0">
                  <c:v>0.4825488776249095</c:v>
                </c:pt>
                <c:pt idx="1">
                  <c:v>0.46893555394641562</c:v>
                </c:pt>
                <c:pt idx="2">
                  <c:v>0.46212889210716873</c:v>
                </c:pt>
                <c:pt idx="3">
                  <c:v>0.44895003620564811</c:v>
                </c:pt>
                <c:pt idx="4">
                  <c:v>0.4389572773352643</c:v>
                </c:pt>
                <c:pt idx="5">
                  <c:v>0.43548153511947862</c:v>
                </c:pt>
                <c:pt idx="6">
                  <c:v>0.37784214337436639</c:v>
                </c:pt>
                <c:pt idx="7">
                  <c:v>0.37726285300506879</c:v>
                </c:pt>
                <c:pt idx="8">
                  <c:v>0.37494569152787832</c:v>
                </c:pt>
                <c:pt idx="9">
                  <c:v>0.36321506154960176</c:v>
                </c:pt>
                <c:pt idx="10">
                  <c:v>4.4895003620564807E-3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827328"/>
        <c:axId val="289827720"/>
      </c:lineChart>
      <c:lineChart>
        <c:grouping val="standard"/>
        <c:varyColors val="0"/>
        <c:ser>
          <c:idx val="0"/>
          <c:order val="0"/>
          <c:tx>
            <c:strRef>
              <c:f>Sheet1!$F$2</c:f>
              <c:strCache>
                <c:ptCount val="1"/>
                <c:pt idx="0">
                  <c:v>Accuracy</c:v>
                </c:pt>
              </c:strCache>
            </c:strRef>
          </c:tx>
          <c:marker>
            <c:symbol val="none"/>
          </c:marker>
          <c:cat>
            <c:numRef>
              <c:f>Sheet1!$B$3:$B$13</c:f>
              <c:numCache>
                <c:formatCode>General</c:formatCode>
                <c:ptCount val="11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0.6</c:v>
                </c:pt>
                <c:pt idx="4">
                  <c:v>0.8</c:v>
                </c:pt>
                <c:pt idx="5">
                  <c:v>1</c:v>
                </c:pt>
                <c:pt idx="6">
                  <c:v>1.2</c:v>
                </c:pt>
                <c:pt idx="7">
                  <c:v>1.4</c:v>
                </c:pt>
                <c:pt idx="8">
                  <c:v>1.6</c:v>
                </c:pt>
                <c:pt idx="9">
                  <c:v>1.8</c:v>
                </c:pt>
                <c:pt idx="10">
                  <c:v>2</c:v>
                </c:pt>
              </c:numCache>
            </c:numRef>
          </c:cat>
          <c:val>
            <c:numRef>
              <c:f>Sheet1!$F$3:$F$13</c:f>
              <c:numCache>
                <c:formatCode>General</c:formatCode>
                <c:ptCount val="11"/>
                <c:pt idx="0">
                  <c:v>0.89315726290516206</c:v>
                </c:pt>
                <c:pt idx="1">
                  <c:v>0.91908585546633725</c:v>
                </c:pt>
                <c:pt idx="2">
                  <c:v>0.93262300219366967</c:v>
                </c:pt>
                <c:pt idx="3">
                  <c:v>0.96</c:v>
                </c:pt>
                <c:pt idx="4">
                  <c:v>0.98185417354008575</c:v>
                </c:pt>
                <c:pt idx="5">
                  <c:v>0.98969072164948457</c:v>
                </c:pt>
                <c:pt idx="6">
                  <c:v>0.99003449597546955</c:v>
                </c:pt>
                <c:pt idx="7">
                  <c:v>0.99001919385796544</c:v>
                </c:pt>
                <c:pt idx="8">
                  <c:v>0.98995751255310926</c:v>
                </c:pt>
                <c:pt idx="9">
                  <c:v>0.9896331738437002</c:v>
                </c:pt>
                <c:pt idx="10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9629032"/>
        <c:axId val="289828112"/>
      </c:lineChart>
      <c:catAx>
        <c:axId val="2898273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/>
                </a:pPr>
                <a:r>
                  <a:rPr lang="en-US" sz="900"/>
                  <a:t>Threshold similarity</a:t>
                </a:r>
              </a:p>
            </c:rich>
          </c:tx>
          <c:layout>
            <c:manualLayout>
              <c:xMode val="edge"/>
              <c:yMode val="edge"/>
              <c:x val="0.27675543728917956"/>
              <c:y val="0.7816279764289408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89827720"/>
        <c:crosses val="autoZero"/>
        <c:auto val="1"/>
        <c:lblAlgn val="ctr"/>
        <c:lblOffset val="100"/>
        <c:noMultiLvlLbl val="0"/>
      </c:catAx>
      <c:valAx>
        <c:axId val="2898277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89827328"/>
        <c:crosses val="autoZero"/>
        <c:crossBetween val="between"/>
      </c:valAx>
      <c:valAx>
        <c:axId val="289828112"/>
        <c:scaling>
          <c:orientation val="minMax"/>
          <c:max val="1"/>
        </c:scaling>
        <c:delete val="0"/>
        <c:axPos val="r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900"/>
            </a:pPr>
            <a:endParaRPr lang="en-US"/>
          </a:p>
        </c:txPr>
        <c:crossAx val="289629032"/>
        <c:crosses val="max"/>
        <c:crossBetween val="between"/>
      </c:valAx>
      <c:catAx>
        <c:axId val="289629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9828112"/>
        <c:crosses val="autoZero"/>
        <c:auto val="1"/>
        <c:lblAlgn val="ctr"/>
        <c:lblOffset val="100"/>
        <c:noMultiLvlLbl val="0"/>
      </c:catAx>
    </c:plotArea>
    <c:legend>
      <c:legendPos val="r"/>
      <c:layout>
        <c:manualLayout>
          <c:xMode val="edge"/>
          <c:yMode val="edge"/>
          <c:x val="0.29907567216286102"/>
          <c:y val="0.446773116775037"/>
          <c:w val="0.24354540373687447"/>
          <c:h val="0.17494970390495823"/>
        </c:manualLayout>
      </c:layout>
      <c:overlay val="0"/>
      <c:txPr>
        <a:bodyPr/>
        <a:lstStyle/>
        <a:p>
          <a:pPr>
            <a:defRPr sz="9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400" b="1"/>
      </a:pPr>
      <a:endParaRPr lang="en-US"/>
    </a:p>
  </c:txPr>
  <c:externalData r:id="rId1">
    <c:autoUpdate val="0"/>
  </c:externalData>
</c:chartSpace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2F246-5EA0-4041-A6D8-1C097004F2C8}" type="doc">
      <dgm:prSet loTypeId="urn:microsoft.com/office/officeart/2008/layout/VerticalCurvedList" loCatId="list" qsTypeId="urn:microsoft.com/office/officeart/2005/8/quickstyle/3d6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A38A291F-0780-4135-AF21-44F410EBD6BA}">
      <dgm:prSet phldrT="[Text]"/>
      <dgm:spPr/>
      <dgm:t>
        <a:bodyPr/>
        <a:lstStyle/>
        <a:p>
          <a:r>
            <a:rPr lang="en-US" dirty="0" smtClean="0"/>
            <a:t>Raw input query (surface form)</a:t>
          </a:r>
          <a:endParaRPr lang="en-US" dirty="0"/>
        </a:p>
      </dgm:t>
    </dgm:pt>
    <dgm:pt modelId="{EB6E8537-FDE1-43D6-9189-E4CBD204646E}" type="parTrans" cxnId="{1D4C1B40-7ED2-4566-B0C0-8A4A88741760}">
      <dgm:prSet/>
      <dgm:spPr/>
      <dgm:t>
        <a:bodyPr/>
        <a:lstStyle/>
        <a:p>
          <a:endParaRPr lang="en-US"/>
        </a:p>
      </dgm:t>
    </dgm:pt>
    <dgm:pt modelId="{2F76245B-F589-4A7D-A63F-8482CFDD16F9}" type="sibTrans" cxnId="{1D4C1B40-7ED2-4566-B0C0-8A4A88741760}">
      <dgm:prSet/>
      <dgm:spPr/>
      <dgm:t>
        <a:bodyPr/>
        <a:lstStyle/>
        <a:p>
          <a:endParaRPr lang="en-US"/>
        </a:p>
      </dgm:t>
    </dgm:pt>
    <dgm:pt modelId="{AD1329A2-6678-435F-8525-989C45EE6C75}">
      <dgm:prSet phldrT="[Text]"/>
      <dgm:spPr/>
      <dgm:t>
        <a:bodyPr/>
        <a:lstStyle/>
        <a:p>
          <a:r>
            <a:rPr lang="en-US" dirty="0" smtClean="0"/>
            <a:t>Remove K-12 schools</a:t>
          </a:r>
          <a:endParaRPr lang="en-US" dirty="0"/>
        </a:p>
      </dgm:t>
    </dgm:pt>
    <dgm:pt modelId="{733CC2EB-4344-4658-8375-9D6B9587C7EC}" type="parTrans" cxnId="{F37871D6-32D8-4A4F-B39D-627DA482C53C}">
      <dgm:prSet/>
      <dgm:spPr/>
      <dgm:t>
        <a:bodyPr/>
        <a:lstStyle/>
        <a:p>
          <a:endParaRPr lang="en-US"/>
        </a:p>
      </dgm:t>
    </dgm:pt>
    <dgm:pt modelId="{806A2D58-41C6-4FB3-96AC-A3E477E7CE0F}" type="sibTrans" cxnId="{F37871D6-32D8-4A4F-B39D-627DA482C53C}">
      <dgm:prSet/>
      <dgm:spPr/>
      <dgm:t>
        <a:bodyPr/>
        <a:lstStyle/>
        <a:p>
          <a:endParaRPr lang="en-US"/>
        </a:p>
      </dgm:t>
    </dgm:pt>
    <dgm:pt modelId="{8AE5F08D-8361-4BBB-8C5C-5797EBE60327}">
      <dgm:prSet phldrT="[Text]"/>
      <dgm:spPr/>
      <dgm:t>
        <a:bodyPr/>
        <a:lstStyle/>
        <a:p>
          <a:r>
            <a:rPr lang="en-US" dirty="0" smtClean="0"/>
            <a:t>Search institutions using mappings DB</a:t>
          </a:r>
          <a:endParaRPr lang="en-US" dirty="0"/>
        </a:p>
      </dgm:t>
    </dgm:pt>
    <dgm:pt modelId="{F5310B0F-AB21-4F6B-9C53-9EC7274ACDAC}" type="parTrans" cxnId="{4EFB06BC-4547-4870-B496-25B6F73262FC}">
      <dgm:prSet/>
      <dgm:spPr/>
      <dgm:t>
        <a:bodyPr/>
        <a:lstStyle/>
        <a:p>
          <a:endParaRPr lang="en-US"/>
        </a:p>
      </dgm:t>
    </dgm:pt>
    <dgm:pt modelId="{F2B1A0C8-305E-4E96-8630-B683DE3C5680}" type="sibTrans" cxnId="{4EFB06BC-4547-4870-B496-25B6F73262FC}">
      <dgm:prSet/>
      <dgm:spPr/>
      <dgm:t>
        <a:bodyPr/>
        <a:lstStyle/>
        <a:p>
          <a:endParaRPr lang="en-US"/>
        </a:p>
      </dgm:t>
    </dgm:pt>
    <dgm:pt modelId="{49D0F1A3-9BE2-402C-A747-48F07FAC2CAF}">
      <dgm:prSet phldrT="[Text]"/>
      <dgm:spPr/>
      <dgm:t>
        <a:bodyPr/>
        <a:lstStyle/>
        <a:p>
          <a:r>
            <a:rPr lang="en-US" dirty="0" smtClean="0"/>
            <a:t>Refine results</a:t>
          </a:r>
          <a:endParaRPr lang="en-US" dirty="0"/>
        </a:p>
      </dgm:t>
    </dgm:pt>
    <dgm:pt modelId="{2778A089-F837-4085-854F-8A1D397A08C4}" type="parTrans" cxnId="{993FA4E3-ADE2-4067-9D4E-5B139CAF86C4}">
      <dgm:prSet/>
      <dgm:spPr/>
      <dgm:t>
        <a:bodyPr/>
        <a:lstStyle/>
        <a:p>
          <a:endParaRPr lang="en-US"/>
        </a:p>
      </dgm:t>
    </dgm:pt>
    <dgm:pt modelId="{8AB41EA2-D225-436F-8C3C-126863171703}" type="sibTrans" cxnId="{993FA4E3-ADE2-4067-9D4E-5B139CAF86C4}">
      <dgm:prSet/>
      <dgm:spPr/>
      <dgm:t>
        <a:bodyPr/>
        <a:lstStyle/>
        <a:p>
          <a:endParaRPr lang="en-US"/>
        </a:p>
      </dgm:t>
    </dgm:pt>
    <dgm:pt modelId="{0A33A55A-A178-4053-B3CF-FF39545D7EAA}">
      <dgm:prSet phldrT="[Text]"/>
      <dgm:spPr/>
      <dgm:t>
        <a:bodyPr/>
        <a:lstStyle/>
        <a:p>
          <a:r>
            <a:rPr lang="en-US" dirty="0" smtClean="0"/>
            <a:t>Normalized entity</a:t>
          </a:r>
          <a:endParaRPr lang="en-US" dirty="0"/>
        </a:p>
      </dgm:t>
    </dgm:pt>
    <dgm:pt modelId="{531044FD-680F-437E-97EA-2614BB121EC5}" type="parTrans" cxnId="{43EFE2AF-0A8B-4E24-AB90-339464B63965}">
      <dgm:prSet/>
      <dgm:spPr/>
      <dgm:t>
        <a:bodyPr/>
        <a:lstStyle/>
        <a:p>
          <a:endParaRPr lang="en-US"/>
        </a:p>
      </dgm:t>
    </dgm:pt>
    <dgm:pt modelId="{147B0D9F-CCEC-40CB-90C5-DFFBAA2EC815}" type="sibTrans" cxnId="{43EFE2AF-0A8B-4E24-AB90-339464B63965}">
      <dgm:prSet/>
      <dgm:spPr/>
      <dgm:t>
        <a:bodyPr/>
        <a:lstStyle/>
        <a:p>
          <a:endParaRPr lang="en-US"/>
        </a:p>
      </dgm:t>
    </dgm:pt>
    <dgm:pt modelId="{59B3161F-E462-41DB-AFAC-96D7219DD8DB}">
      <dgm:prSet phldrT="[Text]"/>
      <dgm:spPr/>
      <dgm:t>
        <a:bodyPr/>
        <a:lstStyle/>
        <a:p>
          <a:r>
            <a:rPr lang="en-US" dirty="0" err="1" smtClean="0"/>
            <a:t>Weka</a:t>
          </a:r>
          <a:r>
            <a:rPr lang="en-US" dirty="0" smtClean="0"/>
            <a:t> classifier</a:t>
          </a:r>
          <a:endParaRPr lang="en-US" dirty="0"/>
        </a:p>
      </dgm:t>
    </dgm:pt>
    <dgm:pt modelId="{E50201D2-C093-44EF-A01A-5ED8848AF3DD}" type="parTrans" cxnId="{93821281-A631-43F1-9290-D8948C8EC01E}">
      <dgm:prSet/>
      <dgm:spPr/>
      <dgm:t>
        <a:bodyPr/>
        <a:lstStyle/>
        <a:p>
          <a:endParaRPr lang="en-US"/>
        </a:p>
      </dgm:t>
    </dgm:pt>
    <dgm:pt modelId="{0660C92C-B05B-4723-82DB-988067D1192D}" type="sibTrans" cxnId="{93821281-A631-43F1-9290-D8948C8EC01E}">
      <dgm:prSet/>
      <dgm:spPr/>
      <dgm:t>
        <a:bodyPr/>
        <a:lstStyle/>
        <a:p>
          <a:endParaRPr lang="en-US"/>
        </a:p>
      </dgm:t>
    </dgm:pt>
    <dgm:pt modelId="{D858D459-6E03-42CF-A39F-70B849ABFBF2}">
      <dgm:prSet phldrT="[Text]"/>
      <dgm:spPr/>
      <dgm:t>
        <a:bodyPr/>
        <a:lstStyle/>
        <a:p>
          <a:r>
            <a:rPr lang="en-US" dirty="0" err="1" smtClean="0"/>
            <a:t>Lucene</a:t>
          </a:r>
          <a:r>
            <a:rPr lang="en-US" dirty="0" smtClean="0"/>
            <a:t> index</a:t>
          </a:r>
          <a:endParaRPr lang="en-US" dirty="0"/>
        </a:p>
      </dgm:t>
    </dgm:pt>
    <dgm:pt modelId="{4CFCBAF9-4B4E-447F-A57B-B7E7BF6D5B23}" type="parTrans" cxnId="{6BF2A4B2-6656-4F97-8BE9-4D9B7A82D4A3}">
      <dgm:prSet/>
      <dgm:spPr/>
      <dgm:t>
        <a:bodyPr/>
        <a:lstStyle/>
        <a:p>
          <a:endParaRPr lang="en-US"/>
        </a:p>
      </dgm:t>
    </dgm:pt>
    <dgm:pt modelId="{75287A51-DCD0-40CD-B198-D152C75D7251}" type="sibTrans" cxnId="{6BF2A4B2-6656-4F97-8BE9-4D9B7A82D4A3}">
      <dgm:prSet/>
      <dgm:spPr/>
      <dgm:t>
        <a:bodyPr/>
        <a:lstStyle/>
        <a:p>
          <a:endParaRPr lang="en-US"/>
        </a:p>
      </dgm:t>
    </dgm:pt>
    <dgm:pt modelId="{A720D2AA-CAD4-4891-B289-B0FD82B64CD4}">
      <dgm:prSet phldrT="[Text]"/>
      <dgm:spPr/>
      <dgm:t>
        <a:bodyPr/>
        <a:lstStyle/>
        <a:p>
          <a:r>
            <a:rPr lang="en-US" dirty="0" smtClean="0"/>
            <a:t>String comparison algorithm</a:t>
          </a:r>
          <a:endParaRPr lang="en-US" dirty="0"/>
        </a:p>
      </dgm:t>
    </dgm:pt>
    <dgm:pt modelId="{A1F958C8-6393-4C3F-A9F1-39520840A6AF}" type="parTrans" cxnId="{485E2EB7-A874-4A7A-9409-AEBCA98E51E0}">
      <dgm:prSet/>
      <dgm:spPr/>
      <dgm:t>
        <a:bodyPr/>
        <a:lstStyle/>
        <a:p>
          <a:endParaRPr lang="en-US"/>
        </a:p>
      </dgm:t>
    </dgm:pt>
    <dgm:pt modelId="{450780B1-F146-4A2C-B80E-2111583DF149}" type="sibTrans" cxnId="{485E2EB7-A874-4A7A-9409-AEBCA98E51E0}">
      <dgm:prSet/>
      <dgm:spPr/>
      <dgm:t>
        <a:bodyPr/>
        <a:lstStyle/>
        <a:p>
          <a:endParaRPr lang="en-US"/>
        </a:p>
      </dgm:t>
    </dgm:pt>
    <dgm:pt modelId="{4317028E-72CB-44EA-9B1E-760B7E51E88B}">
      <dgm:prSet phldrT="[Text]"/>
      <dgm:spPr/>
      <dgm:t>
        <a:bodyPr/>
        <a:lstStyle/>
        <a:p>
          <a:r>
            <a:rPr lang="en-US" dirty="0" smtClean="0"/>
            <a:t>Update mappings DB</a:t>
          </a:r>
          <a:endParaRPr lang="en-US" dirty="0"/>
        </a:p>
      </dgm:t>
    </dgm:pt>
    <dgm:pt modelId="{DE7F7E2F-4498-4B37-A649-25A962CF1502}" type="parTrans" cxnId="{30129519-E73C-4FC7-94D4-92044DD17B1B}">
      <dgm:prSet/>
      <dgm:spPr/>
      <dgm:t>
        <a:bodyPr/>
        <a:lstStyle/>
        <a:p>
          <a:endParaRPr lang="en-US"/>
        </a:p>
      </dgm:t>
    </dgm:pt>
    <dgm:pt modelId="{F0A536A5-C2C0-4376-856C-18A2FDFF09AF}" type="sibTrans" cxnId="{30129519-E73C-4FC7-94D4-92044DD17B1B}">
      <dgm:prSet/>
      <dgm:spPr/>
      <dgm:t>
        <a:bodyPr/>
        <a:lstStyle/>
        <a:p>
          <a:endParaRPr lang="en-US"/>
        </a:p>
      </dgm:t>
    </dgm:pt>
    <dgm:pt modelId="{1FACEDE9-5450-45BB-8172-88966D9164DA}" type="pres">
      <dgm:prSet presAssocID="{3C52F246-5EA0-4041-A6D8-1C097004F2C8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6CBB479F-7950-420B-87E6-3576426A1172}" type="pres">
      <dgm:prSet presAssocID="{3C52F246-5EA0-4041-A6D8-1C097004F2C8}" presName="Name1" presStyleCnt="0"/>
      <dgm:spPr/>
    </dgm:pt>
    <dgm:pt modelId="{228D9527-1A7B-4118-B0A0-5FA94C6E5CAF}" type="pres">
      <dgm:prSet presAssocID="{3C52F246-5EA0-4041-A6D8-1C097004F2C8}" presName="cycle" presStyleCnt="0"/>
      <dgm:spPr/>
    </dgm:pt>
    <dgm:pt modelId="{5F00A1EA-C817-41B3-89ED-3DC95B24F1CB}" type="pres">
      <dgm:prSet presAssocID="{3C52F246-5EA0-4041-A6D8-1C097004F2C8}" presName="srcNode" presStyleLbl="node1" presStyleIdx="0" presStyleCnt="5"/>
      <dgm:spPr/>
    </dgm:pt>
    <dgm:pt modelId="{9B14C774-DE77-4453-A851-1AAFF98DACEA}" type="pres">
      <dgm:prSet presAssocID="{3C52F246-5EA0-4041-A6D8-1C097004F2C8}" presName="conn" presStyleLbl="parChTrans1D2" presStyleIdx="0" presStyleCnt="1"/>
      <dgm:spPr/>
      <dgm:t>
        <a:bodyPr/>
        <a:lstStyle/>
        <a:p>
          <a:endParaRPr lang="en-US"/>
        </a:p>
      </dgm:t>
    </dgm:pt>
    <dgm:pt modelId="{AEE77D37-CA49-4796-92B9-58A4E5C8F5B5}" type="pres">
      <dgm:prSet presAssocID="{3C52F246-5EA0-4041-A6D8-1C097004F2C8}" presName="extraNode" presStyleLbl="node1" presStyleIdx="0" presStyleCnt="5"/>
      <dgm:spPr/>
    </dgm:pt>
    <dgm:pt modelId="{E26D9CDB-B740-4B88-90A7-2FDED57B3A66}" type="pres">
      <dgm:prSet presAssocID="{3C52F246-5EA0-4041-A6D8-1C097004F2C8}" presName="dstNode" presStyleLbl="node1" presStyleIdx="0" presStyleCnt="5"/>
      <dgm:spPr/>
    </dgm:pt>
    <dgm:pt modelId="{54F52732-FA0F-459A-8B0E-DCE2D853A42A}" type="pres">
      <dgm:prSet presAssocID="{A38A291F-0780-4135-AF21-44F410EBD6BA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89CD88-11CA-47E3-9CB8-7E47C3871FD0}" type="pres">
      <dgm:prSet presAssocID="{A38A291F-0780-4135-AF21-44F410EBD6BA}" presName="accent_1" presStyleCnt="0"/>
      <dgm:spPr/>
    </dgm:pt>
    <dgm:pt modelId="{CBF94DFF-FF05-4E3F-9220-63CB3D3AA6FF}" type="pres">
      <dgm:prSet presAssocID="{A38A291F-0780-4135-AF21-44F410EBD6BA}" presName="accentRepeatNode" presStyleLbl="solidFgAcc1" presStyleIdx="0" presStyleCnt="5"/>
      <dgm:spPr/>
    </dgm:pt>
    <dgm:pt modelId="{3BB6E20C-50A3-481C-92BB-20E8BE56D3DB}" type="pres">
      <dgm:prSet presAssocID="{AD1329A2-6678-435F-8525-989C45EE6C75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551C5B-70EB-4EF5-944E-0ECD45D08741}" type="pres">
      <dgm:prSet presAssocID="{AD1329A2-6678-435F-8525-989C45EE6C75}" presName="accent_2" presStyleCnt="0"/>
      <dgm:spPr/>
    </dgm:pt>
    <dgm:pt modelId="{D93937AE-6E36-47AE-81AB-F7806D184DE4}" type="pres">
      <dgm:prSet presAssocID="{AD1329A2-6678-435F-8525-989C45EE6C75}" presName="accentRepeatNode" presStyleLbl="solidFgAcc1" presStyleIdx="1" presStyleCnt="5"/>
      <dgm:spPr/>
    </dgm:pt>
    <dgm:pt modelId="{175C950A-A229-4259-8D62-7A8C3C7E3F0D}" type="pres">
      <dgm:prSet presAssocID="{8AE5F08D-8361-4BBB-8C5C-5797EBE60327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8BA42-A8C7-4CF8-925B-76AAA5DF3D7F}" type="pres">
      <dgm:prSet presAssocID="{8AE5F08D-8361-4BBB-8C5C-5797EBE60327}" presName="accent_3" presStyleCnt="0"/>
      <dgm:spPr/>
    </dgm:pt>
    <dgm:pt modelId="{5EC07538-6C88-4531-B7ED-29FF94C2C74F}" type="pres">
      <dgm:prSet presAssocID="{8AE5F08D-8361-4BBB-8C5C-5797EBE60327}" presName="accentRepeatNode" presStyleLbl="solidFgAcc1" presStyleIdx="2" presStyleCnt="5"/>
      <dgm:spPr/>
    </dgm:pt>
    <dgm:pt modelId="{F325E19D-745D-45B8-A20D-9CFC7DE5C8D7}" type="pres">
      <dgm:prSet presAssocID="{49D0F1A3-9BE2-402C-A747-48F07FAC2CAF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E26A19-D38A-46D9-806D-DEFA54D13DA2}" type="pres">
      <dgm:prSet presAssocID="{49D0F1A3-9BE2-402C-A747-48F07FAC2CAF}" presName="accent_4" presStyleCnt="0"/>
      <dgm:spPr/>
    </dgm:pt>
    <dgm:pt modelId="{D7740F19-CE6E-4098-B690-F2F2A732CF56}" type="pres">
      <dgm:prSet presAssocID="{49D0F1A3-9BE2-402C-A747-48F07FAC2CAF}" presName="accentRepeatNode" presStyleLbl="solidFgAcc1" presStyleIdx="3" presStyleCnt="5"/>
      <dgm:spPr/>
    </dgm:pt>
    <dgm:pt modelId="{BA6C5893-6413-4604-800F-ECB12BEC85F7}" type="pres">
      <dgm:prSet presAssocID="{0A33A55A-A178-4053-B3CF-FF39545D7EAA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09B480-823E-4E43-89D7-0F28AD11D7CE}" type="pres">
      <dgm:prSet presAssocID="{0A33A55A-A178-4053-B3CF-FF39545D7EAA}" presName="accent_5" presStyleCnt="0"/>
      <dgm:spPr/>
    </dgm:pt>
    <dgm:pt modelId="{F31E0094-39AA-4C2B-A835-CC230C8F0500}" type="pres">
      <dgm:prSet presAssocID="{0A33A55A-A178-4053-B3CF-FF39545D7EAA}" presName="accentRepeatNode" presStyleLbl="solidFgAcc1" presStyleIdx="4" presStyleCnt="5"/>
      <dgm:spPr/>
    </dgm:pt>
  </dgm:ptLst>
  <dgm:cxnLst>
    <dgm:cxn modelId="{2755D45F-1C87-428D-B149-E89CFC455260}" type="presOf" srcId="{4317028E-72CB-44EA-9B1E-760B7E51E88B}" destId="{BA6C5893-6413-4604-800F-ECB12BEC85F7}" srcOrd="0" destOrd="1" presId="urn:microsoft.com/office/officeart/2008/layout/VerticalCurvedList"/>
    <dgm:cxn modelId="{993FA4E3-ADE2-4067-9D4E-5B139CAF86C4}" srcId="{3C52F246-5EA0-4041-A6D8-1C097004F2C8}" destId="{49D0F1A3-9BE2-402C-A747-48F07FAC2CAF}" srcOrd="3" destOrd="0" parTransId="{2778A089-F837-4085-854F-8A1D397A08C4}" sibTransId="{8AB41EA2-D225-436F-8C3C-126863171703}"/>
    <dgm:cxn modelId="{6BF2A4B2-6656-4F97-8BE9-4D9B7A82D4A3}" srcId="{8AE5F08D-8361-4BBB-8C5C-5797EBE60327}" destId="{D858D459-6E03-42CF-A39F-70B849ABFBF2}" srcOrd="0" destOrd="0" parTransId="{4CFCBAF9-4B4E-447F-A57B-B7E7BF6D5B23}" sibTransId="{75287A51-DCD0-40CD-B198-D152C75D7251}"/>
    <dgm:cxn modelId="{3FC6C8FD-E435-4FE0-BE48-6521C3CF6F76}" type="presOf" srcId="{D858D459-6E03-42CF-A39F-70B849ABFBF2}" destId="{175C950A-A229-4259-8D62-7A8C3C7E3F0D}" srcOrd="0" destOrd="1" presId="urn:microsoft.com/office/officeart/2008/layout/VerticalCurvedList"/>
    <dgm:cxn modelId="{43EFE2AF-0A8B-4E24-AB90-339464B63965}" srcId="{3C52F246-5EA0-4041-A6D8-1C097004F2C8}" destId="{0A33A55A-A178-4053-B3CF-FF39545D7EAA}" srcOrd="4" destOrd="0" parTransId="{531044FD-680F-437E-97EA-2614BB121EC5}" sibTransId="{147B0D9F-CCEC-40CB-90C5-DFFBAA2EC815}"/>
    <dgm:cxn modelId="{30129519-E73C-4FC7-94D4-92044DD17B1B}" srcId="{0A33A55A-A178-4053-B3CF-FF39545D7EAA}" destId="{4317028E-72CB-44EA-9B1E-760B7E51E88B}" srcOrd="0" destOrd="0" parTransId="{DE7F7E2F-4498-4B37-A649-25A962CF1502}" sibTransId="{F0A536A5-C2C0-4376-856C-18A2FDFF09AF}"/>
    <dgm:cxn modelId="{485E2EB7-A874-4A7A-9409-AEBCA98E51E0}" srcId="{49D0F1A3-9BE2-402C-A747-48F07FAC2CAF}" destId="{A720D2AA-CAD4-4891-B289-B0FD82B64CD4}" srcOrd="0" destOrd="0" parTransId="{A1F958C8-6393-4C3F-A9F1-39520840A6AF}" sibTransId="{450780B1-F146-4A2C-B80E-2111583DF149}"/>
    <dgm:cxn modelId="{69BEAAE1-70DD-4D19-8082-1FB3E933DECE}" type="presOf" srcId="{3C52F246-5EA0-4041-A6D8-1C097004F2C8}" destId="{1FACEDE9-5450-45BB-8172-88966D9164DA}" srcOrd="0" destOrd="0" presId="urn:microsoft.com/office/officeart/2008/layout/VerticalCurvedList"/>
    <dgm:cxn modelId="{037404C0-3CC8-4B62-882B-FB8ABE1D5D00}" type="presOf" srcId="{49D0F1A3-9BE2-402C-A747-48F07FAC2CAF}" destId="{F325E19D-745D-45B8-A20D-9CFC7DE5C8D7}" srcOrd="0" destOrd="0" presId="urn:microsoft.com/office/officeart/2008/layout/VerticalCurvedList"/>
    <dgm:cxn modelId="{7C91835E-D08D-4D04-B294-929B50F25311}" type="presOf" srcId="{59B3161F-E462-41DB-AFAC-96D7219DD8DB}" destId="{3BB6E20C-50A3-481C-92BB-20E8BE56D3DB}" srcOrd="0" destOrd="1" presId="urn:microsoft.com/office/officeart/2008/layout/VerticalCurvedList"/>
    <dgm:cxn modelId="{5F62E1C4-F676-4075-9355-D3F150B42769}" type="presOf" srcId="{0A33A55A-A178-4053-B3CF-FF39545D7EAA}" destId="{BA6C5893-6413-4604-800F-ECB12BEC85F7}" srcOrd="0" destOrd="0" presId="urn:microsoft.com/office/officeart/2008/layout/VerticalCurvedList"/>
    <dgm:cxn modelId="{8B4A48A6-720A-42FE-AB52-D5678DE35E93}" type="presOf" srcId="{8AE5F08D-8361-4BBB-8C5C-5797EBE60327}" destId="{175C950A-A229-4259-8D62-7A8C3C7E3F0D}" srcOrd="0" destOrd="0" presId="urn:microsoft.com/office/officeart/2008/layout/VerticalCurvedList"/>
    <dgm:cxn modelId="{F3D058ED-7406-4C95-91A7-675EA137A23B}" type="presOf" srcId="{2F76245B-F589-4A7D-A63F-8482CFDD16F9}" destId="{9B14C774-DE77-4453-A851-1AAFF98DACEA}" srcOrd="0" destOrd="0" presId="urn:microsoft.com/office/officeart/2008/layout/VerticalCurvedList"/>
    <dgm:cxn modelId="{ACFF7B1D-6515-4B3B-8778-3DD1B52796BC}" type="presOf" srcId="{A38A291F-0780-4135-AF21-44F410EBD6BA}" destId="{54F52732-FA0F-459A-8B0E-DCE2D853A42A}" srcOrd="0" destOrd="0" presId="urn:microsoft.com/office/officeart/2008/layout/VerticalCurvedList"/>
    <dgm:cxn modelId="{F37871D6-32D8-4A4F-B39D-627DA482C53C}" srcId="{3C52F246-5EA0-4041-A6D8-1C097004F2C8}" destId="{AD1329A2-6678-435F-8525-989C45EE6C75}" srcOrd="1" destOrd="0" parTransId="{733CC2EB-4344-4658-8375-9D6B9587C7EC}" sibTransId="{806A2D58-41C6-4FB3-96AC-A3E477E7CE0F}"/>
    <dgm:cxn modelId="{24400246-6ABE-4209-AD9E-F833DBB14C67}" type="presOf" srcId="{A720D2AA-CAD4-4891-B289-B0FD82B64CD4}" destId="{F325E19D-745D-45B8-A20D-9CFC7DE5C8D7}" srcOrd="0" destOrd="1" presId="urn:microsoft.com/office/officeart/2008/layout/VerticalCurvedList"/>
    <dgm:cxn modelId="{19114406-87F9-45BD-AC4B-C06A3EDAE57D}" type="presOf" srcId="{AD1329A2-6678-435F-8525-989C45EE6C75}" destId="{3BB6E20C-50A3-481C-92BB-20E8BE56D3DB}" srcOrd="0" destOrd="0" presId="urn:microsoft.com/office/officeart/2008/layout/VerticalCurvedList"/>
    <dgm:cxn modelId="{1D4C1B40-7ED2-4566-B0C0-8A4A88741760}" srcId="{3C52F246-5EA0-4041-A6D8-1C097004F2C8}" destId="{A38A291F-0780-4135-AF21-44F410EBD6BA}" srcOrd="0" destOrd="0" parTransId="{EB6E8537-FDE1-43D6-9189-E4CBD204646E}" sibTransId="{2F76245B-F589-4A7D-A63F-8482CFDD16F9}"/>
    <dgm:cxn modelId="{93821281-A631-43F1-9290-D8948C8EC01E}" srcId="{AD1329A2-6678-435F-8525-989C45EE6C75}" destId="{59B3161F-E462-41DB-AFAC-96D7219DD8DB}" srcOrd="0" destOrd="0" parTransId="{E50201D2-C093-44EF-A01A-5ED8848AF3DD}" sibTransId="{0660C92C-B05B-4723-82DB-988067D1192D}"/>
    <dgm:cxn modelId="{4EFB06BC-4547-4870-B496-25B6F73262FC}" srcId="{3C52F246-5EA0-4041-A6D8-1C097004F2C8}" destId="{8AE5F08D-8361-4BBB-8C5C-5797EBE60327}" srcOrd="2" destOrd="0" parTransId="{F5310B0F-AB21-4F6B-9C53-9EC7274ACDAC}" sibTransId="{F2B1A0C8-305E-4E96-8630-B683DE3C5680}"/>
    <dgm:cxn modelId="{5A63BEBC-EAE1-442A-B483-69012D7B85DE}" type="presParOf" srcId="{1FACEDE9-5450-45BB-8172-88966D9164DA}" destId="{6CBB479F-7950-420B-87E6-3576426A1172}" srcOrd="0" destOrd="0" presId="urn:microsoft.com/office/officeart/2008/layout/VerticalCurvedList"/>
    <dgm:cxn modelId="{2A38B882-42AB-48B2-A885-57AEE1FAA46C}" type="presParOf" srcId="{6CBB479F-7950-420B-87E6-3576426A1172}" destId="{228D9527-1A7B-4118-B0A0-5FA94C6E5CAF}" srcOrd="0" destOrd="0" presId="urn:microsoft.com/office/officeart/2008/layout/VerticalCurvedList"/>
    <dgm:cxn modelId="{96F53440-EE41-4FF4-868F-DD1266BC94F8}" type="presParOf" srcId="{228D9527-1A7B-4118-B0A0-5FA94C6E5CAF}" destId="{5F00A1EA-C817-41B3-89ED-3DC95B24F1CB}" srcOrd="0" destOrd="0" presId="urn:microsoft.com/office/officeart/2008/layout/VerticalCurvedList"/>
    <dgm:cxn modelId="{1447F815-FBE2-44A8-A9AE-31E11D7EEB8D}" type="presParOf" srcId="{228D9527-1A7B-4118-B0A0-5FA94C6E5CAF}" destId="{9B14C774-DE77-4453-A851-1AAFF98DACEA}" srcOrd="1" destOrd="0" presId="urn:microsoft.com/office/officeart/2008/layout/VerticalCurvedList"/>
    <dgm:cxn modelId="{F69C2F95-FE9F-4B8C-99C1-F6C9EB61A034}" type="presParOf" srcId="{228D9527-1A7B-4118-B0A0-5FA94C6E5CAF}" destId="{AEE77D37-CA49-4796-92B9-58A4E5C8F5B5}" srcOrd="2" destOrd="0" presId="urn:microsoft.com/office/officeart/2008/layout/VerticalCurvedList"/>
    <dgm:cxn modelId="{46735D76-77F3-4129-9999-E05C999A3F9C}" type="presParOf" srcId="{228D9527-1A7B-4118-B0A0-5FA94C6E5CAF}" destId="{E26D9CDB-B740-4B88-90A7-2FDED57B3A66}" srcOrd="3" destOrd="0" presId="urn:microsoft.com/office/officeart/2008/layout/VerticalCurvedList"/>
    <dgm:cxn modelId="{D2DA7844-BE05-4E1A-86C2-7474235B52E4}" type="presParOf" srcId="{6CBB479F-7950-420B-87E6-3576426A1172}" destId="{54F52732-FA0F-459A-8B0E-DCE2D853A42A}" srcOrd="1" destOrd="0" presId="urn:microsoft.com/office/officeart/2008/layout/VerticalCurvedList"/>
    <dgm:cxn modelId="{647EFAF2-DC67-46A6-88C2-A009B61E495B}" type="presParOf" srcId="{6CBB479F-7950-420B-87E6-3576426A1172}" destId="{5589CD88-11CA-47E3-9CB8-7E47C3871FD0}" srcOrd="2" destOrd="0" presId="urn:microsoft.com/office/officeart/2008/layout/VerticalCurvedList"/>
    <dgm:cxn modelId="{1DA2F38C-2BFB-4AD0-82F1-0167222B1DEA}" type="presParOf" srcId="{5589CD88-11CA-47E3-9CB8-7E47C3871FD0}" destId="{CBF94DFF-FF05-4E3F-9220-63CB3D3AA6FF}" srcOrd="0" destOrd="0" presId="urn:microsoft.com/office/officeart/2008/layout/VerticalCurvedList"/>
    <dgm:cxn modelId="{E74EA5C7-6307-40CC-B292-F70127BB3865}" type="presParOf" srcId="{6CBB479F-7950-420B-87E6-3576426A1172}" destId="{3BB6E20C-50A3-481C-92BB-20E8BE56D3DB}" srcOrd="3" destOrd="0" presId="urn:microsoft.com/office/officeart/2008/layout/VerticalCurvedList"/>
    <dgm:cxn modelId="{EDEE69A0-90D8-4F70-B78D-EC866DC9F1F2}" type="presParOf" srcId="{6CBB479F-7950-420B-87E6-3576426A1172}" destId="{51551C5B-70EB-4EF5-944E-0ECD45D08741}" srcOrd="4" destOrd="0" presId="urn:microsoft.com/office/officeart/2008/layout/VerticalCurvedList"/>
    <dgm:cxn modelId="{AFB01A61-3D64-41B5-8E22-669EFAEC38F0}" type="presParOf" srcId="{51551C5B-70EB-4EF5-944E-0ECD45D08741}" destId="{D93937AE-6E36-47AE-81AB-F7806D184DE4}" srcOrd="0" destOrd="0" presId="urn:microsoft.com/office/officeart/2008/layout/VerticalCurvedList"/>
    <dgm:cxn modelId="{D50E6E4C-43EB-4AB2-A8AF-3D3800E026CE}" type="presParOf" srcId="{6CBB479F-7950-420B-87E6-3576426A1172}" destId="{175C950A-A229-4259-8D62-7A8C3C7E3F0D}" srcOrd="5" destOrd="0" presId="urn:microsoft.com/office/officeart/2008/layout/VerticalCurvedList"/>
    <dgm:cxn modelId="{6E834B0F-8F07-48E2-833B-F881B0D14272}" type="presParOf" srcId="{6CBB479F-7950-420B-87E6-3576426A1172}" destId="{D798BA42-A8C7-4CF8-925B-76AAA5DF3D7F}" srcOrd="6" destOrd="0" presId="urn:microsoft.com/office/officeart/2008/layout/VerticalCurvedList"/>
    <dgm:cxn modelId="{CF24DDB8-6A09-4849-8905-9210144726A1}" type="presParOf" srcId="{D798BA42-A8C7-4CF8-925B-76AAA5DF3D7F}" destId="{5EC07538-6C88-4531-B7ED-29FF94C2C74F}" srcOrd="0" destOrd="0" presId="urn:microsoft.com/office/officeart/2008/layout/VerticalCurvedList"/>
    <dgm:cxn modelId="{F9278C59-E5A9-487D-A127-5D599DBC3371}" type="presParOf" srcId="{6CBB479F-7950-420B-87E6-3576426A1172}" destId="{F325E19D-745D-45B8-A20D-9CFC7DE5C8D7}" srcOrd="7" destOrd="0" presId="urn:microsoft.com/office/officeart/2008/layout/VerticalCurvedList"/>
    <dgm:cxn modelId="{8FD89F29-546B-46AB-9797-F817D3CE40FC}" type="presParOf" srcId="{6CBB479F-7950-420B-87E6-3576426A1172}" destId="{7FE26A19-D38A-46D9-806D-DEFA54D13DA2}" srcOrd="8" destOrd="0" presId="urn:microsoft.com/office/officeart/2008/layout/VerticalCurvedList"/>
    <dgm:cxn modelId="{7CFCA6DC-AC3F-42F3-AB3C-F587FF9592D6}" type="presParOf" srcId="{7FE26A19-D38A-46D9-806D-DEFA54D13DA2}" destId="{D7740F19-CE6E-4098-B690-F2F2A732CF56}" srcOrd="0" destOrd="0" presId="urn:microsoft.com/office/officeart/2008/layout/VerticalCurvedList"/>
    <dgm:cxn modelId="{1C026EC3-542D-4785-9C91-E9756BDA9625}" type="presParOf" srcId="{6CBB479F-7950-420B-87E6-3576426A1172}" destId="{BA6C5893-6413-4604-800F-ECB12BEC85F7}" srcOrd="9" destOrd="0" presId="urn:microsoft.com/office/officeart/2008/layout/VerticalCurvedList"/>
    <dgm:cxn modelId="{DCA4903B-0A54-41E5-A5FC-4670988101EE}" type="presParOf" srcId="{6CBB479F-7950-420B-87E6-3576426A1172}" destId="{5B09B480-823E-4E43-89D7-0F28AD11D7CE}" srcOrd="10" destOrd="0" presId="urn:microsoft.com/office/officeart/2008/layout/VerticalCurvedList"/>
    <dgm:cxn modelId="{9EE55D96-7363-4868-AA64-6E09368BF6FA}" type="presParOf" srcId="{5B09B480-823E-4E43-89D7-0F28AD11D7CE}" destId="{F31E0094-39AA-4C2B-A835-CC230C8F050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BD7EC-81DE-4F85-A932-BE9D6B743DFA}" type="doc">
      <dgm:prSet loTypeId="urn:microsoft.com/office/officeart/2008/layout/BubblePictureList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702C29-6E25-44FF-ACCF-51DE0C33F934}">
      <dgm:prSet phldrT="[Text]" custT="1"/>
      <dgm:spPr/>
      <dgm:t>
        <a:bodyPr/>
        <a:lstStyle/>
        <a:p>
          <a:r>
            <a:rPr lang="en-US" sz="1400" dirty="0" smtClean="0"/>
            <a:t>CB </a:t>
          </a:r>
          <a:r>
            <a:rPr lang="en-US" sz="1600" dirty="0" smtClean="0"/>
            <a:t>mappings</a:t>
          </a:r>
          <a:endParaRPr lang="en-US" sz="1400" dirty="0"/>
        </a:p>
      </dgm:t>
    </dgm:pt>
    <dgm:pt modelId="{DBD0A94C-B6A9-48A8-A647-F7D3799DA713}" type="parTrans" cxnId="{952F43D1-D9ED-4704-8EC7-FE93380BF9FF}">
      <dgm:prSet/>
      <dgm:spPr/>
      <dgm:t>
        <a:bodyPr/>
        <a:lstStyle/>
        <a:p>
          <a:endParaRPr lang="en-US"/>
        </a:p>
      </dgm:t>
    </dgm:pt>
    <dgm:pt modelId="{33779A31-5ED7-490E-9D17-EA1F459B7F0D}" type="sibTrans" cxnId="{952F43D1-D9ED-4704-8EC7-FE93380BF9FF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0E45C24-32C7-442A-9999-E17C43F10407}">
      <dgm:prSet phldrT="[Text]"/>
      <dgm:spPr/>
      <dgm:t>
        <a:bodyPr/>
        <a:lstStyle/>
        <a:p>
          <a:r>
            <a:rPr lang="en-US" dirty="0" err="1" smtClean="0"/>
            <a:t>Wikimappings</a:t>
          </a:r>
          <a:endParaRPr lang="en-US" dirty="0"/>
        </a:p>
      </dgm:t>
    </dgm:pt>
    <dgm:pt modelId="{18BE2DC8-CB8C-4036-8A0F-7E01E77C8350}" type="parTrans" cxnId="{13609130-F2FB-401C-B058-8D9C5C2389F8}">
      <dgm:prSet/>
      <dgm:spPr/>
      <dgm:t>
        <a:bodyPr/>
        <a:lstStyle/>
        <a:p>
          <a:endParaRPr lang="en-US"/>
        </a:p>
      </dgm:t>
    </dgm:pt>
    <dgm:pt modelId="{D1C96D1F-18A3-4B8E-977C-AE97E22054BB}" type="sibTrans" cxnId="{13609130-F2FB-401C-B058-8D9C5C2389F8}">
      <dgm:prSet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99AC1FA-26ED-4CE1-9CFC-1A95783AEF40}" type="pres">
      <dgm:prSet presAssocID="{BF2BD7EC-81DE-4F85-A932-BE9D6B743DFA}" presName="Name0" presStyleCnt="0">
        <dgm:presLayoutVars>
          <dgm:chMax val="8"/>
          <dgm:chPref val="8"/>
          <dgm:dir/>
        </dgm:presLayoutVars>
      </dgm:prSet>
      <dgm:spPr/>
      <dgm:t>
        <a:bodyPr/>
        <a:lstStyle/>
        <a:p>
          <a:endParaRPr lang="en-US"/>
        </a:p>
      </dgm:t>
    </dgm:pt>
    <dgm:pt modelId="{0404601C-DA1D-4635-9638-9F3671F7D262}" type="pres">
      <dgm:prSet presAssocID="{CA702C29-6E25-44FF-ACCF-51DE0C33F934}" presName="parent_text_1" presStyleLbl="revTx" presStyleIdx="0" presStyleCnt="2" custScaleX="181452" custScaleY="185641" custLinFactY="-73909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84E82E-D43A-41D2-96F5-6D5A286CB07F}" type="pres">
      <dgm:prSet presAssocID="{CA702C29-6E25-44FF-ACCF-51DE0C33F934}" presName="image_accent_1" presStyleCnt="0"/>
      <dgm:spPr/>
    </dgm:pt>
    <dgm:pt modelId="{56CC8DE2-A318-4D48-B7D7-2B66E2ADCD4D}" type="pres">
      <dgm:prSet presAssocID="{CA702C29-6E25-44FF-ACCF-51DE0C33F934}" presName="imageAccentRepeatNode" presStyleLbl="alignNode1" presStyleIdx="0" presStyleCnt="3"/>
      <dgm:spPr/>
    </dgm:pt>
    <dgm:pt modelId="{E690C496-D609-4AFA-87F5-11F7F87D910F}" type="pres">
      <dgm:prSet presAssocID="{CA702C29-6E25-44FF-ACCF-51DE0C33F934}" presName="accent_1" presStyleLbl="alignNode1" presStyleIdx="1" presStyleCnt="3" custScaleX="341270" custScaleY="626850"/>
      <dgm:spPr/>
    </dgm:pt>
    <dgm:pt modelId="{DC59D9CB-C3DC-4995-858F-CFDFB545833A}" type="pres">
      <dgm:prSet presAssocID="{33779A31-5ED7-490E-9D17-EA1F459B7F0D}" presName="image_1" presStyleCnt="0"/>
      <dgm:spPr/>
    </dgm:pt>
    <dgm:pt modelId="{9D6626BE-CE3E-4D5E-82C2-0552671CDCE1}" type="pres">
      <dgm:prSet presAssocID="{33779A31-5ED7-490E-9D17-EA1F459B7F0D}" presName="imageRepeatNode" presStyleLbl="fgImgPlace1" presStyleIdx="0" presStyleCnt="2" custScaleX="160380" custScaleY="136296"/>
      <dgm:spPr/>
      <dgm:t>
        <a:bodyPr/>
        <a:lstStyle/>
        <a:p>
          <a:endParaRPr lang="en-US"/>
        </a:p>
      </dgm:t>
    </dgm:pt>
    <dgm:pt modelId="{3C2558D5-7FC1-46D8-8FB4-54CCB9E53EDB}" type="pres">
      <dgm:prSet presAssocID="{C0E45C24-32C7-442A-9999-E17C43F10407}" presName="parent_text_2" presStyleLbl="revTx" presStyleIdx="1" presStyleCnt="2" custScaleX="151815" custLinFactY="-100000" custLinFactNeighborX="3251" custLinFactNeighborY="-1226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294A8-1C08-4972-9909-A598FF5D6C85}" type="pres">
      <dgm:prSet presAssocID="{C0E45C24-32C7-442A-9999-E17C43F10407}" presName="image_accent_2" presStyleCnt="0"/>
      <dgm:spPr/>
    </dgm:pt>
    <dgm:pt modelId="{AA035EF5-6C14-4BEE-B7A6-33F819D81244}" type="pres">
      <dgm:prSet presAssocID="{C0E45C24-32C7-442A-9999-E17C43F10407}" presName="imageAccentRepeatNode" presStyleLbl="alignNode1" presStyleIdx="2" presStyleCnt="3" custScaleX="149403" custScaleY="180085"/>
      <dgm:spPr/>
    </dgm:pt>
    <dgm:pt modelId="{4FCBC857-2AF5-4CC3-8B61-016B47B9CF56}" type="pres">
      <dgm:prSet presAssocID="{D1C96D1F-18A3-4B8E-977C-AE97E22054BB}" presName="image_2" presStyleCnt="0"/>
      <dgm:spPr/>
    </dgm:pt>
    <dgm:pt modelId="{FE427D44-31E0-45E5-89F1-EA0CEADAD6EE}" type="pres">
      <dgm:prSet presAssocID="{D1C96D1F-18A3-4B8E-977C-AE97E22054BB}" presName="imageRepeatNode" presStyleLbl="fgImgPlace1" presStyleIdx="1" presStyleCnt="2" custScaleX="112851" custScaleY="147600"/>
      <dgm:spPr/>
      <dgm:t>
        <a:bodyPr/>
        <a:lstStyle/>
        <a:p>
          <a:endParaRPr lang="en-US"/>
        </a:p>
      </dgm:t>
    </dgm:pt>
  </dgm:ptLst>
  <dgm:cxnLst>
    <dgm:cxn modelId="{D5A01B84-15AE-474C-B733-5E203DB49F97}" type="presOf" srcId="{CA702C29-6E25-44FF-ACCF-51DE0C33F934}" destId="{0404601C-DA1D-4635-9638-9F3671F7D262}" srcOrd="0" destOrd="0" presId="urn:microsoft.com/office/officeart/2008/layout/BubblePictureList"/>
    <dgm:cxn modelId="{952F43D1-D9ED-4704-8EC7-FE93380BF9FF}" srcId="{BF2BD7EC-81DE-4F85-A932-BE9D6B743DFA}" destId="{CA702C29-6E25-44FF-ACCF-51DE0C33F934}" srcOrd="0" destOrd="0" parTransId="{DBD0A94C-B6A9-48A8-A647-F7D3799DA713}" sibTransId="{33779A31-5ED7-490E-9D17-EA1F459B7F0D}"/>
    <dgm:cxn modelId="{78B01898-7BD1-421B-9303-256D7A5DBFBA}" type="presOf" srcId="{33779A31-5ED7-490E-9D17-EA1F459B7F0D}" destId="{9D6626BE-CE3E-4D5E-82C2-0552671CDCE1}" srcOrd="0" destOrd="0" presId="urn:microsoft.com/office/officeart/2008/layout/BubblePictureList"/>
    <dgm:cxn modelId="{D0CA0EDA-C2FB-4CDA-B846-E9075C4FE2C3}" type="presOf" srcId="{BF2BD7EC-81DE-4F85-A932-BE9D6B743DFA}" destId="{A99AC1FA-26ED-4CE1-9CFC-1A95783AEF40}" srcOrd="0" destOrd="0" presId="urn:microsoft.com/office/officeart/2008/layout/BubblePictureList"/>
    <dgm:cxn modelId="{13609130-F2FB-401C-B058-8D9C5C2389F8}" srcId="{BF2BD7EC-81DE-4F85-A932-BE9D6B743DFA}" destId="{C0E45C24-32C7-442A-9999-E17C43F10407}" srcOrd="1" destOrd="0" parTransId="{18BE2DC8-CB8C-4036-8A0F-7E01E77C8350}" sibTransId="{D1C96D1F-18A3-4B8E-977C-AE97E22054BB}"/>
    <dgm:cxn modelId="{FA6EE9AD-DF94-452A-A4D2-2E39B1375734}" type="presOf" srcId="{D1C96D1F-18A3-4B8E-977C-AE97E22054BB}" destId="{FE427D44-31E0-45E5-89F1-EA0CEADAD6EE}" srcOrd="0" destOrd="0" presId="urn:microsoft.com/office/officeart/2008/layout/BubblePictureList"/>
    <dgm:cxn modelId="{D3CD0134-559C-4201-94C6-AD80D8A6088D}" type="presOf" srcId="{C0E45C24-32C7-442A-9999-E17C43F10407}" destId="{3C2558D5-7FC1-46D8-8FB4-54CCB9E53EDB}" srcOrd="0" destOrd="0" presId="urn:microsoft.com/office/officeart/2008/layout/BubblePictureList"/>
    <dgm:cxn modelId="{71930134-9AB0-437F-A723-9A293759C00D}" type="presParOf" srcId="{A99AC1FA-26ED-4CE1-9CFC-1A95783AEF40}" destId="{0404601C-DA1D-4635-9638-9F3671F7D262}" srcOrd="0" destOrd="0" presId="urn:microsoft.com/office/officeart/2008/layout/BubblePictureList"/>
    <dgm:cxn modelId="{6E36BBA4-7031-4B56-8122-3FB5B4A48022}" type="presParOf" srcId="{A99AC1FA-26ED-4CE1-9CFC-1A95783AEF40}" destId="{F984E82E-D43A-41D2-96F5-6D5A286CB07F}" srcOrd="1" destOrd="0" presId="urn:microsoft.com/office/officeart/2008/layout/BubblePictureList"/>
    <dgm:cxn modelId="{4891445B-1572-4DB4-9254-A0869209445F}" type="presParOf" srcId="{F984E82E-D43A-41D2-96F5-6D5A286CB07F}" destId="{56CC8DE2-A318-4D48-B7D7-2B66E2ADCD4D}" srcOrd="0" destOrd="0" presId="urn:microsoft.com/office/officeart/2008/layout/BubblePictureList"/>
    <dgm:cxn modelId="{CA40B44D-7027-4C5A-B814-D7B938B08B23}" type="presParOf" srcId="{A99AC1FA-26ED-4CE1-9CFC-1A95783AEF40}" destId="{E690C496-D609-4AFA-87F5-11F7F87D910F}" srcOrd="2" destOrd="0" presId="urn:microsoft.com/office/officeart/2008/layout/BubblePictureList"/>
    <dgm:cxn modelId="{15F360C8-8ACF-4401-AC90-AEA1594FF012}" type="presParOf" srcId="{A99AC1FA-26ED-4CE1-9CFC-1A95783AEF40}" destId="{DC59D9CB-C3DC-4995-858F-CFDFB545833A}" srcOrd="3" destOrd="0" presId="urn:microsoft.com/office/officeart/2008/layout/BubblePictureList"/>
    <dgm:cxn modelId="{B5A68013-3299-4353-8610-F22B3D5FDCB2}" type="presParOf" srcId="{DC59D9CB-C3DC-4995-858F-CFDFB545833A}" destId="{9D6626BE-CE3E-4D5E-82C2-0552671CDCE1}" srcOrd="0" destOrd="0" presId="urn:microsoft.com/office/officeart/2008/layout/BubblePictureList"/>
    <dgm:cxn modelId="{14A5F708-F571-41CC-8B5B-29E4C3155B5C}" type="presParOf" srcId="{A99AC1FA-26ED-4CE1-9CFC-1A95783AEF40}" destId="{3C2558D5-7FC1-46D8-8FB4-54CCB9E53EDB}" srcOrd="4" destOrd="0" presId="urn:microsoft.com/office/officeart/2008/layout/BubblePictureList"/>
    <dgm:cxn modelId="{1550F969-F66C-462E-8F8E-9F92DC55825C}" type="presParOf" srcId="{A99AC1FA-26ED-4CE1-9CFC-1A95783AEF40}" destId="{5EE294A8-1C08-4972-9909-A598FF5D6C85}" srcOrd="5" destOrd="0" presId="urn:microsoft.com/office/officeart/2008/layout/BubblePictureList"/>
    <dgm:cxn modelId="{BFE5A2DF-5CFF-4476-BC73-DBC06142700D}" type="presParOf" srcId="{5EE294A8-1C08-4972-9909-A598FF5D6C85}" destId="{AA035EF5-6C14-4BEE-B7A6-33F819D81244}" srcOrd="0" destOrd="0" presId="urn:microsoft.com/office/officeart/2008/layout/BubblePictureList"/>
    <dgm:cxn modelId="{8E401CAE-E8E6-4331-B004-1EC7A3B42A01}" type="presParOf" srcId="{A99AC1FA-26ED-4CE1-9CFC-1A95783AEF40}" destId="{4FCBC857-2AF5-4CC3-8B61-016B47B9CF56}" srcOrd="6" destOrd="0" presId="urn:microsoft.com/office/officeart/2008/layout/BubblePictureList"/>
    <dgm:cxn modelId="{D8789323-026A-4A42-930D-1B785778DD0F}" type="presParOf" srcId="{4FCBC857-2AF5-4CC3-8B61-016B47B9CF56}" destId="{FE427D44-31E0-45E5-89F1-EA0CEADAD6EE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661FF4-00FB-4729-A270-F95136539C24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289046-48E3-4B02-9498-29ACB3A8928B}">
      <dgm:prSet phldrT="[Text]"/>
      <dgm:spPr/>
      <dgm:t>
        <a:bodyPr/>
        <a:lstStyle/>
        <a:p>
          <a:r>
            <a:rPr lang="en-US" dirty="0" err="1" smtClean="0"/>
            <a:t>MongoDB</a:t>
          </a:r>
          <a:endParaRPr lang="en-US" dirty="0"/>
        </a:p>
      </dgm:t>
    </dgm:pt>
    <dgm:pt modelId="{E77993FB-7F0B-4AB4-B0AC-A221FACE6097}" type="parTrans" cxnId="{E89DD5DD-184E-4B59-BDCB-2648128E559E}">
      <dgm:prSet/>
      <dgm:spPr/>
      <dgm:t>
        <a:bodyPr/>
        <a:lstStyle/>
        <a:p>
          <a:endParaRPr lang="en-US"/>
        </a:p>
      </dgm:t>
    </dgm:pt>
    <dgm:pt modelId="{B542F998-E961-4ACB-8E99-3F38C39CE6EB}" type="sibTrans" cxnId="{E89DD5DD-184E-4B59-BDCB-2648128E559E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9691C8B2-1161-42C0-A8BF-6AF267784AD4}">
      <dgm:prSet phldrT="[Text]"/>
      <dgm:spPr/>
      <dgm:t>
        <a:bodyPr/>
        <a:lstStyle/>
        <a:p>
          <a:r>
            <a:rPr lang="en-US" dirty="0" err="1" smtClean="0"/>
            <a:t>Lucene</a:t>
          </a:r>
          <a:endParaRPr lang="en-US" dirty="0"/>
        </a:p>
      </dgm:t>
    </dgm:pt>
    <dgm:pt modelId="{3C158781-C61C-4AFF-B1B9-3B32EDF6BE20}" type="parTrans" cxnId="{E13C474F-01D3-4D79-869B-AF1D7FA96BDB}">
      <dgm:prSet/>
      <dgm:spPr/>
      <dgm:t>
        <a:bodyPr/>
        <a:lstStyle/>
        <a:p>
          <a:endParaRPr lang="en-US"/>
        </a:p>
      </dgm:t>
    </dgm:pt>
    <dgm:pt modelId="{DE559896-CA98-4B14-9E6B-AB7EA13B783F}" type="sibTrans" cxnId="{E13C474F-01D3-4D79-869B-AF1D7FA96BDB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EBAB9F98-183C-4BBD-8597-EE47EF15F2B3}" type="pres">
      <dgm:prSet presAssocID="{32661FF4-00FB-4729-A270-F95136539C24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4B8ABAED-CF85-46EA-879B-50C177ED69A3}" type="pres">
      <dgm:prSet presAssocID="{32661FF4-00FB-4729-A270-F95136539C24}" presName="dot1" presStyleLbl="alignNode1" presStyleIdx="0" presStyleCnt="10"/>
      <dgm:spPr/>
    </dgm:pt>
    <dgm:pt modelId="{DCA7E125-2C93-4CC2-85B6-10E16C51D7F7}" type="pres">
      <dgm:prSet presAssocID="{32661FF4-00FB-4729-A270-F95136539C24}" presName="dot2" presStyleLbl="alignNode1" presStyleIdx="1" presStyleCnt="10"/>
      <dgm:spPr/>
    </dgm:pt>
    <dgm:pt modelId="{C6F6466D-9FB1-4668-9272-54AD9537D9C8}" type="pres">
      <dgm:prSet presAssocID="{32661FF4-00FB-4729-A270-F95136539C24}" presName="dot3" presStyleLbl="alignNode1" presStyleIdx="2" presStyleCnt="10"/>
      <dgm:spPr/>
    </dgm:pt>
    <dgm:pt modelId="{6271FF94-1C26-48A0-B633-824B6ADEE4CC}" type="pres">
      <dgm:prSet presAssocID="{32661FF4-00FB-4729-A270-F95136539C24}" presName="dotArrow1" presStyleLbl="alignNode1" presStyleIdx="3" presStyleCnt="10"/>
      <dgm:spPr/>
    </dgm:pt>
    <dgm:pt modelId="{EEE69BCC-51B7-423A-ABB3-FA9E7E0DC993}" type="pres">
      <dgm:prSet presAssocID="{32661FF4-00FB-4729-A270-F95136539C24}" presName="dotArrow2" presStyleLbl="alignNode1" presStyleIdx="4" presStyleCnt="10"/>
      <dgm:spPr/>
    </dgm:pt>
    <dgm:pt modelId="{BF20EB44-D134-4B9F-B639-3756EC2ED962}" type="pres">
      <dgm:prSet presAssocID="{32661FF4-00FB-4729-A270-F95136539C24}" presName="dotArrow3" presStyleLbl="alignNode1" presStyleIdx="5" presStyleCnt="10"/>
      <dgm:spPr/>
    </dgm:pt>
    <dgm:pt modelId="{5FF1B9CC-2447-4BEB-A966-AD31FD5420AD}" type="pres">
      <dgm:prSet presAssocID="{32661FF4-00FB-4729-A270-F95136539C24}" presName="dotArrow4" presStyleLbl="alignNode1" presStyleIdx="6" presStyleCnt="10"/>
      <dgm:spPr/>
    </dgm:pt>
    <dgm:pt modelId="{5FF735F7-EFEB-4904-B452-8FBACC888C1B}" type="pres">
      <dgm:prSet presAssocID="{32661FF4-00FB-4729-A270-F95136539C24}" presName="dotArrow5" presStyleLbl="alignNode1" presStyleIdx="7" presStyleCnt="10"/>
      <dgm:spPr/>
    </dgm:pt>
    <dgm:pt modelId="{FE6D407F-B41F-4BDF-98EC-A2F60CA389F2}" type="pres">
      <dgm:prSet presAssocID="{32661FF4-00FB-4729-A270-F95136539C24}" presName="dotArrow6" presStyleLbl="alignNode1" presStyleIdx="8" presStyleCnt="10"/>
      <dgm:spPr/>
    </dgm:pt>
    <dgm:pt modelId="{247FA74F-288E-4ED7-98B5-7D1FC3D65513}" type="pres">
      <dgm:prSet presAssocID="{32661FF4-00FB-4729-A270-F95136539C24}" presName="dotArrow7" presStyleLbl="alignNode1" presStyleIdx="9" presStyleCnt="10"/>
      <dgm:spPr/>
    </dgm:pt>
    <dgm:pt modelId="{7C778E4F-D96B-473D-B195-A0A94F834431}" type="pres">
      <dgm:prSet presAssocID="{ED289046-48E3-4B02-9498-29ACB3A8928B}" presName="parTx1" presStyleLbl="node1" presStyleIdx="0" presStyleCnt="2" custLinFactX="-6245" custLinFactNeighborX="-100000" custLinFactNeighborY="9227"/>
      <dgm:spPr/>
      <dgm:t>
        <a:bodyPr/>
        <a:lstStyle/>
        <a:p>
          <a:endParaRPr lang="en-US"/>
        </a:p>
      </dgm:t>
    </dgm:pt>
    <dgm:pt modelId="{CE939729-02EF-4FB9-BC33-39DABBBE8644}" type="pres">
      <dgm:prSet presAssocID="{B542F998-E961-4ACB-8E99-3F38C39CE6EB}" presName="picture1" presStyleCnt="0"/>
      <dgm:spPr/>
    </dgm:pt>
    <dgm:pt modelId="{F6E098F9-280E-48CC-8F6B-B849ED5FBC2A}" type="pres">
      <dgm:prSet presAssocID="{B542F998-E961-4ACB-8E99-3F38C39CE6EB}" presName="imageRepeatNode" presStyleLbl="fgImgPlace1" presStyleIdx="0" presStyleCnt="2" custLinFactNeighborX="59141" custLinFactNeighborY="31222"/>
      <dgm:spPr/>
      <dgm:t>
        <a:bodyPr/>
        <a:lstStyle/>
        <a:p>
          <a:endParaRPr lang="en-US"/>
        </a:p>
      </dgm:t>
    </dgm:pt>
    <dgm:pt modelId="{E01D7716-1C31-42BE-B933-4EB8D93860ED}" type="pres">
      <dgm:prSet presAssocID="{9691C8B2-1161-42C0-A8BF-6AF267784AD4}" presName="parTx2" presStyleLbl="node1" presStyleIdx="1" presStyleCnt="2"/>
      <dgm:spPr/>
      <dgm:t>
        <a:bodyPr/>
        <a:lstStyle/>
        <a:p>
          <a:endParaRPr lang="en-US"/>
        </a:p>
      </dgm:t>
    </dgm:pt>
    <dgm:pt modelId="{B07C1D73-FDCF-42A5-8BD5-47A7FC401644}" type="pres">
      <dgm:prSet presAssocID="{DE559896-CA98-4B14-9E6B-AB7EA13B783F}" presName="picture2" presStyleCnt="0"/>
      <dgm:spPr/>
    </dgm:pt>
    <dgm:pt modelId="{8047282E-841D-4E03-976D-4CED014AC7A6}" type="pres">
      <dgm:prSet presAssocID="{DE559896-CA98-4B14-9E6B-AB7EA13B783F}" presName="imageRepeat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3682E92B-A21F-4D80-AAD4-9D17F5A109D7}" type="presOf" srcId="{32661FF4-00FB-4729-A270-F95136539C24}" destId="{EBAB9F98-183C-4BBD-8597-EE47EF15F2B3}" srcOrd="0" destOrd="0" presId="urn:microsoft.com/office/officeart/2008/layout/AscendingPictureAccentProcess"/>
    <dgm:cxn modelId="{E13C474F-01D3-4D79-869B-AF1D7FA96BDB}" srcId="{32661FF4-00FB-4729-A270-F95136539C24}" destId="{9691C8B2-1161-42C0-A8BF-6AF267784AD4}" srcOrd="1" destOrd="0" parTransId="{3C158781-C61C-4AFF-B1B9-3B32EDF6BE20}" sibTransId="{DE559896-CA98-4B14-9E6B-AB7EA13B783F}"/>
    <dgm:cxn modelId="{0F03619F-8D45-44B9-95A8-FC3DE3D6B85E}" type="presOf" srcId="{DE559896-CA98-4B14-9E6B-AB7EA13B783F}" destId="{8047282E-841D-4E03-976D-4CED014AC7A6}" srcOrd="0" destOrd="0" presId="urn:microsoft.com/office/officeart/2008/layout/AscendingPictureAccentProcess"/>
    <dgm:cxn modelId="{E89DD5DD-184E-4B59-BDCB-2648128E559E}" srcId="{32661FF4-00FB-4729-A270-F95136539C24}" destId="{ED289046-48E3-4B02-9498-29ACB3A8928B}" srcOrd="0" destOrd="0" parTransId="{E77993FB-7F0B-4AB4-B0AC-A221FACE6097}" sibTransId="{B542F998-E961-4ACB-8E99-3F38C39CE6EB}"/>
    <dgm:cxn modelId="{897FFB58-EEFD-400F-8373-1BD2335F003A}" type="presOf" srcId="{ED289046-48E3-4B02-9498-29ACB3A8928B}" destId="{7C778E4F-D96B-473D-B195-A0A94F834431}" srcOrd="0" destOrd="0" presId="urn:microsoft.com/office/officeart/2008/layout/AscendingPictureAccentProcess"/>
    <dgm:cxn modelId="{6590C260-126F-450A-87AC-18D8935AFE1A}" type="presOf" srcId="{B542F998-E961-4ACB-8E99-3F38C39CE6EB}" destId="{F6E098F9-280E-48CC-8F6B-B849ED5FBC2A}" srcOrd="0" destOrd="0" presId="urn:microsoft.com/office/officeart/2008/layout/AscendingPictureAccentProcess"/>
    <dgm:cxn modelId="{3029E1EB-4F58-40BE-96BC-2F7423F00AC6}" type="presOf" srcId="{9691C8B2-1161-42C0-A8BF-6AF267784AD4}" destId="{E01D7716-1C31-42BE-B933-4EB8D93860ED}" srcOrd="0" destOrd="0" presId="urn:microsoft.com/office/officeart/2008/layout/AscendingPictureAccentProcess"/>
    <dgm:cxn modelId="{F682CD5A-A38E-499E-83FA-9B149C599393}" type="presParOf" srcId="{EBAB9F98-183C-4BBD-8597-EE47EF15F2B3}" destId="{4B8ABAED-CF85-46EA-879B-50C177ED69A3}" srcOrd="0" destOrd="0" presId="urn:microsoft.com/office/officeart/2008/layout/AscendingPictureAccentProcess"/>
    <dgm:cxn modelId="{82E63A32-007D-4256-9784-B76FEAF6031B}" type="presParOf" srcId="{EBAB9F98-183C-4BBD-8597-EE47EF15F2B3}" destId="{DCA7E125-2C93-4CC2-85B6-10E16C51D7F7}" srcOrd="1" destOrd="0" presId="urn:microsoft.com/office/officeart/2008/layout/AscendingPictureAccentProcess"/>
    <dgm:cxn modelId="{80CBFB43-6394-4444-8050-0C95CF2AAB35}" type="presParOf" srcId="{EBAB9F98-183C-4BBD-8597-EE47EF15F2B3}" destId="{C6F6466D-9FB1-4668-9272-54AD9537D9C8}" srcOrd="2" destOrd="0" presId="urn:microsoft.com/office/officeart/2008/layout/AscendingPictureAccentProcess"/>
    <dgm:cxn modelId="{2A83A757-700A-4AF8-90DE-FBCD81DC5DB5}" type="presParOf" srcId="{EBAB9F98-183C-4BBD-8597-EE47EF15F2B3}" destId="{6271FF94-1C26-48A0-B633-824B6ADEE4CC}" srcOrd="3" destOrd="0" presId="urn:microsoft.com/office/officeart/2008/layout/AscendingPictureAccentProcess"/>
    <dgm:cxn modelId="{062864B4-8F5F-4DD5-B444-D9B51DDAE2A2}" type="presParOf" srcId="{EBAB9F98-183C-4BBD-8597-EE47EF15F2B3}" destId="{EEE69BCC-51B7-423A-ABB3-FA9E7E0DC993}" srcOrd="4" destOrd="0" presId="urn:microsoft.com/office/officeart/2008/layout/AscendingPictureAccentProcess"/>
    <dgm:cxn modelId="{DF3D4D4C-235F-41D0-B5B0-F6575809269C}" type="presParOf" srcId="{EBAB9F98-183C-4BBD-8597-EE47EF15F2B3}" destId="{BF20EB44-D134-4B9F-B639-3756EC2ED962}" srcOrd="5" destOrd="0" presId="urn:microsoft.com/office/officeart/2008/layout/AscendingPictureAccentProcess"/>
    <dgm:cxn modelId="{483752CD-FAEE-4E0B-8944-06857ECAF540}" type="presParOf" srcId="{EBAB9F98-183C-4BBD-8597-EE47EF15F2B3}" destId="{5FF1B9CC-2447-4BEB-A966-AD31FD5420AD}" srcOrd="6" destOrd="0" presId="urn:microsoft.com/office/officeart/2008/layout/AscendingPictureAccentProcess"/>
    <dgm:cxn modelId="{10E92C46-307F-424F-A835-79B09AEEE611}" type="presParOf" srcId="{EBAB9F98-183C-4BBD-8597-EE47EF15F2B3}" destId="{5FF735F7-EFEB-4904-B452-8FBACC888C1B}" srcOrd="7" destOrd="0" presId="urn:microsoft.com/office/officeart/2008/layout/AscendingPictureAccentProcess"/>
    <dgm:cxn modelId="{8B703E0B-A186-477F-ABE2-00EB419A41E3}" type="presParOf" srcId="{EBAB9F98-183C-4BBD-8597-EE47EF15F2B3}" destId="{FE6D407F-B41F-4BDF-98EC-A2F60CA389F2}" srcOrd="8" destOrd="0" presId="urn:microsoft.com/office/officeart/2008/layout/AscendingPictureAccentProcess"/>
    <dgm:cxn modelId="{3C6D779F-360E-427B-A9C6-C9E5D3FB8805}" type="presParOf" srcId="{EBAB9F98-183C-4BBD-8597-EE47EF15F2B3}" destId="{247FA74F-288E-4ED7-98B5-7D1FC3D65513}" srcOrd="9" destOrd="0" presId="urn:microsoft.com/office/officeart/2008/layout/AscendingPictureAccentProcess"/>
    <dgm:cxn modelId="{7BC5D15F-3B4F-48AF-A4E7-50615DD437DF}" type="presParOf" srcId="{EBAB9F98-183C-4BBD-8597-EE47EF15F2B3}" destId="{7C778E4F-D96B-473D-B195-A0A94F834431}" srcOrd="10" destOrd="0" presId="urn:microsoft.com/office/officeart/2008/layout/AscendingPictureAccentProcess"/>
    <dgm:cxn modelId="{F2D74124-E618-4888-863F-FBD2D7D50AF1}" type="presParOf" srcId="{EBAB9F98-183C-4BBD-8597-EE47EF15F2B3}" destId="{CE939729-02EF-4FB9-BC33-39DABBBE8644}" srcOrd="11" destOrd="0" presId="urn:microsoft.com/office/officeart/2008/layout/AscendingPictureAccentProcess"/>
    <dgm:cxn modelId="{4ED26ECE-F129-406C-9D44-609E6B760DD7}" type="presParOf" srcId="{CE939729-02EF-4FB9-BC33-39DABBBE8644}" destId="{F6E098F9-280E-48CC-8F6B-B849ED5FBC2A}" srcOrd="0" destOrd="0" presId="urn:microsoft.com/office/officeart/2008/layout/AscendingPictureAccentProcess"/>
    <dgm:cxn modelId="{B6541C7D-A8AC-43EA-B4E6-5D31F9497C37}" type="presParOf" srcId="{EBAB9F98-183C-4BBD-8597-EE47EF15F2B3}" destId="{E01D7716-1C31-42BE-B933-4EB8D93860ED}" srcOrd="12" destOrd="0" presId="urn:microsoft.com/office/officeart/2008/layout/AscendingPictureAccentProcess"/>
    <dgm:cxn modelId="{B6B14986-A9A5-48FF-991F-570B11FA5CAA}" type="presParOf" srcId="{EBAB9F98-183C-4BBD-8597-EE47EF15F2B3}" destId="{B07C1D73-FDCF-42A5-8BD5-47A7FC401644}" srcOrd="13" destOrd="0" presId="urn:microsoft.com/office/officeart/2008/layout/AscendingPictureAccentProcess"/>
    <dgm:cxn modelId="{1345CF87-09C1-4D57-8AB2-3EE398410FE1}" type="presParOf" srcId="{B07C1D73-FDCF-42A5-8BD5-47A7FC401644}" destId="{8047282E-841D-4E03-976D-4CED014AC7A6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EB0DEE-483C-4C2E-94E5-F8327EA30960}" type="doc">
      <dgm:prSet loTypeId="urn:microsoft.com/office/officeart/2005/8/layout/list1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3D9D2A-8B29-4DCB-A55D-C62F7EFCAE3E}">
      <dgm:prSet/>
      <dgm:spPr/>
      <dgm:t>
        <a:bodyPr/>
        <a:lstStyle/>
        <a:p>
          <a:pPr rtl="0"/>
          <a:r>
            <a:rPr lang="en-US" smtClean="0"/>
            <a:t>Targeted metrics: Accuracy &amp; Coverage</a:t>
          </a:r>
          <a:endParaRPr lang="en-US"/>
        </a:p>
      </dgm:t>
    </dgm:pt>
    <dgm:pt modelId="{376EA47D-527C-4B73-9B54-EC77FB568CCF}" type="parTrans" cxnId="{D87D1982-2751-463A-AE20-7EA9DEEA652A}">
      <dgm:prSet/>
      <dgm:spPr/>
      <dgm:t>
        <a:bodyPr/>
        <a:lstStyle/>
        <a:p>
          <a:endParaRPr lang="en-US"/>
        </a:p>
      </dgm:t>
    </dgm:pt>
    <dgm:pt modelId="{53B5681F-C7D5-495D-B627-9884B20815E9}" type="sibTrans" cxnId="{D87D1982-2751-463A-AE20-7EA9DEEA652A}">
      <dgm:prSet/>
      <dgm:spPr/>
      <dgm:t>
        <a:bodyPr/>
        <a:lstStyle/>
        <a:p>
          <a:endParaRPr lang="en-US"/>
        </a:p>
      </dgm:t>
    </dgm:pt>
    <dgm:pt modelId="{DE252829-B0BE-423E-B20D-4D3F5C8B7AAE}">
      <dgm:prSet/>
      <dgm:spPr/>
      <dgm:t>
        <a:bodyPr/>
        <a:lstStyle/>
        <a:p>
          <a:pPr rtl="0"/>
          <a:r>
            <a:rPr lang="en-US" dirty="0" smtClean="0"/>
            <a:t>Precision is more important than Recall</a:t>
          </a:r>
          <a:endParaRPr lang="en-US" dirty="0"/>
        </a:p>
      </dgm:t>
    </dgm:pt>
    <dgm:pt modelId="{4D0ED30C-A2AB-428C-AC85-162A096AFE27}" type="parTrans" cxnId="{3D66BE95-F26F-4DC9-87FC-4BE07253623B}">
      <dgm:prSet/>
      <dgm:spPr/>
      <dgm:t>
        <a:bodyPr/>
        <a:lstStyle/>
        <a:p>
          <a:endParaRPr lang="en-US"/>
        </a:p>
      </dgm:t>
    </dgm:pt>
    <dgm:pt modelId="{F90DB0A4-C711-4DDF-AB08-CB9A1C997B8A}" type="sibTrans" cxnId="{3D66BE95-F26F-4DC9-87FC-4BE07253623B}">
      <dgm:prSet/>
      <dgm:spPr/>
      <dgm:t>
        <a:bodyPr/>
        <a:lstStyle/>
        <a:p>
          <a:endParaRPr lang="en-US"/>
        </a:p>
      </dgm:t>
    </dgm:pt>
    <dgm:pt modelId="{00CE515A-34DE-4FD5-A9D2-E160F1CDDF65}">
      <dgm:prSet/>
      <dgm:spPr/>
      <dgm:t>
        <a:bodyPr/>
        <a:lstStyle/>
        <a:p>
          <a:pPr rtl="0"/>
          <a:r>
            <a:rPr lang="en-US" smtClean="0"/>
            <a:t>Stratified Sampling in estimate of ratios</a:t>
          </a:r>
          <a:endParaRPr lang="en-US"/>
        </a:p>
      </dgm:t>
    </dgm:pt>
    <dgm:pt modelId="{ECBF5624-D186-4DC0-BFDE-57BA3170DDEB}" type="parTrans" cxnId="{4D1DCECD-DF0D-4F42-87B4-D698EF071CC9}">
      <dgm:prSet/>
      <dgm:spPr/>
      <dgm:t>
        <a:bodyPr/>
        <a:lstStyle/>
        <a:p>
          <a:endParaRPr lang="en-US"/>
        </a:p>
      </dgm:t>
    </dgm:pt>
    <dgm:pt modelId="{D3C294BA-8301-40DF-BF61-D61E3C65B8B7}" type="sibTrans" cxnId="{4D1DCECD-DF0D-4F42-87B4-D698EF071CC9}">
      <dgm:prSet/>
      <dgm:spPr/>
      <dgm:t>
        <a:bodyPr/>
        <a:lstStyle/>
        <a:p>
          <a:endParaRPr lang="en-US"/>
        </a:p>
      </dgm:t>
    </dgm:pt>
    <dgm:pt modelId="{81DB7DE3-BFF5-4136-A5B3-BA63B22F480F}">
      <dgm:prSet/>
      <dgm:spPr/>
      <dgm:t>
        <a:bodyPr/>
        <a:lstStyle/>
        <a:p>
          <a:pPr rtl="0"/>
          <a:r>
            <a:rPr lang="en-US" dirty="0" smtClean="0"/>
            <a:t>Favor high-frequency queries in sampling</a:t>
          </a:r>
          <a:endParaRPr lang="en-US" dirty="0"/>
        </a:p>
      </dgm:t>
    </dgm:pt>
    <dgm:pt modelId="{CB0D869C-6138-4520-B778-8CED0142D29F}" type="parTrans" cxnId="{C8692343-4CC2-4E1F-B458-DD8513494E8C}">
      <dgm:prSet/>
      <dgm:spPr/>
      <dgm:t>
        <a:bodyPr/>
        <a:lstStyle/>
        <a:p>
          <a:endParaRPr lang="en-US"/>
        </a:p>
      </dgm:t>
    </dgm:pt>
    <dgm:pt modelId="{531876BA-A1D9-40D6-8586-B90950876520}" type="sibTrans" cxnId="{C8692343-4CC2-4E1F-B458-DD8513494E8C}">
      <dgm:prSet/>
      <dgm:spPr/>
      <dgm:t>
        <a:bodyPr/>
        <a:lstStyle/>
        <a:p>
          <a:endParaRPr lang="en-US"/>
        </a:p>
      </dgm:t>
    </dgm:pt>
    <dgm:pt modelId="{855C73D2-1F35-4081-BB47-A9263ED4AD41}" type="pres">
      <dgm:prSet presAssocID="{ACEB0DEE-483C-4C2E-94E5-F8327EA30960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E049AD3-65D2-43D4-9DC8-59FDD4365142}" type="pres">
      <dgm:prSet presAssocID="{F43D9D2A-8B29-4DCB-A55D-C62F7EFCAE3E}" presName="parentLin" presStyleCnt="0"/>
      <dgm:spPr/>
    </dgm:pt>
    <dgm:pt modelId="{35717217-8456-4CC8-B79E-952F1022F1A9}" type="pres">
      <dgm:prSet presAssocID="{F43D9D2A-8B29-4DCB-A55D-C62F7EFCAE3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DACB030E-DAEC-4E67-8D96-07CCB08F22F1}" type="pres">
      <dgm:prSet presAssocID="{F43D9D2A-8B29-4DCB-A55D-C62F7EFCAE3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171A40-4351-4D39-A6E5-5F72A7E30876}" type="pres">
      <dgm:prSet presAssocID="{F43D9D2A-8B29-4DCB-A55D-C62F7EFCAE3E}" presName="negativeSpace" presStyleCnt="0"/>
      <dgm:spPr/>
    </dgm:pt>
    <dgm:pt modelId="{B5370315-1331-4CAF-B981-D75C25562F1F}" type="pres">
      <dgm:prSet presAssocID="{F43D9D2A-8B29-4DCB-A55D-C62F7EFCAE3E}" presName="childText" presStyleLbl="conFgAcc1" presStyleIdx="0" presStyleCnt="4">
        <dgm:presLayoutVars>
          <dgm:bulletEnabled val="1"/>
        </dgm:presLayoutVars>
      </dgm:prSet>
      <dgm:spPr/>
    </dgm:pt>
    <dgm:pt modelId="{13523001-21CF-43CD-B0D8-2D33A224E679}" type="pres">
      <dgm:prSet presAssocID="{53B5681F-C7D5-495D-B627-9884B20815E9}" presName="spaceBetweenRectangles" presStyleCnt="0"/>
      <dgm:spPr/>
    </dgm:pt>
    <dgm:pt modelId="{43C66139-FC74-4EF9-BD99-280D3843C581}" type="pres">
      <dgm:prSet presAssocID="{DE252829-B0BE-423E-B20D-4D3F5C8B7AAE}" presName="parentLin" presStyleCnt="0"/>
      <dgm:spPr/>
    </dgm:pt>
    <dgm:pt modelId="{181F64ED-7C24-41BD-AE2C-FB95D8E5E253}" type="pres">
      <dgm:prSet presAssocID="{DE252829-B0BE-423E-B20D-4D3F5C8B7AA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969718D7-C17F-4483-91A5-333E9DED7BD7}" type="pres">
      <dgm:prSet presAssocID="{DE252829-B0BE-423E-B20D-4D3F5C8B7AA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1E6C23-CC6A-4912-864C-9988A1780211}" type="pres">
      <dgm:prSet presAssocID="{DE252829-B0BE-423E-B20D-4D3F5C8B7AAE}" presName="negativeSpace" presStyleCnt="0"/>
      <dgm:spPr/>
    </dgm:pt>
    <dgm:pt modelId="{94A314DA-EA9C-4CA8-BB7D-678D558971F1}" type="pres">
      <dgm:prSet presAssocID="{DE252829-B0BE-423E-B20D-4D3F5C8B7AAE}" presName="childText" presStyleLbl="conFgAcc1" presStyleIdx="1" presStyleCnt="4">
        <dgm:presLayoutVars>
          <dgm:bulletEnabled val="1"/>
        </dgm:presLayoutVars>
      </dgm:prSet>
      <dgm:spPr/>
    </dgm:pt>
    <dgm:pt modelId="{0852AF8E-2E4F-4F2D-BA7A-C79E36D670DA}" type="pres">
      <dgm:prSet presAssocID="{F90DB0A4-C711-4DDF-AB08-CB9A1C997B8A}" presName="spaceBetweenRectangles" presStyleCnt="0"/>
      <dgm:spPr/>
    </dgm:pt>
    <dgm:pt modelId="{49C8DE59-E4DB-405D-AD75-8394114D2FAA}" type="pres">
      <dgm:prSet presAssocID="{00CE515A-34DE-4FD5-A9D2-E160F1CDDF65}" presName="parentLin" presStyleCnt="0"/>
      <dgm:spPr/>
    </dgm:pt>
    <dgm:pt modelId="{9CE37244-7C6F-4C74-B431-7A0040A63F2D}" type="pres">
      <dgm:prSet presAssocID="{00CE515A-34DE-4FD5-A9D2-E160F1CDDF65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1BEBC313-E832-4B46-89EB-A65DBC17EAB0}" type="pres">
      <dgm:prSet presAssocID="{00CE515A-34DE-4FD5-A9D2-E160F1CDDF65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6A5F8-D525-415A-B029-4B53ACD2C727}" type="pres">
      <dgm:prSet presAssocID="{00CE515A-34DE-4FD5-A9D2-E160F1CDDF65}" presName="negativeSpace" presStyleCnt="0"/>
      <dgm:spPr/>
    </dgm:pt>
    <dgm:pt modelId="{EB64C798-1A12-42EC-970D-D4599BB26EFA}" type="pres">
      <dgm:prSet presAssocID="{00CE515A-34DE-4FD5-A9D2-E160F1CDDF65}" presName="childText" presStyleLbl="conFgAcc1" presStyleIdx="2" presStyleCnt="4">
        <dgm:presLayoutVars>
          <dgm:bulletEnabled val="1"/>
        </dgm:presLayoutVars>
      </dgm:prSet>
      <dgm:spPr/>
    </dgm:pt>
    <dgm:pt modelId="{A892133D-024F-4136-BB08-9710E0162D88}" type="pres">
      <dgm:prSet presAssocID="{D3C294BA-8301-40DF-BF61-D61E3C65B8B7}" presName="spaceBetweenRectangles" presStyleCnt="0"/>
      <dgm:spPr/>
    </dgm:pt>
    <dgm:pt modelId="{F602A5B7-29FB-4CD8-8A83-02F27B5F8CA0}" type="pres">
      <dgm:prSet presAssocID="{81DB7DE3-BFF5-4136-A5B3-BA63B22F480F}" presName="parentLin" presStyleCnt="0"/>
      <dgm:spPr/>
    </dgm:pt>
    <dgm:pt modelId="{205EDDBC-76F1-47BD-9A7F-73BB89533A7E}" type="pres">
      <dgm:prSet presAssocID="{81DB7DE3-BFF5-4136-A5B3-BA63B22F480F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22DA6CD-911F-485D-BF53-B7BA42767EB9}" type="pres">
      <dgm:prSet presAssocID="{81DB7DE3-BFF5-4136-A5B3-BA63B22F480F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BD9B2B-87BD-46D5-8C66-A9EBB5CAA0FB}" type="pres">
      <dgm:prSet presAssocID="{81DB7DE3-BFF5-4136-A5B3-BA63B22F480F}" presName="negativeSpace" presStyleCnt="0"/>
      <dgm:spPr/>
    </dgm:pt>
    <dgm:pt modelId="{82D67D5A-7D0C-4129-9F60-BC473C716177}" type="pres">
      <dgm:prSet presAssocID="{81DB7DE3-BFF5-4136-A5B3-BA63B22F480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B56822D-8A85-49F1-81B1-B0616B08C582}" type="presOf" srcId="{81DB7DE3-BFF5-4136-A5B3-BA63B22F480F}" destId="{C22DA6CD-911F-485D-BF53-B7BA42767EB9}" srcOrd="1" destOrd="0" presId="urn:microsoft.com/office/officeart/2005/8/layout/list1"/>
    <dgm:cxn modelId="{9A239463-2900-4206-BCE6-7B2E7A0BFAAF}" type="presOf" srcId="{00CE515A-34DE-4FD5-A9D2-E160F1CDDF65}" destId="{1BEBC313-E832-4B46-89EB-A65DBC17EAB0}" srcOrd="1" destOrd="0" presId="urn:microsoft.com/office/officeart/2005/8/layout/list1"/>
    <dgm:cxn modelId="{032B197A-39A6-4A25-9E86-B386B8EB1421}" type="presOf" srcId="{DE252829-B0BE-423E-B20D-4D3F5C8B7AAE}" destId="{969718D7-C17F-4483-91A5-333E9DED7BD7}" srcOrd="1" destOrd="0" presId="urn:microsoft.com/office/officeart/2005/8/layout/list1"/>
    <dgm:cxn modelId="{0AF3C244-F545-404B-99CE-4CE9536ABDB1}" type="presOf" srcId="{ACEB0DEE-483C-4C2E-94E5-F8327EA30960}" destId="{855C73D2-1F35-4081-BB47-A9263ED4AD41}" srcOrd="0" destOrd="0" presId="urn:microsoft.com/office/officeart/2005/8/layout/list1"/>
    <dgm:cxn modelId="{D87D1982-2751-463A-AE20-7EA9DEEA652A}" srcId="{ACEB0DEE-483C-4C2E-94E5-F8327EA30960}" destId="{F43D9D2A-8B29-4DCB-A55D-C62F7EFCAE3E}" srcOrd="0" destOrd="0" parTransId="{376EA47D-527C-4B73-9B54-EC77FB568CCF}" sibTransId="{53B5681F-C7D5-495D-B627-9884B20815E9}"/>
    <dgm:cxn modelId="{C8692343-4CC2-4E1F-B458-DD8513494E8C}" srcId="{ACEB0DEE-483C-4C2E-94E5-F8327EA30960}" destId="{81DB7DE3-BFF5-4136-A5B3-BA63B22F480F}" srcOrd="3" destOrd="0" parTransId="{CB0D869C-6138-4520-B778-8CED0142D29F}" sibTransId="{531876BA-A1D9-40D6-8586-B90950876520}"/>
    <dgm:cxn modelId="{32E4230C-A9EF-42B5-BFD1-B360271B42B4}" type="presOf" srcId="{DE252829-B0BE-423E-B20D-4D3F5C8B7AAE}" destId="{181F64ED-7C24-41BD-AE2C-FB95D8E5E253}" srcOrd="0" destOrd="0" presId="urn:microsoft.com/office/officeart/2005/8/layout/list1"/>
    <dgm:cxn modelId="{4D1DCECD-DF0D-4F42-87B4-D698EF071CC9}" srcId="{ACEB0DEE-483C-4C2E-94E5-F8327EA30960}" destId="{00CE515A-34DE-4FD5-A9D2-E160F1CDDF65}" srcOrd="2" destOrd="0" parTransId="{ECBF5624-D186-4DC0-BFDE-57BA3170DDEB}" sibTransId="{D3C294BA-8301-40DF-BF61-D61E3C65B8B7}"/>
    <dgm:cxn modelId="{D2140484-4828-477D-9364-921C6FC3F8CC}" type="presOf" srcId="{F43D9D2A-8B29-4DCB-A55D-C62F7EFCAE3E}" destId="{DACB030E-DAEC-4E67-8D96-07CCB08F22F1}" srcOrd="1" destOrd="0" presId="urn:microsoft.com/office/officeart/2005/8/layout/list1"/>
    <dgm:cxn modelId="{E739744D-6A31-4073-B5B2-28671ACA9F35}" type="presOf" srcId="{81DB7DE3-BFF5-4136-A5B3-BA63B22F480F}" destId="{205EDDBC-76F1-47BD-9A7F-73BB89533A7E}" srcOrd="0" destOrd="0" presId="urn:microsoft.com/office/officeart/2005/8/layout/list1"/>
    <dgm:cxn modelId="{3D66BE95-F26F-4DC9-87FC-4BE07253623B}" srcId="{ACEB0DEE-483C-4C2E-94E5-F8327EA30960}" destId="{DE252829-B0BE-423E-B20D-4D3F5C8B7AAE}" srcOrd="1" destOrd="0" parTransId="{4D0ED30C-A2AB-428C-AC85-162A096AFE27}" sibTransId="{F90DB0A4-C711-4DDF-AB08-CB9A1C997B8A}"/>
    <dgm:cxn modelId="{1DFFB57E-2E2C-41D2-B81F-A25F2063D181}" type="presOf" srcId="{F43D9D2A-8B29-4DCB-A55D-C62F7EFCAE3E}" destId="{35717217-8456-4CC8-B79E-952F1022F1A9}" srcOrd="0" destOrd="0" presId="urn:microsoft.com/office/officeart/2005/8/layout/list1"/>
    <dgm:cxn modelId="{9FDFFB13-7D85-44B8-A067-5718A7BE61CF}" type="presOf" srcId="{00CE515A-34DE-4FD5-A9D2-E160F1CDDF65}" destId="{9CE37244-7C6F-4C74-B431-7A0040A63F2D}" srcOrd="0" destOrd="0" presId="urn:microsoft.com/office/officeart/2005/8/layout/list1"/>
    <dgm:cxn modelId="{281D8CDE-DA2D-47DC-BE63-3CEF76FFD7D9}" type="presParOf" srcId="{855C73D2-1F35-4081-BB47-A9263ED4AD41}" destId="{2E049AD3-65D2-43D4-9DC8-59FDD4365142}" srcOrd="0" destOrd="0" presId="urn:microsoft.com/office/officeart/2005/8/layout/list1"/>
    <dgm:cxn modelId="{A4B80998-F6D1-4041-A2A1-FC2DC51057DD}" type="presParOf" srcId="{2E049AD3-65D2-43D4-9DC8-59FDD4365142}" destId="{35717217-8456-4CC8-B79E-952F1022F1A9}" srcOrd="0" destOrd="0" presId="urn:microsoft.com/office/officeart/2005/8/layout/list1"/>
    <dgm:cxn modelId="{274FBFB8-85F3-485F-965E-1D0FBB87FEE7}" type="presParOf" srcId="{2E049AD3-65D2-43D4-9DC8-59FDD4365142}" destId="{DACB030E-DAEC-4E67-8D96-07CCB08F22F1}" srcOrd="1" destOrd="0" presId="urn:microsoft.com/office/officeart/2005/8/layout/list1"/>
    <dgm:cxn modelId="{2348DB79-7811-4D78-94BF-5EA5B60A2699}" type="presParOf" srcId="{855C73D2-1F35-4081-BB47-A9263ED4AD41}" destId="{24171A40-4351-4D39-A6E5-5F72A7E30876}" srcOrd="1" destOrd="0" presId="urn:microsoft.com/office/officeart/2005/8/layout/list1"/>
    <dgm:cxn modelId="{A4316079-5383-474F-9913-1DBFB5DB94E5}" type="presParOf" srcId="{855C73D2-1F35-4081-BB47-A9263ED4AD41}" destId="{B5370315-1331-4CAF-B981-D75C25562F1F}" srcOrd="2" destOrd="0" presId="urn:microsoft.com/office/officeart/2005/8/layout/list1"/>
    <dgm:cxn modelId="{E632F09A-1635-4FD9-94DD-AA94CAA904D3}" type="presParOf" srcId="{855C73D2-1F35-4081-BB47-A9263ED4AD41}" destId="{13523001-21CF-43CD-B0D8-2D33A224E679}" srcOrd="3" destOrd="0" presId="urn:microsoft.com/office/officeart/2005/8/layout/list1"/>
    <dgm:cxn modelId="{38AC27BE-C3B4-45A6-A74F-8D6B51DE56EA}" type="presParOf" srcId="{855C73D2-1F35-4081-BB47-A9263ED4AD41}" destId="{43C66139-FC74-4EF9-BD99-280D3843C581}" srcOrd="4" destOrd="0" presId="urn:microsoft.com/office/officeart/2005/8/layout/list1"/>
    <dgm:cxn modelId="{255A2CD7-5AAD-4288-ABEA-B250A163CC08}" type="presParOf" srcId="{43C66139-FC74-4EF9-BD99-280D3843C581}" destId="{181F64ED-7C24-41BD-AE2C-FB95D8E5E253}" srcOrd="0" destOrd="0" presId="urn:microsoft.com/office/officeart/2005/8/layout/list1"/>
    <dgm:cxn modelId="{C85EC85B-5019-4726-B7B2-7C3104BF6217}" type="presParOf" srcId="{43C66139-FC74-4EF9-BD99-280D3843C581}" destId="{969718D7-C17F-4483-91A5-333E9DED7BD7}" srcOrd="1" destOrd="0" presId="urn:microsoft.com/office/officeart/2005/8/layout/list1"/>
    <dgm:cxn modelId="{2C0B20BD-8E76-4BE0-BCF0-D8123E2DC930}" type="presParOf" srcId="{855C73D2-1F35-4081-BB47-A9263ED4AD41}" destId="{111E6C23-CC6A-4912-864C-9988A1780211}" srcOrd="5" destOrd="0" presId="urn:microsoft.com/office/officeart/2005/8/layout/list1"/>
    <dgm:cxn modelId="{ACFAE655-BDF5-4E59-A511-896E6835AFFF}" type="presParOf" srcId="{855C73D2-1F35-4081-BB47-A9263ED4AD41}" destId="{94A314DA-EA9C-4CA8-BB7D-678D558971F1}" srcOrd="6" destOrd="0" presId="urn:microsoft.com/office/officeart/2005/8/layout/list1"/>
    <dgm:cxn modelId="{65CA1E7E-9276-492C-B3FD-5AD1581935BA}" type="presParOf" srcId="{855C73D2-1F35-4081-BB47-A9263ED4AD41}" destId="{0852AF8E-2E4F-4F2D-BA7A-C79E36D670DA}" srcOrd="7" destOrd="0" presId="urn:microsoft.com/office/officeart/2005/8/layout/list1"/>
    <dgm:cxn modelId="{97983927-C550-451B-823D-03EE8B3183CA}" type="presParOf" srcId="{855C73D2-1F35-4081-BB47-A9263ED4AD41}" destId="{49C8DE59-E4DB-405D-AD75-8394114D2FAA}" srcOrd="8" destOrd="0" presId="urn:microsoft.com/office/officeart/2005/8/layout/list1"/>
    <dgm:cxn modelId="{4EAC0DA0-B828-4CF4-9749-9D1D1FF6373B}" type="presParOf" srcId="{49C8DE59-E4DB-405D-AD75-8394114D2FAA}" destId="{9CE37244-7C6F-4C74-B431-7A0040A63F2D}" srcOrd="0" destOrd="0" presId="urn:microsoft.com/office/officeart/2005/8/layout/list1"/>
    <dgm:cxn modelId="{B202A3F5-FDA1-46B2-BF95-735ED6E92D0D}" type="presParOf" srcId="{49C8DE59-E4DB-405D-AD75-8394114D2FAA}" destId="{1BEBC313-E832-4B46-89EB-A65DBC17EAB0}" srcOrd="1" destOrd="0" presId="urn:microsoft.com/office/officeart/2005/8/layout/list1"/>
    <dgm:cxn modelId="{446CFEC4-8D8E-4A87-B14B-81B3225991BF}" type="presParOf" srcId="{855C73D2-1F35-4081-BB47-A9263ED4AD41}" destId="{05F6A5F8-D525-415A-B029-4B53ACD2C727}" srcOrd="9" destOrd="0" presId="urn:microsoft.com/office/officeart/2005/8/layout/list1"/>
    <dgm:cxn modelId="{4B93416F-E9B3-4A26-A138-F55C897935BD}" type="presParOf" srcId="{855C73D2-1F35-4081-BB47-A9263ED4AD41}" destId="{EB64C798-1A12-42EC-970D-D4599BB26EFA}" srcOrd="10" destOrd="0" presId="urn:microsoft.com/office/officeart/2005/8/layout/list1"/>
    <dgm:cxn modelId="{DEBAD28F-84A0-43E7-B040-A58B2E4FF0BC}" type="presParOf" srcId="{855C73D2-1F35-4081-BB47-A9263ED4AD41}" destId="{A892133D-024F-4136-BB08-9710E0162D88}" srcOrd="11" destOrd="0" presId="urn:microsoft.com/office/officeart/2005/8/layout/list1"/>
    <dgm:cxn modelId="{4B25ABDC-7FD7-4D90-84C2-0BA19DB27823}" type="presParOf" srcId="{855C73D2-1F35-4081-BB47-A9263ED4AD41}" destId="{F602A5B7-29FB-4CD8-8A83-02F27B5F8CA0}" srcOrd="12" destOrd="0" presId="urn:microsoft.com/office/officeart/2005/8/layout/list1"/>
    <dgm:cxn modelId="{E2E18B31-89D5-45C5-9887-73BEE40436D4}" type="presParOf" srcId="{F602A5B7-29FB-4CD8-8A83-02F27B5F8CA0}" destId="{205EDDBC-76F1-47BD-9A7F-73BB89533A7E}" srcOrd="0" destOrd="0" presId="urn:microsoft.com/office/officeart/2005/8/layout/list1"/>
    <dgm:cxn modelId="{78585B1A-A99C-4513-81CE-56D9D1F0DF94}" type="presParOf" srcId="{F602A5B7-29FB-4CD8-8A83-02F27B5F8CA0}" destId="{C22DA6CD-911F-485D-BF53-B7BA42767EB9}" srcOrd="1" destOrd="0" presId="urn:microsoft.com/office/officeart/2005/8/layout/list1"/>
    <dgm:cxn modelId="{86D61C2B-BB59-45ED-833D-F821D8DCBB0A}" type="presParOf" srcId="{855C73D2-1F35-4081-BB47-A9263ED4AD41}" destId="{DEBD9B2B-87BD-46D5-8C66-A9EBB5CAA0FB}" srcOrd="13" destOrd="0" presId="urn:microsoft.com/office/officeart/2005/8/layout/list1"/>
    <dgm:cxn modelId="{BD884707-460E-4CC9-8E0F-C909A0D015C5}" type="presParOf" srcId="{855C73D2-1F35-4081-BB47-A9263ED4AD41}" destId="{82D67D5A-7D0C-4129-9F60-BC473C71617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22C8D81-45E9-41B6-B28F-1380E628235C}" type="doc">
      <dgm:prSet loTypeId="urn:microsoft.com/office/officeart/2008/layout/Vertical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8B3F1-9F8A-4F1C-B320-B8D5338F5A06}">
      <dgm:prSet custT="1"/>
      <dgm:spPr/>
      <dgm:t>
        <a:bodyPr/>
        <a:lstStyle/>
        <a:p>
          <a:pPr rtl="0"/>
          <a:r>
            <a:rPr lang="en-US" sz="1800" b="1" dirty="0" smtClean="0"/>
            <a:t>Test1-4ICU university list</a:t>
          </a:r>
          <a:endParaRPr lang="en-US" sz="1800" dirty="0"/>
        </a:p>
      </dgm:t>
    </dgm:pt>
    <dgm:pt modelId="{477C2C80-20F1-494A-8095-D427D8475535}" type="parTrans" cxnId="{13D9C2D9-FAD9-4D26-B979-240B861DA411}">
      <dgm:prSet/>
      <dgm:spPr/>
      <dgm:t>
        <a:bodyPr/>
        <a:lstStyle/>
        <a:p>
          <a:endParaRPr lang="en-US"/>
        </a:p>
      </dgm:t>
    </dgm:pt>
    <dgm:pt modelId="{0559AEBD-F1E9-438D-B353-5A4A130761CF}" type="sibTrans" cxnId="{13D9C2D9-FAD9-4D26-B979-240B861DA411}">
      <dgm:prSet/>
      <dgm:spPr/>
      <dgm:t>
        <a:bodyPr/>
        <a:lstStyle/>
        <a:p>
          <a:endParaRPr lang="en-US"/>
        </a:p>
      </dgm:t>
    </dgm:pt>
    <dgm:pt modelId="{EDF0F85C-EC90-44B9-BB26-9A0186936E5A}">
      <dgm:prSet custT="1"/>
      <dgm:spPr/>
      <dgm:t>
        <a:bodyPr/>
        <a:lstStyle/>
        <a:p>
          <a:pPr rtl="0"/>
          <a:r>
            <a:rPr lang="en-US" sz="1400" b="1" dirty="0" smtClean="0"/>
            <a:t>Test2-Guardian university list</a:t>
          </a:r>
          <a:r>
            <a:rPr lang="en-US" sz="1400" dirty="0" smtClean="0"/>
            <a:t>:</a:t>
          </a:r>
          <a:endParaRPr lang="en-US" sz="1400" dirty="0"/>
        </a:p>
      </dgm:t>
    </dgm:pt>
    <dgm:pt modelId="{D3B29B61-48B0-47BE-9C26-F1611B13CE85}" type="parTrans" cxnId="{7A2AC85F-510A-4E94-AC62-84CD54D05665}">
      <dgm:prSet/>
      <dgm:spPr/>
      <dgm:t>
        <a:bodyPr/>
        <a:lstStyle/>
        <a:p>
          <a:endParaRPr lang="en-US"/>
        </a:p>
      </dgm:t>
    </dgm:pt>
    <dgm:pt modelId="{A7D68A66-3A0B-4AAE-B745-15F852989623}" type="sibTrans" cxnId="{7A2AC85F-510A-4E94-AC62-84CD54D05665}">
      <dgm:prSet/>
      <dgm:spPr/>
      <dgm:t>
        <a:bodyPr/>
        <a:lstStyle/>
        <a:p>
          <a:endParaRPr lang="en-US"/>
        </a:p>
      </dgm:t>
    </dgm:pt>
    <dgm:pt modelId="{ABA9A6B7-07B1-4681-BD93-085837D4FC59}">
      <dgm:prSet custT="1"/>
      <dgm:spPr/>
      <dgm:t>
        <a:bodyPr/>
        <a:lstStyle/>
        <a:p>
          <a:pPr rtl="0"/>
          <a:r>
            <a:rPr lang="en-US" sz="1400" dirty="0" smtClean="0"/>
            <a:t>The 4ICU [22] website</a:t>
          </a:r>
          <a:endParaRPr lang="en-US" sz="1400" dirty="0"/>
        </a:p>
      </dgm:t>
    </dgm:pt>
    <dgm:pt modelId="{36E10D46-B457-478B-B6A0-46195909CA5B}" type="parTrans" cxnId="{9AD469C6-21B0-4D2D-A494-1DC8314EAF61}">
      <dgm:prSet/>
      <dgm:spPr/>
      <dgm:t>
        <a:bodyPr/>
        <a:lstStyle/>
        <a:p>
          <a:endParaRPr lang="en-US"/>
        </a:p>
      </dgm:t>
    </dgm:pt>
    <dgm:pt modelId="{FF5057C9-C192-49F0-A6DE-F27D6A569787}" type="sibTrans" cxnId="{9AD469C6-21B0-4D2D-A494-1DC8314EAF61}">
      <dgm:prSet/>
      <dgm:spPr/>
      <dgm:t>
        <a:bodyPr/>
        <a:lstStyle/>
        <a:p>
          <a:endParaRPr lang="en-US"/>
        </a:p>
      </dgm:t>
    </dgm:pt>
    <dgm:pt modelId="{7D287D5E-CE86-4996-BCC0-745E89216595}">
      <dgm:prSet custT="1"/>
      <dgm:spPr/>
      <dgm:t>
        <a:bodyPr/>
        <a:lstStyle/>
        <a:p>
          <a:pPr rtl="0"/>
          <a:r>
            <a:rPr lang="en-US" sz="1400" dirty="0" smtClean="0"/>
            <a:t>The Guardian [23]</a:t>
          </a:r>
          <a:endParaRPr lang="en-US" sz="1400" dirty="0"/>
        </a:p>
      </dgm:t>
    </dgm:pt>
    <dgm:pt modelId="{8788A77C-AA20-479E-B61B-6334131B2B13}" type="parTrans" cxnId="{7BA0C971-E4C8-43D7-8EB2-000B42E92424}">
      <dgm:prSet/>
      <dgm:spPr/>
      <dgm:t>
        <a:bodyPr/>
        <a:lstStyle/>
        <a:p>
          <a:endParaRPr lang="en-US"/>
        </a:p>
      </dgm:t>
    </dgm:pt>
    <dgm:pt modelId="{2264B900-8B61-4917-A53A-3C8C955B01FC}" type="sibTrans" cxnId="{7BA0C971-E4C8-43D7-8EB2-000B42E92424}">
      <dgm:prSet/>
      <dgm:spPr/>
      <dgm:t>
        <a:bodyPr/>
        <a:lstStyle/>
        <a:p>
          <a:endParaRPr lang="en-US"/>
        </a:p>
      </dgm:t>
    </dgm:pt>
    <dgm:pt modelId="{1A24406D-ECC7-4E8E-B3EE-94B4C69C8E24}">
      <dgm:prSet custT="1"/>
      <dgm:spPr/>
      <dgm:t>
        <a:bodyPr/>
        <a:lstStyle/>
        <a:p>
          <a:pPr rtl="0"/>
          <a:r>
            <a:rPr lang="en-US" sz="1400" dirty="0" smtClean="0"/>
            <a:t>145 popular universities and colleges in U.K.</a:t>
          </a:r>
          <a:endParaRPr lang="en-US" sz="1400" dirty="0"/>
        </a:p>
      </dgm:t>
    </dgm:pt>
    <dgm:pt modelId="{AE96D361-2B67-47FD-889A-5F561A273B5C}" type="parTrans" cxnId="{2B3EAD11-7F3A-40B0-8157-6FB0D0A8F33A}">
      <dgm:prSet/>
      <dgm:spPr/>
      <dgm:t>
        <a:bodyPr/>
        <a:lstStyle/>
        <a:p>
          <a:endParaRPr lang="en-US"/>
        </a:p>
      </dgm:t>
    </dgm:pt>
    <dgm:pt modelId="{05714A81-CD8B-490F-B773-37F97415535C}" type="sibTrans" cxnId="{2B3EAD11-7F3A-40B0-8157-6FB0D0A8F33A}">
      <dgm:prSet/>
      <dgm:spPr/>
      <dgm:t>
        <a:bodyPr/>
        <a:lstStyle/>
        <a:p>
          <a:endParaRPr lang="en-US"/>
        </a:p>
      </dgm:t>
    </dgm:pt>
    <dgm:pt modelId="{E1D67C01-8EB1-4267-8DE7-F690BFA8DCCA}">
      <dgm:prSet custT="1"/>
      <dgm:spPr/>
      <dgm:t>
        <a:bodyPr/>
        <a:lstStyle/>
        <a:p>
          <a:pPr rtl="0"/>
          <a:r>
            <a:rPr lang="en-US" sz="1400" dirty="0" smtClean="0"/>
            <a:t>a list of 135 universities in U.K.</a:t>
          </a:r>
          <a:endParaRPr lang="en-US" sz="1400" dirty="0"/>
        </a:p>
      </dgm:t>
    </dgm:pt>
    <dgm:pt modelId="{086FCBA2-53AE-4940-B56B-0FCAAAD159C1}" type="parTrans" cxnId="{A01003EB-A475-4821-8B97-B015145D6A90}">
      <dgm:prSet/>
      <dgm:spPr/>
      <dgm:t>
        <a:bodyPr/>
        <a:lstStyle/>
        <a:p>
          <a:endParaRPr lang="en-US"/>
        </a:p>
      </dgm:t>
    </dgm:pt>
    <dgm:pt modelId="{255EAC52-8C5D-46B9-8CCC-8255CC5E3F41}" type="sibTrans" cxnId="{A01003EB-A475-4821-8B97-B015145D6A90}">
      <dgm:prSet/>
      <dgm:spPr/>
      <dgm:t>
        <a:bodyPr/>
        <a:lstStyle/>
        <a:p>
          <a:endParaRPr lang="en-US"/>
        </a:p>
      </dgm:t>
    </dgm:pt>
    <dgm:pt modelId="{4EEADF70-5B24-44F7-A7C2-F5EFD77BE9DA}" type="pres">
      <dgm:prSet presAssocID="{B22C8D81-45E9-41B6-B28F-1380E628235C}" presName="Name0" presStyleCnt="0">
        <dgm:presLayoutVars>
          <dgm:chMax/>
          <dgm:chPref/>
          <dgm:dir/>
        </dgm:presLayoutVars>
      </dgm:prSet>
      <dgm:spPr/>
      <dgm:t>
        <a:bodyPr/>
        <a:lstStyle/>
        <a:p>
          <a:endParaRPr lang="en-US"/>
        </a:p>
      </dgm:t>
    </dgm:pt>
    <dgm:pt modelId="{5162926C-9BF9-4E13-99ED-980F93FB5DF5}" type="pres">
      <dgm:prSet presAssocID="{C898B3F1-9F8A-4F1C-B320-B8D5338F5A06}" presName="parenttextcomposite" presStyleCnt="0"/>
      <dgm:spPr/>
    </dgm:pt>
    <dgm:pt modelId="{D24BB931-C75E-43C1-A419-79E66CD58D4B}" type="pres">
      <dgm:prSet presAssocID="{C898B3F1-9F8A-4F1C-B320-B8D5338F5A06}" presName="parenttext" presStyleLbl="revTx" presStyleIdx="0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97D239-413F-4607-A3CE-6F0809187709}" type="pres">
      <dgm:prSet presAssocID="{C898B3F1-9F8A-4F1C-B320-B8D5338F5A06}" presName="composite" presStyleCnt="0"/>
      <dgm:spPr/>
    </dgm:pt>
    <dgm:pt modelId="{6AF38B77-7593-4007-9848-0D85DBC9B699}" type="pres">
      <dgm:prSet presAssocID="{C898B3F1-9F8A-4F1C-B320-B8D5338F5A06}" presName="chevron1" presStyleLbl="alignNode1" presStyleIdx="0" presStyleCnt="14"/>
      <dgm:spPr/>
    </dgm:pt>
    <dgm:pt modelId="{93376EDC-7F24-44E0-AF4D-55F53925DD3E}" type="pres">
      <dgm:prSet presAssocID="{C898B3F1-9F8A-4F1C-B320-B8D5338F5A06}" presName="chevron2" presStyleLbl="alignNode1" presStyleIdx="1" presStyleCnt="14"/>
      <dgm:spPr/>
    </dgm:pt>
    <dgm:pt modelId="{9A1EDDE6-0840-4EC8-8992-3A854DC1DA0E}" type="pres">
      <dgm:prSet presAssocID="{C898B3F1-9F8A-4F1C-B320-B8D5338F5A06}" presName="chevron3" presStyleLbl="alignNode1" presStyleIdx="2" presStyleCnt="14"/>
      <dgm:spPr/>
    </dgm:pt>
    <dgm:pt modelId="{F94B23F6-4C8E-40DB-931A-0B94E14D7D85}" type="pres">
      <dgm:prSet presAssocID="{C898B3F1-9F8A-4F1C-B320-B8D5338F5A06}" presName="chevron4" presStyleLbl="alignNode1" presStyleIdx="3" presStyleCnt="14"/>
      <dgm:spPr/>
    </dgm:pt>
    <dgm:pt modelId="{C64A95E6-0C5B-44C9-B864-AF0E236CD54A}" type="pres">
      <dgm:prSet presAssocID="{C898B3F1-9F8A-4F1C-B320-B8D5338F5A06}" presName="chevron5" presStyleLbl="alignNode1" presStyleIdx="4" presStyleCnt="14"/>
      <dgm:spPr/>
    </dgm:pt>
    <dgm:pt modelId="{0348417E-7791-4129-B7F0-EBEE5B0101A9}" type="pres">
      <dgm:prSet presAssocID="{C898B3F1-9F8A-4F1C-B320-B8D5338F5A06}" presName="chevron6" presStyleLbl="alignNode1" presStyleIdx="5" presStyleCnt="14"/>
      <dgm:spPr/>
    </dgm:pt>
    <dgm:pt modelId="{D198719F-EE8D-42A2-9345-0FFD2510AA7E}" type="pres">
      <dgm:prSet presAssocID="{C898B3F1-9F8A-4F1C-B320-B8D5338F5A06}" presName="chevron7" presStyleLbl="alignNode1" presStyleIdx="6" presStyleCnt="14"/>
      <dgm:spPr/>
    </dgm:pt>
    <dgm:pt modelId="{E10231B9-4904-412F-AFC9-6965E6E7B95B}" type="pres">
      <dgm:prSet presAssocID="{C898B3F1-9F8A-4F1C-B320-B8D5338F5A06}" presName="childtext" presStyleLbl="solidFgAcc1" presStyleIdx="0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716A32-BD27-4734-A2EC-1D96FCA17D04}" type="pres">
      <dgm:prSet presAssocID="{0559AEBD-F1E9-438D-B353-5A4A130761CF}" presName="sibTrans" presStyleCnt="0"/>
      <dgm:spPr/>
    </dgm:pt>
    <dgm:pt modelId="{022D7C3D-7A7A-4541-9A18-2DA4F07A3ED2}" type="pres">
      <dgm:prSet presAssocID="{EDF0F85C-EC90-44B9-BB26-9A0186936E5A}" presName="parenttextcomposite" presStyleCnt="0"/>
      <dgm:spPr/>
    </dgm:pt>
    <dgm:pt modelId="{C1AB48BB-A634-48F2-8978-07B2B18D0D57}" type="pres">
      <dgm:prSet presAssocID="{EDF0F85C-EC90-44B9-BB26-9A0186936E5A}" presName="parenttext" presStyleLbl="revTx" presStyleIdx="1" presStyleCnt="2">
        <dgm:presLayoutVars>
          <dgm:chMax/>
          <dgm:chPref val="2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D2AA45-4E6C-424F-BC36-822314A735E0}" type="pres">
      <dgm:prSet presAssocID="{EDF0F85C-EC90-44B9-BB26-9A0186936E5A}" presName="composite" presStyleCnt="0"/>
      <dgm:spPr/>
    </dgm:pt>
    <dgm:pt modelId="{04A0FDE9-B1DB-4826-9A79-A2EAFAABC8E0}" type="pres">
      <dgm:prSet presAssocID="{EDF0F85C-EC90-44B9-BB26-9A0186936E5A}" presName="chevron1" presStyleLbl="alignNode1" presStyleIdx="7" presStyleCnt="14"/>
      <dgm:spPr/>
    </dgm:pt>
    <dgm:pt modelId="{338B633F-ED1F-4932-92F8-8A6BDAF1CE22}" type="pres">
      <dgm:prSet presAssocID="{EDF0F85C-EC90-44B9-BB26-9A0186936E5A}" presName="chevron2" presStyleLbl="alignNode1" presStyleIdx="8" presStyleCnt="14"/>
      <dgm:spPr/>
    </dgm:pt>
    <dgm:pt modelId="{67B93CBF-99E7-4B45-BDF5-8BCE8DAC1779}" type="pres">
      <dgm:prSet presAssocID="{EDF0F85C-EC90-44B9-BB26-9A0186936E5A}" presName="chevron3" presStyleLbl="alignNode1" presStyleIdx="9" presStyleCnt="14"/>
      <dgm:spPr/>
    </dgm:pt>
    <dgm:pt modelId="{652AC03E-7F34-4746-982E-D6E01B32168B}" type="pres">
      <dgm:prSet presAssocID="{EDF0F85C-EC90-44B9-BB26-9A0186936E5A}" presName="chevron4" presStyleLbl="alignNode1" presStyleIdx="10" presStyleCnt="14"/>
      <dgm:spPr/>
    </dgm:pt>
    <dgm:pt modelId="{5148CAE4-9075-4461-B57B-06EABB422F8D}" type="pres">
      <dgm:prSet presAssocID="{EDF0F85C-EC90-44B9-BB26-9A0186936E5A}" presName="chevron5" presStyleLbl="alignNode1" presStyleIdx="11" presStyleCnt="14"/>
      <dgm:spPr/>
    </dgm:pt>
    <dgm:pt modelId="{8D23898A-BB89-446E-9284-F98E0E4E262D}" type="pres">
      <dgm:prSet presAssocID="{EDF0F85C-EC90-44B9-BB26-9A0186936E5A}" presName="chevron6" presStyleLbl="alignNode1" presStyleIdx="12" presStyleCnt="14"/>
      <dgm:spPr/>
    </dgm:pt>
    <dgm:pt modelId="{30524243-8ABF-4E26-A799-84FF86D036E0}" type="pres">
      <dgm:prSet presAssocID="{EDF0F85C-EC90-44B9-BB26-9A0186936E5A}" presName="chevron7" presStyleLbl="alignNode1" presStyleIdx="13" presStyleCnt="14"/>
      <dgm:spPr/>
    </dgm:pt>
    <dgm:pt modelId="{CE1D7582-0EB0-4E54-BFDD-ECA1BE304B7D}" type="pres">
      <dgm:prSet presAssocID="{EDF0F85C-EC90-44B9-BB26-9A0186936E5A}" presName="childtext" presStyleLbl="solidFgAcc1" presStyleIdx="1" presStyleCnt="2">
        <dgm:presLayoutVars>
          <dgm:chMax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1003EB-A475-4821-8B97-B015145D6A90}" srcId="{EDF0F85C-EC90-44B9-BB26-9A0186936E5A}" destId="{E1D67C01-8EB1-4267-8DE7-F690BFA8DCCA}" srcOrd="1" destOrd="0" parTransId="{086FCBA2-53AE-4940-B56B-0FCAAAD159C1}" sibTransId="{255EAC52-8C5D-46B9-8CCC-8255CC5E3F41}"/>
    <dgm:cxn modelId="{6BF09544-9944-45D8-B2E5-F38CC9924F98}" type="presOf" srcId="{E1D67C01-8EB1-4267-8DE7-F690BFA8DCCA}" destId="{CE1D7582-0EB0-4E54-BFDD-ECA1BE304B7D}" srcOrd="0" destOrd="1" presId="urn:microsoft.com/office/officeart/2008/layout/VerticalAccentList"/>
    <dgm:cxn modelId="{7A2AC85F-510A-4E94-AC62-84CD54D05665}" srcId="{B22C8D81-45E9-41B6-B28F-1380E628235C}" destId="{EDF0F85C-EC90-44B9-BB26-9A0186936E5A}" srcOrd="1" destOrd="0" parTransId="{D3B29B61-48B0-47BE-9C26-F1611B13CE85}" sibTransId="{A7D68A66-3A0B-4AAE-B745-15F852989623}"/>
    <dgm:cxn modelId="{2B3EAD11-7F3A-40B0-8157-6FB0D0A8F33A}" srcId="{C898B3F1-9F8A-4F1C-B320-B8D5338F5A06}" destId="{1A24406D-ECC7-4E8E-B3EE-94B4C69C8E24}" srcOrd="1" destOrd="0" parTransId="{AE96D361-2B67-47FD-889A-5F561A273B5C}" sibTransId="{05714A81-CD8B-490F-B773-37F97415535C}"/>
    <dgm:cxn modelId="{7ED7A131-B3CB-45E9-A85A-D535BF0DE326}" type="presOf" srcId="{1A24406D-ECC7-4E8E-B3EE-94B4C69C8E24}" destId="{E10231B9-4904-412F-AFC9-6965E6E7B95B}" srcOrd="0" destOrd="1" presId="urn:microsoft.com/office/officeart/2008/layout/VerticalAccentList"/>
    <dgm:cxn modelId="{F1A99F1F-E800-4F02-A0A3-43FD6BDFDDE0}" type="presOf" srcId="{C898B3F1-9F8A-4F1C-B320-B8D5338F5A06}" destId="{D24BB931-C75E-43C1-A419-79E66CD58D4B}" srcOrd="0" destOrd="0" presId="urn:microsoft.com/office/officeart/2008/layout/VerticalAccentList"/>
    <dgm:cxn modelId="{7BA0C971-E4C8-43D7-8EB2-000B42E92424}" srcId="{EDF0F85C-EC90-44B9-BB26-9A0186936E5A}" destId="{7D287D5E-CE86-4996-BCC0-745E89216595}" srcOrd="0" destOrd="0" parTransId="{8788A77C-AA20-479E-B61B-6334131B2B13}" sibTransId="{2264B900-8B61-4917-A53A-3C8C955B01FC}"/>
    <dgm:cxn modelId="{0AEEA373-C16C-487E-81FD-7C229872A1CB}" type="presOf" srcId="{ABA9A6B7-07B1-4681-BD93-085837D4FC59}" destId="{E10231B9-4904-412F-AFC9-6965E6E7B95B}" srcOrd="0" destOrd="0" presId="urn:microsoft.com/office/officeart/2008/layout/VerticalAccentList"/>
    <dgm:cxn modelId="{13D9C2D9-FAD9-4D26-B979-240B861DA411}" srcId="{B22C8D81-45E9-41B6-B28F-1380E628235C}" destId="{C898B3F1-9F8A-4F1C-B320-B8D5338F5A06}" srcOrd="0" destOrd="0" parTransId="{477C2C80-20F1-494A-8095-D427D8475535}" sibTransId="{0559AEBD-F1E9-438D-B353-5A4A130761CF}"/>
    <dgm:cxn modelId="{4673BE50-058A-463B-A8F9-2000BCC0D30D}" type="presOf" srcId="{EDF0F85C-EC90-44B9-BB26-9A0186936E5A}" destId="{C1AB48BB-A634-48F2-8978-07B2B18D0D57}" srcOrd="0" destOrd="0" presId="urn:microsoft.com/office/officeart/2008/layout/VerticalAccentList"/>
    <dgm:cxn modelId="{D56E5EC3-AB21-4955-957C-8F44143B36A6}" type="presOf" srcId="{B22C8D81-45E9-41B6-B28F-1380E628235C}" destId="{4EEADF70-5B24-44F7-A7C2-F5EFD77BE9DA}" srcOrd="0" destOrd="0" presId="urn:microsoft.com/office/officeart/2008/layout/VerticalAccentList"/>
    <dgm:cxn modelId="{9AD469C6-21B0-4D2D-A494-1DC8314EAF61}" srcId="{C898B3F1-9F8A-4F1C-B320-B8D5338F5A06}" destId="{ABA9A6B7-07B1-4681-BD93-085837D4FC59}" srcOrd="0" destOrd="0" parTransId="{36E10D46-B457-478B-B6A0-46195909CA5B}" sibTransId="{FF5057C9-C192-49F0-A6DE-F27D6A569787}"/>
    <dgm:cxn modelId="{4D6EA6F2-5BA6-44B5-9233-BA7FF118C71F}" type="presOf" srcId="{7D287D5E-CE86-4996-BCC0-745E89216595}" destId="{CE1D7582-0EB0-4E54-BFDD-ECA1BE304B7D}" srcOrd="0" destOrd="0" presId="urn:microsoft.com/office/officeart/2008/layout/VerticalAccentList"/>
    <dgm:cxn modelId="{C0A8CBC7-9FEB-46DE-B941-75B23CF91C04}" type="presParOf" srcId="{4EEADF70-5B24-44F7-A7C2-F5EFD77BE9DA}" destId="{5162926C-9BF9-4E13-99ED-980F93FB5DF5}" srcOrd="0" destOrd="0" presId="urn:microsoft.com/office/officeart/2008/layout/VerticalAccentList"/>
    <dgm:cxn modelId="{82A1EC17-2CEA-4991-A90D-C321C2B005B9}" type="presParOf" srcId="{5162926C-9BF9-4E13-99ED-980F93FB5DF5}" destId="{D24BB931-C75E-43C1-A419-79E66CD58D4B}" srcOrd="0" destOrd="0" presId="urn:microsoft.com/office/officeart/2008/layout/VerticalAccentList"/>
    <dgm:cxn modelId="{FD65BDCB-A817-4277-98C1-853D95326CE7}" type="presParOf" srcId="{4EEADF70-5B24-44F7-A7C2-F5EFD77BE9DA}" destId="{0B97D239-413F-4607-A3CE-6F0809187709}" srcOrd="1" destOrd="0" presId="urn:microsoft.com/office/officeart/2008/layout/VerticalAccentList"/>
    <dgm:cxn modelId="{5542FDA8-904C-48D5-B492-CE894EFA2FE3}" type="presParOf" srcId="{0B97D239-413F-4607-A3CE-6F0809187709}" destId="{6AF38B77-7593-4007-9848-0D85DBC9B699}" srcOrd="0" destOrd="0" presId="urn:microsoft.com/office/officeart/2008/layout/VerticalAccentList"/>
    <dgm:cxn modelId="{61ECFC54-6C0D-4775-A79B-A7192140ABC9}" type="presParOf" srcId="{0B97D239-413F-4607-A3CE-6F0809187709}" destId="{93376EDC-7F24-44E0-AF4D-55F53925DD3E}" srcOrd="1" destOrd="0" presId="urn:microsoft.com/office/officeart/2008/layout/VerticalAccentList"/>
    <dgm:cxn modelId="{A6731349-1A5D-403D-8712-23E1C0576B43}" type="presParOf" srcId="{0B97D239-413F-4607-A3CE-6F0809187709}" destId="{9A1EDDE6-0840-4EC8-8992-3A854DC1DA0E}" srcOrd="2" destOrd="0" presId="urn:microsoft.com/office/officeart/2008/layout/VerticalAccentList"/>
    <dgm:cxn modelId="{6623B491-37D7-4287-9969-0E993F246FB6}" type="presParOf" srcId="{0B97D239-413F-4607-A3CE-6F0809187709}" destId="{F94B23F6-4C8E-40DB-931A-0B94E14D7D85}" srcOrd="3" destOrd="0" presId="urn:microsoft.com/office/officeart/2008/layout/VerticalAccentList"/>
    <dgm:cxn modelId="{DE858563-7D0D-48D8-80B7-4B10D94526F5}" type="presParOf" srcId="{0B97D239-413F-4607-A3CE-6F0809187709}" destId="{C64A95E6-0C5B-44C9-B864-AF0E236CD54A}" srcOrd="4" destOrd="0" presId="urn:microsoft.com/office/officeart/2008/layout/VerticalAccentList"/>
    <dgm:cxn modelId="{FEED0266-DAC2-412C-9196-B87E9E8C1A77}" type="presParOf" srcId="{0B97D239-413F-4607-A3CE-6F0809187709}" destId="{0348417E-7791-4129-B7F0-EBEE5B0101A9}" srcOrd="5" destOrd="0" presId="urn:microsoft.com/office/officeart/2008/layout/VerticalAccentList"/>
    <dgm:cxn modelId="{90A18B71-D256-43E1-BDBB-CD6A7719449E}" type="presParOf" srcId="{0B97D239-413F-4607-A3CE-6F0809187709}" destId="{D198719F-EE8D-42A2-9345-0FFD2510AA7E}" srcOrd="6" destOrd="0" presId="urn:microsoft.com/office/officeart/2008/layout/VerticalAccentList"/>
    <dgm:cxn modelId="{2C3BB5DA-3366-4772-BE5E-483CB3B7D6BB}" type="presParOf" srcId="{0B97D239-413F-4607-A3CE-6F0809187709}" destId="{E10231B9-4904-412F-AFC9-6965E6E7B95B}" srcOrd="7" destOrd="0" presId="urn:microsoft.com/office/officeart/2008/layout/VerticalAccentList"/>
    <dgm:cxn modelId="{4CF8AE46-E1FC-4AAD-8260-A9676082FDAD}" type="presParOf" srcId="{4EEADF70-5B24-44F7-A7C2-F5EFD77BE9DA}" destId="{A8716A32-BD27-4734-A2EC-1D96FCA17D04}" srcOrd="2" destOrd="0" presId="urn:microsoft.com/office/officeart/2008/layout/VerticalAccentList"/>
    <dgm:cxn modelId="{E7030BB6-2D5A-4556-91AF-2EBFFEA1DDF6}" type="presParOf" srcId="{4EEADF70-5B24-44F7-A7C2-F5EFD77BE9DA}" destId="{022D7C3D-7A7A-4541-9A18-2DA4F07A3ED2}" srcOrd="3" destOrd="0" presId="urn:microsoft.com/office/officeart/2008/layout/VerticalAccentList"/>
    <dgm:cxn modelId="{C12D6688-A1EA-457C-854A-94213F01D7B5}" type="presParOf" srcId="{022D7C3D-7A7A-4541-9A18-2DA4F07A3ED2}" destId="{C1AB48BB-A634-48F2-8978-07B2B18D0D57}" srcOrd="0" destOrd="0" presId="urn:microsoft.com/office/officeart/2008/layout/VerticalAccentList"/>
    <dgm:cxn modelId="{215A37E0-98D6-4B46-A6ED-3B73CB5ADA2E}" type="presParOf" srcId="{4EEADF70-5B24-44F7-A7C2-F5EFD77BE9DA}" destId="{A9D2AA45-4E6C-424F-BC36-822314A735E0}" srcOrd="4" destOrd="0" presId="urn:microsoft.com/office/officeart/2008/layout/VerticalAccentList"/>
    <dgm:cxn modelId="{2DD53044-190C-4ED5-880D-0D85283E05BE}" type="presParOf" srcId="{A9D2AA45-4E6C-424F-BC36-822314A735E0}" destId="{04A0FDE9-B1DB-4826-9A79-A2EAFAABC8E0}" srcOrd="0" destOrd="0" presId="urn:microsoft.com/office/officeart/2008/layout/VerticalAccentList"/>
    <dgm:cxn modelId="{FA763F6A-CA91-46FA-B225-A5D1853B9466}" type="presParOf" srcId="{A9D2AA45-4E6C-424F-BC36-822314A735E0}" destId="{338B633F-ED1F-4932-92F8-8A6BDAF1CE22}" srcOrd="1" destOrd="0" presId="urn:microsoft.com/office/officeart/2008/layout/VerticalAccentList"/>
    <dgm:cxn modelId="{A2312B98-ADA5-4914-B450-B777A7179EF2}" type="presParOf" srcId="{A9D2AA45-4E6C-424F-BC36-822314A735E0}" destId="{67B93CBF-99E7-4B45-BDF5-8BCE8DAC1779}" srcOrd="2" destOrd="0" presId="urn:microsoft.com/office/officeart/2008/layout/VerticalAccentList"/>
    <dgm:cxn modelId="{E8A27B73-64CD-431D-AD72-8CD136A84680}" type="presParOf" srcId="{A9D2AA45-4E6C-424F-BC36-822314A735E0}" destId="{652AC03E-7F34-4746-982E-D6E01B32168B}" srcOrd="3" destOrd="0" presId="urn:microsoft.com/office/officeart/2008/layout/VerticalAccentList"/>
    <dgm:cxn modelId="{4AD2378F-1B97-4100-8850-267E0EA9A59C}" type="presParOf" srcId="{A9D2AA45-4E6C-424F-BC36-822314A735E0}" destId="{5148CAE4-9075-4461-B57B-06EABB422F8D}" srcOrd="4" destOrd="0" presId="urn:microsoft.com/office/officeart/2008/layout/VerticalAccentList"/>
    <dgm:cxn modelId="{EFEF63EC-B300-4191-8564-F843332BCC00}" type="presParOf" srcId="{A9D2AA45-4E6C-424F-BC36-822314A735E0}" destId="{8D23898A-BB89-446E-9284-F98E0E4E262D}" srcOrd="5" destOrd="0" presId="urn:microsoft.com/office/officeart/2008/layout/VerticalAccentList"/>
    <dgm:cxn modelId="{CAA102A2-E3E1-4E72-B033-9E9F6D3FEC8D}" type="presParOf" srcId="{A9D2AA45-4E6C-424F-BC36-822314A735E0}" destId="{30524243-8ABF-4E26-A799-84FF86D036E0}" srcOrd="6" destOrd="0" presId="urn:microsoft.com/office/officeart/2008/layout/VerticalAccentList"/>
    <dgm:cxn modelId="{96DEFAB1-1187-4698-A994-D22682D204DE}" type="presParOf" srcId="{A9D2AA45-4E6C-424F-BC36-822314A735E0}" destId="{CE1D7582-0EB0-4E54-BFDD-ECA1BE304B7D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33929-267A-4954-86AF-576165C67AE6}" type="datetimeFigureOut">
              <a:rPr lang="en-US" smtClean="0"/>
              <a:t>5/19/2014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94608-75B0-44D5-B11A-D720BB32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94608-75B0-44D5-B11A-D720BB3283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79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0E8D303-5B51-4719-911A-E3A300AEAC06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C43D1FD-0861-4581-B424-959EE79FED3E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9661A0-6E5C-41BF-BD09-8A3E420819F2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40571F-446C-4079-867E-7646A9F2FB46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A2E03C-4DF9-421F-9EB6-2377E5144ACB}" type="datetime1">
              <a:rPr lang="en-US" smtClean="0"/>
              <a:t>5/19/2014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15A776-B77F-4950-A9E1-5CB5A9B5C743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408D0F-FF94-48D8-AB67-2E546BDEF22B}" type="datetime1">
              <a:rPr lang="en-US" smtClean="0"/>
              <a:t>5/19/2014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933887F-D4E4-4786-AF13-212636388BC6}" type="datetime1">
              <a:rPr lang="en-US" smtClean="0"/>
              <a:t>5/19/2014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4AEF15D-AE30-4E93-A121-CB5896CBAE10}" type="datetime1">
              <a:rPr lang="en-US" smtClean="0"/>
              <a:t>5/19/2014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5589CD9-E539-42BA-BC3E-FCD7BE08ACD9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74CB963-2A87-44A9-B26E-83C666EAA984}" type="datetime1">
              <a:rPr lang="en-US" smtClean="0"/>
              <a:t>5/19/2014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13E5C025-A00D-468C-93DD-4880AB6C02E7}" type="datetime1">
              <a:rPr lang="en-US" smtClean="0"/>
              <a:t>5/19/2014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D877F58-B3C3-4A31-A3ED-52687FCF53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80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ec2-54-193-1-73.us-west-1.compute.amazonaws.com/Atlas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err="1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200" dirty="0"/>
              <a:t>A System for </a:t>
            </a:r>
            <a:r>
              <a:rPr lang="en-US" sz="2200" dirty="0" smtClean="0"/>
              <a:t>Academic Institution </a:t>
            </a:r>
            <a:br>
              <a:rPr lang="en-US" sz="2200" dirty="0" smtClean="0"/>
            </a:br>
            <a:r>
              <a:rPr lang="en-US" sz="2200" dirty="0" smtClean="0"/>
              <a:t>Name Normalization</a:t>
            </a: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1572768"/>
          </a:xfrm>
        </p:spPr>
        <p:txBody>
          <a:bodyPr>
            <a:normAutofit/>
          </a:bodyPr>
          <a:lstStyle/>
          <a:p>
            <a:r>
              <a:rPr lang="en-US" dirty="0">
                <a:latin typeface="NimbusRomNo9L-Regu"/>
              </a:rPr>
              <a:t>Ferosh Jacob, Faizan Javed, Meng Zhao, and Matt </a:t>
            </a:r>
            <a:r>
              <a:rPr lang="en-US" dirty="0" smtClean="0">
                <a:latin typeface="NimbusRomNo9L-Regu"/>
              </a:rPr>
              <a:t>McNair</a:t>
            </a:r>
          </a:p>
          <a:p>
            <a:r>
              <a:rPr lang="en-US" dirty="0"/>
              <a:t>Classification R &amp; </a:t>
            </a:r>
            <a:r>
              <a:rPr lang="en-US" dirty="0" smtClean="0"/>
              <a:t>D</a:t>
            </a:r>
          </a:p>
          <a:p>
            <a:r>
              <a:rPr lang="en-US" dirty="0" smtClean="0"/>
              <a:t>CareerBuilder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5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Challenges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How will you identify the most accurate </a:t>
            </a:r>
            <a:r>
              <a:rPr lang="en-US" i="1" dirty="0" smtClean="0"/>
              <a:t> normalization </a:t>
            </a:r>
            <a:r>
              <a:rPr lang="en-US" i="1" dirty="0"/>
              <a:t>from a given surface form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pPr marL="265176" lvl="1" indent="-265176">
              <a:buSzPct val="80000"/>
              <a:buFont typeface="Wingdings 2"/>
              <a:buChar char=""/>
            </a:pPr>
            <a:r>
              <a:rPr lang="en-US" sz="2800" i="1" dirty="0"/>
              <a:t>How will you distinguish spelling or typing errors from two different institution mapping scenario</a:t>
            </a:r>
            <a:r>
              <a:rPr lang="en-US" sz="2800" i="1" dirty="0" smtClean="0"/>
              <a:t>?</a:t>
            </a:r>
          </a:p>
          <a:p>
            <a:pPr marL="265176" lvl="1" indent="-265176">
              <a:buSzPct val="80000"/>
              <a:buFont typeface="Wingdings 2"/>
              <a:buChar char=""/>
            </a:pPr>
            <a:endParaRPr lang="en-US" sz="2800" i="1" dirty="0" smtClean="0"/>
          </a:p>
          <a:p>
            <a:pPr marL="265176" lvl="1" indent="-265176">
              <a:buSzPct val="80000"/>
              <a:buFont typeface="Wingdings 2"/>
              <a:buChar char=""/>
            </a:pPr>
            <a:endParaRPr lang="en-US" sz="2800" i="1" dirty="0" smtClean="0"/>
          </a:p>
          <a:p>
            <a:r>
              <a:rPr lang="en-US" i="1" dirty="0"/>
              <a:t>How will you create and maintain the </a:t>
            </a:r>
            <a:r>
              <a:rPr lang="en-US" i="1" dirty="0" smtClean="0"/>
              <a:t>surface </a:t>
            </a:r>
            <a:r>
              <a:rPr lang="en-US" i="1" dirty="0"/>
              <a:t>form-entity mappings</a:t>
            </a:r>
            <a:r>
              <a:rPr lang="en-US" i="1" dirty="0" smtClean="0"/>
              <a:t>?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dirty="0"/>
              <a:t>How can we remove </a:t>
            </a:r>
            <a:r>
              <a:rPr lang="en-US" dirty="0" smtClean="0"/>
              <a:t>K-12 </a:t>
            </a:r>
            <a:r>
              <a:rPr lang="en-US" dirty="0"/>
              <a:t>schools and noise?</a:t>
            </a:r>
          </a:p>
          <a:p>
            <a:endParaRPr lang="en-US" i="1" dirty="0"/>
          </a:p>
          <a:p>
            <a:pPr marL="265176" lvl="1" indent="-265176">
              <a:buSzPct val="80000"/>
              <a:buFont typeface="Wingdings 2"/>
              <a:buChar char=""/>
            </a:pPr>
            <a:endParaRPr lang="en-US" sz="2800" i="1" dirty="0"/>
          </a:p>
          <a:p>
            <a:endParaRPr lang="en-US" i="1" dirty="0" smtClean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9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96491"/>
              </p:ext>
            </p:extLst>
          </p:nvPr>
        </p:nvGraphicFramePr>
        <p:xfrm>
          <a:off x="503238" y="530225"/>
          <a:ext cx="8335962" cy="4575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A high-level overview of the system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7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B14C774-DE77-4453-A851-1AAFF98DA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BF94DFF-FF05-4E3F-9220-63CB3D3AA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F52732-FA0F-459A-8B0E-DCE2D853A4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93937AE-6E36-47AE-81AB-F7806D184D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BB6E20C-50A3-481C-92BB-20E8BE56D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C07538-6C88-4531-B7ED-29FF94C2C7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75C950A-A229-4259-8D62-7A8C3C7E3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740F19-CE6E-4098-B690-F2F2A732CF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25E19D-745D-45B8-A20D-9CFC7DE5C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1E0094-39AA-4C2B-A835-CC230C8F05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6C5893-6413-4604-800F-ECB12BEC85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Atlas- </a:t>
            </a:r>
            <a:r>
              <a:rPr lang="en-US" sz="2700" dirty="0" err="1" smtClean="0"/>
              <a:t>sCooL’s</a:t>
            </a:r>
            <a:r>
              <a:rPr lang="en-US" sz="2700" dirty="0" smtClean="0"/>
              <a:t> mapping manager</a:t>
            </a:r>
            <a:endParaRPr lang="en-US" sz="27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348328" y="6340475"/>
            <a:ext cx="457200" cy="365125"/>
          </a:xfrm>
        </p:spPr>
        <p:txBody>
          <a:bodyPr/>
          <a:lstStyle/>
          <a:p>
            <a:fld id="{6D877F58-B3C3-4A31-A3ED-52687FCF5341}" type="slidenum">
              <a:rPr lang="en-US" smtClean="0"/>
              <a:t>12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5800" y="2590800"/>
            <a:ext cx="4114800" cy="2438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313230963"/>
              </p:ext>
            </p:extLst>
          </p:nvPr>
        </p:nvGraphicFramePr>
        <p:xfrm>
          <a:off x="1447800" y="3124200"/>
          <a:ext cx="24384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6019340"/>
              </p:ext>
            </p:extLst>
          </p:nvPr>
        </p:nvGraphicFramePr>
        <p:xfrm>
          <a:off x="2057400" y="838200"/>
          <a:ext cx="5562600" cy="273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914400" y="4572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Atlas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86200" y="533400"/>
            <a:ext cx="1380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sCooL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08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Graphic spid="9" grpId="0">
        <p:bldAsOne/>
      </p:bldGraphic>
      <p:bldGraphic spid="6" grpId="0">
        <p:bldAsOne/>
      </p:bldGraphic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Inside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Refining </a:t>
            </a:r>
            <a:r>
              <a:rPr lang="en-US" sz="2700" dirty="0" err="1" smtClean="0"/>
              <a:t>Lucene</a:t>
            </a:r>
            <a:r>
              <a:rPr lang="en-US" sz="2700" dirty="0" smtClean="0"/>
              <a:t> results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429000" y="4026258"/>
                <a:ext cx="4800600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𝑁𝑜𝑟𝑚𝑎𝑙𝑖𝑧𝑎𝑡𝑖𝑜𝑛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𝑁𝑜𝑛𝑁𝑢𝑙𝑙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𝑁𝑜𝑟𝑚𝑎𝑙𝑖𝑧𝑎𝑡𝑖𝑜𝑛𝑠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026258"/>
                <a:ext cx="4800600" cy="539571"/>
              </a:xfrm>
              <a:prstGeom prst="rect">
                <a:avLst/>
              </a:prstGeom>
              <a:blipFill rotWithShape="0">
                <a:blip r:embed="rId2"/>
                <a:stretch>
                  <a:fillRect b="-4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581400" y="4553487"/>
                <a:ext cx="4572000" cy="5395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𝐶𝑜𝑣𝑒𝑟𝑎𝑔𝑒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𝑁𝑜𝑟𝑚𝑎𝑙𝑖𝑧𝑎𝑡𝑖𝑜𝑛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𝐴𝑙𝑙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𝑁𝑜𝑟𝑚𝑎𝑙𝑖𝑧𝑎𝑡𝑖𝑜𝑛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𝑁𝑢𝑙𝑙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553487"/>
                <a:ext cx="4572000" cy="539571"/>
              </a:xfrm>
              <a:prstGeom prst="rect">
                <a:avLst/>
              </a:prstGeom>
              <a:blipFill rotWithShape="1">
                <a:blip r:embed="rId3"/>
                <a:stretch>
                  <a:fillRect b="-5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526203"/>
              </p:ext>
            </p:extLst>
          </p:nvPr>
        </p:nvGraphicFramePr>
        <p:xfrm>
          <a:off x="1752600" y="594083"/>
          <a:ext cx="5364162" cy="3432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5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Evaluation:</a:t>
            </a:r>
            <a:br>
              <a:rPr lang="en-US" sz="2800" dirty="0" smtClean="0"/>
            </a:br>
            <a:r>
              <a:rPr lang="en-US" sz="2000" dirty="0" smtClean="0"/>
              <a:t>Comparing </a:t>
            </a:r>
            <a:r>
              <a:rPr lang="en-US" sz="2000" dirty="0" err="1" smtClean="0"/>
              <a:t>sCooL</a:t>
            </a:r>
            <a:r>
              <a:rPr lang="en-US" sz="2000" dirty="0" smtClean="0"/>
              <a:t> with existing implementation</a:t>
            </a:r>
            <a:endParaRPr lang="en-US" sz="2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987433"/>
              </p:ext>
            </p:extLst>
          </p:nvPr>
        </p:nvGraphicFramePr>
        <p:xfrm>
          <a:off x="502920" y="530352"/>
          <a:ext cx="7650480" cy="3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  <a:t>Evaluation:</a:t>
            </a:r>
            <a:b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en-US" sz="2200" dirty="0">
                <a:solidFill>
                  <a:srgbClr val="F07F09">
                    <a:tint val="88000"/>
                    <a:satMod val="150000"/>
                  </a:srgbClr>
                </a:solidFill>
              </a:rPr>
              <a:t>Comparing </a:t>
            </a:r>
            <a:r>
              <a:rPr lang="en-US" sz="2200" dirty="0" err="1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sCooLwith</a:t>
            </a:r>
            <a:r>
              <a:rPr lang="en-US" sz="22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 </a:t>
            </a:r>
            <a:r>
              <a:rPr lang="en-US" sz="2200" dirty="0">
                <a:solidFill>
                  <a:srgbClr val="F07F09">
                    <a:tint val="88000"/>
                    <a:satMod val="150000"/>
                  </a:srgbClr>
                </a:solidFill>
              </a:rPr>
              <a:t>existing 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791200" y="1047558"/>
                <a:ext cx="240924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047558"/>
                <a:ext cx="2409249" cy="6223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791200" y="1868955"/>
                <a:ext cx="2327047" cy="1263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1+(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−1)/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1868955"/>
                <a:ext cx="2327047" cy="126393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96000" y="3443816"/>
                <a:ext cx="1583574" cy="778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443816"/>
                <a:ext cx="1583574" cy="77880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2546452"/>
              </p:ext>
            </p:extLst>
          </p:nvPr>
        </p:nvGraphicFramePr>
        <p:xfrm>
          <a:off x="457200" y="990729"/>
          <a:ext cx="6096000" cy="3899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6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  <a:t>Evaluation:</a:t>
            </a:r>
            <a:b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en-US" sz="2200" dirty="0">
                <a:solidFill>
                  <a:srgbClr val="F07F09">
                    <a:tint val="88000"/>
                    <a:satMod val="150000"/>
                  </a:srgbClr>
                </a:solidFill>
              </a:rPr>
              <a:t>Comparing </a:t>
            </a:r>
            <a:r>
              <a:rPr lang="en-US" sz="2200" dirty="0" err="1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sCooL</a:t>
            </a:r>
            <a:r>
              <a:rPr lang="en-US" sz="22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 </a:t>
            </a:r>
            <a:r>
              <a:rPr lang="en-US" sz="2200" dirty="0">
                <a:solidFill>
                  <a:srgbClr val="F07F09">
                    <a:tint val="88000"/>
                    <a:satMod val="150000"/>
                  </a:srgbClr>
                </a:solidFill>
              </a:rPr>
              <a:t>with existing 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350051"/>
              </p:ext>
            </p:extLst>
          </p:nvPr>
        </p:nvGraphicFramePr>
        <p:xfrm>
          <a:off x="1143000" y="1152525"/>
          <a:ext cx="6400800" cy="1514475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  <a:gridCol w="1066800"/>
                <a:gridCol w="1066800"/>
                <a:gridCol w="1066800"/>
              </a:tblGrid>
              <a:tr h="7048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Groups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Group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Sample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Sampling Rate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sCool 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Existing System Accuracy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[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1, 6]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145,126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780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92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75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[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7, 39]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11,938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736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96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79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[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40, max]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3,896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653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17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95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85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160,960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2,169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95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80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433408"/>
              </p:ext>
            </p:extLst>
          </p:nvPr>
        </p:nvGraphicFramePr>
        <p:xfrm>
          <a:off x="1143001" y="3072753"/>
          <a:ext cx="6400801" cy="1173200"/>
        </p:xfrm>
        <a:graphic>
          <a:graphicData uri="http://schemas.openxmlformats.org/drawingml/2006/table">
            <a:tbl>
              <a:tblPr/>
              <a:tblGrid>
                <a:gridCol w="2280745"/>
                <a:gridCol w="1030014"/>
                <a:gridCol w="1030014"/>
                <a:gridCol w="1030014"/>
                <a:gridCol w="1030014"/>
              </a:tblGrid>
              <a:tr h="50864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Dataset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Coverage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 Weighted </a:t>
                      </a:r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2924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UK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CareerBuilder data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sCool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Existing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sCool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Existing System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</a:tr>
              <a:tr h="2316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40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1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73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46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41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  <a:t>Evaluation:</a:t>
            </a:r>
            <a:br>
              <a:rPr lang="en-US" sz="2900" dirty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en-US" sz="2400" dirty="0"/>
              <a:t>Independent evaluation of </a:t>
            </a:r>
            <a:r>
              <a:rPr lang="en-US" sz="2400" dirty="0" err="1"/>
              <a:t>sCooL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112510"/>
              </p:ext>
            </p:extLst>
          </p:nvPr>
        </p:nvGraphicFramePr>
        <p:xfrm>
          <a:off x="655320" y="530352"/>
          <a:ext cx="7498080" cy="2365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03285"/>
              </p:ext>
            </p:extLst>
          </p:nvPr>
        </p:nvGraphicFramePr>
        <p:xfrm>
          <a:off x="2133600" y="3733800"/>
          <a:ext cx="4724399" cy="1123950"/>
        </p:xfrm>
        <a:graphic>
          <a:graphicData uri="http://schemas.openxmlformats.org/drawingml/2006/table">
            <a:tbl>
              <a:tblPr/>
              <a:tblGrid>
                <a:gridCol w="1683407"/>
                <a:gridCol w="760248"/>
                <a:gridCol w="760248"/>
                <a:gridCol w="760248"/>
                <a:gridCol w="760248"/>
              </a:tblGrid>
              <a:tr h="249555"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Dataset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Accuracy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Coverage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7F0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9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sCool</a:t>
                      </a: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Existing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Existing System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 1 (145)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</a:tr>
              <a:tr h="249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Test 2 (135)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9D8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88%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72%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7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sCooL:Demo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Atlas</a:t>
            </a:r>
          </a:p>
          <a:p>
            <a:r>
              <a:rPr lang="en-US" sz="1600" dirty="0">
                <a:hlinkClick r:id="rId2"/>
              </a:rPr>
              <a:t>http://ec2-54-193-1-73.us-west-1.compute.amazonaws.com/Atlas</a:t>
            </a:r>
            <a:r>
              <a:rPr lang="en-US" sz="1600" dirty="0" smtClean="0">
                <a:hlinkClick r:id="rId2"/>
              </a:rPr>
              <a:t>/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2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sCooL:Questions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1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i="1" dirty="0" smtClean="0"/>
              <a:t>About </a:t>
            </a:r>
            <a:r>
              <a:rPr lang="en-US" sz="2400" i="1" dirty="0" err="1" smtClean="0"/>
              <a:t>sCooL</a:t>
            </a:r>
            <a:endParaRPr lang="en-US" sz="2400" i="1" dirty="0" smtClean="0"/>
          </a:p>
          <a:p>
            <a:pPr lvl="1"/>
            <a:r>
              <a:rPr lang="en-US" sz="2000" dirty="0" smtClean="0"/>
              <a:t>What is entity normalization?</a:t>
            </a:r>
          </a:p>
          <a:p>
            <a:pPr lvl="1"/>
            <a:r>
              <a:rPr lang="en-US" sz="2000" dirty="0" smtClean="0"/>
              <a:t>Why is academic entity normalization important?</a:t>
            </a:r>
          </a:p>
          <a:p>
            <a:pPr lvl="1"/>
            <a:r>
              <a:rPr lang="en-US" sz="2000" dirty="0" smtClean="0"/>
              <a:t>What are the academic entity normalization </a:t>
            </a:r>
            <a:r>
              <a:rPr lang="en-US" sz="2000" dirty="0"/>
              <a:t>challenges</a:t>
            </a:r>
            <a:r>
              <a:rPr lang="en-US" sz="2000" dirty="0" smtClean="0"/>
              <a:t>?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Inside </a:t>
            </a:r>
            <a:r>
              <a:rPr lang="en-US" sz="2400" i="1" dirty="0" err="1" smtClean="0"/>
              <a:t>sCooL</a:t>
            </a:r>
            <a:endParaRPr lang="en-US" sz="2400" i="1" dirty="0" smtClean="0"/>
          </a:p>
          <a:p>
            <a:pPr lvl="1"/>
            <a:r>
              <a:rPr lang="en-US" sz="2000" dirty="0" smtClean="0"/>
              <a:t>A high-level overview of the core components</a:t>
            </a:r>
          </a:p>
          <a:p>
            <a:pPr lvl="1"/>
            <a:r>
              <a:rPr lang="en-US" sz="2000" dirty="0" smtClean="0"/>
              <a:t>Atlas- the mapping manager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Evaluating </a:t>
            </a:r>
            <a:r>
              <a:rPr lang="en-US" sz="2400" i="1" dirty="0" err="1" smtClean="0"/>
              <a:t>sCooL</a:t>
            </a:r>
            <a:endParaRPr lang="en-US" sz="2400" i="1" dirty="0" smtClean="0"/>
          </a:p>
          <a:p>
            <a:pPr lvl="1"/>
            <a:r>
              <a:rPr lang="en-US" sz="2000" dirty="0" smtClean="0"/>
              <a:t>Comparing </a:t>
            </a:r>
            <a:r>
              <a:rPr lang="en-US" sz="2000" dirty="0" err="1" smtClean="0"/>
              <a:t>sCooL</a:t>
            </a:r>
            <a:r>
              <a:rPr lang="en-US" sz="2000" dirty="0" smtClean="0"/>
              <a:t> with existing implementation</a:t>
            </a:r>
          </a:p>
          <a:p>
            <a:pPr lvl="1"/>
            <a:r>
              <a:rPr lang="en-US" sz="2000" dirty="0" smtClean="0"/>
              <a:t>Independent evaluation of </a:t>
            </a:r>
            <a:r>
              <a:rPr lang="en-US" sz="2000" dirty="0" err="1" smtClean="0"/>
              <a:t>sCooL</a:t>
            </a:r>
            <a:r>
              <a:rPr lang="en-US" sz="2000" dirty="0" smtClean="0"/>
              <a:t> 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Concluding remarks</a:t>
            </a:r>
          </a:p>
          <a:p>
            <a:pPr lvl="1"/>
            <a:r>
              <a:rPr lang="en-US" sz="2000" i="1" dirty="0" smtClean="0"/>
              <a:t>Demo</a:t>
            </a:r>
          </a:p>
          <a:p>
            <a:pPr lvl="1"/>
            <a:r>
              <a:rPr lang="en-US" sz="2000" i="1" dirty="0" smtClean="0"/>
              <a:t>Questions?</a:t>
            </a:r>
            <a:endParaRPr lang="en-US" sz="2000" i="1" dirty="0"/>
          </a:p>
          <a:p>
            <a:endParaRPr lang="en-US" sz="2400" dirty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5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sCooL</a:t>
            </a:r>
            <a:r>
              <a:rPr lang="en-US" sz="2200" dirty="0" smtClean="0"/>
              <a:t>: Appendix</a:t>
            </a:r>
            <a:br>
              <a:rPr lang="en-US" sz="2200" dirty="0" smtClean="0"/>
            </a:br>
            <a:r>
              <a:rPr lang="en-US" sz="2200" dirty="0" err="1" smtClean="0"/>
              <a:t>Lucene</a:t>
            </a:r>
            <a:r>
              <a:rPr lang="en-US" sz="2200" dirty="0" smtClean="0"/>
              <a:t> search results for “University of Milan</a:t>
            </a:r>
            <a:r>
              <a:rPr lang="en-US" dirty="0" smtClean="0"/>
              <a:t>”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9837"/>
              </p:ext>
            </p:extLst>
          </p:nvPr>
        </p:nvGraphicFramePr>
        <p:xfrm>
          <a:off x="1600200" y="1066800"/>
          <a:ext cx="6629400" cy="312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2"/>
                <a:gridCol w="2789238"/>
                <a:gridCol w="3124200"/>
              </a:tblGrid>
              <a:tr h="2227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Searchable</a:t>
                      </a:r>
                      <a:r>
                        <a:rPr lang="en-US" sz="1200" baseline="0" dirty="0" smtClean="0"/>
                        <a:t> field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Display name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polytechnic university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Polytechnic University of Milan</a:t>
                      </a:r>
                      <a:endParaRPr lang="en-US" sz="1200" dirty="0"/>
                    </a:p>
                  </a:txBody>
                  <a:tcPr/>
                </a:tc>
              </a:tr>
              <a:tr h="2227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Milan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catholic university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200" dirty="0" smtClean="0"/>
                        <a:t>Universit`a Cattolica del Sacro Cuore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iulm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IULM University of Milan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bicocca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Milan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Bicocca</a:t>
                      </a:r>
                      <a:endParaRPr lang="en-US" sz="1200" dirty="0"/>
                    </a:p>
                  </a:txBody>
                  <a:tcPr/>
                </a:tc>
              </a:tr>
              <a:tr h="222742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Milan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politecnico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Polytechnic University of Milan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milan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polytechnic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Polytechnic University of Milan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3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err="1" smtClean="0"/>
              <a:t>sCooL</a:t>
            </a:r>
            <a:r>
              <a:rPr lang="en-US" sz="2200" dirty="0" smtClean="0"/>
              <a:t>: Appendix</a:t>
            </a:r>
            <a:br>
              <a:rPr lang="en-US" sz="2200" dirty="0" smtClean="0"/>
            </a:br>
            <a:r>
              <a:rPr lang="en-US" sz="2200" dirty="0" smtClean="0"/>
              <a:t>String similarity algorithms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468082"/>
              </p:ext>
            </p:extLst>
          </p:nvPr>
        </p:nvGraphicFramePr>
        <p:xfrm>
          <a:off x="3276600" y="1295400"/>
          <a:ext cx="3505200" cy="3129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962"/>
                <a:gridCol w="2789238"/>
              </a:tblGrid>
              <a:tr h="222742">
                <a:tc>
                  <a:txBody>
                    <a:bodyPr/>
                    <a:lstStyle/>
                    <a:p>
                      <a:pPr algn="r"/>
                      <a:r>
                        <a:rPr lang="en-US" sz="1200" dirty="0" smtClean="0"/>
                        <a:t>Rank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r>
                        <a:rPr lang="en-US" sz="1200" baseline="0" dirty="0" smtClean="0"/>
                        <a:t> similarity algorithms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Levenshtein</a:t>
                      </a:r>
                      <a:endParaRPr lang="en-US" sz="1200" dirty="0"/>
                    </a:p>
                  </a:txBody>
                  <a:tcPr/>
                </a:tc>
              </a:tr>
              <a:tr h="2227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Lucene</a:t>
                      </a:r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2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Levenshtein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N-gram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Jaccard</a:t>
                      </a:r>
                      <a:r>
                        <a:rPr lang="en-US" sz="1200" dirty="0" smtClean="0"/>
                        <a:t> Similarity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Jaro</a:t>
                      </a:r>
                      <a:r>
                        <a:rPr lang="en-US" sz="1200" baseline="0" dirty="0" smtClean="0"/>
                        <a:t> Winkler</a:t>
                      </a:r>
                      <a:endParaRPr lang="en-US" sz="1200" dirty="0"/>
                    </a:p>
                  </a:txBody>
                  <a:tcPr/>
                </a:tc>
              </a:tr>
              <a:tr h="222742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Hamming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Equals</a:t>
                      </a:r>
                      <a:endParaRPr lang="en-US" sz="1200" dirty="0"/>
                    </a:p>
                  </a:txBody>
                  <a:tcPr/>
                </a:tc>
              </a:tr>
              <a:tr h="38445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Ignore case Equals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5223606"/>
            <a:ext cx="7914030" cy="811433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rgbClr val="F07F09">
                    <a:tint val="88000"/>
                    <a:satMod val="150000"/>
                  </a:srgbClr>
                </a:solidFill>
              </a:rPr>
              <a:t>Evaluation:</a:t>
            </a:r>
            <a:br>
              <a:rPr lang="en-US" sz="3200" dirty="0">
                <a:solidFill>
                  <a:srgbClr val="F07F09">
                    <a:tint val="88000"/>
                    <a:satMod val="150000"/>
                  </a:srgbClr>
                </a:solidFill>
              </a:rPr>
            </a:br>
            <a:r>
              <a:rPr lang="en-US" sz="2400" dirty="0">
                <a:solidFill>
                  <a:srgbClr val="F07F09">
                    <a:tint val="88000"/>
                    <a:satMod val="150000"/>
                  </a:srgbClr>
                </a:solidFill>
              </a:rPr>
              <a:t>Comparing </a:t>
            </a:r>
            <a:r>
              <a:rPr lang="en-US" sz="2400" dirty="0" err="1">
                <a:solidFill>
                  <a:srgbClr val="F07F09">
                    <a:tint val="88000"/>
                    <a:satMod val="150000"/>
                  </a:srgbClr>
                </a:solidFill>
              </a:rPr>
              <a:t>sCool</a:t>
            </a:r>
            <a:r>
              <a:rPr lang="en-US" sz="2400" dirty="0">
                <a:solidFill>
                  <a:srgbClr val="F07F09">
                    <a:tint val="88000"/>
                    <a:satMod val="150000"/>
                  </a:srgbClr>
                </a:solidFill>
              </a:rPr>
              <a:t> with existing </a:t>
            </a:r>
            <a:r>
              <a:rPr lang="en-US" sz="2400" dirty="0" smtClean="0">
                <a:solidFill>
                  <a:srgbClr val="F07F09">
                    <a:tint val="88000"/>
                    <a:satMod val="150000"/>
                  </a:srgbClr>
                </a:solidFill>
              </a:rPr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000" dirty="0" smtClean="0"/>
              <a:t>Balancing between Accuracy and Coverage</a:t>
            </a:r>
            <a:endParaRPr lang="en-US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4197649"/>
              </p:ext>
            </p:extLst>
          </p:nvPr>
        </p:nvGraphicFramePr>
        <p:xfrm>
          <a:off x="457200" y="1295400"/>
          <a:ext cx="4019550" cy="3059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7316857"/>
              </p:ext>
            </p:extLst>
          </p:nvPr>
        </p:nvGraphicFramePr>
        <p:xfrm>
          <a:off x="4572000" y="1295401"/>
          <a:ext cx="40386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n-US" dirty="0" err="1"/>
              <a:t>sCooL</a:t>
            </a:r>
            <a:r>
              <a:rPr lang="en-US" dirty="0"/>
              <a:t>:</a:t>
            </a:r>
            <a:br>
              <a:rPr lang="en-US" dirty="0"/>
            </a:br>
            <a:r>
              <a:rPr lang="en-US" sz="2700" dirty="0" smtClean="0"/>
              <a:t>Related work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302608" cy="4453128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err="1" smtClean="0"/>
              <a:t>Cucerzan</a:t>
            </a:r>
            <a:r>
              <a:rPr lang="en-US" b="1" dirty="0" smtClean="0"/>
              <a:t>, S </a:t>
            </a:r>
            <a:r>
              <a:rPr lang="en-US" dirty="0" smtClean="0"/>
              <a:t>from </a:t>
            </a:r>
            <a:r>
              <a:rPr lang="en-US" b="1" dirty="0" smtClean="0"/>
              <a:t>Microsoft Research</a:t>
            </a:r>
            <a:r>
              <a:rPr lang="en-US" dirty="0" smtClean="0"/>
              <a:t> did great work on large-scale disambiguation by Wikipedia data in 2007</a:t>
            </a:r>
          </a:p>
          <a:p>
            <a:r>
              <a:rPr lang="en-US" b="1" dirty="0" err="1" smtClean="0"/>
              <a:t>Jijkoun</a:t>
            </a:r>
            <a:r>
              <a:rPr lang="en-US" b="1" dirty="0" smtClean="0"/>
              <a:t>, V et. al. </a:t>
            </a:r>
            <a:r>
              <a:rPr lang="en-US" dirty="0" smtClean="0"/>
              <a:t>from </a:t>
            </a:r>
            <a:r>
              <a:rPr lang="en-US" b="1" dirty="0" smtClean="0"/>
              <a:t>Univ. of Amsterdam</a:t>
            </a:r>
            <a:r>
              <a:rPr lang="en-US" dirty="0" smtClean="0"/>
              <a:t> proposed NEN in user generated content in 2008</a:t>
            </a:r>
          </a:p>
          <a:p>
            <a:r>
              <a:rPr lang="en-US" b="1" dirty="0" smtClean="0"/>
              <a:t>Liu, X et. al. </a:t>
            </a:r>
            <a:r>
              <a:rPr lang="en-US" dirty="0" smtClean="0"/>
              <a:t>from </a:t>
            </a:r>
            <a:r>
              <a:rPr lang="en-US" b="1" dirty="0" smtClean="0"/>
              <a:t>Microsoft Research, China</a:t>
            </a:r>
            <a:r>
              <a:rPr lang="en-US" dirty="0" smtClean="0"/>
              <a:t> conducted a joint inference on NER and NEN for tweets in 2012</a:t>
            </a:r>
          </a:p>
          <a:p>
            <a:r>
              <a:rPr lang="en-US" b="1" dirty="0" err="1" smtClean="0"/>
              <a:t>Magdy</a:t>
            </a:r>
            <a:r>
              <a:rPr lang="en-US" b="1" dirty="0" smtClean="0"/>
              <a:t>, W et. al. </a:t>
            </a:r>
            <a:r>
              <a:rPr lang="en-US" dirty="0" smtClean="0"/>
              <a:t>from </a:t>
            </a:r>
            <a:r>
              <a:rPr lang="en-US" b="1" dirty="0" smtClean="0"/>
              <a:t>IBM, Egypt</a:t>
            </a:r>
            <a:r>
              <a:rPr lang="en-US" dirty="0" smtClean="0"/>
              <a:t> invented NEN for Arabic names in 2007</a:t>
            </a:r>
          </a:p>
          <a:p>
            <a:r>
              <a:rPr lang="en-US" b="1" dirty="0" err="1" smtClean="0"/>
              <a:t>Jonnalagadda</a:t>
            </a:r>
            <a:r>
              <a:rPr lang="en-US" b="1" dirty="0" smtClean="0"/>
              <a:t>, S et. al.</a:t>
            </a:r>
            <a:r>
              <a:rPr lang="en-US" dirty="0" smtClean="0"/>
              <a:t> from </a:t>
            </a:r>
            <a:r>
              <a:rPr lang="en-US" b="1" dirty="0" err="1" smtClean="0"/>
              <a:t>Lnx</a:t>
            </a:r>
            <a:r>
              <a:rPr lang="en-US" b="1" dirty="0" smtClean="0"/>
              <a:t> Research, CA </a:t>
            </a:r>
            <a:r>
              <a:rPr lang="en-US" dirty="0" smtClean="0"/>
              <a:t>developed NEMO, a NER and NEN system for PubMed author affiliations 2011</a:t>
            </a:r>
          </a:p>
          <a:p>
            <a:r>
              <a:rPr lang="en-US" b="1" dirty="0" smtClean="0"/>
              <a:t>Cohen, A</a:t>
            </a:r>
            <a:r>
              <a:rPr lang="en-US" dirty="0" smtClean="0"/>
              <a:t> from OHSU studied gene/protein NEN by automatically generated libraries in 2005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1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 smtClean="0"/>
              <a:t>Academic entity </a:t>
            </a:r>
            <a:r>
              <a:rPr lang="en-US" sz="2700" dirty="0"/>
              <a:t>n</a:t>
            </a:r>
            <a:r>
              <a:rPr lang="en-US" sz="2700" dirty="0" smtClean="0"/>
              <a:t>ormalization facts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Facts</a:t>
            </a:r>
          </a:p>
          <a:p>
            <a:pPr marL="347472" lvl="1" indent="0">
              <a:buNone/>
            </a:pPr>
            <a:r>
              <a:rPr lang="en-US" b="1" dirty="0" smtClean="0"/>
              <a:t>                  7,021</a:t>
            </a:r>
            <a:r>
              <a:rPr lang="en-US" dirty="0" smtClean="0"/>
              <a:t> </a:t>
            </a:r>
            <a:r>
              <a:rPr lang="en-US" sz="900" dirty="0" smtClean="0"/>
              <a:t>post-secondary title IV institutions in 2010-111*</a:t>
            </a:r>
            <a:endParaRPr lang="en-US" sz="900" dirty="0"/>
          </a:p>
          <a:p>
            <a:pPr lvl="1"/>
            <a:endParaRPr lang="en-US" sz="1400" baseline="30000" dirty="0"/>
          </a:p>
          <a:p>
            <a:pPr lvl="1"/>
            <a:endParaRPr lang="en-US" b="1" dirty="0" smtClean="0"/>
          </a:p>
          <a:p>
            <a:pPr lvl="1"/>
            <a:endParaRPr lang="en-US" b="1" dirty="0"/>
          </a:p>
          <a:p>
            <a:pPr marL="347472" lvl="1" indent="0">
              <a:buNone/>
            </a:pPr>
            <a:r>
              <a:rPr lang="en-US" b="1" dirty="0" smtClean="0"/>
              <a:t>                 200 </a:t>
            </a:r>
            <a:r>
              <a:rPr lang="en-US" b="1" dirty="0"/>
              <a:t>Million </a:t>
            </a:r>
            <a:r>
              <a:rPr lang="en-US" sz="900" dirty="0"/>
              <a:t>unique visitors @ CB U.S </a:t>
            </a:r>
            <a:endParaRPr lang="en-US" sz="900" dirty="0" smtClean="0"/>
          </a:p>
          <a:p>
            <a:pPr marL="347472" lvl="1" indent="0">
              <a:buNone/>
            </a:pPr>
            <a:endParaRPr lang="en-US" sz="1400" dirty="0" smtClean="0"/>
          </a:p>
          <a:p>
            <a:pPr marL="347472" lvl="1" indent="0">
              <a:buNone/>
            </a:pPr>
            <a:endParaRPr lang="en-US" sz="1400" dirty="0"/>
          </a:p>
          <a:p>
            <a:pPr marL="603504" lvl="2" indent="0">
              <a:buNone/>
            </a:pPr>
            <a:endParaRPr lang="en-US" sz="2800" i="1" dirty="0" smtClean="0"/>
          </a:p>
          <a:p>
            <a:pPr marL="603504" lvl="2" indent="0">
              <a:buNone/>
            </a:pPr>
            <a:endParaRPr lang="en-US" sz="2800" i="1" dirty="0" smtClean="0"/>
          </a:p>
          <a:p>
            <a:pPr marL="237744" lvl="3" indent="0">
              <a:buClr>
                <a:schemeClr val="accent1"/>
              </a:buClr>
              <a:buSzPct val="80000"/>
              <a:buNone/>
            </a:pPr>
            <a:r>
              <a:rPr lang="en-US" sz="2200" b="1" dirty="0" smtClean="0"/>
              <a:t>                    12 </a:t>
            </a:r>
            <a:r>
              <a:rPr lang="en-US" sz="2200" b="1" dirty="0"/>
              <a:t>Million </a:t>
            </a:r>
            <a:r>
              <a:rPr lang="en-US" sz="900" dirty="0" smtClean="0"/>
              <a:t>unique academic institutions entries in  CB resume </a:t>
            </a:r>
            <a:r>
              <a:rPr lang="en-US" sz="900" dirty="0"/>
              <a:t>database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C:\Users\fjacob\AppData\Local\Microsoft\Windows\Temporary Internet Files\Content.IE5\OG6GLLFZ\MC90003633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2" y="1143000"/>
            <a:ext cx="928687" cy="58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fjacob\AppData\Local\Microsoft\Windows\Temporary Internet Files\Content.IE5\4AOYKLSE\MC900078708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067" y="2057400"/>
            <a:ext cx="1236075" cy="115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fjacob\AppData\Local\Microsoft\Windows\Temporary Internet Files\Content.IE5\YHO5TQDS\MC90003902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762" y="3429000"/>
            <a:ext cx="141608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978" y="6062789"/>
            <a:ext cx="3776328" cy="365125"/>
          </a:xfrm>
        </p:spPr>
        <p:txBody>
          <a:bodyPr/>
          <a:lstStyle/>
          <a:p>
            <a:r>
              <a:rPr lang="en-US" dirty="0" smtClean="0"/>
              <a:t>*http://nces.ed.gov/fastfacts/display.asp?id=84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306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About </a:t>
            </a:r>
            <a:r>
              <a:rPr lang="en-US" sz="4000" dirty="0" err="1" smtClean="0"/>
              <a:t>sCooL</a:t>
            </a:r>
            <a:r>
              <a:rPr lang="en-US" sz="4000" dirty="0" smtClean="0"/>
              <a:t>:</a:t>
            </a:r>
            <a:br>
              <a:rPr lang="en-US" sz="4000" dirty="0" smtClean="0"/>
            </a:br>
            <a:r>
              <a:rPr lang="en-US" sz="2800" dirty="0"/>
              <a:t>Academic </a:t>
            </a:r>
            <a:r>
              <a:rPr lang="en-US" sz="2800" dirty="0" smtClean="0"/>
              <a:t>entity </a:t>
            </a:r>
            <a:r>
              <a:rPr lang="en-US" sz="2800" dirty="0"/>
              <a:t>n</a:t>
            </a:r>
            <a:r>
              <a:rPr lang="en-US" sz="2800" dirty="0" smtClean="0"/>
              <a:t>ormalization definition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286757"/>
              </p:ext>
            </p:extLst>
          </p:nvPr>
        </p:nvGraphicFramePr>
        <p:xfrm>
          <a:off x="762000" y="838200"/>
          <a:ext cx="3886200" cy="285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86000"/>
                <a:gridCol w="914400"/>
              </a:tblGrid>
              <a:tr h="259715">
                <a:tc>
                  <a:txBody>
                    <a:bodyPr/>
                    <a:lstStyle/>
                    <a:p>
                      <a:r>
                        <a:rPr lang="en-US" sz="900" baseline="0" smtClean="0"/>
                        <a:t>No</a:t>
                      </a:r>
                      <a:r>
                        <a:rPr lang="en-US" sz="900" baseline="0" dirty="0" smtClean="0"/>
                        <a:t>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r>
                        <a:rPr lang="en-US" sz="900" baseline="0" dirty="0" smtClean="0"/>
                        <a:t> (surface </a:t>
                      </a:r>
                      <a:r>
                        <a:rPr lang="en-US" sz="900" baseline="0" dirty="0" err="1" smtClean="0"/>
                        <a:t>formss</a:t>
                      </a:r>
                      <a:r>
                        <a:rPr lang="en-US" sz="900" baseline="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Frequency</a:t>
                      </a:r>
                      <a:endParaRPr lang="en-US" sz="90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410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139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3367" y="762000"/>
            <a:ext cx="9316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}</a:t>
            </a:r>
            <a:endParaRPr lang="en-US" sz="239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5032" y="1981200"/>
            <a:ext cx="2582168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Entity:</a:t>
            </a:r>
          </a:p>
          <a:p>
            <a:endParaRPr lang="en-US" sz="1400" b="1" dirty="0" smtClean="0"/>
          </a:p>
        </p:txBody>
      </p:sp>
      <p:sp>
        <p:nvSpPr>
          <p:cNvPr id="8" name="TextBox 7"/>
          <p:cNvSpPr txBox="1"/>
          <p:nvPr/>
        </p:nvSpPr>
        <p:spPr>
          <a:xfrm rot="18759083">
            <a:off x="1749231" y="2205721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 forms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7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2700" dirty="0" smtClean="0"/>
              <a:t>Why academic entity normalizations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</a:t>
            </a:r>
            <a:r>
              <a:rPr lang="en-US" sz="2400" b="1" dirty="0" smtClean="0"/>
              <a:t>Improved Searching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1500" dirty="0" smtClean="0"/>
          </a:p>
          <a:p>
            <a:pPr marL="347472" lvl="1" indent="0">
              <a:buNone/>
            </a:pPr>
            <a:endParaRPr lang="en-US" sz="1600" dirty="0" smtClean="0"/>
          </a:p>
          <a:p>
            <a:pPr marL="0" indent="0">
              <a:buNone/>
            </a:pPr>
            <a:r>
              <a:rPr lang="en-US" sz="1400" dirty="0" smtClean="0"/>
              <a:t>                              </a:t>
            </a:r>
            <a:r>
              <a:rPr lang="en-US" sz="2400" b="1" dirty="0"/>
              <a:t>Labor market dynamics insights</a:t>
            </a:r>
          </a:p>
          <a:p>
            <a:pPr marL="0" indent="0">
              <a:buNone/>
            </a:pP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5</a:t>
            </a:fld>
            <a:endParaRPr lang="en-US"/>
          </a:p>
        </p:txBody>
      </p:sp>
      <p:pic>
        <p:nvPicPr>
          <p:cNvPr id="2051" name="Picture 3" descr="C:\Users\fjacob\AppData\Local\Microsoft\Windows\Temporary Internet Files\Content.IE5\Q8NT1TQQ\MC900445216[1].wmf"/>
          <p:cNvPicPr>
            <a:picLocks noChangeAspect="1" noChangeArrowheads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8" y="2510978"/>
            <a:ext cx="1549392" cy="183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fjacob\AppData\Local\Microsoft\Windows\Temporary Internet Files\Content.IE5\Q8NT1TQQ\MC900433850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28" y="644307"/>
            <a:ext cx="18285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94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/>
              <a:t>Academic </a:t>
            </a:r>
            <a:r>
              <a:rPr lang="en-US" sz="2700" dirty="0" smtClean="0"/>
              <a:t>entity </a:t>
            </a:r>
            <a:r>
              <a:rPr lang="en-US" sz="2700" dirty="0"/>
              <a:t>n</a:t>
            </a:r>
            <a:r>
              <a:rPr lang="en-US" sz="2700" dirty="0" smtClean="0"/>
              <a:t>ormalization challenges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269114"/>
              </p:ext>
            </p:extLst>
          </p:nvPr>
        </p:nvGraphicFramePr>
        <p:xfrm>
          <a:off x="762000" y="838200"/>
          <a:ext cx="3886200" cy="2856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2286000"/>
                <a:gridCol w="914400"/>
              </a:tblGrid>
              <a:tr h="259715">
                <a:tc>
                  <a:txBody>
                    <a:bodyPr/>
                    <a:lstStyle/>
                    <a:p>
                      <a:r>
                        <a:rPr lang="en-US" sz="900" baseline="0" dirty="0" smtClean="0"/>
                        <a:t>No.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Name</a:t>
                      </a:r>
                      <a:r>
                        <a:rPr lang="en-US" sz="900" baseline="0" dirty="0" smtClean="0"/>
                        <a:t> (surface </a:t>
                      </a:r>
                      <a:r>
                        <a:rPr lang="en-US" sz="900" baseline="0" dirty="0" err="1" smtClean="0"/>
                        <a:t>formss</a:t>
                      </a:r>
                      <a:r>
                        <a:rPr lang="en-US" sz="900" baseline="0" dirty="0" smtClean="0"/>
                        <a:t>)</a:t>
                      </a:r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/>
                        <a:t>Frequency</a:t>
                      </a:r>
                      <a:endParaRPr lang="en-US" sz="90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College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410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College of Technology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139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City College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131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6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 -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 University of </a:t>
                      </a:r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University **+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1982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=- University OF SALFORD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  <a:tr h="259715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05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kumimoji="0" lang="en-US" sz="105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 </a:t>
                      </a:r>
                      <a:r>
                        <a:rPr kumimoji="0" lang="en-US" sz="105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Salford</a:t>
                      </a:r>
                      <a:r>
                        <a:rPr kumimoji="0" lang="en-US" sz="105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smtClean="0"/>
                        <a:t>1</a:t>
                      </a:r>
                      <a:endParaRPr lang="en-US" sz="105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63367" y="762000"/>
            <a:ext cx="93166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 smtClean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}</a:t>
            </a:r>
            <a:endParaRPr lang="en-US" sz="23900" dirty="0"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5714" y="762000"/>
            <a:ext cx="30153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b="1" dirty="0" smtClean="0"/>
              <a:t>Entity:</a:t>
            </a:r>
          </a:p>
          <a:p>
            <a:r>
              <a:rPr lang="en-US" sz="1400" dirty="0" err="1" smtClean="0"/>
              <a:t>Salford</a:t>
            </a:r>
            <a:r>
              <a:rPr lang="en-US" sz="1400" dirty="0" smtClean="0"/>
              <a:t> City College</a:t>
            </a:r>
          </a:p>
          <a:p>
            <a:r>
              <a:rPr lang="fr-FR" sz="1400" dirty="0" err="1" smtClean="0"/>
              <a:t>Merchants</a:t>
            </a:r>
            <a:r>
              <a:rPr lang="fr-FR" sz="1400" dirty="0" smtClean="0"/>
              <a:t> </a:t>
            </a:r>
            <a:r>
              <a:rPr lang="fr-FR" sz="1400" dirty="0" err="1" smtClean="0"/>
              <a:t>Quay</a:t>
            </a:r>
            <a:r>
              <a:rPr lang="fr-FR" sz="1400" dirty="0" smtClean="0"/>
              <a:t>, Salford </a:t>
            </a:r>
            <a:r>
              <a:rPr lang="fr-FR" sz="1400" dirty="0" err="1" smtClean="0"/>
              <a:t>Quays</a:t>
            </a:r>
            <a:endParaRPr lang="fr-FR" sz="1400" dirty="0" smtClean="0"/>
          </a:p>
          <a:p>
            <a:r>
              <a:rPr lang="fr-FR" sz="1400" dirty="0" smtClean="0"/>
              <a:t>United </a:t>
            </a:r>
            <a:r>
              <a:rPr lang="fr-FR" sz="1400" dirty="0" err="1" smtClean="0"/>
              <a:t>Kingdom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05714" y="1885598"/>
            <a:ext cx="30153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Entity:</a:t>
            </a:r>
          </a:p>
          <a:p>
            <a:r>
              <a:rPr lang="en-US" sz="1400" dirty="0" smtClean="0"/>
              <a:t>University of </a:t>
            </a:r>
            <a:r>
              <a:rPr lang="en-US" sz="1400" dirty="0" err="1" smtClean="0"/>
              <a:t>Salford</a:t>
            </a:r>
            <a:endParaRPr lang="en-US" sz="1400" dirty="0" smtClean="0"/>
          </a:p>
          <a:p>
            <a:r>
              <a:rPr lang="en-US" sz="1400" dirty="0" err="1" smtClean="0"/>
              <a:t>Salford</a:t>
            </a:r>
            <a:r>
              <a:rPr lang="en-US" sz="1400" dirty="0" smtClean="0"/>
              <a:t>, Lancashire</a:t>
            </a:r>
          </a:p>
          <a:p>
            <a:r>
              <a:rPr lang="en-US" sz="1400" dirty="0" smtClean="0"/>
              <a:t>United Kingdom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86400" y="3084493"/>
            <a:ext cx="3015313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dirty="0" smtClean="0"/>
              <a:t>Entity:</a:t>
            </a:r>
          </a:p>
          <a:p>
            <a:r>
              <a:rPr lang="en-US" sz="1400" dirty="0" err="1" smtClean="0"/>
              <a:t>Salford</a:t>
            </a:r>
            <a:r>
              <a:rPr lang="en-US" sz="1400" dirty="0" smtClean="0"/>
              <a:t> College</a:t>
            </a:r>
          </a:p>
          <a:p>
            <a:r>
              <a:rPr lang="en-US" sz="1400" dirty="0" smtClean="0"/>
              <a:t>68 Grenfell Street, Adelaide</a:t>
            </a:r>
          </a:p>
          <a:p>
            <a:r>
              <a:rPr lang="en-US" sz="1400" dirty="0" smtClean="0"/>
              <a:t>Australia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4267200"/>
            <a:ext cx="498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will you identify the most accurate </a:t>
            </a:r>
          </a:p>
          <a:p>
            <a:r>
              <a:rPr lang="en-US" i="1" dirty="0" smtClean="0"/>
              <a:t>normalization from a given surface form?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1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/>
              <a:t>Academic </a:t>
            </a:r>
            <a:r>
              <a:rPr lang="en-US" sz="2700" dirty="0" smtClean="0"/>
              <a:t>entity </a:t>
            </a:r>
            <a:r>
              <a:rPr lang="en-US" sz="2700" dirty="0"/>
              <a:t>n</a:t>
            </a:r>
            <a:r>
              <a:rPr lang="en-US" sz="2700" dirty="0" smtClean="0"/>
              <a:t>ormalization challenges..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6659880" cy="3127248"/>
          </a:xfrm>
        </p:spPr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sz="2400" dirty="0" smtClean="0"/>
              <a:t>String similarity algorithms</a:t>
            </a:r>
          </a:p>
          <a:p>
            <a:pPr lvl="1"/>
            <a:r>
              <a:rPr lang="en-US" sz="2000" dirty="0" smtClean="0"/>
              <a:t>Edit distance</a:t>
            </a:r>
          </a:p>
          <a:p>
            <a:pPr lvl="1"/>
            <a:endParaRPr lang="en-US" sz="2400" dirty="0" smtClean="0"/>
          </a:p>
          <a:p>
            <a:pPr lvl="2"/>
            <a:r>
              <a:rPr lang="en-US" sz="1600" dirty="0" err="1" smtClean="0"/>
              <a:t>Salford</a:t>
            </a:r>
            <a:r>
              <a:rPr lang="en-US" sz="1600" dirty="0" smtClean="0"/>
              <a:t> university -&gt; </a:t>
            </a:r>
            <a:r>
              <a:rPr lang="en-US" sz="1600" dirty="0" err="1" smtClean="0"/>
              <a:t>Salford</a:t>
            </a:r>
            <a:r>
              <a:rPr lang="en-US" sz="1600" dirty="0" smtClean="0"/>
              <a:t> </a:t>
            </a:r>
            <a:r>
              <a:rPr lang="en-US" sz="1600" dirty="0" err="1" smtClean="0"/>
              <a:t>Unevarsity</a:t>
            </a:r>
            <a:r>
              <a:rPr lang="en-US" sz="1600" dirty="0" smtClean="0"/>
              <a:t> (Edit distance 2)</a:t>
            </a:r>
          </a:p>
          <a:p>
            <a:pPr marL="347472" lvl="1" indent="0">
              <a:buNone/>
            </a:pPr>
            <a:r>
              <a:rPr lang="en-US" sz="1800" dirty="0" smtClean="0"/>
              <a:t>	 (</a:t>
            </a:r>
            <a:r>
              <a:rPr lang="en-US" sz="1800" dirty="0" smtClean="0">
                <a:solidFill>
                  <a:srgbClr val="FF0000"/>
                </a:solidFill>
              </a:rPr>
              <a:t>spelling error</a:t>
            </a:r>
            <a:r>
              <a:rPr lang="en-US" sz="1800" dirty="0" smtClean="0"/>
              <a:t>)</a:t>
            </a:r>
          </a:p>
          <a:p>
            <a:pPr lvl="1"/>
            <a:endParaRPr lang="en-US" sz="2000" dirty="0" smtClean="0"/>
          </a:p>
          <a:p>
            <a:pPr lvl="2"/>
            <a:r>
              <a:rPr lang="en-US" sz="1600" dirty="0"/>
              <a:t>St. </a:t>
            </a:r>
            <a:r>
              <a:rPr lang="en-US" sz="1600" dirty="0" err="1"/>
              <a:t>Loye’s</a:t>
            </a:r>
            <a:r>
              <a:rPr lang="en-US" sz="1600" dirty="0"/>
              <a:t> </a:t>
            </a:r>
            <a:r>
              <a:rPr lang="en-US" sz="1600" dirty="0" smtClean="0"/>
              <a:t>College -&gt;St</a:t>
            </a:r>
            <a:r>
              <a:rPr lang="en-US" sz="1600" dirty="0"/>
              <a:t>. Luke’s </a:t>
            </a:r>
            <a:r>
              <a:rPr lang="en-US" sz="1600" dirty="0" smtClean="0"/>
              <a:t>College (Edit distance 2)</a:t>
            </a:r>
          </a:p>
          <a:p>
            <a:pPr marL="347472" lvl="1" indent="0">
              <a:buNone/>
            </a:pPr>
            <a:r>
              <a:rPr lang="en-US" sz="1800" dirty="0" smtClean="0"/>
              <a:t>	 (</a:t>
            </a:r>
            <a:r>
              <a:rPr lang="en-US" sz="1800" dirty="0" smtClean="0">
                <a:solidFill>
                  <a:srgbClr val="00B050"/>
                </a:solidFill>
              </a:rPr>
              <a:t>Two different academic institutions</a:t>
            </a:r>
            <a:r>
              <a:rPr lang="en-US" sz="1800" dirty="0" smtClean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19200" y="4343400"/>
            <a:ext cx="6555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 smtClean="0"/>
              <a:t>How will you distinguish spelling or typing errors from </a:t>
            </a:r>
          </a:p>
          <a:p>
            <a:pPr marL="0" lvl="1"/>
            <a:r>
              <a:rPr lang="en-US" dirty="0" smtClean="0"/>
              <a:t>two different institution mapping scenario?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/>
              <a:t>Academic </a:t>
            </a:r>
            <a:r>
              <a:rPr lang="en-US" sz="2700" dirty="0" smtClean="0"/>
              <a:t>entity </a:t>
            </a:r>
            <a:r>
              <a:rPr lang="en-US" sz="2700" dirty="0"/>
              <a:t>n</a:t>
            </a:r>
            <a:r>
              <a:rPr lang="en-US" sz="2700" dirty="0" smtClean="0"/>
              <a:t>ormalization challenges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57400" y="4267200"/>
            <a:ext cx="4599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will you create and maintain the </a:t>
            </a:r>
          </a:p>
          <a:p>
            <a:r>
              <a:rPr lang="en-US" i="1" dirty="0" smtClean="0"/>
              <a:t>surface form-entity mappings?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2920" y="530352"/>
            <a:ext cx="8107680" cy="390761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Legacy names (Mergers)</a:t>
            </a:r>
          </a:p>
          <a:p>
            <a:endParaRPr lang="en-US" sz="1800" b="1" dirty="0" smtClean="0"/>
          </a:p>
          <a:p>
            <a:pPr lvl="1"/>
            <a:r>
              <a:rPr lang="en-US" sz="1200" b="1" dirty="0" smtClean="0"/>
              <a:t>University </a:t>
            </a:r>
            <a:r>
              <a:rPr lang="en-US" sz="1200" b="1" dirty="0"/>
              <a:t>of Central </a:t>
            </a:r>
            <a:r>
              <a:rPr lang="en-US" sz="1200" b="1" dirty="0" smtClean="0"/>
              <a:t>England in Birmingham</a:t>
            </a:r>
            <a:r>
              <a:rPr lang="en-US" sz="1200" dirty="0" smtClean="0"/>
              <a:t> </a:t>
            </a:r>
            <a:r>
              <a:rPr lang="en-US" sz="1200" dirty="0"/>
              <a:t>is </a:t>
            </a:r>
            <a:r>
              <a:rPr lang="en-US" sz="1200" dirty="0" smtClean="0"/>
              <a:t>an old name of </a:t>
            </a:r>
            <a:r>
              <a:rPr lang="en-US" sz="1200" b="1" dirty="0" smtClean="0"/>
              <a:t>Birmingham City University</a:t>
            </a:r>
          </a:p>
          <a:p>
            <a:pPr lvl="1"/>
            <a:r>
              <a:rPr lang="en-US" sz="1200" dirty="0" smtClean="0"/>
              <a:t>In January 2009,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Salford</a:t>
            </a:r>
            <a:r>
              <a:rPr lang="en-US" sz="1200" b="1" dirty="0" smtClean="0"/>
              <a:t> </a:t>
            </a:r>
            <a:r>
              <a:rPr lang="en-US" sz="1200" b="1" dirty="0"/>
              <a:t>College</a:t>
            </a:r>
            <a:r>
              <a:rPr lang="en-US" sz="1200" dirty="0"/>
              <a:t> </a:t>
            </a:r>
            <a:r>
              <a:rPr lang="en-US" sz="1200" dirty="0" smtClean="0"/>
              <a:t>merged with </a:t>
            </a:r>
            <a:r>
              <a:rPr lang="en-US" sz="1200" b="1" dirty="0" err="1"/>
              <a:t>Eccles</a:t>
            </a:r>
            <a:r>
              <a:rPr lang="en-US" sz="1200" b="1" dirty="0"/>
              <a:t> College</a:t>
            </a:r>
            <a:r>
              <a:rPr lang="en-US" sz="1200" dirty="0"/>
              <a:t> and </a:t>
            </a:r>
            <a:r>
              <a:rPr lang="en-US" sz="1200" b="1" dirty="0" smtClean="0"/>
              <a:t>Pendleton College</a:t>
            </a:r>
            <a:r>
              <a:rPr lang="en-US" sz="1200" dirty="0" smtClean="0"/>
              <a:t> to form </a:t>
            </a:r>
            <a:r>
              <a:rPr lang="en-US" sz="1200" b="1" dirty="0" err="1"/>
              <a:t>Salford</a:t>
            </a:r>
            <a:r>
              <a:rPr lang="en-US" sz="1200" b="1" dirty="0"/>
              <a:t> City </a:t>
            </a:r>
            <a:r>
              <a:rPr lang="en-US" sz="1200" b="1" dirty="0" smtClean="0"/>
              <a:t>College</a:t>
            </a:r>
          </a:p>
          <a:p>
            <a:pPr lvl="1"/>
            <a:r>
              <a:rPr lang="en-US" sz="1200" dirty="0" smtClean="0"/>
              <a:t>In </a:t>
            </a:r>
            <a:r>
              <a:rPr lang="en-US" sz="1200" dirty="0"/>
              <a:t>October 2004, </a:t>
            </a:r>
            <a:r>
              <a:rPr lang="en-US" sz="1200" b="1" dirty="0"/>
              <a:t>Victoria University of Manchester</a:t>
            </a:r>
            <a:r>
              <a:rPr lang="en-US" sz="1200" dirty="0"/>
              <a:t> with the </a:t>
            </a:r>
            <a:r>
              <a:rPr lang="en-US" sz="1200" b="1" dirty="0"/>
              <a:t>University of Manchester Institute of Science and Technology</a:t>
            </a:r>
            <a:r>
              <a:rPr lang="en-US" sz="1200" dirty="0"/>
              <a:t> to form </a:t>
            </a:r>
            <a:r>
              <a:rPr lang="en-US" sz="1200" b="1" dirty="0" smtClean="0"/>
              <a:t>The </a:t>
            </a:r>
            <a:r>
              <a:rPr lang="en-US" sz="1200" b="1" dirty="0"/>
              <a:t>University of Manchester</a:t>
            </a:r>
          </a:p>
          <a:p>
            <a:pPr lvl="2"/>
            <a:endParaRPr lang="en-US" sz="1400" b="1" dirty="0"/>
          </a:p>
          <a:p>
            <a:r>
              <a:rPr lang="en-US" sz="1800" b="1" dirty="0"/>
              <a:t>Popular names and </a:t>
            </a:r>
            <a:r>
              <a:rPr lang="en-US" sz="1800" b="1" dirty="0" smtClean="0"/>
              <a:t>Acronyms</a:t>
            </a:r>
          </a:p>
          <a:p>
            <a:endParaRPr lang="en-US" sz="1800" b="1" dirty="0" smtClean="0"/>
          </a:p>
          <a:p>
            <a:pPr lvl="1"/>
            <a:r>
              <a:rPr lang="en-US" sz="1200" b="1" dirty="0" smtClean="0"/>
              <a:t>Ole </a:t>
            </a:r>
            <a:r>
              <a:rPr lang="en-US" sz="1200" b="1" dirty="0"/>
              <a:t>Miss </a:t>
            </a:r>
            <a:r>
              <a:rPr lang="en-US" sz="1200" dirty="0"/>
              <a:t>is a popular </a:t>
            </a:r>
            <a:r>
              <a:rPr lang="en-US" sz="1200" dirty="0" smtClean="0"/>
              <a:t>name for </a:t>
            </a:r>
            <a:r>
              <a:rPr lang="en-US" sz="1200" b="1" dirty="0"/>
              <a:t>The University of </a:t>
            </a:r>
            <a:r>
              <a:rPr lang="en-US" sz="1200" b="1" dirty="0" smtClean="0"/>
              <a:t>Mississippi</a:t>
            </a:r>
          </a:p>
          <a:p>
            <a:pPr lvl="1"/>
            <a:r>
              <a:rPr lang="en-US" sz="1200" b="1" dirty="0" smtClean="0"/>
              <a:t>MIT </a:t>
            </a:r>
            <a:r>
              <a:rPr lang="en-US" sz="1200" dirty="0"/>
              <a:t>is an acronym for</a:t>
            </a:r>
            <a:r>
              <a:rPr lang="en-US" sz="1200" b="1" dirty="0"/>
              <a:t> Massachusetts </a:t>
            </a:r>
            <a:r>
              <a:rPr lang="en-US" sz="1200" b="1" dirty="0" smtClean="0"/>
              <a:t>Institute of </a:t>
            </a:r>
            <a:r>
              <a:rPr lang="en-US" sz="1200" b="1" dirty="0"/>
              <a:t>Technology. </a:t>
            </a:r>
            <a:r>
              <a:rPr lang="en-US" sz="1200" dirty="0"/>
              <a:t>However,</a:t>
            </a:r>
            <a:r>
              <a:rPr lang="en-US" sz="1200" b="1" dirty="0"/>
              <a:t> GIT </a:t>
            </a:r>
            <a:r>
              <a:rPr lang="en-US" sz="1200" dirty="0" smtClean="0"/>
              <a:t>is not an acronym for</a:t>
            </a:r>
            <a:r>
              <a:rPr lang="en-US" sz="1200" b="1" dirty="0" smtClean="0"/>
              <a:t> Georgia </a:t>
            </a:r>
            <a:r>
              <a:rPr lang="en-US" sz="1200" b="1" dirty="0"/>
              <a:t>Institute of Technology </a:t>
            </a:r>
            <a:r>
              <a:rPr lang="en-US" sz="1200" dirty="0"/>
              <a:t>but</a:t>
            </a:r>
            <a:r>
              <a:rPr lang="en-US" sz="1200" b="1" dirty="0"/>
              <a:t> </a:t>
            </a:r>
            <a:r>
              <a:rPr lang="en-US" sz="1200" b="1" dirty="0" smtClean="0"/>
              <a:t>Georgia Tech </a:t>
            </a:r>
            <a:r>
              <a:rPr lang="en-US" sz="1200" dirty="0"/>
              <a:t>or</a:t>
            </a:r>
            <a:r>
              <a:rPr lang="en-US" sz="1200" b="1" dirty="0"/>
              <a:t> Ga Tech </a:t>
            </a:r>
            <a:r>
              <a:rPr lang="en-US" sz="1200" dirty="0"/>
              <a:t>are popular names for the institution</a:t>
            </a:r>
            <a:r>
              <a:rPr lang="en-US" sz="1200" dirty="0" smtClean="0"/>
              <a:t>.</a:t>
            </a:r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2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411097"/>
              </p:ext>
            </p:extLst>
          </p:nvPr>
        </p:nvGraphicFramePr>
        <p:xfrm>
          <a:off x="533400" y="762000"/>
          <a:ext cx="4602163" cy="416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2544763"/>
                <a:gridCol w="144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Top 10 frequent universities</a:t>
                      </a:r>
                      <a:r>
                        <a:rPr lang="en-US" sz="1200" baseline="0" dirty="0" smtClean="0"/>
                        <a:t> in UK dataset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Frequency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N/A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128976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&amp; Guilds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23992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Not Specified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18598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City and Guilds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17441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Open</a:t>
                      </a:r>
                      <a:r>
                        <a:rPr lang="en-US" sz="1200" baseline="0" dirty="0" smtClean="0"/>
                        <a:t> 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6886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MIDDLESEX 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5490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University</a:t>
                      </a:r>
                      <a:r>
                        <a:rPr lang="en-US" sz="1200" baseline="0" dirty="0" smtClean="0"/>
                        <a:t> of East London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5266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University</a:t>
                      </a:r>
                      <a:r>
                        <a:rPr lang="en-US" sz="1200" baseline="0" dirty="0" smtClean="0"/>
                        <a:t> of Greenwich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5108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CITY</a:t>
                      </a:r>
                      <a:r>
                        <a:rPr lang="en-US" sz="1200" baseline="0" dirty="0" smtClean="0"/>
                        <a:t> 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4863</a:t>
                      </a:r>
                      <a:endParaRPr lang="en-US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Kingston</a:t>
                      </a:r>
                      <a:r>
                        <a:rPr lang="en-US" sz="1200" baseline="0" dirty="0" smtClean="0"/>
                        <a:t> 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4856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About </a:t>
            </a:r>
            <a:r>
              <a:rPr lang="en-US" dirty="0" err="1" smtClean="0"/>
              <a:t>sCooL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700" dirty="0"/>
              <a:t>Academic </a:t>
            </a:r>
            <a:r>
              <a:rPr lang="en-US" sz="2700" dirty="0" smtClean="0"/>
              <a:t>entity </a:t>
            </a:r>
            <a:r>
              <a:rPr lang="en-US" sz="2700" dirty="0"/>
              <a:t>n</a:t>
            </a:r>
            <a:r>
              <a:rPr lang="en-US" sz="2700" dirty="0" smtClean="0"/>
              <a:t>ormalization challenges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34000" y="4267200"/>
            <a:ext cx="3161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can we remove K-12</a:t>
            </a:r>
          </a:p>
          <a:p>
            <a:r>
              <a:rPr lang="en-US" dirty="0" smtClean="0"/>
              <a:t> schools and noise?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77F58-B3C3-4A31-A3ED-52687FCF534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91300"/>
              </p:ext>
            </p:extLst>
          </p:nvPr>
        </p:nvGraphicFramePr>
        <p:xfrm>
          <a:off x="5294978" y="762000"/>
          <a:ext cx="32004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91160">
                <a:tc>
                  <a:txBody>
                    <a:bodyPr/>
                    <a:lstStyle/>
                    <a:p>
                      <a:r>
                        <a:rPr kumimoji="0" lang="en-US" sz="1200" b="1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Institution type</a:t>
                      </a:r>
                      <a:endParaRPr kumimoji="0" lang="en-US" sz="1200" b="1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Distribution</a:t>
                      </a:r>
                      <a:endParaRPr lang="en-US" sz="14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College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23.32%</a:t>
                      </a:r>
                      <a:endParaRPr lang="en-US" sz="12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University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16.57%</a:t>
                      </a:r>
                      <a:endParaRPr lang="en-US" sz="1200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K-12</a:t>
                      </a:r>
                      <a:r>
                        <a:rPr lang="en-US" sz="1200" b="1" baseline="0" dirty="0" smtClean="0"/>
                        <a:t> school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34.22%</a:t>
                      </a:r>
                      <a:endParaRPr lang="en-US" sz="1200" b="1" dirty="0"/>
                    </a:p>
                  </a:txBody>
                  <a:tcPr/>
                </a:tc>
              </a:tr>
              <a:tr h="39116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Not sure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 25.89%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9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3948</TotalTime>
  <Words>1101</Words>
  <Application>Microsoft Office PowerPoint</Application>
  <PresentationFormat>On-screen Show (4:3)</PresentationFormat>
  <Paragraphs>394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NimbusRomNo9L-Regu</vt:lpstr>
      <vt:lpstr>Arabic Typesetting</vt:lpstr>
      <vt:lpstr>Calibri</vt:lpstr>
      <vt:lpstr>Cambria Math</vt:lpstr>
      <vt:lpstr>Verdana</vt:lpstr>
      <vt:lpstr>Wingdings 2</vt:lpstr>
      <vt:lpstr>Aspect</vt:lpstr>
      <vt:lpstr>sCooL:  A System for Academic Institution  Name Normalization</vt:lpstr>
      <vt:lpstr>Presentation overview</vt:lpstr>
      <vt:lpstr>About sCooL: Academic entity normalization facts</vt:lpstr>
      <vt:lpstr>About sCooL: Academic entity normalization definition</vt:lpstr>
      <vt:lpstr>About sCooL: Why academic entity normalizations</vt:lpstr>
      <vt:lpstr>About sCooL: Academic entity normalization challenges</vt:lpstr>
      <vt:lpstr>About sCooL: Academic entity normalization challenges..</vt:lpstr>
      <vt:lpstr>About sCooL: Academic entity normalization challenges</vt:lpstr>
      <vt:lpstr>About sCooL: Academic entity normalization challenges</vt:lpstr>
      <vt:lpstr>About sCooL: Challenges summary</vt:lpstr>
      <vt:lpstr>Inside sCooL: A high-level overview of the system</vt:lpstr>
      <vt:lpstr>Inside sCooL: Atlas- sCooL’s mapping manager</vt:lpstr>
      <vt:lpstr>Inside sCooL: Refining Lucene results</vt:lpstr>
      <vt:lpstr>Evaluation: Comparing sCooL with existing implementation</vt:lpstr>
      <vt:lpstr>Evaluation: Comparing sCooLwith existing implementation</vt:lpstr>
      <vt:lpstr>Evaluation: Comparing sCooL with existing implementation</vt:lpstr>
      <vt:lpstr>Evaluation: Independent evaluation of sCooL</vt:lpstr>
      <vt:lpstr>sCooL:Demo</vt:lpstr>
      <vt:lpstr>sCooL:Questions</vt:lpstr>
      <vt:lpstr>sCooL: Appendix Lucene search results for “University of Milan”</vt:lpstr>
      <vt:lpstr>sCooL: Appendix String similarity algorithms</vt:lpstr>
      <vt:lpstr>Evaluation: Comparing sCool with existing implementation</vt:lpstr>
      <vt:lpstr>About sCooL: Related work</vt:lpstr>
    </vt:vector>
  </TitlesOfParts>
  <Company>CareerBuilder, LLC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sCooL: A System for  Academic Institution Name Normalization</dc:title>
  <dc:creator>Ferosh Jacob</dc:creator>
  <cp:lastModifiedBy>Meng Zhao</cp:lastModifiedBy>
  <cp:revision>127</cp:revision>
  <dcterms:created xsi:type="dcterms:W3CDTF">2014-05-14T15:24:05Z</dcterms:created>
  <dcterms:modified xsi:type="dcterms:W3CDTF">2014-05-20T00:37:20Z</dcterms:modified>
</cp:coreProperties>
</file>