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riends_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riends_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Friends_.jpg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DDED-5336-D549-AAF4-F0092969B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Full-time software engineer and Part-time Instructor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4D0DA-38A2-2A44-816E-10AA9B58D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Ferosh</a:t>
            </a:r>
            <a:r>
              <a:rPr lang="en-US" dirty="0"/>
              <a:t> Jacob, SPACE 2019 (June 22nd), Kennesaw</a:t>
            </a:r>
          </a:p>
        </p:txBody>
      </p:sp>
    </p:spTree>
    <p:extLst>
      <p:ext uri="{BB962C8B-B14F-4D97-AF65-F5344CB8AC3E}">
        <p14:creationId xmlns:p14="http://schemas.microsoft.com/office/powerpoint/2010/main" val="409089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61D4-9697-DC48-BE01-61DD8374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 1.2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rgbClr val="FFFFFE"/>
                </a:solidFill>
              </a:rPr>
              <a:t>This course can change your career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EAC8E-15CF-2848-B528-315425230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144466"/>
            <a:ext cx="6281738" cy="45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7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46F-F35D-B04B-8BA0-C5B373E2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1.2 -Discussion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C6B8918-518C-CF4F-AD41-AD066C782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119" y="1230312"/>
            <a:ext cx="6235700" cy="439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48A53-A3D9-5442-BDEB-707A20FF56E5}"/>
              </a:ext>
            </a:extLst>
          </p:cNvPr>
          <p:cNvSpPr txBox="1"/>
          <p:nvPr/>
        </p:nvSpPr>
        <p:spPr>
          <a:xfrm>
            <a:off x="5141119" y="5624512"/>
            <a:ext cx="623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Friends_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712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CB30-EF9E-EA4A-87D5-A9D9F309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1.3</a:t>
            </a:r>
            <a:br>
              <a:rPr lang="en-US" dirty="0"/>
            </a:br>
            <a:r>
              <a:rPr lang="en-US" dirty="0"/>
              <a:t>It is all about the job!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39FD-8959-3341-ACFA-EAF7B9F2D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0F82F-61C7-3A40-84FE-9253416B7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38" y="989097"/>
            <a:ext cx="3238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6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46F-F35D-B04B-8BA0-C5B373E2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1.3 -Discussion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C6B8918-518C-CF4F-AD41-AD066C782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119" y="1230312"/>
            <a:ext cx="6235700" cy="439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48A53-A3D9-5442-BDEB-707A20FF56E5}"/>
              </a:ext>
            </a:extLst>
          </p:cNvPr>
          <p:cNvSpPr txBox="1"/>
          <p:nvPr/>
        </p:nvSpPr>
        <p:spPr>
          <a:xfrm>
            <a:off x="5141119" y="5624512"/>
            <a:ext cx="623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Friends_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8997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085A4-2393-5148-B250-C1ECAD38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920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4" name="Rectangle 34">
            <a:extLst>
              <a:ext uri="{FF2B5EF4-FFF2-40B4-BE49-F238E27FC236}">
                <a16:creationId xmlns:a16="http://schemas.microsoft.com/office/drawing/2014/main" id="{14836A48-4CAC-4A40-97EB-8ACA9B26A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36">
            <a:extLst>
              <a:ext uri="{FF2B5EF4-FFF2-40B4-BE49-F238E27FC236}">
                <a16:creationId xmlns:a16="http://schemas.microsoft.com/office/drawing/2014/main" id="{6890A515-B90B-43BC-876F-580D2FC47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749B484-B143-40F7-896A-A20650EE4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D5ECC4BD-4D67-4CD5-9118-C8F95255E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FCF04F1-C8A9-4F23-B565-9B70C6D74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964E85D-E8AC-4D3F-A3BC-E4D8DE608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8FE670F7-87AE-49F1-AFCF-646DC0B6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2D394406-F17F-478D-9811-F133F3163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C929B1C0-F6D9-45BC-B41C-5BEBE9AD6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8CBC2023-5C0F-470C-A494-448A3088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753F948-20A5-448F-A91B-30C3FA87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87C515D-FEE4-4EAD-A758-C09FC8898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55F8581B-27B7-42AB-B33F-69023D3B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CBC2EB4A-D3CD-4347-AE09-347B7B10E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C35E0B18-828E-4F07-BC14-5B6EB8C28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D972FA4F-64D2-4E34-B234-7B2C363C4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430AC742-FB30-4DCC-A9AC-92D107A34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C991F4A4-6C1A-486C-80A9-B653BC0ED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34F60AAA-3D77-4751-9A2C-27A680142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71A93347-D2EA-43A7-92CB-3BC1C8F4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99EB955-34CE-4879-BB3E-19C017967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8E588-CF14-794F-9E31-BD118E6D3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36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grpSp>
        <p:nvGrpSpPr>
          <p:cNvPr id="66" name="Group 57">
            <a:extLst>
              <a:ext uri="{FF2B5EF4-FFF2-40B4-BE49-F238E27FC236}">
                <a16:creationId xmlns:a16="http://schemas.microsoft.com/office/drawing/2014/main" id="{99502C85-D694-4534-81D2-BE2E52612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33747" y="1186483"/>
            <a:ext cx="4510627" cy="4477933"/>
            <a:chOff x="3833747" y="1186483"/>
            <a:chExt cx="451062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0D54E8-5694-4275-AC73-041D919D5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7681" y="1186483"/>
              <a:ext cx="4506693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085E5B83-AB95-4571-B7AE-841A0D5F9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3AAECE-705E-4B7A-B758-B9CEB30C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3747" y="1991156"/>
              <a:ext cx="4510180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0D8B0B-DDD1-4545-A972-E1A83FA2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043" y="2075504"/>
            <a:ext cx="4345588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71618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B5688B-FB2E-DC44-AC4B-A0E23E55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Full-time Software Engineer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06B1F3-B8A7-DC40-8745-5EC79E857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4652" y="320040"/>
            <a:ext cx="4265537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814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329309-12C3-DF4E-A56A-66B8A761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600"/>
              <a:t>Part-time Software Engineer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CC313C9-0FEE-1C42-AF32-CDC20521B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262" y="1543924"/>
            <a:ext cx="6120318" cy="3779296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13508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33008093-012F-4D0C-BED4-BEEFF11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3DFFFD4-4F03-42EE-8CC9-6778E3147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95" name="Freeform 5">
              <a:extLst>
                <a:ext uri="{FF2B5EF4-FFF2-40B4-BE49-F238E27FC236}">
                  <a16:creationId xmlns:a16="http://schemas.microsoft.com/office/drawing/2014/main" id="{C313FA99-E955-492D-92DA-24BC187B0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">
              <a:extLst>
                <a:ext uri="{FF2B5EF4-FFF2-40B4-BE49-F238E27FC236}">
                  <a16:creationId xmlns:a16="http://schemas.microsoft.com/office/drawing/2014/main" id="{4B8565C6-CF59-4A25-979D-DCCB1EEFD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7">
              <a:extLst>
                <a:ext uri="{FF2B5EF4-FFF2-40B4-BE49-F238E27FC236}">
                  <a16:creationId xmlns:a16="http://schemas.microsoft.com/office/drawing/2014/main" id="{2F0FB1C6-42CD-425D-8A1A-AC8D127AB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8">
              <a:extLst>
                <a:ext uri="{FF2B5EF4-FFF2-40B4-BE49-F238E27FC236}">
                  <a16:creationId xmlns:a16="http://schemas.microsoft.com/office/drawing/2014/main" id="{3613E37E-280F-4723-B802-492ECCC25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9">
              <a:extLst>
                <a:ext uri="{FF2B5EF4-FFF2-40B4-BE49-F238E27FC236}">
                  <a16:creationId xmlns:a16="http://schemas.microsoft.com/office/drawing/2014/main" id="{3AB0F38B-9FFB-4015-925B-774507D93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">
              <a:extLst>
                <a:ext uri="{FF2B5EF4-FFF2-40B4-BE49-F238E27FC236}">
                  <a16:creationId xmlns:a16="http://schemas.microsoft.com/office/drawing/2014/main" id="{73E1397C-E460-4547-BACF-15CBA1546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1">
              <a:extLst>
                <a:ext uri="{FF2B5EF4-FFF2-40B4-BE49-F238E27FC236}">
                  <a16:creationId xmlns:a16="http://schemas.microsoft.com/office/drawing/2014/main" id="{5EB09F38-CDC1-423E-99F8-989B6E2AA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2">
              <a:extLst>
                <a:ext uri="{FF2B5EF4-FFF2-40B4-BE49-F238E27FC236}">
                  <a16:creationId xmlns:a16="http://schemas.microsoft.com/office/drawing/2014/main" id="{6259FE2B-139E-4BCA-81CB-F4D48D2DC5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3">
              <a:extLst>
                <a:ext uri="{FF2B5EF4-FFF2-40B4-BE49-F238E27FC236}">
                  <a16:creationId xmlns:a16="http://schemas.microsoft.com/office/drawing/2014/main" id="{23E3972C-8468-41B2-B241-0432B96B7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4">
              <a:extLst>
                <a:ext uri="{FF2B5EF4-FFF2-40B4-BE49-F238E27FC236}">
                  <a16:creationId xmlns:a16="http://schemas.microsoft.com/office/drawing/2014/main" id="{61B8080A-D3E1-4224-B047-BA6677A4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5">
              <a:extLst>
                <a:ext uri="{FF2B5EF4-FFF2-40B4-BE49-F238E27FC236}">
                  <a16:creationId xmlns:a16="http://schemas.microsoft.com/office/drawing/2014/main" id="{21D00F2A-8813-4FBE-8E21-A24F890D0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6">
              <a:extLst>
                <a:ext uri="{FF2B5EF4-FFF2-40B4-BE49-F238E27FC236}">
                  <a16:creationId xmlns:a16="http://schemas.microsoft.com/office/drawing/2014/main" id="{AEF1E28D-7075-4659-9F37-C42F8C55B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7">
              <a:extLst>
                <a:ext uri="{FF2B5EF4-FFF2-40B4-BE49-F238E27FC236}">
                  <a16:creationId xmlns:a16="http://schemas.microsoft.com/office/drawing/2014/main" id="{45FE3553-E10B-4535-9B74-7E4E649F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8">
              <a:extLst>
                <a:ext uri="{FF2B5EF4-FFF2-40B4-BE49-F238E27FC236}">
                  <a16:creationId xmlns:a16="http://schemas.microsoft.com/office/drawing/2014/main" id="{BAA9E7B8-CF66-4BC0-BCD9-727746DC6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9">
              <a:extLst>
                <a:ext uri="{FF2B5EF4-FFF2-40B4-BE49-F238E27FC236}">
                  <a16:creationId xmlns:a16="http://schemas.microsoft.com/office/drawing/2014/main" id="{722C08F1-FE1B-4B18-A004-0AF55A78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">
              <a:extLst>
                <a:ext uri="{FF2B5EF4-FFF2-40B4-BE49-F238E27FC236}">
                  <a16:creationId xmlns:a16="http://schemas.microsoft.com/office/drawing/2014/main" id="{B5E231E3-4C94-46DF-8D77-6F72D38C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1">
              <a:extLst>
                <a:ext uri="{FF2B5EF4-FFF2-40B4-BE49-F238E27FC236}">
                  <a16:creationId xmlns:a16="http://schemas.microsoft.com/office/drawing/2014/main" id="{672D5C99-E811-4763-8050-D7D4C174C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2">
              <a:extLst>
                <a:ext uri="{FF2B5EF4-FFF2-40B4-BE49-F238E27FC236}">
                  <a16:creationId xmlns:a16="http://schemas.microsoft.com/office/drawing/2014/main" id="{89D237C5-85B2-4D92-95E3-C5175B7E1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3">
              <a:extLst>
                <a:ext uri="{FF2B5EF4-FFF2-40B4-BE49-F238E27FC236}">
                  <a16:creationId xmlns:a16="http://schemas.microsoft.com/office/drawing/2014/main" id="{D0F16AC1-6E3F-4AF8-B35B-BD160A278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228103D-FF59-416F-98F7-7B395C02B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2F75B55-D4EB-49CE-A9CE-877D32D9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Isosceles Triangle 39">
              <a:extLst>
                <a:ext uri="{FF2B5EF4-FFF2-40B4-BE49-F238E27FC236}">
                  <a16:creationId xmlns:a16="http://schemas.microsoft.com/office/drawing/2014/main" id="{85079DB7-0E49-4E26-A993-236F835B6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D6013A5-52E9-408D-B488-26B68CA05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A6633-E81D-094A-B37B-D9020DF0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2600"/>
            </a:br>
            <a:r>
              <a:rPr lang="en-US" sz="2600"/>
              <a:t>CS 1301</a:t>
            </a:r>
            <a:br>
              <a:rPr lang="en-US" sz="2600"/>
            </a:br>
            <a:r>
              <a:rPr lang="en-US" sz="2600"/>
              <a:t>Programming Principles I </a:t>
            </a:r>
            <a:br>
              <a:rPr lang="en-US" sz="2600"/>
            </a:br>
            <a:r>
              <a:rPr lang="en-US" sz="2600"/>
              <a:t>Section 12 </a:t>
            </a:r>
            <a:br>
              <a:rPr lang="en-US" sz="2600"/>
            </a:br>
            <a:r>
              <a:rPr lang="en-US" sz="2600"/>
              <a:t>Fall 2017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8E45477-FC3F-489E-8195-02E95852F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1" y="0"/>
            <a:ext cx="6750205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D91175-C72E-FD44-8C51-E1CED6DE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264" y="320039"/>
            <a:ext cx="4037789" cy="2957681"/>
          </a:xfrm>
          <a:prstGeom prst="rect">
            <a:avLst/>
          </a:prstGeom>
          <a:ln w="9525"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D6D3B5E-5D01-384B-99B9-BE9FE894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949410" y="5062941"/>
            <a:ext cx="3534314" cy="47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2177-527B-394B-97E3-ADEB78A5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900" dirty="0"/>
              <a:t>CS 1301</a:t>
            </a:r>
            <a:br>
              <a:rPr lang="en-US" sz="4400" dirty="0"/>
            </a:br>
            <a:r>
              <a:rPr lang="en-US" sz="2400" dirty="0"/>
              <a:t>Programming Principles I </a:t>
            </a:r>
            <a:br>
              <a:rPr lang="en-US" sz="2400" dirty="0"/>
            </a:br>
            <a:r>
              <a:rPr lang="en-US" sz="2400" dirty="0"/>
              <a:t>Section 12 </a:t>
            </a:r>
            <a:br>
              <a:rPr lang="en-US" sz="2400" dirty="0"/>
            </a:br>
            <a:r>
              <a:rPr lang="en-US" sz="2400" dirty="0"/>
              <a:t>Fall 2017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ECA995-F203-304D-B291-9834A70EB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233049"/>
            <a:ext cx="6281738" cy="43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5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F6D3-330D-234F-8189-B434205F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95A5-FFF5-3C4B-BAB0-74275D1C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three strategies were based on experience on JAVA or industry in general</a:t>
            </a:r>
          </a:p>
          <a:p>
            <a:r>
              <a:rPr lang="en-US" dirty="0"/>
              <a:t>Feed back appreciated!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8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Rectangle 36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35C6F-4485-7049-A644-B7B73FC2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Strategy 1.1</a:t>
            </a:r>
          </a:p>
        </p:txBody>
      </p:sp>
      <p:sp>
        <p:nvSpPr>
          <p:cNvPr id="68" name="Content Placeholder 8">
            <a:extLst>
              <a:ext uri="{FF2B5EF4-FFF2-40B4-BE49-F238E27FC236}">
                <a16:creationId xmlns:a16="http://schemas.microsoft.com/office/drawing/2014/main" id="{BC11524B-D8BD-4FAD-A2B0-159A8EA7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E"/>
                </a:solidFill>
              </a:rPr>
              <a:t> Some topics are important than the other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346B524-77C2-2340-B020-3279A4F1F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9" r="3" b="3"/>
          <a:stretch/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7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646F-F35D-B04B-8BA0-C5B373E2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1.1 -Discussion</a:t>
            </a:r>
          </a:p>
        </p:txBody>
      </p:sp>
      <p:pic>
        <p:nvPicPr>
          <p:cNvPr id="5" name="Content Placeholder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C6B8918-518C-CF4F-AD41-AD066C782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1119" y="1230312"/>
            <a:ext cx="6235700" cy="439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48A53-A3D9-5442-BDEB-707A20FF56E5}"/>
              </a:ext>
            </a:extLst>
          </p:cNvPr>
          <p:cNvSpPr txBox="1"/>
          <p:nvPr/>
        </p:nvSpPr>
        <p:spPr>
          <a:xfrm>
            <a:off x="5141119" y="5624512"/>
            <a:ext cx="6235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Friends_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7407764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</Words>
  <Application>Microsoft Macintosh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 Light</vt:lpstr>
      <vt:lpstr>Rockwell</vt:lpstr>
      <vt:lpstr>Wingdings</vt:lpstr>
      <vt:lpstr>Atlas</vt:lpstr>
      <vt:lpstr>Full-time software engineer and Part-time Instructor</vt:lpstr>
      <vt:lpstr>About me</vt:lpstr>
      <vt:lpstr>Full-time Software Engineer</vt:lpstr>
      <vt:lpstr>Part-time Software Engineer</vt:lpstr>
      <vt:lpstr> CS 1301 Programming Principles I  Section 12  Fall 2017</vt:lpstr>
      <vt:lpstr>CS 1301 Programming Principles I  Section 12  Fall 2017</vt:lpstr>
      <vt:lpstr>Three strategies</vt:lpstr>
      <vt:lpstr>Strategy 1.1</vt:lpstr>
      <vt:lpstr>Strategy 1.1 -Discussion</vt:lpstr>
      <vt:lpstr>Strategy 1.2  This course can change your career</vt:lpstr>
      <vt:lpstr>Strategy 1.2 -Discussion</vt:lpstr>
      <vt:lpstr>Strategy 1.3 It is all about the job!</vt:lpstr>
      <vt:lpstr>Strategy 1.3 -Discussion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Full-time software engineer and Part-time Instructor</dc:title>
  <dc:creator>Jacob, Ferosh</dc:creator>
  <cp:lastModifiedBy>Jacob, Ferosh</cp:lastModifiedBy>
  <cp:revision>1</cp:revision>
  <dcterms:created xsi:type="dcterms:W3CDTF">2019-06-22T18:51:45Z</dcterms:created>
  <dcterms:modified xsi:type="dcterms:W3CDTF">2019-06-22T18:53:26Z</dcterms:modified>
</cp:coreProperties>
</file>