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1"/>
  </p:notesMasterIdLst>
  <p:sldIdLst>
    <p:sldId id="256" r:id="rId2"/>
    <p:sldId id="257" r:id="rId3"/>
    <p:sldId id="258" r:id="rId4"/>
    <p:sldId id="269" r:id="rId5"/>
    <p:sldId id="266" r:id="rId6"/>
    <p:sldId id="267" r:id="rId7"/>
    <p:sldId id="271" r:id="rId8"/>
    <p:sldId id="265" r:id="rId9"/>
    <p:sldId id="259" r:id="rId10"/>
  </p:sldIdLst>
  <p:sldSz cx="9144000" cy="6858000" type="screen4x3"/>
  <p:notesSz cx="6858000" cy="9144000"/>
  <p:embeddedFontLst>
    <p:embeddedFont>
      <p:font typeface="Calibri" panose="020F05020202040302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109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Shape 2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 name="Shape 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 name="Shape 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 name="Shape 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72038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 name="Shape 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63968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 name="Shape 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15589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 name="Shape 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64889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 name="Shape 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97127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Shape 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 name="Shape 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Run through course learning outcomes and  assessments.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151175" y="875825"/>
            <a:ext cx="8823300" cy="5638200"/>
          </a:xfrm>
          <a:prstGeom prst="rect">
            <a:avLst/>
          </a:prstGeom>
        </p:spPr>
        <p:txBody>
          <a:bodyPr spcFirstLastPara="1" wrap="square" lIns="91425" tIns="91425" rIns="91425" bIns="91425" anchor="ctr" anchorCtr="0"/>
          <a:lstStyle>
            <a:lvl1pPr lvl="0" rtl="0">
              <a:spcBef>
                <a:spcPts val="0"/>
              </a:spcBef>
              <a:spcAft>
                <a:spcPts val="0"/>
              </a:spcAft>
              <a:buNone/>
              <a:defRPr sz="60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ctivity">
  <p:cSld name="CUSTOM">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151275" y="887700"/>
            <a:ext cx="8823300" cy="1587600"/>
          </a:xfrm>
          <a:prstGeom prst="rect">
            <a:avLst/>
          </a:prstGeom>
        </p:spPr>
        <p:txBody>
          <a:bodyPr spcFirstLastPara="1" wrap="square" lIns="91425" tIns="91425" rIns="91425" bIns="91425" anchor="ctr" anchorCtr="0"/>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14" name="Shape 14"/>
          <p:cNvSpPr txBox="1"/>
          <p:nvPr/>
        </p:nvSpPr>
        <p:spPr>
          <a:xfrm>
            <a:off x="623975" y="100"/>
            <a:ext cx="8520000" cy="887700"/>
          </a:xfrm>
          <a:prstGeom prst="rect">
            <a:avLst/>
          </a:prstGeom>
          <a:noFill/>
          <a:ln>
            <a:noFill/>
          </a:ln>
        </p:spPr>
        <p:txBody>
          <a:bodyPr spcFirstLastPara="1" wrap="square" lIns="91425" tIns="91425" rIns="91425" bIns="91425" anchor="b" anchorCtr="0">
            <a:noAutofit/>
          </a:bodyPr>
          <a:lstStyle/>
          <a:p>
            <a:pPr marL="0" lvl="0" indent="0">
              <a:spcBef>
                <a:spcPts val="0"/>
              </a:spcBef>
              <a:spcAft>
                <a:spcPts val="0"/>
              </a:spcAft>
              <a:buNone/>
            </a:pPr>
            <a:r>
              <a:rPr lang="en-US" sz="4800">
                <a:solidFill>
                  <a:srgbClr val="FFFFFF"/>
                </a:solidFill>
                <a:latin typeface="Calibri"/>
                <a:ea typeface="Calibri"/>
                <a:cs typeface="Calibri"/>
                <a:sym typeface="Calibri"/>
              </a:rPr>
              <a:t>Activity</a:t>
            </a:r>
            <a:endParaRPr sz="4800">
              <a:solidFill>
                <a:srgbClr val="FFFFFF"/>
              </a:solidFill>
              <a:latin typeface="Calibri"/>
              <a:ea typeface="Calibri"/>
              <a:cs typeface="Calibri"/>
              <a:sym typeface="Calibri"/>
            </a:endParaRPr>
          </a:p>
        </p:txBody>
      </p:sp>
      <p:sp>
        <p:nvSpPr>
          <p:cNvPr id="15" name="Shape 15"/>
          <p:cNvSpPr txBox="1">
            <a:spLocks noGrp="1"/>
          </p:cNvSpPr>
          <p:nvPr>
            <p:ph type="body" idx="1"/>
          </p:nvPr>
        </p:nvSpPr>
        <p:spPr>
          <a:xfrm>
            <a:off x="151025" y="2475300"/>
            <a:ext cx="8823300" cy="4038600"/>
          </a:xfrm>
          <a:prstGeom prst="rect">
            <a:avLst/>
          </a:prstGeom>
        </p:spPr>
        <p:txBody>
          <a:bodyPr spcFirstLastPara="1" wrap="square" lIns="91425" tIns="91425" rIns="91425" bIns="91425" anchor="t" anchorCtr="0"/>
          <a:lstStyle>
            <a:lvl1pPr marL="457200" lvl="0" indent="-419100">
              <a:spcBef>
                <a:spcPts val="640"/>
              </a:spcBef>
              <a:spcAft>
                <a:spcPts val="0"/>
              </a:spcAft>
              <a:buSzPts val="3000"/>
              <a:buChar char="●"/>
              <a:defRPr/>
            </a:lvl1pPr>
            <a:lvl2pPr marL="914400" lvl="1" indent="-406400">
              <a:spcBef>
                <a:spcPts val="560"/>
              </a:spcBef>
              <a:spcAft>
                <a:spcPts val="0"/>
              </a:spcAft>
              <a:buSzPts val="2800"/>
              <a:buChar char="○"/>
              <a:defRPr/>
            </a:lvl2pPr>
            <a:lvl3pPr marL="1371600" lvl="2" indent="-381000">
              <a:spcBef>
                <a:spcPts val="480"/>
              </a:spcBef>
              <a:spcAft>
                <a:spcPts val="0"/>
              </a:spcAft>
              <a:buSzPts val="2400"/>
              <a:buChar char="■"/>
              <a:defRPr/>
            </a:lvl3pPr>
            <a:lvl4pPr marL="1828800" lvl="3" indent="-355600">
              <a:spcBef>
                <a:spcPts val="400"/>
              </a:spcBef>
              <a:spcAft>
                <a:spcPts val="0"/>
              </a:spcAft>
              <a:buSzPts val="2000"/>
              <a:buChar char="●"/>
              <a:defRPr/>
            </a:lvl4pPr>
            <a:lvl5pPr marL="2286000" lvl="4" indent="-355600">
              <a:spcBef>
                <a:spcPts val="400"/>
              </a:spcBef>
              <a:spcAft>
                <a:spcPts val="0"/>
              </a:spcAft>
              <a:buSzPts val="2000"/>
              <a:buChar char="○"/>
              <a:defRPr/>
            </a:lvl5pPr>
            <a:lvl6pPr marL="2743200" lvl="5" indent="-355600">
              <a:spcBef>
                <a:spcPts val="400"/>
              </a:spcBef>
              <a:spcAft>
                <a:spcPts val="0"/>
              </a:spcAft>
              <a:buSzPts val="2000"/>
              <a:buChar char="■"/>
              <a:defRPr/>
            </a:lvl6pPr>
            <a:lvl7pPr marL="3200400" lvl="6" indent="-355600">
              <a:spcBef>
                <a:spcPts val="400"/>
              </a:spcBef>
              <a:spcAft>
                <a:spcPts val="0"/>
              </a:spcAft>
              <a:buSzPts val="2000"/>
              <a:buChar char="●"/>
              <a:defRPr/>
            </a:lvl7pPr>
            <a:lvl8pPr marL="3657600" lvl="7" indent="-355600">
              <a:spcBef>
                <a:spcPts val="400"/>
              </a:spcBef>
              <a:spcAft>
                <a:spcPts val="0"/>
              </a:spcAft>
              <a:buSzPts val="2000"/>
              <a:buChar char="○"/>
              <a:defRPr/>
            </a:lvl8pPr>
            <a:lvl9pPr marL="4114800" lvl="8" indent="-355600">
              <a:spcBef>
                <a:spcPts val="400"/>
              </a:spcBef>
              <a:spcAft>
                <a:spcPts val="0"/>
              </a:spcAft>
              <a:buSzPts val="20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ody Slide">
  <p:cSld name="CUSTOM_3">
    <p:spTree>
      <p:nvGrpSpPr>
        <p:cNvPr id="1" name="Shape 16"/>
        <p:cNvGrpSpPr/>
        <p:nvPr/>
      </p:nvGrpSpPr>
      <p:grpSpPr>
        <a:xfrm>
          <a:off x="0" y="0"/>
          <a:ext cx="0" cy="0"/>
          <a:chOff x="0" y="0"/>
          <a:chExt cx="0" cy="0"/>
        </a:xfrm>
      </p:grpSpPr>
      <p:sp>
        <p:nvSpPr>
          <p:cNvPr id="17" name="Shape 17"/>
          <p:cNvSpPr txBox="1">
            <a:spLocks noGrp="1"/>
          </p:cNvSpPr>
          <p:nvPr>
            <p:ph type="subTitle" idx="1"/>
          </p:nvPr>
        </p:nvSpPr>
        <p:spPr>
          <a:xfrm>
            <a:off x="623975" y="0"/>
            <a:ext cx="8350500" cy="887700"/>
          </a:xfrm>
          <a:prstGeom prst="rect">
            <a:avLst/>
          </a:prstGeom>
        </p:spPr>
        <p:txBody>
          <a:bodyPr spcFirstLastPara="1" wrap="square" lIns="91425" tIns="91425" rIns="91425" bIns="91425" anchor="b" anchorCtr="0"/>
          <a:lstStyle>
            <a:lvl1pPr lvl="0" rtl="0">
              <a:spcBef>
                <a:spcPts val="640"/>
              </a:spcBef>
              <a:spcAft>
                <a:spcPts val="0"/>
              </a:spcAft>
              <a:buNone/>
              <a:defRPr sz="4800">
                <a:solidFill>
                  <a:srgbClr val="FFFFFF"/>
                </a:solidFill>
              </a:defRPr>
            </a:lvl1pPr>
            <a:lvl2pPr lvl="1" rtl="0">
              <a:spcBef>
                <a:spcPts val="640"/>
              </a:spcBef>
              <a:spcAft>
                <a:spcPts val="0"/>
              </a:spcAft>
              <a:buNone/>
              <a:defRPr/>
            </a:lvl2pPr>
            <a:lvl3pPr lvl="2" rtl="0">
              <a:spcBef>
                <a:spcPts val="640"/>
              </a:spcBef>
              <a:spcAft>
                <a:spcPts val="0"/>
              </a:spcAft>
              <a:buNone/>
              <a:defRPr/>
            </a:lvl3pPr>
            <a:lvl4pPr lvl="3" rtl="0">
              <a:spcBef>
                <a:spcPts val="640"/>
              </a:spcBef>
              <a:spcAft>
                <a:spcPts val="0"/>
              </a:spcAft>
              <a:buNone/>
              <a:defRPr/>
            </a:lvl4pPr>
            <a:lvl5pPr lvl="4" rtl="0">
              <a:spcBef>
                <a:spcPts val="640"/>
              </a:spcBef>
              <a:spcAft>
                <a:spcPts val="0"/>
              </a:spcAft>
              <a:buNone/>
              <a:defRPr/>
            </a:lvl5pPr>
            <a:lvl6pPr lvl="5" rtl="0">
              <a:spcBef>
                <a:spcPts val="640"/>
              </a:spcBef>
              <a:spcAft>
                <a:spcPts val="0"/>
              </a:spcAft>
              <a:buNone/>
              <a:defRPr/>
            </a:lvl6pPr>
            <a:lvl7pPr lvl="6" rtl="0">
              <a:spcBef>
                <a:spcPts val="640"/>
              </a:spcBef>
              <a:spcAft>
                <a:spcPts val="0"/>
              </a:spcAft>
              <a:buNone/>
              <a:defRPr/>
            </a:lvl7pPr>
            <a:lvl8pPr lvl="7" rtl="0">
              <a:spcBef>
                <a:spcPts val="640"/>
              </a:spcBef>
              <a:spcAft>
                <a:spcPts val="0"/>
              </a:spcAft>
              <a:buNone/>
              <a:defRPr/>
            </a:lvl8pPr>
            <a:lvl9pPr lvl="8" rtl="0">
              <a:spcBef>
                <a:spcPts val="640"/>
              </a:spcBef>
              <a:spcAft>
                <a:spcPts val="0"/>
              </a:spcAft>
              <a:buNone/>
              <a:defRPr/>
            </a:lvl9pPr>
          </a:lstStyle>
          <a:p>
            <a:endParaRPr/>
          </a:p>
        </p:txBody>
      </p:sp>
      <p:sp>
        <p:nvSpPr>
          <p:cNvPr id="18" name="Shape 18"/>
          <p:cNvSpPr txBox="1">
            <a:spLocks noGrp="1"/>
          </p:cNvSpPr>
          <p:nvPr>
            <p:ph type="body" idx="2"/>
          </p:nvPr>
        </p:nvSpPr>
        <p:spPr>
          <a:xfrm>
            <a:off x="142600" y="887700"/>
            <a:ext cx="8832000" cy="5605200"/>
          </a:xfrm>
          <a:prstGeom prst="rect">
            <a:avLst/>
          </a:prstGeom>
        </p:spPr>
        <p:txBody>
          <a:bodyPr spcFirstLastPara="1" wrap="square" lIns="91425" tIns="91425" rIns="91425" bIns="91425" anchor="t" anchorCtr="0"/>
          <a:lstStyle>
            <a:lvl1pPr marL="457200" lvl="0" indent="-419100" rtl="0">
              <a:spcBef>
                <a:spcPts val="640"/>
              </a:spcBef>
              <a:spcAft>
                <a:spcPts val="0"/>
              </a:spcAft>
              <a:buSzPts val="3000"/>
              <a:buChar char="●"/>
              <a:defRPr/>
            </a:lvl1pPr>
            <a:lvl2pPr marL="914400" lvl="1" indent="-406400" rtl="0">
              <a:spcBef>
                <a:spcPts val="560"/>
              </a:spcBef>
              <a:spcAft>
                <a:spcPts val="0"/>
              </a:spcAft>
              <a:buSzPts val="2800"/>
              <a:buChar char="○"/>
              <a:defRPr/>
            </a:lvl2pPr>
            <a:lvl3pPr marL="1371600" lvl="2" indent="-381000" rtl="0">
              <a:spcBef>
                <a:spcPts val="480"/>
              </a:spcBef>
              <a:spcAft>
                <a:spcPts val="0"/>
              </a:spcAft>
              <a:buSzPts val="2400"/>
              <a:buChar char="■"/>
              <a:defRPr/>
            </a:lvl3pPr>
            <a:lvl4pPr marL="1828800" lvl="3" indent="-355600" rtl="0">
              <a:spcBef>
                <a:spcPts val="400"/>
              </a:spcBef>
              <a:spcAft>
                <a:spcPts val="0"/>
              </a:spcAft>
              <a:buSzPts val="2000"/>
              <a:buChar char="●"/>
              <a:defRPr/>
            </a:lvl4pPr>
            <a:lvl5pPr marL="2286000" lvl="4" indent="-355600" rtl="0">
              <a:spcBef>
                <a:spcPts val="400"/>
              </a:spcBef>
              <a:spcAft>
                <a:spcPts val="0"/>
              </a:spcAft>
              <a:buSzPts val="2000"/>
              <a:buChar char="○"/>
              <a:defRPr/>
            </a:lvl5pPr>
            <a:lvl6pPr marL="2743200" lvl="5" indent="-355600" rtl="0">
              <a:spcBef>
                <a:spcPts val="400"/>
              </a:spcBef>
              <a:spcAft>
                <a:spcPts val="0"/>
              </a:spcAft>
              <a:buSzPts val="2000"/>
              <a:buChar char="■"/>
              <a:defRPr/>
            </a:lvl6pPr>
            <a:lvl7pPr marL="3200400" lvl="6" indent="-355600" rtl="0">
              <a:spcBef>
                <a:spcPts val="400"/>
              </a:spcBef>
              <a:spcAft>
                <a:spcPts val="0"/>
              </a:spcAft>
              <a:buSzPts val="2000"/>
              <a:buChar char="●"/>
              <a:defRPr/>
            </a:lvl7pPr>
            <a:lvl8pPr marL="3657600" lvl="7" indent="-355600" rtl="0">
              <a:spcBef>
                <a:spcPts val="400"/>
              </a:spcBef>
              <a:spcAft>
                <a:spcPts val="0"/>
              </a:spcAft>
              <a:buSzPts val="2000"/>
              <a:buChar char="○"/>
              <a:defRPr/>
            </a:lvl8pPr>
            <a:lvl9pPr marL="4114800" lvl="8" indent="-355600" rtl="0">
              <a:spcBef>
                <a:spcPts val="400"/>
              </a:spcBef>
              <a:spcAft>
                <a:spcPts val="0"/>
              </a:spcAft>
              <a:buSzPts val="20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ody Slide Double">
  <p:cSld name="CUSTOM_1">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142600" y="887700"/>
            <a:ext cx="4420500" cy="5605200"/>
          </a:xfrm>
          <a:prstGeom prst="rect">
            <a:avLst/>
          </a:prstGeom>
        </p:spPr>
        <p:txBody>
          <a:bodyPr spcFirstLastPara="1" wrap="square" lIns="91425" tIns="91425" rIns="91425" bIns="91425" anchor="t" anchorCtr="0"/>
          <a:lstStyle>
            <a:lvl1pPr marL="457200" lvl="0" indent="-419100">
              <a:spcBef>
                <a:spcPts val="640"/>
              </a:spcBef>
              <a:spcAft>
                <a:spcPts val="0"/>
              </a:spcAft>
              <a:buSzPts val="3000"/>
              <a:buChar char="●"/>
              <a:defRPr/>
            </a:lvl1pPr>
            <a:lvl2pPr marL="914400" lvl="1" indent="-406400">
              <a:spcBef>
                <a:spcPts val="560"/>
              </a:spcBef>
              <a:spcAft>
                <a:spcPts val="0"/>
              </a:spcAft>
              <a:buSzPts val="2800"/>
              <a:buChar char="○"/>
              <a:defRPr/>
            </a:lvl2pPr>
            <a:lvl3pPr marL="1371600" lvl="2" indent="-381000">
              <a:spcBef>
                <a:spcPts val="480"/>
              </a:spcBef>
              <a:spcAft>
                <a:spcPts val="0"/>
              </a:spcAft>
              <a:buSzPts val="2400"/>
              <a:buChar char="■"/>
              <a:defRPr/>
            </a:lvl3pPr>
            <a:lvl4pPr marL="1828800" lvl="3" indent="-355600">
              <a:spcBef>
                <a:spcPts val="400"/>
              </a:spcBef>
              <a:spcAft>
                <a:spcPts val="0"/>
              </a:spcAft>
              <a:buSzPts val="2000"/>
              <a:buChar char="●"/>
              <a:defRPr/>
            </a:lvl4pPr>
            <a:lvl5pPr marL="2286000" lvl="4" indent="-355600">
              <a:spcBef>
                <a:spcPts val="400"/>
              </a:spcBef>
              <a:spcAft>
                <a:spcPts val="0"/>
              </a:spcAft>
              <a:buSzPts val="2000"/>
              <a:buChar char="○"/>
              <a:defRPr/>
            </a:lvl5pPr>
            <a:lvl6pPr marL="2743200" lvl="5" indent="-355600">
              <a:spcBef>
                <a:spcPts val="400"/>
              </a:spcBef>
              <a:spcAft>
                <a:spcPts val="0"/>
              </a:spcAft>
              <a:buSzPts val="2000"/>
              <a:buChar char="■"/>
              <a:defRPr/>
            </a:lvl6pPr>
            <a:lvl7pPr marL="3200400" lvl="6" indent="-355600">
              <a:spcBef>
                <a:spcPts val="400"/>
              </a:spcBef>
              <a:spcAft>
                <a:spcPts val="0"/>
              </a:spcAft>
              <a:buSzPts val="2000"/>
              <a:buChar char="●"/>
              <a:defRPr/>
            </a:lvl7pPr>
            <a:lvl8pPr marL="3657600" lvl="7" indent="-355600">
              <a:spcBef>
                <a:spcPts val="400"/>
              </a:spcBef>
              <a:spcAft>
                <a:spcPts val="0"/>
              </a:spcAft>
              <a:buSzPts val="2000"/>
              <a:buChar char="○"/>
              <a:defRPr/>
            </a:lvl8pPr>
            <a:lvl9pPr marL="4114800" lvl="8" indent="-355600">
              <a:spcBef>
                <a:spcPts val="400"/>
              </a:spcBef>
              <a:spcAft>
                <a:spcPts val="0"/>
              </a:spcAft>
              <a:buSzPts val="2000"/>
              <a:buChar char="■"/>
              <a:defRPr/>
            </a:lvl9pPr>
          </a:lstStyle>
          <a:p>
            <a:endParaRPr/>
          </a:p>
        </p:txBody>
      </p:sp>
      <p:sp>
        <p:nvSpPr>
          <p:cNvPr id="21" name="Shape 21"/>
          <p:cNvSpPr txBox="1">
            <a:spLocks noGrp="1"/>
          </p:cNvSpPr>
          <p:nvPr>
            <p:ph type="body" idx="2"/>
          </p:nvPr>
        </p:nvSpPr>
        <p:spPr>
          <a:xfrm>
            <a:off x="4563100" y="887750"/>
            <a:ext cx="4420500" cy="5605200"/>
          </a:xfrm>
          <a:prstGeom prst="rect">
            <a:avLst/>
          </a:prstGeom>
        </p:spPr>
        <p:txBody>
          <a:bodyPr spcFirstLastPara="1" wrap="square" lIns="91425" tIns="91425" rIns="91425" bIns="91425" anchor="t" anchorCtr="0"/>
          <a:lstStyle>
            <a:lvl1pPr marL="457200" lvl="0" indent="-419100" rtl="0">
              <a:spcBef>
                <a:spcPts val="640"/>
              </a:spcBef>
              <a:spcAft>
                <a:spcPts val="0"/>
              </a:spcAft>
              <a:buSzPts val="3000"/>
              <a:buChar char="●"/>
              <a:defRPr/>
            </a:lvl1pPr>
            <a:lvl2pPr marL="914400" lvl="1" indent="-406400" rtl="0">
              <a:spcBef>
                <a:spcPts val="560"/>
              </a:spcBef>
              <a:spcAft>
                <a:spcPts val="0"/>
              </a:spcAft>
              <a:buSzPts val="2800"/>
              <a:buChar char="○"/>
              <a:defRPr/>
            </a:lvl2pPr>
            <a:lvl3pPr marL="1371600" lvl="2" indent="-381000" rtl="0">
              <a:spcBef>
                <a:spcPts val="480"/>
              </a:spcBef>
              <a:spcAft>
                <a:spcPts val="0"/>
              </a:spcAft>
              <a:buSzPts val="2400"/>
              <a:buChar char="■"/>
              <a:defRPr/>
            </a:lvl3pPr>
            <a:lvl4pPr marL="1828800" lvl="3" indent="-355600" rtl="0">
              <a:spcBef>
                <a:spcPts val="400"/>
              </a:spcBef>
              <a:spcAft>
                <a:spcPts val="0"/>
              </a:spcAft>
              <a:buSzPts val="2000"/>
              <a:buChar char="●"/>
              <a:defRPr/>
            </a:lvl4pPr>
            <a:lvl5pPr marL="2286000" lvl="4" indent="-355600" rtl="0">
              <a:spcBef>
                <a:spcPts val="400"/>
              </a:spcBef>
              <a:spcAft>
                <a:spcPts val="0"/>
              </a:spcAft>
              <a:buSzPts val="2000"/>
              <a:buChar char="○"/>
              <a:defRPr/>
            </a:lvl5pPr>
            <a:lvl6pPr marL="2743200" lvl="5" indent="-355600" rtl="0">
              <a:spcBef>
                <a:spcPts val="400"/>
              </a:spcBef>
              <a:spcAft>
                <a:spcPts val="0"/>
              </a:spcAft>
              <a:buSzPts val="2000"/>
              <a:buChar char="■"/>
              <a:defRPr/>
            </a:lvl6pPr>
            <a:lvl7pPr marL="3200400" lvl="6" indent="-355600" rtl="0">
              <a:spcBef>
                <a:spcPts val="400"/>
              </a:spcBef>
              <a:spcAft>
                <a:spcPts val="0"/>
              </a:spcAft>
              <a:buSzPts val="2000"/>
              <a:buChar char="●"/>
              <a:defRPr/>
            </a:lvl7pPr>
            <a:lvl8pPr marL="3657600" lvl="7" indent="-355600" rtl="0">
              <a:spcBef>
                <a:spcPts val="400"/>
              </a:spcBef>
              <a:spcAft>
                <a:spcPts val="0"/>
              </a:spcAft>
              <a:buSzPts val="2000"/>
              <a:buChar char="○"/>
              <a:defRPr/>
            </a:lvl8pPr>
            <a:lvl9pPr marL="4114800" lvl="8" indent="-355600" rtl="0">
              <a:spcBef>
                <a:spcPts val="400"/>
              </a:spcBef>
              <a:spcAft>
                <a:spcPts val="0"/>
              </a:spcAft>
              <a:buSzPts val="2000"/>
              <a:buChar char="■"/>
              <a:defRPr/>
            </a:lvl9pPr>
          </a:lstStyle>
          <a:p>
            <a:endParaRPr/>
          </a:p>
        </p:txBody>
      </p:sp>
      <p:sp>
        <p:nvSpPr>
          <p:cNvPr id="22" name="Shape 22"/>
          <p:cNvSpPr txBox="1">
            <a:spLocks noGrp="1"/>
          </p:cNvSpPr>
          <p:nvPr>
            <p:ph type="subTitle" idx="3"/>
          </p:nvPr>
        </p:nvSpPr>
        <p:spPr>
          <a:xfrm>
            <a:off x="623975" y="0"/>
            <a:ext cx="8350500" cy="887700"/>
          </a:xfrm>
          <a:prstGeom prst="rect">
            <a:avLst/>
          </a:prstGeom>
        </p:spPr>
        <p:txBody>
          <a:bodyPr spcFirstLastPara="1" wrap="square" lIns="91425" tIns="91425" rIns="91425" bIns="91425" anchor="b" anchorCtr="0"/>
          <a:lstStyle>
            <a:lvl1pPr lvl="0" rtl="0">
              <a:spcBef>
                <a:spcPts val="640"/>
              </a:spcBef>
              <a:spcAft>
                <a:spcPts val="0"/>
              </a:spcAft>
              <a:buNone/>
              <a:defRPr sz="4800">
                <a:solidFill>
                  <a:srgbClr val="FFFFFF"/>
                </a:solidFill>
              </a:defRPr>
            </a:lvl1pPr>
            <a:lvl2pPr lvl="1" rtl="0">
              <a:spcBef>
                <a:spcPts val="640"/>
              </a:spcBef>
              <a:spcAft>
                <a:spcPts val="0"/>
              </a:spcAft>
              <a:buNone/>
              <a:defRPr/>
            </a:lvl2pPr>
            <a:lvl3pPr lvl="2" rtl="0">
              <a:spcBef>
                <a:spcPts val="640"/>
              </a:spcBef>
              <a:spcAft>
                <a:spcPts val="0"/>
              </a:spcAft>
              <a:buNone/>
              <a:defRPr/>
            </a:lvl3pPr>
            <a:lvl4pPr lvl="3" rtl="0">
              <a:spcBef>
                <a:spcPts val="640"/>
              </a:spcBef>
              <a:spcAft>
                <a:spcPts val="0"/>
              </a:spcAft>
              <a:buNone/>
              <a:defRPr/>
            </a:lvl4pPr>
            <a:lvl5pPr lvl="4" rtl="0">
              <a:spcBef>
                <a:spcPts val="640"/>
              </a:spcBef>
              <a:spcAft>
                <a:spcPts val="0"/>
              </a:spcAft>
              <a:buNone/>
              <a:defRPr/>
            </a:lvl5pPr>
            <a:lvl6pPr lvl="5" rtl="0">
              <a:spcBef>
                <a:spcPts val="640"/>
              </a:spcBef>
              <a:spcAft>
                <a:spcPts val="0"/>
              </a:spcAft>
              <a:buNone/>
              <a:defRPr/>
            </a:lvl6pPr>
            <a:lvl7pPr lvl="6" rtl="0">
              <a:spcBef>
                <a:spcPts val="640"/>
              </a:spcBef>
              <a:spcAft>
                <a:spcPts val="0"/>
              </a:spcAft>
              <a:buNone/>
              <a:defRPr/>
            </a:lvl7pPr>
            <a:lvl8pPr lvl="7" rtl="0">
              <a:spcBef>
                <a:spcPts val="640"/>
              </a:spcBef>
              <a:spcAft>
                <a:spcPts val="0"/>
              </a:spcAft>
              <a:buNone/>
              <a:defRPr/>
            </a:lvl8pPr>
            <a:lvl9pPr lvl="8" rtl="0">
              <a:spcBef>
                <a:spcPts val="64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Without Title">
  <p:cSld name="CUSTOM_1_1_1">
    <p:spTree>
      <p:nvGrpSpPr>
        <p:cNvPr id="1" name="Shape 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Shape 6" descr="Sarah Plain PP icons.jpg"/>
          <p:cNvPicPr preferRelativeResize="0"/>
          <p:nvPr/>
        </p:nvPicPr>
        <p:blipFill rotWithShape="1">
          <a:blip r:embed="rId7">
            <a:alphaModFix/>
          </a:blip>
          <a:srcRect/>
          <a:stretch/>
        </p:blipFill>
        <p:spPr>
          <a:xfrm>
            <a:off x="0" y="6513927"/>
            <a:ext cx="9144001" cy="344073"/>
          </a:xfrm>
          <a:prstGeom prst="rect">
            <a:avLst/>
          </a:prstGeom>
          <a:noFill/>
          <a:ln>
            <a:noFill/>
          </a:ln>
        </p:spPr>
      </p:pic>
      <p:sp>
        <p:nvSpPr>
          <p:cNvPr id="7" name="Shape 7"/>
          <p:cNvSpPr txBox="1">
            <a:spLocks noGrp="1"/>
          </p:cNvSpPr>
          <p:nvPr>
            <p:ph type="title"/>
          </p:nvPr>
        </p:nvSpPr>
        <p:spPr>
          <a:xfrm>
            <a:off x="457200" y="875813"/>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rgbClr val="FF0000"/>
              </a:buClr>
              <a:buSzPts val="4400"/>
              <a:buFont typeface="Calibri"/>
              <a:buNone/>
              <a:defRPr sz="4400" b="1" i="0" u="none" strike="noStrike" cap="none">
                <a:solidFill>
                  <a:srgbClr val="FF00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Shape 8"/>
          <p:cNvSpPr txBox="1">
            <a:spLocks noGrp="1"/>
          </p:cNvSpPr>
          <p:nvPr>
            <p:ph type="body" idx="1"/>
          </p:nvPr>
        </p:nvSpPr>
        <p:spPr>
          <a:xfrm>
            <a:off x="457200" y="2018824"/>
            <a:ext cx="8229600" cy="4107300"/>
          </a:xfrm>
          <a:prstGeom prst="rect">
            <a:avLst/>
          </a:prstGeom>
          <a:noFill/>
          <a:ln>
            <a:noFill/>
          </a:ln>
        </p:spPr>
        <p:txBody>
          <a:bodyPr spcFirstLastPara="1" wrap="square" lIns="91425" tIns="91425" rIns="91425" bIns="91425" anchor="t" anchorCtr="0"/>
          <a:lstStyle>
            <a:lvl1pPr marL="457200" marR="0" lvl="0" indent="-419100" algn="l" rtl="0">
              <a:spcBef>
                <a:spcPts val="64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9" name="Shape 9" descr="Sarah Plain PP Header.jpg"/>
          <p:cNvPicPr preferRelativeResize="0"/>
          <p:nvPr/>
        </p:nvPicPr>
        <p:blipFill rotWithShape="1">
          <a:blip r:embed="rId8">
            <a:alphaModFix/>
          </a:blip>
          <a:srcRect/>
          <a:stretch/>
        </p:blipFill>
        <p:spPr>
          <a:xfrm>
            <a:off x="0" y="0"/>
            <a:ext cx="9149908" cy="87582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BID7de_DhWQ"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hyperlink" Target="https://www.youtube.com/watch?v=9SVC7XBhBpk" TargetMode="External"/><Relationship Id="rId5" Type="http://schemas.openxmlformats.org/officeDocument/2006/relationships/hyperlink" Target="https://www.youtube.com/watch?v=-S8wq0dz1H4" TargetMode="External"/><Relationship Id="rId4" Type="http://schemas.openxmlformats.org/officeDocument/2006/relationships/hyperlink" Target="https://www.youtube.com/watch?v=eTt7AGIpV2I&amp;t=83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ocs.unrealengine.com/en-u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pic>
        <p:nvPicPr>
          <p:cNvPr id="30" name="Shape 30" descr="Sarah Plain PP Header.jpg"/>
          <p:cNvPicPr preferRelativeResize="0"/>
          <p:nvPr/>
        </p:nvPicPr>
        <p:blipFill rotWithShape="1">
          <a:blip r:embed="rId3">
            <a:alphaModFix/>
          </a:blip>
          <a:srcRect/>
          <a:stretch/>
        </p:blipFill>
        <p:spPr>
          <a:xfrm>
            <a:off x="0" y="0"/>
            <a:ext cx="9149908" cy="875822"/>
          </a:xfrm>
          <a:prstGeom prst="rect">
            <a:avLst/>
          </a:prstGeom>
          <a:noFill/>
          <a:ln>
            <a:noFill/>
          </a:ln>
        </p:spPr>
      </p:pic>
      <p:pic>
        <p:nvPicPr>
          <p:cNvPr id="31" name="Shape 31" descr="Sarah Plain PP icons.jpg"/>
          <p:cNvPicPr preferRelativeResize="0"/>
          <p:nvPr/>
        </p:nvPicPr>
        <p:blipFill rotWithShape="1">
          <a:blip r:embed="rId4">
            <a:alphaModFix/>
          </a:blip>
          <a:srcRect/>
          <a:stretch/>
        </p:blipFill>
        <p:spPr>
          <a:xfrm>
            <a:off x="0" y="6513927"/>
            <a:ext cx="9144001" cy="344073"/>
          </a:xfrm>
          <a:prstGeom prst="rect">
            <a:avLst/>
          </a:prstGeom>
          <a:noFill/>
          <a:ln>
            <a:noFill/>
          </a:ln>
        </p:spPr>
      </p:pic>
      <p:sp>
        <p:nvSpPr>
          <p:cNvPr id="32" name="Shape 32"/>
          <p:cNvSpPr txBox="1"/>
          <p:nvPr/>
        </p:nvSpPr>
        <p:spPr>
          <a:xfrm>
            <a:off x="464302" y="1469650"/>
            <a:ext cx="8229600" cy="4061728"/>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118871" marR="0" lvl="0" indent="0" algn="ctr" rtl="0">
              <a:lnSpc>
                <a:spcPct val="80000"/>
              </a:lnSpc>
              <a:spcBef>
                <a:spcPts val="0"/>
              </a:spcBef>
              <a:spcAft>
                <a:spcPts val="0"/>
              </a:spcAft>
              <a:buClr>
                <a:srgbClr val="888888"/>
              </a:buClr>
              <a:buSzPts val="1760"/>
              <a:buFont typeface="Arial"/>
              <a:buNone/>
            </a:pPr>
            <a:r>
              <a:rPr lang="en-US" sz="1760" b="0" i="0" u="none" strike="noStrike" cap="none">
                <a:solidFill>
                  <a:srgbClr val="888888"/>
                </a:solidFill>
                <a:latin typeface="Calibri"/>
                <a:ea typeface="Calibri"/>
                <a:cs typeface="Calibri"/>
                <a:sym typeface="Calibri"/>
              </a:rPr>
              <a:t>COMMONWEALTH OF AUSTRALIA</a:t>
            </a:r>
            <a:endParaRPr sz="1760" b="0" i="0" u="none" strike="noStrike" cap="none">
              <a:solidFill>
                <a:srgbClr val="888888"/>
              </a:solidFill>
              <a:latin typeface="Calibri"/>
              <a:ea typeface="Calibri"/>
              <a:cs typeface="Calibri"/>
              <a:sym typeface="Calibri"/>
            </a:endParaRPr>
          </a:p>
          <a:p>
            <a:pPr marL="118871" marR="0" lvl="0" indent="0" algn="ctr" rtl="0">
              <a:lnSpc>
                <a:spcPct val="80000"/>
              </a:lnSpc>
              <a:spcBef>
                <a:spcPts val="352"/>
              </a:spcBef>
              <a:spcAft>
                <a:spcPts val="0"/>
              </a:spcAft>
              <a:buClr>
                <a:srgbClr val="888888"/>
              </a:buClr>
              <a:buSzPts val="1760"/>
              <a:buFont typeface="Arial"/>
              <a:buNone/>
            </a:pPr>
            <a:r>
              <a:rPr lang="en-US" sz="1760" b="0" i="0" u="none" strike="noStrike" cap="none">
                <a:solidFill>
                  <a:srgbClr val="888888"/>
                </a:solidFill>
                <a:latin typeface="Calibri"/>
                <a:ea typeface="Calibri"/>
                <a:cs typeface="Calibri"/>
                <a:sym typeface="Calibri"/>
              </a:rPr>
              <a:t> </a:t>
            </a:r>
            <a:endParaRPr sz="1760" b="0" i="0" u="none" strike="noStrike" cap="none">
              <a:solidFill>
                <a:srgbClr val="888888"/>
              </a:solidFill>
              <a:latin typeface="Calibri"/>
              <a:ea typeface="Calibri"/>
              <a:cs typeface="Calibri"/>
              <a:sym typeface="Calibri"/>
            </a:endParaRPr>
          </a:p>
          <a:p>
            <a:pPr marL="118871" marR="0" lvl="0" indent="0" algn="ctr" rtl="0">
              <a:lnSpc>
                <a:spcPct val="80000"/>
              </a:lnSpc>
              <a:spcBef>
                <a:spcPts val="352"/>
              </a:spcBef>
              <a:spcAft>
                <a:spcPts val="0"/>
              </a:spcAft>
              <a:buClr>
                <a:srgbClr val="888888"/>
              </a:buClr>
              <a:buSzPts val="1760"/>
              <a:buFont typeface="Arial"/>
              <a:buNone/>
            </a:pPr>
            <a:r>
              <a:rPr lang="en-US" sz="1760" b="0" i="0" u="none" strike="noStrike" cap="none">
                <a:solidFill>
                  <a:srgbClr val="888888"/>
                </a:solidFill>
                <a:latin typeface="Calibri"/>
                <a:ea typeface="Calibri"/>
                <a:cs typeface="Calibri"/>
                <a:sym typeface="Calibri"/>
              </a:rPr>
              <a:t>Copyright Regulations 1969</a:t>
            </a:r>
            <a:endParaRPr sz="1760" b="0" i="0" u="none" strike="noStrike" cap="none">
              <a:solidFill>
                <a:srgbClr val="888888"/>
              </a:solidFill>
              <a:latin typeface="Calibri"/>
              <a:ea typeface="Calibri"/>
              <a:cs typeface="Calibri"/>
              <a:sym typeface="Calibri"/>
            </a:endParaRPr>
          </a:p>
          <a:p>
            <a:pPr marL="118871" marR="0" lvl="0" indent="0" algn="ctr" rtl="0">
              <a:lnSpc>
                <a:spcPct val="80000"/>
              </a:lnSpc>
              <a:spcBef>
                <a:spcPts val="352"/>
              </a:spcBef>
              <a:spcAft>
                <a:spcPts val="0"/>
              </a:spcAft>
              <a:buClr>
                <a:srgbClr val="888888"/>
              </a:buClr>
              <a:buSzPts val="1760"/>
              <a:buFont typeface="Arial"/>
              <a:buNone/>
            </a:pPr>
            <a:r>
              <a:rPr lang="en-US" sz="1760" b="0" i="0" u="none" strike="noStrike" cap="none">
                <a:solidFill>
                  <a:srgbClr val="888888"/>
                </a:solidFill>
                <a:latin typeface="Calibri"/>
                <a:ea typeface="Calibri"/>
                <a:cs typeface="Calibri"/>
                <a:sym typeface="Calibri"/>
              </a:rPr>
              <a:t> </a:t>
            </a:r>
            <a:endParaRPr sz="1760" b="0" i="0" u="none" strike="noStrike" cap="none">
              <a:solidFill>
                <a:srgbClr val="888888"/>
              </a:solidFill>
              <a:latin typeface="Calibri"/>
              <a:ea typeface="Calibri"/>
              <a:cs typeface="Calibri"/>
              <a:sym typeface="Calibri"/>
            </a:endParaRPr>
          </a:p>
          <a:p>
            <a:pPr marL="118871" marR="0" lvl="0" indent="0" algn="ctr" rtl="0">
              <a:lnSpc>
                <a:spcPct val="80000"/>
              </a:lnSpc>
              <a:spcBef>
                <a:spcPts val="352"/>
              </a:spcBef>
              <a:spcAft>
                <a:spcPts val="0"/>
              </a:spcAft>
              <a:buClr>
                <a:srgbClr val="888888"/>
              </a:buClr>
              <a:buSzPts val="1760"/>
              <a:buFont typeface="Arial"/>
              <a:buNone/>
            </a:pPr>
            <a:r>
              <a:rPr lang="en-US" sz="1760" b="0" i="0" u="none" strike="noStrike" cap="none">
                <a:solidFill>
                  <a:srgbClr val="888888"/>
                </a:solidFill>
                <a:latin typeface="Calibri"/>
                <a:ea typeface="Calibri"/>
                <a:cs typeface="Calibri"/>
                <a:sym typeface="Calibri"/>
              </a:rPr>
              <a:t> </a:t>
            </a:r>
            <a:endParaRPr sz="1760" b="0" i="0" u="none" strike="noStrike" cap="none">
              <a:solidFill>
                <a:srgbClr val="888888"/>
              </a:solidFill>
              <a:latin typeface="Calibri"/>
              <a:ea typeface="Calibri"/>
              <a:cs typeface="Calibri"/>
              <a:sym typeface="Calibri"/>
            </a:endParaRPr>
          </a:p>
          <a:p>
            <a:pPr marL="118871" marR="0" lvl="0" indent="0" algn="ctr" rtl="0">
              <a:lnSpc>
                <a:spcPct val="80000"/>
              </a:lnSpc>
              <a:spcBef>
                <a:spcPts val="352"/>
              </a:spcBef>
              <a:spcAft>
                <a:spcPts val="0"/>
              </a:spcAft>
              <a:buClr>
                <a:srgbClr val="888888"/>
              </a:buClr>
              <a:buSzPts val="1760"/>
              <a:buFont typeface="Arial"/>
              <a:buNone/>
            </a:pPr>
            <a:r>
              <a:rPr lang="en-US" sz="1760" b="0" i="0" u="none" strike="noStrike" cap="none">
                <a:solidFill>
                  <a:srgbClr val="888888"/>
                </a:solidFill>
                <a:latin typeface="Calibri"/>
                <a:ea typeface="Calibri"/>
                <a:cs typeface="Calibri"/>
                <a:sym typeface="Calibri"/>
              </a:rPr>
              <a:t>WARNING</a:t>
            </a:r>
            <a:endParaRPr sz="1760" b="0" i="0" u="none" strike="noStrike" cap="none">
              <a:solidFill>
                <a:srgbClr val="888888"/>
              </a:solidFill>
              <a:latin typeface="Calibri"/>
              <a:ea typeface="Calibri"/>
              <a:cs typeface="Calibri"/>
              <a:sym typeface="Calibri"/>
            </a:endParaRPr>
          </a:p>
          <a:p>
            <a:pPr marL="118871" marR="0" lvl="0" indent="0" algn="ctr" rtl="0">
              <a:lnSpc>
                <a:spcPct val="80000"/>
              </a:lnSpc>
              <a:spcBef>
                <a:spcPts val="352"/>
              </a:spcBef>
              <a:spcAft>
                <a:spcPts val="0"/>
              </a:spcAft>
              <a:buClr>
                <a:srgbClr val="888888"/>
              </a:buClr>
              <a:buSzPts val="1760"/>
              <a:buFont typeface="Arial"/>
              <a:buNone/>
            </a:pPr>
            <a:r>
              <a:rPr lang="en-US" sz="1760" b="0" i="0" u="none" strike="noStrike" cap="none">
                <a:solidFill>
                  <a:srgbClr val="888888"/>
                </a:solidFill>
                <a:latin typeface="Calibri"/>
                <a:ea typeface="Calibri"/>
                <a:cs typeface="Calibri"/>
                <a:sym typeface="Calibri"/>
              </a:rPr>
              <a:t> </a:t>
            </a:r>
            <a:endParaRPr sz="1760" b="0" i="0" u="none" strike="noStrike" cap="none">
              <a:solidFill>
                <a:srgbClr val="888888"/>
              </a:solidFill>
              <a:latin typeface="Calibri"/>
              <a:ea typeface="Calibri"/>
              <a:cs typeface="Calibri"/>
              <a:sym typeface="Calibri"/>
            </a:endParaRPr>
          </a:p>
          <a:p>
            <a:pPr marL="118871" marR="0" lvl="0" indent="0" algn="ctr" rtl="0">
              <a:lnSpc>
                <a:spcPct val="80000"/>
              </a:lnSpc>
              <a:spcBef>
                <a:spcPts val="352"/>
              </a:spcBef>
              <a:spcAft>
                <a:spcPts val="0"/>
              </a:spcAft>
              <a:buClr>
                <a:srgbClr val="888888"/>
              </a:buClr>
              <a:buSzPts val="1760"/>
              <a:buFont typeface="Arial"/>
              <a:buNone/>
            </a:pPr>
            <a:r>
              <a:rPr lang="en-US" sz="1760" b="0" i="0" u="none" strike="noStrike" cap="none">
                <a:solidFill>
                  <a:srgbClr val="888888"/>
                </a:solidFill>
                <a:latin typeface="Calibri"/>
                <a:ea typeface="Calibri"/>
                <a:cs typeface="Calibri"/>
                <a:sym typeface="Calibri"/>
              </a:rPr>
              <a:t>This material has been reproduced and communicated to you by or on behalf of the SAE Institute Pty Ltd pursuant to Part VB of the </a:t>
            </a:r>
            <a:r>
              <a:rPr lang="en-US" sz="1760" b="0" i="1" u="none" strike="noStrike" cap="none">
                <a:solidFill>
                  <a:srgbClr val="888888"/>
                </a:solidFill>
                <a:latin typeface="Calibri"/>
                <a:ea typeface="Calibri"/>
                <a:cs typeface="Calibri"/>
                <a:sym typeface="Calibri"/>
              </a:rPr>
              <a:t>Copyright Act 1968 </a:t>
            </a:r>
            <a:r>
              <a:rPr lang="en-US" sz="1760" b="0" i="0" u="none" strike="noStrike" cap="none">
                <a:solidFill>
                  <a:srgbClr val="888888"/>
                </a:solidFill>
                <a:latin typeface="Calibri"/>
                <a:ea typeface="Calibri"/>
                <a:cs typeface="Calibri"/>
                <a:sym typeface="Calibri"/>
              </a:rPr>
              <a:t>(the Act).</a:t>
            </a:r>
            <a:endParaRPr sz="1760" b="0" i="0" u="none" strike="noStrike" cap="none">
              <a:solidFill>
                <a:srgbClr val="888888"/>
              </a:solidFill>
              <a:latin typeface="Calibri"/>
              <a:ea typeface="Calibri"/>
              <a:cs typeface="Calibri"/>
              <a:sym typeface="Calibri"/>
            </a:endParaRPr>
          </a:p>
          <a:p>
            <a:pPr marL="118871" marR="0" lvl="0" indent="0" algn="ctr" rtl="0">
              <a:lnSpc>
                <a:spcPct val="80000"/>
              </a:lnSpc>
              <a:spcBef>
                <a:spcPts val="352"/>
              </a:spcBef>
              <a:spcAft>
                <a:spcPts val="0"/>
              </a:spcAft>
              <a:buClr>
                <a:srgbClr val="888888"/>
              </a:buClr>
              <a:buSzPts val="1760"/>
              <a:buFont typeface="Arial"/>
              <a:buNone/>
            </a:pPr>
            <a:r>
              <a:rPr lang="en-US" sz="1760" b="0" i="0" u="none" strike="noStrike" cap="none">
                <a:solidFill>
                  <a:srgbClr val="888888"/>
                </a:solidFill>
                <a:latin typeface="Calibri"/>
                <a:ea typeface="Calibri"/>
                <a:cs typeface="Calibri"/>
                <a:sym typeface="Calibri"/>
              </a:rPr>
              <a:t> </a:t>
            </a:r>
            <a:endParaRPr sz="1760" b="0" i="0" u="none" strike="noStrike" cap="none">
              <a:solidFill>
                <a:srgbClr val="888888"/>
              </a:solidFill>
              <a:latin typeface="Calibri"/>
              <a:ea typeface="Calibri"/>
              <a:cs typeface="Calibri"/>
              <a:sym typeface="Calibri"/>
            </a:endParaRPr>
          </a:p>
          <a:p>
            <a:pPr marL="118871" marR="0" lvl="0" indent="0" algn="ctr" rtl="0">
              <a:lnSpc>
                <a:spcPct val="80000"/>
              </a:lnSpc>
              <a:spcBef>
                <a:spcPts val="352"/>
              </a:spcBef>
              <a:spcAft>
                <a:spcPts val="0"/>
              </a:spcAft>
              <a:buClr>
                <a:srgbClr val="888888"/>
              </a:buClr>
              <a:buSzPts val="1760"/>
              <a:buFont typeface="Arial"/>
              <a:buNone/>
            </a:pPr>
            <a:r>
              <a:rPr lang="en-US" sz="1760" b="0" i="0" u="none" strike="noStrike" cap="none">
                <a:solidFill>
                  <a:srgbClr val="888888"/>
                </a:solidFill>
                <a:latin typeface="Calibri"/>
                <a:ea typeface="Calibri"/>
                <a:cs typeface="Calibri"/>
                <a:sym typeface="Calibri"/>
              </a:rPr>
              <a:t>The material in this communication may be subject to copyright under the Act. Any further reproduction or communication of this material by you may be the subject of copyright protection under the Act.</a:t>
            </a:r>
            <a:endParaRPr sz="1760" b="0" i="0" u="none" strike="noStrike" cap="none">
              <a:solidFill>
                <a:srgbClr val="888888"/>
              </a:solidFill>
              <a:latin typeface="Calibri"/>
              <a:ea typeface="Calibri"/>
              <a:cs typeface="Calibri"/>
              <a:sym typeface="Calibri"/>
            </a:endParaRPr>
          </a:p>
          <a:p>
            <a:pPr marL="118871" marR="0" lvl="0" indent="0" algn="ctr" rtl="0">
              <a:lnSpc>
                <a:spcPct val="80000"/>
              </a:lnSpc>
              <a:spcBef>
                <a:spcPts val="352"/>
              </a:spcBef>
              <a:spcAft>
                <a:spcPts val="0"/>
              </a:spcAft>
              <a:buClr>
                <a:srgbClr val="888888"/>
              </a:buClr>
              <a:buSzPts val="1760"/>
              <a:buFont typeface="Arial"/>
              <a:buNone/>
            </a:pPr>
            <a:r>
              <a:rPr lang="en-US" sz="1760" b="0" i="0" u="none" strike="noStrike" cap="none">
                <a:solidFill>
                  <a:srgbClr val="888888"/>
                </a:solidFill>
                <a:latin typeface="Calibri"/>
                <a:ea typeface="Calibri"/>
                <a:cs typeface="Calibri"/>
                <a:sym typeface="Calibri"/>
              </a:rPr>
              <a:t> </a:t>
            </a:r>
            <a:endParaRPr sz="1760" b="0" i="0" u="none" strike="noStrike" cap="none">
              <a:solidFill>
                <a:srgbClr val="888888"/>
              </a:solidFill>
              <a:latin typeface="Calibri"/>
              <a:ea typeface="Calibri"/>
              <a:cs typeface="Calibri"/>
              <a:sym typeface="Calibri"/>
            </a:endParaRPr>
          </a:p>
          <a:p>
            <a:pPr marL="118871" marR="0" lvl="0" indent="0" algn="ctr" rtl="0">
              <a:lnSpc>
                <a:spcPct val="80000"/>
              </a:lnSpc>
              <a:spcBef>
                <a:spcPts val="352"/>
              </a:spcBef>
              <a:spcAft>
                <a:spcPts val="0"/>
              </a:spcAft>
              <a:buClr>
                <a:srgbClr val="888888"/>
              </a:buClr>
              <a:buSzPts val="1760"/>
              <a:buFont typeface="Arial"/>
              <a:buNone/>
            </a:pPr>
            <a:r>
              <a:rPr lang="en-US" sz="1760" b="0" i="0" u="none" strike="noStrike" cap="none">
                <a:solidFill>
                  <a:srgbClr val="888888"/>
                </a:solidFill>
                <a:latin typeface="Calibri"/>
                <a:ea typeface="Calibri"/>
                <a:cs typeface="Calibri"/>
                <a:sym typeface="Calibri"/>
              </a:rPr>
              <a:t>Do not remove this notice.</a:t>
            </a:r>
            <a:endParaRPr sz="1760" b="0" i="0" u="none" strike="noStrike" cap="none">
              <a:solidFill>
                <a:srgbClr val="888888"/>
              </a:solidFill>
              <a:latin typeface="Calibri"/>
              <a:ea typeface="Calibri"/>
              <a:cs typeface="Calibri"/>
              <a:sym typeface="Calibri"/>
            </a:endParaRPr>
          </a:p>
          <a:p>
            <a:pPr marL="0" marR="0" lvl="0" indent="0" algn="ctr" rtl="0">
              <a:lnSpc>
                <a:spcPct val="80000"/>
              </a:lnSpc>
              <a:spcBef>
                <a:spcPts val="352"/>
              </a:spcBef>
              <a:spcAft>
                <a:spcPts val="0"/>
              </a:spcAft>
              <a:buClr>
                <a:srgbClr val="888888"/>
              </a:buClr>
              <a:buSzPts val="1760"/>
              <a:buFont typeface="Arial"/>
              <a:buNone/>
            </a:pPr>
            <a:endParaRPr sz="1760" b="0" i="0" u="none" strike="noStrike" cap="none">
              <a:solidFill>
                <a:srgbClr val="88888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Shape 37"/>
          <p:cNvSpPr txBox="1"/>
          <p:nvPr/>
        </p:nvSpPr>
        <p:spPr>
          <a:xfrm>
            <a:off x="152400" y="875700"/>
            <a:ext cx="8823300" cy="563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AU" sz="3000" b="1" dirty="0">
                <a:solidFill>
                  <a:schemeClr val="dk1"/>
                </a:solidFill>
                <a:latin typeface="Calibri"/>
                <a:ea typeface="Calibri"/>
                <a:cs typeface="Calibri"/>
                <a:sym typeface="Calibri"/>
              </a:rPr>
              <a:t>GPG 210</a:t>
            </a:r>
            <a:endParaRPr sz="3000" b="1" dirty="0">
              <a:solidFill>
                <a:schemeClr val="dk1"/>
              </a:solidFill>
              <a:latin typeface="Calibri"/>
              <a:ea typeface="Calibri"/>
              <a:cs typeface="Calibri"/>
              <a:sym typeface="Calibri"/>
            </a:endParaRPr>
          </a:p>
          <a:p>
            <a:pPr lvl="0" algn="ctr"/>
            <a:r>
              <a:rPr lang="en-US" sz="4800" b="1" dirty="0">
                <a:solidFill>
                  <a:srgbClr val="FF0000"/>
                </a:solidFill>
                <a:latin typeface="Calibri"/>
                <a:ea typeface="Calibri"/>
                <a:cs typeface="Calibri"/>
                <a:sym typeface="Calibri"/>
              </a:rPr>
              <a:t>Introduction to </a:t>
            </a:r>
          </a:p>
          <a:p>
            <a:pPr lvl="0" algn="ctr"/>
            <a:r>
              <a:rPr lang="en-US" sz="4800" b="1" dirty="0">
                <a:solidFill>
                  <a:srgbClr val="FF0000"/>
                </a:solidFill>
                <a:latin typeface="Calibri"/>
                <a:ea typeface="Calibri"/>
                <a:cs typeface="Calibri"/>
                <a:sym typeface="Calibri"/>
              </a:rPr>
              <a:t>Unreal Engine</a:t>
            </a:r>
          </a:p>
          <a:p>
            <a:pPr lvl="0" algn="ctr"/>
            <a:r>
              <a:rPr lang="en-US" sz="2400" b="1" dirty="0">
                <a:solidFill>
                  <a:schemeClr val="dk1"/>
                </a:solidFill>
                <a:latin typeface="Calibri"/>
                <a:ea typeface="Calibri"/>
                <a:cs typeface="Calibri"/>
                <a:sym typeface="Calibri"/>
              </a:rPr>
              <a:t>Week 01</a:t>
            </a:r>
            <a:endParaRPr sz="2400" b="1" dirty="0">
              <a:solidFill>
                <a:schemeClr val="dk1"/>
              </a:solidFill>
              <a:latin typeface="Calibri"/>
              <a:ea typeface="Calibri"/>
              <a:cs typeface="Calibri"/>
              <a:sym typeface="Calibri"/>
            </a:endParaRPr>
          </a:p>
          <a:p>
            <a:pPr marL="0" lvl="0" indent="0" algn="ctr" rtl="0">
              <a:spcBef>
                <a:spcPts val="0"/>
              </a:spcBef>
              <a:spcAft>
                <a:spcPts val="0"/>
              </a:spcAft>
              <a:buNone/>
            </a:pPr>
            <a:endParaRPr sz="2400" b="1" dirty="0">
              <a:solidFill>
                <a:schemeClr val="dk1"/>
              </a:solidFill>
              <a:latin typeface="Calibri"/>
              <a:ea typeface="Calibri"/>
              <a:cs typeface="Calibri"/>
              <a:sym typeface="Calibri"/>
            </a:endParaRPr>
          </a:p>
          <a:p>
            <a:pPr marL="0" lvl="0" indent="0" algn="ctr" rtl="0">
              <a:spcBef>
                <a:spcPts val="0"/>
              </a:spcBef>
              <a:spcAft>
                <a:spcPts val="0"/>
              </a:spcAft>
              <a:buNone/>
            </a:pPr>
            <a:endParaRPr sz="2400" b="1" dirty="0">
              <a:solidFill>
                <a:schemeClr val="dk1"/>
              </a:solidFill>
              <a:latin typeface="Calibri"/>
              <a:ea typeface="Calibri"/>
              <a:cs typeface="Calibri"/>
              <a:sym typeface="Calibri"/>
            </a:endParaRPr>
          </a:p>
          <a:p>
            <a:pPr marL="0" lvl="0" indent="0" algn="ctr" rtl="0">
              <a:spcBef>
                <a:spcPts val="0"/>
              </a:spcBef>
              <a:spcAft>
                <a:spcPts val="0"/>
              </a:spcAft>
              <a:buNone/>
            </a:pPr>
            <a:r>
              <a:rPr lang="en-AU" sz="1800" dirty="0">
                <a:solidFill>
                  <a:schemeClr val="dk1"/>
                </a:solidFill>
                <a:latin typeface="Calibri"/>
                <a:ea typeface="Calibri"/>
                <a:cs typeface="Calibri"/>
                <a:sym typeface="Calibri"/>
              </a:rPr>
              <a:t>Cliff Sharif</a:t>
            </a:r>
          </a:p>
          <a:p>
            <a:pPr lvl="0" algn="ctr"/>
            <a:r>
              <a:rPr lang="en-AU" sz="1800" dirty="0">
                <a:solidFill>
                  <a:schemeClr val="dk1"/>
                </a:solidFill>
                <a:latin typeface="Calibri"/>
                <a:ea typeface="Calibri"/>
                <a:cs typeface="Calibri"/>
                <a:sym typeface="Calibri"/>
              </a:rPr>
              <a:t>c.shariff@sae.edu</a:t>
            </a:r>
            <a:endParaRPr sz="1800" dirty="0">
              <a:solidFill>
                <a:schemeClr val="dk1"/>
              </a:solidFill>
              <a:latin typeface="Calibri"/>
              <a:ea typeface="Calibri"/>
              <a:cs typeface="Calibri"/>
              <a:sym typeface="Calibri"/>
            </a:endParaRPr>
          </a:p>
        </p:txBody>
      </p:sp>
      <p:sp>
        <p:nvSpPr>
          <p:cNvPr id="38" name="Shape 38"/>
          <p:cNvSpPr txBox="1"/>
          <p:nvPr/>
        </p:nvSpPr>
        <p:spPr>
          <a:xfrm>
            <a:off x="0" y="6329400"/>
            <a:ext cx="4937400" cy="528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Clr>
                <a:schemeClr val="dk1"/>
              </a:buClr>
              <a:buSzPts val="1100"/>
              <a:buFont typeface="Arial"/>
              <a:buNone/>
            </a:pPr>
            <a:r>
              <a:rPr lang="en-US" sz="1800" b="1" dirty="0">
                <a:solidFill>
                  <a:schemeClr val="dk1"/>
                </a:solidFill>
                <a:latin typeface="Calibri"/>
                <a:ea typeface="Calibri"/>
                <a:cs typeface="Calibri"/>
                <a:sym typeface="Calibri"/>
              </a:rPr>
              <a:t>GPG 210 – Game Programming Studio 1</a:t>
            </a:r>
            <a:endParaRPr sz="1800" b="1" dirty="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Shape 43"/>
          <p:cNvSpPr txBox="1">
            <a:spLocks noGrp="1"/>
          </p:cNvSpPr>
          <p:nvPr>
            <p:ph type="subTitle" idx="1"/>
          </p:nvPr>
        </p:nvSpPr>
        <p:spPr>
          <a:xfrm>
            <a:off x="623975" y="0"/>
            <a:ext cx="8350500" cy="887700"/>
          </a:xfrm>
          <a:prstGeom prst="rect">
            <a:avLst/>
          </a:prstGeom>
        </p:spPr>
        <p:txBody>
          <a:bodyPr spcFirstLastPara="1" wrap="square" lIns="91425" tIns="91425" rIns="91425" bIns="91425" anchor="b" anchorCtr="0">
            <a:noAutofit/>
          </a:bodyPr>
          <a:lstStyle/>
          <a:p>
            <a:pPr marL="0" lvl="0" indent="0">
              <a:spcBef>
                <a:spcPts val="640"/>
              </a:spcBef>
              <a:spcAft>
                <a:spcPts val="0"/>
              </a:spcAft>
              <a:buNone/>
            </a:pPr>
            <a:r>
              <a:rPr lang="en-GB" dirty="0"/>
              <a:t> </a:t>
            </a:r>
            <a:endParaRPr dirty="0"/>
          </a:p>
        </p:txBody>
      </p:sp>
      <p:sp>
        <p:nvSpPr>
          <p:cNvPr id="44" name="Shape 44"/>
          <p:cNvSpPr txBox="1">
            <a:spLocks noGrp="1"/>
          </p:cNvSpPr>
          <p:nvPr>
            <p:ph type="body" idx="2"/>
          </p:nvPr>
        </p:nvSpPr>
        <p:spPr>
          <a:xfrm>
            <a:off x="142600" y="887700"/>
            <a:ext cx="8832000" cy="4701250"/>
          </a:xfrm>
          <a:prstGeom prst="rect">
            <a:avLst/>
          </a:prstGeom>
        </p:spPr>
        <p:txBody>
          <a:bodyPr spcFirstLastPara="1" wrap="square" lIns="91425" tIns="91425" rIns="91425" bIns="91425" anchor="t" anchorCtr="0">
            <a:noAutofit/>
          </a:bodyPr>
          <a:lstStyle/>
          <a:p>
            <a:pPr marL="0" lvl="0" indent="0" algn="ctr">
              <a:buNone/>
            </a:pPr>
            <a:endParaRPr lang="en-AU" dirty="0"/>
          </a:p>
          <a:p>
            <a:pPr marL="0" lvl="0" indent="0" algn="ctr">
              <a:buNone/>
            </a:pPr>
            <a:r>
              <a:rPr lang="en-AU" dirty="0"/>
              <a:t>The Unreal Engine is a source-available game engine developed by Epic Games, first showcased in the 1998 first-person shooter game Unreal. </a:t>
            </a:r>
          </a:p>
          <a:p>
            <a:pPr marL="0" lvl="0" indent="0" algn="ctr">
              <a:buNone/>
            </a:pPr>
            <a:endParaRPr lang="en-AU" sz="2400" dirty="0"/>
          </a:p>
          <a:p>
            <a:pPr marL="0" lvl="0" indent="0" algn="ctr">
              <a:buNone/>
            </a:pPr>
            <a:endParaRPr lang="en-AU" sz="2400" dirty="0"/>
          </a:p>
          <a:p>
            <a:pPr marL="0" lvl="0" indent="0">
              <a:buNone/>
            </a:pPr>
            <a:endParaRPr lang="en-AU" sz="2400" dirty="0"/>
          </a:p>
          <a:p>
            <a:pPr marL="0" lvl="0" indent="0">
              <a:buNone/>
            </a:pPr>
            <a:endParaRPr lang="en-AU" sz="2400" dirty="0"/>
          </a:p>
          <a:p>
            <a:pPr marL="0" lvl="0" indent="0">
              <a:buNone/>
            </a:pPr>
            <a:endParaRPr lang="en-AU" sz="2400" dirty="0"/>
          </a:p>
          <a:p>
            <a:pPr marL="0" lvl="0" indent="0">
              <a:buNone/>
            </a:pPr>
            <a:endParaRPr lang="en-AU" sz="2400" dirty="0"/>
          </a:p>
          <a:p>
            <a:pPr marL="0" lvl="0" indent="0">
              <a:buNone/>
            </a:pPr>
            <a:endParaRPr lang="en-GB" sz="2400" dirty="0"/>
          </a:p>
          <a:p>
            <a:pPr marL="0" lvl="0" indent="0">
              <a:buNone/>
            </a:pPr>
            <a:endParaRPr lang="en-AU" sz="2000" dirty="0"/>
          </a:p>
        </p:txBody>
      </p:sp>
      <p:pic>
        <p:nvPicPr>
          <p:cNvPr id="4" name="Picture 3">
            <a:extLst>
              <a:ext uri="{FF2B5EF4-FFF2-40B4-BE49-F238E27FC236}">
                <a16:creationId xmlns:a16="http://schemas.microsoft.com/office/drawing/2014/main" id="{1B539407-EA38-4735-B5C8-0B569D2CBFBC}"/>
              </a:ext>
            </a:extLst>
          </p:cNvPr>
          <p:cNvPicPr>
            <a:picLocks noChangeAspect="1"/>
          </p:cNvPicPr>
          <p:nvPr/>
        </p:nvPicPr>
        <p:blipFill>
          <a:blip r:embed="rId3"/>
          <a:stretch>
            <a:fillRect/>
          </a:stretch>
        </p:blipFill>
        <p:spPr>
          <a:xfrm>
            <a:off x="3480618" y="3038264"/>
            <a:ext cx="2340080" cy="255068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Shape 43"/>
          <p:cNvSpPr txBox="1">
            <a:spLocks noGrp="1"/>
          </p:cNvSpPr>
          <p:nvPr>
            <p:ph type="subTitle" idx="1"/>
          </p:nvPr>
        </p:nvSpPr>
        <p:spPr>
          <a:xfrm>
            <a:off x="623975" y="0"/>
            <a:ext cx="8350500" cy="887700"/>
          </a:xfrm>
          <a:prstGeom prst="rect">
            <a:avLst/>
          </a:prstGeom>
        </p:spPr>
        <p:txBody>
          <a:bodyPr spcFirstLastPara="1" wrap="square" lIns="91425" tIns="91425" rIns="91425" bIns="91425" anchor="b" anchorCtr="0">
            <a:noAutofit/>
          </a:bodyPr>
          <a:lstStyle/>
          <a:p>
            <a:pPr marL="0" lvl="0" indent="0">
              <a:spcBef>
                <a:spcPts val="640"/>
              </a:spcBef>
              <a:spcAft>
                <a:spcPts val="0"/>
              </a:spcAft>
              <a:buNone/>
            </a:pPr>
            <a:r>
              <a:rPr lang="en-GB" dirty="0"/>
              <a:t> </a:t>
            </a:r>
            <a:endParaRPr dirty="0"/>
          </a:p>
        </p:txBody>
      </p:sp>
      <p:sp>
        <p:nvSpPr>
          <p:cNvPr id="44" name="Shape 44"/>
          <p:cNvSpPr txBox="1">
            <a:spLocks noGrp="1"/>
          </p:cNvSpPr>
          <p:nvPr>
            <p:ph type="body" idx="2"/>
          </p:nvPr>
        </p:nvSpPr>
        <p:spPr>
          <a:xfrm>
            <a:off x="142600" y="887700"/>
            <a:ext cx="4773529" cy="5434442"/>
          </a:xfrm>
          <a:prstGeom prst="rect">
            <a:avLst/>
          </a:prstGeom>
        </p:spPr>
        <p:txBody>
          <a:bodyPr spcFirstLastPara="1" wrap="square" lIns="91425" tIns="91425" rIns="91425" bIns="91425" anchor="t" anchorCtr="0">
            <a:noAutofit/>
          </a:bodyPr>
          <a:lstStyle/>
          <a:p>
            <a:pPr marL="0" lvl="0" indent="0">
              <a:spcBef>
                <a:spcPts val="0"/>
              </a:spcBef>
              <a:buNone/>
            </a:pPr>
            <a:r>
              <a:rPr lang="en-AU" sz="2400" b="1" dirty="0">
                <a:solidFill>
                  <a:schemeClr val="accent1">
                    <a:lumMod val="75000"/>
                  </a:schemeClr>
                </a:solidFill>
                <a:latin typeface="+mn-lt"/>
              </a:rPr>
              <a:t>Level Editor</a:t>
            </a:r>
          </a:p>
          <a:p>
            <a:pPr marL="0" lvl="0" indent="0">
              <a:spcBef>
                <a:spcPts val="0"/>
              </a:spcBef>
              <a:buNone/>
            </a:pPr>
            <a:r>
              <a:rPr lang="en-AU" sz="2400" b="1" dirty="0">
                <a:solidFill>
                  <a:schemeClr val="accent1">
                    <a:lumMod val="75000"/>
                  </a:schemeClr>
                </a:solidFill>
                <a:latin typeface="+mn-lt"/>
              </a:rPr>
              <a:t>Material Editor</a:t>
            </a:r>
          </a:p>
          <a:p>
            <a:pPr marL="0" lvl="0" indent="0">
              <a:spcBef>
                <a:spcPts val="0"/>
              </a:spcBef>
              <a:buNone/>
            </a:pPr>
            <a:r>
              <a:rPr lang="en-AU" sz="2400" b="1" dirty="0">
                <a:solidFill>
                  <a:schemeClr val="accent1">
                    <a:lumMod val="75000"/>
                  </a:schemeClr>
                </a:solidFill>
                <a:latin typeface="+mn-lt"/>
              </a:rPr>
              <a:t>Blueprint Editor</a:t>
            </a:r>
          </a:p>
          <a:p>
            <a:pPr marL="0" lvl="0" indent="0">
              <a:spcBef>
                <a:spcPts val="0"/>
              </a:spcBef>
              <a:buNone/>
            </a:pPr>
            <a:r>
              <a:rPr lang="en-AU" sz="2400" dirty="0">
                <a:latin typeface="+mn-lt"/>
              </a:rPr>
              <a:t>Behaviour Tree Editor </a:t>
            </a:r>
            <a:r>
              <a:rPr lang="en-AU" sz="1400" dirty="0">
                <a:solidFill>
                  <a:srgbClr val="000000"/>
                </a:solidFill>
                <a:latin typeface="Arial"/>
              </a:rPr>
              <a:t>(AI)</a:t>
            </a:r>
            <a:endParaRPr lang="en-AU" sz="2400" dirty="0">
              <a:latin typeface="+mn-lt"/>
            </a:endParaRPr>
          </a:p>
          <a:p>
            <a:pPr marL="0" lvl="0" indent="0">
              <a:spcBef>
                <a:spcPts val="0"/>
              </a:spcBef>
              <a:buNone/>
            </a:pPr>
            <a:r>
              <a:rPr lang="en-AU" sz="2400" dirty="0">
                <a:latin typeface="+mn-lt"/>
              </a:rPr>
              <a:t>Persona Editor</a:t>
            </a:r>
          </a:p>
          <a:p>
            <a:pPr marL="0" lvl="0" indent="0">
              <a:spcBef>
                <a:spcPts val="0"/>
              </a:spcBef>
              <a:buNone/>
            </a:pPr>
            <a:r>
              <a:rPr lang="en-AU" sz="2400" dirty="0">
                <a:latin typeface="+mn-lt"/>
              </a:rPr>
              <a:t>Cascade Editor </a:t>
            </a:r>
            <a:r>
              <a:rPr lang="en-AU" sz="1400" dirty="0">
                <a:latin typeface="+mn-lt"/>
              </a:rPr>
              <a:t>(Particle Systems)</a:t>
            </a:r>
          </a:p>
          <a:p>
            <a:pPr marL="0" lvl="0" indent="0">
              <a:spcBef>
                <a:spcPts val="0"/>
              </a:spcBef>
              <a:buNone/>
            </a:pPr>
            <a:r>
              <a:rPr lang="en-AU" sz="2400" b="1" dirty="0">
                <a:solidFill>
                  <a:schemeClr val="accent1">
                    <a:lumMod val="75000"/>
                  </a:schemeClr>
                </a:solidFill>
                <a:latin typeface="+mn-lt"/>
              </a:rPr>
              <a:t>UMG UI Editor</a:t>
            </a:r>
          </a:p>
          <a:p>
            <a:pPr marL="0" lvl="0" indent="0">
              <a:spcBef>
                <a:spcPts val="0"/>
              </a:spcBef>
              <a:buNone/>
            </a:pPr>
            <a:r>
              <a:rPr lang="en-AU" sz="2400" dirty="0">
                <a:latin typeface="+mn-lt"/>
              </a:rPr>
              <a:t>Matinee Editor</a:t>
            </a:r>
          </a:p>
          <a:p>
            <a:pPr marL="0" lvl="0" indent="0">
              <a:spcBef>
                <a:spcPts val="0"/>
              </a:spcBef>
              <a:buNone/>
            </a:pPr>
            <a:r>
              <a:rPr lang="en-AU" sz="2400" dirty="0">
                <a:latin typeface="+mn-lt"/>
              </a:rPr>
              <a:t>Sound Cue Editor</a:t>
            </a:r>
          </a:p>
          <a:p>
            <a:pPr marL="0" lvl="0" indent="0">
              <a:spcBef>
                <a:spcPts val="0"/>
              </a:spcBef>
              <a:buNone/>
            </a:pPr>
            <a:r>
              <a:rPr lang="en-AU" sz="2400" dirty="0">
                <a:latin typeface="+mn-lt"/>
              </a:rPr>
              <a:t>Paper2D Sprite Editor</a:t>
            </a:r>
          </a:p>
          <a:p>
            <a:pPr marL="0" lvl="0" indent="0">
              <a:spcBef>
                <a:spcPts val="0"/>
              </a:spcBef>
              <a:buNone/>
            </a:pPr>
            <a:r>
              <a:rPr lang="en-AU" sz="2400" dirty="0">
                <a:latin typeface="+mn-lt"/>
              </a:rPr>
              <a:t>Paper2D Flipbook Editor</a:t>
            </a:r>
          </a:p>
          <a:p>
            <a:pPr marL="0" lvl="0" indent="0">
              <a:spcBef>
                <a:spcPts val="0"/>
              </a:spcBef>
              <a:buNone/>
            </a:pPr>
            <a:r>
              <a:rPr lang="en-AU" sz="2400" dirty="0">
                <a:latin typeface="+mn-lt"/>
              </a:rPr>
              <a:t>Physics Asset Tool Editor</a:t>
            </a:r>
          </a:p>
          <a:p>
            <a:pPr marL="0" lvl="0" indent="0">
              <a:spcBef>
                <a:spcPts val="0"/>
              </a:spcBef>
              <a:buNone/>
            </a:pPr>
            <a:r>
              <a:rPr lang="en-AU" sz="2400" dirty="0">
                <a:latin typeface="+mn-lt"/>
              </a:rPr>
              <a:t>Static Mesh Editor</a:t>
            </a:r>
          </a:p>
          <a:p>
            <a:pPr marL="0" lvl="0" indent="0">
              <a:spcBef>
                <a:spcPts val="0"/>
              </a:spcBef>
              <a:buNone/>
            </a:pPr>
            <a:r>
              <a:rPr lang="en-AU" sz="2400" dirty="0">
                <a:latin typeface="+mn-lt"/>
              </a:rPr>
              <a:t>Media Player Editor</a:t>
            </a:r>
          </a:p>
        </p:txBody>
      </p:sp>
      <p:pic>
        <p:nvPicPr>
          <p:cNvPr id="3" name="Picture 2">
            <a:extLst>
              <a:ext uri="{FF2B5EF4-FFF2-40B4-BE49-F238E27FC236}">
                <a16:creationId xmlns:a16="http://schemas.microsoft.com/office/drawing/2014/main" id="{0E7A396F-C1EA-4C6E-81DA-D3F00B5B26D7}"/>
              </a:ext>
            </a:extLst>
          </p:cNvPr>
          <p:cNvPicPr>
            <a:picLocks noChangeAspect="1"/>
          </p:cNvPicPr>
          <p:nvPr/>
        </p:nvPicPr>
        <p:blipFill>
          <a:blip r:embed="rId3"/>
          <a:stretch>
            <a:fillRect/>
          </a:stretch>
        </p:blipFill>
        <p:spPr>
          <a:xfrm>
            <a:off x="3996195" y="1058870"/>
            <a:ext cx="4978279" cy="3149336"/>
          </a:xfrm>
          <a:prstGeom prst="rect">
            <a:avLst/>
          </a:prstGeom>
        </p:spPr>
      </p:pic>
      <p:pic>
        <p:nvPicPr>
          <p:cNvPr id="6" name="Picture 5">
            <a:extLst>
              <a:ext uri="{FF2B5EF4-FFF2-40B4-BE49-F238E27FC236}">
                <a16:creationId xmlns:a16="http://schemas.microsoft.com/office/drawing/2014/main" id="{4C5D8FA3-EC9B-4EDE-9088-3AC37A22B896}"/>
              </a:ext>
            </a:extLst>
          </p:cNvPr>
          <p:cNvPicPr>
            <a:picLocks noChangeAspect="1"/>
          </p:cNvPicPr>
          <p:nvPr/>
        </p:nvPicPr>
        <p:blipFill>
          <a:blip r:embed="rId4"/>
          <a:stretch>
            <a:fillRect/>
          </a:stretch>
        </p:blipFill>
        <p:spPr>
          <a:xfrm>
            <a:off x="3925718" y="4788310"/>
            <a:ext cx="2156801" cy="1705002"/>
          </a:xfrm>
          <a:prstGeom prst="rect">
            <a:avLst/>
          </a:prstGeom>
        </p:spPr>
      </p:pic>
      <p:pic>
        <p:nvPicPr>
          <p:cNvPr id="8" name="Picture 7">
            <a:extLst>
              <a:ext uri="{FF2B5EF4-FFF2-40B4-BE49-F238E27FC236}">
                <a16:creationId xmlns:a16="http://schemas.microsoft.com/office/drawing/2014/main" id="{D13A1469-9A65-426D-B5CA-85AD9B86BF39}"/>
              </a:ext>
            </a:extLst>
          </p:cNvPr>
          <p:cNvPicPr>
            <a:picLocks noChangeAspect="1"/>
          </p:cNvPicPr>
          <p:nvPr/>
        </p:nvPicPr>
        <p:blipFill>
          <a:blip r:embed="rId5"/>
          <a:stretch>
            <a:fillRect/>
          </a:stretch>
        </p:blipFill>
        <p:spPr>
          <a:xfrm>
            <a:off x="5421152" y="3837654"/>
            <a:ext cx="3048299" cy="1901312"/>
          </a:xfrm>
          <a:prstGeom prst="rect">
            <a:avLst/>
          </a:prstGeom>
        </p:spPr>
      </p:pic>
    </p:spTree>
    <p:extLst>
      <p:ext uri="{BB962C8B-B14F-4D97-AF65-F5344CB8AC3E}">
        <p14:creationId xmlns:p14="http://schemas.microsoft.com/office/powerpoint/2010/main" val="725219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Shape 43"/>
          <p:cNvSpPr txBox="1">
            <a:spLocks noGrp="1"/>
          </p:cNvSpPr>
          <p:nvPr>
            <p:ph type="subTitle" idx="1"/>
          </p:nvPr>
        </p:nvSpPr>
        <p:spPr>
          <a:xfrm>
            <a:off x="623975" y="0"/>
            <a:ext cx="8350500" cy="887700"/>
          </a:xfrm>
          <a:prstGeom prst="rect">
            <a:avLst/>
          </a:prstGeom>
        </p:spPr>
        <p:txBody>
          <a:bodyPr spcFirstLastPara="1" wrap="square" lIns="91425" tIns="91425" rIns="91425" bIns="91425" anchor="b" anchorCtr="0">
            <a:noAutofit/>
          </a:bodyPr>
          <a:lstStyle/>
          <a:p>
            <a:pPr marL="0" lvl="0" indent="0">
              <a:spcBef>
                <a:spcPts val="640"/>
              </a:spcBef>
              <a:spcAft>
                <a:spcPts val="0"/>
              </a:spcAft>
              <a:buNone/>
            </a:pPr>
            <a:r>
              <a:rPr lang="en-GB" dirty="0"/>
              <a:t> </a:t>
            </a:r>
            <a:endParaRPr dirty="0"/>
          </a:p>
        </p:txBody>
      </p:sp>
      <p:sp>
        <p:nvSpPr>
          <p:cNvPr id="44" name="Shape 44"/>
          <p:cNvSpPr txBox="1">
            <a:spLocks noGrp="1"/>
          </p:cNvSpPr>
          <p:nvPr>
            <p:ph type="body" idx="2"/>
          </p:nvPr>
        </p:nvSpPr>
        <p:spPr>
          <a:xfrm>
            <a:off x="142600" y="887698"/>
            <a:ext cx="4095103" cy="5594013"/>
          </a:xfrm>
          <a:prstGeom prst="rect">
            <a:avLst/>
          </a:prstGeom>
        </p:spPr>
        <p:txBody>
          <a:bodyPr spcFirstLastPara="1" wrap="square" lIns="91425" tIns="91425" rIns="91425" bIns="91425" anchor="t" anchorCtr="0">
            <a:noAutofit/>
          </a:bodyPr>
          <a:lstStyle/>
          <a:p>
            <a:pPr marL="0" lvl="0" indent="0">
              <a:buNone/>
            </a:pPr>
            <a:r>
              <a:rPr lang="en-AU" sz="2000" dirty="0">
                <a:solidFill>
                  <a:schemeClr val="tx1"/>
                </a:solidFill>
              </a:rPr>
              <a:t>Unreal Engine provides two methods, </a:t>
            </a:r>
            <a:r>
              <a:rPr lang="en-AU" sz="2000" b="1" dirty="0">
                <a:solidFill>
                  <a:schemeClr val="accent1">
                    <a:lumMod val="75000"/>
                  </a:schemeClr>
                </a:solidFill>
              </a:rPr>
              <a:t>C++ and Blueprints Visual Scripting</a:t>
            </a:r>
            <a:r>
              <a:rPr lang="en-AU" sz="2000" b="1" dirty="0">
                <a:solidFill>
                  <a:schemeClr val="tx1"/>
                </a:solidFill>
              </a:rPr>
              <a:t>, </a:t>
            </a:r>
            <a:r>
              <a:rPr lang="en-AU" sz="2000" dirty="0">
                <a:solidFill>
                  <a:schemeClr val="tx1"/>
                </a:solidFill>
              </a:rPr>
              <a:t>to create new gameplay elements. </a:t>
            </a:r>
          </a:p>
          <a:p>
            <a:pPr marL="0" lvl="0" indent="0">
              <a:buNone/>
            </a:pPr>
            <a:endParaRPr lang="en-AU" sz="2000" dirty="0">
              <a:solidFill>
                <a:schemeClr val="tx1"/>
              </a:solidFill>
            </a:endParaRPr>
          </a:p>
          <a:p>
            <a:pPr marL="0" indent="0">
              <a:buNone/>
            </a:pPr>
            <a:r>
              <a:rPr lang="en-AU" sz="2000" dirty="0">
                <a:solidFill>
                  <a:schemeClr val="tx1"/>
                </a:solidFill>
              </a:rPr>
              <a:t>The </a:t>
            </a:r>
            <a:r>
              <a:rPr lang="en-AU" sz="2000" b="1" dirty="0">
                <a:solidFill>
                  <a:schemeClr val="accent1">
                    <a:lumMod val="75000"/>
                  </a:schemeClr>
                </a:solidFill>
              </a:rPr>
              <a:t>Blueprints Visual Scripting </a:t>
            </a:r>
            <a:r>
              <a:rPr lang="en-AU" sz="2000" dirty="0">
                <a:solidFill>
                  <a:schemeClr val="tx1"/>
                </a:solidFill>
              </a:rPr>
              <a:t>system in Unreal Engine is a complete gameplay scripting system based on the concept of using a node-based interface to create gameplay elements from within Unreal Editor. </a:t>
            </a:r>
          </a:p>
          <a:p>
            <a:pPr marL="0" lvl="0" indent="0">
              <a:buNone/>
            </a:pPr>
            <a:endParaRPr lang="en-AU" sz="2000" dirty="0">
              <a:solidFill>
                <a:schemeClr val="tx1"/>
              </a:solidFill>
            </a:endParaRPr>
          </a:p>
          <a:p>
            <a:pPr marL="0" lvl="0" indent="0">
              <a:buNone/>
            </a:pPr>
            <a:r>
              <a:rPr lang="en-AU" sz="2000" dirty="0">
                <a:solidFill>
                  <a:schemeClr val="tx1"/>
                </a:solidFill>
              </a:rPr>
              <a:t>Using </a:t>
            </a:r>
            <a:r>
              <a:rPr lang="en-AU" sz="2000" b="1" dirty="0">
                <a:solidFill>
                  <a:schemeClr val="accent1">
                    <a:lumMod val="75000"/>
                  </a:schemeClr>
                </a:solidFill>
              </a:rPr>
              <a:t>C++</a:t>
            </a:r>
            <a:r>
              <a:rPr lang="en-AU" sz="2000" dirty="0">
                <a:solidFill>
                  <a:schemeClr val="tx1"/>
                </a:solidFill>
              </a:rPr>
              <a:t>, programmers add the base gameplay systems that designers can then build upon or with to create the custom gameplay for a level or the game.</a:t>
            </a:r>
          </a:p>
          <a:p>
            <a:pPr marL="0" lvl="0" indent="0">
              <a:buNone/>
            </a:pPr>
            <a:endParaRPr lang="en-AU" sz="2000" dirty="0">
              <a:solidFill>
                <a:schemeClr val="tx1"/>
              </a:solidFill>
            </a:endParaRPr>
          </a:p>
          <a:p>
            <a:pPr marL="0" lvl="0" indent="0">
              <a:buNone/>
            </a:pPr>
            <a:endParaRPr lang="en-AU" sz="2000" dirty="0">
              <a:solidFill>
                <a:schemeClr val="tx1"/>
              </a:solidFill>
            </a:endParaRPr>
          </a:p>
          <a:p>
            <a:pPr marL="0" lvl="0" indent="0">
              <a:buNone/>
            </a:pPr>
            <a:endParaRPr lang="en-AU" sz="2000" dirty="0">
              <a:solidFill>
                <a:schemeClr val="tx1"/>
              </a:solidFill>
            </a:endParaRPr>
          </a:p>
          <a:p>
            <a:pPr marL="0" lvl="0" indent="0">
              <a:buNone/>
            </a:pPr>
            <a:endParaRPr lang="en-GB" sz="2000" dirty="0">
              <a:solidFill>
                <a:schemeClr val="tx1"/>
              </a:solidFill>
            </a:endParaRPr>
          </a:p>
          <a:p>
            <a:pPr marL="0" lvl="0" indent="0">
              <a:buNone/>
            </a:pPr>
            <a:endParaRPr lang="en-GB" sz="2000" dirty="0">
              <a:solidFill>
                <a:schemeClr val="tx1"/>
              </a:solidFill>
            </a:endParaRPr>
          </a:p>
        </p:txBody>
      </p:sp>
      <p:pic>
        <p:nvPicPr>
          <p:cNvPr id="4" name="Picture 3">
            <a:extLst>
              <a:ext uri="{FF2B5EF4-FFF2-40B4-BE49-F238E27FC236}">
                <a16:creationId xmlns:a16="http://schemas.microsoft.com/office/drawing/2014/main" id="{62A43814-F4E8-41AD-9207-342C8456DF16}"/>
              </a:ext>
            </a:extLst>
          </p:cNvPr>
          <p:cNvPicPr>
            <a:picLocks noChangeAspect="1"/>
          </p:cNvPicPr>
          <p:nvPr/>
        </p:nvPicPr>
        <p:blipFill>
          <a:blip r:embed="rId3"/>
          <a:stretch>
            <a:fillRect/>
          </a:stretch>
        </p:blipFill>
        <p:spPr>
          <a:xfrm>
            <a:off x="4919889" y="3343484"/>
            <a:ext cx="4095103" cy="3138227"/>
          </a:xfrm>
          <a:prstGeom prst="rect">
            <a:avLst/>
          </a:prstGeom>
        </p:spPr>
      </p:pic>
      <p:pic>
        <p:nvPicPr>
          <p:cNvPr id="7" name="Picture 6">
            <a:extLst>
              <a:ext uri="{FF2B5EF4-FFF2-40B4-BE49-F238E27FC236}">
                <a16:creationId xmlns:a16="http://schemas.microsoft.com/office/drawing/2014/main" id="{724EE32E-A8BA-4521-9655-53BBEA903FA6}"/>
              </a:ext>
            </a:extLst>
          </p:cNvPr>
          <p:cNvPicPr>
            <a:picLocks noChangeAspect="1"/>
          </p:cNvPicPr>
          <p:nvPr/>
        </p:nvPicPr>
        <p:blipFill>
          <a:blip r:embed="rId4"/>
          <a:stretch>
            <a:fillRect/>
          </a:stretch>
        </p:blipFill>
        <p:spPr>
          <a:xfrm>
            <a:off x="4572000" y="1341150"/>
            <a:ext cx="4442993" cy="1865147"/>
          </a:xfrm>
          <a:prstGeom prst="rect">
            <a:avLst/>
          </a:prstGeom>
        </p:spPr>
      </p:pic>
    </p:spTree>
    <p:extLst>
      <p:ext uri="{BB962C8B-B14F-4D97-AF65-F5344CB8AC3E}">
        <p14:creationId xmlns:p14="http://schemas.microsoft.com/office/powerpoint/2010/main" val="987780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Shape 43"/>
          <p:cNvSpPr txBox="1">
            <a:spLocks noGrp="1"/>
          </p:cNvSpPr>
          <p:nvPr>
            <p:ph type="subTitle" idx="1"/>
          </p:nvPr>
        </p:nvSpPr>
        <p:spPr>
          <a:xfrm>
            <a:off x="623975" y="0"/>
            <a:ext cx="8350500" cy="887700"/>
          </a:xfrm>
          <a:prstGeom prst="rect">
            <a:avLst/>
          </a:prstGeom>
        </p:spPr>
        <p:txBody>
          <a:bodyPr spcFirstLastPara="1" wrap="square" lIns="91425" tIns="91425" rIns="91425" bIns="91425" anchor="b" anchorCtr="0">
            <a:noAutofit/>
          </a:bodyPr>
          <a:lstStyle/>
          <a:p>
            <a:pPr marL="0" lvl="0" indent="0">
              <a:spcBef>
                <a:spcPts val="640"/>
              </a:spcBef>
              <a:spcAft>
                <a:spcPts val="0"/>
              </a:spcAft>
              <a:buNone/>
            </a:pPr>
            <a:r>
              <a:rPr lang="en-GB" dirty="0"/>
              <a:t> </a:t>
            </a:r>
            <a:endParaRPr dirty="0"/>
          </a:p>
        </p:txBody>
      </p:sp>
      <p:sp>
        <p:nvSpPr>
          <p:cNvPr id="44" name="Shape 44"/>
          <p:cNvSpPr txBox="1">
            <a:spLocks noGrp="1"/>
          </p:cNvSpPr>
          <p:nvPr>
            <p:ph type="body" idx="2"/>
          </p:nvPr>
        </p:nvSpPr>
        <p:spPr>
          <a:xfrm>
            <a:off x="142600" y="887700"/>
            <a:ext cx="3357684" cy="3664635"/>
          </a:xfrm>
          <a:prstGeom prst="rect">
            <a:avLst/>
          </a:prstGeom>
        </p:spPr>
        <p:txBody>
          <a:bodyPr spcFirstLastPara="1" wrap="square" lIns="91425" tIns="91425" rIns="91425" bIns="91425" anchor="t" anchorCtr="0">
            <a:noAutofit/>
          </a:bodyPr>
          <a:lstStyle/>
          <a:p>
            <a:pPr marL="0" lvl="0" indent="0">
              <a:buNone/>
            </a:pPr>
            <a:r>
              <a:rPr lang="en-AU" sz="2000" b="1" dirty="0">
                <a:solidFill>
                  <a:schemeClr val="accent1">
                    <a:lumMod val="75000"/>
                  </a:schemeClr>
                </a:solidFill>
              </a:rPr>
              <a:t>Material Editor</a:t>
            </a:r>
          </a:p>
          <a:p>
            <a:pPr marL="0" lvl="0" indent="0">
              <a:buNone/>
            </a:pPr>
            <a:r>
              <a:rPr lang="en-AU" sz="2000" dirty="0">
                <a:solidFill>
                  <a:schemeClr val="tx1"/>
                </a:solidFill>
              </a:rPr>
              <a:t>The Material Editor is a </a:t>
            </a:r>
            <a:br>
              <a:rPr lang="en-AU" sz="2000" dirty="0">
                <a:solidFill>
                  <a:schemeClr val="tx1"/>
                </a:solidFill>
              </a:rPr>
            </a:br>
            <a:r>
              <a:rPr lang="en-AU" sz="2000" b="1" dirty="0">
                <a:solidFill>
                  <a:schemeClr val="accent1">
                    <a:lumMod val="75000"/>
                  </a:schemeClr>
                </a:solidFill>
              </a:rPr>
              <a:t>node-based graph interface</a:t>
            </a:r>
            <a:r>
              <a:rPr lang="en-AU" sz="2000" dirty="0">
                <a:solidFill>
                  <a:schemeClr val="tx1"/>
                </a:solidFill>
              </a:rPr>
              <a:t/>
            </a:r>
            <a:br>
              <a:rPr lang="en-AU" sz="2000" dirty="0">
                <a:solidFill>
                  <a:schemeClr val="tx1"/>
                </a:solidFill>
              </a:rPr>
            </a:br>
            <a:r>
              <a:rPr lang="en-AU" sz="2000" dirty="0">
                <a:solidFill>
                  <a:schemeClr val="tx1"/>
                </a:solidFill>
              </a:rPr>
              <a:t>that enables you to create shaders that can be applied to your geometry, such as Static and Skeletal Meshes, or with other systems such as Cascade to create interesting materials.</a:t>
            </a:r>
          </a:p>
          <a:p>
            <a:pPr marL="0" lvl="0" indent="0">
              <a:buNone/>
            </a:pPr>
            <a:endParaRPr lang="en-AU" sz="2000" dirty="0">
              <a:solidFill>
                <a:srgbClr val="FF0000"/>
              </a:solidFill>
            </a:endParaRPr>
          </a:p>
          <a:p>
            <a:pPr marL="0" lvl="0" indent="0">
              <a:buNone/>
            </a:pPr>
            <a:endParaRPr lang="en-AU" sz="2000" dirty="0">
              <a:solidFill>
                <a:srgbClr val="FF0000"/>
              </a:solidFill>
            </a:endParaRPr>
          </a:p>
          <a:p>
            <a:pPr marL="0" lvl="0" indent="0">
              <a:buNone/>
            </a:pPr>
            <a:endParaRPr lang="en-GB" sz="2000" dirty="0">
              <a:solidFill>
                <a:srgbClr val="FF0000"/>
              </a:solidFill>
            </a:endParaRPr>
          </a:p>
          <a:p>
            <a:pPr marL="0" lvl="0" indent="0">
              <a:buNone/>
            </a:pPr>
            <a:endParaRPr lang="en-GB" sz="2000" dirty="0">
              <a:solidFill>
                <a:srgbClr val="FF0000"/>
              </a:solidFill>
            </a:endParaRPr>
          </a:p>
          <a:p>
            <a:pPr marL="0" lvl="0" indent="0">
              <a:buNone/>
            </a:pPr>
            <a:endParaRPr lang="en-AU" sz="2000" dirty="0">
              <a:solidFill>
                <a:srgbClr val="FF0000"/>
              </a:solidFill>
            </a:endParaRPr>
          </a:p>
          <a:p>
            <a:pPr marL="0" lvl="0" indent="0">
              <a:buNone/>
            </a:pPr>
            <a:endParaRPr lang="en-AU" sz="2000" dirty="0"/>
          </a:p>
          <a:p>
            <a:pPr marL="0" lvl="0" indent="0">
              <a:buNone/>
            </a:pPr>
            <a:endParaRPr lang="en-AU" sz="2000" dirty="0"/>
          </a:p>
          <a:p>
            <a:pPr marL="0" lvl="0" indent="0">
              <a:buNone/>
            </a:pPr>
            <a:endParaRPr lang="en-AU" sz="2000" dirty="0"/>
          </a:p>
          <a:p>
            <a:pPr marL="0" lvl="0" indent="0">
              <a:buNone/>
            </a:pPr>
            <a:endParaRPr lang="en-AU" sz="2000" dirty="0"/>
          </a:p>
          <a:p>
            <a:pPr marL="0" lvl="0" indent="0">
              <a:buNone/>
            </a:pPr>
            <a:endParaRPr lang="en-AU" sz="2000" dirty="0"/>
          </a:p>
          <a:p>
            <a:pPr marL="0" lvl="0" indent="0">
              <a:buNone/>
            </a:pPr>
            <a:endParaRPr lang="en-GB" sz="2000" dirty="0"/>
          </a:p>
          <a:p>
            <a:pPr marL="0" lvl="0" indent="0">
              <a:buNone/>
            </a:pPr>
            <a:endParaRPr lang="en-GB" sz="2000" dirty="0"/>
          </a:p>
          <a:p>
            <a:pPr marL="0" lvl="0" indent="0">
              <a:buNone/>
            </a:pPr>
            <a:endParaRPr lang="en-AU" sz="2000" dirty="0"/>
          </a:p>
        </p:txBody>
      </p:sp>
      <p:pic>
        <p:nvPicPr>
          <p:cNvPr id="6" name="Picture 5">
            <a:extLst>
              <a:ext uri="{FF2B5EF4-FFF2-40B4-BE49-F238E27FC236}">
                <a16:creationId xmlns:a16="http://schemas.microsoft.com/office/drawing/2014/main" id="{DEBA2D28-72A1-441F-A33B-25F3A60D09F2}"/>
              </a:ext>
            </a:extLst>
          </p:cNvPr>
          <p:cNvPicPr>
            <a:picLocks noChangeAspect="1"/>
          </p:cNvPicPr>
          <p:nvPr/>
        </p:nvPicPr>
        <p:blipFill>
          <a:blip r:embed="rId3"/>
          <a:stretch>
            <a:fillRect/>
          </a:stretch>
        </p:blipFill>
        <p:spPr>
          <a:xfrm>
            <a:off x="2538722" y="3691850"/>
            <a:ext cx="4689987" cy="2840048"/>
          </a:xfrm>
          <a:prstGeom prst="rect">
            <a:avLst/>
          </a:prstGeom>
        </p:spPr>
      </p:pic>
      <p:pic>
        <p:nvPicPr>
          <p:cNvPr id="3" name="Picture 2">
            <a:extLst>
              <a:ext uri="{FF2B5EF4-FFF2-40B4-BE49-F238E27FC236}">
                <a16:creationId xmlns:a16="http://schemas.microsoft.com/office/drawing/2014/main" id="{4597F755-8C4A-4FE9-A761-DC467B47CC86}"/>
              </a:ext>
            </a:extLst>
          </p:cNvPr>
          <p:cNvPicPr>
            <a:picLocks noChangeAspect="1"/>
          </p:cNvPicPr>
          <p:nvPr/>
        </p:nvPicPr>
        <p:blipFill>
          <a:blip r:embed="rId4"/>
          <a:stretch>
            <a:fillRect/>
          </a:stretch>
        </p:blipFill>
        <p:spPr>
          <a:xfrm>
            <a:off x="4366821" y="1103549"/>
            <a:ext cx="4607654" cy="3173484"/>
          </a:xfrm>
          <a:prstGeom prst="rect">
            <a:avLst/>
          </a:prstGeom>
        </p:spPr>
      </p:pic>
    </p:spTree>
    <p:extLst>
      <p:ext uri="{BB962C8B-B14F-4D97-AF65-F5344CB8AC3E}">
        <p14:creationId xmlns:p14="http://schemas.microsoft.com/office/powerpoint/2010/main" val="3867661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Shape 43"/>
          <p:cNvSpPr txBox="1">
            <a:spLocks noGrp="1"/>
          </p:cNvSpPr>
          <p:nvPr>
            <p:ph type="subTitle" idx="1"/>
          </p:nvPr>
        </p:nvSpPr>
        <p:spPr>
          <a:xfrm>
            <a:off x="623975" y="0"/>
            <a:ext cx="8350500" cy="887700"/>
          </a:xfrm>
          <a:prstGeom prst="rect">
            <a:avLst/>
          </a:prstGeom>
        </p:spPr>
        <p:txBody>
          <a:bodyPr spcFirstLastPara="1" wrap="square" lIns="91425" tIns="91425" rIns="91425" bIns="91425" anchor="b" anchorCtr="0">
            <a:noAutofit/>
          </a:bodyPr>
          <a:lstStyle/>
          <a:p>
            <a:pPr marL="0" lvl="0" indent="0">
              <a:spcBef>
                <a:spcPts val="640"/>
              </a:spcBef>
              <a:spcAft>
                <a:spcPts val="0"/>
              </a:spcAft>
              <a:buNone/>
            </a:pPr>
            <a:r>
              <a:rPr lang="en-GB" dirty="0"/>
              <a:t> </a:t>
            </a:r>
            <a:endParaRPr dirty="0"/>
          </a:p>
        </p:txBody>
      </p:sp>
      <p:sp>
        <p:nvSpPr>
          <p:cNvPr id="44" name="Shape 44"/>
          <p:cNvSpPr txBox="1">
            <a:spLocks noGrp="1"/>
          </p:cNvSpPr>
          <p:nvPr>
            <p:ph type="body" idx="2"/>
          </p:nvPr>
        </p:nvSpPr>
        <p:spPr>
          <a:xfrm>
            <a:off x="142599" y="887700"/>
            <a:ext cx="7969014" cy="5227965"/>
          </a:xfrm>
          <a:prstGeom prst="rect">
            <a:avLst/>
          </a:prstGeom>
        </p:spPr>
        <p:txBody>
          <a:bodyPr spcFirstLastPara="1" wrap="square" lIns="91425" tIns="91425" rIns="91425" bIns="91425" anchor="t" anchorCtr="0">
            <a:noAutofit/>
          </a:bodyPr>
          <a:lstStyle/>
          <a:p>
            <a:pPr marL="0" lvl="0" indent="0">
              <a:buNone/>
            </a:pPr>
            <a:r>
              <a:rPr lang="en-AU" sz="2000" b="1" dirty="0">
                <a:solidFill>
                  <a:schemeClr val="accent1">
                    <a:lumMod val="75000"/>
                  </a:schemeClr>
                </a:solidFill>
              </a:rPr>
              <a:t>Unreal Engine Usage</a:t>
            </a:r>
            <a:br>
              <a:rPr lang="en-AU" sz="2000" b="1" dirty="0">
                <a:solidFill>
                  <a:schemeClr val="accent1">
                    <a:lumMod val="75000"/>
                  </a:schemeClr>
                </a:solidFill>
              </a:rPr>
            </a:br>
            <a:r>
              <a:rPr lang="en-AU" sz="2000" b="1" dirty="0">
                <a:solidFill>
                  <a:schemeClr val="accent1">
                    <a:lumMod val="75000"/>
                  </a:schemeClr>
                </a:solidFill>
              </a:rPr>
              <a:t/>
            </a:r>
            <a:br>
              <a:rPr lang="en-AU" sz="2000" b="1" dirty="0">
                <a:solidFill>
                  <a:schemeClr val="accent1">
                    <a:lumMod val="75000"/>
                  </a:schemeClr>
                </a:solidFill>
              </a:rPr>
            </a:br>
            <a:r>
              <a:rPr lang="en-AU" sz="2000" b="1" i="1" dirty="0">
                <a:solidFill>
                  <a:srgbClr val="FF0000"/>
                </a:solidFill>
              </a:rPr>
              <a:t>The latest one, September 2018 !</a:t>
            </a:r>
          </a:p>
          <a:p>
            <a:pPr marL="0" lvl="0" indent="0">
              <a:buNone/>
            </a:pPr>
            <a:r>
              <a:rPr lang="en-AU" sz="2000" dirty="0">
                <a:solidFill>
                  <a:schemeClr val="tx1"/>
                </a:solidFill>
                <a:hlinkClick r:id="rId3"/>
              </a:rPr>
              <a:t>https://www.youtube.com/watch?v=BID7de_DhWQ</a:t>
            </a:r>
            <a:endParaRPr lang="en-AU" sz="2000" dirty="0">
              <a:solidFill>
                <a:schemeClr val="tx1"/>
              </a:solidFill>
            </a:endParaRPr>
          </a:p>
          <a:p>
            <a:pPr marL="0" lvl="0" indent="0">
              <a:buNone/>
            </a:pPr>
            <a:endParaRPr lang="en-AU" sz="2000" dirty="0">
              <a:solidFill>
                <a:schemeClr val="tx1"/>
              </a:solidFill>
            </a:endParaRPr>
          </a:p>
          <a:p>
            <a:pPr marL="0" lvl="0" indent="0">
              <a:buNone/>
            </a:pPr>
            <a:r>
              <a:rPr lang="en-AU" sz="2000" dirty="0" err="1">
                <a:solidFill>
                  <a:schemeClr val="tx1"/>
                </a:solidFill>
              </a:rPr>
              <a:t>ArchVize</a:t>
            </a:r>
            <a:r>
              <a:rPr lang="en-AU" sz="2000" dirty="0">
                <a:solidFill>
                  <a:schemeClr val="tx1"/>
                </a:solidFill>
              </a:rPr>
              <a:t> VR</a:t>
            </a:r>
            <a:br>
              <a:rPr lang="en-AU" sz="2000" dirty="0">
                <a:solidFill>
                  <a:schemeClr val="tx1"/>
                </a:solidFill>
              </a:rPr>
            </a:br>
            <a:r>
              <a:rPr lang="en-AU" sz="2000" dirty="0">
                <a:solidFill>
                  <a:schemeClr val="tx1"/>
                </a:solidFill>
                <a:hlinkClick r:id="rId4"/>
              </a:rPr>
              <a:t>https://www.youtube.com/watch?v=eTt7AGIpV2I&amp;t=83s</a:t>
            </a:r>
            <a:endParaRPr lang="en-AU" sz="2000" dirty="0">
              <a:solidFill>
                <a:schemeClr val="tx1"/>
              </a:solidFill>
            </a:endParaRPr>
          </a:p>
          <a:p>
            <a:pPr marL="0" lvl="0" indent="0">
              <a:buNone/>
            </a:pPr>
            <a:endParaRPr lang="en-AU" sz="2000" dirty="0">
              <a:solidFill>
                <a:schemeClr val="tx1"/>
              </a:solidFill>
            </a:endParaRPr>
          </a:p>
          <a:p>
            <a:pPr marL="0" lvl="0" indent="0">
              <a:buNone/>
            </a:pPr>
            <a:r>
              <a:rPr lang="en-AU" sz="2000" dirty="0">
                <a:solidFill>
                  <a:schemeClr val="tx1"/>
                </a:solidFill>
              </a:rPr>
              <a:t>Physics Simulation</a:t>
            </a:r>
          </a:p>
          <a:p>
            <a:pPr marL="0" lvl="0" indent="0">
              <a:buNone/>
            </a:pPr>
            <a:r>
              <a:rPr lang="en-AU" sz="2000" dirty="0">
                <a:solidFill>
                  <a:schemeClr val="tx1"/>
                </a:solidFill>
                <a:hlinkClick r:id="rId5"/>
              </a:rPr>
              <a:t>https://www.youtube.com/watch?v=-S8wq0dz1H4</a:t>
            </a:r>
            <a:endParaRPr lang="en-AU" sz="2000" dirty="0">
              <a:solidFill>
                <a:schemeClr val="tx1"/>
              </a:solidFill>
            </a:endParaRPr>
          </a:p>
          <a:p>
            <a:pPr marL="0" lvl="0" indent="0">
              <a:buNone/>
            </a:pPr>
            <a:endParaRPr lang="en-AU" sz="2000" dirty="0">
              <a:solidFill>
                <a:schemeClr val="tx1"/>
              </a:solidFill>
            </a:endParaRPr>
          </a:p>
          <a:p>
            <a:pPr marL="0" lvl="0" indent="0">
              <a:buNone/>
            </a:pPr>
            <a:r>
              <a:rPr lang="en-AU" sz="2000" dirty="0">
                <a:solidFill>
                  <a:schemeClr val="tx1"/>
                </a:solidFill>
              </a:rPr>
              <a:t>AI</a:t>
            </a:r>
          </a:p>
          <a:p>
            <a:pPr marL="0" lvl="0" indent="0">
              <a:buNone/>
            </a:pPr>
            <a:r>
              <a:rPr lang="en-AU" sz="2000" dirty="0">
                <a:solidFill>
                  <a:schemeClr val="tx1"/>
                </a:solidFill>
                <a:hlinkClick r:id="rId6"/>
              </a:rPr>
              <a:t>https://www.youtube.com/watch?v=9SVC7XBhBpk</a:t>
            </a:r>
            <a:endParaRPr lang="en-AU" sz="2000" dirty="0">
              <a:solidFill>
                <a:schemeClr val="tx1"/>
              </a:solidFill>
            </a:endParaRPr>
          </a:p>
          <a:p>
            <a:pPr marL="0" lvl="0" indent="0">
              <a:buNone/>
            </a:pPr>
            <a:endParaRPr lang="en-AU" sz="2000" dirty="0">
              <a:solidFill>
                <a:schemeClr val="tx1"/>
              </a:solidFill>
            </a:endParaRPr>
          </a:p>
          <a:p>
            <a:pPr marL="0" lvl="0" indent="0">
              <a:buNone/>
            </a:pPr>
            <a:endParaRPr lang="en-AU" sz="2000" dirty="0">
              <a:solidFill>
                <a:schemeClr val="tx1"/>
              </a:solidFill>
            </a:endParaRPr>
          </a:p>
          <a:p>
            <a:pPr marL="0" lvl="0" indent="0">
              <a:buNone/>
            </a:pPr>
            <a:endParaRPr lang="en-AU" sz="2000" dirty="0">
              <a:solidFill>
                <a:schemeClr val="tx1"/>
              </a:solidFill>
            </a:endParaRPr>
          </a:p>
          <a:p>
            <a:pPr marL="0" lvl="0" indent="0">
              <a:buNone/>
            </a:pPr>
            <a:endParaRPr lang="en-AU" sz="2000" dirty="0">
              <a:solidFill>
                <a:schemeClr val="tx1"/>
              </a:solidFill>
            </a:endParaRPr>
          </a:p>
          <a:p>
            <a:pPr marL="0" lvl="0" indent="0">
              <a:buNone/>
            </a:pPr>
            <a:endParaRPr lang="en-AU" sz="2000" dirty="0">
              <a:solidFill>
                <a:schemeClr val="tx1"/>
              </a:solidFill>
            </a:endParaRPr>
          </a:p>
          <a:p>
            <a:pPr marL="0" lvl="0" indent="0">
              <a:buNone/>
            </a:pPr>
            <a:endParaRPr lang="en-AU" sz="2000" dirty="0">
              <a:solidFill>
                <a:srgbClr val="FF0000"/>
              </a:solidFill>
            </a:endParaRPr>
          </a:p>
          <a:p>
            <a:pPr marL="0" lvl="0" indent="0">
              <a:buNone/>
            </a:pPr>
            <a:endParaRPr lang="en-AU" sz="2000" dirty="0">
              <a:solidFill>
                <a:srgbClr val="FF0000"/>
              </a:solidFill>
            </a:endParaRPr>
          </a:p>
          <a:p>
            <a:pPr marL="0" lvl="0" indent="0">
              <a:buNone/>
            </a:pPr>
            <a:endParaRPr lang="en-GB" sz="2000" dirty="0">
              <a:solidFill>
                <a:srgbClr val="FF0000"/>
              </a:solidFill>
            </a:endParaRPr>
          </a:p>
          <a:p>
            <a:pPr marL="0" lvl="0" indent="0">
              <a:buNone/>
            </a:pPr>
            <a:endParaRPr lang="en-GB" sz="2000" dirty="0">
              <a:solidFill>
                <a:srgbClr val="FF0000"/>
              </a:solidFill>
            </a:endParaRPr>
          </a:p>
          <a:p>
            <a:pPr marL="0" lvl="0" indent="0">
              <a:buNone/>
            </a:pPr>
            <a:endParaRPr lang="en-AU" sz="2000" dirty="0">
              <a:solidFill>
                <a:srgbClr val="FF0000"/>
              </a:solidFill>
            </a:endParaRPr>
          </a:p>
          <a:p>
            <a:pPr marL="0" lvl="0" indent="0">
              <a:buNone/>
            </a:pPr>
            <a:endParaRPr lang="en-AU" sz="2000" dirty="0"/>
          </a:p>
          <a:p>
            <a:pPr marL="0" lvl="0" indent="0">
              <a:buNone/>
            </a:pPr>
            <a:endParaRPr lang="en-AU" sz="2000" dirty="0"/>
          </a:p>
          <a:p>
            <a:pPr marL="0" lvl="0" indent="0">
              <a:buNone/>
            </a:pPr>
            <a:endParaRPr lang="en-AU" sz="2000" dirty="0"/>
          </a:p>
          <a:p>
            <a:pPr marL="0" lvl="0" indent="0">
              <a:buNone/>
            </a:pPr>
            <a:endParaRPr lang="en-AU" sz="2000" dirty="0"/>
          </a:p>
          <a:p>
            <a:pPr marL="0" lvl="0" indent="0">
              <a:buNone/>
            </a:pPr>
            <a:endParaRPr lang="en-AU" sz="2000" dirty="0"/>
          </a:p>
          <a:p>
            <a:pPr marL="0" lvl="0" indent="0">
              <a:buNone/>
            </a:pPr>
            <a:endParaRPr lang="en-GB" sz="2000" dirty="0"/>
          </a:p>
          <a:p>
            <a:pPr marL="0" lvl="0" indent="0">
              <a:buNone/>
            </a:pPr>
            <a:endParaRPr lang="en-GB" sz="2000" dirty="0"/>
          </a:p>
          <a:p>
            <a:pPr marL="0" lvl="0" indent="0">
              <a:buNone/>
            </a:pPr>
            <a:endParaRPr lang="en-AU" sz="2000" dirty="0"/>
          </a:p>
        </p:txBody>
      </p:sp>
    </p:spTree>
    <p:extLst>
      <p:ext uri="{BB962C8B-B14F-4D97-AF65-F5344CB8AC3E}">
        <p14:creationId xmlns:p14="http://schemas.microsoft.com/office/powerpoint/2010/main" val="733572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Shape 43"/>
          <p:cNvSpPr txBox="1">
            <a:spLocks noGrp="1"/>
          </p:cNvSpPr>
          <p:nvPr>
            <p:ph type="subTitle" idx="1"/>
          </p:nvPr>
        </p:nvSpPr>
        <p:spPr>
          <a:xfrm>
            <a:off x="623975" y="0"/>
            <a:ext cx="8350500" cy="887700"/>
          </a:xfrm>
          <a:prstGeom prst="rect">
            <a:avLst/>
          </a:prstGeom>
        </p:spPr>
        <p:txBody>
          <a:bodyPr spcFirstLastPara="1" wrap="square" lIns="91425" tIns="91425" rIns="91425" bIns="91425" anchor="b" anchorCtr="0">
            <a:noAutofit/>
          </a:bodyPr>
          <a:lstStyle/>
          <a:p>
            <a:pPr marL="0" lvl="0" indent="0">
              <a:spcBef>
                <a:spcPts val="640"/>
              </a:spcBef>
              <a:spcAft>
                <a:spcPts val="0"/>
              </a:spcAft>
              <a:buNone/>
            </a:pPr>
            <a:r>
              <a:rPr lang="en-GB" dirty="0"/>
              <a:t> </a:t>
            </a:r>
            <a:endParaRPr dirty="0"/>
          </a:p>
        </p:txBody>
      </p:sp>
      <p:sp>
        <p:nvSpPr>
          <p:cNvPr id="44" name="Shape 44"/>
          <p:cNvSpPr txBox="1">
            <a:spLocks noGrp="1"/>
          </p:cNvSpPr>
          <p:nvPr>
            <p:ph type="body" idx="2"/>
          </p:nvPr>
        </p:nvSpPr>
        <p:spPr>
          <a:xfrm>
            <a:off x="142600" y="887699"/>
            <a:ext cx="8831875" cy="5803657"/>
          </a:xfrm>
          <a:prstGeom prst="rect">
            <a:avLst/>
          </a:prstGeom>
        </p:spPr>
        <p:txBody>
          <a:bodyPr spcFirstLastPara="1" wrap="square" lIns="91425" tIns="91425" rIns="91425" bIns="91425" anchor="t" anchorCtr="0">
            <a:noAutofit/>
          </a:bodyPr>
          <a:lstStyle/>
          <a:p>
            <a:pPr marL="0" lvl="0" indent="0">
              <a:spcBef>
                <a:spcPts val="0"/>
              </a:spcBef>
              <a:buNone/>
            </a:pPr>
            <a:r>
              <a:rPr lang="en-AU" sz="1400" dirty="0">
                <a:solidFill>
                  <a:srgbClr val="FF0000"/>
                </a:solidFill>
              </a:rPr>
              <a:t>References:</a:t>
            </a:r>
          </a:p>
          <a:p>
            <a:pPr marL="0" lvl="0" indent="0">
              <a:spcBef>
                <a:spcPts val="0"/>
              </a:spcBef>
              <a:buNone/>
            </a:pPr>
            <a:r>
              <a:rPr lang="en-AU" sz="1400" dirty="0"/>
              <a:t>Unreal Engine 4 Documentation</a:t>
            </a:r>
          </a:p>
          <a:p>
            <a:pPr marL="0" lvl="0" indent="0">
              <a:spcBef>
                <a:spcPts val="0"/>
              </a:spcBef>
              <a:buNone/>
            </a:pPr>
            <a:r>
              <a:rPr lang="en-AU" sz="1400" dirty="0">
                <a:hlinkClick r:id="rId3"/>
              </a:rPr>
              <a:t>https://docs.unrealengine.com/en-us</a:t>
            </a:r>
            <a:endParaRPr lang="en-AU" sz="1400" dirty="0"/>
          </a:p>
          <a:p>
            <a:pPr marL="0" lvl="0" indent="0">
              <a:spcBef>
                <a:spcPts val="0"/>
              </a:spcBef>
              <a:buNone/>
            </a:pPr>
            <a:endParaRPr lang="en-AU" sz="1400" dirty="0"/>
          </a:p>
          <a:p>
            <a:pPr marL="0" lvl="0" indent="0">
              <a:spcBef>
                <a:spcPts val="0"/>
              </a:spcBef>
              <a:buNone/>
            </a:pPr>
            <a:endParaRPr lang="en-AU" sz="1400" dirty="0"/>
          </a:p>
        </p:txBody>
      </p:sp>
    </p:spTree>
    <p:extLst>
      <p:ext uri="{BB962C8B-B14F-4D97-AF65-F5344CB8AC3E}">
        <p14:creationId xmlns:p14="http://schemas.microsoft.com/office/powerpoint/2010/main" val="606571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151275" y="887700"/>
            <a:ext cx="8823300" cy="1587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t>Course module overview</a:t>
            </a:r>
            <a:endParaRPr/>
          </a:p>
        </p:txBody>
      </p:sp>
      <p:sp>
        <p:nvSpPr>
          <p:cNvPr id="50" name="Shape 50"/>
          <p:cNvSpPr txBox="1">
            <a:spLocks noGrp="1"/>
          </p:cNvSpPr>
          <p:nvPr>
            <p:ph type="body" idx="1"/>
          </p:nvPr>
        </p:nvSpPr>
        <p:spPr>
          <a:xfrm>
            <a:off x="151025" y="2475300"/>
            <a:ext cx="8823300" cy="4038600"/>
          </a:xfrm>
          <a:prstGeom prst="rect">
            <a:avLst/>
          </a:prstGeom>
        </p:spPr>
        <p:txBody>
          <a:bodyPr spcFirstLastPara="1" wrap="square" lIns="91425" tIns="91425" rIns="91425" bIns="91425" anchor="t" anchorCtr="0">
            <a:noAutofit/>
          </a:bodyPr>
          <a:lstStyle/>
          <a:p>
            <a:r>
              <a:rPr lang="en-AU" sz="2000" dirty="0"/>
              <a:t>GDS 210</a:t>
            </a:r>
            <a:endParaRPr lang="en-AU" sz="2000" dirty="0"/>
          </a:p>
          <a:p>
            <a:pPr marL="38100" indent="0">
              <a:buNone/>
            </a:pPr>
            <a:r>
              <a:rPr lang="en-AU" sz="2000" dirty="0"/>
              <a:t>https://moodle-sae-au.axis.navitas.com/pluginfile.php/563846/mod_resource/content/0/1_A_UG_GDS210GamesStudio1GamesDesign_160905.pdf</a:t>
            </a:r>
            <a:endParaRPr lang="en-AU" sz="2000" dirty="0"/>
          </a:p>
          <a:p>
            <a:pPr marL="38100" indent="0">
              <a:buNone/>
            </a:pPr>
            <a:endParaRPr lang="en-AU" sz="2000" dirty="0"/>
          </a:p>
          <a:p>
            <a:r>
              <a:rPr lang="en-AU" sz="2000" dirty="0"/>
              <a:t>GPG210</a:t>
            </a:r>
            <a:endParaRPr lang="en-AU" sz="2000" dirty="0"/>
          </a:p>
          <a:p>
            <a:pPr marL="38100" indent="0">
              <a:buNone/>
            </a:pPr>
            <a:r>
              <a:rPr lang="en-AU" sz="2000" dirty="0"/>
              <a:t>https://moodle-sae-au.axis.navitas.com/pluginfile.php/564550/mod_resource/content/1/1_A_UG_GPG210GamesStudio1Programming_160905.pdf </a:t>
            </a:r>
            <a:endParaRPr lang="en-AU" sz="2000" dirty="0">
              <a:effectLst/>
            </a:endParaRPr>
          </a:p>
        </p:txBody>
      </p:sp>
    </p:spTree>
  </p:cSld>
  <p:clrMapOvr>
    <a:masterClrMapping/>
  </p:clrMapOvr>
</p:sld>
</file>

<file path=ppt/theme/theme1.xml><?xml version="1.0" encoding="utf-8"?>
<a:theme xmlns:a="http://schemas.openxmlformats.org/drawingml/2006/main" name="New Brand PP template with Copyright not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213</Words>
  <Application>Microsoft Office PowerPoint</Application>
  <PresentationFormat>On-screen Show (4:3)</PresentationFormat>
  <Paragraphs>106</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Arial</vt:lpstr>
      <vt:lpstr>New Brand PP template with Copyright notice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Course module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Cliff Shariff</cp:lastModifiedBy>
  <cp:revision>26</cp:revision>
  <dcterms:modified xsi:type="dcterms:W3CDTF">2019-02-01T01:55:19Z</dcterms:modified>
</cp:coreProperties>
</file>