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9F8B-AD00-4358-AC41-A0CB72AC10B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98244-359B-4E0B-9FCB-5BBA90103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2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8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3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8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0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3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4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1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83D5-4783-4E37-8114-F0E3FDF3A9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334029-1ADC-42CE-8206-BDC54F5222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33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black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59591"/>
          </a:xfrm>
        </p:spPr>
        <p:txBody>
          <a:bodyPr>
            <a:noAutofit/>
          </a:bodyPr>
          <a:lstStyle/>
          <a:p>
            <a:pPr algn="r"/>
            <a:r>
              <a:rPr lang="en-US" sz="1600" dirty="0" smtClean="0"/>
              <a:t>PRESENTED BY:</a:t>
            </a:r>
          </a:p>
          <a:p>
            <a:pPr algn="r"/>
            <a:r>
              <a:rPr lang="en-US" sz="1600" dirty="0" smtClean="0"/>
              <a:t>HAMZA KHAN</a:t>
            </a:r>
          </a:p>
          <a:p>
            <a:pPr algn="r"/>
            <a:r>
              <a:rPr lang="en-US" sz="1600" dirty="0" smtClean="0"/>
              <a:t>MUHAMMAD FEROZ</a:t>
            </a:r>
          </a:p>
          <a:p>
            <a:pPr algn="r"/>
            <a:r>
              <a:rPr lang="en-US" sz="1600" dirty="0" smtClean="0"/>
              <a:t>AMMAR ADNAN</a:t>
            </a:r>
          </a:p>
          <a:p>
            <a:pPr algn="r"/>
            <a:r>
              <a:rPr lang="en-US" sz="1600" dirty="0" smtClean="0"/>
              <a:t>MUHAMMAD TAYYAB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9116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7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51" y="1266974"/>
            <a:ext cx="9603275" cy="104923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Appetite for digital content consumption is increasing day by day but gets limited.</a:t>
            </a:r>
          </a:p>
          <a:p>
            <a:r>
              <a:rPr lang="en-US" dirty="0"/>
              <a:t>We have devised a solution by producing this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achieve desirable results by using compatible and very efficient data structuring and algorithms.</a:t>
            </a:r>
          </a:p>
          <a:p>
            <a:r>
              <a:rPr lang="en-US" dirty="0" smtClean="0"/>
              <a:t>To learn Model View Programming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5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683" y="1309016"/>
            <a:ext cx="9603275" cy="1049235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product has almost all functionalities required in today time.</a:t>
            </a:r>
          </a:p>
          <a:p>
            <a:r>
              <a:rPr lang="en-US" dirty="0" smtClean="0"/>
              <a:t>You can play with all options you want</a:t>
            </a:r>
          </a:p>
          <a:p>
            <a:r>
              <a:rPr lang="en-US" dirty="0" smtClean="0"/>
              <a:t>Its catchy theme makes it interactive for user.</a:t>
            </a:r>
          </a:p>
          <a:p>
            <a:r>
              <a:rPr lang="en-US" dirty="0" smtClean="0"/>
              <a:t>It loads the mp3 files from system without interrupting the rest of work</a:t>
            </a:r>
          </a:p>
          <a:p>
            <a:r>
              <a:rPr lang="en-US" dirty="0" smtClean="0"/>
              <a:t>Currently its for windows platform only.</a:t>
            </a:r>
          </a:p>
        </p:txBody>
      </p:sp>
    </p:spTree>
    <p:extLst>
      <p:ext uri="{BB962C8B-B14F-4D97-AF65-F5344CB8AC3E}">
        <p14:creationId xmlns:p14="http://schemas.microsoft.com/office/powerpoint/2010/main" val="82696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62" y="1267344"/>
            <a:ext cx="9605635" cy="1059305"/>
          </a:xfrm>
        </p:spPr>
        <p:txBody>
          <a:bodyPr/>
          <a:lstStyle/>
          <a:p>
            <a:r>
              <a:rPr lang="en-US" dirty="0" smtClean="0"/>
              <a:t>          user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0" y="2014280"/>
            <a:ext cx="4645152" cy="34485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File</a:t>
            </a:r>
          </a:p>
          <a:p>
            <a:r>
              <a:rPr lang="en-US" sz="2600" dirty="0" smtClean="0"/>
              <a:t>Play/Pause</a:t>
            </a:r>
          </a:p>
          <a:p>
            <a:r>
              <a:rPr lang="en-US" sz="2600" dirty="0" smtClean="0"/>
              <a:t>Next/</a:t>
            </a:r>
            <a:r>
              <a:rPr lang="en-US" sz="2600" dirty="0" err="1" smtClean="0"/>
              <a:t>Prev</a:t>
            </a:r>
            <a:r>
              <a:rPr lang="en-US" sz="2600" dirty="0" smtClean="0"/>
              <a:t> Button</a:t>
            </a:r>
          </a:p>
          <a:p>
            <a:r>
              <a:rPr lang="en-US" sz="2600" dirty="0" smtClean="0"/>
              <a:t>Rewind</a:t>
            </a:r>
          </a:p>
          <a:p>
            <a:r>
              <a:rPr lang="en-US" sz="2600" dirty="0" smtClean="0"/>
              <a:t>Volume Up/Down</a:t>
            </a:r>
          </a:p>
          <a:p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9688" y="2028159"/>
            <a:ext cx="4645152" cy="344152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Mute</a:t>
            </a:r>
          </a:p>
          <a:p>
            <a:r>
              <a:rPr lang="en-US" sz="2600" dirty="0" smtClean="0"/>
              <a:t>Reset Play List</a:t>
            </a:r>
          </a:p>
          <a:p>
            <a:r>
              <a:rPr lang="en-US" sz="2600" dirty="0" smtClean="0"/>
              <a:t>Shuffling </a:t>
            </a:r>
          </a:p>
          <a:p>
            <a:r>
              <a:rPr lang="en-US" sz="2600" dirty="0" smtClean="0"/>
              <a:t>Full Screen</a:t>
            </a:r>
          </a:p>
          <a:p>
            <a:r>
              <a:rPr lang="en-US" sz="26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16547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58" y="1329136"/>
            <a:ext cx="9603275" cy="1049235"/>
          </a:xfrm>
        </p:spPr>
        <p:txBody>
          <a:bodyPr/>
          <a:lstStyle/>
          <a:p>
            <a:r>
              <a:rPr lang="en-US" dirty="0" smtClean="0"/>
              <a:t>Tools  we 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US" sz="2800" u="sng" dirty="0" err="1" smtClean="0"/>
              <a:t>IDE:Qt</a:t>
            </a:r>
            <a:r>
              <a:rPr lang="en-US" sz="2800" u="sng" dirty="0" smtClean="0"/>
              <a:t> Creator </a:t>
            </a:r>
          </a:p>
          <a:p>
            <a:r>
              <a:rPr lang="en-US" sz="2800" u="sng" dirty="0" smtClean="0"/>
              <a:t>Version: </a:t>
            </a:r>
            <a:r>
              <a:rPr lang="en-US" sz="2800" u="sng" dirty="0" err="1" smtClean="0"/>
              <a:t>qt</a:t>
            </a:r>
            <a:r>
              <a:rPr lang="en-US" sz="2800" u="sng" dirty="0" smtClean="0"/>
              <a:t> 5</a:t>
            </a:r>
          </a:p>
          <a:p>
            <a:r>
              <a:rPr lang="en-US" sz="2800" u="sng" dirty="0" smtClean="0"/>
              <a:t>Language: C++</a:t>
            </a:r>
          </a:p>
          <a:p>
            <a:r>
              <a:rPr lang="en-US" sz="2800" u="sng" dirty="0" smtClean="0"/>
              <a:t>QML(</a:t>
            </a:r>
            <a:r>
              <a:rPr lang="en-US" dirty="0"/>
              <a:t>(</a:t>
            </a:r>
            <a:r>
              <a:rPr lang="en-US" dirty="0" err="1"/>
              <a:t>Qt</a:t>
            </a:r>
            <a:r>
              <a:rPr lang="en-US" dirty="0"/>
              <a:t> Modeling </a:t>
            </a:r>
            <a:r>
              <a:rPr lang="en-US" dirty="0" smtClean="0"/>
              <a:t>Language)</a:t>
            </a:r>
            <a:r>
              <a:rPr lang="en-US" sz="2800" u="sng" dirty="0" smtClean="0"/>
              <a:t> for Designing</a:t>
            </a:r>
          </a:p>
        </p:txBody>
      </p:sp>
    </p:spTree>
    <p:extLst>
      <p:ext uri="{BB962C8B-B14F-4D97-AF65-F5344CB8AC3E}">
        <p14:creationId xmlns:p14="http://schemas.microsoft.com/office/powerpoint/2010/main" val="3060523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159" y="528007"/>
            <a:ext cx="9605635" cy="1059305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9786" y="2010268"/>
            <a:ext cx="4645152" cy="3448595"/>
          </a:xfrm>
        </p:spPr>
        <p:txBody>
          <a:bodyPr/>
          <a:lstStyle/>
          <a:p>
            <a:r>
              <a:rPr lang="en-US" dirty="0" err="1"/>
              <a:t>QFileDialog</a:t>
            </a:r>
            <a:endParaRPr lang="en-US" dirty="0"/>
          </a:p>
          <a:p>
            <a:r>
              <a:rPr lang="en-US" dirty="0" err="1"/>
              <a:t>QMediaPlayer</a:t>
            </a:r>
            <a:endParaRPr lang="en-US" dirty="0"/>
          </a:p>
          <a:p>
            <a:r>
              <a:rPr lang="en-US" dirty="0" err="1"/>
              <a:t>Qtime</a:t>
            </a:r>
            <a:endParaRPr lang="en-US" dirty="0"/>
          </a:p>
          <a:p>
            <a:r>
              <a:rPr lang="en-US" dirty="0" err="1" smtClean="0"/>
              <a:t>QAbstractItemModel</a:t>
            </a:r>
            <a:endParaRPr lang="en-US" dirty="0" smtClean="0"/>
          </a:p>
          <a:p>
            <a:r>
              <a:rPr lang="en-US" dirty="0" smtClean="0"/>
              <a:t>Algorithms</a:t>
            </a:r>
            <a:endParaRPr lang="en-US" dirty="0"/>
          </a:p>
          <a:p>
            <a:r>
              <a:rPr lang="en-US" dirty="0" smtClean="0"/>
              <a:t>And GUI’s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QMediaPlaylist</a:t>
            </a:r>
            <a:endParaRPr lang="en-US" dirty="0"/>
          </a:p>
          <a:p>
            <a:r>
              <a:rPr lang="en-US" dirty="0" err="1"/>
              <a:t>QFileInfo</a:t>
            </a:r>
            <a:endParaRPr lang="en-US" dirty="0"/>
          </a:p>
          <a:p>
            <a:r>
              <a:rPr lang="en-US" dirty="0" err="1"/>
              <a:t>Qdir</a:t>
            </a:r>
            <a:endParaRPr lang="en-US" dirty="0"/>
          </a:p>
          <a:p>
            <a:r>
              <a:rPr lang="en-US" dirty="0" err="1" smtClean="0"/>
              <a:t>QPixmap</a:t>
            </a:r>
            <a:endParaRPr lang="en-US" dirty="0" smtClean="0"/>
          </a:p>
          <a:p>
            <a:r>
              <a:rPr lang="en-US" dirty="0" err="1" smtClean="0"/>
              <a:t>QListView</a:t>
            </a:r>
            <a:r>
              <a:rPr lang="en-US" dirty="0" smtClean="0"/>
              <a:t>( Comprises of Linked lists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46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35443"/>
            <a:ext cx="9603275" cy="1049235"/>
          </a:xfrm>
        </p:spPr>
        <p:txBody>
          <a:bodyPr/>
          <a:lstStyle/>
          <a:p>
            <a:r>
              <a:rPr lang="en-US" dirty="0" smtClean="0"/>
              <a:t>Model View Programming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0110" y="2522483"/>
            <a:ext cx="318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Interface(Controller)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85" y="2090683"/>
            <a:ext cx="7248525" cy="3924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4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:)</a:t>
            </a:r>
            <a:r>
              <a:rPr lang="en-US" dirty="0" err="1" smtClean="0"/>
              <a:t>PlalylistModel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4924" y="2469931"/>
            <a:ext cx="2659117" cy="109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QAbstractItemModel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3067050" y="3563007"/>
            <a:ext cx="885825" cy="475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77671" y="3800803"/>
            <a:ext cx="159067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PlaylistModel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6325" y="5181600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https://doc.qt.io/qt-5.11/qtmultimedia-multimediawidgets-player-playlistmodel-cpp.html</a:t>
            </a:r>
          </a:p>
        </p:txBody>
      </p:sp>
    </p:spTree>
    <p:extLst>
      <p:ext uri="{BB962C8B-B14F-4D97-AF65-F5344CB8AC3E}">
        <p14:creationId xmlns:p14="http://schemas.microsoft.com/office/powerpoint/2010/main" val="1651520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195</TotalTime>
  <Words>187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Rockwell</vt:lpstr>
      <vt:lpstr>Gallery</vt:lpstr>
      <vt:lpstr>The black PLAYER</vt:lpstr>
      <vt:lpstr>OBJECTIVE</vt:lpstr>
      <vt:lpstr>Benefits</vt:lpstr>
      <vt:lpstr>          user FUNCTIONALITY</vt:lpstr>
      <vt:lpstr>Tools  we  used</vt:lpstr>
      <vt:lpstr>Classes</vt:lpstr>
      <vt:lpstr>Model View Programming Architecture</vt:lpstr>
      <vt:lpstr> </vt:lpstr>
      <vt:lpstr>Demo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DIGIPLAYER</dc:title>
  <dc:creator>Domain1</dc:creator>
  <cp:lastModifiedBy>Muhammad Feroz</cp:lastModifiedBy>
  <cp:revision>15</cp:revision>
  <dcterms:created xsi:type="dcterms:W3CDTF">2018-12-18T08:33:44Z</dcterms:created>
  <dcterms:modified xsi:type="dcterms:W3CDTF">2018-12-19T09:35:32Z</dcterms:modified>
</cp:coreProperties>
</file>