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9202400" cy="164592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06B"/>
    <a:srgbClr val="1A4BA9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5"/>
  </p:normalViewPr>
  <p:slideViewPr>
    <p:cSldViewPr>
      <p:cViewPr>
        <p:scale>
          <a:sx n="40" d="100"/>
          <a:sy n="40" d="100"/>
        </p:scale>
        <p:origin x="1411" y="-36"/>
      </p:cViewPr>
      <p:guideLst>
        <p:guide orient="horz" pos="8400"/>
        <p:guide pos="5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8592800" cy="1676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anchor="ctr" anchorCtr="1"/>
          <a:lstStyle>
            <a:lvl1pPr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19400"/>
            <a:ext cx="5943600" cy="434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 baseline="0"/>
            </a:lvl2pPr>
            <a:lvl3pPr marL="450850" indent="0">
              <a:buNone/>
              <a:defRPr sz="16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152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010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29540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29540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2954000" y="2819400"/>
            <a:ext cx="5943600" cy="88392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819400"/>
            <a:ext cx="5943600" cy="133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73736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086600" y="8077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086600" y="12268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16201437"/>
            <a:ext cx="1371600" cy="219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04800" y="304800"/>
            <a:ext cx="18592800" cy="1676400"/>
          </a:xfrm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3314-91E1-4CA8-8857-0B79391ADB3D}"/>
              </a:ext>
            </a:extLst>
          </p:cNvPr>
          <p:cNvSpPr txBox="1"/>
          <p:nvPr/>
        </p:nvSpPr>
        <p:spPr>
          <a:xfrm>
            <a:off x="3429000" y="38100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Convolutional Filtering using Signal Representations of Animal Paw Print Images for More Efficient Classification of Endangered Species</a:t>
            </a: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5D897A-CDCE-478B-978F-4E05AB3276EE}"/>
              </a:ext>
            </a:extLst>
          </p:cNvPr>
          <p:cNvSpPr txBox="1"/>
          <p:nvPr/>
        </p:nvSpPr>
        <p:spPr>
          <a:xfrm>
            <a:off x="3429000" y="12123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Feroze Mohideen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Arial"/>
                <a:ea typeface="+mj-ea"/>
                <a:cs typeface="Arial"/>
              </a:rPr>
              <a:t>Advisor: Dr. Stacy Tantum</a:t>
            </a:r>
            <a:endParaRPr lang="en-US" sz="4800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EDF9844-31B1-4169-9C91-B72C543E75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Feroze Mohideen</cp:lastModifiedBy>
  <cp:revision>31</cp:revision>
  <dcterms:created xsi:type="dcterms:W3CDTF">2013-01-28T22:40:39Z</dcterms:created>
  <dcterms:modified xsi:type="dcterms:W3CDTF">2018-11-29T01:17:27Z</dcterms:modified>
</cp:coreProperties>
</file>