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74ba03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74ba03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74ba03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74ba03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74ba03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74ba03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74ba03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74ba03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74ba03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74ba03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74ba03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74ba03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74ba03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74ba03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25"/>
            <a:ext cx="8905350" cy="5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-28825"/>
            <a:ext cx="9144000" cy="5238900"/>
          </a:xfrm>
          <a:prstGeom prst="rect">
            <a:avLst/>
          </a:prstGeom>
          <a:solidFill>
            <a:srgbClr val="191919">
              <a:alpha val="87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1925" y="174050"/>
            <a:ext cx="5322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Identifying  Valuable Credit Sesame Customers 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25"/>
            <a:ext cx="8905350" cy="5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-28825"/>
            <a:ext cx="9144000" cy="5238900"/>
          </a:xfrm>
          <a:prstGeom prst="rect">
            <a:avLst/>
          </a:prstGeom>
          <a:solidFill>
            <a:srgbClr val="191919">
              <a:alpha val="87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1925" y="174050"/>
            <a:ext cx="5322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does it mean for a user to be valuable?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925" y="2625750"/>
            <a:ext cx="53226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Credit Sesame offers free services, so they generate revenue from 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targeted advertising.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When users click “apply” on 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Credit Sesame page for one of these targeted offers, Credit Sesame profits.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3464">
            <a:off x="4894525" y="1599497"/>
            <a:ext cx="1491900" cy="14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25"/>
            <a:ext cx="8905350" cy="5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-28825"/>
            <a:ext cx="9144000" cy="5238900"/>
          </a:xfrm>
          <a:prstGeom prst="rect">
            <a:avLst/>
          </a:prstGeom>
          <a:solidFill>
            <a:srgbClr val="191919">
              <a:alpha val="87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81925" y="174050"/>
            <a:ext cx="5322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makes 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valuable user unique?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1925" y="2571750"/>
            <a:ext cx="69678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Are there certain 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behaviors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demographics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that are correlated with users that 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apply 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 Credit Sesame offers?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Goal: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Build 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model which could predict whether or not a given user would eventually click ‘apply’ within their 30 days of usage, and then afterwards determining the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most important factors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in making that decision.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25"/>
            <a:ext cx="8905350" cy="5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0" y="-28825"/>
            <a:ext cx="9144000" cy="5238900"/>
          </a:xfrm>
          <a:prstGeom prst="rect">
            <a:avLst/>
          </a:prstGeom>
          <a:solidFill>
            <a:srgbClr val="191919">
              <a:alpha val="87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81925" y="174050"/>
            <a:ext cx="5322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38600" y="1259625"/>
            <a:ext cx="47448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Random Forest Classifier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Accurate predictions while controlling for overfitting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Return a measure of the relative importances of the features that we gave as inputs.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Relatively easy interpretability, which lends itself to extracting and analyzing feature importance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100" y="1577400"/>
            <a:ext cx="2517900" cy="2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25"/>
            <a:ext cx="8905350" cy="5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0" y="-28825"/>
            <a:ext cx="9144000" cy="5238900"/>
          </a:xfrm>
          <a:prstGeom prst="rect">
            <a:avLst/>
          </a:prstGeom>
          <a:solidFill>
            <a:srgbClr val="191919">
              <a:alpha val="87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1925" y="174050"/>
            <a:ext cx="5322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38600" y="1259625"/>
            <a:ext cx="47448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Random Forest Classifier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i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sklearn 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library of Python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split the data to hold out 20% for testing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with the remaining 80% of non-testing data, we trained our model using 3-fold cross-validation with a 150-tree hyperparameter, then used the model to predict data on our testing set, and compare the predicted test values to the true test values.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100" y="1577400"/>
            <a:ext cx="2517900" cy="2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25"/>
            <a:ext cx="8905350" cy="5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0" y="-28825"/>
            <a:ext cx="9144000" cy="5238900"/>
          </a:xfrm>
          <a:prstGeom prst="rect">
            <a:avLst/>
          </a:prstGeom>
          <a:solidFill>
            <a:srgbClr val="191919">
              <a:alpha val="87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81925" y="174050"/>
            <a:ext cx="5322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Findings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582750" y="1166588"/>
            <a:ext cx="53226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model retained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71%</a:t>
            </a:r>
            <a:r>
              <a:rPr lang="en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7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 accuracy in determining whether a given user would turn into a valuable customer.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81925" y="1364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five most important features for determining classification are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Total Session Length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Average Session Length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Total Tradelines Open Balance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Total Page Views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Total Click Count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6873"/>
            <a:ext cx="9143999" cy="47147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0" y="-196875"/>
            <a:ext cx="9144000" cy="5340300"/>
          </a:xfrm>
          <a:prstGeom prst="rect">
            <a:avLst/>
          </a:prstGeom>
          <a:solidFill>
            <a:srgbClr val="191919">
              <a:alpha val="442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175" y="4201125"/>
            <a:ext cx="5874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Visualizing Results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23076" l="0" r="0" t="0"/>
          <a:stretch/>
        </p:blipFill>
        <p:spPr>
          <a:xfrm>
            <a:off x="53175" y="0"/>
            <a:ext cx="5305425" cy="27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3845" l="0" r="0" t="0"/>
          <a:stretch/>
        </p:blipFill>
        <p:spPr>
          <a:xfrm>
            <a:off x="5464925" y="0"/>
            <a:ext cx="1965575" cy="43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3175" y="4201125"/>
            <a:ext cx="5874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Visualizing Results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33625" y="2931750"/>
            <a:ext cx="47316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On average, users who apply for a service on Credit Sesame tend to have higher click counts, view more pages, and spend more time on the Credit Sesame application than users who do not apply for a service.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430500" y="752075"/>
            <a:ext cx="16074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1B1B1B"/>
                </a:solidFill>
                <a:latin typeface="Raleway"/>
                <a:ea typeface="Raleway"/>
                <a:cs typeface="Raleway"/>
                <a:sym typeface="Raleway"/>
              </a:rPr>
              <a:t>Cumulatively, users that apply for services under Credit Sesame have less total debt than users that choose not to apply.</a:t>
            </a:r>
            <a:endParaRPr sz="1350">
              <a:solidFill>
                <a:srgbClr val="1B1B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