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5" r:id="rId2"/>
    <p:sldId id="266" r:id="rId3"/>
    <p:sldId id="267" r:id="rId4"/>
    <p:sldId id="270" r:id="rId5"/>
    <p:sldId id="268" r:id="rId6"/>
    <p:sldId id="269" r:id="rId7"/>
    <p:sldId id="271" r:id="rId8"/>
    <p:sldId id="258"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267DE-BE52-434E-9F4C-22D54BDDD16B}" v="169" dt="2021-04-01T09:56:41.151"/>
    <p1510:client id="{1707B06C-D431-48E5-81D8-DAB022B2F4C4}" v="98" dt="2021-04-02T09:00:21.656"/>
    <p1510:client id="{5E93F253-B29E-4397-B1C9-9F1A124E6C4E}" v="1274" dt="2021-04-02T09:49:16.625"/>
    <p1510:client id="{A0C828E9-EF08-434F-A611-831361AFF35F}" v="238" dt="2021-03-31T08:54:49.396"/>
    <p1510:client id="{F160950D-0804-46B3-8574-1B675EECB831}" v="655" dt="2021-03-31T09:11:27.387"/>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e Ferrarelli" userId="a7e92c973e112012" providerId="Windows Live" clId="Web-{5E93F253-B29E-4397-B1C9-9F1A124E6C4E}"/>
    <pc:docChg chg="modSld">
      <pc:chgData name="Daniele Ferrarelli" userId="a7e92c973e112012" providerId="Windows Live" clId="Web-{5E93F253-B29E-4397-B1C9-9F1A124E6C4E}" dt="2021-04-02T09:49:13.235" v="659" actId="20577"/>
      <pc:docMkLst>
        <pc:docMk/>
      </pc:docMkLst>
      <pc:sldChg chg="modSp">
        <pc:chgData name="Daniele Ferrarelli" userId="a7e92c973e112012" providerId="Windows Live" clId="Web-{5E93F253-B29E-4397-B1C9-9F1A124E6C4E}" dt="2021-04-02T09:24:13.440" v="35" actId="20577"/>
        <pc:sldMkLst>
          <pc:docMk/>
          <pc:sldMk cId="1982009157" sldId="258"/>
        </pc:sldMkLst>
        <pc:spChg chg="mod">
          <ac:chgData name="Daniele Ferrarelli" userId="a7e92c973e112012" providerId="Windows Live" clId="Web-{5E93F253-B29E-4397-B1C9-9F1A124E6C4E}" dt="2021-04-02T09:24:13.440" v="35" actId="20577"/>
          <ac:spMkLst>
            <pc:docMk/>
            <pc:sldMk cId="1982009157" sldId="258"/>
            <ac:spMk id="9" creationId="{C4A2B4C3-3F41-4FF9-9579-1BA00DE471BD}"/>
          </ac:spMkLst>
        </pc:spChg>
      </pc:sldChg>
      <pc:sldChg chg="modSp">
        <pc:chgData name="Daniele Ferrarelli" userId="a7e92c973e112012" providerId="Windows Live" clId="Web-{5E93F253-B29E-4397-B1C9-9F1A124E6C4E}" dt="2021-04-02T09:41:13.220" v="404" actId="14100"/>
        <pc:sldMkLst>
          <pc:docMk/>
          <pc:sldMk cId="3527181535" sldId="259"/>
        </pc:sldMkLst>
        <pc:spChg chg="mod">
          <ac:chgData name="Daniele Ferrarelli" userId="a7e92c973e112012" providerId="Windows Live" clId="Web-{5E93F253-B29E-4397-B1C9-9F1A124E6C4E}" dt="2021-04-02T09:29:26.918" v="209" actId="20577"/>
          <ac:spMkLst>
            <pc:docMk/>
            <pc:sldMk cId="3527181535" sldId="259"/>
            <ac:spMk id="7" creationId="{F8089DE3-B97F-4C06-9AA0-A95A98328148}"/>
          </ac:spMkLst>
        </pc:spChg>
        <pc:graphicFrameChg chg="mod">
          <ac:chgData name="Daniele Ferrarelli" userId="a7e92c973e112012" providerId="Windows Live" clId="Web-{5E93F253-B29E-4397-B1C9-9F1A124E6C4E}" dt="2021-04-02T09:41:13.220" v="404" actId="14100"/>
          <ac:graphicFrameMkLst>
            <pc:docMk/>
            <pc:sldMk cId="3527181535" sldId="259"/>
            <ac:graphicFrameMk id="6" creationId="{529847F3-F627-4D30-9974-917D4CFB0B30}"/>
          </ac:graphicFrameMkLst>
        </pc:graphicFrameChg>
      </pc:sldChg>
      <pc:sldChg chg="modSp">
        <pc:chgData name="Daniele Ferrarelli" userId="a7e92c973e112012" providerId="Windows Live" clId="Web-{5E93F253-B29E-4397-B1C9-9F1A124E6C4E}" dt="2021-04-02T09:46:46.808" v="453" actId="20577"/>
        <pc:sldMkLst>
          <pc:docMk/>
          <pc:sldMk cId="4229774431" sldId="266"/>
        </pc:sldMkLst>
        <pc:spChg chg="mod">
          <ac:chgData name="Daniele Ferrarelli" userId="a7e92c973e112012" providerId="Windows Live" clId="Web-{5E93F253-B29E-4397-B1C9-9F1A124E6C4E}" dt="2021-04-02T09:40:53.345" v="403" actId="20577"/>
          <ac:spMkLst>
            <pc:docMk/>
            <pc:sldMk cId="4229774431" sldId="266"/>
            <ac:spMk id="2" creationId="{3FAF2485-4F36-4ED4-A148-F3C9EF71350E}"/>
          </ac:spMkLst>
        </pc:spChg>
        <pc:spChg chg="mod">
          <ac:chgData name="Daniele Ferrarelli" userId="a7e92c973e112012" providerId="Windows Live" clId="Web-{5E93F253-B29E-4397-B1C9-9F1A124E6C4E}" dt="2021-04-02T09:46:46.808" v="453" actId="20577"/>
          <ac:spMkLst>
            <pc:docMk/>
            <pc:sldMk cId="4229774431" sldId="266"/>
            <ac:spMk id="3" creationId="{3D9E5D41-24AA-4465-A803-C3FBC1E71EF2}"/>
          </ac:spMkLst>
        </pc:spChg>
      </pc:sldChg>
      <pc:sldChg chg="modSp">
        <pc:chgData name="Daniele Ferrarelli" userId="a7e92c973e112012" providerId="Windows Live" clId="Web-{5E93F253-B29E-4397-B1C9-9F1A124E6C4E}" dt="2021-04-02T09:49:13.235" v="659" actId="20577"/>
        <pc:sldMkLst>
          <pc:docMk/>
          <pc:sldMk cId="1937838393" sldId="267"/>
        </pc:sldMkLst>
        <pc:spChg chg="mod">
          <ac:chgData name="Daniele Ferrarelli" userId="a7e92c973e112012" providerId="Windows Live" clId="Web-{5E93F253-B29E-4397-B1C9-9F1A124E6C4E}" dt="2021-04-02T09:49:13.235" v="659" actId="20577"/>
          <ac:spMkLst>
            <pc:docMk/>
            <pc:sldMk cId="1937838393" sldId="267"/>
            <ac:spMk id="12" creationId="{5F8F2E8B-2682-4147-9256-9EAEEC7A6AFC}"/>
          </ac:spMkLst>
        </pc:spChg>
        <pc:spChg chg="mod">
          <ac:chgData name="Daniele Ferrarelli" userId="a7e92c973e112012" providerId="Windows Live" clId="Web-{5E93F253-B29E-4397-B1C9-9F1A124E6C4E}" dt="2021-04-02T09:30:43.733" v="222" actId="1076"/>
          <ac:spMkLst>
            <pc:docMk/>
            <pc:sldMk cId="1937838393" sldId="267"/>
            <ac:spMk id="14" creationId="{4179A08D-0E3D-492E-8D70-C881664DE966}"/>
          </ac:spMkLst>
        </pc:spChg>
        <pc:spChg chg="mod">
          <ac:chgData name="Daniele Ferrarelli" userId="a7e92c973e112012" providerId="Windows Live" clId="Web-{5E93F253-B29E-4397-B1C9-9F1A124E6C4E}" dt="2021-04-02T09:30:28.888" v="219" actId="1076"/>
          <ac:spMkLst>
            <pc:docMk/>
            <pc:sldMk cId="1937838393" sldId="267"/>
            <ac:spMk id="15" creationId="{5138CE0C-27B3-458B-A071-DD634846A50E}"/>
          </ac:spMkLst>
        </pc:spChg>
        <pc:spChg chg="mod">
          <ac:chgData name="Daniele Ferrarelli" userId="a7e92c973e112012" providerId="Windows Live" clId="Web-{5E93F253-B29E-4397-B1C9-9F1A124E6C4E}" dt="2021-04-02T09:30:39.529" v="221" actId="1076"/>
          <ac:spMkLst>
            <pc:docMk/>
            <pc:sldMk cId="1937838393" sldId="267"/>
            <ac:spMk id="19" creationId="{449DD78F-F990-4B6E-8317-4D4812306FBA}"/>
          </ac:spMkLst>
        </pc:spChg>
        <pc:spChg chg="mod">
          <ac:chgData name="Daniele Ferrarelli" userId="a7e92c973e112012" providerId="Windows Live" clId="Web-{5E93F253-B29E-4397-B1C9-9F1A124E6C4E}" dt="2021-04-02T09:30:28.935" v="220" actId="1076"/>
          <ac:spMkLst>
            <pc:docMk/>
            <pc:sldMk cId="1937838393" sldId="267"/>
            <ac:spMk id="20" creationId="{F63F2026-F6D6-4654-B253-4AF633133DD5}"/>
          </ac:spMkLst>
        </pc:spChg>
        <pc:picChg chg="mod">
          <ac:chgData name="Daniele Ferrarelli" userId="a7e92c973e112012" providerId="Windows Live" clId="Web-{5E93F253-B29E-4397-B1C9-9F1A124E6C4E}" dt="2021-04-02T09:30:28.763" v="217" actId="1076"/>
          <ac:picMkLst>
            <pc:docMk/>
            <pc:sldMk cId="1937838393" sldId="267"/>
            <ac:picMk id="4" creationId="{16C84346-D962-4C40-96B9-971023E9DAFC}"/>
          </ac:picMkLst>
        </pc:picChg>
        <pc:picChg chg="mod">
          <ac:chgData name="Daniele Ferrarelli" userId="a7e92c973e112012" providerId="Windows Live" clId="Web-{5E93F253-B29E-4397-B1C9-9F1A124E6C4E}" dt="2021-04-02T09:30:28.826" v="218" actId="1076"/>
          <ac:picMkLst>
            <pc:docMk/>
            <pc:sldMk cId="1937838393" sldId="267"/>
            <ac:picMk id="13" creationId="{CC29C9D9-6AF8-44CA-B096-2D5AE852466C}"/>
          </ac:picMkLst>
        </pc:picChg>
      </pc:sldChg>
      <pc:sldChg chg="addSp delSp modSp">
        <pc:chgData name="Daniele Ferrarelli" userId="a7e92c973e112012" providerId="Windows Live" clId="Web-{5E93F253-B29E-4397-B1C9-9F1A124E6C4E}" dt="2021-04-02T09:23:32.532" v="29"/>
        <pc:sldMkLst>
          <pc:docMk/>
          <pc:sldMk cId="743033104" sldId="270"/>
        </pc:sldMkLst>
        <pc:spChg chg="add mod">
          <ac:chgData name="Daniele Ferrarelli" userId="a7e92c973e112012" providerId="Windows Live" clId="Web-{5E93F253-B29E-4397-B1C9-9F1A124E6C4E}" dt="2021-04-02T09:22:56.516" v="9" actId="1076"/>
          <ac:spMkLst>
            <pc:docMk/>
            <pc:sldMk cId="743033104" sldId="270"/>
            <ac:spMk id="3" creationId="{95510D5D-113A-46D1-8E01-5E4C25187E61}"/>
          </ac:spMkLst>
        </pc:spChg>
        <pc:spChg chg="add del mod">
          <ac:chgData name="Daniele Ferrarelli" userId="a7e92c973e112012" providerId="Windows Live" clId="Web-{5E93F253-B29E-4397-B1C9-9F1A124E6C4E}" dt="2021-04-02T09:23:32.532" v="29"/>
          <ac:spMkLst>
            <pc:docMk/>
            <pc:sldMk cId="743033104" sldId="270"/>
            <ac:spMk id="4" creationId="{95724E37-4B7B-4EF8-A30F-62AFA82DEC29}"/>
          </ac:spMkLst>
        </pc:spChg>
      </pc:sldChg>
      <pc:sldChg chg="modSp">
        <pc:chgData name="Daniele Ferrarelli" userId="a7e92c973e112012" providerId="Windows Live" clId="Web-{5E93F253-B29E-4397-B1C9-9F1A124E6C4E}" dt="2021-04-02T09:29:41.590" v="210" actId="14100"/>
        <pc:sldMkLst>
          <pc:docMk/>
          <pc:sldMk cId="790812358" sldId="271"/>
        </pc:sldMkLst>
        <pc:graphicFrameChg chg="mod">
          <ac:chgData name="Daniele Ferrarelli" userId="a7e92c973e112012" providerId="Windows Live" clId="Web-{5E93F253-B29E-4397-B1C9-9F1A124E6C4E}" dt="2021-04-02T09:29:41.590" v="210" actId="14100"/>
          <ac:graphicFrameMkLst>
            <pc:docMk/>
            <pc:sldMk cId="790812358" sldId="271"/>
            <ac:graphicFrameMk id="4" creationId="{1CBFCF34-07F2-4E36-8278-1FB099030E99}"/>
          </ac:graphicFrameMkLst>
        </pc:graphicFrameChg>
      </pc:sldChg>
    </pc:docChg>
  </pc:docChgLst>
  <pc:docChgLst>
    <pc:chgData name="Daniele Ferrarelli" userId="a7e92c973e112012" providerId="Windows Live" clId="Web-{A0C828E9-EF08-434F-A611-831361AFF35F}"/>
    <pc:docChg chg="modSld">
      <pc:chgData name="Daniele Ferrarelli" userId="a7e92c973e112012" providerId="Windows Live" clId="Web-{A0C828E9-EF08-434F-A611-831361AFF35F}" dt="2021-03-31T08:54:49.396" v="138" actId="20577"/>
      <pc:docMkLst>
        <pc:docMk/>
      </pc:docMkLst>
      <pc:sldChg chg="addSp delSp modSp">
        <pc:chgData name="Daniele Ferrarelli" userId="a7e92c973e112012" providerId="Windows Live" clId="Web-{A0C828E9-EF08-434F-A611-831361AFF35F}" dt="2021-03-31T08:54:49.396" v="138" actId="20577"/>
        <pc:sldMkLst>
          <pc:docMk/>
          <pc:sldMk cId="1937838393" sldId="267"/>
        </pc:sldMkLst>
        <pc:spChg chg="add mod">
          <ac:chgData name="Daniele Ferrarelli" userId="a7e92c973e112012" providerId="Windows Live" clId="Web-{A0C828E9-EF08-434F-A611-831361AFF35F}" dt="2021-03-31T08:36:52.301" v="21" actId="1076"/>
          <ac:spMkLst>
            <pc:docMk/>
            <pc:sldMk cId="1937838393" sldId="267"/>
            <ac:spMk id="10" creationId="{72ED56AC-41FB-403C-AE9B-366E7CA4A3CE}"/>
          </ac:spMkLst>
        </pc:spChg>
        <pc:spChg chg="mod">
          <ac:chgData name="Daniele Ferrarelli" userId="a7e92c973e112012" providerId="Windows Live" clId="Web-{A0C828E9-EF08-434F-A611-831361AFF35F}" dt="2021-03-31T08:38:20.146" v="31" actId="20577"/>
          <ac:spMkLst>
            <pc:docMk/>
            <pc:sldMk cId="1937838393" sldId="267"/>
            <ac:spMk id="12" creationId="{5F8F2E8B-2682-4147-9256-9EAEEC7A6AFC}"/>
          </ac:spMkLst>
        </pc:spChg>
        <pc:spChg chg="add mod">
          <ac:chgData name="Daniele Ferrarelli" userId="a7e92c973e112012" providerId="Windows Live" clId="Web-{A0C828E9-EF08-434F-A611-831361AFF35F}" dt="2021-03-31T08:37:08.567" v="26" actId="1076"/>
          <ac:spMkLst>
            <pc:docMk/>
            <pc:sldMk cId="1937838393" sldId="267"/>
            <ac:spMk id="15" creationId="{5138CE0C-27B3-458B-A071-DD634846A50E}"/>
          </ac:spMkLst>
        </pc:spChg>
        <pc:spChg chg="add mod">
          <ac:chgData name="Daniele Ferrarelli" userId="a7e92c973e112012" providerId="Windows Live" clId="Web-{A0C828E9-EF08-434F-A611-831361AFF35F}" dt="2021-03-31T08:39:24.147" v="54" actId="1076"/>
          <ac:spMkLst>
            <pc:docMk/>
            <pc:sldMk cId="1937838393" sldId="267"/>
            <ac:spMk id="16" creationId="{703E0CC8-01F4-4EAD-AE18-F0860CD2D290}"/>
          </ac:spMkLst>
        </pc:spChg>
        <pc:spChg chg="add mod">
          <ac:chgData name="Daniele Ferrarelli" userId="a7e92c973e112012" providerId="Windows Live" clId="Web-{A0C828E9-EF08-434F-A611-831361AFF35F}" dt="2021-03-31T08:49:52.204" v="94" actId="1076"/>
          <ac:spMkLst>
            <pc:docMk/>
            <pc:sldMk cId="1937838393" sldId="267"/>
            <ac:spMk id="17" creationId="{A9415B06-F18F-460F-BBC6-66E0565F4856}"/>
          </ac:spMkLst>
        </pc:spChg>
        <pc:spChg chg="add mod">
          <ac:chgData name="Daniele Ferrarelli" userId="a7e92c973e112012" providerId="Windows Live" clId="Web-{A0C828E9-EF08-434F-A611-831361AFF35F}" dt="2021-03-31T08:54:49.396" v="138" actId="20577"/>
          <ac:spMkLst>
            <pc:docMk/>
            <pc:sldMk cId="1937838393" sldId="267"/>
            <ac:spMk id="18" creationId="{ECBB7302-7E93-4018-BB16-0C9593DF2302}"/>
          </ac:spMkLst>
        </pc:spChg>
        <pc:picChg chg="add mod">
          <ac:chgData name="Daniele Ferrarelli" userId="a7e92c973e112012" providerId="Windows Live" clId="Web-{A0C828E9-EF08-434F-A611-831361AFF35F}" dt="2021-03-31T08:34:02.299" v="4" actId="1076"/>
          <ac:picMkLst>
            <pc:docMk/>
            <pc:sldMk cId="1937838393" sldId="267"/>
            <ac:picMk id="3" creationId="{BFF664E4-A4A5-46B7-AA30-67C456AAEC5C}"/>
          </ac:picMkLst>
        </pc:picChg>
        <pc:picChg chg="add mod">
          <ac:chgData name="Daniele Ferrarelli" userId="a7e92c973e112012" providerId="Windows Live" clId="Web-{A0C828E9-EF08-434F-A611-831361AFF35F}" dt="2021-03-31T08:36:18.441" v="14" actId="1076"/>
          <ac:picMkLst>
            <pc:docMk/>
            <pc:sldMk cId="1937838393" sldId="267"/>
            <ac:picMk id="4" creationId="{16C84346-D962-4C40-96B9-971023E9DAFC}"/>
          </ac:picMkLst>
        </pc:picChg>
        <pc:picChg chg="add del">
          <ac:chgData name="Daniele Ferrarelli" userId="a7e92c973e112012" providerId="Windows Live" clId="Web-{A0C828E9-EF08-434F-A611-831361AFF35F}" dt="2021-03-31T08:36:20.332" v="16"/>
          <ac:picMkLst>
            <pc:docMk/>
            <pc:sldMk cId="1937838393" sldId="267"/>
            <ac:picMk id="5" creationId="{FB5958F0-91F9-478A-8334-5F4C9B217204}"/>
          </ac:picMkLst>
        </pc:picChg>
        <pc:picChg chg="add mod">
          <ac:chgData name="Daniele Ferrarelli" userId="a7e92c973e112012" providerId="Windows Live" clId="Web-{A0C828E9-EF08-434F-A611-831361AFF35F}" dt="2021-03-31T08:34:11.767" v="8" actId="1076"/>
          <ac:picMkLst>
            <pc:docMk/>
            <pc:sldMk cId="1937838393" sldId="267"/>
            <ac:picMk id="6" creationId="{D0EB96A6-FF4F-46B7-8827-9653A2DA22B6}"/>
          </ac:picMkLst>
        </pc:picChg>
        <pc:picChg chg="add mod">
          <ac:chgData name="Daniele Ferrarelli" userId="a7e92c973e112012" providerId="Windows Live" clId="Web-{A0C828E9-EF08-434F-A611-831361AFF35F}" dt="2021-03-31T08:36:26.676" v="18" actId="1076"/>
          <ac:picMkLst>
            <pc:docMk/>
            <pc:sldMk cId="1937838393" sldId="267"/>
            <ac:picMk id="13" creationId="{CC29C9D9-6AF8-44CA-B096-2D5AE852466C}"/>
          </ac:picMkLst>
        </pc:picChg>
        <pc:picChg chg="add del">
          <ac:chgData name="Daniele Ferrarelli" userId="a7e92c973e112012" providerId="Windows Live" clId="Web-{A0C828E9-EF08-434F-A611-831361AFF35F}" dt="2021-03-31T08:36:58.364" v="24"/>
          <ac:picMkLst>
            <pc:docMk/>
            <pc:sldMk cId="1937838393" sldId="267"/>
            <ac:picMk id="14" creationId="{6C80CA23-F22D-46A7-AC6D-94E2E51DCDF5}"/>
          </ac:picMkLst>
        </pc:picChg>
        <pc:cxnChg chg="add del">
          <ac:chgData name="Daniele Ferrarelli" userId="a7e92c973e112012" providerId="Windows Live" clId="Web-{A0C828E9-EF08-434F-A611-831361AFF35F}" dt="2021-03-31T08:36:54.270" v="22"/>
          <ac:cxnSpMkLst>
            <pc:docMk/>
            <pc:sldMk cId="1937838393" sldId="267"/>
            <ac:cxnSpMk id="8" creationId="{381A1B4D-CE24-4027-A745-5293EEA1BDD0}"/>
          </ac:cxnSpMkLst>
        </pc:cxnChg>
      </pc:sldChg>
    </pc:docChg>
  </pc:docChgLst>
  <pc:docChgLst>
    <pc:chgData name="Daniele Ferrarelli" userId="a7e92c973e112012" providerId="Windows Live" clId="Web-{1707B06C-D431-48E5-81D8-DAB022B2F4C4}"/>
    <pc:docChg chg="modSld">
      <pc:chgData name="Daniele Ferrarelli" userId="a7e92c973e112012" providerId="Windows Live" clId="Web-{1707B06C-D431-48E5-81D8-DAB022B2F4C4}" dt="2021-04-02T09:00:18.968" v="50" actId="20577"/>
      <pc:docMkLst>
        <pc:docMk/>
      </pc:docMkLst>
      <pc:sldChg chg="modSp">
        <pc:chgData name="Daniele Ferrarelli" userId="a7e92c973e112012" providerId="Windows Live" clId="Web-{1707B06C-D431-48E5-81D8-DAB022B2F4C4}" dt="2021-04-02T09:00:18.968" v="50" actId="20577"/>
        <pc:sldMkLst>
          <pc:docMk/>
          <pc:sldMk cId="3527181535" sldId="259"/>
        </pc:sldMkLst>
        <pc:spChg chg="mod">
          <ac:chgData name="Daniele Ferrarelli" userId="a7e92c973e112012" providerId="Windows Live" clId="Web-{1707B06C-D431-48E5-81D8-DAB022B2F4C4}" dt="2021-04-02T09:00:18.968" v="50" actId="20577"/>
          <ac:spMkLst>
            <pc:docMk/>
            <pc:sldMk cId="3527181535" sldId="259"/>
            <ac:spMk id="7" creationId="{F8089DE3-B97F-4C06-9AA0-A95A98328148}"/>
          </ac:spMkLst>
        </pc:spChg>
      </pc:sldChg>
      <pc:sldChg chg="modSp">
        <pc:chgData name="Daniele Ferrarelli" userId="a7e92c973e112012" providerId="Windows Live" clId="Web-{1707B06C-D431-48E5-81D8-DAB022B2F4C4}" dt="2021-04-02T08:52:30.633" v="46" actId="20577"/>
        <pc:sldMkLst>
          <pc:docMk/>
          <pc:sldMk cId="4229774431" sldId="266"/>
        </pc:sldMkLst>
        <pc:spChg chg="mod">
          <ac:chgData name="Daniele Ferrarelli" userId="a7e92c973e112012" providerId="Windows Live" clId="Web-{1707B06C-D431-48E5-81D8-DAB022B2F4C4}" dt="2021-04-02T08:52:30.633" v="46" actId="20577"/>
          <ac:spMkLst>
            <pc:docMk/>
            <pc:sldMk cId="4229774431" sldId="266"/>
            <ac:spMk id="3" creationId="{3D9E5D41-24AA-4465-A803-C3FBC1E71EF2}"/>
          </ac:spMkLst>
        </pc:spChg>
      </pc:sldChg>
      <pc:sldChg chg="modSp">
        <pc:chgData name="Daniele Ferrarelli" userId="a7e92c973e112012" providerId="Windows Live" clId="Web-{1707B06C-D431-48E5-81D8-DAB022B2F4C4}" dt="2021-04-02T08:41:31.811" v="45" actId="20577"/>
        <pc:sldMkLst>
          <pc:docMk/>
          <pc:sldMk cId="1937838393" sldId="267"/>
        </pc:sldMkLst>
        <pc:spChg chg="mod">
          <ac:chgData name="Daniele Ferrarelli" userId="a7e92c973e112012" providerId="Windows Live" clId="Web-{1707B06C-D431-48E5-81D8-DAB022B2F4C4}" dt="2021-04-02T08:41:31.811" v="45" actId="20577"/>
          <ac:spMkLst>
            <pc:docMk/>
            <pc:sldMk cId="1937838393" sldId="267"/>
            <ac:spMk id="12" creationId="{5F8F2E8B-2682-4147-9256-9EAEEC7A6AFC}"/>
          </ac:spMkLst>
        </pc:spChg>
      </pc:sldChg>
    </pc:docChg>
  </pc:docChgLst>
  <pc:docChgLst>
    <pc:chgData name="Daniele Ferrarelli" userId="a7e92c973e112012" providerId="LiveId" clId="{F160950D-0804-46B3-8574-1B675EECB831}"/>
    <pc:docChg chg="undo custSel addSld delSld modSld sldOrd">
      <pc:chgData name="Daniele Ferrarelli" userId="a7e92c973e112012" providerId="LiveId" clId="{F160950D-0804-46B3-8574-1B675EECB831}" dt="2021-03-31T09:11:27.386" v="8685" actId="14100"/>
      <pc:docMkLst>
        <pc:docMk/>
      </pc:docMkLst>
      <pc:sldChg chg="addSp modSp del mod setBg addAnim">
        <pc:chgData name="Daniele Ferrarelli" userId="a7e92c973e112012" providerId="LiveId" clId="{F160950D-0804-46B3-8574-1B675EECB831}" dt="2021-03-28T13:06:47.232" v="26" actId="47"/>
        <pc:sldMkLst>
          <pc:docMk/>
          <pc:sldMk cId="3473365451" sldId="256"/>
        </pc:sldMkLst>
        <pc:spChg chg="mod">
          <ac:chgData name="Daniele Ferrarelli" userId="a7e92c973e112012" providerId="LiveId" clId="{F160950D-0804-46B3-8574-1B675EECB831}" dt="2021-03-28T13:06:33.851" v="19" actId="26606"/>
          <ac:spMkLst>
            <pc:docMk/>
            <pc:sldMk cId="3473365451" sldId="256"/>
            <ac:spMk id="2" creationId="{E0BA3A2E-567D-445A-B3E4-458CB5284F07}"/>
          </ac:spMkLst>
        </pc:spChg>
        <pc:spChg chg="mod">
          <ac:chgData name="Daniele Ferrarelli" userId="a7e92c973e112012" providerId="LiveId" clId="{F160950D-0804-46B3-8574-1B675EECB831}" dt="2021-03-28T13:06:33.851" v="19" actId="26606"/>
          <ac:spMkLst>
            <pc:docMk/>
            <pc:sldMk cId="3473365451" sldId="256"/>
            <ac:spMk id="3" creationId="{0C7511DF-977D-48D4-8A9D-EADD743DEA43}"/>
          </ac:spMkLst>
        </pc:spChg>
        <pc:spChg chg="add">
          <ac:chgData name="Daniele Ferrarelli" userId="a7e92c973e112012" providerId="LiveId" clId="{F160950D-0804-46B3-8574-1B675EECB831}" dt="2021-03-28T13:06:33.851" v="19" actId="26606"/>
          <ac:spMkLst>
            <pc:docMk/>
            <pc:sldMk cId="3473365451" sldId="256"/>
            <ac:spMk id="8" creationId="{F4AC6C68-F125-48AD-A5B4-89AD5E7972D1}"/>
          </ac:spMkLst>
        </pc:spChg>
        <pc:spChg chg="add">
          <ac:chgData name="Daniele Ferrarelli" userId="a7e92c973e112012" providerId="LiveId" clId="{F160950D-0804-46B3-8574-1B675EECB831}" dt="2021-03-28T13:06:33.851" v="19" actId="26606"/>
          <ac:spMkLst>
            <pc:docMk/>
            <pc:sldMk cId="3473365451" sldId="256"/>
            <ac:spMk id="10" creationId="{04C0E5DA-5624-49BC-AC1E-30229AA5B937}"/>
          </ac:spMkLst>
        </pc:spChg>
        <pc:spChg chg="add">
          <ac:chgData name="Daniele Ferrarelli" userId="a7e92c973e112012" providerId="LiveId" clId="{F160950D-0804-46B3-8574-1B675EECB831}" dt="2021-03-28T13:06:33.851" v="19" actId="26606"/>
          <ac:spMkLst>
            <pc:docMk/>
            <pc:sldMk cId="3473365451" sldId="256"/>
            <ac:spMk id="12" creationId="{25E157ED-E992-43F3-9A84-96C30A5C4A61}"/>
          </ac:spMkLst>
        </pc:spChg>
        <pc:spChg chg="add">
          <ac:chgData name="Daniele Ferrarelli" userId="a7e92c973e112012" providerId="LiveId" clId="{F160950D-0804-46B3-8574-1B675EECB831}" dt="2021-03-28T13:06:33.851" v="19" actId="26606"/>
          <ac:spMkLst>
            <pc:docMk/>
            <pc:sldMk cId="3473365451" sldId="256"/>
            <ac:spMk id="14" creationId="{AEFD253A-9BCA-430B-979A-AA2F8445D761}"/>
          </ac:spMkLst>
        </pc:spChg>
      </pc:sldChg>
      <pc:sldChg chg="new del">
        <pc:chgData name="Daniele Ferrarelli" userId="a7e92c973e112012" providerId="LiveId" clId="{F160950D-0804-46B3-8574-1B675EECB831}" dt="2021-03-28T13:06:39.294" v="21" actId="47"/>
        <pc:sldMkLst>
          <pc:docMk/>
          <pc:sldMk cId="2887647929" sldId="257"/>
        </pc:sldMkLst>
      </pc:sldChg>
      <pc:sldChg chg="new del">
        <pc:chgData name="Daniele Ferrarelli" userId="a7e92c973e112012" providerId="LiveId" clId="{F160950D-0804-46B3-8574-1B675EECB831}" dt="2021-03-28T13:07:01.164" v="32" actId="47"/>
        <pc:sldMkLst>
          <pc:docMk/>
          <pc:sldMk cId="3876007363" sldId="257"/>
        </pc:sldMkLst>
      </pc:sldChg>
      <pc:sldChg chg="new del">
        <pc:chgData name="Daniele Ferrarelli" userId="a7e92c973e112012" providerId="LiveId" clId="{F160950D-0804-46B3-8574-1B675EECB831}" dt="2021-03-28T13:06:39.294" v="21" actId="47"/>
        <pc:sldMkLst>
          <pc:docMk/>
          <pc:sldMk cId="975618029" sldId="258"/>
        </pc:sldMkLst>
      </pc:sldChg>
      <pc:sldChg chg="addSp delSp modSp new mod ord">
        <pc:chgData name="Daniele Ferrarelli" userId="a7e92c973e112012" providerId="LiveId" clId="{F160950D-0804-46B3-8574-1B675EECB831}" dt="2021-03-29T14:08:57.046" v="7571" actId="1076"/>
        <pc:sldMkLst>
          <pc:docMk/>
          <pc:sldMk cId="1982009157" sldId="258"/>
        </pc:sldMkLst>
        <pc:spChg chg="mod">
          <ac:chgData name="Daniele Ferrarelli" userId="a7e92c973e112012" providerId="LiveId" clId="{F160950D-0804-46B3-8574-1B675EECB831}" dt="2021-03-29T13:17:41.790" v="7052" actId="20577"/>
          <ac:spMkLst>
            <pc:docMk/>
            <pc:sldMk cId="1982009157" sldId="258"/>
            <ac:spMk id="2" creationId="{A3A88647-84E9-4A52-B053-DB9B38A680CB}"/>
          </ac:spMkLst>
        </pc:spChg>
        <pc:spChg chg="del mod">
          <ac:chgData name="Daniele Ferrarelli" userId="a7e92c973e112012" providerId="LiveId" clId="{F160950D-0804-46B3-8574-1B675EECB831}" dt="2021-03-29T14:08:48.527" v="7569" actId="478"/>
          <ac:spMkLst>
            <pc:docMk/>
            <pc:sldMk cId="1982009157" sldId="258"/>
            <ac:spMk id="3" creationId="{08103D32-46B2-4821-95AB-AADB2C641C21}"/>
          </ac:spMkLst>
        </pc:spChg>
        <pc:spChg chg="add mod">
          <ac:chgData name="Daniele Ferrarelli" userId="a7e92c973e112012" providerId="LiveId" clId="{F160950D-0804-46B3-8574-1B675EECB831}" dt="2021-03-29T14:08:45.448" v="7568" actId="20577"/>
          <ac:spMkLst>
            <pc:docMk/>
            <pc:sldMk cId="1982009157" sldId="258"/>
            <ac:spMk id="9" creationId="{C4A2B4C3-3F41-4FF9-9579-1BA00DE471BD}"/>
          </ac:spMkLst>
        </pc:spChg>
        <pc:spChg chg="add del mod">
          <ac:chgData name="Daniele Ferrarelli" userId="a7e92c973e112012" providerId="LiveId" clId="{F160950D-0804-46B3-8574-1B675EECB831}" dt="2021-03-29T14:08:52.570" v="7570" actId="478"/>
          <ac:spMkLst>
            <pc:docMk/>
            <pc:sldMk cId="1982009157" sldId="258"/>
            <ac:spMk id="11" creationId="{7CAE40AA-60B3-4029-898B-6EFBE208F159}"/>
          </ac:spMkLst>
        </pc:spChg>
        <pc:graphicFrameChg chg="add del mod">
          <ac:chgData name="Daniele Ferrarelli" userId="a7e92c973e112012" providerId="LiveId" clId="{F160950D-0804-46B3-8574-1B675EECB831}" dt="2021-03-29T13:33:56.104" v="7139" actId="478"/>
          <ac:graphicFrameMkLst>
            <pc:docMk/>
            <pc:sldMk cId="1982009157" sldId="258"/>
            <ac:graphicFrameMk id="4" creationId="{64FDB1F2-3180-489E-95DC-143EAEDFDD47}"/>
          </ac:graphicFrameMkLst>
        </pc:graphicFrameChg>
        <pc:graphicFrameChg chg="add del mod">
          <ac:chgData name="Daniele Ferrarelli" userId="a7e92c973e112012" providerId="LiveId" clId="{F160950D-0804-46B3-8574-1B675EECB831}" dt="2021-03-29T12:28:15.619" v="5379" actId="478"/>
          <ac:graphicFrameMkLst>
            <pc:docMk/>
            <pc:sldMk cId="1982009157" sldId="258"/>
            <ac:graphicFrameMk id="5" creationId="{6671CF2E-4403-4135-A93C-7504C4BE48C1}"/>
          </ac:graphicFrameMkLst>
        </pc:graphicFrameChg>
        <pc:graphicFrameChg chg="add mod">
          <ac:chgData name="Daniele Ferrarelli" userId="a7e92c973e112012" providerId="LiveId" clId="{F160950D-0804-46B3-8574-1B675EECB831}" dt="2021-03-29T14:08:57.046" v="7571" actId="1076"/>
          <ac:graphicFrameMkLst>
            <pc:docMk/>
            <pc:sldMk cId="1982009157" sldId="258"/>
            <ac:graphicFrameMk id="8" creationId="{B04E59F3-110B-471B-A60E-FA262C9ECD28}"/>
          </ac:graphicFrameMkLst>
        </pc:graphicFrameChg>
      </pc:sldChg>
      <pc:sldChg chg="new del">
        <pc:chgData name="Daniele Ferrarelli" userId="a7e92c973e112012" providerId="LiveId" clId="{F160950D-0804-46B3-8574-1B675EECB831}" dt="2021-03-28T13:06:39.294" v="21" actId="47"/>
        <pc:sldMkLst>
          <pc:docMk/>
          <pc:sldMk cId="3342775373" sldId="259"/>
        </pc:sldMkLst>
      </pc:sldChg>
      <pc:sldChg chg="addSp delSp modSp new mod">
        <pc:chgData name="Daniele Ferrarelli" userId="a7e92c973e112012" providerId="LiveId" clId="{F160950D-0804-46B3-8574-1B675EECB831}" dt="2021-03-29T14:25:08.830" v="8437" actId="1076"/>
        <pc:sldMkLst>
          <pc:docMk/>
          <pc:sldMk cId="3527181535" sldId="259"/>
        </pc:sldMkLst>
        <pc:spChg chg="mod">
          <ac:chgData name="Daniele Ferrarelli" userId="a7e92c973e112012" providerId="LiveId" clId="{F160950D-0804-46B3-8574-1B675EECB831}" dt="2021-03-29T14:17:13.189" v="8153" actId="20577"/>
          <ac:spMkLst>
            <pc:docMk/>
            <pc:sldMk cId="3527181535" sldId="259"/>
            <ac:spMk id="2" creationId="{F8A307DA-FCA6-41BA-B2F4-9C9867467FF7}"/>
          </ac:spMkLst>
        </pc:spChg>
        <pc:spChg chg="del mod">
          <ac:chgData name="Daniele Ferrarelli" userId="a7e92c973e112012" providerId="LiveId" clId="{F160950D-0804-46B3-8574-1B675EECB831}" dt="2021-03-29T14:24:58.276" v="8434" actId="478"/>
          <ac:spMkLst>
            <pc:docMk/>
            <pc:sldMk cId="3527181535" sldId="259"/>
            <ac:spMk id="3" creationId="{E54DDBBF-8694-4DD8-B3D7-2D6A4E627678}"/>
          </ac:spMkLst>
        </pc:spChg>
        <pc:spChg chg="add del mod">
          <ac:chgData name="Daniele Ferrarelli" userId="a7e92c973e112012" providerId="LiveId" clId="{F160950D-0804-46B3-8574-1B675EECB831}" dt="2021-03-29T14:17:14.074" v="8155"/>
          <ac:spMkLst>
            <pc:docMk/>
            <pc:sldMk cId="3527181535" sldId="259"/>
            <ac:spMk id="4" creationId="{930C8E5D-037B-49C1-B20D-979BC3323C4D}"/>
          </ac:spMkLst>
        </pc:spChg>
        <pc:spChg chg="add mod">
          <ac:chgData name="Daniele Ferrarelli" userId="a7e92c973e112012" providerId="LiveId" clId="{F160950D-0804-46B3-8574-1B675EECB831}" dt="2021-03-29T14:25:05.971" v="8436" actId="1076"/>
          <ac:spMkLst>
            <pc:docMk/>
            <pc:sldMk cId="3527181535" sldId="259"/>
            <ac:spMk id="7" creationId="{F8089DE3-B97F-4C06-9AA0-A95A98328148}"/>
          </ac:spMkLst>
        </pc:spChg>
        <pc:spChg chg="add del mod">
          <ac:chgData name="Daniele Ferrarelli" userId="a7e92c973e112012" providerId="LiveId" clId="{F160950D-0804-46B3-8574-1B675EECB831}" dt="2021-03-29T14:25:01.020" v="8435" actId="478"/>
          <ac:spMkLst>
            <pc:docMk/>
            <pc:sldMk cId="3527181535" sldId="259"/>
            <ac:spMk id="9" creationId="{B97FA536-3432-4460-A540-8F584070D24B}"/>
          </ac:spMkLst>
        </pc:spChg>
        <pc:graphicFrameChg chg="add del mod">
          <ac:chgData name="Daniele Ferrarelli" userId="a7e92c973e112012" providerId="LiveId" clId="{F160950D-0804-46B3-8574-1B675EECB831}" dt="2021-03-29T13:36:10.248" v="7144" actId="478"/>
          <ac:graphicFrameMkLst>
            <pc:docMk/>
            <pc:sldMk cId="3527181535" sldId="259"/>
            <ac:graphicFrameMk id="5" creationId="{529847F3-F627-4D30-9974-917D4CFB0B30}"/>
          </ac:graphicFrameMkLst>
        </pc:graphicFrameChg>
        <pc:graphicFrameChg chg="add mod">
          <ac:chgData name="Daniele Ferrarelli" userId="a7e92c973e112012" providerId="LiveId" clId="{F160950D-0804-46B3-8574-1B675EECB831}" dt="2021-03-29T14:25:08.830" v="8437" actId="1076"/>
          <ac:graphicFrameMkLst>
            <pc:docMk/>
            <pc:sldMk cId="3527181535" sldId="259"/>
            <ac:graphicFrameMk id="6" creationId="{529847F3-F627-4D30-9974-917D4CFB0B30}"/>
          </ac:graphicFrameMkLst>
        </pc:graphicFrameChg>
        <pc:picChg chg="add del mod">
          <ac:chgData name="Daniele Ferrarelli" userId="a7e92c973e112012" providerId="LiveId" clId="{F160950D-0804-46B3-8574-1B675EECB831}" dt="2021-03-29T13:15:30.486" v="7022" actId="21"/>
          <ac:picMkLst>
            <pc:docMk/>
            <pc:sldMk cId="3527181535" sldId="259"/>
            <ac:picMk id="1026" creationId="{F6993416-5B96-4998-A627-AC0EFBC80357}"/>
          </ac:picMkLst>
        </pc:picChg>
      </pc:sldChg>
      <pc:sldChg chg="modSp new del">
        <pc:chgData name="Daniele Ferrarelli" userId="a7e92c973e112012" providerId="LiveId" clId="{F160950D-0804-46B3-8574-1B675EECB831}" dt="2021-03-28T14:24:41.874" v="1750" actId="47"/>
        <pc:sldMkLst>
          <pc:docMk/>
          <pc:sldMk cId="2206132456" sldId="260"/>
        </pc:sldMkLst>
        <pc:spChg chg="mod">
          <ac:chgData name="Daniele Ferrarelli" userId="a7e92c973e112012" providerId="LiveId" clId="{F160950D-0804-46B3-8574-1B675EECB831}" dt="2021-03-28T13:07:35.447" v="35"/>
          <ac:spMkLst>
            <pc:docMk/>
            <pc:sldMk cId="2206132456" sldId="260"/>
            <ac:spMk id="2" creationId="{39558389-3358-4BA9-9EE2-642CD8DFFF41}"/>
          </ac:spMkLst>
        </pc:spChg>
        <pc:spChg chg="mod">
          <ac:chgData name="Daniele Ferrarelli" userId="a7e92c973e112012" providerId="LiveId" clId="{F160950D-0804-46B3-8574-1B675EECB831}" dt="2021-03-28T13:07:35.447" v="35"/>
          <ac:spMkLst>
            <pc:docMk/>
            <pc:sldMk cId="2206132456" sldId="260"/>
            <ac:spMk id="3" creationId="{AA021AC3-52DA-4681-9819-5D396BCEAE11}"/>
          </ac:spMkLst>
        </pc:spChg>
      </pc:sldChg>
      <pc:sldChg chg="new del">
        <pc:chgData name="Daniele Ferrarelli" userId="a7e92c973e112012" providerId="LiveId" clId="{F160950D-0804-46B3-8574-1B675EECB831}" dt="2021-03-28T13:06:39.294" v="21" actId="47"/>
        <pc:sldMkLst>
          <pc:docMk/>
          <pc:sldMk cId="2680914615" sldId="260"/>
        </pc:sldMkLst>
      </pc:sldChg>
      <pc:sldChg chg="addSp delSp modSp new del mod ord setBg">
        <pc:chgData name="Daniele Ferrarelli" userId="a7e92c973e112012" providerId="LiveId" clId="{F160950D-0804-46B3-8574-1B675EECB831}" dt="2021-03-29T12:38:55.798" v="5513" actId="47"/>
        <pc:sldMkLst>
          <pc:docMk/>
          <pc:sldMk cId="1902696381" sldId="261"/>
        </pc:sldMkLst>
        <pc:spChg chg="mod">
          <ac:chgData name="Daniele Ferrarelli" userId="a7e92c973e112012" providerId="LiveId" clId="{F160950D-0804-46B3-8574-1B675EECB831}" dt="2021-03-28T14:11:01.107" v="1141" actId="26606"/>
          <ac:spMkLst>
            <pc:docMk/>
            <pc:sldMk cId="1902696381" sldId="261"/>
            <ac:spMk id="2" creationId="{1DBA0C03-BF35-446B-8203-00EDB65D7E5F}"/>
          </ac:spMkLst>
        </pc:spChg>
        <pc:spChg chg="mod ord">
          <ac:chgData name="Daniele Ferrarelli" userId="a7e92c973e112012" providerId="LiveId" clId="{F160950D-0804-46B3-8574-1B675EECB831}" dt="2021-03-28T14:11:01.107" v="1141" actId="26606"/>
          <ac:spMkLst>
            <pc:docMk/>
            <pc:sldMk cId="1902696381" sldId="261"/>
            <ac:spMk id="3" creationId="{DE8F13EA-D2F7-4168-8657-532BF0B218F7}"/>
          </ac:spMkLst>
        </pc:spChg>
        <pc:spChg chg="add del">
          <ac:chgData name="Daniele Ferrarelli" userId="a7e92c973e112012" providerId="LiveId" clId="{F160950D-0804-46B3-8574-1B675EECB831}" dt="2021-03-28T14:10:59.752" v="1139" actId="26606"/>
          <ac:spMkLst>
            <pc:docMk/>
            <pc:sldMk cId="1902696381" sldId="261"/>
            <ac:spMk id="77" creationId="{C3EC9C19-5E31-4CE5-92E8-F7977239E2A9}"/>
          </ac:spMkLst>
        </pc:spChg>
        <pc:spChg chg="add del">
          <ac:chgData name="Daniele Ferrarelli" userId="a7e92c973e112012" providerId="LiveId" clId="{F160950D-0804-46B3-8574-1B675EECB831}" dt="2021-03-28T14:10:59.752" v="1139" actId="26606"/>
          <ac:spMkLst>
            <pc:docMk/>
            <pc:sldMk cId="1902696381" sldId="261"/>
            <ac:spMk id="81" creationId="{0453B32E-41DA-4F4C-A1DD-85C5804CC793}"/>
          </ac:spMkLst>
        </pc:spChg>
        <pc:spChg chg="add del">
          <ac:chgData name="Daniele Ferrarelli" userId="a7e92c973e112012" providerId="LiveId" clId="{F160950D-0804-46B3-8574-1B675EECB831}" dt="2021-03-28T14:10:59.752" v="1139" actId="26606"/>
          <ac:spMkLst>
            <pc:docMk/>
            <pc:sldMk cId="1902696381" sldId="261"/>
            <ac:spMk id="83" creationId="{267D94C7-7E89-4D0A-B2C5-2622C8651C27}"/>
          </ac:spMkLst>
        </pc:spChg>
        <pc:spChg chg="add del">
          <ac:chgData name="Daniele Ferrarelli" userId="a7e92c973e112012" providerId="LiveId" clId="{F160950D-0804-46B3-8574-1B675EECB831}" dt="2021-03-28T14:11:01.107" v="1141" actId="26606"/>
          <ac:spMkLst>
            <pc:docMk/>
            <pc:sldMk cId="1902696381" sldId="261"/>
            <ac:spMk id="1034" creationId="{1AD4E35D-A118-48D3-A2D3-3CEE5A0C74D4}"/>
          </ac:spMkLst>
        </pc:spChg>
        <pc:spChg chg="add del">
          <ac:chgData name="Daniele Ferrarelli" userId="a7e92c973e112012" providerId="LiveId" clId="{F160950D-0804-46B3-8574-1B675EECB831}" dt="2021-03-28T14:11:01.107" v="1141" actId="26606"/>
          <ac:spMkLst>
            <pc:docMk/>
            <pc:sldMk cId="1902696381" sldId="261"/>
            <ac:spMk id="1036" creationId="{30F84B10-5D81-46AE-920D-E07497CDB185}"/>
          </ac:spMkLst>
        </pc:spChg>
        <pc:spChg chg="add del">
          <ac:chgData name="Daniele Ferrarelli" userId="a7e92c973e112012" providerId="LiveId" clId="{F160950D-0804-46B3-8574-1B675EECB831}" dt="2021-03-28T14:11:01.107" v="1141" actId="26606"/>
          <ac:spMkLst>
            <pc:docMk/>
            <pc:sldMk cId="1902696381" sldId="261"/>
            <ac:spMk id="1037" creationId="{F68DC746-DF72-4A62-B759-31153101614D}"/>
          </ac:spMkLst>
        </pc:spChg>
        <pc:picChg chg="add del mod">
          <ac:chgData name="Daniele Ferrarelli" userId="a7e92c973e112012" providerId="LiveId" clId="{F160950D-0804-46B3-8574-1B675EECB831}" dt="2021-03-28T13:09:48.957" v="260"/>
          <ac:picMkLst>
            <pc:docMk/>
            <pc:sldMk cId="1902696381" sldId="261"/>
            <ac:picMk id="1026" creationId="{EF60538D-1C03-4821-8903-533BBDDE403D}"/>
          </ac:picMkLst>
        </pc:picChg>
        <pc:picChg chg="add mod">
          <ac:chgData name="Daniele Ferrarelli" userId="a7e92c973e112012" providerId="LiveId" clId="{F160950D-0804-46B3-8574-1B675EECB831}" dt="2021-03-29T12:34:14.469" v="5411" actId="1076"/>
          <ac:picMkLst>
            <pc:docMk/>
            <pc:sldMk cId="1902696381" sldId="261"/>
            <ac:picMk id="1028" creationId="{054F4F65-6071-46D4-9CE2-9B5A76A68719}"/>
          </ac:picMkLst>
        </pc:picChg>
        <pc:picChg chg="add del mod">
          <ac:chgData name="Daniele Ferrarelli" userId="a7e92c973e112012" providerId="LiveId" clId="{F160950D-0804-46B3-8574-1B675EECB831}" dt="2021-03-28T13:17:02.040" v="838"/>
          <ac:picMkLst>
            <pc:docMk/>
            <pc:sldMk cId="1902696381" sldId="261"/>
            <ac:picMk id="1030" creationId="{FC1527E0-0136-4CD5-8FA7-CA71ACE59BD6}"/>
          </ac:picMkLst>
        </pc:picChg>
        <pc:picChg chg="add mod">
          <ac:chgData name="Daniele Ferrarelli" userId="a7e92c973e112012" providerId="LiveId" clId="{F160950D-0804-46B3-8574-1B675EECB831}" dt="2021-03-29T12:34:16.324" v="5412" actId="1076"/>
          <ac:picMkLst>
            <pc:docMk/>
            <pc:sldMk cId="1902696381" sldId="261"/>
            <ac:picMk id="1032" creationId="{AA6A7AF0-9EDE-45B9-8C2B-A7261F0EB4A0}"/>
          </ac:picMkLst>
        </pc:picChg>
        <pc:cxnChg chg="add del">
          <ac:chgData name="Daniele Ferrarelli" userId="a7e92c973e112012" providerId="LiveId" clId="{F160950D-0804-46B3-8574-1B675EECB831}" dt="2021-03-28T14:10:59.752" v="1139" actId="26606"/>
          <ac:cxnSpMkLst>
            <pc:docMk/>
            <pc:sldMk cId="1902696381" sldId="261"/>
            <ac:cxnSpMk id="79" creationId="{67B6C0F2-CA33-41E9-BC2E-7FB80DB06AD1}"/>
          </ac:cxnSpMkLst>
        </pc:cxnChg>
        <pc:cxnChg chg="add del">
          <ac:chgData name="Daniele Ferrarelli" userId="a7e92c973e112012" providerId="LiveId" clId="{F160950D-0804-46B3-8574-1B675EECB831}" dt="2021-03-28T14:11:01.107" v="1141" actId="26606"/>
          <ac:cxnSpMkLst>
            <pc:docMk/>
            <pc:sldMk cId="1902696381" sldId="261"/>
            <ac:cxnSpMk id="1035" creationId="{8A1FC8F0-6475-4788-9B10-7CF183FC516F}"/>
          </ac:cxnSpMkLst>
        </pc:cxnChg>
      </pc:sldChg>
      <pc:sldChg chg="new del">
        <pc:chgData name="Daniele Ferrarelli" userId="a7e92c973e112012" providerId="LiveId" clId="{F160950D-0804-46B3-8574-1B675EECB831}" dt="2021-03-28T13:06:39.294" v="21" actId="47"/>
        <pc:sldMkLst>
          <pc:docMk/>
          <pc:sldMk cId="3049714996" sldId="261"/>
        </pc:sldMkLst>
      </pc:sldChg>
      <pc:sldChg chg="addSp delSp modSp new del mod">
        <pc:chgData name="Daniele Ferrarelli" userId="a7e92c973e112012" providerId="LiveId" clId="{F160950D-0804-46B3-8574-1B675EECB831}" dt="2021-03-29T13:22:47.976" v="7055" actId="47"/>
        <pc:sldMkLst>
          <pc:docMk/>
          <pc:sldMk cId="2145741238" sldId="262"/>
        </pc:sldMkLst>
        <pc:spChg chg="mod">
          <ac:chgData name="Daniele Ferrarelli" userId="a7e92c973e112012" providerId="LiveId" clId="{F160950D-0804-46B3-8574-1B675EECB831}" dt="2021-03-29T12:35:37.312" v="5465" actId="20577"/>
          <ac:spMkLst>
            <pc:docMk/>
            <pc:sldMk cId="2145741238" sldId="262"/>
            <ac:spMk id="2" creationId="{9EF9C10A-4E86-4506-BAED-34A7846225EE}"/>
          </ac:spMkLst>
        </pc:spChg>
        <pc:spChg chg="mod">
          <ac:chgData name="Daniele Ferrarelli" userId="a7e92c973e112012" providerId="LiveId" clId="{F160950D-0804-46B3-8574-1B675EECB831}" dt="2021-03-29T12:35:49.486" v="5468"/>
          <ac:spMkLst>
            <pc:docMk/>
            <pc:sldMk cId="2145741238" sldId="262"/>
            <ac:spMk id="3" creationId="{6609138D-C1C3-45CD-9821-ADAAC26E58C7}"/>
          </ac:spMkLst>
        </pc:spChg>
        <pc:graphicFrameChg chg="add del mod">
          <ac:chgData name="Daniele Ferrarelli" userId="a7e92c973e112012" providerId="LiveId" clId="{F160950D-0804-46B3-8574-1B675EECB831}" dt="2021-03-28T13:39:10.145" v="974" actId="478"/>
          <ac:graphicFrameMkLst>
            <pc:docMk/>
            <pc:sldMk cId="2145741238" sldId="262"/>
            <ac:graphicFrameMk id="4" creationId="{59BA40E8-6C10-4DBF-949C-FC6A97A8B1D2}"/>
          </ac:graphicFrameMkLst>
        </pc:graphicFrameChg>
      </pc:sldChg>
      <pc:sldChg chg="new del">
        <pc:chgData name="Daniele Ferrarelli" userId="a7e92c973e112012" providerId="LiveId" clId="{F160950D-0804-46B3-8574-1B675EECB831}" dt="2021-03-28T13:06:39.294" v="21" actId="47"/>
        <pc:sldMkLst>
          <pc:docMk/>
          <pc:sldMk cId="3309037815" sldId="262"/>
        </pc:sldMkLst>
      </pc:sldChg>
      <pc:sldChg chg="modSp new del mod ord">
        <pc:chgData name="Daniele Ferrarelli" userId="a7e92c973e112012" providerId="LiveId" clId="{F160950D-0804-46B3-8574-1B675EECB831}" dt="2021-03-29T12:35:51.340" v="5469" actId="47"/>
        <pc:sldMkLst>
          <pc:docMk/>
          <pc:sldMk cId="30840476" sldId="263"/>
        </pc:sldMkLst>
        <pc:spChg chg="mod">
          <ac:chgData name="Daniele Ferrarelli" userId="a7e92c973e112012" providerId="LiveId" clId="{F160950D-0804-46B3-8574-1B675EECB831}" dt="2021-03-28T13:58:04.723" v="1019" actId="20577"/>
          <ac:spMkLst>
            <pc:docMk/>
            <pc:sldMk cId="30840476" sldId="263"/>
            <ac:spMk id="2" creationId="{AAF0A4E3-F8F8-451E-B25B-F501EC6AC491}"/>
          </ac:spMkLst>
        </pc:spChg>
        <pc:spChg chg="mod">
          <ac:chgData name="Daniele Ferrarelli" userId="a7e92c973e112012" providerId="LiveId" clId="{F160950D-0804-46B3-8574-1B675EECB831}" dt="2021-03-28T14:33:57.288" v="2532" actId="20577"/>
          <ac:spMkLst>
            <pc:docMk/>
            <pc:sldMk cId="30840476" sldId="263"/>
            <ac:spMk id="3" creationId="{77BD0C32-8CA8-4700-9AEB-639ABFC262FB}"/>
          </ac:spMkLst>
        </pc:spChg>
      </pc:sldChg>
      <pc:sldChg chg="new del">
        <pc:chgData name="Daniele Ferrarelli" userId="a7e92c973e112012" providerId="LiveId" clId="{F160950D-0804-46B3-8574-1B675EECB831}" dt="2021-03-28T13:06:39.294" v="21" actId="47"/>
        <pc:sldMkLst>
          <pc:docMk/>
          <pc:sldMk cId="1429961658" sldId="263"/>
        </pc:sldMkLst>
      </pc:sldChg>
      <pc:sldChg chg="addSp delSp modSp new del mod">
        <pc:chgData name="Daniele Ferrarelli" userId="a7e92c973e112012" providerId="LiveId" clId="{F160950D-0804-46B3-8574-1B675EECB831}" dt="2021-03-29T14:14:09.807" v="8030" actId="47"/>
        <pc:sldMkLst>
          <pc:docMk/>
          <pc:sldMk cId="4122976592" sldId="264"/>
        </pc:sldMkLst>
        <pc:spChg chg="mod">
          <ac:chgData name="Daniele Ferrarelli" userId="a7e92c973e112012" providerId="LiveId" clId="{F160950D-0804-46B3-8574-1B675EECB831}" dt="2021-03-29T14:09:16.696" v="7577" actId="20577"/>
          <ac:spMkLst>
            <pc:docMk/>
            <pc:sldMk cId="4122976592" sldId="264"/>
            <ac:spMk id="2" creationId="{24AE9CEE-1888-414F-B6D5-62F4BF37903D}"/>
          </ac:spMkLst>
        </pc:spChg>
        <pc:spChg chg="mod">
          <ac:chgData name="Daniele Ferrarelli" userId="a7e92c973e112012" providerId="LiveId" clId="{F160950D-0804-46B3-8574-1B675EECB831}" dt="2021-03-29T14:12:21.968" v="7752" actId="21"/>
          <ac:spMkLst>
            <pc:docMk/>
            <pc:sldMk cId="4122976592" sldId="264"/>
            <ac:spMk id="3" creationId="{2D4DC54E-D4C7-4BA4-AAF2-063D2DD5B44E}"/>
          </ac:spMkLst>
        </pc:spChg>
        <pc:graphicFrameChg chg="add del mod">
          <ac:chgData name="Daniele Ferrarelli" userId="a7e92c973e112012" providerId="LiveId" clId="{F160950D-0804-46B3-8574-1B675EECB831}" dt="2021-03-29T13:33:11.507" v="7128" actId="478"/>
          <ac:graphicFrameMkLst>
            <pc:docMk/>
            <pc:sldMk cId="4122976592" sldId="264"/>
            <ac:graphicFrameMk id="4" creationId="{8906B702-D1E8-4B31-848E-A8005351E8D5}"/>
          </ac:graphicFrameMkLst>
        </pc:graphicFrameChg>
        <pc:graphicFrameChg chg="add del mod">
          <ac:chgData name="Daniele Ferrarelli" userId="a7e92c973e112012" providerId="LiveId" clId="{F160950D-0804-46B3-8574-1B675EECB831}" dt="2021-03-29T13:33:12.197" v="7129" actId="478"/>
          <ac:graphicFrameMkLst>
            <pc:docMk/>
            <pc:sldMk cId="4122976592" sldId="264"/>
            <ac:graphicFrameMk id="5" creationId="{98F53F15-EC7B-4DAB-9E77-059B081DEBF3}"/>
          </ac:graphicFrameMkLst>
        </pc:graphicFrameChg>
        <pc:graphicFrameChg chg="add del mod">
          <ac:chgData name="Daniele Ferrarelli" userId="a7e92c973e112012" providerId="LiveId" clId="{F160950D-0804-46B3-8574-1B675EECB831}" dt="2021-03-29T08:16:57.350" v="3028"/>
          <ac:graphicFrameMkLst>
            <pc:docMk/>
            <pc:sldMk cId="4122976592" sldId="264"/>
            <ac:graphicFrameMk id="6" creationId="{7D109C2F-967A-41C0-AB91-0063D8530426}"/>
          </ac:graphicFrameMkLst>
        </pc:graphicFrameChg>
        <pc:graphicFrameChg chg="add mod">
          <ac:chgData name="Daniele Ferrarelli" userId="a7e92c973e112012" providerId="LiveId" clId="{F160950D-0804-46B3-8574-1B675EECB831}" dt="2021-03-29T13:36:34.250" v="7154" actId="20577"/>
          <ac:graphicFrameMkLst>
            <pc:docMk/>
            <pc:sldMk cId="4122976592" sldId="264"/>
            <ac:graphicFrameMk id="6" creationId="{8906B702-D1E8-4B31-848E-A8005351E8D5}"/>
          </ac:graphicFrameMkLst>
        </pc:graphicFrameChg>
        <pc:graphicFrameChg chg="add mod">
          <ac:chgData name="Daniele Ferrarelli" userId="a7e92c973e112012" providerId="LiveId" clId="{F160950D-0804-46B3-8574-1B675EECB831}" dt="2021-03-29T13:36:36.180" v="7156" actId="20577"/>
          <ac:graphicFrameMkLst>
            <pc:docMk/>
            <pc:sldMk cId="4122976592" sldId="264"/>
            <ac:graphicFrameMk id="7" creationId="{98F53F15-EC7B-4DAB-9E77-059B081DEBF3}"/>
          </ac:graphicFrameMkLst>
        </pc:graphicFrameChg>
      </pc:sldChg>
      <pc:sldChg chg="modSp new mod">
        <pc:chgData name="Daniele Ferrarelli" userId="a7e92c973e112012" providerId="LiveId" clId="{F160950D-0804-46B3-8574-1B675EECB831}" dt="2021-03-28T13:07:48.591" v="68" actId="20577"/>
        <pc:sldMkLst>
          <pc:docMk/>
          <pc:sldMk cId="684854011" sldId="265"/>
        </pc:sldMkLst>
        <pc:spChg chg="mod">
          <ac:chgData name="Daniele Ferrarelli" userId="a7e92c973e112012" providerId="LiveId" clId="{F160950D-0804-46B3-8574-1B675EECB831}" dt="2021-03-28T13:07:42.435" v="50" actId="20577"/>
          <ac:spMkLst>
            <pc:docMk/>
            <pc:sldMk cId="684854011" sldId="265"/>
            <ac:spMk id="2" creationId="{539F7B0E-D6EA-4A65-8B96-BFB94D816609}"/>
          </ac:spMkLst>
        </pc:spChg>
        <pc:spChg chg="mod">
          <ac:chgData name="Daniele Ferrarelli" userId="a7e92c973e112012" providerId="LiveId" clId="{F160950D-0804-46B3-8574-1B675EECB831}" dt="2021-03-28T13:07:48.591" v="68" actId="20577"/>
          <ac:spMkLst>
            <pc:docMk/>
            <pc:sldMk cId="684854011" sldId="265"/>
            <ac:spMk id="3" creationId="{7A6B9C00-2DA5-43C4-BC2E-711217C98051}"/>
          </ac:spMkLst>
        </pc:spChg>
      </pc:sldChg>
      <pc:sldChg chg="modSp new mod">
        <pc:chgData name="Daniele Ferrarelli" userId="a7e92c973e112012" providerId="LiveId" clId="{F160950D-0804-46B3-8574-1B675EECB831}" dt="2021-03-29T12:46:57.630" v="5776" actId="6549"/>
        <pc:sldMkLst>
          <pc:docMk/>
          <pc:sldMk cId="4229774431" sldId="266"/>
        </pc:sldMkLst>
        <pc:spChg chg="mod">
          <ac:chgData name="Daniele Ferrarelli" userId="a7e92c973e112012" providerId="LiveId" clId="{F160950D-0804-46B3-8574-1B675EECB831}" dt="2021-03-29T12:26:33.278" v="5363" actId="20577"/>
          <ac:spMkLst>
            <pc:docMk/>
            <pc:sldMk cId="4229774431" sldId="266"/>
            <ac:spMk id="2" creationId="{3FAF2485-4F36-4ED4-A148-F3C9EF71350E}"/>
          </ac:spMkLst>
        </pc:spChg>
        <pc:spChg chg="mod">
          <ac:chgData name="Daniele Ferrarelli" userId="a7e92c973e112012" providerId="LiveId" clId="{F160950D-0804-46B3-8574-1B675EECB831}" dt="2021-03-29T12:46:57.630" v="5776" actId="6549"/>
          <ac:spMkLst>
            <pc:docMk/>
            <pc:sldMk cId="4229774431" sldId="266"/>
            <ac:spMk id="3" creationId="{3D9E5D41-24AA-4465-A803-C3FBC1E71EF2}"/>
          </ac:spMkLst>
        </pc:spChg>
      </pc:sldChg>
      <pc:sldChg chg="addSp delSp modSp new mod ord">
        <pc:chgData name="Daniele Ferrarelli" userId="a7e92c973e112012" providerId="LiveId" clId="{F160950D-0804-46B3-8574-1B675EECB831}" dt="2021-03-31T09:08:48.992" v="8633" actId="20577"/>
        <pc:sldMkLst>
          <pc:docMk/>
          <pc:sldMk cId="1937838393" sldId="267"/>
        </pc:sldMkLst>
        <pc:spChg chg="mod">
          <ac:chgData name="Daniele Ferrarelli" userId="a7e92c973e112012" providerId="LiveId" clId="{F160950D-0804-46B3-8574-1B675EECB831}" dt="2021-03-29T12:23:24.540" v="5345" actId="20577"/>
          <ac:spMkLst>
            <pc:docMk/>
            <pc:sldMk cId="1937838393" sldId="267"/>
            <ac:spMk id="2" creationId="{42A94992-D614-4672-8BB6-AF91E525826A}"/>
          </ac:spMkLst>
        </pc:spChg>
        <pc:spChg chg="del">
          <ac:chgData name="Daniele Ferrarelli" userId="a7e92c973e112012" providerId="LiveId" clId="{F160950D-0804-46B3-8574-1B675EECB831}" dt="2021-03-29T12:31:22.365" v="5403"/>
          <ac:spMkLst>
            <pc:docMk/>
            <pc:sldMk cId="1937838393" sldId="267"/>
            <ac:spMk id="3" creationId="{D533DAEA-2EAD-40AF-AF86-0916AD10CFA7}"/>
          </ac:spMkLst>
        </pc:spChg>
        <pc:spChg chg="add del mod">
          <ac:chgData name="Daniele Ferrarelli" userId="a7e92c973e112012" providerId="LiveId" clId="{F160950D-0804-46B3-8574-1B675EECB831}" dt="2021-03-29T12:31:55.252" v="5406" actId="478"/>
          <ac:spMkLst>
            <pc:docMk/>
            <pc:sldMk cId="1937838393" sldId="267"/>
            <ac:spMk id="8" creationId="{60880361-1D73-4165-93D0-2BB5B6464BF8}"/>
          </ac:spMkLst>
        </pc:spChg>
        <pc:spChg chg="add del mod">
          <ac:chgData name="Daniele Ferrarelli" userId="a7e92c973e112012" providerId="LiveId" clId="{F160950D-0804-46B3-8574-1B675EECB831}" dt="2021-03-29T12:40:30.783" v="5525"/>
          <ac:spMkLst>
            <pc:docMk/>
            <pc:sldMk cId="1937838393" sldId="267"/>
            <ac:spMk id="9" creationId="{5B20A50E-8389-4472-9DCD-A7FEE4C02A17}"/>
          </ac:spMkLst>
        </pc:spChg>
        <pc:spChg chg="add mod">
          <ac:chgData name="Daniele Ferrarelli" userId="a7e92c973e112012" providerId="LiveId" clId="{F160950D-0804-46B3-8574-1B675EECB831}" dt="2021-03-29T12:47:41.557" v="5886" actId="6549"/>
          <ac:spMkLst>
            <pc:docMk/>
            <pc:sldMk cId="1937838393" sldId="267"/>
            <ac:spMk id="12" creationId="{5F8F2E8B-2682-4147-9256-9EAEEC7A6AFC}"/>
          </ac:spMkLst>
        </pc:spChg>
        <pc:spChg chg="add mod">
          <ac:chgData name="Daniele Ferrarelli" userId="a7e92c973e112012" providerId="LiveId" clId="{F160950D-0804-46B3-8574-1B675EECB831}" dt="2021-03-31T09:06:37.669" v="8522" actId="20577"/>
          <ac:spMkLst>
            <pc:docMk/>
            <pc:sldMk cId="1937838393" sldId="267"/>
            <ac:spMk id="14" creationId="{4179A08D-0E3D-492E-8D70-C881664DE966}"/>
          </ac:spMkLst>
        </pc:spChg>
        <pc:spChg chg="mod">
          <ac:chgData name="Daniele Ferrarelli" userId="a7e92c973e112012" providerId="LiveId" clId="{F160950D-0804-46B3-8574-1B675EECB831}" dt="2021-03-31T09:05:37.246" v="8503" actId="20577"/>
          <ac:spMkLst>
            <pc:docMk/>
            <pc:sldMk cId="1937838393" sldId="267"/>
            <ac:spMk id="16" creationId="{703E0CC8-01F4-4EAD-AE18-F0860CD2D290}"/>
          </ac:spMkLst>
        </pc:spChg>
        <pc:spChg chg="mod">
          <ac:chgData name="Daniele Ferrarelli" userId="a7e92c973e112012" providerId="LiveId" clId="{F160950D-0804-46B3-8574-1B675EECB831}" dt="2021-03-31T09:07:23.642" v="8529" actId="1076"/>
          <ac:spMkLst>
            <pc:docMk/>
            <pc:sldMk cId="1937838393" sldId="267"/>
            <ac:spMk id="18" creationId="{ECBB7302-7E93-4018-BB16-0C9593DF2302}"/>
          </ac:spMkLst>
        </pc:spChg>
        <pc:spChg chg="add mod">
          <ac:chgData name="Daniele Ferrarelli" userId="a7e92c973e112012" providerId="LiveId" clId="{F160950D-0804-46B3-8574-1B675EECB831}" dt="2021-03-31T09:07:57.993" v="8565" actId="20577"/>
          <ac:spMkLst>
            <pc:docMk/>
            <pc:sldMk cId="1937838393" sldId="267"/>
            <ac:spMk id="19" creationId="{449DD78F-F990-4B6E-8317-4D4812306FBA}"/>
          </ac:spMkLst>
        </pc:spChg>
        <pc:spChg chg="add mod">
          <ac:chgData name="Daniele Ferrarelli" userId="a7e92c973e112012" providerId="LiveId" clId="{F160950D-0804-46B3-8574-1B675EECB831}" dt="2021-03-31T09:08:48.992" v="8633" actId="20577"/>
          <ac:spMkLst>
            <pc:docMk/>
            <pc:sldMk cId="1937838393" sldId="267"/>
            <ac:spMk id="20" creationId="{F63F2026-F6D6-4654-B253-4AF633133DD5}"/>
          </ac:spMkLst>
        </pc:spChg>
        <pc:graphicFrameChg chg="add del mod">
          <ac:chgData name="Daniele Ferrarelli" userId="a7e92c973e112012" providerId="LiveId" clId="{F160950D-0804-46B3-8574-1B675EECB831}" dt="2021-03-29T12:31:46.387" v="5405" actId="478"/>
          <ac:graphicFrameMkLst>
            <pc:docMk/>
            <pc:sldMk cId="1937838393" sldId="267"/>
            <ac:graphicFrameMk id="6" creationId="{AD86FC4C-0BE7-441F-97D7-45548607DBFD}"/>
          </ac:graphicFrameMkLst>
        </pc:graphicFrameChg>
        <pc:graphicFrameChg chg="add del mod modGraphic">
          <ac:chgData name="Daniele Ferrarelli" userId="a7e92c973e112012" providerId="LiveId" clId="{F160950D-0804-46B3-8574-1B675EECB831}" dt="2021-03-29T12:43:54.282" v="5640" actId="478"/>
          <ac:graphicFrameMkLst>
            <pc:docMk/>
            <pc:sldMk cId="1937838393" sldId="267"/>
            <ac:graphicFrameMk id="10" creationId="{2C64381C-9903-43E0-BD3B-963EABC116ED}"/>
          </ac:graphicFrameMkLst>
        </pc:graphicFrameChg>
        <pc:graphicFrameChg chg="add mod modGraphic">
          <ac:chgData name="Daniele Ferrarelli" userId="a7e92c973e112012" providerId="LiveId" clId="{F160950D-0804-46B3-8574-1B675EECB831}" dt="2021-03-31T09:05:00.807" v="8468" actId="20577"/>
          <ac:graphicFrameMkLst>
            <pc:docMk/>
            <pc:sldMk cId="1937838393" sldId="267"/>
            <ac:graphicFrameMk id="11" creationId="{4B306A6F-0C6E-4C5C-989B-12B5928C1768}"/>
          </ac:graphicFrameMkLst>
        </pc:graphicFrameChg>
        <pc:picChg chg="add del mod">
          <ac:chgData name="Daniele Ferrarelli" userId="a7e92c973e112012" providerId="LiveId" clId="{F160950D-0804-46B3-8574-1B675EECB831}" dt="2021-03-29T12:44:00.112" v="5643" actId="478"/>
          <ac:picMkLst>
            <pc:docMk/>
            <pc:sldMk cId="1937838393" sldId="267"/>
            <ac:picMk id="5" creationId="{CC588A0E-498D-433B-BC5E-EA58A66C6188}"/>
          </ac:picMkLst>
        </pc:picChg>
      </pc:sldChg>
      <pc:sldChg chg="addSp delSp modSp new mod">
        <pc:chgData name="Daniele Ferrarelli" userId="a7e92c973e112012" providerId="LiveId" clId="{F160950D-0804-46B3-8574-1B675EECB831}" dt="2021-03-29T13:15:25.016" v="7021" actId="20577"/>
        <pc:sldMkLst>
          <pc:docMk/>
          <pc:sldMk cId="684778225" sldId="268"/>
        </pc:sldMkLst>
        <pc:spChg chg="mod">
          <ac:chgData name="Daniele Ferrarelli" userId="a7e92c973e112012" providerId="LiveId" clId="{F160950D-0804-46B3-8574-1B675EECB831}" dt="2021-03-29T12:35:03.175" v="5432" actId="20577"/>
          <ac:spMkLst>
            <pc:docMk/>
            <pc:sldMk cId="684778225" sldId="268"/>
            <ac:spMk id="2" creationId="{006F3407-70D0-4D4B-8123-C93DC5F07B86}"/>
          </ac:spMkLst>
        </pc:spChg>
        <pc:spChg chg="del mod">
          <ac:chgData name="Daniele Ferrarelli" userId="a7e92c973e112012" providerId="LiveId" clId="{F160950D-0804-46B3-8574-1B675EECB831}" dt="2021-03-29T12:58:48.832" v="6431" actId="478"/>
          <ac:spMkLst>
            <pc:docMk/>
            <pc:sldMk cId="684778225" sldId="268"/>
            <ac:spMk id="3" creationId="{7C7C3EA2-1728-4220-95F9-3BD34F590F50}"/>
          </ac:spMkLst>
        </pc:spChg>
        <pc:spChg chg="add mod">
          <ac:chgData name="Daniele Ferrarelli" userId="a7e92c973e112012" providerId="LiveId" clId="{F160950D-0804-46B3-8574-1B675EECB831}" dt="2021-03-29T13:15:25.016" v="7021" actId="20577"/>
          <ac:spMkLst>
            <pc:docMk/>
            <pc:sldMk cId="684778225" sldId="268"/>
            <ac:spMk id="5" creationId="{6460459F-6494-47C7-997A-B55857EFAF45}"/>
          </ac:spMkLst>
        </pc:spChg>
        <pc:spChg chg="add del mod">
          <ac:chgData name="Daniele Ferrarelli" userId="a7e92c973e112012" providerId="LiveId" clId="{F160950D-0804-46B3-8574-1B675EECB831}" dt="2021-03-29T12:59:17.951" v="6433" actId="478"/>
          <ac:spMkLst>
            <pc:docMk/>
            <pc:sldMk cId="684778225" sldId="268"/>
            <ac:spMk id="7" creationId="{EF0DFD64-6F98-4962-B4D7-798F0ECA5C54}"/>
          </ac:spMkLst>
        </pc:spChg>
        <pc:picChg chg="add mod">
          <ac:chgData name="Daniele Ferrarelli" userId="a7e92c973e112012" providerId="LiveId" clId="{F160950D-0804-46B3-8574-1B675EECB831}" dt="2021-03-29T13:08:52.037" v="6938" actId="1076"/>
          <ac:picMkLst>
            <pc:docMk/>
            <pc:sldMk cId="684778225" sldId="268"/>
            <ac:picMk id="4" creationId="{8D21B979-6311-498D-BA12-72D3C837AD88}"/>
          </ac:picMkLst>
        </pc:picChg>
      </pc:sldChg>
      <pc:sldChg chg="addSp delSp modSp new mod">
        <pc:chgData name="Daniele Ferrarelli" userId="a7e92c973e112012" providerId="LiveId" clId="{F160950D-0804-46B3-8574-1B675EECB831}" dt="2021-03-29T13:15:34.137" v="7024" actId="1076"/>
        <pc:sldMkLst>
          <pc:docMk/>
          <pc:sldMk cId="1714255794" sldId="269"/>
        </pc:sldMkLst>
        <pc:spChg chg="mod">
          <ac:chgData name="Daniele Ferrarelli" userId="a7e92c973e112012" providerId="LiveId" clId="{F160950D-0804-46B3-8574-1B675EECB831}" dt="2021-03-29T12:35:18.923" v="5457" actId="20577"/>
          <ac:spMkLst>
            <pc:docMk/>
            <pc:sldMk cId="1714255794" sldId="269"/>
            <ac:spMk id="2" creationId="{4E47D83F-D6F8-4B0B-A719-67458366BF52}"/>
          </ac:spMkLst>
        </pc:spChg>
        <pc:spChg chg="add del">
          <ac:chgData name="Daniele Ferrarelli" userId="a7e92c973e112012" providerId="LiveId" clId="{F160950D-0804-46B3-8574-1B675EECB831}" dt="2021-03-29T13:09:27.524" v="6942" actId="478"/>
          <ac:spMkLst>
            <pc:docMk/>
            <pc:sldMk cId="1714255794" sldId="269"/>
            <ac:spMk id="3" creationId="{11530FFD-EF0F-4653-86CF-02D23BEB6599}"/>
          </ac:spMkLst>
        </pc:spChg>
        <pc:spChg chg="add del mod">
          <ac:chgData name="Daniele Ferrarelli" userId="a7e92c973e112012" providerId="LiveId" clId="{F160950D-0804-46B3-8574-1B675EECB831}" dt="2021-03-29T13:09:26.189" v="6941"/>
          <ac:spMkLst>
            <pc:docMk/>
            <pc:sldMk cId="1714255794" sldId="269"/>
            <ac:spMk id="4" creationId="{7703C3B2-FF01-4775-9180-46870AC1EE4E}"/>
          </ac:spMkLst>
        </pc:spChg>
        <pc:spChg chg="add mod">
          <ac:chgData name="Daniele Ferrarelli" userId="a7e92c973e112012" providerId="LiveId" clId="{F160950D-0804-46B3-8574-1B675EECB831}" dt="2021-03-29T13:15:09.593" v="7020" actId="20577"/>
          <ac:spMkLst>
            <pc:docMk/>
            <pc:sldMk cId="1714255794" sldId="269"/>
            <ac:spMk id="5" creationId="{D1FC9E29-D48D-4DCA-BC83-DF92042553E1}"/>
          </ac:spMkLst>
        </pc:spChg>
        <pc:picChg chg="add mod">
          <ac:chgData name="Daniele Ferrarelli" userId="a7e92c973e112012" providerId="LiveId" clId="{F160950D-0804-46B3-8574-1B675EECB831}" dt="2021-03-29T13:15:34.137" v="7024" actId="1076"/>
          <ac:picMkLst>
            <pc:docMk/>
            <pc:sldMk cId="1714255794" sldId="269"/>
            <ac:picMk id="6" creationId="{B7AD6A77-BBDB-490E-B977-78650830133E}"/>
          </ac:picMkLst>
        </pc:picChg>
      </pc:sldChg>
      <pc:sldChg chg="addSp delSp modSp new mod">
        <pc:chgData name="Daniele Ferrarelli" userId="a7e92c973e112012" providerId="LiveId" clId="{F160950D-0804-46B3-8574-1B675EECB831}" dt="2021-03-31T09:11:27.386" v="8685" actId="14100"/>
        <pc:sldMkLst>
          <pc:docMk/>
          <pc:sldMk cId="743033104" sldId="270"/>
        </pc:sldMkLst>
        <pc:spChg chg="mod">
          <ac:chgData name="Daniele Ferrarelli" userId="a7e92c973e112012" providerId="LiveId" clId="{F160950D-0804-46B3-8574-1B675EECB831}" dt="2021-03-31T09:09:58.444" v="8659" actId="20577"/>
          <ac:spMkLst>
            <pc:docMk/>
            <pc:sldMk cId="743033104" sldId="270"/>
            <ac:spMk id="2" creationId="{01F8D7FC-5E6B-4917-8555-4193BFB0B623}"/>
          </ac:spMkLst>
        </pc:spChg>
        <pc:spChg chg="del">
          <ac:chgData name="Daniele Ferrarelli" userId="a7e92c973e112012" providerId="LiveId" clId="{F160950D-0804-46B3-8574-1B675EECB831}" dt="2021-03-29T13:30:20.068" v="7063" actId="478"/>
          <ac:spMkLst>
            <pc:docMk/>
            <pc:sldMk cId="743033104" sldId="270"/>
            <ac:spMk id="3" creationId="{5AB2519B-40EE-4D3D-BE76-BA7F121CEC38}"/>
          </ac:spMkLst>
        </pc:spChg>
        <pc:graphicFrameChg chg="add del mod modGraphic">
          <ac:chgData name="Daniele Ferrarelli" userId="a7e92c973e112012" providerId="LiveId" clId="{F160950D-0804-46B3-8574-1B675EECB831}" dt="2021-03-31T09:10:05.113" v="8660" actId="478"/>
          <ac:graphicFrameMkLst>
            <pc:docMk/>
            <pc:sldMk cId="743033104" sldId="270"/>
            <ac:graphicFrameMk id="3" creationId="{37C4B4DF-5614-4BCD-8277-CEC2414C4410}"/>
          </ac:graphicFrameMkLst>
        </pc:graphicFrameChg>
        <pc:graphicFrameChg chg="add del mod">
          <ac:chgData name="Daniele Ferrarelli" userId="a7e92c973e112012" providerId="LiveId" clId="{F160950D-0804-46B3-8574-1B675EECB831}" dt="2021-03-29T13:30:05.097" v="7060"/>
          <ac:graphicFrameMkLst>
            <pc:docMk/>
            <pc:sldMk cId="743033104" sldId="270"/>
            <ac:graphicFrameMk id="4" creationId="{1EA91A7B-9911-4867-87FD-F1D9349BAF29}"/>
          </ac:graphicFrameMkLst>
        </pc:graphicFrameChg>
        <pc:graphicFrameChg chg="add del mod">
          <ac:chgData name="Daniele Ferrarelli" userId="a7e92c973e112012" providerId="LiveId" clId="{F160950D-0804-46B3-8574-1B675EECB831}" dt="2021-03-31T09:10:13.543" v="8662"/>
          <ac:graphicFrameMkLst>
            <pc:docMk/>
            <pc:sldMk cId="743033104" sldId="270"/>
            <ac:graphicFrameMk id="4" creationId="{8849EE5F-0375-4FBD-8189-C53582EBE70F}"/>
          </ac:graphicFrameMkLst>
        </pc:graphicFrameChg>
        <pc:graphicFrameChg chg="add del mod">
          <ac:chgData name="Daniele Ferrarelli" userId="a7e92c973e112012" providerId="LiveId" clId="{F160950D-0804-46B3-8574-1B675EECB831}" dt="2021-03-31T09:09:03.340" v="8634" actId="478"/>
          <ac:graphicFrameMkLst>
            <pc:docMk/>
            <pc:sldMk cId="743033104" sldId="270"/>
            <ac:graphicFrameMk id="5" creationId="{2D4F5F65-6CEB-4E27-943E-9C8A18E3026D}"/>
          </ac:graphicFrameMkLst>
        </pc:graphicFrameChg>
        <pc:graphicFrameChg chg="add del mod">
          <ac:chgData name="Daniele Ferrarelli" userId="a7e92c973e112012" providerId="LiveId" clId="{F160950D-0804-46B3-8574-1B675EECB831}" dt="2021-03-31T09:10:33.906" v="8667" actId="478"/>
          <ac:graphicFrameMkLst>
            <pc:docMk/>
            <pc:sldMk cId="743033104" sldId="270"/>
            <ac:graphicFrameMk id="6" creationId="{64FDB1F2-3180-489E-95DC-143EAEDFDD47}"/>
          </ac:graphicFrameMkLst>
        </pc:graphicFrameChg>
        <pc:graphicFrameChg chg="add del mod">
          <ac:chgData name="Daniele Ferrarelli" userId="a7e92c973e112012" providerId="LiveId" clId="{F160950D-0804-46B3-8574-1B675EECB831}" dt="2021-03-31T09:11:03.659" v="8678" actId="478"/>
          <ac:graphicFrameMkLst>
            <pc:docMk/>
            <pc:sldMk cId="743033104" sldId="270"/>
            <ac:graphicFrameMk id="7" creationId="{59BA40E8-6C10-4DBF-949C-FC6A97A8B1D2}"/>
          </ac:graphicFrameMkLst>
        </pc:graphicFrameChg>
        <pc:graphicFrameChg chg="add mod modGraphic">
          <ac:chgData name="Daniele Ferrarelli" userId="a7e92c973e112012" providerId="LiveId" clId="{F160950D-0804-46B3-8574-1B675EECB831}" dt="2021-03-31T09:10:21.770" v="8666" actId="1076"/>
          <ac:graphicFrameMkLst>
            <pc:docMk/>
            <pc:sldMk cId="743033104" sldId="270"/>
            <ac:graphicFrameMk id="8" creationId="{75C85CAA-7432-4210-B6E4-EA092829E9B1}"/>
          </ac:graphicFrameMkLst>
        </pc:graphicFrameChg>
        <pc:graphicFrameChg chg="add mod">
          <ac:chgData name="Daniele Ferrarelli" userId="a7e92c973e112012" providerId="LiveId" clId="{F160950D-0804-46B3-8574-1B675EECB831}" dt="2021-03-31T09:10:57.379" v="8677" actId="20577"/>
          <ac:graphicFrameMkLst>
            <pc:docMk/>
            <pc:sldMk cId="743033104" sldId="270"/>
            <ac:graphicFrameMk id="9" creationId="{64FDB1F2-3180-489E-95DC-143EAEDFDD47}"/>
          </ac:graphicFrameMkLst>
        </pc:graphicFrameChg>
        <pc:graphicFrameChg chg="add mod">
          <ac:chgData name="Daniele Ferrarelli" userId="a7e92c973e112012" providerId="LiveId" clId="{F160950D-0804-46B3-8574-1B675EECB831}" dt="2021-03-31T09:11:27.386" v="8685" actId="14100"/>
          <ac:graphicFrameMkLst>
            <pc:docMk/>
            <pc:sldMk cId="743033104" sldId="270"/>
            <ac:graphicFrameMk id="10" creationId="{59BA40E8-6C10-4DBF-949C-FC6A97A8B1D2}"/>
          </ac:graphicFrameMkLst>
        </pc:graphicFrameChg>
      </pc:sldChg>
      <pc:sldChg chg="addSp modSp new mod">
        <pc:chgData name="Daniele Ferrarelli" userId="a7e92c973e112012" providerId="LiveId" clId="{F160950D-0804-46B3-8574-1B675EECB831}" dt="2021-03-29T14:15:51.698" v="8143" actId="20577"/>
        <pc:sldMkLst>
          <pc:docMk/>
          <pc:sldMk cId="790812358" sldId="271"/>
        </pc:sldMkLst>
        <pc:spChg chg="mod">
          <ac:chgData name="Daniele Ferrarelli" userId="a7e92c973e112012" providerId="LiveId" clId="{F160950D-0804-46B3-8574-1B675EECB831}" dt="2021-03-29T14:09:19.890" v="7578"/>
          <ac:spMkLst>
            <pc:docMk/>
            <pc:sldMk cId="790812358" sldId="271"/>
            <ac:spMk id="2" creationId="{43809F9E-69A6-4367-BC6A-C35851FFDF64}"/>
          </ac:spMkLst>
        </pc:spChg>
        <pc:spChg chg="mod">
          <ac:chgData name="Daniele Ferrarelli" userId="a7e92c973e112012" providerId="LiveId" clId="{F160950D-0804-46B3-8574-1B675EECB831}" dt="2021-03-29T14:15:51.698" v="8143" actId="20577"/>
          <ac:spMkLst>
            <pc:docMk/>
            <pc:sldMk cId="790812358" sldId="271"/>
            <ac:spMk id="3" creationId="{F4D65BFB-718B-4E70-AADE-F8A3BD1D0A8A}"/>
          </ac:spMkLst>
        </pc:spChg>
        <pc:graphicFrameChg chg="add mod">
          <ac:chgData name="Daniele Ferrarelli" userId="a7e92c973e112012" providerId="LiveId" clId="{F160950D-0804-46B3-8574-1B675EECB831}" dt="2021-03-29T14:12:45.924" v="7836" actId="1076"/>
          <ac:graphicFrameMkLst>
            <pc:docMk/>
            <pc:sldMk cId="790812358" sldId="271"/>
            <ac:graphicFrameMk id="4" creationId="{1CBFCF34-07F2-4E36-8278-1FB099030E99}"/>
          </ac:graphicFrameMkLst>
        </pc:graphicFrameChg>
        <pc:graphicFrameChg chg="add mod">
          <ac:chgData name="Daniele Ferrarelli" userId="a7e92c973e112012" providerId="LiveId" clId="{F160950D-0804-46B3-8574-1B675EECB831}" dt="2021-03-29T14:12:41.127" v="7835" actId="1076"/>
          <ac:graphicFrameMkLst>
            <pc:docMk/>
            <pc:sldMk cId="790812358" sldId="271"/>
            <ac:graphicFrameMk id="5" creationId="{E445C683-08CD-4FD9-9EF1-63996E3233EC}"/>
          </ac:graphicFrameMkLst>
        </pc:graphicFrameChg>
      </pc:sldChg>
    </pc:docChg>
  </pc:docChgLst>
  <pc:docChgLst>
    <pc:chgData name="Daniele Ferrarelli" userId="a7e92c973e112012" providerId="Windows Live" clId="Web-{021267DE-BE52-434E-9F4C-22D54BDDD16B}"/>
    <pc:docChg chg="modSld">
      <pc:chgData name="Daniele Ferrarelli" userId="a7e92c973e112012" providerId="Windows Live" clId="Web-{021267DE-BE52-434E-9F4C-22D54BDDD16B}" dt="2021-04-01T09:56:41.151" v="84" actId="20577"/>
      <pc:docMkLst>
        <pc:docMk/>
      </pc:docMkLst>
      <pc:sldChg chg="modSp">
        <pc:chgData name="Daniele Ferrarelli" userId="a7e92c973e112012" providerId="Windows Live" clId="Web-{021267DE-BE52-434E-9F4C-22D54BDDD16B}" dt="2021-04-01T09:56:41.151" v="84" actId="20577"/>
        <pc:sldMkLst>
          <pc:docMk/>
          <pc:sldMk cId="3527181535" sldId="259"/>
        </pc:sldMkLst>
        <pc:spChg chg="mod">
          <ac:chgData name="Daniele Ferrarelli" userId="a7e92c973e112012" providerId="Windows Live" clId="Web-{021267DE-BE52-434E-9F4C-22D54BDDD16B}" dt="2021-04-01T09:56:41.151" v="84" actId="20577"/>
          <ac:spMkLst>
            <pc:docMk/>
            <pc:sldMk cId="3527181535" sldId="259"/>
            <ac:spMk id="7" creationId="{F8089DE3-B97F-4C06-9AA0-A95A9832814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7e92c973e112012/TCO/TCO%20Example%202021%20v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7e92c973e112012/TCO/TCO%20Example%202021%20v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https://d.docs.live.net/a7e92c973e112012/TCO/TCO%20Example%202021%20v1.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https://d.docs.live.net/a7e92c973e112012/TCO/TCO%20Example%202021%20v1.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1.bin"/></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 year TCO Comparison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'[TCO Example 2021 v1.xlsx]TCO comparison'!$B$15</c:f>
              <c:strCache>
                <c:ptCount val="1"/>
                <c:pt idx="0">
                  <c:v>Hardware</c:v>
                </c:pt>
              </c:strCache>
            </c:strRef>
          </c:tx>
          <c:spPr>
            <a:solidFill>
              <a:schemeClr val="accent5">
                <a:lumMod val="75000"/>
              </a:schemeClr>
            </a:solidFill>
            <a:ln>
              <a:noFill/>
            </a:ln>
            <a:effectLst/>
          </c:spPr>
          <c:invertIfNegative val="0"/>
          <c:cat>
            <c:strRef>
              <c:f>'[TCO Example 2021 v1.xlsx]TCO comparison'!$A$16:$A$17</c:f>
              <c:strCache>
                <c:ptCount val="2"/>
                <c:pt idx="0">
                  <c:v>x86</c:v>
                </c:pt>
                <c:pt idx="1">
                  <c:v>LinuxONE</c:v>
                </c:pt>
              </c:strCache>
            </c:strRef>
          </c:cat>
          <c:val>
            <c:numRef>
              <c:f>'[TCO Example 2021 v1.xlsx]TCO comparison'!$B$16:$B$17</c:f>
              <c:numCache>
                <c:formatCode>_-* #,##0\ _€_-;\-* #,##0\ _€_-;_-* "-"\ _€_-;_-@_-</c:formatCode>
                <c:ptCount val="2"/>
                <c:pt idx="0">
                  <c:v>468675.2</c:v>
                </c:pt>
                <c:pt idx="1">
                  <c:v>1764000</c:v>
                </c:pt>
              </c:numCache>
            </c:numRef>
          </c:val>
          <c:extLst>
            <c:ext xmlns:c16="http://schemas.microsoft.com/office/drawing/2014/chart" uri="{C3380CC4-5D6E-409C-BE32-E72D297353CC}">
              <c16:uniqueId val="{00000000-AE29-4245-BC6E-47C6EDDA018C}"/>
            </c:ext>
          </c:extLst>
        </c:ser>
        <c:ser>
          <c:idx val="1"/>
          <c:order val="1"/>
          <c:tx>
            <c:strRef>
              <c:f>'[TCO Example 2021 v1.xlsx]TCO comparison'!$C$15</c:f>
              <c:strCache>
                <c:ptCount val="1"/>
                <c:pt idx="0">
                  <c:v>Software</c:v>
                </c:pt>
              </c:strCache>
            </c:strRef>
          </c:tx>
          <c:spPr>
            <a:solidFill>
              <a:schemeClr val="accent1">
                <a:lumMod val="40000"/>
                <a:lumOff val="60000"/>
              </a:schemeClr>
            </a:solidFill>
            <a:ln>
              <a:noFill/>
            </a:ln>
            <a:effectLst/>
          </c:spPr>
          <c:invertIfNegative val="0"/>
          <c:cat>
            <c:strRef>
              <c:f>'[TCO Example 2021 v1.xlsx]TCO comparison'!$A$16:$A$17</c:f>
              <c:strCache>
                <c:ptCount val="2"/>
                <c:pt idx="0">
                  <c:v>x86</c:v>
                </c:pt>
                <c:pt idx="1">
                  <c:v>LinuxONE</c:v>
                </c:pt>
              </c:strCache>
            </c:strRef>
          </c:cat>
          <c:val>
            <c:numRef>
              <c:f>'[TCO Example 2021 v1.xlsx]TCO comparison'!$C$16:$C$17</c:f>
              <c:numCache>
                <c:formatCode>_-* #,##0\ _€_-;\-* #,##0\ _€_-;_-* "-"\ _€_-;_-@_-</c:formatCode>
                <c:ptCount val="2"/>
                <c:pt idx="0">
                  <c:v>1783282.64</c:v>
                </c:pt>
                <c:pt idx="1">
                  <c:v>1131460.2000000002</c:v>
                </c:pt>
              </c:numCache>
            </c:numRef>
          </c:val>
          <c:extLst>
            <c:ext xmlns:c16="http://schemas.microsoft.com/office/drawing/2014/chart" uri="{C3380CC4-5D6E-409C-BE32-E72D297353CC}">
              <c16:uniqueId val="{00000001-AE29-4245-BC6E-47C6EDDA018C}"/>
            </c:ext>
          </c:extLst>
        </c:ser>
        <c:ser>
          <c:idx val="2"/>
          <c:order val="2"/>
          <c:tx>
            <c:strRef>
              <c:f>'[TCO Example 2021 v1.xlsx]TCO comparison'!$D$15</c:f>
              <c:strCache>
                <c:ptCount val="1"/>
                <c:pt idx="0">
                  <c:v>People</c:v>
                </c:pt>
              </c:strCache>
            </c:strRef>
          </c:tx>
          <c:spPr>
            <a:solidFill>
              <a:srgbClr val="7030A0"/>
            </a:solidFill>
            <a:ln>
              <a:noFill/>
            </a:ln>
            <a:effectLst/>
          </c:spPr>
          <c:invertIfNegative val="0"/>
          <c:cat>
            <c:strRef>
              <c:f>'[TCO Example 2021 v1.xlsx]TCO comparison'!$A$16:$A$17</c:f>
              <c:strCache>
                <c:ptCount val="2"/>
                <c:pt idx="0">
                  <c:v>x86</c:v>
                </c:pt>
                <c:pt idx="1">
                  <c:v>LinuxONE</c:v>
                </c:pt>
              </c:strCache>
            </c:strRef>
          </c:cat>
          <c:val>
            <c:numRef>
              <c:f>'[TCO Example 2021 v1.xlsx]TCO comparison'!$D$16:$D$17</c:f>
              <c:numCache>
                <c:formatCode>_-* #,##0\ _€_-;\-* #,##0\ _€_-;_-* "-"\ _€_-;_-@_-</c:formatCode>
                <c:ptCount val="2"/>
                <c:pt idx="0">
                  <c:v>200000</c:v>
                </c:pt>
                <c:pt idx="1">
                  <c:v>100000</c:v>
                </c:pt>
              </c:numCache>
            </c:numRef>
          </c:val>
          <c:extLst>
            <c:ext xmlns:c16="http://schemas.microsoft.com/office/drawing/2014/chart" uri="{C3380CC4-5D6E-409C-BE32-E72D297353CC}">
              <c16:uniqueId val="{00000002-AE29-4245-BC6E-47C6EDDA018C}"/>
            </c:ext>
          </c:extLst>
        </c:ser>
        <c:ser>
          <c:idx val="3"/>
          <c:order val="3"/>
          <c:tx>
            <c:strRef>
              <c:f>'[TCO Example 2021 v1.xlsx]TCO comparison'!$E$15</c:f>
              <c:strCache>
                <c:ptCount val="1"/>
                <c:pt idx="0">
                  <c:v>Network</c:v>
                </c:pt>
              </c:strCache>
            </c:strRef>
          </c:tx>
          <c:spPr>
            <a:solidFill>
              <a:srgbClr val="FFC000"/>
            </a:solidFill>
            <a:ln>
              <a:noFill/>
            </a:ln>
            <a:effectLst/>
          </c:spPr>
          <c:invertIfNegative val="0"/>
          <c:cat>
            <c:strRef>
              <c:f>'[TCO Example 2021 v1.xlsx]TCO comparison'!$A$16:$A$17</c:f>
              <c:strCache>
                <c:ptCount val="2"/>
                <c:pt idx="0">
                  <c:v>x86</c:v>
                </c:pt>
                <c:pt idx="1">
                  <c:v>LinuxONE</c:v>
                </c:pt>
              </c:strCache>
            </c:strRef>
          </c:cat>
          <c:val>
            <c:numRef>
              <c:f>'[TCO Example 2021 v1.xlsx]TCO comparison'!$E$16:$E$17</c:f>
              <c:numCache>
                <c:formatCode>_-* #,##0\ _€_-;\-* #,##0\ _€_-;_-* "-"\ _€_-;_-@_-</c:formatCode>
                <c:ptCount val="2"/>
                <c:pt idx="0">
                  <c:v>0</c:v>
                </c:pt>
                <c:pt idx="1">
                  <c:v>0</c:v>
                </c:pt>
              </c:numCache>
            </c:numRef>
          </c:val>
          <c:extLst>
            <c:ext xmlns:c16="http://schemas.microsoft.com/office/drawing/2014/chart" uri="{C3380CC4-5D6E-409C-BE32-E72D297353CC}">
              <c16:uniqueId val="{00000003-AE29-4245-BC6E-47C6EDDA018C}"/>
            </c:ext>
          </c:extLst>
        </c:ser>
        <c:ser>
          <c:idx val="4"/>
          <c:order val="4"/>
          <c:tx>
            <c:strRef>
              <c:f>'[TCO Example 2021 v1.xlsx]TCO comparison'!$F$15</c:f>
              <c:strCache>
                <c:ptCount val="1"/>
                <c:pt idx="0">
                  <c:v>Facilities</c:v>
                </c:pt>
              </c:strCache>
            </c:strRef>
          </c:tx>
          <c:spPr>
            <a:solidFill>
              <a:srgbClr val="00B050"/>
            </a:solidFill>
            <a:ln>
              <a:noFill/>
            </a:ln>
            <a:effectLst/>
          </c:spPr>
          <c:invertIfNegative val="0"/>
          <c:cat>
            <c:strRef>
              <c:f>'[TCO Example 2021 v1.xlsx]TCO comparison'!$A$16:$A$17</c:f>
              <c:strCache>
                <c:ptCount val="2"/>
                <c:pt idx="0">
                  <c:v>x86</c:v>
                </c:pt>
                <c:pt idx="1">
                  <c:v>LinuxONE</c:v>
                </c:pt>
              </c:strCache>
            </c:strRef>
          </c:cat>
          <c:val>
            <c:numRef>
              <c:f>'[TCO Example 2021 v1.xlsx]TCO comparison'!$F$16:$F$17</c:f>
              <c:numCache>
                <c:formatCode>_-* #,##0\ _€_-;\-* #,##0\ _€_-;_-* "-"\ _€_-;_-@_-</c:formatCode>
                <c:ptCount val="2"/>
                <c:pt idx="0">
                  <c:v>0</c:v>
                </c:pt>
                <c:pt idx="1">
                  <c:v>0</c:v>
                </c:pt>
              </c:numCache>
            </c:numRef>
          </c:val>
          <c:extLst>
            <c:ext xmlns:c16="http://schemas.microsoft.com/office/drawing/2014/chart" uri="{C3380CC4-5D6E-409C-BE32-E72D297353CC}">
              <c16:uniqueId val="{00000004-AE29-4245-BC6E-47C6EDDA018C}"/>
            </c:ext>
          </c:extLst>
        </c:ser>
        <c:ser>
          <c:idx val="5"/>
          <c:order val="5"/>
          <c:tx>
            <c:strRef>
              <c:f>'[TCO Example 2021 v1.xlsx]TCO comparison'!$G$15</c:f>
              <c:strCache>
                <c:ptCount val="1"/>
                <c:pt idx="0">
                  <c:v>DR</c:v>
                </c:pt>
              </c:strCache>
            </c:strRef>
          </c:tx>
          <c:spPr>
            <a:solidFill>
              <a:srgbClr val="FF0000"/>
            </a:solidFill>
            <a:ln>
              <a:noFill/>
            </a:ln>
            <a:effectLst/>
          </c:spPr>
          <c:invertIfNegative val="0"/>
          <c:cat>
            <c:strRef>
              <c:f>'[TCO Example 2021 v1.xlsx]TCO comparison'!$A$16:$A$17</c:f>
              <c:strCache>
                <c:ptCount val="2"/>
                <c:pt idx="0">
                  <c:v>x86</c:v>
                </c:pt>
                <c:pt idx="1">
                  <c:v>LinuxONE</c:v>
                </c:pt>
              </c:strCache>
            </c:strRef>
          </c:cat>
          <c:val>
            <c:numRef>
              <c:f>'[TCO Example 2021 v1.xlsx]TCO comparison'!$G$16:$G$17</c:f>
              <c:numCache>
                <c:formatCode>_-* #,##0\ _€_-;\-* #,##0\ _€_-;_-* "-"\ _€_-;_-@_-</c:formatCode>
                <c:ptCount val="2"/>
                <c:pt idx="0">
                  <c:v>2169207.4</c:v>
                </c:pt>
                <c:pt idx="1">
                  <c:v>84000</c:v>
                </c:pt>
              </c:numCache>
            </c:numRef>
          </c:val>
          <c:extLst>
            <c:ext xmlns:c16="http://schemas.microsoft.com/office/drawing/2014/chart" uri="{C3380CC4-5D6E-409C-BE32-E72D297353CC}">
              <c16:uniqueId val="{00000005-AE29-4245-BC6E-47C6EDDA018C}"/>
            </c:ext>
          </c:extLst>
        </c:ser>
        <c:dLbls>
          <c:showLegendKey val="0"/>
          <c:showVal val="0"/>
          <c:showCatName val="0"/>
          <c:showSerName val="0"/>
          <c:showPercent val="0"/>
          <c:showBubbleSize val="0"/>
        </c:dLbls>
        <c:gapWidth val="150"/>
        <c:overlap val="100"/>
        <c:axId val="144266815"/>
        <c:axId val="263497871"/>
      </c:barChart>
      <c:catAx>
        <c:axId val="144266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497871"/>
        <c:crosses val="autoZero"/>
        <c:auto val="1"/>
        <c:lblAlgn val="ctr"/>
        <c:lblOffset val="100"/>
        <c:noMultiLvlLbl val="0"/>
      </c:catAx>
      <c:valAx>
        <c:axId val="263497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Cost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 _€_-;\-* #,##0\ _€_-;_-* &quot;-&quot;\ _€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668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Accumulated TCO Comparison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'[TCO Example 2021 v1.xlsx]TCO comparison'!$B$20</c:f>
              <c:strCache>
                <c:ptCount val="1"/>
                <c:pt idx="0">
                  <c:v>x86</c:v>
                </c:pt>
              </c:strCache>
            </c:strRef>
          </c:tx>
          <c:spPr>
            <a:ln w="28575" cap="rnd">
              <a:solidFill>
                <a:srgbClr val="FF0000"/>
              </a:solidFill>
              <a:round/>
            </a:ln>
            <a:effectLst/>
          </c:spPr>
          <c:marker>
            <c:symbol val="diamond"/>
            <c:size val="5"/>
            <c:spPr>
              <a:solidFill>
                <a:srgbClr val="FF0000"/>
              </a:solidFill>
              <a:ln w="9525">
                <a:solidFill>
                  <a:srgbClr val="C00000"/>
                </a:solidFill>
              </a:ln>
              <a:effectLst/>
            </c:spPr>
          </c:marker>
          <c:cat>
            <c:strRef>
              <c:f>'[TCO Example 2021 v1.xlsx]TCO comparison'!$C$19:$G$19</c:f>
              <c:strCache>
                <c:ptCount val="5"/>
                <c:pt idx="0">
                  <c:v>Year 1</c:v>
                </c:pt>
                <c:pt idx="1">
                  <c:v>Year 2</c:v>
                </c:pt>
                <c:pt idx="2">
                  <c:v>Year 3</c:v>
                </c:pt>
                <c:pt idx="3">
                  <c:v>Year 4</c:v>
                </c:pt>
                <c:pt idx="4">
                  <c:v>Year 5</c:v>
                </c:pt>
              </c:strCache>
            </c:strRef>
          </c:cat>
          <c:val>
            <c:numRef>
              <c:f>'[TCO Example 2021 v1.xlsx]TCO comparison'!$C$20:$G$20</c:f>
              <c:numCache>
                <c:formatCode>_-* #,##0\ _€_-;\-* #,##0\ _€_-;_-* "-"\ _€_-;_-@_-</c:formatCode>
                <c:ptCount val="5"/>
                <c:pt idx="0">
                  <c:v>2576502</c:v>
                </c:pt>
                <c:pt idx="1">
                  <c:v>3061178.01</c:v>
                </c:pt>
                <c:pt idx="2">
                  <c:v>3545854.0199999996</c:v>
                </c:pt>
                <c:pt idx="3">
                  <c:v>4145307.6299999994</c:v>
                </c:pt>
                <c:pt idx="4">
                  <c:v>4744761.2399999993</c:v>
                </c:pt>
              </c:numCache>
            </c:numRef>
          </c:val>
          <c:smooth val="0"/>
          <c:extLst>
            <c:ext xmlns:c16="http://schemas.microsoft.com/office/drawing/2014/chart" uri="{C3380CC4-5D6E-409C-BE32-E72D297353CC}">
              <c16:uniqueId val="{00000000-612D-4D0A-BA24-2D99672CCCCF}"/>
            </c:ext>
          </c:extLst>
        </c:ser>
        <c:ser>
          <c:idx val="1"/>
          <c:order val="1"/>
          <c:tx>
            <c:strRef>
              <c:f>'[TCO Example 2021 v1.xlsx]TCO comparison'!$B$21</c:f>
              <c:strCache>
                <c:ptCount val="1"/>
                <c:pt idx="0">
                  <c:v>LinuxONE</c:v>
                </c:pt>
              </c:strCache>
            </c:strRef>
          </c:tx>
          <c:spPr>
            <a:ln w="28575" cap="rnd">
              <a:solidFill>
                <a:srgbClr val="0070C0"/>
              </a:solidFill>
              <a:round/>
            </a:ln>
            <a:effectLst/>
          </c:spPr>
          <c:marker>
            <c:symbol val="circle"/>
            <c:size val="5"/>
            <c:spPr>
              <a:solidFill>
                <a:srgbClr val="0070C0"/>
              </a:solidFill>
              <a:ln w="9525">
                <a:solidFill>
                  <a:srgbClr val="002060"/>
                </a:solidFill>
              </a:ln>
              <a:effectLst/>
            </c:spPr>
          </c:marker>
          <c:cat>
            <c:strRef>
              <c:f>'[TCO Example 2021 v1.xlsx]TCO comparison'!$C$19:$G$19</c:f>
              <c:strCache>
                <c:ptCount val="5"/>
                <c:pt idx="0">
                  <c:v>Year 1</c:v>
                </c:pt>
                <c:pt idx="1">
                  <c:v>Year 2</c:v>
                </c:pt>
                <c:pt idx="2">
                  <c:v>Year 3</c:v>
                </c:pt>
                <c:pt idx="3">
                  <c:v>Year 4</c:v>
                </c:pt>
                <c:pt idx="4">
                  <c:v>Year 5</c:v>
                </c:pt>
              </c:strCache>
            </c:strRef>
          </c:cat>
          <c:val>
            <c:numRef>
              <c:f>'[TCO Example 2021 v1.xlsx]TCO comparison'!$C$21:$G$21</c:f>
              <c:numCache>
                <c:formatCode>_-* #,##0\ _€_-;\-* #,##0\ _€_-;_-* "-"\ _€_-;_-@_-</c:formatCode>
                <c:ptCount val="5"/>
                <c:pt idx="0">
                  <c:v>1963203.7368421052</c:v>
                </c:pt>
                <c:pt idx="1">
                  <c:v>2192921.2736842106</c:v>
                </c:pt>
                <c:pt idx="2">
                  <c:v>2422638.8105263161</c:v>
                </c:pt>
                <c:pt idx="3">
                  <c:v>2806356.3473684215</c:v>
                </c:pt>
                <c:pt idx="4">
                  <c:v>3190073.8842105269</c:v>
                </c:pt>
              </c:numCache>
            </c:numRef>
          </c:val>
          <c:smooth val="0"/>
          <c:extLst>
            <c:ext xmlns:c16="http://schemas.microsoft.com/office/drawing/2014/chart" uri="{C3380CC4-5D6E-409C-BE32-E72D297353CC}">
              <c16:uniqueId val="{00000001-612D-4D0A-BA24-2D99672CCCCF}"/>
            </c:ext>
          </c:extLst>
        </c:ser>
        <c:dLbls>
          <c:showLegendKey val="0"/>
          <c:showVal val="0"/>
          <c:showCatName val="0"/>
          <c:showSerName val="0"/>
          <c:showPercent val="0"/>
          <c:showBubbleSize val="0"/>
        </c:dLbls>
        <c:marker val="1"/>
        <c:smooth val="0"/>
        <c:axId val="331713007"/>
        <c:axId val="263474575"/>
      </c:lineChart>
      <c:catAx>
        <c:axId val="331713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474575"/>
        <c:crosses val="autoZero"/>
        <c:auto val="1"/>
        <c:lblAlgn val="ctr"/>
        <c:lblOffset val="100"/>
        <c:noMultiLvlLbl val="0"/>
      </c:catAx>
      <c:valAx>
        <c:axId val="2634745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Cost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 _€_-;\-* #,##0\ _€_-;_-* &quot;-&quot;\ _€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713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x86 vs </a:t>
            </a:r>
            <a:r>
              <a:rPr lang="it-IT" err="1"/>
              <a:t>LinuxONE</a:t>
            </a:r>
            <a:r>
              <a:rPr lang="it-IT" baseline="0"/>
              <a:t> for TPS &lt;= 500</a:t>
            </a:r>
            <a:r>
              <a:rPr lang="it-IT"/>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'[TCO Example 2021 v1.xlsx]TCO tps compare'!$C$3</c:f>
              <c:strCache>
                <c:ptCount val="1"/>
                <c:pt idx="0">
                  <c:v>x86 1U server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'[TCO Example 2021 v1.xlsx]TCO tps compare'!$B$4:$B$9</c:f>
              <c:numCache>
                <c:formatCode>General</c:formatCode>
                <c:ptCount val="6"/>
                <c:pt idx="0">
                  <c:v>25</c:v>
                </c:pt>
                <c:pt idx="1">
                  <c:v>50</c:v>
                </c:pt>
                <c:pt idx="2">
                  <c:v>100</c:v>
                </c:pt>
                <c:pt idx="3">
                  <c:v>175</c:v>
                </c:pt>
                <c:pt idx="4">
                  <c:v>250</c:v>
                </c:pt>
                <c:pt idx="5">
                  <c:v>500</c:v>
                </c:pt>
              </c:numCache>
            </c:numRef>
          </c:cat>
          <c:val>
            <c:numRef>
              <c:f>'[TCO Example 2021 v1.xlsx]TCO tps compare'!$C$4:$C$9</c:f>
              <c:numCache>
                <c:formatCode>General</c:formatCode>
                <c:ptCount val="6"/>
                <c:pt idx="0">
                  <c:v>824627.14</c:v>
                </c:pt>
                <c:pt idx="1">
                  <c:v>861543.34000000008</c:v>
                </c:pt>
                <c:pt idx="2">
                  <c:v>939500.88000000012</c:v>
                </c:pt>
                <c:pt idx="3">
                  <c:v>1080215.96</c:v>
                </c:pt>
                <c:pt idx="4">
                  <c:v>1236131.04</c:v>
                </c:pt>
                <c:pt idx="5">
                  <c:v>1688676.2800000003</c:v>
                </c:pt>
              </c:numCache>
            </c:numRef>
          </c:val>
          <c:smooth val="0"/>
          <c:extLst>
            <c:ext xmlns:c16="http://schemas.microsoft.com/office/drawing/2014/chart" uri="{C3380CC4-5D6E-409C-BE32-E72D297353CC}">
              <c16:uniqueId val="{00000000-13A3-475A-9D47-EB9650400843}"/>
            </c:ext>
          </c:extLst>
        </c:ser>
        <c:ser>
          <c:idx val="1"/>
          <c:order val="1"/>
          <c:tx>
            <c:strRef>
              <c:f>'[TCO Example 2021 v1.xlsx]TCO tps compare'!$D$3</c:f>
              <c:strCache>
                <c:ptCount val="1"/>
                <c:pt idx="0">
                  <c:v>LinuxONE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'[TCO Example 2021 v1.xlsx]TCO tps compare'!$B$4:$B$9</c:f>
              <c:numCache>
                <c:formatCode>General</c:formatCode>
                <c:ptCount val="6"/>
                <c:pt idx="0">
                  <c:v>25</c:v>
                </c:pt>
                <c:pt idx="1">
                  <c:v>50</c:v>
                </c:pt>
                <c:pt idx="2">
                  <c:v>100</c:v>
                </c:pt>
                <c:pt idx="3">
                  <c:v>175</c:v>
                </c:pt>
                <c:pt idx="4">
                  <c:v>250</c:v>
                </c:pt>
                <c:pt idx="5">
                  <c:v>500</c:v>
                </c:pt>
              </c:numCache>
            </c:numRef>
          </c:cat>
          <c:val>
            <c:numRef>
              <c:f>'[TCO Example 2021 v1.xlsx]TCO tps compare'!$D$4:$D$9</c:f>
              <c:numCache>
                <c:formatCode>General</c:formatCode>
                <c:ptCount val="6"/>
                <c:pt idx="0">
                  <c:v>1387604.5178947367</c:v>
                </c:pt>
                <c:pt idx="1">
                  <c:v>1387604.5178947367</c:v>
                </c:pt>
                <c:pt idx="2">
                  <c:v>1387604.5178947367</c:v>
                </c:pt>
                <c:pt idx="3">
                  <c:v>1387604.5178947367</c:v>
                </c:pt>
                <c:pt idx="4">
                  <c:v>1470686.7768421052</c:v>
                </c:pt>
                <c:pt idx="5">
                  <c:v>1628451.2947368419</c:v>
                </c:pt>
              </c:numCache>
            </c:numRef>
          </c:val>
          <c:smooth val="0"/>
          <c:extLst>
            <c:ext xmlns:c16="http://schemas.microsoft.com/office/drawing/2014/chart" uri="{C3380CC4-5D6E-409C-BE32-E72D297353CC}">
              <c16:uniqueId val="{00000001-13A3-475A-9D47-EB9650400843}"/>
            </c:ext>
          </c:extLst>
        </c:ser>
        <c:dLbls>
          <c:showLegendKey val="0"/>
          <c:showVal val="0"/>
          <c:showCatName val="0"/>
          <c:showSerName val="0"/>
          <c:showPercent val="0"/>
          <c:showBubbleSize val="0"/>
        </c:dLbls>
        <c:marker val="1"/>
        <c:smooth val="0"/>
        <c:axId val="841112424"/>
        <c:axId val="779454288"/>
      </c:lineChart>
      <c:catAx>
        <c:axId val="8411124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TPS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9454288"/>
        <c:crosses val="autoZero"/>
        <c:auto val="1"/>
        <c:lblAlgn val="ctr"/>
        <c:lblOffset val="100"/>
        <c:noMultiLvlLbl val="0"/>
      </c:catAx>
      <c:valAx>
        <c:axId val="779454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Cost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1112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x86 vs </a:t>
            </a:r>
            <a:r>
              <a:rPr lang="it-IT" err="1"/>
              <a:t>LinuxONE</a:t>
            </a:r>
            <a:r>
              <a:rPr lang="it-IT" baseline="0"/>
              <a:t> for TPS  &gt; 500</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'[TCO Example 2021 v1.xlsx]TCO tps compare'!$C$3</c:f>
              <c:strCache>
                <c:ptCount val="1"/>
                <c:pt idx="0">
                  <c:v>x86 1U server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'[TCO Example 2021 v1.xlsx]TCO tps compare'!$B$10:$B$14</c:f>
              <c:numCache>
                <c:formatCode>General</c:formatCode>
                <c:ptCount val="5"/>
                <c:pt idx="0">
                  <c:v>1000</c:v>
                </c:pt>
                <c:pt idx="1">
                  <c:v>1500</c:v>
                </c:pt>
                <c:pt idx="2">
                  <c:v>2000</c:v>
                </c:pt>
                <c:pt idx="3">
                  <c:v>5000</c:v>
                </c:pt>
                <c:pt idx="4">
                  <c:v>10000</c:v>
                </c:pt>
              </c:numCache>
            </c:numRef>
          </c:cat>
          <c:val>
            <c:numRef>
              <c:f>'[TCO Example 2021 v1.xlsx]TCO tps compare'!$C$10:$C$14</c:f>
              <c:numCache>
                <c:formatCode>General</c:formatCode>
                <c:ptCount val="5"/>
                <c:pt idx="0">
                  <c:v>2866584.6333333333</c:v>
                </c:pt>
                <c:pt idx="1">
                  <c:v>4274191.42</c:v>
                </c:pt>
                <c:pt idx="2">
                  <c:v>4915442.8</c:v>
                </c:pt>
                <c:pt idx="3">
                  <c:v>10105103.466666667</c:v>
                </c:pt>
                <c:pt idx="4">
                  <c:v>18701605.733333331</c:v>
                </c:pt>
              </c:numCache>
            </c:numRef>
          </c:val>
          <c:smooth val="0"/>
          <c:extLst>
            <c:ext xmlns:c16="http://schemas.microsoft.com/office/drawing/2014/chart" uri="{C3380CC4-5D6E-409C-BE32-E72D297353CC}">
              <c16:uniqueId val="{00000000-2723-4195-8D41-768B1B9A4E11}"/>
            </c:ext>
          </c:extLst>
        </c:ser>
        <c:ser>
          <c:idx val="1"/>
          <c:order val="1"/>
          <c:tx>
            <c:strRef>
              <c:f>'[TCO Example 2021 v1.xlsx]TCO tps compare'!$D$3</c:f>
              <c:strCache>
                <c:ptCount val="1"/>
                <c:pt idx="0">
                  <c:v>LinuxONE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'[TCO Example 2021 v1.xlsx]TCO tps compare'!$B$10:$B$14</c:f>
              <c:numCache>
                <c:formatCode>General</c:formatCode>
                <c:ptCount val="5"/>
                <c:pt idx="0">
                  <c:v>1000</c:v>
                </c:pt>
                <c:pt idx="1">
                  <c:v>1500</c:v>
                </c:pt>
                <c:pt idx="2">
                  <c:v>2000</c:v>
                </c:pt>
                <c:pt idx="3">
                  <c:v>5000</c:v>
                </c:pt>
                <c:pt idx="4">
                  <c:v>10000</c:v>
                </c:pt>
              </c:numCache>
            </c:numRef>
          </c:cat>
          <c:val>
            <c:numRef>
              <c:f>'[TCO Example 2021 v1.xlsx]TCO tps compare'!$D$10:$D$14</c:f>
              <c:numCache>
                <c:formatCode>General</c:formatCode>
                <c:ptCount val="5"/>
                <c:pt idx="0">
                  <c:v>2037298.0715789474</c:v>
                </c:pt>
                <c:pt idx="1">
                  <c:v>2697227.1073684213</c:v>
                </c:pt>
                <c:pt idx="2">
                  <c:v>3190073.8842105265</c:v>
                </c:pt>
                <c:pt idx="3">
                  <c:v>6965765.8399999999</c:v>
                </c:pt>
                <c:pt idx="4">
                  <c:v>13047009.421052631</c:v>
                </c:pt>
              </c:numCache>
            </c:numRef>
          </c:val>
          <c:smooth val="0"/>
          <c:extLst>
            <c:ext xmlns:c16="http://schemas.microsoft.com/office/drawing/2014/chart" uri="{C3380CC4-5D6E-409C-BE32-E72D297353CC}">
              <c16:uniqueId val="{00000001-2723-4195-8D41-768B1B9A4E11}"/>
            </c:ext>
          </c:extLst>
        </c:ser>
        <c:dLbls>
          <c:showLegendKey val="0"/>
          <c:showVal val="0"/>
          <c:showCatName val="0"/>
          <c:showSerName val="0"/>
          <c:showPercent val="0"/>
          <c:showBubbleSize val="0"/>
        </c:dLbls>
        <c:marker val="1"/>
        <c:smooth val="0"/>
        <c:axId val="841112424"/>
        <c:axId val="779454288"/>
      </c:lineChart>
      <c:catAx>
        <c:axId val="8411124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TPS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9454288"/>
        <c:crosses val="autoZero"/>
        <c:auto val="1"/>
        <c:lblAlgn val="ctr"/>
        <c:lblOffset val="100"/>
        <c:noMultiLvlLbl val="0"/>
      </c:catAx>
      <c:valAx>
        <c:axId val="779454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Cost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1112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 year TCO Comparison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'[TCO Example 2021 v1.xlsx]TCO comparison'!$B$15</c:f>
              <c:strCache>
                <c:ptCount val="1"/>
                <c:pt idx="0">
                  <c:v>Hardware</c:v>
                </c:pt>
              </c:strCache>
            </c:strRef>
          </c:tx>
          <c:spPr>
            <a:solidFill>
              <a:schemeClr val="accent5">
                <a:lumMod val="75000"/>
              </a:schemeClr>
            </a:solidFill>
            <a:ln>
              <a:noFill/>
            </a:ln>
            <a:effectLst/>
          </c:spPr>
          <c:invertIfNegative val="0"/>
          <c:cat>
            <c:strRef>
              <c:f>'[TCO Example 2021 v1.xlsx]TCO comparison'!$A$16:$A$17</c:f>
              <c:strCache>
                <c:ptCount val="2"/>
                <c:pt idx="0">
                  <c:v>x86</c:v>
                </c:pt>
                <c:pt idx="1">
                  <c:v>LinuxONE</c:v>
                </c:pt>
              </c:strCache>
            </c:strRef>
          </c:cat>
          <c:val>
            <c:numRef>
              <c:f>'[TCO Example 2021 v1.xlsx]TCO comparison'!$B$16:$B$17</c:f>
              <c:numCache>
                <c:formatCode>_-* #,##0\ _€_-;\-* #,##0\ _€_-;_-* "-"\ _€_-;_-@_-</c:formatCode>
                <c:ptCount val="2"/>
                <c:pt idx="0">
                  <c:v>468675.2</c:v>
                </c:pt>
                <c:pt idx="1">
                  <c:v>1764000</c:v>
                </c:pt>
              </c:numCache>
            </c:numRef>
          </c:val>
          <c:extLst>
            <c:ext xmlns:c16="http://schemas.microsoft.com/office/drawing/2014/chart" uri="{C3380CC4-5D6E-409C-BE32-E72D297353CC}">
              <c16:uniqueId val="{00000000-1EC1-48B7-9FD0-CE6D200FFF14}"/>
            </c:ext>
          </c:extLst>
        </c:ser>
        <c:ser>
          <c:idx val="1"/>
          <c:order val="1"/>
          <c:tx>
            <c:strRef>
              <c:f>'[TCO Example 2021 v1.xlsx]TCO comparison'!$C$15</c:f>
              <c:strCache>
                <c:ptCount val="1"/>
                <c:pt idx="0">
                  <c:v>Software</c:v>
                </c:pt>
              </c:strCache>
            </c:strRef>
          </c:tx>
          <c:spPr>
            <a:solidFill>
              <a:schemeClr val="accent1">
                <a:lumMod val="40000"/>
                <a:lumOff val="60000"/>
              </a:schemeClr>
            </a:solidFill>
            <a:ln>
              <a:noFill/>
            </a:ln>
            <a:effectLst/>
          </c:spPr>
          <c:invertIfNegative val="0"/>
          <c:cat>
            <c:strRef>
              <c:f>'[TCO Example 2021 v1.xlsx]TCO comparison'!$A$16:$A$17</c:f>
              <c:strCache>
                <c:ptCount val="2"/>
                <c:pt idx="0">
                  <c:v>x86</c:v>
                </c:pt>
                <c:pt idx="1">
                  <c:v>LinuxONE</c:v>
                </c:pt>
              </c:strCache>
            </c:strRef>
          </c:cat>
          <c:val>
            <c:numRef>
              <c:f>'[TCO Example 2021 v1.xlsx]TCO comparison'!$C$16:$C$17</c:f>
              <c:numCache>
                <c:formatCode>_-* #,##0\ _€_-;\-* #,##0\ _€_-;_-* "-"\ _€_-;_-@_-</c:formatCode>
                <c:ptCount val="2"/>
                <c:pt idx="0">
                  <c:v>1783282.64</c:v>
                </c:pt>
                <c:pt idx="1">
                  <c:v>1131460.2000000002</c:v>
                </c:pt>
              </c:numCache>
            </c:numRef>
          </c:val>
          <c:extLst>
            <c:ext xmlns:c16="http://schemas.microsoft.com/office/drawing/2014/chart" uri="{C3380CC4-5D6E-409C-BE32-E72D297353CC}">
              <c16:uniqueId val="{00000001-1EC1-48B7-9FD0-CE6D200FFF14}"/>
            </c:ext>
          </c:extLst>
        </c:ser>
        <c:ser>
          <c:idx val="2"/>
          <c:order val="2"/>
          <c:tx>
            <c:strRef>
              <c:f>'[TCO Example 2021 v1.xlsx]TCO comparison'!$D$15</c:f>
              <c:strCache>
                <c:ptCount val="1"/>
                <c:pt idx="0">
                  <c:v>People</c:v>
                </c:pt>
              </c:strCache>
            </c:strRef>
          </c:tx>
          <c:spPr>
            <a:solidFill>
              <a:srgbClr val="7030A0"/>
            </a:solidFill>
            <a:ln>
              <a:noFill/>
            </a:ln>
            <a:effectLst/>
          </c:spPr>
          <c:invertIfNegative val="0"/>
          <c:cat>
            <c:strRef>
              <c:f>'[TCO Example 2021 v1.xlsx]TCO comparison'!$A$16:$A$17</c:f>
              <c:strCache>
                <c:ptCount val="2"/>
                <c:pt idx="0">
                  <c:v>x86</c:v>
                </c:pt>
                <c:pt idx="1">
                  <c:v>LinuxONE</c:v>
                </c:pt>
              </c:strCache>
            </c:strRef>
          </c:cat>
          <c:val>
            <c:numRef>
              <c:f>'[TCO Example 2021 v1.xlsx]TCO comparison'!$D$16:$D$17</c:f>
              <c:numCache>
                <c:formatCode>_-* #,##0\ _€_-;\-* #,##0\ _€_-;_-* "-"\ _€_-;_-@_-</c:formatCode>
                <c:ptCount val="2"/>
                <c:pt idx="0">
                  <c:v>200000</c:v>
                </c:pt>
                <c:pt idx="1">
                  <c:v>100000</c:v>
                </c:pt>
              </c:numCache>
            </c:numRef>
          </c:val>
          <c:extLst>
            <c:ext xmlns:c16="http://schemas.microsoft.com/office/drawing/2014/chart" uri="{C3380CC4-5D6E-409C-BE32-E72D297353CC}">
              <c16:uniqueId val="{00000002-1EC1-48B7-9FD0-CE6D200FFF14}"/>
            </c:ext>
          </c:extLst>
        </c:ser>
        <c:ser>
          <c:idx val="3"/>
          <c:order val="3"/>
          <c:tx>
            <c:strRef>
              <c:f>'[TCO Example 2021 v1.xlsx]TCO comparison'!$E$15</c:f>
              <c:strCache>
                <c:ptCount val="1"/>
                <c:pt idx="0">
                  <c:v>Network</c:v>
                </c:pt>
              </c:strCache>
            </c:strRef>
          </c:tx>
          <c:spPr>
            <a:solidFill>
              <a:srgbClr val="FFC000"/>
            </a:solidFill>
            <a:ln>
              <a:noFill/>
            </a:ln>
            <a:effectLst/>
          </c:spPr>
          <c:invertIfNegative val="0"/>
          <c:cat>
            <c:strRef>
              <c:f>'[TCO Example 2021 v1.xlsx]TCO comparison'!$A$16:$A$17</c:f>
              <c:strCache>
                <c:ptCount val="2"/>
                <c:pt idx="0">
                  <c:v>x86</c:v>
                </c:pt>
                <c:pt idx="1">
                  <c:v>LinuxONE</c:v>
                </c:pt>
              </c:strCache>
            </c:strRef>
          </c:cat>
          <c:val>
            <c:numRef>
              <c:f>'[TCO Example 2021 v1.xlsx]TCO comparison'!$E$16:$E$17</c:f>
              <c:numCache>
                <c:formatCode>_-* #,##0\ _€_-;\-* #,##0\ _€_-;_-* "-"\ _€_-;_-@_-</c:formatCode>
                <c:ptCount val="2"/>
                <c:pt idx="0">
                  <c:v>0</c:v>
                </c:pt>
                <c:pt idx="1">
                  <c:v>0</c:v>
                </c:pt>
              </c:numCache>
            </c:numRef>
          </c:val>
          <c:extLst>
            <c:ext xmlns:c16="http://schemas.microsoft.com/office/drawing/2014/chart" uri="{C3380CC4-5D6E-409C-BE32-E72D297353CC}">
              <c16:uniqueId val="{00000003-1EC1-48B7-9FD0-CE6D200FFF14}"/>
            </c:ext>
          </c:extLst>
        </c:ser>
        <c:ser>
          <c:idx val="4"/>
          <c:order val="4"/>
          <c:tx>
            <c:strRef>
              <c:f>'[TCO Example 2021 v1.xlsx]TCO comparison'!$F$15</c:f>
              <c:strCache>
                <c:ptCount val="1"/>
                <c:pt idx="0">
                  <c:v>Facilities</c:v>
                </c:pt>
              </c:strCache>
            </c:strRef>
          </c:tx>
          <c:spPr>
            <a:solidFill>
              <a:srgbClr val="00B050"/>
            </a:solidFill>
            <a:ln>
              <a:noFill/>
            </a:ln>
            <a:effectLst/>
          </c:spPr>
          <c:invertIfNegative val="0"/>
          <c:cat>
            <c:strRef>
              <c:f>'[TCO Example 2021 v1.xlsx]TCO comparison'!$A$16:$A$17</c:f>
              <c:strCache>
                <c:ptCount val="2"/>
                <c:pt idx="0">
                  <c:v>x86</c:v>
                </c:pt>
                <c:pt idx="1">
                  <c:v>LinuxONE</c:v>
                </c:pt>
              </c:strCache>
            </c:strRef>
          </c:cat>
          <c:val>
            <c:numRef>
              <c:f>'[TCO Example 2021 v1.xlsx]TCO comparison'!$F$16:$F$17</c:f>
              <c:numCache>
                <c:formatCode>_-* #,##0\ _€_-;\-* #,##0\ _€_-;_-* "-"\ _€_-;_-@_-</c:formatCode>
                <c:ptCount val="2"/>
                <c:pt idx="0">
                  <c:v>0</c:v>
                </c:pt>
                <c:pt idx="1">
                  <c:v>0</c:v>
                </c:pt>
              </c:numCache>
            </c:numRef>
          </c:val>
          <c:extLst>
            <c:ext xmlns:c16="http://schemas.microsoft.com/office/drawing/2014/chart" uri="{C3380CC4-5D6E-409C-BE32-E72D297353CC}">
              <c16:uniqueId val="{00000004-1EC1-48B7-9FD0-CE6D200FFF14}"/>
            </c:ext>
          </c:extLst>
        </c:ser>
        <c:ser>
          <c:idx val="5"/>
          <c:order val="5"/>
          <c:tx>
            <c:strRef>
              <c:f>'[TCO Example 2021 v1.xlsx]TCO comparison'!$G$15</c:f>
              <c:strCache>
                <c:ptCount val="1"/>
                <c:pt idx="0">
                  <c:v>DR</c:v>
                </c:pt>
              </c:strCache>
            </c:strRef>
          </c:tx>
          <c:spPr>
            <a:solidFill>
              <a:srgbClr val="FF0000"/>
            </a:solidFill>
            <a:ln>
              <a:noFill/>
            </a:ln>
            <a:effectLst/>
          </c:spPr>
          <c:invertIfNegative val="0"/>
          <c:cat>
            <c:strRef>
              <c:f>'[TCO Example 2021 v1.xlsx]TCO comparison'!$A$16:$A$17</c:f>
              <c:strCache>
                <c:ptCount val="2"/>
                <c:pt idx="0">
                  <c:v>x86</c:v>
                </c:pt>
                <c:pt idx="1">
                  <c:v>LinuxONE</c:v>
                </c:pt>
              </c:strCache>
            </c:strRef>
          </c:cat>
          <c:val>
            <c:numRef>
              <c:f>'[TCO Example 2021 v1.xlsx]TCO comparison'!$G$16:$G$17</c:f>
              <c:numCache>
                <c:formatCode>_-* #,##0\ _€_-;\-* #,##0\ _€_-;_-* "-"\ _€_-;_-@_-</c:formatCode>
                <c:ptCount val="2"/>
                <c:pt idx="0">
                  <c:v>2339888.96</c:v>
                </c:pt>
                <c:pt idx="1">
                  <c:v>84000</c:v>
                </c:pt>
              </c:numCache>
            </c:numRef>
          </c:val>
          <c:extLst>
            <c:ext xmlns:c16="http://schemas.microsoft.com/office/drawing/2014/chart" uri="{C3380CC4-5D6E-409C-BE32-E72D297353CC}">
              <c16:uniqueId val="{00000005-1EC1-48B7-9FD0-CE6D200FFF14}"/>
            </c:ext>
          </c:extLst>
        </c:ser>
        <c:dLbls>
          <c:showLegendKey val="0"/>
          <c:showVal val="0"/>
          <c:showCatName val="0"/>
          <c:showSerName val="0"/>
          <c:showPercent val="0"/>
          <c:showBubbleSize val="0"/>
        </c:dLbls>
        <c:gapWidth val="150"/>
        <c:overlap val="100"/>
        <c:axId val="144266815"/>
        <c:axId val="263497871"/>
      </c:barChart>
      <c:catAx>
        <c:axId val="144266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497871"/>
        <c:crosses val="autoZero"/>
        <c:auto val="1"/>
        <c:lblAlgn val="ctr"/>
        <c:lblOffset val="100"/>
        <c:noMultiLvlLbl val="0"/>
      </c:catAx>
      <c:valAx>
        <c:axId val="263497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Cost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 _€_-;\-* #,##0\ _€_-;_-* &quot;-&quot;\ _€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668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x86  vs  </a:t>
            </a:r>
            <a:r>
              <a:rPr lang="it-IT" err="1"/>
              <a:t>LinuxONE</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'[TCO Example 2021 v1.xlsx]TCO tps compare'!$C$3</c:f>
              <c:strCache>
                <c:ptCount val="1"/>
                <c:pt idx="0">
                  <c:v>x86 1U server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'[TCO Example 2021 v1.xlsx]TCO tps compare'!$B$4:$B$14</c:f>
              <c:numCache>
                <c:formatCode>General</c:formatCode>
                <c:ptCount val="11"/>
                <c:pt idx="0">
                  <c:v>25</c:v>
                </c:pt>
                <c:pt idx="1">
                  <c:v>50</c:v>
                </c:pt>
                <c:pt idx="2">
                  <c:v>100</c:v>
                </c:pt>
                <c:pt idx="3">
                  <c:v>175</c:v>
                </c:pt>
                <c:pt idx="4">
                  <c:v>250</c:v>
                </c:pt>
                <c:pt idx="5">
                  <c:v>500</c:v>
                </c:pt>
                <c:pt idx="6">
                  <c:v>1000</c:v>
                </c:pt>
                <c:pt idx="7">
                  <c:v>1500</c:v>
                </c:pt>
                <c:pt idx="8">
                  <c:v>2000</c:v>
                </c:pt>
                <c:pt idx="9">
                  <c:v>5000</c:v>
                </c:pt>
                <c:pt idx="10">
                  <c:v>10000</c:v>
                </c:pt>
              </c:numCache>
            </c:numRef>
          </c:cat>
          <c:val>
            <c:numRef>
              <c:f>'[TCO Example 2021 v1.xlsx]TCO tps compare'!$C$4:$C$14</c:f>
              <c:numCache>
                <c:formatCode>General</c:formatCode>
                <c:ptCount val="11"/>
                <c:pt idx="0">
                  <c:v>824627.14</c:v>
                </c:pt>
                <c:pt idx="1">
                  <c:v>861543.34000000008</c:v>
                </c:pt>
                <c:pt idx="2">
                  <c:v>939500.88000000012</c:v>
                </c:pt>
                <c:pt idx="3">
                  <c:v>1080215.96</c:v>
                </c:pt>
                <c:pt idx="4">
                  <c:v>1236131.04</c:v>
                </c:pt>
                <c:pt idx="5">
                  <c:v>1688676.2800000003</c:v>
                </c:pt>
                <c:pt idx="6">
                  <c:v>2866584.6333333333</c:v>
                </c:pt>
                <c:pt idx="7">
                  <c:v>4274191.42</c:v>
                </c:pt>
                <c:pt idx="8">
                  <c:v>4915442.8</c:v>
                </c:pt>
                <c:pt idx="9">
                  <c:v>10105103.466666667</c:v>
                </c:pt>
                <c:pt idx="10">
                  <c:v>18701605.733333331</c:v>
                </c:pt>
              </c:numCache>
            </c:numRef>
          </c:val>
          <c:smooth val="0"/>
          <c:extLst>
            <c:ext xmlns:c16="http://schemas.microsoft.com/office/drawing/2014/chart" uri="{C3380CC4-5D6E-409C-BE32-E72D297353CC}">
              <c16:uniqueId val="{00000000-019F-4C47-87D2-4B4F9A6FFAB4}"/>
            </c:ext>
          </c:extLst>
        </c:ser>
        <c:ser>
          <c:idx val="1"/>
          <c:order val="1"/>
          <c:tx>
            <c:strRef>
              <c:f>'[TCO Example 2021 v1.xlsx]TCO tps compare'!$D$3</c:f>
              <c:strCache>
                <c:ptCount val="1"/>
                <c:pt idx="0">
                  <c:v>LinuxONE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'[TCO Example 2021 v1.xlsx]TCO tps compare'!$B$4:$B$14</c:f>
              <c:numCache>
                <c:formatCode>General</c:formatCode>
                <c:ptCount val="11"/>
                <c:pt idx="0">
                  <c:v>25</c:v>
                </c:pt>
                <c:pt idx="1">
                  <c:v>50</c:v>
                </c:pt>
                <c:pt idx="2">
                  <c:v>100</c:v>
                </c:pt>
                <c:pt idx="3">
                  <c:v>175</c:v>
                </c:pt>
                <c:pt idx="4">
                  <c:v>250</c:v>
                </c:pt>
                <c:pt idx="5">
                  <c:v>500</c:v>
                </c:pt>
                <c:pt idx="6">
                  <c:v>1000</c:v>
                </c:pt>
                <c:pt idx="7">
                  <c:v>1500</c:v>
                </c:pt>
                <c:pt idx="8">
                  <c:v>2000</c:v>
                </c:pt>
                <c:pt idx="9">
                  <c:v>5000</c:v>
                </c:pt>
                <c:pt idx="10">
                  <c:v>10000</c:v>
                </c:pt>
              </c:numCache>
            </c:numRef>
          </c:cat>
          <c:val>
            <c:numRef>
              <c:f>'[TCO Example 2021 v1.xlsx]TCO tps compare'!$D$4:$D$14</c:f>
              <c:numCache>
                <c:formatCode>General</c:formatCode>
                <c:ptCount val="11"/>
                <c:pt idx="0">
                  <c:v>1387604.5178947367</c:v>
                </c:pt>
                <c:pt idx="1">
                  <c:v>1387604.5178947367</c:v>
                </c:pt>
                <c:pt idx="2">
                  <c:v>1387604.5178947367</c:v>
                </c:pt>
                <c:pt idx="3">
                  <c:v>1387604.5178947367</c:v>
                </c:pt>
                <c:pt idx="4">
                  <c:v>1470686.7768421052</c:v>
                </c:pt>
                <c:pt idx="5">
                  <c:v>1628451.2947368419</c:v>
                </c:pt>
                <c:pt idx="6">
                  <c:v>2037298.0715789474</c:v>
                </c:pt>
                <c:pt idx="7">
                  <c:v>2697227.1073684213</c:v>
                </c:pt>
                <c:pt idx="8">
                  <c:v>3190073.8842105265</c:v>
                </c:pt>
                <c:pt idx="9">
                  <c:v>6965765.8399999999</c:v>
                </c:pt>
                <c:pt idx="10">
                  <c:v>13047009.421052631</c:v>
                </c:pt>
              </c:numCache>
            </c:numRef>
          </c:val>
          <c:smooth val="0"/>
          <c:extLst>
            <c:ext xmlns:c16="http://schemas.microsoft.com/office/drawing/2014/chart" uri="{C3380CC4-5D6E-409C-BE32-E72D297353CC}">
              <c16:uniqueId val="{00000001-019F-4C47-87D2-4B4F9A6FFAB4}"/>
            </c:ext>
          </c:extLst>
        </c:ser>
        <c:dLbls>
          <c:showLegendKey val="0"/>
          <c:showVal val="0"/>
          <c:showCatName val="0"/>
          <c:showSerName val="0"/>
          <c:showPercent val="0"/>
          <c:showBubbleSize val="0"/>
        </c:dLbls>
        <c:marker val="1"/>
        <c:smooth val="0"/>
        <c:axId val="844656136"/>
        <c:axId val="844657120"/>
      </c:lineChart>
      <c:catAx>
        <c:axId val="8446561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TPS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4657120"/>
        <c:crosses val="autoZero"/>
        <c:auto val="1"/>
        <c:lblAlgn val="ctr"/>
        <c:lblOffset val="100"/>
        <c:noMultiLvlLbl val="0"/>
      </c:catAx>
      <c:valAx>
        <c:axId val="844657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Cost</a:t>
                </a:r>
                <a:r>
                  <a:rPr lang="it-IT" baseline="0"/>
                  <a:t> €</a:t>
                </a:r>
                <a:endParaRPr lang="it-I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4656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p>
            <a:fld id="{387DEE47-27E0-4CD0-B66B-4CFDC5AFA99B}" type="datetimeFigureOut">
              <a:rPr lang="it-IT" smtClean="0"/>
              <a:t>02/04/2021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22C0886-85FC-4E68-BC26-E7F708C6B0DF}" type="slidenum">
              <a:rPr lang="it-IT" smtClean="0"/>
              <a:t>‹#›</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041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387DEE47-27E0-4CD0-B66B-4CFDC5AFA99B}" type="datetimeFigureOut">
              <a:rPr lang="it-IT" smtClean="0"/>
              <a:t>02/04/2021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22C0886-85FC-4E68-BC26-E7F708C6B0DF}" type="slidenum">
              <a:rPr lang="it-IT" smtClean="0"/>
              <a:t>‹#›</a:t>
            </a:fld>
            <a:endParaRPr lang="it-IT"/>
          </a:p>
        </p:txBody>
      </p:sp>
    </p:spTree>
    <p:extLst>
      <p:ext uri="{BB962C8B-B14F-4D97-AF65-F5344CB8AC3E}">
        <p14:creationId xmlns:p14="http://schemas.microsoft.com/office/powerpoint/2010/main" val="339174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387DEE47-27E0-4CD0-B66B-4CFDC5AFA99B}" type="datetimeFigureOut">
              <a:rPr lang="it-IT" smtClean="0"/>
              <a:t>02/04/2021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22C0886-85FC-4E68-BC26-E7F708C6B0DF}" type="slidenum">
              <a:rPr lang="it-IT" smtClean="0"/>
              <a:t>‹#›</a:t>
            </a:fld>
            <a:endParaRPr lang="it-IT"/>
          </a:p>
        </p:txBody>
      </p:sp>
    </p:spTree>
    <p:extLst>
      <p:ext uri="{BB962C8B-B14F-4D97-AF65-F5344CB8AC3E}">
        <p14:creationId xmlns:p14="http://schemas.microsoft.com/office/powerpoint/2010/main" val="196749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387DEE47-27E0-4CD0-B66B-4CFDC5AFA99B}" type="datetimeFigureOut">
              <a:rPr lang="it-IT" smtClean="0"/>
              <a:t>02/04/2021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22C0886-85FC-4E68-BC26-E7F708C6B0DF}" type="slidenum">
              <a:rPr lang="it-IT" smtClean="0"/>
              <a:t>‹#›</a:t>
            </a:fld>
            <a:endParaRPr lang="it-IT"/>
          </a:p>
        </p:txBody>
      </p:sp>
    </p:spTree>
    <p:extLst>
      <p:ext uri="{BB962C8B-B14F-4D97-AF65-F5344CB8AC3E}">
        <p14:creationId xmlns:p14="http://schemas.microsoft.com/office/powerpoint/2010/main" val="285603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87DEE47-27E0-4CD0-B66B-4CFDC5AFA99B}" type="datetimeFigureOut">
              <a:rPr lang="it-IT" smtClean="0"/>
              <a:t>02/04/2021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22C0886-85FC-4E68-BC26-E7F708C6B0DF}" type="slidenum">
              <a:rPr lang="it-IT" smtClean="0"/>
              <a:t>‹#›</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10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387DEE47-27E0-4CD0-B66B-4CFDC5AFA99B}" type="datetimeFigureOut">
              <a:rPr lang="it-IT" smtClean="0"/>
              <a:t>02/04/2021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2C0886-85FC-4E68-BC26-E7F708C6B0DF}" type="slidenum">
              <a:rPr lang="it-IT" smtClean="0"/>
              <a:t>‹#›</a:t>
            </a:fld>
            <a:endParaRPr lang="it-IT"/>
          </a:p>
        </p:txBody>
      </p:sp>
    </p:spTree>
    <p:extLst>
      <p:ext uri="{BB962C8B-B14F-4D97-AF65-F5344CB8AC3E}">
        <p14:creationId xmlns:p14="http://schemas.microsoft.com/office/powerpoint/2010/main" val="3828924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387DEE47-27E0-4CD0-B66B-4CFDC5AFA99B}" type="datetimeFigureOut">
              <a:rPr lang="it-IT" smtClean="0"/>
              <a:t>02/04/2021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22C0886-85FC-4E68-BC26-E7F708C6B0DF}" type="slidenum">
              <a:rPr lang="it-IT" smtClean="0"/>
              <a:t>‹#›</a:t>
            </a:fld>
            <a:endParaRPr lang="it-IT"/>
          </a:p>
        </p:txBody>
      </p:sp>
    </p:spTree>
    <p:extLst>
      <p:ext uri="{BB962C8B-B14F-4D97-AF65-F5344CB8AC3E}">
        <p14:creationId xmlns:p14="http://schemas.microsoft.com/office/powerpoint/2010/main" val="184737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387DEE47-27E0-4CD0-B66B-4CFDC5AFA99B}" type="datetimeFigureOut">
              <a:rPr lang="it-IT" smtClean="0"/>
              <a:t>02/04/2021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22C0886-85FC-4E68-BC26-E7F708C6B0DF}" type="slidenum">
              <a:rPr lang="it-IT" smtClean="0"/>
              <a:t>‹#›</a:t>
            </a:fld>
            <a:endParaRPr lang="it-IT"/>
          </a:p>
        </p:txBody>
      </p:sp>
    </p:spTree>
    <p:extLst>
      <p:ext uri="{BB962C8B-B14F-4D97-AF65-F5344CB8AC3E}">
        <p14:creationId xmlns:p14="http://schemas.microsoft.com/office/powerpoint/2010/main" val="2121177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7DEE47-27E0-4CD0-B66B-4CFDC5AFA99B}" type="datetimeFigureOut">
              <a:rPr lang="it-IT" smtClean="0"/>
              <a:t>02/04/2021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A22C0886-85FC-4E68-BC26-E7F708C6B0DF}" type="slidenum">
              <a:rPr lang="it-IT" smtClean="0"/>
              <a:t>‹#›</a:t>
            </a:fld>
            <a:endParaRPr lang="it-IT"/>
          </a:p>
        </p:txBody>
      </p:sp>
    </p:spTree>
    <p:extLst>
      <p:ext uri="{BB962C8B-B14F-4D97-AF65-F5344CB8AC3E}">
        <p14:creationId xmlns:p14="http://schemas.microsoft.com/office/powerpoint/2010/main" val="79825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7DEE47-27E0-4CD0-B66B-4CFDC5AFA99B}" type="datetimeFigureOut">
              <a:rPr lang="it-IT" smtClean="0"/>
              <a:t>02/04/2021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2C0886-85FC-4E68-BC26-E7F708C6B0DF}" type="slidenum">
              <a:rPr lang="it-IT" smtClean="0"/>
              <a:t>‹#›</a:t>
            </a:fld>
            <a:endParaRPr lang="it-IT"/>
          </a:p>
        </p:txBody>
      </p:sp>
    </p:spTree>
    <p:extLst>
      <p:ext uri="{BB962C8B-B14F-4D97-AF65-F5344CB8AC3E}">
        <p14:creationId xmlns:p14="http://schemas.microsoft.com/office/powerpoint/2010/main" val="207385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87DEE47-27E0-4CD0-B66B-4CFDC5AFA99B}" type="datetimeFigureOut">
              <a:rPr lang="it-IT" smtClean="0"/>
              <a:t>02/04/2021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22C0886-85FC-4E68-BC26-E7F708C6B0DF}" type="slidenum">
              <a:rPr lang="it-IT" smtClean="0"/>
              <a:t>‹#›</a:t>
            </a:fld>
            <a:endParaRPr lang="it-IT"/>
          </a:p>
        </p:txBody>
      </p:sp>
    </p:spTree>
    <p:extLst>
      <p:ext uri="{BB962C8B-B14F-4D97-AF65-F5344CB8AC3E}">
        <p14:creationId xmlns:p14="http://schemas.microsoft.com/office/powerpoint/2010/main" val="267049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7DEE47-27E0-4CD0-B66B-4CFDC5AFA99B}" type="datetimeFigureOut">
              <a:rPr lang="it-IT" smtClean="0"/>
              <a:t>02/04/2021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2C0886-85FC-4E68-BC26-E7F708C6B0DF}" type="slidenum">
              <a:rPr lang="it-IT" smtClean="0"/>
              <a:t>‹#›</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9384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9F7B0E-D6EA-4A65-8B96-BFB94D816609}"/>
              </a:ext>
            </a:extLst>
          </p:cNvPr>
          <p:cNvSpPr>
            <a:spLocks noGrp="1"/>
          </p:cNvSpPr>
          <p:nvPr>
            <p:ph type="ctrTitle"/>
          </p:nvPr>
        </p:nvSpPr>
        <p:spPr/>
        <p:txBody>
          <a:bodyPr/>
          <a:lstStyle/>
          <a:p>
            <a:r>
              <a:rPr lang="it-IT" err="1"/>
              <a:t>Homework</a:t>
            </a:r>
            <a:r>
              <a:rPr lang="it-IT"/>
              <a:t> TCO</a:t>
            </a:r>
            <a:br>
              <a:rPr lang="it-IT"/>
            </a:br>
            <a:endParaRPr lang="it-IT"/>
          </a:p>
        </p:txBody>
      </p:sp>
      <p:sp>
        <p:nvSpPr>
          <p:cNvPr id="3" name="Sottotitolo 2">
            <a:extLst>
              <a:ext uri="{FF2B5EF4-FFF2-40B4-BE49-F238E27FC236}">
                <a16:creationId xmlns:a16="http://schemas.microsoft.com/office/drawing/2014/main" id="{7A6B9C00-2DA5-43C4-BC2E-711217C98051}"/>
              </a:ext>
            </a:extLst>
          </p:cNvPr>
          <p:cNvSpPr>
            <a:spLocks noGrp="1"/>
          </p:cNvSpPr>
          <p:nvPr>
            <p:ph type="subTitle" idx="1"/>
          </p:nvPr>
        </p:nvSpPr>
        <p:spPr/>
        <p:txBody>
          <a:bodyPr/>
          <a:lstStyle/>
          <a:p>
            <a:r>
              <a:rPr lang="it-IT"/>
              <a:t>Daniele ferrarelli</a:t>
            </a:r>
          </a:p>
        </p:txBody>
      </p:sp>
    </p:spTree>
    <p:extLst>
      <p:ext uri="{BB962C8B-B14F-4D97-AF65-F5344CB8AC3E}">
        <p14:creationId xmlns:p14="http://schemas.microsoft.com/office/powerpoint/2010/main" val="68485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AF2485-4F36-4ED4-A148-F3C9EF71350E}"/>
              </a:ext>
            </a:extLst>
          </p:cNvPr>
          <p:cNvSpPr>
            <a:spLocks noGrp="1"/>
          </p:cNvSpPr>
          <p:nvPr>
            <p:ph type="title"/>
          </p:nvPr>
        </p:nvSpPr>
        <p:spPr/>
        <p:txBody>
          <a:bodyPr/>
          <a:lstStyle/>
          <a:p>
            <a:r>
              <a:rPr lang="it-IT" dirty="0" err="1"/>
              <a:t>Enviroment</a:t>
            </a:r>
            <a:r>
              <a:rPr lang="it-IT" dirty="0"/>
              <a:t> and NFR</a:t>
            </a:r>
          </a:p>
        </p:txBody>
      </p:sp>
      <p:sp>
        <p:nvSpPr>
          <p:cNvPr id="3" name="Segnaposto contenuto 2">
            <a:extLst>
              <a:ext uri="{FF2B5EF4-FFF2-40B4-BE49-F238E27FC236}">
                <a16:creationId xmlns:a16="http://schemas.microsoft.com/office/drawing/2014/main" id="{3D9E5D41-24AA-4465-A803-C3FBC1E71EF2}"/>
              </a:ext>
            </a:extLst>
          </p:cNvPr>
          <p:cNvSpPr>
            <a:spLocks noGrp="1"/>
          </p:cNvSpPr>
          <p:nvPr>
            <p:ph idx="1"/>
          </p:nvPr>
        </p:nvSpPr>
        <p:spPr/>
        <p:txBody>
          <a:bodyPr vert="horz" lIns="0" tIns="45720" rIns="0" bIns="45720" rtlCol="0" anchor="t">
            <a:normAutofit fontScale="92500" lnSpcReduction="10000"/>
          </a:bodyPr>
          <a:lstStyle/>
          <a:p>
            <a:r>
              <a:rPr lang="en-US" dirty="0"/>
              <a:t>Every CC transaction has to be approved by checking the CC is valid, the POS is valid, the money amount is valid (for single transaction and for other limits such as monthly or daily limits), check if suspect, if the POS type requires a second identification step, to run that step and check complete successfully, issue OK or abort storing the attempt. </a:t>
            </a:r>
            <a:endParaRPr lang="en-US"/>
          </a:p>
          <a:p>
            <a:pPr>
              <a:buFont typeface="Arial" panose="020F0502020204030204" pitchFamily="34" charset="0"/>
              <a:buChar char="•"/>
            </a:pPr>
            <a:r>
              <a:rPr lang="en-US" sz="1200" dirty="0">
                <a:ea typeface="+mn-lt"/>
                <a:cs typeface="+mn-lt"/>
              </a:rPr>
              <a:t>NFR-1 The average number of transactions per second (TPS) is 500. 90% of the time the peak is below double of the average. The maximum peak that the system must handle is the double of the 90% peak.</a:t>
            </a:r>
          </a:p>
          <a:p>
            <a:pPr>
              <a:buFont typeface="Arial" panose="020F0502020204030204" pitchFamily="34" charset="0"/>
              <a:buChar char="•"/>
            </a:pPr>
            <a:r>
              <a:rPr lang="en-US" sz="1200" dirty="0">
                <a:ea typeface="+mn-lt"/>
                <a:cs typeface="+mn-lt"/>
              </a:rPr>
              <a:t>NFR-2 The system must ensure a HA at 99.999%.</a:t>
            </a:r>
          </a:p>
          <a:p>
            <a:pPr>
              <a:buFont typeface="Arial" panose="020F0502020204030204" pitchFamily="34" charset="0"/>
              <a:buChar char="•"/>
            </a:pPr>
            <a:r>
              <a:rPr lang="en-US" sz="1200" dirty="0">
                <a:ea typeface="+mn-lt"/>
                <a:cs typeface="+mn-lt"/>
              </a:rPr>
              <a:t>NFR-3 In case of a disaster, such as Earthquake or flooding in the Data Center site area, the system functionality must be restored and be able to provide Production and Non-Production capabilities and at least 50% of the Dev and Test Capabilities.</a:t>
            </a:r>
          </a:p>
          <a:p>
            <a:pPr>
              <a:buFont typeface="Arial" panose="020F0502020204030204" pitchFamily="34" charset="0"/>
              <a:buChar char="•"/>
            </a:pPr>
            <a:r>
              <a:rPr lang="en-US" sz="1200" dirty="0">
                <a:ea typeface="+mn-lt"/>
                <a:cs typeface="+mn-lt"/>
              </a:rPr>
              <a:t>NFR-4 The Development team has available an environment that is half the size of the full Production environment.</a:t>
            </a:r>
          </a:p>
          <a:p>
            <a:pPr>
              <a:buFont typeface="Arial" panose="020F0502020204030204" pitchFamily="34" charset="0"/>
              <a:buChar char="•"/>
            </a:pPr>
            <a:r>
              <a:rPr lang="en-US" sz="1200" dirty="0">
                <a:ea typeface="+mn-lt"/>
                <a:cs typeface="+mn-lt"/>
              </a:rPr>
              <a:t>NFR-5 Before putting in production any new release of software a complete round of functional test must be completed. The Test environment is the same size of the development environment.</a:t>
            </a:r>
            <a:endParaRPr lang="en-US" dirty="0">
              <a:cs typeface="Calibri" panose="020F0502020204030204"/>
            </a:endParaRPr>
          </a:p>
          <a:p>
            <a:pPr>
              <a:buFont typeface="Arial" panose="020F0502020204030204" pitchFamily="34" charset="0"/>
              <a:buChar char="•"/>
            </a:pPr>
            <a:r>
              <a:rPr lang="en-US" sz="1200" dirty="0">
                <a:ea typeface="+mn-lt"/>
                <a:cs typeface="+mn-lt"/>
              </a:rPr>
              <a:t>NFR-6 Before putting in production any new release of software a complete round of performance test must be completed stressing the system at TPS peaks.</a:t>
            </a:r>
          </a:p>
          <a:p>
            <a:pPr>
              <a:buFont typeface="Arial" panose="020F0502020204030204" pitchFamily="34" charset="0"/>
              <a:buChar char="•"/>
            </a:pPr>
            <a:r>
              <a:rPr lang="en-US" sz="1200" dirty="0">
                <a:ea typeface="+mn-lt"/>
                <a:cs typeface="+mn-lt"/>
              </a:rPr>
              <a:t>NFR-7 The Software is written in Java and run on the selected Application Server.</a:t>
            </a:r>
          </a:p>
          <a:p>
            <a:pPr>
              <a:buFont typeface="Arial" panose="020F0502020204030204" pitchFamily="34" charset="0"/>
              <a:buChar char="•"/>
            </a:pPr>
            <a:r>
              <a:rPr lang="en-US" sz="1200" dirty="0">
                <a:ea typeface="+mn-lt"/>
                <a:cs typeface="+mn-lt"/>
              </a:rPr>
              <a:t>NFR-8 The DB used by the system is the selected DB.</a:t>
            </a:r>
            <a:endParaRPr lang="en-US" sz="1200" dirty="0">
              <a:cs typeface="Calibri"/>
            </a:endParaRPr>
          </a:p>
        </p:txBody>
      </p:sp>
    </p:spTree>
    <p:extLst>
      <p:ext uri="{BB962C8B-B14F-4D97-AF65-F5344CB8AC3E}">
        <p14:creationId xmlns:p14="http://schemas.microsoft.com/office/powerpoint/2010/main" val="422977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A94992-D614-4672-8BB6-AF91E525826A}"/>
              </a:ext>
            </a:extLst>
          </p:cNvPr>
          <p:cNvSpPr>
            <a:spLocks noGrp="1"/>
          </p:cNvSpPr>
          <p:nvPr>
            <p:ph type="title"/>
          </p:nvPr>
        </p:nvSpPr>
        <p:spPr/>
        <p:txBody>
          <a:bodyPr/>
          <a:lstStyle/>
          <a:p>
            <a:r>
              <a:rPr lang="it-IT" err="1"/>
              <a:t>Sizing</a:t>
            </a:r>
            <a:endParaRPr lang="it-IT"/>
          </a:p>
        </p:txBody>
      </p:sp>
      <p:graphicFrame>
        <p:nvGraphicFramePr>
          <p:cNvPr id="11" name="Tabella 10">
            <a:extLst>
              <a:ext uri="{FF2B5EF4-FFF2-40B4-BE49-F238E27FC236}">
                <a16:creationId xmlns:a16="http://schemas.microsoft.com/office/drawing/2014/main" id="{4B306A6F-0C6E-4C5C-989B-12B5928C1768}"/>
              </a:ext>
            </a:extLst>
          </p:cNvPr>
          <p:cNvGraphicFramePr>
            <a:graphicFrameLocks noGrp="1"/>
          </p:cNvGraphicFramePr>
          <p:nvPr>
            <p:extLst>
              <p:ext uri="{D42A27DB-BD31-4B8C-83A1-F6EECF244321}">
                <p14:modId xmlns:p14="http://schemas.microsoft.com/office/powerpoint/2010/main" val="2141794323"/>
              </p:ext>
            </p:extLst>
          </p:nvPr>
        </p:nvGraphicFramePr>
        <p:xfrm>
          <a:off x="1297714" y="1737360"/>
          <a:ext cx="10058400" cy="1396746"/>
        </p:xfrm>
        <a:graphic>
          <a:graphicData uri="http://schemas.openxmlformats.org/drawingml/2006/table">
            <a:tbl>
              <a:tblPr/>
              <a:tblGrid>
                <a:gridCol w="722376">
                  <a:extLst>
                    <a:ext uri="{9D8B030D-6E8A-4147-A177-3AD203B41FA5}">
                      <a16:colId xmlns:a16="http://schemas.microsoft.com/office/drawing/2014/main" val="3350158413"/>
                    </a:ext>
                  </a:extLst>
                </a:gridCol>
                <a:gridCol w="493776">
                  <a:extLst>
                    <a:ext uri="{9D8B030D-6E8A-4147-A177-3AD203B41FA5}">
                      <a16:colId xmlns:a16="http://schemas.microsoft.com/office/drawing/2014/main" val="2777337771"/>
                    </a:ext>
                  </a:extLst>
                </a:gridCol>
                <a:gridCol w="566928">
                  <a:extLst>
                    <a:ext uri="{9D8B030D-6E8A-4147-A177-3AD203B41FA5}">
                      <a16:colId xmlns:a16="http://schemas.microsoft.com/office/drawing/2014/main" val="3991663999"/>
                    </a:ext>
                  </a:extLst>
                </a:gridCol>
                <a:gridCol w="621792">
                  <a:extLst>
                    <a:ext uri="{9D8B030D-6E8A-4147-A177-3AD203B41FA5}">
                      <a16:colId xmlns:a16="http://schemas.microsoft.com/office/drawing/2014/main" val="384406738"/>
                    </a:ext>
                  </a:extLst>
                </a:gridCol>
                <a:gridCol w="438912">
                  <a:extLst>
                    <a:ext uri="{9D8B030D-6E8A-4147-A177-3AD203B41FA5}">
                      <a16:colId xmlns:a16="http://schemas.microsoft.com/office/drawing/2014/main" val="3081203781"/>
                    </a:ext>
                  </a:extLst>
                </a:gridCol>
                <a:gridCol w="466344">
                  <a:extLst>
                    <a:ext uri="{9D8B030D-6E8A-4147-A177-3AD203B41FA5}">
                      <a16:colId xmlns:a16="http://schemas.microsoft.com/office/drawing/2014/main" val="2536840792"/>
                    </a:ext>
                  </a:extLst>
                </a:gridCol>
                <a:gridCol w="91440">
                  <a:extLst>
                    <a:ext uri="{9D8B030D-6E8A-4147-A177-3AD203B41FA5}">
                      <a16:colId xmlns:a16="http://schemas.microsoft.com/office/drawing/2014/main" val="357191907"/>
                    </a:ext>
                  </a:extLst>
                </a:gridCol>
                <a:gridCol w="438912">
                  <a:extLst>
                    <a:ext uri="{9D8B030D-6E8A-4147-A177-3AD203B41FA5}">
                      <a16:colId xmlns:a16="http://schemas.microsoft.com/office/drawing/2014/main" val="2445764531"/>
                    </a:ext>
                  </a:extLst>
                </a:gridCol>
                <a:gridCol w="466344">
                  <a:extLst>
                    <a:ext uri="{9D8B030D-6E8A-4147-A177-3AD203B41FA5}">
                      <a16:colId xmlns:a16="http://schemas.microsoft.com/office/drawing/2014/main" val="237914761"/>
                    </a:ext>
                  </a:extLst>
                </a:gridCol>
                <a:gridCol w="466344">
                  <a:extLst>
                    <a:ext uri="{9D8B030D-6E8A-4147-A177-3AD203B41FA5}">
                      <a16:colId xmlns:a16="http://schemas.microsoft.com/office/drawing/2014/main" val="2069811021"/>
                    </a:ext>
                  </a:extLst>
                </a:gridCol>
                <a:gridCol w="466344">
                  <a:extLst>
                    <a:ext uri="{9D8B030D-6E8A-4147-A177-3AD203B41FA5}">
                      <a16:colId xmlns:a16="http://schemas.microsoft.com/office/drawing/2014/main" val="336261125"/>
                    </a:ext>
                  </a:extLst>
                </a:gridCol>
                <a:gridCol w="493776">
                  <a:extLst>
                    <a:ext uri="{9D8B030D-6E8A-4147-A177-3AD203B41FA5}">
                      <a16:colId xmlns:a16="http://schemas.microsoft.com/office/drawing/2014/main" val="2360600589"/>
                    </a:ext>
                  </a:extLst>
                </a:gridCol>
                <a:gridCol w="411480">
                  <a:extLst>
                    <a:ext uri="{9D8B030D-6E8A-4147-A177-3AD203B41FA5}">
                      <a16:colId xmlns:a16="http://schemas.microsoft.com/office/drawing/2014/main" val="857556345"/>
                    </a:ext>
                  </a:extLst>
                </a:gridCol>
                <a:gridCol w="475488">
                  <a:extLst>
                    <a:ext uri="{9D8B030D-6E8A-4147-A177-3AD203B41FA5}">
                      <a16:colId xmlns:a16="http://schemas.microsoft.com/office/drawing/2014/main" val="425797289"/>
                    </a:ext>
                  </a:extLst>
                </a:gridCol>
                <a:gridCol w="356616">
                  <a:extLst>
                    <a:ext uri="{9D8B030D-6E8A-4147-A177-3AD203B41FA5}">
                      <a16:colId xmlns:a16="http://schemas.microsoft.com/office/drawing/2014/main" val="1481894469"/>
                    </a:ext>
                  </a:extLst>
                </a:gridCol>
                <a:gridCol w="374904">
                  <a:extLst>
                    <a:ext uri="{9D8B030D-6E8A-4147-A177-3AD203B41FA5}">
                      <a16:colId xmlns:a16="http://schemas.microsoft.com/office/drawing/2014/main" val="822220317"/>
                    </a:ext>
                  </a:extLst>
                </a:gridCol>
                <a:gridCol w="73152">
                  <a:extLst>
                    <a:ext uri="{9D8B030D-6E8A-4147-A177-3AD203B41FA5}">
                      <a16:colId xmlns:a16="http://schemas.microsoft.com/office/drawing/2014/main" val="432723424"/>
                    </a:ext>
                  </a:extLst>
                </a:gridCol>
                <a:gridCol w="438912">
                  <a:extLst>
                    <a:ext uri="{9D8B030D-6E8A-4147-A177-3AD203B41FA5}">
                      <a16:colId xmlns:a16="http://schemas.microsoft.com/office/drawing/2014/main" val="3467311169"/>
                    </a:ext>
                  </a:extLst>
                </a:gridCol>
                <a:gridCol w="438912">
                  <a:extLst>
                    <a:ext uri="{9D8B030D-6E8A-4147-A177-3AD203B41FA5}">
                      <a16:colId xmlns:a16="http://schemas.microsoft.com/office/drawing/2014/main" val="1466154695"/>
                    </a:ext>
                  </a:extLst>
                </a:gridCol>
                <a:gridCol w="438912">
                  <a:extLst>
                    <a:ext uri="{9D8B030D-6E8A-4147-A177-3AD203B41FA5}">
                      <a16:colId xmlns:a16="http://schemas.microsoft.com/office/drawing/2014/main" val="797753419"/>
                    </a:ext>
                  </a:extLst>
                </a:gridCol>
                <a:gridCol w="438912">
                  <a:extLst>
                    <a:ext uri="{9D8B030D-6E8A-4147-A177-3AD203B41FA5}">
                      <a16:colId xmlns:a16="http://schemas.microsoft.com/office/drawing/2014/main" val="390965494"/>
                    </a:ext>
                  </a:extLst>
                </a:gridCol>
                <a:gridCol w="438912">
                  <a:extLst>
                    <a:ext uri="{9D8B030D-6E8A-4147-A177-3AD203B41FA5}">
                      <a16:colId xmlns:a16="http://schemas.microsoft.com/office/drawing/2014/main" val="3705986757"/>
                    </a:ext>
                  </a:extLst>
                </a:gridCol>
                <a:gridCol w="438912">
                  <a:extLst>
                    <a:ext uri="{9D8B030D-6E8A-4147-A177-3AD203B41FA5}">
                      <a16:colId xmlns:a16="http://schemas.microsoft.com/office/drawing/2014/main" val="2805558818"/>
                    </a:ext>
                  </a:extLst>
                </a:gridCol>
              </a:tblGrid>
              <a:tr h="404622">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it-IT" sz="800" b="1" i="0" u="none" strike="noStrike">
                          <a:solidFill>
                            <a:srgbClr val="000000"/>
                          </a:solidFill>
                          <a:effectLst/>
                          <a:latin typeface="Calibri" panose="020F0502020204030204" pitchFamily="34" charset="0"/>
                        </a:rPr>
                        <a:t>Workload (TPS)</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1" i="0" u="none" strike="noStrike">
                          <a:solidFill>
                            <a:srgbClr val="000000"/>
                          </a:solidFill>
                          <a:effectLst/>
                          <a:latin typeface="Calibri" panose="020F0502020204030204" pitchFamily="34" charset="0"/>
                        </a:rPr>
                        <a:t>Core per Server</a:t>
                      </a:r>
                    </a:p>
                  </a:txBody>
                  <a:tcPr marL="4572" marR="4572" marT="4572"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it-IT" sz="800" b="1" i="0" u="none" strike="noStrike">
                          <a:solidFill>
                            <a:srgbClr val="000000"/>
                          </a:solidFill>
                          <a:effectLst/>
                          <a:latin typeface="Calibri" panose="020F0502020204030204" pitchFamily="34" charset="0"/>
                        </a:rPr>
                        <a:t>Max Server Faults</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1" i="0" u="none" strike="noStrike">
                          <a:solidFill>
                            <a:srgbClr val="000000"/>
                          </a:solidFill>
                          <a:effectLst/>
                          <a:latin typeface="Calibri" panose="020F0502020204030204" pitchFamily="34" charset="0"/>
                        </a:rPr>
                        <a:t>HA Ratio</a:t>
                      </a:r>
                    </a:p>
                  </a:txBody>
                  <a:tcPr marL="4572" marR="4572" marT="4572"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endParaRPr lang="it-IT" sz="800" b="1"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730686687"/>
                  </a:ext>
                </a:extLst>
              </a:tr>
              <a:tr h="132588">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r>
                        <a:rPr lang="it-IT" sz="800" b="0" i="0" u="none" strike="noStrike">
                          <a:solidFill>
                            <a:srgbClr val="000000"/>
                          </a:solidFill>
                          <a:effectLst/>
                          <a:latin typeface="Calibri" panose="020F0502020204030204" pitchFamily="34" charset="0"/>
                        </a:rPr>
                        <a:t>            2,000 </a:t>
                      </a: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0" i="0" u="none" strike="noStrike">
                          <a:solidFill>
                            <a:srgbClr val="000000"/>
                          </a:solidFill>
                          <a:effectLst/>
                          <a:latin typeface="Calibri" panose="020F0502020204030204" pitchFamily="34" charset="0"/>
                        </a:rPr>
                        <a:t>72</a:t>
                      </a: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BDD7EE"/>
                    </a:solidFill>
                  </a:tcPr>
                </a:tc>
                <a:tc>
                  <a:txBody>
                    <a:bodyPr/>
                    <a:lstStyle/>
                    <a:p>
                      <a:pPr algn="ctr" fontAlgn="b"/>
                      <a:r>
                        <a:rPr lang="it-IT" sz="800" b="1" i="0" u="none" strike="noStrike">
                          <a:solidFill>
                            <a:srgbClr val="000000"/>
                          </a:solidFill>
                          <a:effectLst/>
                          <a:latin typeface="Calibri" panose="020F0502020204030204" pitchFamily="34" charset="0"/>
                        </a:rPr>
                        <a:t>1</a:t>
                      </a: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it-IT" sz="800" b="1" i="0" u="none" strike="noStrike">
                          <a:solidFill>
                            <a:srgbClr val="000000"/>
                          </a:solidFill>
                          <a:effectLst/>
                          <a:latin typeface="Calibri" panose="020F0502020204030204" pitchFamily="34" charset="0"/>
                        </a:rPr>
                        <a:t>72%</a:t>
                      </a:r>
                    </a:p>
                  </a:txBody>
                  <a:tcPr marL="4572" marR="4572" marT="4572" marB="0" anchor="b">
                    <a:lnL w="635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8665554"/>
                  </a:ext>
                </a:extLst>
              </a:tr>
              <a:tr h="594360">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it-IT" sz="800" b="0" i="0" u="none" strike="noStrike" err="1">
                          <a:solidFill>
                            <a:srgbClr val="000000"/>
                          </a:solidFill>
                          <a:effectLst/>
                          <a:latin typeface="Calibri" panose="020F0502020204030204" pitchFamily="34" charset="0"/>
                        </a:rPr>
                        <a:t>Typical</a:t>
                      </a:r>
                      <a:br>
                        <a:rPr lang="it-IT" sz="800" b="0" i="0" u="none" strike="noStrike">
                          <a:solidFill>
                            <a:srgbClr val="000000"/>
                          </a:solidFill>
                          <a:effectLst/>
                          <a:latin typeface="Calibri" panose="020F0502020204030204" pitchFamily="34" charset="0"/>
                        </a:rPr>
                      </a:br>
                      <a:r>
                        <a:rPr lang="it-IT" sz="800" b="0" i="0" u="none" strike="noStrike">
                          <a:solidFill>
                            <a:srgbClr val="000000"/>
                          </a:solidFill>
                          <a:effectLst/>
                          <a:latin typeface="Calibri" panose="020F0502020204030204" pitchFamily="34" charset="0"/>
                        </a:rPr>
                        <a:t>core Ratio</a:t>
                      </a:r>
                    </a:p>
                  </a:txBody>
                  <a:tcPr marL="4572" marR="4572" marT="4572"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TPS by Core</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effectLst/>
                          <a:latin typeface="Calibri" panose="020F0502020204030204" pitchFamily="34" charset="0"/>
                        </a:rPr>
                        <a:t># of Cores</a:t>
                      </a:r>
                      <a:br>
                        <a:rPr lang="en-US" sz="800" b="1" i="0" u="none" strike="noStrike">
                          <a:solidFill>
                            <a:srgbClr val="000000"/>
                          </a:solidFill>
                          <a:effectLst/>
                          <a:latin typeface="Calibri" panose="020F0502020204030204" pitchFamily="34" charset="0"/>
                        </a:rPr>
                      </a:br>
                      <a:r>
                        <a:rPr lang="en-US" sz="800" b="1" i="0" u="none" strike="noStrike">
                          <a:solidFill>
                            <a:srgbClr val="000000"/>
                          </a:solidFill>
                          <a:effectLst/>
                          <a:latin typeface="Calibri" panose="020F0502020204030204" pitchFamily="34" charset="0"/>
                        </a:rPr>
                        <a:t>for workload TPS</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HA </a:t>
                      </a:r>
                      <a:br>
                        <a:rPr lang="it-IT" sz="800" b="0" i="0" u="none" strike="noStrike">
                          <a:solidFill>
                            <a:srgbClr val="000000"/>
                          </a:solidFill>
                          <a:effectLst/>
                          <a:latin typeface="Calibri" panose="020F0502020204030204" pitchFamily="34" charset="0"/>
                        </a:rPr>
                      </a:br>
                      <a:r>
                        <a:rPr lang="it-IT" sz="800" b="0" i="0" u="none" strike="noStrike">
                          <a:solidFill>
                            <a:srgbClr val="000000"/>
                          </a:solidFill>
                          <a:effectLst/>
                          <a:latin typeface="Calibri" panose="020F0502020204030204" pitchFamily="34" charset="0"/>
                        </a:rPr>
                        <a:t>cores</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1" i="0" u="none" strike="noStrike" err="1">
                          <a:solidFill>
                            <a:srgbClr val="000000"/>
                          </a:solidFill>
                          <a:effectLst/>
                          <a:latin typeface="Calibri" panose="020F0502020204030204" pitchFamily="34" charset="0"/>
                        </a:rPr>
                        <a:t>Prod</a:t>
                      </a:r>
                      <a:br>
                        <a:rPr lang="it-IT" sz="800" b="1" i="0" u="none" strike="noStrike">
                          <a:solidFill>
                            <a:srgbClr val="000000"/>
                          </a:solidFill>
                          <a:effectLst/>
                          <a:latin typeface="Calibri" panose="020F0502020204030204" pitchFamily="34" charset="0"/>
                        </a:rPr>
                      </a:br>
                      <a:r>
                        <a:rPr lang="it-IT" sz="800" b="1" i="0" u="none" strike="noStrike">
                          <a:solidFill>
                            <a:srgbClr val="000000"/>
                          </a:solidFill>
                          <a:effectLst/>
                          <a:latin typeface="Calibri" panose="020F0502020204030204" pitchFamily="34" charset="0"/>
                        </a:rPr>
                        <a:t>cores</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it-IT" sz="700" b="0" i="0" u="none" strike="noStrike">
                          <a:solidFill>
                            <a:srgbClr val="000000"/>
                          </a:solidFill>
                          <a:effectLst/>
                          <a:latin typeface="Calibri" panose="020F0502020204030204" pitchFamily="34" charset="0"/>
                        </a:rPr>
                        <a:t>Dev % </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of </a:t>
                      </a:r>
                      <a:r>
                        <a:rPr lang="it-IT" sz="700" b="0" i="0" u="none" strike="noStrike" err="1">
                          <a:solidFill>
                            <a:srgbClr val="000000"/>
                          </a:solidFill>
                          <a:effectLst/>
                          <a:latin typeface="Calibri" panose="020F0502020204030204" pitchFamily="34" charset="0"/>
                        </a:rPr>
                        <a:t>Workload</a:t>
                      </a:r>
                      <a:endParaRPr lang="it-IT" sz="700" b="0"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Dev</a:t>
                      </a:r>
                      <a:br>
                        <a:rPr lang="it-IT" sz="800" b="0" i="0" u="none" strike="noStrike">
                          <a:solidFill>
                            <a:srgbClr val="000000"/>
                          </a:solidFill>
                          <a:effectLst/>
                          <a:latin typeface="Calibri" panose="020F0502020204030204" pitchFamily="34" charset="0"/>
                        </a:rPr>
                      </a:br>
                      <a:r>
                        <a:rPr lang="it-IT" sz="800" b="0" i="0" u="none" strike="noStrike">
                          <a:solidFill>
                            <a:srgbClr val="000000"/>
                          </a:solidFill>
                          <a:effectLst/>
                          <a:latin typeface="Calibri" panose="020F0502020204030204" pitchFamily="34" charset="0"/>
                        </a:rPr>
                        <a:t>cores</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a:solidFill>
                            <a:srgbClr val="000000"/>
                          </a:solidFill>
                          <a:effectLst/>
                          <a:latin typeface="Calibri" panose="020F0502020204030204" pitchFamily="34" charset="0"/>
                        </a:rPr>
                        <a:t>Test % </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of </a:t>
                      </a:r>
                      <a:r>
                        <a:rPr lang="it-IT" sz="700" b="0" i="0" u="none" strike="noStrike" err="1">
                          <a:solidFill>
                            <a:srgbClr val="000000"/>
                          </a:solidFill>
                          <a:effectLst/>
                          <a:latin typeface="Calibri" panose="020F0502020204030204" pitchFamily="34" charset="0"/>
                        </a:rPr>
                        <a:t>Workload</a:t>
                      </a:r>
                      <a:endParaRPr lang="it-IT" sz="700" b="0"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Test</a:t>
                      </a:r>
                      <a:br>
                        <a:rPr lang="it-IT" sz="800" b="0" i="0" u="none" strike="noStrike">
                          <a:solidFill>
                            <a:srgbClr val="000000"/>
                          </a:solidFill>
                          <a:effectLst/>
                          <a:latin typeface="Calibri" panose="020F0502020204030204" pitchFamily="34" charset="0"/>
                        </a:rPr>
                      </a:br>
                      <a:r>
                        <a:rPr lang="it-IT" sz="800" b="0" i="0" u="none" strike="noStrike">
                          <a:solidFill>
                            <a:srgbClr val="000000"/>
                          </a:solidFill>
                          <a:effectLst/>
                          <a:latin typeface="Calibri" panose="020F0502020204030204" pitchFamily="34" charset="0"/>
                        </a:rPr>
                        <a:t>cores</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700" b="0" i="0" u="none" strike="noStrike" err="1">
                          <a:solidFill>
                            <a:srgbClr val="000000"/>
                          </a:solidFill>
                          <a:effectLst/>
                          <a:latin typeface="Calibri" panose="020F0502020204030204" pitchFamily="34" charset="0"/>
                        </a:rPr>
                        <a:t>PreProd</a:t>
                      </a:r>
                      <a:r>
                        <a:rPr lang="it-IT" sz="700" b="0" i="0" u="none" strike="noStrike">
                          <a:solidFill>
                            <a:srgbClr val="000000"/>
                          </a:solidFill>
                          <a:effectLst/>
                          <a:latin typeface="Calibri" panose="020F0502020204030204" pitchFamily="34" charset="0"/>
                        </a:rPr>
                        <a:t> </a:t>
                      </a:r>
                      <a:br>
                        <a:rPr lang="it-IT" sz="700" b="0" i="0" u="none" strike="noStrike">
                          <a:solidFill>
                            <a:srgbClr val="000000"/>
                          </a:solidFill>
                          <a:effectLst/>
                          <a:latin typeface="Calibri" panose="020F0502020204030204" pitchFamily="34" charset="0"/>
                        </a:rPr>
                      </a:br>
                      <a:r>
                        <a:rPr lang="it-IT" sz="700" b="0" i="0" u="none" strike="noStrike">
                          <a:solidFill>
                            <a:srgbClr val="000000"/>
                          </a:solidFill>
                          <a:effectLst/>
                          <a:latin typeface="Calibri" panose="020F0502020204030204" pitchFamily="34" charset="0"/>
                        </a:rPr>
                        <a:t>% of </a:t>
                      </a:r>
                      <a:r>
                        <a:rPr lang="it-IT" sz="700" b="0" i="0" u="none" strike="noStrike" err="1">
                          <a:solidFill>
                            <a:srgbClr val="000000"/>
                          </a:solidFill>
                          <a:effectLst/>
                          <a:latin typeface="Calibri" panose="020F0502020204030204" pitchFamily="34" charset="0"/>
                        </a:rPr>
                        <a:t>Workload</a:t>
                      </a:r>
                      <a:endParaRPr lang="it-IT" sz="700" b="0"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0" i="0" u="none" strike="noStrike" err="1">
                          <a:solidFill>
                            <a:srgbClr val="000000"/>
                          </a:solidFill>
                          <a:effectLst/>
                          <a:latin typeface="Calibri" panose="020F0502020204030204" pitchFamily="34" charset="0"/>
                        </a:rPr>
                        <a:t>PreProd</a:t>
                      </a:r>
                      <a:br>
                        <a:rPr lang="it-IT" sz="800" b="0" i="0" u="none" strike="noStrike">
                          <a:solidFill>
                            <a:srgbClr val="000000"/>
                          </a:solidFill>
                          <a:effectLst/>
                          <a:latin typeface="Calibri" panose="020F0502020204030204" pitchFamily="34" charset="0"/>
                        </a:rPr>
                      </a:br>
                      <a:r>
                        <a:rPr lang="it-IT" sz="800" b="0" i="0" u="none" strike="noStrike">
                          <a:solidFill>
                            <a:srgbClr val="000000"/>
                          </a:solidFill>
                          <a:effectLst/>
                          <a:latin typeface="Calibri" panose="020F0502020204030204" pitchFamily="34" charset="0"/>
                        </a:rPr>
                        <a:t>cores</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DR active cores </a:t>
                      </a:r>
                      <a:br>
                        <a:rPr lang="en-US" sz="700" b="0" i="0" u="none" strike="noStrike">
                          <a:solidFill>
                            <a:srgbClr val="000000"/>
                          </a:solidFill>
                          <a:effectLst/>
                          <a:latin typeface="Calibri" panose="020F0502020204030204" pitchFamily="34" charset="0"/>
                        </a:rPr>
                      </a:br>
                      <a:r>
                        <a:rPr lang="en-US" sz="700" b="0" i="0" u="none" strike="noStrike">
                          <a:solidFill>
                            <a:srgbClr val="000000"/>
                          </a:solidFill>
                          <a:effectLst/>
                          <a:latin typeface="Calibri" panose="020F0502020204030204" pitchFamily="34" charset="0"/>
                        </a:rPr>
                        <a:t>% of </a:t>
                      </a:r>
                      <a:r>
                        <a:rPr lang="en-US" sz="700" b="0" i="0" u="none" strike="noStrike" err="1">
                          <a:solidFill>
                            <a:srgbClr val="000000"/>
                          </a:solidFill>
                          <a:effectLst/>
                          <a:latin typeface="Calibri" panose="020F0502020204030204" pitchFamily="34" charset="0"/>
                        </a:rPr>
                        <a:t>Prod+PreProd</a:t>
                      </a:r>
                      <a:endParaRPr lang="en-US" sz="700" b="0"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DR</a:t>
                      </a:r>
                      <a:br>
                        <a:rPr lang="it-IT" sz="800" b="0" i="0" u="none" strike="noStrike">
                          <a:solidFill>
                            <a:srgbClr val="000000"/>
                          </a:solidFill>
                          <a:effectLst/>
                          <a:latin typeface="Calibri" panose="020F0502020204030204" pitchFamily="34" charset="0"/>
                        </a:rPr>
                      </a:br>
                      <a:r>
                        <a:rPr lang="it-IT" sz="800" b="0" i="0" u="none" strike="noStrike">
                          <a:solidFill>
                            <a:srgbClr val="000000"/>
                          </a:solidFill>
                          <a:effectLst/>
                          <a:latin typeface="Calibri" panose="020F0502020204030204" pitchFamily="34" charset="0"/>
                        </a:rPr>
                        <a:t>cores</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DR CBU (</a:t>
                      </a:r>
                      <a:r>
                        <a:rPr lang="it-IT" sz="800" b="0" i="0" u="none" strike="noStrike" err="1">
                          <a:solidFill>
                            <a:srgbClr val="000000"/>
                          </a:solidFill>
                          <a:effectLst/>
                          <a:latin typeface="Calibri" panose="020F0502020204030204" pitchFamily="34" charset="0"/>
                        </a:rPr>
                        <a:t>spare</a:t>
                      </a:r>
                      <a:r>
                        <a:rPr lang="it-IT" sz="800" b="0" i="0" u="none" strike="noStrike">
                          <a:solidFill>
                            <a:srgbClr val="000000"/>
                          </a:solidFill>
                          <a:effectLst/>
                          <a:latin typeface="Calibri" panose="020F0502020204030204" pitchFamily="34" charset="0"/>
                        </a:rPr>
                        <a:t>)</a:t>
                      </a:r>
                      <a:br>
                        <a:rPr lang="it-IT" sz="800" b="0" i="0" u="none" strike="noStrike">
                          <a:solidFill>
                            <a:srgbClr val="000000"/>
                          </a:solidFill>
                          <a:effectLst/>
                          <a:latin typeface="Calibri" panose="020F0502020204030204" pitchFamily="34" charset="0"/>
                        </a:rPr>
                      </a:br>
                      <a:r>
                        <a:rPr lang="it-IT" sz="800" b="0" i="0" u="none" strike="noStrike">
                          <a:solidFill>
                            <a:srgbClr val="000000"/>
                          </a:solidFill>
                          <a:effectLst/>
                          <a:latin typeface="Calibri" panose="020F0502020204030204" pitchFamily="34" charset="0"/>
                        </a:rPr>
                        <a:t>cores</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it-IT" sz="800" b="0" i="0" u="none" strike="noStrike">
                        <a:solidFill>
                          <a:srgbClr val="000000"/>
                        </a:solidFill>
                        <a:effectLst/>
                        <a:latin typeface="Calibri" panose="020F0502020204030204" pitchFamily="34" charset="0"/>
                      </a:endParaRPr>
                    </a:p>
                  </a:txBody>
                  <a:tcPr marL="4572" marR="4572" marT="4572"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it-IT" sz="800" b="1" i="0" u="none" strike="noStrike">
                          <a:solidFill>
                            <a:srgbClr val="000000"/>
                          </a:solidFill>
                          <a:effectLst/>
                          <a:latin typeface="Calibri" panose="020F0502020204030204" pitchFamily="34" charset="0"/>
                        </a:rPr>
                        <a:t>Tot # of Active cores</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it-IT" sz="800" b="1" i="0" u="none" strike="noStrike">
                          <a:solidFill>
                            <a:srgbClr val="000000"/>
                          </a:solidFill>
                          <a:effectLst/>
                          <a:latin typeface="Calibri" panose="020F0502020204030204" pitchFamily="34" charset="0"/>
                        </a:rPr>
                        <a:t>x86 to z</a:t>
                      </a:r>
                      <a:br>
                        <a:rPr lang="it-IT" sz="800" b="1" i="0" u="none" strike="noStrike">
                          <a:solidFill>
                            <a:srgbClr val="000000"/>
                          </a:solidFill>
                          <a:effectLst/>
                          <a:latin typeface="Calibri" panose="020F0502020204030204" pitchFamily="34" charset="0"/>
                        </a:rPr>
                      </a:br>
                      <a:r>
                        <a:rPr lang="it-IT" sz="800" b="1" i="0" u="none" strike="noStrike">
                          <a:solidFill>
                            <a:srgbClr val="000000"/>
                          </a:solidFill>
                          <a:effectLst/>
                          <a:latin typeface="Calibri" panose="020F0502020204030204" pitchFamily="34" charset="0"/>
                        </a:rPr>
                        <a:t>Active Core</a:t>
                      </a:r>
                      <a:br>
                        <a:rPr lang="it-IT" sz="800" b="1" i="0" u="none" strike="noStrike">
                          <a:solidFill>
                            <a:srgbClr val="000000"/>
                          </a:solidFill>
                          <a:effectLst/>
                          <a:latin typeface="Calibri" panose="020F0502020204030204" pitchFamily="34" charset="0"/>
                        </a:rPr>
                      </a:br>
                      <a:r>
                        <a:rPr lang="it-IT" sz="800" b="1" i="0" u="none" strike="noStrike">
                          <a:solidFill>
                            <a:srgbClr val="000000"/>
                          </a:solidFill>
                          <a:effectLst/>
                          <a:latin typeface="Calibri" panose="020F0502020204030204" pitchFamily="34" charset="0"/>
                        </a:rPr>
                        <a:t>ratio</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Calibri" panose="020F0502020204030204" pitchFamily="34" charset="0"/>
                        </a:rPr>
                        <a:t>Tot # of Active cores</a:t>
                      </a:r>
                      <a:br>
                        <a:rPr lang="en-US" sz="800" b="0" i="0" u="none" strike="noStrike">
                          <a:solidFill>
                            <a:srgbClr val="000000"/>
                          </a:solidFill>
                          <a:effectLst/>
                          <a:latin typeface="Calibri" panose="020F0502020204030204" pitchFamily="34" charset="0"/>
                        </a:rPr>
                      </a:br>
                      <a:r>
                        <a:rPr lang="en-US" sz="800" b="0" i="0" u="none" strike="noStrike">
                          <a:solidFill>
                            <a:srgbClr val="000000"/>
                          </a:solidFill>
                          <a:effectLst/>
                          <a:latin typeface="Calibri" panose="020F0502020204030204" pitchFamily="34" charset="0"/>
                        </a:rPr>
                        <a:t>no DR</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l-PL" sz="800" b="0" i="0" u="none" strike="noStrike">
                          <a:solidFill>
                            <a:srgbClr val="000000"/>
                          </a:solidFill>
                          <a:effectLst/>
                          <a:latin typeface="Calibri" panose="020F0502020204030204" pitchFamily="34" charset="0"/>
                        </a:rPr>
                        <a:t>x86 to z</a:t>
                      </a:r>
                      <a:br>
                        <a:rPr lang="pl-PL" sz="800" b="0" i="0" u="none" strike="noStrike">
                          <a:solidFill>
                            <a:srgbClr val="000000"/>
                          </a:solidFill>
                          <a:effectLst/>
                          <a:latin typeface="Calibri" panose="020F0502020204030204" pitchFamily="34" charset="0"/>
                        </a:rPr>
                      </a:br>
                      <a:r>
                        <a:rPr lang="pl-PL" sz="800" b="0" i="0" u="none" strike="noStrike">
                          <a:solidFill>
                            <a:srgbClr val="000000"/>
                          </a:solidFill>
                          <a:effectLst/>
                          <a:latin typeface="Calibri" panose="020F0502020204030204" pitchFamily="34" charset="0"/>
                        </a:rPr>
                        <a:t>Core</a:t>
                      </a:r>
                      <a:br>
                        <a:rPr lang="pl-PL" sz="800" b="0" i="0" u="none" strike="noStrike">
                          <a:solidFill>
                            <a:srgbClr val="000000"/>
                          </a:solidFill>
                          <a:effectLst/>
                          <a:latin typeface="Calibri" panose="020F0502020204030204" pitchFamily="34" charset="0"/>
                        </a:rPr>
                      </a:br>
                      <a:r>
                        <a:rPr lang="pl-PL" sz="800" b="0" i="0" u="none" strike="noStrike">
                          <a:solidFill>
                            <a:srgbClr val="000000"/>
                          </a:solidFill>
                          <a:effectLst/>
                          <a:latin typeface="Calibri" panose="020F0502020204030204" pitchFamily="34" charset="0"/>
                        </a:rPr>
                        <a:t>ratio</a:t>
                      </a:r>
                      <a:br>
                        <a:rPr lang="pl-PL" sz="800" b="0" i="0" u="none" strike="noStrike">
                          <a:solidFill>
                            <a:srgbClr val="000000"/>
                          </a:solidFill>
                          <a:effectLst/>
                          <a:latin typeface="Calibri" panose="020F0502020204030204" pitchFamily="34" charset="0"/>
                        </a:rPr>
                      </a:br>
                      <a:r>
                        <a:rPr lang="pl-PL" sz="800" b="0" i="0" u="none" strike="noStrike">
                          <a:solidFill>
                            <a:srgbClr val="000000"/>
                          </a:solidFill>
                          <a:effectLst/>
                          <a:latin typeface="Calibri" panose="020F0502020204030204" pitchFamily="34" charset="0"/>
                        </a:rPr>
                        <a:t>no DR</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Tot # of cores</a:t>
                      </a:r>
                    </a:p>
                  </a:txBody>
                  <a:tcPr marL="4572" marR="4572" marT="4572"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l-PL" sz="800" b="0" i="0" u="none" strike="noStrike">
                          <a:solidFill>
                            <a:srgbClr val="000000"/>
                          </a:solidFill>
                          <a:effectLst/>
                          <a:latin typeface="Calibri" panose="020F0502020204030204" pitchFamily="34" charset="0"/>
                        </a:rPr>
                        <a:t>x86 to z</a:t>
                      </a:r>
                      <a:br>
                        <a:rPr lang="pl-PL" sz="800" b="0" i="0" u="none" strike="noStrike">
                          <a:solidFill>
                            <a:srgbClr val="000000"/>
                          </a:solidFill>
                          <a:effectLst/>
                          <a:latin typeface="Calibri" panose="020F0502020204030204" pitchFamily="34" charset="0"/>
                        </a:rPr>
                      </a:br>
                      <a:r>
                        <a:rPr lang="pl-PL" sz="800" b="0" i="0" u="none" strike="noStrike">
                          <a:solidFill>
                            <a:srgbClr val="000000"/>
                          </a:solidFill>
                          <a:effectLst/>
                          <a:latin typeface="Calibri" panose="020F0502020204030204" pitchFamily="34" charset="0"/>
                        </a:rPr>
                        <a:t>Core</a:t>
                      </a:r>
                      <a:br>
                        <a:rPr lang="pl-PL" sz="800" b="0" i="0" u="none" strike="noStrike">
                          <a:solidFill>
                            <a:srgbClr val="000000"/>
                          </a:solidFill>
                          <a:effectLst/>
                          <a:latin typeface="Calibri" panose="020F0502020204030204" pitchFamily="34" charset="0"/>
                        </a:rPr>
                      </a:br>
                      <a:r>
                        <a:rPr lang="pl-PL" sz="800" b="0" i="0" u="none" strike="noStrike">
                          <a:solidFill>
                            <a:srgbClr val="000000"/>
                          </a:solidFill>
                          <a:effectLst/>
                          <a:latin typeface="Calibri" panose="020F0502020204030204" pitchFamily="34" charset="0"/>
                        </a:rPr>
                        <a:t>ratio</a:t>
                      </a:r>
                    </a:p>
                  </a:txBody>
                  <a:tcPr marL="4572" marR="4572" marT="4572"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5153245"/>
                  </a:ext>
                </a:extLst>
              </a:tr>
              <a:tr h="132588">
                <a:tc>
                  <a:txBody>
                    <a:bodyPr/>
                    <a:lstStyle/>
                    <a:p>
                      <a:pPr algn="l" fontAlgn="b"/>
                      <a:r>
                        <a:rPr lang="it-IT" sz="800" b="1" i="0" u="none" strike="noStrike">
                          <a:solidFill>
                            <a:srgbClr val="000000"/>
                          </a:solidFill>
                          <a:effectLst/>
                          <a:latin typeface="Calibri" panose="020F0502020204030204" pitchFamily="34" charset="0"/>
                        </a:rPr>
                        <a:t>x86</a:t>
                      </a:r>
                    </a:p>
                  </a:txBody>
                  <a:tcPr marL="4572" marR="4572" marT="4572"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it-IT" sz="800" b="0" i="0" u="none" strike="noStrike">
                          <a:solidFill>
                            <a:srgbClr val="000000"/>
                          </a:solidFill>
                          <a:effectLst/>
                          <a:latin typeface="Calibri" panose="020F0502020204030204" pitchFamily="34" charset="0"/>
                        </a:rPr>
                        <a:t>10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it-IT" sz="800" b="0" i="0" u="none" strike="noStrike">
                          <a:solidFill>
                            <a:srgbClr val="000000"/>
                          </a:solidFill>
                          <a:effectLst/>
                          <a:latin typeface="Calibri" panose="020F0502020204030204" pitchFamily="34" charset="0"/>
                        </a:rPr>
                        <a:t>20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t-IT" sz="800" b="1" i="0" u="none" strike="noStrike">
                          <a:solidFill>
                            <a:srgbClr val="000000"/>
                          </a:solidFill>
                          <a:effectLst/>
                          <a:latin typeface="Calibri" panose="020F0502020204030204" pitchFamily="34" charset="0"/>
                        </a:rPr>
                        <a:t>100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72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1" i="0" u="none" strike="noStrike">
                          <a:solidFill>
                            <a:srgbClr val="000000"/>
                          </a:solidFill>
                          <a:effectLst/>
                          <a:latin typeface="Calibri" panose="020F0502020204030204" pitchFamily="34" charset="0"/>
                        </a:rPr>
                        <a:t>172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it-IT" sz="800" b="0" i="0" u="none" strike="noStrike">
                          <a:solidFill>
                            <a:srgbClr val="000000"/>
                          </a:solidFill>
                          <a:effectLst/>
                          <a:latin typeface="Calibri" panose="020F0502020204030204" pitchFamily="34" charset="0"/>
                        </a:rPr>
                        <a:t>50%</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it-IT" sz="800" b="1" i="0" u="none" strike="noStrike">
                          <a:solidFill>
                            <a:srgbClr val="000000"/>
                          </a:solidFill>
                          <a:effectLst/>
                          <a:latin typeface="Calibri" panose="020F0502020204030204" pitchFamily="34" charset="0"/>
                        </a:rPr>
                        <a:t>50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50%</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it-IT" sz="800" b="1" i="0" u="none" strike="noStrike">
                          <a:solidFill>
                            <a:srgbClr val="000000"/>
                          </a:solidFill>
                          <a:effectLst/>
                          <a:latin typeface="Calibri" panose="020F0502020204030204" pitchFamily="34" charset="0"/>
                        </a:rPr>
                        <a:t>50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100%</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it-IT" sz="800" b="1" i="0" u="none" strike="noStrike">
                          <a:solidFill>
                            <a:srgbClr val="000000"/>
                          </a:solidFill>
                          <a:effectLst/>
                          <a:latin typeface="Calibri" panose="020F0502020204030204" pitchFamily="34" charset="0"/>
                        </a:rPr>
                        <a:t>100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136%</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it-IT" sz="800" b="1" i="0" u="none" strike="noStrike">
                          <a:solidFill>
                            <a:srgbClr val="000000"/>
                          </a:solidFill>
                          <a:effectLst/>
                          <a:latin typeface="Calibri" panose="020F0502020204030204" pitchFamily="34" charset="0"/>
                        </a:rPr>
                        <a:t>370</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it-IT" sz="800" b="1" i="0" u="none" strike="noStrike">
                          <a:solidFill>
                            <a:srgbClr val="000000"/>
                          </a:solidFill>
                          <a:effectLst/>
                          <a:latin typeface="Calibri" panose="020F0502020204030204" pitchFamily="34" charset="0"/>
                        </a:rPr>
                        <a:t>742</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it-IT" sz="800" b="1" i="0" u="none" strike="noStrike">
                          <a:solidFill>
                            <a:srgbClr val="000000"/>
                          </a:solidFill>
                          <a:effectLst/>
                          <a:latin typeface="Calibri" panose="020F0502020204030204" pitchFamily="34" charset="0"/>
                        </a:rPr>
                        <a:t>24,7</a:t>
                      </a: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it-IT" sz="800" b="0" i="0" u="none" strike="noStrike">
                          <a:solidFill>
                            <a:srgbClr val="000000"/>
                          </a:solidFill>
                          <a:effectLst/>
                          <a:latin typeface="Calibri" panose="020F0502020204030204" pitchFamily="34" charset="0"/>
                        </a:rPr>
                        <a:t>372 </a:t>
                      </a: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800" b="0" i="0" u="none" strike="noStrike">
                          <a:solidFill>
                            <a:srgbClr val="000000"/>
                          </a:solidFill>
                          <a:effectLst/>
                          <a:latin typeface="Calibri" panose="020F0502020204030204" pitchFamily="34" charset="0"/>
                        </a:rPr>
                        <a:t>12.4</a:t>
                      </a: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it-IT" sz="800" b="0" i="0" u="none" strike="noStrike">
                          <a:solidFill>
                            <a:srgbClr val="000000"/>
                          </a:solidFill>
                          <a:effectLst/>
                          <a:latin typeface="Calibri" panose="020F0502020204030204" pitchFamily="34" charset="0"/>
                        </a:rPr>
                        <a:t>742 </a:t>
                      </a: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800" b="0" i="0" u="none" strike="noStrike">
                          <a:solidFill>
                            <a:srgbClr val="000000"/>
                          </a:solidFill>
                          <a:effectLst/>
                          <a:latin typeface="Calibri" panose="020F0502020204030204" pitchFamily="34" charset="0"/>
                        </a:rPr>
                        <a:t>14,8</a:t>
                      </a:r>
                    </a:p>
                  </a:txBody>
                  <a:tcPr marL="4572" marR="4572" marT="4572"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93259"/>
                  </a:ext>
                </a:extLst>
              </a:tr>
              <a:tr h="132588">
                <a:tc>
                  <a:txBody>
                    <a:bodyPr/>
                    <a:lstStyle/>
                    <a:p>
                      <a:pPr algn="l" fontAlgn="b"/>
                      <a:r>
                        <a:rPr lang="it-IT" sz="800" b="1" i="0" u="none" strike="noStrike" err="1">
                          <a:solidFill>
                            <a:srgbClr val="000000"/>
                          </a:solidFill>
                          <a:effectLst/>
                          <a:latin typeface="Calibri" panose="020F0502020204030204" pitchFamily="34" charset="0"/>
                        </a:rPr>
                        <a:t>LinuxONE</a:t>
                      </a:r>
                      <a:endParaRPr lang="it-IT" sz="800" b="1" i="0" u="none" strike="noStrike">
                        <a:solidFill>
                          <a:srgbClr val="000000"/>
                        </a:solidFill>
                        <a:effectLst/>
                        <a:latin typeface="Calibri" panose="020F0502020204030204" pitchFamily="34" charset="0"/>
                      </a:endParaRPr>
                    </a:p>
                  </a:txBody>
                  <a:tcPr marL="4572" marR="4572" marT="4572"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1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ctr"/>
                      <a:r>
                        <a:rPr lang="it-IT" sz="800" b="0" i="0" u="none" strike="noStrike">
                          <a:solidFill>
                            <a:srgbClr val="000000"/>
                          </a:solidFill>
                          <a:effectLst/>
                          <a:latin typeface="Calibri" panose="020F0502020204030204" pitchFamily="34" charset="0"/>
                        </a:rPr>
                        <a:t>200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800" b="1" i="0" u="none" strike="noStrike">
                          <a:solidFill>
                            <a:srgbClr val="000000"/>
                          </a:solidFill>
                          <a:effectLst/>
                          <a:latin typeface="Calibri" panose="020F0502020204030204" pitchFamily="34" charset="0"/>
                        </a:rPr>
                        <a:t>10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ctr"/>
                      <a:r>
                        <a:rPr lang="it-IT" sz="800" b="1" i="0" u="none" strike="noStrike">
                          <a:solidFill>
                            <a:srgbClr val="000000"/>
                          </a:solidFill>
                          <a:effectLst/>
                          <a:latin typeface="Calibri" panose="020F0502020204030204" pitchFamily="34" charset="0"/>
                        </a:rPr>
                        <a:t>10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50%</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it-IT" sz="800" b="1" i="0" u="none" strike="noStrike">
                          <a:solidFill>
                            <a:srgbClr val="000000"/>
                          </a:solidFill>
                          <a:effectLst/>
                          <a:latin typeface="Calibri" panose="020F0502020204030204" pitchFamily="34" charset="0"/>
                        </a:rPr>
                        <a:t>5.0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50%</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it-IT" sz="800" b="1" i="0" u="none" strike="noStrike">
                          <a:solidFill>
                            <a:srgbClr val="000000"/>
                          </a:solidFill>
                          <a:effectLst/>
                          <a:latin typeface="Calibri" panose="020F0502020204030204" pitchFamily="34" charset="0"/>
                        </a:rPr>
                        <a:t>5.0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100%</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it-IT" sz="800" b="1" i="0" u="none" strike="noStrike">
                          <a:solidFill>
                            <a:srgbClr val="000000"/>
                          </a:solidFill>
                          <a:effectLst/>
                          <a:latin typeface="Calibri" panose="020F0502020204030204" pitchFamily="34" charset="0"/>
                        </a:rPr>
                        <a:t>10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800" b="0" i="0" u="none" strike="noStrike">
                          <a:solidFill>
                            <a:srgbClr val="000000"/>
                          </a:solidFill>
                          <a:effectLst/>
                          <a:latin typeface="Calibri" panose="020F0502020204030204" pitchFamily="34" charset="0"/>
                        </a:rPr>
                        <a:t>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ctr"/>
                      <a:r>
                        <a:rPr lang="it-IT" sz="800" b="1" i="0" u="none" strike="noStrike">
                          <a:solidFill>
                            <a:srgbClr val="000000"/>
                          </a:solidFill>
                          <a:effectLst/>
                          <a:latin typeface="Calibri" panose="020F0502020204030204" pitchFamily="34" charset="0"/>
                        </a:rPr>
                        <a:t>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ctr"/>
                      <a:r>
                        <a:rPr lang="it-IT" sz="800" b="1" i="0" u="none" strike="noStrike">
                          <a:solidFill>
                            <a:srgbClr val="000000"/>
                          </a:solidFill>
                          <a:effectLst/>
                          <a:latin typeface="Calibri" panose="020F0502020204030204" pitchFamily="34" charset="0"/>
                        </a:rPr>
                        <a:t>20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it-IT" sz="800" b="1" i="0" u="none" strike="noStrike">
                          <a:solidFill>
                            <a:srgbClr val="000000"/>
                          </a:solidFill>
                          <a:effectLst/>
                          <a:latin typeface="Calibri" panose="020F0502020204030204" pitchFamily="34" charset="0"/>
                        </a:rPr>
                        <a:t>30 </a:t>
                      </a:r>
                    </a:p>
                  </a:txBody>
                  <a:tcPr marL="4572" marR="4572" marT="45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t-IT" sz="800" b="0" i="0" u="none" strike="noStrike">
                          <a:solidFill>
                            <a:srgbClr val="000000"/>
                          </a:solidFill>
                          <a:effectLst/>
                          <a:latin typeface="Calibri" panose="020F0502020204030204" pitchFamily="34" charset="0"/>
                        </a:rPr>
                        <a:t>30 </a:t>
                      </a: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t-IT" sz="800" b="0" i="0" u="none" strike="noStrike">
                          <a:solidFill>
                            <a:srgbClr val="000000"/>
                          </a:solidFill>
                          <a:effectLst/>
                          <a:latin typeface="Calibri" panose="020F0502020204030204" pitchFamily="34" charset="0"/>
                        </a:rPr>
                        <a:t>50 </a:t>
                      </a:r>
                    </a:p>
                  </a:txBody>
                  <a:tcPr marL="4572" marR="4572" marT="4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72" marR="4572" marT="4572"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6007079"/>
                  </a:ext>
                </a:extLst>
              </a:tr>
            </a:tbl>
          </a:graphicData>
        </a:graphic>
      </p:graphicFrame>
      <p:sp>
        <p:nvSpPr>
          <p:cNvPr id="12" name="CasellaDiTesto 11">
            <a:extLst>
              <a:ext uri="{FF2B5EF4-FFF2-40B4-BE49-F238E27FC236}">
                <a16:creationId xmlns:a16="http://schemas.microsoft.com/office/drawing/2014/main" id="{5F8F2E8B-2682-4147-9256-9EAEEC7A6AFC}"/>
              </a:ext>
            </a:extLst>
          </p:cNvPr>
          <p:cNvSpPr txBox="1"/>
          <p:nvPr/>
        </p:nvSpPr>
        <p:spPr>
          <a:xfrm>
            <a:off x="1150690" y="3202560"/>
            <a:ext cx="10095122" cy="954107"/>
          </a:xfrm>
          <a:prstGeom prst="rect">
            <a:avLst/>
          </a:prstGeom>
          <a:noFill/>
        </p:spPr>
        <p:txBody>
          <a:bodyPr wrap="square" lIns="91440" tIns="45720" rIns="91440" bIns="45720" rtlCol="0" anchor="t">
            <a:spAutoFit/>
          </a:bodyPr>
          <a:lstStyle/>
          <a:p>
            <a:r>
              <a:rPr lang="it-IT" sz="1400" dirty="0">
                <a:solidFill>
                  <a:schemeClr val="tx1">
                    <a:lumMod val="75000"/>
                    <a:lumOff val="25000"/>
                  </a:schemeClr>
                </a:solidFill>
              </a:rPr>
              <a:t>The input </a:t>
            </a:r>
            <a:r>
              <a:rPr lang="it-IT" sz="1400" dirty="0" err="1">
                <a:solidFill>
                  <a:schemeClr val="tx1">
                    <a:lumMod val="75000"/>
                    <a:lumOff val="25000"/>
                  </a:schemeClr>
                </a:solidFill>
              </a:rPr>
              <a:t>provided</a:t>
            </a:r>
            <a:r>
              <a:rPr lang="it-IT" sz="1400" dirty="0">
                <a:solidFill>
                  <a:schemeClr val="tx1">
                    <a:lumMod val="75000"/>
                    <a:lumOff val="25000"/>
                  </a:schemeClr>
                </a:solidFill>
              </a:rPr>
              <a:t> </a:t>
            </a:r>
            <a:r>
              <a:rPr lang="it-IT" sz="1400" dirty="0" err="1">
                <a:solidFill>
                  <a:schemeClr val="tx1">
                    <a:lumMod val="75000"/>
                    <a:lumOff val="25000"/>
                  </a:schemeClr>
                </a:solidFill>
              </a:rPr>
              <a:t>is</a:t>
            </a:r>
            <a:r>
              <a:rPr lang="it-IT" sz="1400" dirty="0">
                <a:solidFill>
                  <a:schemeClr val="tx1">
                    <a:lumMod val="75000"/>
                    <a:lumOff val="25000"/>
                  </a:schemeClr>
                </a:solidFill>
              </a:rPr>
              <a:t> </a:t>
            </a:r>
            <a:r>
              <a:rPr lang="it-IT" sz="1400" dirty="0" err="1">
                <a:solidFill>
                  <a:schemeClr val="tx1">
                    <a:lumMod val="75000"/>
                    <a:lumOff val="25000"/>
                  </a:schemeClr>
                </a:solidFill>
              </a:rPr>
              <a:t>that</a:t>
            </a:r>
            <a:r>
              <a:rPr lang="it-IT" sz="1400" dirty="0">
                <a:solidFill>
                  <a:schemeClr val="tx1">
                    <a:lumMod val="75000"/>
                    <a:lumOff val="25000"/>
                  </a:schemeClr>
                </a:solidFill>
              </a:rPr>
              <a:t> the system must support up to 500 </a:t>
            </a:r>
            <a:r>
              <a:rPr lang="it-IT" sz="1400" dirty="0" err="1">
                <a:solidFill>
                  <a:schemeClr val="tx1">
                    <a:lumMod val="75000"/>
                    <a:lumOff val="25000"/>
                  </a:schemeClr>
                </a:solidFill>
              </a:rPr>
              <a:t>average</a:t>
            </a:r>
            <a:r>
              <a:rPr lang="it-IT" sz="1400" dirty="0">
                <a:solidFill>
                  <a:schemeClr val="tx1">
                    <a:lumMod val="75000"/>
                    <a:lumOff val="25000"/>
                  </a:schemeClr>
                </a:solidFill>
              </a:rPr>
              <a:t> TPS, the </a:t>
            </a:r>
            <a:r>
              <a:rPr lang="it-IT" sz="1400" dirty="0" err="1">
                <a:solidFill>
                  <a:schemeClr val="tx1">
                    <a:lumMod val="75000"/>
                    <a:lumOff val="25000"/>
                  </a:schemeClr>
                </a:solidFill>
              </a:rPr>
              <a:t>workload</a:t>
            </a:r>
            <a:r>
              <a:rPr lang="it-IT" sz="1400" dirty="0">
                <a:solidFill>
                  <a:schemeClr val="tx1">
                    <a:lumMod val="75000"/>
                    <a:lumOff val="25000"/>
                  </a:schemeClr>
                </a:solidFill>
              </a:rPr>
              <a:t> </a:t>
            </a:r>
            <a:r>
              <a:rPr lang="it-IT" sz="1400" dirty="0" err="1">
                <a:solidFill>
                  <a:schemeClr val="tx1">
                    <a:lumMod val="75000"/>
                    <a:lumOff val="25000"/>
                  </a:schemeClr>
                </a:solidFill>
              </a:rPr>
              <a:t>is</a:t>
            </a:r>
            <a:r>
              <a:rPr lang="it-IT" sz="1400" dirty="0">
                <a:solidFill>
                  <a:schemeClr val="tx1">
                    <a:lumMod val="75000"/>
                    <a:lumOff val="25000"/>
                  </a:schemeClr>
                </a:solidFill>
              </a:rPr>
              <a:t> 90% the times under the 2,000 TPS </a:t>
            </a:r>
            <a:r>
              <a:rPr lang="it-IT" sz="1400" dirty="0" err="1">
                <a:solidFill>
                  <a:schemeClr val="tx1">
                    <a:lumMod val="75000"/>
                    <a:lumOff val="25000"/>
                  </a:schemeClr>
                </a:solidFill>
              </a:rPr>
              <a:t>peak</a:t>
            </a:r>
            <a:r>
              <a:rPr lang="it-IT" sz="1400" dirty="0">
                <a:solidFill>
                  <a:schemeClr val="tx1">
                    <a:lumMod val="75000"/>
                    <a:lumOff val="25000"/>
                  </a:schemeClr>
                </a:solidFill>
              </a:rPr>
              <a:t>. The TCO </a:t>
            </a:r>
            <a:r>
              <a:rPr lang="it-IT" sz="1400" dirty="0" err="1">
                <a:solidFill>
                  <a:schemeClr val="tx1">
                    <a:lumMod val="75000"/>
                    <a:lumOff val="25000"/>
                  </a:schemeClr>
                </a:solidFill>
              </a:rPr>
              <a:t>analysis</a:t>
            </a:r>
            <a:r>
              <a:rPr lang="it-IT" sz="1400" dirty="0">
                <a:solidFill>
                  <a:schemeClr val="tx1">
                    <a:lumMod val="75000"/>
                    <a:lumOff val="25000"/>
                  </a:schemeClr>
                </a:solidFill>
              </a:rPr>
              <a:t> </a:t>
            </a:r>
            <a:r>
              <a:rPr lang="it-IT" sz="1400" dirty="0" err="1">
                <a:solidFill>
                  <a:schemeClr val="tx1">
                    <a:lumMod val="75000"/>
                    <a:lumOff val="25000"/>
                  </a:schemeClr>
                </a:solidFill>
              </a:rPr>
              <a:t>is</a:t>
            </a:r>
            <a:r>
              <a:rPr lang="it-IT" sz="1400" dirty="0">
                <a:solidFill>
                  <a:schemeClr val="tx1">
                    <a:lumMod val="75000"/>
                    <a:lumOff val="25000"/>
                  </a:schemeClr>
                </a:solidFill>
              </a:rPr>
              <a:t> </a:t>
            </a:r>
            <a:r>
              <a:rPr lang="it-IT" sz="1400" dirty="0" err="1">
                <a:solidFill>
                  <a:schemeClr val="tx1">
                    <a:lumMod val="75000"/>
                    <a:lumOff val="25000"/>
                  </a:schemeClr>
                </a:solidFill>
              </a:rPr>
              <a:t>done</a:t>
            </a:r>
            <a:r>
              <a:rPr lang="it-IT" sz="1400" dirty="0">
                <a:solidFill>
                  <a:schemeClr val="tx1">
                    <a:lumMod val="75000"/>
                    <a:lumOff val="25000"/>
                  </a:schemeClr>
                </a:solidFill>
              </a:rPr>
              <a:t> for the </a:t>
            </a:r>
            <a:r>
              <a:rPr lang="it-IT" sz="1400" dirty="0" err="1">
                <a:solidFill>
                  <a:schemeClr val="tx1">
                    <a:lumMod val="75000"/>
                    <a:lumOff val="25000"/>
                  </a:schemeClr>
                </a:solidFill>
              </a:rPr>
              <a:t>peak</a:t>
            </a:r>
            <a:r>
              <a:rPr lang="it-IT" sz="1400" dirty="0">
                <a:solidFill>
                  <a:schemeClr val="tx1">
                    <a:lumMod val="75000"/>
                    <a:lumOff val="25000"/>
                  </a:schemeClr>
                </a:solidFill>
              </a:rPr>
              <a:t> TPS the </a:t>
            </a:r>
            <a:r>
              <a:rPr lang="it-IT" sz="1400" dirty="0" err="1">
                <a:solidFill>
                  <a:schemeClr val="tx1">
                    <a:lumMod val="75000"/>
                    <a:lumOff val="25000"/>
                  </a:schemeClr>
                </a:solidFill>
              </a:rPr>
              <a:t>ensure</a:t>
            </a:r>
            <a:r>
              <a:rPr lang="it-IT" sz="1400" dirty="0">
                <a:solidFill>
                  <a:schemeClr val="tx1">
                    <a:lumMod val="75000"/>
                    <a:lumOff val="25000"/>
                  </a:schemeClr>
                </a:solidFill>
              </a:rPr>
              <a:t> the system </a:t>
            </a:r>
            <a:r>
              <a:rPr lang="it-IT" sz="1400" dirty="0" err="1">
                <a:solidFill>
                  <a:schemeClr val="tx1">
                    <a:lumMod val="75000"/>
                    <a:lumOff val="25000"/>
                  </a:schemeClr>
                </a:solidFill>
              </a:rPr>
              <a:t>is</a:t>
            </a:r>
            <a:r>
              <a:rPr lang="it-IT" sz="1400" dirty="0">
                <a:solidFill>
                  <a:schemeClr val="tx1">
                    <a:lumMod val="75000"/>
                    <a:lumOff val="25000"/>
                  </a:schemeClr>
                </a:solidFill>
              </a:rPr>
              <a:t> </a:t>
            </a:r>
            <a:r>
              <a:rPr lang="it-IT" sz="1400" dirty="0" err="1">
                <a:solidFill>
                  <a:schemeClr val="tx1">
                    <a:lumMod val="75000"/>
                    <a:lumOff val="25000"/>
                  </a:schemeClr>
                </a:solidFill>
              </a:rPr>
              <a:t>not</a:t>
            </a:r>
            <a:r>
              <a:rPr lang="it-IT" sz="1400" dirty="0">
                <a:solidFill>
                  <a:schemeClr val="tx1">
                    <a:lumMod val="75000"/>
                    <a:lumOff val="25000"/>
                  </a:schemeClr>
                </a:solidFill>
              </a:rPr>
              <a:t> </a:t>
            </a:r>
            <a:r>
              <a:rPr lang="it-IT" sz="1400" dirty="0" err="1">
                <a:solidFill>
                  <a:schemeClr val="tx1">
                    <a:lumMod val="75000"/>
                    <a:lumOff val="25000"/>
                  </a:schemeClr>
                </a:solidFill>
              </a:rPr>
              <a:t>overloaded</a:t>
            </a:r>
            <a:r>
              <a:rPr lang="it-IT" sz="1400" dirty="0">
                <a:solidFill>
                  <a:schemeClr val="tx1">
                    <a:lumMod val="75000"/>
                    <a:lumOff val="25000"/>
                  </a:schemeClr>
                </a:solidFill>
              </a:rPr>
              <a:t>. </a:t>
            </a:r>
            <a:endParaRPr lang="it-IT" sz="1400" dirty="0">
              <a:solidFill>
                <a:schemeClr val="tx1">
                  <a:lumMod val="75000"/>
                  <a:lumOff val="25000"/>
                </a:schemeClr>
              </a:solidFill>
              <a:cs typeface="Calibri"/>
            </a:endParaRPr>
          </a:p>
          <a:p>
            <a:r>
              <a:rPr lang="it-IT" sz="1400" dirty="0" err="1">
                <a:solidFill>
                  <a:schemeClr val="tx1">
                    <a:lumMod val="75000"/>
                    <a:lumOff val="25000"/>
                  </a:schemeClr>
                </a:solidFill>
              </a:rPr>
              <a:t>Other</a:t>
            </a:r>
            <a:r>
              <a:rPr lang="it-IT" sz="1400" dirty="0">
                <a:solidFill>
                  <a:schemeClr val="tx1">
                    <a:lumMod val="75000"/>
                    <a:lumOff val="25000"/>
                  </a:schemeClr>
                </a:solidFill>
              </a:rPr>
              <a:t> </a:t>
            </a:r>
            <a:r>
              <a:rPr lang="it-IT" sz="1400" dirty="0" err="1">
                <a:solidFill>
                  <a:schemeClr val="tx1">
                    <a:lumMod val="75000"/>
                    <a:lumOff val="25000"/>
                  </a:schemeClr>
                </a:solidFill>
              </a:rPr>
              <a:t>values</a:t>
            </a:r>
            <a:r>
              <a:rPr lang="it-IT" sz="1400" dirty="0">
                <a:solidFill>
                  <a:schemeClr val="tx1">
                    <a:lumMod val="75000"/>
                    <a:lumOff val="25000"/>
                  </a:schemeClr>
                </a:solidFill>
              </a:rPr>
              <a:t> for </a:t>
            </a:r>
            <a:r>
              <a:rPr lang="it-IT" sz="1400" dirty="0" err="1">
                <a:solidFill>
                  <a:schemeClr val="tx1">
                    <a:lumMod val="75000"/>
                    <a:lumOff val="25000"/>
                  </a:schemeClr>
                </a:solidFill>
              </a:rPr>
              <a:t>peak</a:t>
            </a:r>
            <a:r>
              <a:rPr lang="it-IT" sz="1400" dirty="0">
                <a:solidFill>
                  <a:schemeClr val="tx1">
                    <a:lumMod val="75000"/>
                    <a:lumOff val="25000"/>
                  </a:schemeClr>
                </a:solidFill>
              </a:rPr>
              <a:t> TPS are </a:t>
            </a:r>
            <a:r>
              <a:rPr lang="it-IT" sz="1400" dirty="0" err="1">
                <a:solidFill>
                  <a:schemeClr val="tx1">
                    <a:lumMod val="75000"/>
                    <a:lumOff val="25000"/>
                  </a:schemeClr>
                </a:solidFill>
              </a:rPr>
              <a:t>considered</a:t>
            </a:r>
            <a:r>
              <a:rPr lang="it-IT" sz="1400" dirty="0">
                <a:solidFill>
                  <a:schemeClr val="tx1">
                    <a:lumMod val="75000"/>
                    <a:lumOff val="25000"/>
                  </a:schemeClr>
                </a:solidFill>
              </a:rPr>
              <a:t> (25 TPS to 10,000 TPS) to </a:t>
            </a:r>
            <a:r>
              <a:rPr lang="it-IT" sz="1400" dirty="0" err="1">
                <a:solidFill>
                  <a:schemeClr val="tx1">
                    <a:lumMod val="75000"/>
                    <a:lumOff val="25000"/>
                  </a:schemeClr>
                </a:solidFill>
              </a:rPr>
              <a:t>see</a:t>
            </a:r>
            <a:r>
              <a:rPr lang="it-IT" sz="1400" dirty="0">
                <a:solidFill>
                  <a:schemeClr val="tx1">
                    <a:lumMod val="75000"/>
                    <a:lumOff val="25000"/>
                  </a:schemeClr>
                </a:solidFill>
              </a:rPr>
              <a:t> </a:t>
            </a:r>
            <a:r>
              <a:rPr lang="it-IT" sz="1400" dirty="0" err="1">
                <a:solidFill>
                  <a:schemeClr val="tx1">
                    <a:lumMod val="75000"/>
                    <a:lumOff val="25000"/>
                  </a:schemeClr>
                </a:solidFill>
              </a:rPr>
              <a:t>how</a:t>
            </a:r>
            <a:r>
              <a:rPr lang="it-IT" sz="1400" dirty="0">
                <a:solidFill>
                  <a:schemeClr val="tx1">
                    <a:lumMod val="75000"/>
                    <a:lumOff val="25000"/>
                  </a:schemeClr>
                </a:solidFill>
              </a:rPr>
              <a:t> the cost </a:t>
            </a:r>
            <a:r>
              <a:rPr lang="it-IT" sz="1400" dirty="0" err="1">
                <a:solidFill>
                  <a:schemeClr val="tx1">
                    <a:lumMod val="75000"/>
                    <a:lumOff val="25000"/>
                  </a:schemeClr>
                </a:solidFill>
              </a:rPr>
              <a:t>changes</a:t>
            </a:r>
            <a:r>
              <a:rPr lang="it-IT" sz="1400" dirty="0">
                <a:solidFill>
                  <a:schemeClr val="tx1">
                    <a:lumMod val="75000"/>
                    <a:lumOff val="25000"/>
                  </a:schemeClr>
                </a:solidFill>
              </a:rPr>
              <a:t> </a:t>
            </a:r>
            <a:r>
              <a:rPr lang="it-IT" sz="1400" dirty="0" err="1">
                <a:solidFill>
                  <a:schemeClr val="tx1">
                    <a:lumMod val="75000"/>
                    <a:lumOff val="25000"/>
                  </a:schemeClr>
                </a:solidFill>
              </a:rPr>
              <a:t>based</a:t>
            </a:r>
            <a:r>
              <a:rPr lang="it-IT" sz="1400" dirty="0">
                <a:solidFill>
                  <a:schemeClr val="tx1">
                    <a:lumMod val="75000"/>
                    <a:lumOff val="25000"/>
                  </a:schemeClr>
                </a:solidFill>
              </a:rPr>
              <a:t> on the TPS.</a:t>
            </a:r>
            <a:endParaRPr lang="it-IT" sz="1400" dirty="0">
              <a:solidFill>
                <a:schemeClr val="tx1">
                  <a:lumMod val="75000"/>
                  <a:lumOff val="25000"/>
                </a:schemeClr>
              </a:solidFill>
              <a:cs typeface="Calibri"/>
            </a:endParaRPr>
          </a:p>
          <a:p>
            <a:endParaRPr lang="it-IT" sz="1400" dirty="0">
              <a:solidFill>
                <a:schemeClr val="tx1">
                  <a:lumMod val="75000"/>
                  <a:lumOff val="25000"/>
                </a:schemeClr>
              </a:solidFill>
              <a:cs typeface="Calibri"/>
            </a:endParaRPr>
          </a:p>
        </p:txBody>
      </p:sp>
      <p:pic>
        <p:nvPicPr>
          <p:cNvPr id="3" name="Picture 3" descr="A picture containing appliance, kitchen appliance&#10;&#10;Description automatically generated">
            <a:extLst>
              <a:ext uri="{FF2B5EF4-FFF2-40B4-BE49-F238E27FC236}">
                <a16:creationId xmlns:a16="http://schemas.microsoft.com/office/drawing/2014/main" id="{BFF664E4-A4A5-46B7-AA30-67C456AAEC5C}"/>
              </a:ext>
            </a:extLst>
          </p:cNvPr>
          <p:cNvPicPr>
            <a:picLocks noChangeAspect="1"/>
          </p:cNvPicPr>
          <p:nvPr/>
        </p:nvPicPr>
        <p:blipFill>
          <a:blip r:embed="rId2"/>
          <a:stretch>
            <a:fillRect/>
          </a:stretch>
        </p:blipFill>
        <p:spPr>
          <a:xfrm>
            <a:off x="984352" y="4171096"/>
            <a:ext cx="1422859" cy="1422859"/>
          </a:xfrm>
          <a:prstGeom prst="rect">
            <a:avLst/>
          </a:prstGeom>
        </p:spPr>
      </p:pic>
      <p:pic>
        <p:nvPicPr>
          <p:cNvPr id="6" name="Picture 3" descr="A picture containing appliance, kitchen appliance&#10;&#10;Description automatically generated">
            <a:extLst>
              <a:ext uri="{FF2B5EF4-FFF2-40B4-BE49-F238E27FC236}">
                <a16:creationId xmlns:a16="http://schemas.microsoft.com/office/drawing/2014/main" id="{D0EB96A6-FF4F-46B7-8827-9653A2DA22B6}"/>
              </a:ext>
            </a:extLst>
          </p:cNvPr>
          <p:cNvPicPr>
            <a:picLocks noChangeAspect="1"/>
          </p:cNvPicPr>
          <p:nvPr/>
        </p:nvPicPr>
        <p:blipFill>
          <a:blip r:embed="rId2"/>
          <a:stretch>
            <a:fillRect/>
          </a:stretch>
        </p:blipFill>
        <p:spPr>
          <a:xfrm>
            <a:off x="3048660" y="4169742"/>
            <a:ext cx="1422859" cy="1422859"/>
          </a:xfrm>
          <a:prstGeom prst="rect">
            <a:avLst/>
          </a:prstGeom>
        </p:spPr>
      </p:pic>
      <p:pic>
        <p:nvPicPr>
          <p:cNvPr id="4" name="Picture 2" descr="Meet the new IBM LinuxONE">
            <a:extLst>
              <a:ext uri="{FF2B5EF4-FFF2-40B4-BE49-F238E27FC236}">
                <a16:creationId xmlns:a16="http://schemas.microsoft.com/office/drawing/2014/main" id="{16C84346-D962-4C40-96B9-971023E9DAF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889" b="94815" l="10000" r="90000">
                        <a14:foregroundMark x1="36200" y1="8741" x2="36200" y2="8741"/>
                        <a14:foregroundMark x1="49600" y1="5037" x2="49600" y2="5037"/>
                        <a14:foregroundMark x1="37800" y1="91704" x2="37800" y2="91704"/>
                        <a14:foregroundMark x1="47400" y1="94815" x2="47400" y2="94815"/>
                        <a14:foregroundMark x1="15400" y1="93333" x2="15400" y2="93333"/>
                        <a14:foregroundMark x1="14000" y1="93185" x2="14000" y2="93185"/>
                        <a14:foregroundMark x1="13400" y1="93037" x2="13400" y2="93037"/>
                      </a14:backgroundRemoval>
                    </a14:imgEffect>
                  </a14:imgLayer>
                </a14:imgProps>
              </a:ext>
              <a:ext uri="{28A0092B-C50C-407E-A947-70E740481C1C}">
                <a14:useLocalDpi xmlns:a14="http://schemas.microsoft.com/office/drawing/2010/main" val="0"/>
              </a:ext>
            </a:extLst>
          </a:blip>
          <a:srcRect/>
          <a:stretch>
            <a:fillRect/>
          </a:stretch>
        </p:blipFill>
        <p:spPr bwMode="auto">
          <a:xfrm>
            <a:off x="7231207" y="4050661"/>
            <a:ext cx="1242523" cy="16588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Meet the new IBM LinuxONE">
            <a:extLst>
              <a:ext uri="{FF2B5EF4-FFF2-40B4-BE49-F238E27FC236}">
                <a16:creationId xmlns:a16="http://schemas.microsoft.com/office/drawing/2014/main" id="{CC29C9D9-6AF8-44CA-B096-2D5AE852466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889" b="94815" l="10000" r="90000">
                        <a14:foregroundMark x1="36200" y1="8741" x2="36200" y2="8741"/>
                        <a14:foregroundMark x1="49600" y1="5037" x2="49600" y2="5037"/>
                        <a14:foregroundMark x1="37800" y1="91704" x2="37800" y2="91704"/>
                        <a14:foregroundMark x1="47400" y1="94815" x2="47400" y2="94815"/>
                        <a14:foregroundMark x1="15400" y1="93333" x2="15400" y2="93333"/>
                        <a14:foregroundMark x1="14000" y1="93185" x2="14000" y2="93185"/>
                        <a14:foregroundMark x1="13400" y1="93037" x2="13400" y2="93037"/>
                      </a14:backgroundRemoval>
                    </a14:imgEffect>
                  </a14:imgLayer>
                </a14:imgProps>
              </a:ext>
              <a:ext uri="{28A0092B-C50C-407E-A947-70E740481C1C}">
                <a14:useLocalDpi xmlns:a14="http://schemas.microsoft.com/office/drawing/2010/main" val="0"/>
              </a:ext>
            </a:extLst>
          </a:blip>
          <a:srcRect/>
          <a:stretch>
            <a:fillRect/>
          </a:stretch>
        </p:blipFill>
        <p:spPr bwMode="auto">
          <a:xfrm>
            <a:off x="9622785" y="4050661"/>
            <a:ext cx="1242523" cy="1658814"/>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Left-Right 9">
            <a:extLst>
              <a:ext uri="{FF2B5EF4-FFF2-40B4-BE49-F238E27FC236}">
                <a16:creationId xmlns:a16="http://schemas.microsoft.com/office/drawing/2014/main" id="{72ED56AC-41FB-403C-AE9B-366E7CA4A3CE}"/>
              </a:ext>
            </a:extLst>
          </p:cNvPr>
          <p:cNvSpPr/>
          <p:nvPr/>
        </p:nvSpPr>
        <p:spPr>
          <a:xfrm>
            <a:off x="2123762" y="4637812"/>
            <a:ext cx="1216445" cy="4865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Right 14">
            <a:extLst>
              <a:ext uri="{FF2B5EF4-FFF2-40B4-BE49-F238E27FC236}">
                <a16:creationId xmlns:a16="http://schemas.microsoft.com/office/drawing/2014/main" id="{5138CE0C-27B3-458B-A071-DD634846A50E}"/>
              </a:ext>
            </a:extLst>
          </p:cNvPr>
          <p:cNvSpPr/>
          <p:nvPr/>
        </p:nvSpPr>
        <p:spPr>
          <a:xfrm>
            <a:off x="8476637" y="4637812"/>
            <a:ext cx="1216445" cy="4865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03E0CC8-01F4-4EAD-AE18-F0860CD2D290}"/>
              </a:ext>
            </a:extLst>
          </p:cNvPr>
          <p:cNvSpPr txBox="1"/>
          <p:nvPr/>
        </p:nvSpPr>
        <p:spPr>
          <a:xfrm>
            <a:off x="316697" y="4230007"/>
            <a:ext cx="2816644"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Active, passive</a:t>
            </a:r>
          </a:p>
          <a:p>
            <a:r>
              <a:rPr lang="en-US" sz="1100">
                <a:cs typeface="Calibri"/>
              </a:rPr>
              <a:t>For 2,000 TPS</a:t>
            </a:r>
          </a:p>
          <a:p>
            <a:endParaRPr lang="en-US">
              <a:cs typeface="Calibri"/>
            </a:endParaRPr>
          </a:p>
          <a:p>
            <a:endParaRPr lang="en-US">
              <a:cs typeface="Calibri"/>
            </a:endParaRPr>
          </a:p>
        </p:txBody>
      </p:sp>
      <p:sp>
        <p:nvSpPr>
          <p:cNvPr id="17" name="TextBox 16">
            <a:extLst>
              <a:ext uri="{FF2B5EF4-FFF2-40B4-BE49-F238E27FC236}">
                <a16:creationId xmlns:a16="http://schemas.microsoft.com/office/drawing/2014/main" id="{A9415B06-F18F-460F-BBC6-66E0565F4856}"/>
              </a:ext>
            </a:extLst>
          </p:cNvPr>
          <p:cNvSpPr txBox="1"/>
          <p:nvPr/>
        </p:nvSpPr>
        <p:spPr>
          <a:xfrm>
            <a:off x="88849" y="5624956"/>
            <a:ext cx="322059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t>Site 1</a:t>
            </a:r>
            <a:endParaRPr lang="en-US" sz="1100">
              <a:cs typeface="Calibri"/>
            </a:endParaRPr>
          </a:p>
          <a:p>
            <a:pPr algn="ctr"/>
            <a:r>
              <a:rPr lang="en-US" sz="1100">
                <a:cs typeface="Calibri"/>
              </a:rPr>
              <a:t>Prod 172 Cores Dev 50 Cores</a:t>
            </a:r>
          </a:p>
          <a:p>
            <a:pPr algn="ctr"/>
            <a:r>
              <a:rPr lang="en-US" sz="1100">
                <a:cs typeface="Calibri"/>
              </a:rPr>
              <a:t>Test 50 Cores </a:t>
            </a:r>
            <a:r>
              <a:rPr lang="en-US" sz="1100" err="1">
                <a:cs typeface="Calibri"/>
              </a:rPr>
              <a:t>PreProd</a:t>
            </a:r>
            <a:r>
              <a:rPr lang="en-US" sz="1100">
                <a:cs typeface="Calibri"/>
              </a:rPr>
              <a:t> 100 Cores</a:t>
            </a:r>
          </a:p>
          <a:p>
            <a:pPr algn="ctr"/>
            <a:endParaRPr lang="en-US" sz="1100">
              <a:cs typeface="Calibri"/>
            </a:endParaRPr>
          </a:p>
        </p:txBody>
      </p:sp>
      <p:sp>
        <p:nvSpPr>
          <p:cNvPr id="18" name="TextBox 17">
            <a:extLst>
              <a:ext uri="{FF2B5EF4-FFF2-40B4-BE49-F238E27FC236}">
                <a16:creationId xmlns:a16="http://schemas.microsoft.com/office/drawing/2014/main" id="{ECBB7302-7E93-4018-BB16-0C9593DF2302}"/>
              </a:ext>
            </a:extLst>
          </p:cNvPr>
          <p:cNvSpPr txBox="1"/>
          <p:nvPr/>
        </p:nvSpPr>
        <p:spPr>
          <a:xfrm>
            <a:off x="2247565" y="5621064"/>
            <a:ext cx="3220596"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t>Site 2</a:t>
            </a:r>
            <a:endParaRPr lang="en-US" sz="1100">
              <a:cs typeface="Calibri"/>
            </a:endParaRPr>
          </a:p>
          <a:p>
            <a:pPr algn="ctr"/>
            <a:r>
              <a:rPr lang="en-US" sz="1100">
                <a:cs typeface="Calibri"/>
              </a:rPr>
              <a:t>Disaster Recovery 408 Cores</a:t>
            </a:r>
            <a:endParaRPr lang="en-US"/>
          </a:p>
          <a:p>
            <a:pPr algn="ctr"/>
            <a:r>
              <a:rPr lang="en-US" sz="1100">
                <a:cs typeface="Calibri"/>
              </a:rPr>
              <a:t>(172 Prod, 100 </a:t>
            </a:r>
            <a:r>
              <a:rPr lang="en-US" sz="1100" err="1">
                <a:cs typeface="Calibri"/>
              </a:rPr>
              <a:t>PreProd</a:t>
            </a:r>
            <a:r>
              <a:rPr lang="en-US" sz="1100">
                <a:cs typeface="Calibri"/>
              </a:rPr>
              <a:t>, 98 </a:t>
            </a:r>
            <a:r>
              <a:rPr lang="en-US" sz="1100" err="1">
                <a:cs typeface="Calibri"/>
              </a:rPr>
              <a:t>Dev+Test</a:t>
            </a:r>
            <a:r>
              <a:rPr lang="en-US" sz="1100">
                <a:cs typeface="Calibri"/>
              </a:rPr>
              <a:t>)</a:t>
            </a:r>
          </a:p>
          <a:p>
            <a:pPr algn="ctr"/>
            <a:endParaRPr lang="en-US" sz="1100">
              <a:cs typeface="Calibri"/>
            </a:endParaRPr>
          </a:p>
          <a:p>
            <a:pPr algn="ctr"/>
            <a:endParaRPr lang="en-US" sz="1100">
              <a:cs typeface="Calibri"/>
            </a:endParaRPr>
          </a:p>
        </p:txBody>
      </p:sp>
      <p:sp>
        <p:nvSpPr>
          <p:cNvPr id="14" name="TextBox 15">
            <a:extLst>
              <a:ext uri="{FF2B5EF4-FFF2-40B4-BE49-F238E27FC236}">
                <a16:creationId xmlns:a16="http://schemas.microsoft.com/office/drawing/2014/main" id="{4179A08D-0E3D-492E-8D70-C881664DE966}"/>
              </a:ext>
            </a:extLst>
          </p:cNvPr>
          <p:cNvSpPr txBox="1"/>
          <p:nvPr/>
        </p:nvSpPr>
        <p:spPr>
          <a:xfrm>
            <a:off x="6313598" y="4169742"/>
            <a:ext cx="2816644"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Calibri"/>
              </a:rPr>
              <a:t>Active, Active</a:t>
            </a:r>
          </a:p>
          <a:p>
            <a:r>
              <a:rPr lang="en-US" sz="1100">
                <a:cs typeface="Calibri"/>
              </a:rPr>
              <a:t>For 2,000 TPS</a:t>
            </a:r>
          </a:p>
          <a:p>
            <a:endParaRPr lang="en-US">
              <a:cs typeface="Calibri"/>
            </a:endParaRPr>
          </a:p>
          <a:p>
            <a:endParaRPr lang="en-US">
              <a:cs typeface="Calibri"/>
            </a:endParaRPr>
          </a:p>
        </p:txBody>
      </p:sp>
      <p:sp>
        <p:nvSpPr>
          <p:cNvPr id="19" name="TextBox 16">
            <a:extLst>
              <a:ext uri="{FF2B5EF4-FFF2-40B4-BE49-F238E27FC236}">
                <a16:creationId xmlns:a16="http://schemas.microsoft.com/office/drawing/2014/main" id="{449DD78F-F990-4B6E-8317-4D4812306FBA}"/>
              </a:ext>
            </a:extLst>
          </p:cNvPr>
          <p:cNvSpPr txBox="1"/>
          <p:nvPr/>
        </p:nvSpPr>
        <p:spPr>
          <a:xfrm>
            <a:off x="6168394" y="5737088"/>
            <a:ext cx="3220596"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t>Site 1</a:t>
            </a:r>
            <a:endParaRPr lang="en-US" sz="1100">
              <a:cs typeface="Calibri"/>
            </a:endParaRPr>
          </a:p>
          <a:p>
            <a:pPr algn="ctr"/>
            <a:r>
              <a:rPr lang="en-US" sz="1100">
                <a:cs typeface="Calibri"/>
              </a:rPr>
              <a:t>Prod 10 Cores, Dev 5 Cores, 10 CBU</a:t>
            </a:r>
          </a:p>
          <a:p>
            <a:pPr algn="ctr"/>
            <a:endParaRPr lang="en-US" sz="1100">
              <a:cs typeface="Calibri"/>
            </a:endParaRPr>
          </a:p>
        </p:txBody>
      </p:sp>
      <p:sp>
        <p:nvSpPr>
          <p:cNvPr id="20" name="TextBox 17">
            <a:extLst>
              <a:ext uri="{FF2B5EF4-FFF2-40B4-BE49-F238E27FC236}">
                <a16:creationId xmlns:a16="http://schemas.microsoft.com/office/drawing/2014/main" id="{F63F2026-F6D6-4654-B253-4AF633133DD5}"/>
              </a:ext>
            </a:extLst>
          </p:cNvPr>
          <p:cNvSpPr txBox="1"/>
          <p:nvPr/>
        </p:nvSpPr>
        <p:spPr>
          <a:xfrm>
            <a:off x="8681859" y="5709475"/>
            <a:ext cx="3220596"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t>Site 2</a:t>
            </a:r>
            <a:endParaRPr lang="en-US" sz="1100">
              <a:cs typeface="Calibri"/>
            </a:endParaRPr>
          </a:p>
          <a:p>
            <a:pPr algn="ctr"/>
            <a:r>
              <a:rPr lang="en-US" sz="1100">
                <a:cs typeface="Calibri"/>
              </a:rPr>
              <a:t>Test 5 Cores, </a:t>
            </a:r>
            <a:r>
              <a:rPr lang="en-US" sz="1100" err="1">
                <a:cs typeface="Calibri"/>
              </a:rPr>
              <a:t>PreProd</a:t>
            </a:r>
            <a:r>
              <a:rPr lang="en-US" sz="1100">
                <a:cs typeface="Calibri"/>
              </a:rPr>
              <a:t> 10 Cores, 10 CBU</a:t>
            </a:r>
          </a:p>
          <a:p>
            <a:pPr algn="ctr"/>
            <a:endParaRPr lang="en-US" sz="1100">
              <a:cs typeface="Calibri"/>
            </a:endParaRPr>
          </a:p>
        </p:txBody>
      </p:sp>
    </p:spTree>
    <p:extLst>
      <p:ext uri="{BB962C8B-B14F-4D97-AF65-F5344CB8AC3E}">
        <p14:creationId xmlns:p14="http://schemas.microsoft.com/office/powerpoint/2010/main" val="193783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F8D7FC-5E6B-4917-8555-4193BFB0B623}"/>
              </a:ext>
            </a:extLst>
          </p:cNvPr>
          <p:cNvSpPr>
            <a:spLocks noGrp="1"/>
          </p:cNvSpPr>
          <p:nvPr>
            <p:ph type="title"/>
          </p:nvPr>
        </p:nvSpPr>
        <p:spPr/>
        <p:txBody>
          <a:bodyPr/>
          <a:lstStyle/>
          <a:p>
            <a:r>
              <a:rPr lang="it-IT"/>
              <a:t>TCO 5 </a:t>
            </a:r>
            <a:r>
              <a:rPr lang="it-IT" err="1"/>
              <a:t>year</a:t>
            </a:r>
            <a:r>
              <a:rPr lang="it-IT"/>
              <a:t> </a:t>
            </a:r>
            <a:r>
              <a:rPr lang="it-IT" err="1"/>
              <a:t>comparison</a:t>
            </a:r>
            <a:r>
              <a:rPr lang="it-IT"/>
              <a:t> for 2,000 TPS</a:t>
            </a:r>
          </a:p>
        </p:txBody>
      </p:sp>
      <p:graphicFrame>
        <p:nvGraphicFramePr>
          <p:cNvPr id="8" name="Tabella 7">
            <a:extLst>
              <a:ext uri="{FF2B5EF4-FFF2-40B4-BE49-F238E27FC236}">
                <a16:creationId xmlns:a16="http://schemas.microsoft.com/office/drawing/2014/main" id="{75C85CAA-7432-4210-B6E4-EA092829E9B1}"/>
              </a:ext>
            </a:extLst>
          </p:cNvPr>
          <p:cNvGraphicFramePr>
            <a:graphicFrameLocks noGrp="1"/>
          </p:cNvGraphicFramePr>
          <p:nvPr>
            <p:extLst>
              <p:ext uri="{D42A27DB-BD31-4B8C-83A1-F6EECF244321}">
                <p14:modId xmlns:p14="http://schemas.microsoft.com/office/powerpoint/2010/main" val="1561436198"/>
              </p:ext>
            </p:extLst>
          </p:nvPr>
        </p:nvGraphicFramePr>
        <p:xfrm>
          <a:off x="1142473" y="1775559"/>
          <a:ext cx="9273249" cy="2299120"/>
        </p:xfrm>
        <a:graphic>
          <a:graphicData uri="http://schemas.openxmlformats.org/drawingml/2006/table">
            <a:tbl>
              <a:tblPr/>
              <a:tblGrid>
                <a:gridCol w="306641">
                  <a:extLst>
                    <a:ext uri="{9D8B030D-6E8A-4147-A177-3AD203B41FA5}">
                      <a16:colId xmlns:a16="http://schemas.microsoft.com/office/drawing/2014/main" val="2600156193"/>
                    </a:ext>
                  </a:extLst>
                </a:gridCol>
                <a:gridCol w="803612">
                  <a:extLst>
                    <a:ext uri="{9D8B030D-6E8A-4147-A177-3AD203B41FA5}">
                      <a16:colId xmlns:a16="http://schemas.microsoft.com/office/drawing/2014/main" val="424484938"/>
                    </a:ext>
                  </a:extLst>
                </a:gridCol>
                <a:gridCol w="496970">
                  <a:extLst>
                    <a:ext uri="{9D8B030D-6E8A-4147-A177-3AD203B41FA5}">
                      <a16:colId xmlns:a16="http://schemas.microsoft.com/office/drawing/2014/main" val="436409833"/>
                    </a:ext>
                  </a:extLst>
                </a:gridCol>
                <a:gridCol w="496970">
                  <a:extLst>
                    <a:ext uri="{9D8B030D-6E8A-4147-A177-3AD203B41FA5}">
                      <a16:colId xmlns:a16="http://schemas.microsoft.com/office/drawing/2014/main" val="3273119365"/>
                    </a:ext>
                  </a:extLst>
                </a:gridCol>
                <a:gridCol w="496970">
                  <a:extLst>
                    <a:ext uri="{9D8B030D-6E8A-4147-A177-3AD203B41FA5}">
                      <a16:colId xmlns:a16="http://schemas.microsoft.com/office/drawing/2014/main" val="1740422816"/>
                    </a:ext>
                  </a:extLst>
                </a:gridCol>
                <a:gridCol w="496970">
                  <a:extLst>
                    <a:ext uri="{9D8B030D-6E8A-4147-A177-3AD203B41FA5}">
                      <a16:colId xmlns:a16="http://schemas.microsoft.com/office/drawing/2014/main" val="1596406283"/>
                    </a:ext>
                  </a:extLst>
                </a:gridCol>
                <a:gridCol w="496970">
                  <a:extLst>
                    <a:ext uri="{9D8B030D-6E8A-4147-A177-3AD203B41FA5}">
                      <a16:colId xmlns:a16="http://schemas.microsoft.com/office/drawing/2014/main" val="1390603450"/>
                    </a:ext>
                  </a:extLst>
                </a:gridCol>
                <a:gridCol w="771889">
                  <a:extLst>
                    <a:ext uri="{9D8B030D-6E8A-4147-A177-3AD203B41FA5}">
                      <a16:colId xmlns:a16="http://schemas.microsoft.com/office/drawing/2014/main" val="731912373"/>
                    </a:ext>
                  </a:extLst>
                </a:gridCol>
                <a:gridCol w="539265">
                  <a:extLst>
                    <a:ext uri="{9D8B030D-6E8A-4147-A177-3AD203B41FA5}">
                      <a16:colId xmlns:a16="http://schemas.microsoft.com/office/drawing/2014/main" val="1899656422"/>
                    </a:ext>
                  </a:extLst>
                </a:gridCol>
                <a:gridCol w="306641">
                  <a:extLst>
                    <a:ext uri="{9D8B030D-6E8A-4147-A177-3AD203B41FA5}">
                      <a16:colId xmlns:a16="http://schemas.microsoft.com/office/drawing/2014/main" val="3855463695"/>
                    </a:ext>
                  </a:extLst>
                </a:gridCol>
                <a:gridCol w="803612">
                  <a:extLst>
                    <a:ext uri="{9D8B030D-6E8A-4147-A177-3AD203B41FA5}">
                      <a16:colId xmlns:a16="http://schemas.microsoft.com/office/drawing/2014/main" val="4019459331"/>
                    </a:ext>
                  </a:extLst>
                </a:gridCol>
                <a:gridCol w="496970">
                  <a:extLst>
                    <a:ext uri="{9D8B030D-6E8A-4147-A177-3AD203B41FA5}">
                      <a16:colId xmlns:a16="http://schemas.microsoft.com/office/drawing/2014/main" val="1548082105"/>
                    </a:ext>
                  </a:extLst>
                </a:gridCol>
                <a:gridCol w="496970">
                  <a:extLst>
                    <a:ext uri="{9D8B030D-6E8A-4147-A177-3AD203B41FA5}">
                      <a16:colId xmlns:a16="http://schemas.microsoft.com/office/drawing/2014/main" val="1102468137"/>
                    </a:ext>
                  </a:extLst>
                </a:gridCol>
                <a:gridCol w="496970">
                  <a:extLst>
                    <a:ext uri="{9D8B030D-6E8A-4147-A177-3AD203B41FA5}">
                      <a16:colId xmlns:a16="http://schemas.microsoft.com/office/drawing/2014/main" val="1472434020"/>
                    </a:ext>
                  </a:extLst>
                </a:gridCol>
                <a:gridCol w="496970">
                  <a:extLst>
                    <a:ext uri="{9D8B030D-6E8A-4147-A177-3AD203B41FA5}">
                      <a16:colId xmlns:a16="http://schemas.microsoft.com/office/drawing/2014/main" val="1208907013"/>
                    </a:ext>
                  </a:extLst>
                </a:gridCol>
                <a:gridCol w="496970">
                  <a:extLst>
                    <a:ext uri="{9D8B030D-6E8A-4147-A177-3AD203B41FA5}">
                      <a16:colId xmlns:a16="http://schemas.microsoft.com/office/drawing/2014/main" val="2724204173"/>
                    </a:ext>
                  </a:extLst>
                </a:gridCol>
                <a:gridCol w="771889">
                  <a:extLst>
                    <a:ext uri="{9D8B030D-6E8A-4147-A177-3AD203B41FA5}">
                      <a16:colId xmlns:a16="http://schemas.microsoft.com/office/drawing/2014/main" val="1144758789"/>
                    </a:ext>
                  </a:extLst>
                </a:gridCol>
              </a:tblGrid>
              <a:tr h="160607">
                <a:tc>
                  <a:txBody>
                    <a:bodyPr/>
                    <a:lstStyle/>
                    <a:p>
                      <a:pPr algn="l" fontAlgn="b"/>
                      <a:endParaRPr lang="it-IT" sz="11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ctr" fontAlgn="ctr"/>
                      <a:r>
                        <a:rPr lang="it-IT" sz="1100" b="1" i="0" u="none" strike="noStrike">
                          <a:solidFill>
                            <a:srgbClr val="000000"/>
                          </a:solidFill>
                          <a:effectLst/>
                          <a:latin typeface="Calibri" panose="020F0502020204030204" pitchFamily="34" charset="0"/>
                        </a:rPr>
                        <a:t>x86</a:t>
                      </a:r>
                    </a:p>
                  </a:txBody>
                  <a:tcPr marL="4502" marR="4502" marT="4502" marB="0" anchor="ctr">
                    <a:lnL>
                      <a:noFill/>
                    </a:lnL>
                    <a:lnR>
                      <a:noFill/>
                    </a:lnR>
                    <a:lnT>
                      <a:noFill/>
                    </a:lnT>
                    <a:lnB>
                      <a:noFill/>
                    </a:lnB>
                  </a:tcPr>
                </a:tc>
                <a:tc gridSpan="5">
                  <a:txBody>
                    <a:bodyPr/>
                    <a:lstStyle/>
                    <a:p>
                      <a:pPr algn="ctr" fontAlgn="b"/>
                      <a:r>
                        <a:rPr lang="it-IT" sz="1100" b="0" i="0" u="none" strike="noStrike">
                          <a:solidFill>
                            <a:srgbClr val="000000"/>
                          </a:solidFill>
                          <a:effectLst/>
                          <a:latin typeface="Calibri" panose="020F0502020204030204" pitchFamily="34" charset="0"/>
                        </a:rPr>
                        <a:t>Environments</a:t>
                      </a:r>
                    </a:p>
                  </a:txBody>
                  <a:tcPr marL="4502" marR="4502" marT="4502" marB="0" anchor="b">
                    <a:lnL>
                      <a:noFill/>
                    </a:lnL>
                    <a:lnR>
                      <a:noFill/>
                    </a:lnR>
                    <a:lnT>
                      <a:noFill/>
                    </a:lnT>
                    <a:lnB>
                      <a:noFill/>
                    </a:lnB>
                    <a:solidFill>
                      <a:srgbClr val="FFC000"/>
                    </a:solidFill>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a:txBody>
                    <a:bodyPr/>
                    <a:lstStyle/>
                    <a:p>
                      <a:pPr algn="l" fontAlgn="b"/>
                      <a:endParaRPr lang="it-IT" sz="1100" b="1"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11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11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ctr" fontAlgn="ctr"/>
                      <a:r>
                        <a:rPr lang="it-IT" sz="1100" b="1" i="0" u="none" strike="noStrike">
                          <a:solidFill>
                            <a:srgbClr val="000000"/>
                          </a:solidFill>
                          <a:effectLst/>
                          <a:latin typeface="Calibri" panose="020F0502020204030204" pitchFamily="34" charset="0"/>
                        </a:rPr>
                        <a:t>LinuxONE</a:t>
                      </a:r>
                    </a:p>
                  </a:txBody>
                  <a:tcPr marL="4502" marR="4502" marT="4502" marB="0" anchor="ctr">
                    <a:lnL>
                      <a:noFill/>
                    </a:lnL>
                    <a:lnR>
                      <a:noFill/>
                    </a:lnR>
                    <a:lnT>
                      <a:noFill/>
                    </a:lnT>
                    <a:lnB>
                      <a:noFill/>
                    </a:lnB>
                  </a:tcPr>
                </a:tc>
                <a:tc gridSpan="5">
                  <a:txBody>
                    <a:bodyPr/>
                    <a:lstStyle/>
                    <a:p>
                      <a:pPr algn="ctr" fontAlgn="b"/>
                      <a:r>
                        <a:rPr lang="it-IT" sz="1100" b="0" i="0" u="none" strike="noStrike">
                          <a:solidFill>
                            <a:srgbClr val="000000"/>
                          </a:solidFill>
                          <a:effectLst/>
                          <a:latin typeface="Calibri" panose="020F0502020204030204" pitchFamily="34" charset="0"/>
                        </a:rPr>
                        <a:t>Environments</a:t>
                      </a:r>
                    </a:p>
                  </a:txBody>
                  <a:tcPr marL="4502" marR="4502" marT="4502" marB="0" anchor="b">
                    <a:lnL>
                      <a:noFill/>
                    </a:lnL>
                    <a:lnR>
                      <a:noFill/>
                    </a:lnR>
                    <a:lnT>
                      <a:noFill/>
                    </a:lnT>
                    <a:lnB>
                      <a:noFill/>
                    </a:lnB>
                    <a:solidFill>
                      <a:srgbClr val="FFC000"/>
                    </a:solidFill>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a:txBody>
                    <a:bodyPr/>
                    <a:lstStyle/>
                    <a:p>
                      <a:pPr algn="l" fontAlgn="b"/>
                      <a:endParaRPr lang="it-IT" sz="1100" b="1"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extLst>
                  <a:ext uri="{0D108BD9-81ED-4DB2-BD59-A6C34878D82A}">
                    <a16:rowId xmlns:a16="http://schemas.microsoft.com/office/drawing/2014/main" val="4212513190"/>
                  </a:ext>
                </a:extLst>
              </a:tr>
              <a:tr h="286800">
                <a:tc gridSpan="2">
                  <a:txBody>
                    <a:bodyPr/>
                    <a:lstStyle/>
                    <a:p>
                      <a:pPr algn="ctr" fontAlgn="ctr"/>
                      <a:r>
                        <a:rPr lang="it-IT" sz="600" b="0" i="0" u="none" strike="noStrike">
                          <a:solidFill>
                            <a:srgbClr val="000000"/>
                          </a:solidFill>
                          <a:effectLst/>
                          <a:latin typeface="Calibri" panose="020F0502020204030204" pitchFamily="34" charset="0"/>
                        </a:rPr>
                        <a:t>Dell R940 3U w Xeon Gold 6254 18C 3.1Ghz (4 Chips, 18 Cores) 24 * 64GB RDIMM 3200MT/s</a:t>
                      </a:r>
                    </a:p>
                  </a:txBody>
                  <a:tcPr marL="4502" marR="4502" marT="4502" marB="0" anchor="ctr">
                    <a:lnL>
                      <a:noFill/>
                    </a:lnL>
                    <a:lnR>
                      <a:noFill/>
                    </a:lnR>
                    <a:lnT>
                      <a:noFill/>
                    </a:lnT>
                    <a:lnB>
                      <a:noFill/>
                    </a:lnB>
                  </a:tcPr>
                </a:tc>
                <a:tc hMerge="1">
                  <a:txBody>
                    <a:bodyPr/>
                    <a:lstStyle/>
                    <a:p>
                      <a:endParaRPr lang="it-IT"/>
                    </a:p>
                  </a:txBody>
                  <a:tcPr/>
                </a:tc>
                <a:tc>
                  <a:txBody>
                    <a:bodyPr/>
                    <a:lstStyle/>
                    <a:p>
                      <a:pPr algn="ctr" fontAlgn="ctr"/>
                      <a:r>
                        <a:rPr lang="it-IT" sz="800" b="0" i="0" u="none" strike="noStrike">
                          <a:solidFill>
                            <a:srgbClr val="000000"/>
                          </a:solidFill>
                          <a:effectLst/>
                          <a:latin typeface="Calibri" panose="020F0502020204030204" pitchFamily="34" charset="0"/>
                        </a:rPr>
                        <a:t>Prod</a:t>
                      </a:r>
                    </a:p>
                  </a:txBody>
                  <a:tcPr marL="4502" marR="4502" marT="4502" marB="0" anchor="ctr">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Dev</a:t>
                      </a:r>
                    </a:p>
                  </a:txBody>
                  <a:tcPr marL="4502" marR="4502" marT="4502" marB="0" anchor="ctr">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Test</a:t>
                      </a:r>
                    </a:p>
                  </a:txBody>
                  <a:tcPr marL="4502" marR="4502" marT="4502" marB="0" anchor="ctr">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PreProd/QA</a:t>
                      </a:r>
                    </a:p>
                  </a:txBody>
                  <a:tcPr marL="4502" marR="4502" marT="4502" marB="0" anchor="ctr">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DR</a:t>
                      </a:r>
                    </a:p>
                  </a:txBody>
                  <a:tcPr marL="4502" marR="4502" marT="4502" marB="0" anchor="ctr">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it-IT" sz="800" b="1" i="0" u="none" strike="noStrike">
                          <a:solidFill>
                            <a:srgbClr val="000000"/>
                          </a:solidFill>
                          <a:effectLst/>
                          <a:latin typeface="Calibri" panose="020F0502020204030204" pitchFamily="34" charset="0"/>
                        </a:rPr>
                        <a:t>Tot by Comp</a:t>
                      </a:r>
                    </a:p>
                  </a:txBody>
                  <a:tcPr marL="4502" marR="4502" marT="4502" marB="0" anchor="ctr">
                    <a:lnL>
                      <a:noFill/>
                    </a:lnL>
                    <a:lnR>
                      <a:noFill/>
                    </a:lnR>
                    <a:lnT>
                      <a:noFill/>
                    </a:lnT>
                    <a:lnB>
                      <a:noFill/>
                    </a:lnB>
                    <a:solidFill>
                      <a:srgbClr val="E2EFDA"/>
                    </a:solidFill>
                  </a:tcPr>
                </a:tc>
                <a:tc>
                  <a:txBody>
                    <a:bodyPr/>
                    <a:lstStyle/>
                    <a:p>
                      <a:pPr algn="l" fontAlgn="ctr"/>
                      <a:endParaRPr lang="it-IT" sz="800" b="0" i="0" u="none" strike="noStrike">
                        <a:solidFill>
                          <a:srgbClr val="000000"/>
                        </a:solidFill>
                        <a:effectLst/>
                        <a:latin typeface="Calibri" panose="020F0502020204030204" pitchFamily="34" charset="0"/>
                      </a:endParaRPr>
                    </a:p>
                  </a:txBody>
                  <a:tcPr marL="4502" marR="4502" marT="4502" marB="0" anchor="ctr">
                    <a:lnL>
                      <a:noFill/>
                    </a:lnL>
                    <a:lnR>
                      <a:noFill/>
                    </a:lnR>
                    <a:lnT>
                      <a:noFill/>
                    </a:lnT>
                    <a:lnB>
                      <a:noFill/>
                    </a:lnB>
                  </a:tcPr>
                </a:tc>
                <a:tc>
                  <a:txBody>
                    <a:bodyPr/>
                    <a:lstStyle/>
                    <a:p>
                      <a:pPr algn="l" fontAlgn="ctr"/>
                      <a:endParaRPr lang="it-IT" sz="800" b="0" i="0" u="none" strike="noStrike">
                        <a:solidFill>
                          <a:srgbClr val="000000"/>
                        </a:solidFill>
                        <a:effectLst/>
                        <a:latin typeface="Calibri" panose="020F0502020204030204" pitchFamily="34" charset="0"/>
                      </a:endParaRPr>
                    </a:p>
                  </a:txBody>
                  <a:tcPr marL="4502" marR="4502" marT="4502" marB="0" anchor="ctr">
                    <a:lnL>
                      <a:noFill/>
                    </a:lnL>
                    <a:lnR>
                      <a:noFill/>
                    </a:lnR>
                    <a:lnT>
                      <a:noFill/>
                    </a:lnT>
                    <a:lnB>
                      <a:noFill/>
                    </a:lnB>
                  </a:tcPr>
                </a:tc>
                <a:tc>
                  <a:txBody>
                    <a:bodyPr/>
                    <a:lstStyle/>
                    <a:p>
                      <a:pPr algn="l" fontAlgn="ctr"/>
                      <a:endParaRPr lang="it-IT" sz="800" b="0" i="0" u="none" strike="noStrike">
                        <a:solidFill>
                          <a:srgbClr val="000000"/>
                        </a:solidFill>
                        <a:effectLst/>
                        <a:latin typeface="Calibri" panose="020F0502020204030204" pitchFamily="34" charset="0"/>
                      </a:endParaRPr>
                    </a:p>
                  </a:txBody>
                  <a:tcPr marL="4502" marR="4502" marT="4502" marB="0" anchor="ctr">
                    <a:lnL>
                      <a:noFill/>
                    </a:lnL>
                    <a:lnR>
                      <a:noFill/>
                    </a:lnR>
                    <a:lnT>
                      <a:noFill/>
                    </a:lnT>
                    <a:lnB>
                      <a:noFill/>
                    </a:lnB>
                  </a:tcPr>
                </a:tc>
                <a:tc>
                  <a:txBody>
                    <a:bodyPr/>
                    <a:lstStyle/>
                    <a:p>
                      <a:pPr algn="ctr" fontAlgn="ctr"/>
                      <a:r>
                        <a:rPr lang="it-IT" sz="800" b="0" i="0" u="none" strike="noStrike">
                          <a:solidFill>
                            <a:srgbClr val="000000"/>
                          </a:solidFill>
                          <a:effectLst/>
                          <a:latin typeface="Calibri" panose="020F0502020204030204" pitchFamily="34" charset="0"/>
                        </a:rPr>
                        <a:t>Prod</a:t>
                      </a:r>
                    </a:p>
                  </a:txBody>
                  <a:tcPr marL="4502" marR="4502" marT="4502" marB="0" anchor="ctr">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Dev</a:t>
                      </a:r>
                    </a:p>
                  </a:txBody>
                  <a:tcPr marL="4502" marR="4502" marT="4502" marB="0" anchor="ctr">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Test</a:t>
                      </a:r>
                    </a:p>
                  </a:txBody>
                  <a:tcPr marL="4502" marR="4502" marT="4502" marB="0" anchor="ctr">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PreProd/QA</a:t>
                      </a:r>
                    </a:p>
                  </a:txBody>
                  <a:tcPr marL="4502" marR="4502" marT="4502" marB="0" anchor="ctr">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DR</a:t>
                      </a:r>
                    </a:p>
                  </a:txBody>
                  <a:tcPr marL="4502" marR="4502" marT="4502" marB="0" anchor="ctr">
                    <a:lnL>
                      <a:noFill/>
                    </a:lnL>
                    <a:lnR>
                      <a:noFill/>
                    </a:lnR>
                    <a:lnT>
                      <a:noFill/>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it-IT" sz="800" b="1" i="0" u="none" strike="noStrike">
                          <a:solidFill>
                            <a:srgbClr val="000000"/>
                          </a:solidFill>
                          <a:effectLst/>
                          <a:latin typeface="Calibri" panose="020F0502020204030204" pitchFamily="34" charset="0"/>
                        </a:rPr>
                        <a:t>Tot by Comp</a:t>
                      </a:r>
                    </a:p>
                  </a:txBody>
                  <a:tcPr marL="4502" marR="4502" marT="4502" marB="0" anchor="ctr">
                    <a:lnL>
                      <a:noFill/>
                    </a:lnL>
                    <a:lnR>
                      <a:noFill/>
                    </a:lnR>
                    <a:lnT>
                      <a:noFill/>
                    </a:lnT>
                    <a:lnB>
                      <a:noFill/>
                    </a:lnB>
                    <a:solidFill>
                      <a:srgbClr val="E2EFDA"/>
                    </a:solidFill>
                  </a:tcPr>
                </a:tc>
                <a:extLst>
                  <a:ext uri="{0D108BD9-81ED-4DB2-BD59-A6C34878D82A}">
                    <a16:rowId xmlns:a16="http://schemas.microsoft.com/office/drawing/2014/main" val="727924712"/>
                  </a:ext>
                </a:extLst>
              </a:tr>
              <a:tr h="223704">
                <a:tc rowSpan="6">
                  <a:txBody>
                    <a:bodyPr/>
                    <a:lstStyle/>
                    <a:p>
                      <a:pPr algn="ctr" fontAlgn="ctr"/>
                      <a:r>
                        <a:rPr lang="it-IT" sz="700" b="1" i="0" u="none" strike="noStrike">
                          <a:solidFill>
                            <a:srgbClr val="000000"/>
                          </a:solidFill>
                          <a:effectLst/>
                          <a:latin typeface="Calibri" panose="020F0502020204030204" pitchFamily="34" charset="0"/>
                        </a:rPr>
                        <a:t>Components</a:t>
                      </a:r>
                    </a:p>
                  </a:txBody>
                  <a:tcPr marL="4502" marR="4502" marT="4502" marB="0" vert="wordArtVert" anchor="ctr">
                    <a:lnL>
                      <a:noFill/>
                    </a:lnL>
                    <a:lnR>
                      <a:noFill/>
                    </a:lnR>
                    <a:lnT>
                      <a:noFill/>
                    </a:lnT>
                    <a:lnB>
                      <a:noFill/>
                    </a:lnB>
                    <a:solidFill>
                      <a:srgbClr val="92D050"/>
                    </a:solidFill>
                  </a:tcPr>
                </a:tc>
                <a:tc>
                  <a:txBody>
                    <a:bodyPr/>
                    <a:lstStyle/>
                    <a:p>
                      <a:pPr algn="r" fontAlgn="ctr"/>
                      <a:r>
                        <a:rPr lang="it-IT" sz="800" b="0" i="0" u="none" strike="noStrike">
                          <a:solidFill>
                            <a:srgbClr val="000000"/>
                          </a:solidFill>
                          <a:effectLst/>
                          <a:latin typeface="Calibri" panose="020F0502020204030204" pitchFamily="34" charset="0"/>
                        </a:rPr>
                        <a:t>Hardware</a:t>
                      </a:r>
                    </a:p>
                  </a:txBody>
                  <a:tcPr marL="4502" marR="4502" marT="4502"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l" fontAlgn="ctr"/>
                      <a:r>
                        <a:rPr lang="it-IT" sz="800" b="0" i="0" u="none" strike="noStrike">
                          <a:solidFill>
                            <a:srgbClr val="FF0000"/>
                          </a:solidFill>
                          <a:effectLst/>
                          <a:latin typeface="Calibri" panose="020F0502020204030204" pitchFamily="34" charset="0"/>
                        </a:rPr>
                        <a:t>         200,861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66,954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66,954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133,907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334,768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1" i="0" u="none" strike="noStrike">
                          <a:solidFill>
                            <a:srgbClr val="000000"/>
                          </a:solidFill>
                          <a:effectLst/>
                          <a:latin typeface="Calibri" panose="020F0502020204030204" pitchFamily="34" charset="0"/>
                        </a:rPr>
                        <a:t>          803,443   </a:t>
                      </a:r>
                    </a:p>
                  </a:txBody>
                  <a:tcPr marL="4502" marR="4502" marT="4502"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tc>
                  <a:txBody>
                    <a:bodyPr/>
                    <a:lstStyle/>
                    <a:p>
                      <a:pPr algn="l" fontAlgn="ctr"/>
                      <a:endParaRPr lang="it-IT" sz="800" b="0" i="0" u="none" strike="noStrike">
                        <a:solidFill>
                          <a:srgbClr val="000000"/>
                        </a:solidFill>
                        <a:effectLst/>
                        <a:latin typeface="Calibri" panose="020F0502020204030204" pitchFamily="34" charset="0"/>
                      </a:endParaRPr>
                    </a:p>
                  </a:txBody>
                  <a:tcPr marL="4502" marR="4502" marT="4502" marB="0" anchor="ctr">
                    <a:lnL>
                      <a:noFill/>
                    </a:lnL>
                    <a:lnR>
                      <a:noFill/>
                    </a:lnR>
                    <a:lnT>
                      <a:noFill/>
                    </a:lnT>
                    <a:lnB>
                      <a:noFill/>
                    </a:lnB>
                  </a:tcPr>
                </a:tc>
                <a:tc rowSpan="6">
                  <a:txBody>
                    <a:bodyPr/>
                    <a:lstStyle/>
                    <a:p>
                      <a:pPr algn="ctr" fontAlgn="ctr"/>
                      <a:r>
                        <a:rPr lang="it-IT" sz="700" b="1" i="0" u="none" strike="noStrike">
                          <a:solidFill>
                            <a:srgbClr val="000000"/>
                          </a:solidFill>
                          <a:effectLst/>
                          <a:latin typeface="Calibri" panose="020F0502020204030204" pitchFamily="34" charset="0"/>
                        </a:rPr>
                        <a:t>Components</a:t>
                      </a:r>
                    </a:p>
                  </a:txBody>
                  <a:tcPr marL="4502" marR="4502" marT="4502" marB="0" vert="wordArtVert" anchor="ctr">
                    <a:lnL>
                      <a:noFill/>
                    </a:lnL>
                    <a:lnR>
                      <a:noFill/>
                    </a:lnR>
                    <a:lnT>
                      <a:noFill/>
                    </a:lnT>
                    <a:lnB>
                      <a:noFill/>
                    </a:lnB>
                    <a:solidFill>
                      <a:srgbClr val="92D050"/>
                    </a:solidFill>
                  </a:tcPr>
                </a:tc>
                <a:tc>
                  <a:txBody>
                    <a:bodyPr/>
                    <a:lstStyle/>
                    <a:p>
                      <a:pPr algn="r" fontAlgn="ctr"/>
                      <a:r>
                        <a:rPr lang="it-IT" sz="800" b="0" i="0" u="none" strike="noStrike">
                          <a:solidFill>
                            <a:srgbClr val="000000"/>
                          </a:solidFill>
                          <a:effectLst/>
                          <a:latin typeface="Calibri" panose="020F0502020204030204" pitchFamily="34" charset="0"/>
                        </a:rPr>
                        <a:t>Hardware</a:t>
                      </a:r>
                    </a:p>
                  </a:txBody>
                  <a:tcPr marL="4502" marR="4502" marT="4502"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l" fontAlgn="ctr"/>
                      <a:r>
                        <a:rPr lang="it-IT" sz="800" b="0" i="0" u="none" strike="noStrike">
                          <a:solidFill>
                            <a:srgbClr val="FF0000"/>
                          </a:solidFill>
                          <a:effectLst/>
                          <a:latin typeface="Calibri" panose="020F0502020204030204" pitchFamily="34" charset="0"/>
                        </a:rPr>
                        <a:t>         588,000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294,000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294,000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588,000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84,000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1" i="0" u="none" strike="noStrike">
                          <a:solidFill>
                            <a:srgbClr val="000000"/>
                          </a:solidFill>
                          <a:effectLst/>
                          <a:latin typeface="Calibri" panose="020F0502020204030204" pitchFamily="34" charset="0"/>
                        </a:rPr>
                        <a:t>      1,848,000   </a:t>
                      </a:r>
                    </a:p>
                  </a:txBody>
                  <a:tcPr marL="4502" marR="4502" marT="4502"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extLst>
                  <a:ext uri="{0D108BD9-81ED-4DB2-BD59-A6C34878D82A}">
                    <a16:rowId xmlns:a16="http://schemas.microsoft.com/office/drawing/2014/main" val="236766513"/>
                  </a:ext>
                </a:extLst>
              </a:tr>
              <a:tr h="223704">
                <a:tc vMerge="1">
                  <a:txBody>
                    <a:bodyPr/>
                    <a:lstStyle/>
                    <a:p>
                      <a:endParaRPr lang="it-IT"/>
                    </a:p>
                  </a:txBody>
                  <a:tcPr/>
                </a:tc>
                <a:tc>
                  <a:txBody>
                    <a:bodyPr/>
                    <a:lstStyle/>
                    <a:p>
                      <a:pPr algn="r" fontAlgn="ctr"/>
                      <a:r>
                        <a:rPr lang="it-IT" sz="800" b="0" i="0" u="none" strike="noStrike">
                          <a:solidFill>
                            <a:srgbClr val="000000"/>
                          </a:solidFill>
                          <a:effectLst/>
                          <a:latin typeface="Calibri" panose="020F0502020204030204" pitchFamily="34" charset="0"/>
                        </a:rPr>
                        <a:t>Software</a:t>
                      </a:r>
                    </a:p>
                  </a:txBody>
                  <a:tcPr marL="4502" marR="4502" marT="4502"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l" fontAlgn="ctr"/>
                      <a:r>
                        <a:rPr lang="it-IT" sz="800" b="0" i="0" u="none" strike="noStrike">
                          <a:solidFill>
                            <a:srgbClr val="000000"/>
                          </a:solidFill>
                          <a:effectLst/>
                          <a:latin typeface="Calibri" panose="020F0502020204030204" pitchFamily="34" charset="0"/>
                        </a:rPr>
                        <a:t>         819,359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240,981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240,981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481,962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1,739,099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1" i="0" u="none" strike="noStrike">
                          <a:solidFill>
                            <a:srgbClr val="000000"/>
                          </a:solidFill>
                          <a:effectLst/>
                          <a:latin typeface="Calibri" panose="020F0502020204030204" pitchFamily="34" charset="0"/>
                        </a:rPr>
                        <a:t>      3,522,382   </a:t>
                      </a:r>
                    </a:p>
                  </a:txBody>
                  <a:tcPr marL="4502" marR="4502" marT="4502"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tc>
                  <a:txBody>
                    <a:bodyPr/>
                    <a:lstStyle/>
                    <a:p>
                      <a:pPr algn="l" fontAlgn="ctr"/>
                      <a:endParaRPr lang="it-IT" sz="800" b="0" i="0" u="none" strike="noStrike">
                        <a:solidFill>
                          <a:srgbClr val="000000"/>
                        </a:solidFill>
                        <a:effectLst/>
                        <a:latin typeface="Calibri" panose="020F0502020204030204" pitchFamily="34" charset="0"/>
                      </a:endParaRPr>
                    </a:p>
                  </a:txBody>
                  <a:tcPr marL="4502" marR="4502" marT="4502" marB="0" anchor="ctr">
                    <a:lnL>
                      <a:noFill/>
                    </a:lnL>
                    <a:lnR>
                      <a:noFill/>
                    </a:lnR>
                    <a:lnT>
                      <a:noFill/>
                    </a:lnT>
                    <a:lnB>
                      <a:noFill/>
                    </a:lnB>
                  </a:tcPr>
                </a:tc>
                <a:tc vMerge="1">
                  <a:txBody>
                    <a:bodyPr/>
                    <a:lstStyle/>
                    <a:p>
                      <a:endParaRPr lang="it-IT"/>
                    </a:p>
                  </a:txBody>
                  <a:tcPr/>
                </a:tc>
                <a:tc>
                  <a:txBody>
                    <a:bodyPr/>
                    <a:lstStyle/>
                    <a:p>
                      <a:pPr algn="r" fontAlgn="ctr"/>
                      <a:r>
                        <a:rPr lang="it-IT" sz="800" b="0" i="0" u="none" strike="noStrike">
                          <a:solidFill>
                            <a:srgbClr val="000000"/>
                          </a:solidFill>
                          <a:effectLst/>
                          <a:latin typeface="Calibri" panose="020F0502020204030204" pitchFamily="34" charset="0"/>
                        </a:rPr>
                        <a:t>Software</a:t>
                      </a:r>
                    </a:p>
                  </a:txBody>
                  <a:tcPr marL="4502" marR="4502" marT="4502"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l" fontAlgn="ctr"/>
                      <a:r>
                        <a:rPr lang="it-IT" sz="800" b="0" i="0" u="none" strike="noStrike">
                          <a:solidFill>
                            <a:srgbClr val="000000"/>
                          </a:solidFill>
                          <a:effectLst/>
                          <a:latin typeface="Calibri" panose="020F0502020204030204" pitchFamily="34" charset="0"/>
                        </a:rPr>
                        <a:t>         377,153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188,577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188,577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377,153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1" i="0" u="none" strike="noStrike">
                          <a:solidFill>
                            <a:srgbClr val="000000"/>
                          </a:solidFill>
                          <a:effectLst/>
                          <a:latin typeface="Calibri" panose="020F0502020204030204" pitchFamily="34" charset="0"/>
                        </a:rPr>
                        <a:t>      1,131,460   </a:t>
                      </a:r>
                    </a:p>
                  </a:txBody>
                  <a:tcPr marL="4502" marR="4502" marT="4502"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extLst>
                  <a:ext uri="{0D108BD9-81ED-4DB2-BD59-A6C34878D82A}">
                    <a16:rowId xmlns:a16="http://schemas.microsoft.com/office/drawing/2014/main" val="2378172864"/>
                  </a:ext>
                </a:extLst>
              </a:tr>
              <a:tr h="223704">
                <a:tc vMerge="1">
                  <a:txBody>
                    <a:bodyPr/>
                    <a:lstStyle/>
                    <a:p>
                      <a:endParaRPr lang="it-IT"/>
                    </a:p>
                  </a:txBody>
                  <a:tcPr/>
                </a:tc>
                <a:tc>
                  <a:txBody>
                    <a:bodyPr/>
                    <a:lstStyle/>
                    <a:p>
                      <a:pPr algn="r" fontAlgn="ctr"/>
                      <a:r>
                        <a:rPr lang="it-IT" sz="800" b="0" i="0" u="none" strike="noStrike">
                          <a:solidFill>
                            <a:srgbClr val="000000"/>
                          </a:solidFill>
                          <a:effectLst/>
                          <a:latin typeface="Calibri" panose="020F0502020204030204" pitchFamily="34" charset="0"/>
                        </a:rPr>
                        <a:t>People</a:t>
                      </a:r>
                    </a:p>
                  </a:txBody>
                  <a:tcPr marL="4502" marR="4502" marT="4502"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tc gridSpan="5">
                  <a:txBody>
                    <a:bodyPr/>
                    <a:lstStyle/>
                    <a:p>
                      <a:pPr algn="ctr" fontAlgn="ctr"/>
                      <a:r>
                        <a:rPr lang="it-IT" sz="800" b="0" i="0" u="none" strike="noStrike">
                          <a:solidFill>
                            <a:srgbClr val="000000"/>
                          </a:solidFill>
                          <a:effectLst/>
                          <a:latin typeface="Calibri" panose="020F0502020204030204" pitchFamily="34" charset="0"/>
                        </a:rPr>
                        <a:t>200,000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a:txBody>
                    <a:bodyPr/>
                    <a:lstStyle/>
                    <a:p>
                      <a:pPr algn="l" fontAlgn="ctr"/>
                      <a:r>
                        <a:rPr lang="it-IT" sz="800" b="1" i="0" u="none" strike="noStrike">
                          <a:solidFill>
                            <a:srgbClr val="000000"/>
                          </a:solidFill>
                          <a:effectLst/>
                          <a:latin typeface="Calibri" panose="020F0502020204030204" pitchFamily="34" charset="0"/>
                        </a:rPr>
                        <a:t>          200,000   </a:t>
                      </a:r>
                    </a:p>
                  </a:txBody>
                  <a:tcPr marL="4502" marR="4502" marT="4502"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tc>
                  <a:txBody>
                    <a:bodyPr/>
                    <a:lstStyle/>
                    <a:p>
                      <a:pPr algn="l" fontAlgn="ctr"/>
                      <a:endParaRPr lang="it-IT" sz="800" b="0" i="0" u="none" strike="noStrike">
                        <a:solidFill>
                          <a:srgbClr val="000000"/>
                        </a:solidFill>
                        <a:effectLst/>
                        <a:latin typeface="Calibri" panose="020F0502020204030204" pitchFamily="34" charset="0"/>
                      </a:endParaRPr>
                    </a:p>
                  </a:txBody>
                  <a:tcPr marL="4502" marR="4502" marT="4502" marB="0" anchor="ctr">
                    <a:lnL>
                      <a:noFill/>
                    </a:lnL>
                    <a:lnR>
                      <a:noFill/>
                    </a:lnR>
                    <a:lnT>
                      <a:noFill/>
                    </a:lnT>
                    <a:lnB>
                      <a:noFill/>
                    </a:lnB>
                  </a:tcPr>
                </a:tc>
                <a:tc vMerge="1">
                  <a:txBody>
                    <a:bodyPr/>
                    <a:lstStyle/>
                    <a:p>
                      <a:endParaRPr lang="it-IT"/>
                    </a:p>
                  </a:txBody>
                  <a:tcPr/>
                </a:tc>
                <a:tc>
                  <a:txBody>
                    <a:bodyPr/>
                    <a:lstStyle/>
                    <a:p>
                      <a:pPr algn="r" fontAlgn="ctr"/>
                      <a:r>
                        <a:rPr lang="it-IT" sz="800" b="0" i="0" u="none" strike="noStrike">
                          <a:solidFill>
                            <a:srgbClr val="000000"/>
                          </a:solidFill>
                          <a:effectLst/>
                          <a:latin typeface="Calibri" panose="020F0502020204030204" pitchFamily="34" charset="0"/>
                        </a:rPr>
                        <a:t>People</a:t>
                      </a:r>
                    </a:p>
                  </a:txBody>
                  <a:tcPr marL="4502" marR="4502" marT="4502"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tc gridSpan="5">
                  <a:txBody>
                    <a:bodyPr/>
                    <a:lstStyle/>
                    <a:p>
                      <a:pPr algn="ctr" fontAlgn="ctr"/>
                      <a:r>
                        <a:rPr lang="it-IT" sz="800" b="0" i="0" u="none" strike="noStrike">
                          <a:solidFill>
                            <a:srgbClr val="000000"/>
                          </a:solidFill>
                          <a:effectLst/>
                          <a:latin typeface="Calibri" panose="020F0502020204030204" pitchFamily="34" charset="0"/>
                        </a:rPr>
                        <a:t>100,000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a:txBody>
                    <a:bodyPr/>
                    <a:lstStyle/>
                    <a:p>
                      <a:pPr algn="l" fontAlgn="ctr"/>
                      <a:r>
                        <a:rPr lang="it-IT" sz="800" b="1" i="0" u="none" strike="noStrike">
                          <a:solidFill>
                            <a:srgbClr val="000000"/>
                          </a:solidFill>
                          <a:effectLst/>
                          <a:latin typeface="Calibri" panose="020F0502020204030204" pitchFamily="34" charset="0"/>
                        </a:rPr>
                        <a:t>          100,000   </a:t>
                      </a:r>
                    </a:p>
                  </a:txBody>
                  <a:tcPr marL="4502" marR="4502" marT="4502"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extLst>
                  <a:ext uri="{0D108BD9-81ED-4DB2-BD59-A6C34878D82A}">
                    <a16:rowId xmlns:a16="http://schemas.microsoft.com/office/drawing/2014/main" val="2183271923"/>
                  </a:ext>
                </a:extLst>
              </a:tr>
              <a:tr h="223704">
                <a:tc vMerge="1">
                  <a:txBody>
                    <a:bodyPr/>
                    <a:lstStyle/>
                    <a:p>
                      <a:endParaRPr lang="it-IT"/>
                    </a:p>
                  </a:txBody>
                  <a:tcPr/>
                </a:tc>
                <a:tc>
                  <a:txBody>
                    <a:bodyPr/>
                    <a:lstStyle/>
                    <a:p>
                      <a:pPr algn="r" fontAlgn="ctr"/>
                      <a:r>
                        <a:rPr lang="it-IT" sz="800" b="0" i="0" u="none" strike="noStrike">
                          <a:solidFill>
                            <a:srgbClr val="000000"/>
                          </a:solidFill>
                          <a:effectLst/>
                          <a:latin typeface="Calibri" panose="020F0502020204030204" pitchFamily="34" charset="0"/>
                        </a:rPr>
                        <a:t>Network</a:t>
                      </a:r>
                    </a:p>
                  </a:txBody>
                  <a:tcPr marL="4502" marR="4502" marT="4502"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l" fontAlgn="ctr"/>
                      <a:r>
                        <a:rPr lang="it-IT" sz="800" b="0" i="0" u="none" strike="noStrike">
                          <a:solidFill>
                            <a:srgbClr val="000000"/>
                          </a:solidFill>
                          <a:effectLst/>
                          <a:latin typeface="Calibri" panose="020F0502020204030204" pitchFamily="34" charset="0"/>
                        </a:rPr>
                        <a:t>           20,580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6,860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6,860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13,720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34,300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1" i="0" u="none" strike="noStrike">
                          <a:solidFill>
                            <a:srgbClr val="000000"/>
                          </a:solidFill>
                          <a:effectLst/>
                          <a:latin typeface="Calibri" panose="020F0502020204030204" pitchFamily="34" charset="0"/>
                        </a:rPr>
                        <a:t>            82,320   </a:t>
                      </a:r>
                    </a:p>
                  </a:txBody>
                  <a:tcPr marL="4502" marR="4502" marT="4502"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tc>
                  <a:txBody>
                    <a:bodyPr/>
                    <a:lstStyle/>
                    <a:p>
                      <a:pPr algn="l" fontAlgn="ctr"/>
                      <a:endParaRPr lang="it-IT" sz="800" b="0" i="0" u="none" strike="noStrike">
                        <a:solidFill>
                          <a:srgbClr val="000000"/>
                        </a:solidFill>
                        <a:effectLst/>
                        <a:latin typeface="Calibri" panose="020F0502020204030204" pitchFamily="34" charset="0"/>
                      </a:endParaRPr>
                    </a:p>
                  </a:txBody>
                  <a:tcPr marL="4502" marR="4502" marT="4502" marB="0" anchor="ctr">
                    <a:lnL>
                      <a:noFill/>
                    </a:lnL>
                    <a:lnR>
                      <a:noFill/>
                    </a:lnR>
                    <a:lnT>
                      <a:noFill/>
                    </a:lnT>
                    <a:lnB>
                      <a:noFill/>
                    </a:lnB>
                  </a:tcPr>
                </a:tc>
                <a:tc vMerge="1">
                  <a:txBody>
                    <a:bodyPr/>
                    <a:lstStyle/>
                    <a:p>
                      <a:endParaRPr lang="it-IT"/>
                    </a:p>
                  </a:txBody>
                  <a:tcPr/>
                </a:tc>
                <a:tc>
                  <a:txBody>
                    <a:bodyPr/>
                    <a:lstStyle/>
                    <a:p>
                      <a:pPr algn="r" fontAlgn="ctr"/>
                      <a:r>
                        <a:rPr lang="it-IT" sz="800" b="0" i="0" u="none" strike="noStrike">
                          <a:solidFill>
                            <a:srgbClr val="000000"/>
                          </a:solidFill>
                          <a:effectLst/>
                          <a:latin typeface="Calibri" panose="020F0502020204030204" pitchFamily="34" charset="0"/>
                        </a:rPr>
                        <a:t>Network</a:t>
                      </a:r>
                    </a:p>
                  </a:txBody>
                  <a:tcPr marL="4502" marR="4502" marT="4502"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l" fontAlgn="ctr"/>
                      <a:r>
                        <a:rPr lang="it-IT" sz="800" b="0" i="0" u="none" strike="noStrike">
                          <a:solidFill>
                            <a:srgbClr val="000000"/>
                          </a:solidFill>
                          <a:effectLst/>
                          <a:latin typeface="Calibri" panose="020F0502020204030204" pitchFamily="34" charset="0"/>
                        </a:rPr>
                        <a:t>              9,147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4,573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4,573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9,147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1" i="0" u="none" strike="noStrike">
                          <a:solidFill>
                            <a:srgbClr val="000000"/>
                          </a:solidFill>
                          <a:effectLst/>
                          <a:latin typeface="Calibri" panose="020F0502020204030204" pitchFamily="34" charset="0"/>
                        </a:rPr>
                        <a:t>            27,440   </a:t>
                      </a:r>
                    </a:p>
                  </a:txBody>
                  <a:tcPr marL="4502" marR="4502" marT="4502"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extLst>
                  <a:ext uri="{0D108BD9-81ED-4DB2-BD59-A6C34878D82A}">
                    <a16:rowId xmlns:a16="http://schemas.microsoft.com/office/drawing/2014/main" val="1205066064"/>
                  </a:ext>
                </a:extLst>
              </a:tr>
              <a:tr h="223704">
                <a:tc vMerge="1">
                  <a:txBody>
                    <a:bodyPr/>
                    <a:lstStyle/>
                    <a:p>
                      <a:endParaRPr lang="it-IT"/>
                    </a:p>
                  </a:txBody>
                  <a:tcPr/>
                </a:tc>
                <a:tc>
                  <a:txBody>
                    <a:bodyPr/>
                    <a:lstStyle/>
                    <a:p>
                      <a:pPr algn="r" fontAlgn="ctr"/>
                      <a:r>
                        <a:rPr lang="it-IT" sz="800" b="0" i="0" u="none" strike="noStrike">
                          <a:solidFill>
                            <a:srgbClr val="000000"/>
                          </a:solidFill>
                          <a:effectLst/>
                          <a:latin typeface="Calibri" panose="020F0502020204030204" pitchFamily="34" charset="0"/>
                        </a:rPr>
                        <a:t>Space</a:t>
                      </a:r>
                    </a:p>
                  </a:txBody>
                  <a:tcPr marL="4502" marR="4502" marT="4502"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l" fontAlgn="ctr"/>
                      <a:r>
                        <a:rPr lang="it-IT" sz="800" b="0" i="0" u="none" strike="noStrike">
                          <a:solidFill>
                            <a:srgbClr val="000000"/>
                          </a:solidFill>
                          <a:effectLst/>
                          <a:latin typeface="Calibri" panose="020F0502020204030204" pitchFamily="34" charset="0"/>
                        </a:rPr>
                        <a:t>           13,000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3,380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3,380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6,760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26,000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1" i="0" u="none" strike="noStrike">
                          <a:solidFill>
                            <a:srgbClr val="000000"/>
                          </a:solidFill>
                          <a:effectLst/>
                          <a:latin typeface="Calibri" panose="020F0502020204030204" pitchFamily="34" charset="0"/>
                        </a:rPr>
                        <a:t>            52,520   </a:t>
                      </a:r>
                    </a:p>
                  </a:txBody>
                  <a:tcPr marL="4502" marR="4502" marT="4502"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tc>
                  <a:txBody>
                    <a:bodyPr/>
                    <a:lstStyle/>
                    <a:p>
                      <a:pPr algn="l" fontAlgn="ctr"/>
                      <a:endParaRPr lang="it-IT" sz="800" b="0" i="0" u="none" strike="noStrike">
                        <a:solidFill>
                          <a:srgbClr val="000000"/>
                        </a:solidFill>
                        <a:effectLst/>
                        <a:latin typeface="Calibri" panose="020F0502020204030204" pitchFamily="34" charset="0"/>
                      </a:endParaRPr>
                    </a:p>
                  </a:txBody>
                  <a:tcPr marL="4502" marR="4502" marT="4502" marB="0" anchor="ctr">
                    <a:lnL>
                      <a:noFill/>
                    </a:lnL>
                    <a:lnR>
                      <a:noFill/>
                    </a:lnR>
                    <a:lnT>
                      <a:noFill/>
                    </a:lnT>
                    <a:lnB>
                      <a:noFill/>
                    </a:lnB>
                  </a:tcPr>
                </a:tc>
                <a:tc vMerge="1">
                  <a:txBody>
                    <a:bodyPr/>
                    <a:lstStyle/>
                    <a:p>
                      <a:endParaRPr lang="it-IT"/>
                    </a:p>
                  </a:txBody>
                  <a:tcPr/>
                </a:tc>
                <a:tc>
                  <a:txBody>
                    <a:bodyPr/>
                    <a:lstStyle/>
                    <a:p>
                      <a:pPr algn="r" fontAlgn="ctr"/>
                      <a:r>
                        <a:rPr lang="it-IT" sz="800" b="0" i="0" u="none" strike="noStrike">
                          <a:solidFill>
                            <a:srgbClr val="000000"/>
                          </a:solidFill>
                          <a:effectLst/>
                          <a:latin typeface="Calibri" panose="020F0502020204030204" pitchFamily="34" charset="0"/>
                        </a:rPr>
                        <a:t>Space</a:t>
                      </a:r>
                    </a:p>
                  </a:txBody>
                  <a:tcPr marL="4502" marR="4502" marT="4502"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l" fontAlgn="ctr"/>
                      <a:r>
                        <a:rPr lang="it-IT" sz="800" b="0" i="0" u="none" strike="noStrike">
                          <a:solidFill>
                            <a:srgbClr val="000000"/>
                          </a:solidFill>
                          <a:effectLst/>
                          <a:latin typeface="Calibri" panose="020F0502020204030204" pitchFamily="34" charset="0"/>
                        </a:rPr>
                        <a:t>           24,267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12,133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12,133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24,267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1" i="0" u="none" strike="noStrike">
                          <a:solidFill>
                            <a:srgbClr val="000000"/>
                          </a:solidFill>
                          <a:effectLst/>
                          <a:latin typeface="Calibri" panose="020F0502020204030204" pitchFamily="34" charset="0"/>
                        </a:rPr>
                        <a:t>            72,800   </a:t>
                      </a:r>
                    </a:p>
                  </a:txBody>
                  <a:tcPr marL="4502" marR="4502" marT="4502"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extLst>
                  <a:ext uri="{0D108BD9-81ED-4DB2-BD59-A6C34878D82A}">
                    <a16:rowId xmlns:a16="http://schemas.microsoft.com/office/drawing/2014/main" val="1367409177"/>
                  </a:ext>
                </a:extLst>
              </a:tr>
              <a:tr h="223704">
                <a:tc vMerge="1">
                  <a:txBody>
                    <a:bodyPr/>
                    <a:lstStyle/>
                    <a:p>
                      <a:endParaRPr lang="it-IT"/>
                    </a:p>
                  </a:txBody>
                  <a:tcPr/>
                </a:tc>
                <a:tc>
                  <a:txBody>
                    <a:bodyPr/>
                    <a:lstStyle/>
                    <a:p>
                      <a:pPr algn="r" fontAlgn="ctr"/>
                      <a:r>
                        <a:rPr lang="it-IT" sz="800" b="0" i="0" u="none" strike="noStrike">
                          <a:solidFill>
                            <a:srgbClr val="000000"/>
                          </a:solidFill>
                          <a:effectLst/>
                          <a:latin typeface="Calibri" panose="020F0502020204030204" pitchFamily="34" charset="0"/>
                        </a:rPr>
                        <a:t>Electricity</a:t>
                      </a:r>
                    </a:p>
                  </a:txBody>
                  <a:tcPr marL="4502" marR="4502" marT="4502"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l" fontAlgn="ctr"/>
                      <a:r>
                        <a:rPr lang="it-IT" sz="800" b="0" i="0" u="none" strike="noStrike">
                          <a:solidFill>
                            <a:srgbClr val="000000"/>
                          </a:solidFill>
                          <a:effectLst/>
                          <a:latin typeface="Calibri" panose="020F0502020204030204" pitchFamily="34" charset="0"/>
                        </a:rPr>
                        <a:t>           21,024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7,008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7,008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14,016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35,040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1" i="0" u="none" strike="noStrike">
                          <a:solidFill>
                            <a:srgbClr val="000000"/>
                          </a:solidFill>
                          <a:effectLst/>
                          <a:latin typeface="Calibri" panose="020F0502020204030204" pitchFamily="34" charset="0"/>
                        </a:rPr>
                        <a:t>            84,096   </a:t>
                      </a:r>
                    </a:p>
                  </a:txBody>
                  <a:tcPr marL="4502" marR="4502" marT="4502"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tc>
                  <a:txBody>
                    <a:bodyPr/>
                    <a:lstStyle/>
                    <a:p>
                      <a:pPr algn="l" fontAlgn="ctr"/>
                      <a:endParaRPr lang="it-IT" sz="800" b="0" i="0" u="none" strike="noStrike">
                        <a:solidFill>
                          <a:srgbClr val="000000"/>
                        </a:solidFill>
                        <a:effectLst/>
                        <a:latin typeface="Calibri" panose="020F0502020204030204" pitchFamily="34" charset="0"/>
                      </a:endParaRPr>
                    </a:p>
                  </a:txBody>
                  <a:tcPr marL="4502" marR="4502" marT="4502" marB="0" anchor="ctr">
                    <a:lnL>
                      <a:noFill/>
                    </a:lnL>
                    <a:lnR>
                      <a:noFill/>
                    </a:lnR>
                    <a:lnT>
                      <a:noFill/>
                    </a:lnT>
                    <a:lnB>
                      <a:noFill/>
                    </a:lnB>
                  </a:tcPr>
                </a:tc>
                <a:tc vMerge="1">
                  <a:txBody>
                    <a:bodyPr/>
                    <a:lstStyle/>
                    <a:p>
                      <a:endParaRPr lang="it-IT"/>
                    </a:p>
                  </a:txBody>
                  <a:tcPr/>
                </a:tc>
                <a:tc>
                  <a:txBody>
                    <a:bodyPr/>
                    <a:lstStyle/>
                    <a:p>
                      <a:pPr algn="r" fontAlgn="ctr"/>
                      <a:r>
                        <a:rPr lang="it-IT" sz="800" b="0" i="0" u="none" strike="noStrike">
                          <a:solidFill>
                            <a:srgbClr val="000000"/>
                          </a:solidFill>
                          <a:effectLst/>
                          <a:latin typeface="Calibri" panose="020F0502020204030204" pitchFamily="34" charset="0"/>
                        </a:rPr>
                        <a:t>Electricity</a:t>
                      </a:r>
                    </a:p>
                  </a:txBody>
                  <a:tcPr marL="4502" marR="4502" marT="4502" marB="0" anchor="ctr">
                    <a:lnL>
                      <a:noFill/>
                    </a:lnL>
                    <a:lnR w="635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l" fontAlgn="ctr"/>
                      <a:r>
                        <a:rPr lang="it-IT" sz="800" b="0" i="0" u="none" strike="noStrike">
                          <a:solidFill>
                            <a:srgbClr val="000000"/>
                          </a:solidFill>
                          <a:effectLst/>
                          <a:latin typeface="Calibri" panose="020F0502020204030204" pitchFamily="34" charset="0"/>
                        </a:rPr>
                        <a:t>              3,458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1,729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1,729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3,458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0" i="0" u="none" strike="noStrike">
                          <a:solidFill>
                            <a:srgbClr val="000000"/>
                          </a:solidFill>
                          <a:effectLst/>
                          <a:latin typeface="Calibri" panose="020F0502020204030204" pitchFamily="34" charset="0"/>
                        </a:rPr>
                        <a:t>                      -   </a:t>
                      </a:r>
                    </a:p>
                  </a:txBody>
                  <a:tcPr marL="4502" marR="4502" marT="45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t-IT" sz="800" b="1" i="0" u="none" strike="noStrike">
                          <a:solidFill>
                            <a:srgbClr val="000000"/>
                          </a:solidFill>
                          <a:effectLst/>
                          <a:latin typeface="Calibri" panose="020F0502020204030204" pitchFamily="34" charset="0"/>
                        </a:rPr>
                        <a:t>            10,374   </a:t>
                      </a:r>
                    </a:p>
                  </a:txBody>
                  <a:tcPr marL="4502" marR="4502" marT="4502" marB="0" anchor="ctr">
                    <a:lnL w="6350" cap="flat" cmpd="sng" algn="ctr">
                      <a:solidFill>
                        <a:srgbClr val="000000"/>
                      </a:solidFill>
                      <a:prstDash val="solid"/>
                      <a:round/>
                      <a:headEnd type="none" w="med" len="med"/>
                      <a:tailEnd type="none" w="med" len="med"/>
                    </a:lnL>
                    <a:lnR>
                      <a:noFill/>
                    </a:lnR>
                    <a:lnT>
                      <a:noFill/>
                    </a:lnT>
                    <a:lnB>
                      <a:noFill/>
                    </a:lnB>
                    <a:solidFill>
                      <a:srgbClr val="E2EFDA"/>
                    </a:solidFill>
                  </a:tcPr>
                </a:tc>
                <a:extLst>
                  <a:ext uri="{0D108BD9-81ED-4DB2-BD59-A6C34878D82A}">
                    <a16:rowId xmlns:a16="http://schemas.microsoft.com/office/drawing/2014/main" val="1840695179"/>
                  </a:ext>
                </a:extLst>
              </a:tr>
              <a:tr h="210922">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r" fontAlgn="ctr"/>
                      <a:r>
                        <a:rPr lang="it-IT" sz="800" b="0" i="0" u="none" strike="noStrike">
                          <a:solidFill>
                            <a:srgbClr val="000000"/>
                          </a:solidFill>
                          <a:effectLst/>
                          <a:latin typeface="Calibri" panose="020F0502020204030204" pitchFamily="34" charset="0"/>
                        </a:rPr>
                        <a:t>Total by Env</a:t>
                      </a:r>
                    </a:p>
                  </a:txBody>
                  <a:tcPr marL="4502" marR="4502" marT="4502" marB="0" anchor="ctr">
                    <a:lnL>
                      <a:noFill/>
                    </a:lnL>
                    <a:lnR>
                      <a:noFill/>
                    </a:lnR>
                    <a:lnT>
                      <a:noFill/>
                    </a:lnT>
                    <a:lnB>
                      <a:noFill/>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      1,274,823   </a:t>
                      </a:r>
                    </a:p>
                  </a:txBody>
                  <a:tcPr marL="4502" marR="4502" marT="4502" marB="0" anchor="ctr">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         325,183   </a:t>
                      </a:r>
                    </a:p>
                  </a:txBody>
                  <a:tcPr marL="4502" marR="4502" marT="4502" marB="0" anchor="ctr">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         325,183   </a:t>
                      </a:r>
                    </a:p>
                  </a:txBody>
                  <a:tcPr marL="4502" marR="4502" marT="4502" marB="0" anchor="ctr">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         650,365   </a:t>
                      </a:r>
                    </a:p>
                  </a:txBody>
                  <a:tcPr marL="4502" marR="4502" marT="4502" marB="0" anchor="ctr">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      2,169,207   </a:t>
                      </a:r>
                    </a:p>
                  </a:txBody>
                  <a:tcPr marL="4502" marR="4502" marT="4502" marB="0" anchor="ctr">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it-IT" sz="800" b="1" i="0" u="none" strike="noStrike">
                          <a:solidFill>
                            <a:srgbClr val="FF0000"/>
                          </a:solidFill>
                          <a:effectLst/>
                          <a:latin typeface="Calibri" panose="020F0502020204030204" pitchFamily="34" charset="0"/>
                        </a:rPr>
                        <a:t>      4,744,761   </a:t>
                      </a:r>
                    </a:p>
                  </a:txBody>
                  <a:tcPr marL="4502" marR="4502" marT="4502" marB="0" anchor="ctr">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r" fontAlgn="ctr"/>
                      <a:r>
                        <a:rPr lang="it-IT" sz="800" b="0" i="0" u="none" strike="noStrike">
                          <a:solidFill>
                            <a:srgbClr val="000000"/>
                          </a:solidFill>
                          <a:effectLst/>
                          <a:latin typeface="Calibri" panose="020F0502020204030204" pitchFamily="34" charset="0"/>
                        </a:rPr>
                        <a:t>Total by Env</a:t>
                      </a:r>
                    </a:p>
                  </a:txBody>
                  <a:tcPr marL="4502" marR="4502" marT="4502" marB="0" anchor="ctr">
                    <a:lnL>
                      <a:noFill/>
                    </a:lnL>
                    <a:lnR>
                      <a:noFill/>
                    </a:lnR>
                    <a:lnT>
                      <a:noFill/>
                    </a:lnT>
                    <a:lnB>
                      <a:noFill/>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      1,102,025   </a:t>
                      </a:r>
                    </a:p>
                  </a:txBody>
                  <a:tcPr marL="4502" marR="4502" marT="4502" marB="0" anchor="ctr">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         501,012   </a:t>
                      </a:r>
                    </a:p>
                  </a:txBody>
                  <a:tcPr marL="4502" marR="4502" marT="4502" marB="0" anchor="ctr">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         501,012   </a:t>
                      </a:r>
                    </a:p>
                  </a:txBody>
                  <a:tcPr marL="4502" marR="4502" marT="4502" marB="0" anchor="ctr">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      1,002,025   </a:t>
                      </a:r>
                    </a:p>
                  </a:txBody>
                  <a:tcPr marL="4502" marR="4502" marT="4502" marB="0" anchor="ctr">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it-IT" sz="800" b="0" i="0" u="none" strike="noStrike">
                          <a:solidFill>
                            <a:srgbClr val="000000"/>
                          </a:solidFill>
                          <a:effectLst/>
                          <a:latin typeface="Calibri" panose="020F0502020204030204" pitchFamily="34" charset="0"/>
                        </a:rPr>
                        <a:t>           84,000   </a:t>
                      </a:r>
                    </a:p>
                  </a:txBody>
                  <a:tcPr marL="4502" marR="4502" marT="4502" marB="0" anchor="ctr">
                    <a:lnL>
                      <a:noFill/>
                    </a:lnL>
                    <a:lnR>
                      <a:noFill/>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it-IT" sz="800" b="1" i="0" u="none" strike="noStrike">
                          <a:solidFill>
                            <a:srgbClr val="FF0000"/>
                          </a:solidFill>
                          <a:effectLst/>
                          <a:latin typeface="Calibri" panose="020F0502020204030204" pitchFamily="34" charset="0"/>
                        </a:rPr>
                        <a:t>      3,190,074   </a:t>
                      </a:r>
                    </a:p>
                  </a:txBody>
                  <a:tcPr marL="4502" marR="4502" marT="4502" marB="0" anchor="ctr">
                    <a:lnL>
                      <a:noFill/>
                    </a:lnL>
                    <a:lnR>
                      <a:noFill/>
                    </a:lnR>
                    <a:lnT>
                      <a:noFill/>
                    </a:lnT>
                    <a:lnB>
                      <a:noFill/>
                    </a:lnB>
                  </a:tcPr>
                </a:tc>
                <a:extLst>
                  <a:ext uri="{0D108BD9-81ED-4DB2-BD59-A6C34878D82A}">
                    <a16:rowId xmlns:a16="http://schemas.microsoft.com/office/drawing/2014/main" val="3931655678"/>
                  </a:ext>
                </a:extLst>
              </a:tr>
              <a:tr h="110896">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1"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endParaRPr lang="it-IT" sz="800" b="0" i="0" u="none" strike="noStrike">
                        <a:solidFill>
                          <a:srgbClr val="000000"/>
                        </a:solidFill>
                        <a:effectLst/>
                        <a:latin typeface="Calibri" panose="020F0502020204030204" pitchFamily="34" charset="0"/>
                      </a:endParaRPr>
                    </a:p>
                  </a:txBody>
                  <a:tcPr marL="4502" marR="4502" marT="4502" marB="0" anchor="b">
                    <a:lnL>
                      <a:noFill/>
                    </a:lnL>
                    <a:lnR>
                      <a:noFill/>
                    </a:lnR>
                    <a:lnT>
                      <a:noFill/>
                    </a:lnT>
                    <a:lnB>
                      <a:noFill/>
                    </a:lnB>
                  </a:tcPr>
                </a:tc>
                <a:tc>
                  <a:txBody>
                    <a:bodyPr/>
                    <a:lstStyle/>
                    <a:p>
                      <a:pPr algn="l" fontAlgn="b"/>
                      <a:r>
                        <a:rPr lang="it-IT" sz="800" b="0" i="0" u="none" strike="noStrike">
                          <a:solidFill>
                            <a:srgbClr val="000000"/>
                          </a:solidFill>
                          <a:effectLst/>
                          <a:latin typeface="Calibri" panose="020F0502020204030204" pitchFamily="34" charset="0"/>
                        </a:rPr>
                        <a:t>Savings =</a:t>
                      </a:r>
                    </a:p>
                  </a:txBody>
                  <a:tcPr marL="4502" marR="4502" marT="4502" marB="0" anchor="b">
                    <a:lnL>
                      <a:noFill/>
                    </a:lnL>
                    <a:lnR>
                      <a:noFill/>
                    </a:lnR>
                    <a:lnT>
                      <a:noFill/>
                    </a:lnT>
                    <a:lnB>
                      <a:noFill/>
                    </a:lnB>
                  </a:tcPr>
                </a:tc>
                <a:tc>
                  <a:txBody>
                    <a:bodyPr/>
                    <a:lstStyle/>
                    <a:p>
                      <a:pPr algn="ctr" fontAlgn="ctr"/>
                      <a:r>
                        <a:rPr lang="it-IT" sz="800" b="0" i="0" u="none" strike="noStrike">
                          <a:solidFill>
                            <a:srgbClr val="000000"/>
                          </a:solidFill>
                          <a:effectLst/>
                          <a:latin typeface="Calibri" panose="020F0502020204030204" pitchFamily="34" charset="0"/>
                        </a:rPr>
                        <a:t>33%</a:t>
                      </a:r>
                    </a:p>
                  </a:txBody>
                  <a:tcPr marL="4502" marR="4502" marT="4502" marB="0" anchor="ctr">
                    <a:lnL>
                      <a:noFill/>
                    </a:lnL>
                    <a:lnR>
                      <a:noFill/>
                    </a:lnR>
                    <a:lnT>
                      <a:noFill/>
                    </a:lnT>
                    <a:lnB>
                      <a:noFill/>
                    </a:lnB>
                    <a:solidFill>
                      <a:srgbClr val="FCE4D6"/>
                    </a:solidFill>
                  </a:tcPr>
                </a:tc>
                <a:extLst>
                  <a:ext uri="{0D108BD9-81ED-4DB2-BD59-A6C34878D82A}">
                    <a16:rowId xmlns:a16="http://schemas.microsoft.com/office/drawing/2014/main" val="2323703402"/>
                  </a:ext>
                </a:extLst>
              </a:tr>
            </a:tbl>
          </a:graphicData>
        </a:graphic>
      </p:graphicFrame>
      <p:graphicFrame>
        <p:nvGraphicFramePr>
          <p:cNvPr id="9" name="Chart 3">
            <a:extLst>
              <a:ext uri="{FF2B5EF4-FFF2-40B4-BE49-F238E27FC236}">
                <a16:creationId xmlns:a16="http://schemas.microsoft.com/office/drawing/2014/main" id="{64FDB1F2-3180-489E-95DC-143EAEDFDD47}"/>
              </a:ext>
            </a:extLst>
          </p:cNvPr>
          <p:cNvGraphicFramePr>
            <a:graphicFrameLocks/>
          </p:cNvGraphicFramePr>
          <p:nvPr>
            <p:extLst>
              <p:ext uri="{D42A27DB-BD31-4B8C-83A1-F6EECF244321}">
                <p14:modId xmlns:p14="http://schemas.microsoft.com/office/powerpoint/2010/main" val="3309635107"/>
              </p:ext>
            </p:extLst>
          </p:nvPr>
        </p:nvGraphicFramePr>
        <p:xfrm>
          <a:off x="1210734" y="4112878"/>
          <a:ext cx="4443333" cy="21534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4">
            <a:extLst>
              <a:ext uri="{FF2B5EF4-FFF2-40B4-BE49-F238E27FC236}">
                <a16:creationId xmlns:a16="http://schemas.microsoft.com/office/drawing/2014/main" id="{59BA40E8-6C10-4DBF-949C-FC6A97A8B1D2}"/>
              </a:ext>
            </a:extLst>
          </p:cNvPr>
          <p:cNvGraphicFramePr>
            <a:graphicFrameLocks/>
          </p:cNvGraphicFramePr>
          <p:nvPr>
            <p:extLst>
              <p:ext uri="{D42A27DB-BD31-4B8C-83A1-F6EECF244321}">
                <p14:modId xmlns:p14="http://schemas.microsoft.com/office/powerpoint/2010/main" val="2632755406"/>
              </p:ext>
            </p:extLst>
          </p:nvPr>
        </p:nvGraphicFramePr>
        <p:xfrm>
          <a:off x="6180667" y="4284133"/>
          <a:ext cx="4102100" cy="2035748"/>
        </p:xfrm>
        <a:graphic>
          <a:graphicData uri="http://schemas.openxmlformats.org/drawingml/2006/chart">
            <c:chart xmlns:c="http://schemas.openxmlformats.org/drawingml/2006/chart" xmlns:r="http://schemas.openxmlformats.org/officeDocument/2006/relationships" r:id="rId3"/>
          </a:graphicData>
        </a:graphic>
      </p:graphicFrame>
      <p:sp>
        <p:nvSpPr>
          <p:cNvPr id="3" name="Oval 2">
            <a:extLst>
              <a:ext uri="{FF2B5EF4-FFF2-40B4-BE49-F238E27FC236}">
                <a16:creationId xmlns:a16="http://schemas.microsoft.com/office/drawing/2014/main" id="{95510D5D-113A-46D1-8E01-5E4C25187E61}"/>
              </a:ext>
            </a:extLst>
          </p:cNvPr>
          <p:cNvSpPr/>
          <p:nvPr/>
        </p:nvSpPr>
        <p:spPr>
          <a:xfrm>
            <a:off x="9849620" y="3905578"/>
            <a:ext cx="343562" cy="273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303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6F3407-70D0-4D4B-8123-C93DC5F07B86}"/>
              </a:ext>
            </a:extLst>
          </p:cNvPr>
          <p:cNvSpPr>
            <a:spLocks noGrp="1"/>
          </p:cNvSpPr>
          <p:nvPr>
            <p:ph type="title"/>
          </p:nvPr>
        </p:nvSpPr>
        <p:spPr/>
        <p:txBody>
          <a:bodyPr/>
          <a:lstStyle/>
          <a:p>
            <a:r>
              <a:rPr lang="it-IT"/>
              <a:t>X86 TCO </a:t>
            </a:r>
            <a:r>
              <a:rPr lang="it-IT" err="1"/>
              <a:t>Assumptions</a:t>
            </a:r>
            <a:endParaRPr lang="it-IT"/>
          </a:p>
        </p:txBody>
      </p:sp>
      <p:pic>
        <p:nvPicPr>
          <p:cNvPr id="4" name="Picture 4" descr="Server rack Dell PowerEdge R640: server | Dell Italia">
            <a:extLst>
              <a:ext uri="{FF2B5EF4-FFF2-40B4-BE49-F238E27FC236}">
                <a16:creationId xmlns:a16="http://schemas.microsoft.com/office/drawing/2014/main" id="{8D21B979-6311-498D-BA12-72D3C837AD8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5391" r="95000">
                        <a14:foregroundMark x1="8516" y1="52639" x2="8516" y2="52639"/>
                        <a14:foregroundMark x1="21875" y1="49306" x2="21875" y2="49306"/>
                        <a14:foregroundMark x1="29141" y1="48750" x2="29141" y2="48750"/>
                        <a14:foregroundMark x1="46016" y1="33889" x2="46016" y2="33889"/>
                        <a14:foregroundMark x1="44688" y1="33889" x2="44688" y2="33889"/>
                        <a14:foregroundMark x1="45625" y1="34167" x2="45625" y2="34167"/>
                        <a14:foregroundMark x1="47031" y1="34167" x2="47031" y2="34167"/>
                        <a14:foregroundMark x1="95000" y1="37222" x2="95000" y2="37222"/>
                        <a14:foregroundMark x1="5391" y1="51389" x2="5391" y2="51389"/>
                      </a14:backgroundRemoval>
                    </a14:imgEffect>
                  </a14:imgLayer>
                </a14:imgProps>
              </a:ext>
              <a:ext uri="{28A0092B-C50C-407E-A947-70E740481C1C}">
                <a14:useLocalDpi xmlns:a14="http://schemas.microsoft.com/office/drawing/2010/main" val="0"/>
              </a:ext>
            </a:extLst>
          </a:blip>
          <a:srcRect/>
          <a:stretch>
            <a:fillRect/>
          </a:stretch>
        </p:blipFill>
        <p:spPr bwMode="auto">
          <a:xfrm>
            <a:off x="7121907" y="1613085"/>
            <a:ext cx="4397636" cy="247367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6460459F-6494-47C7-997A-B55857EFAF45}"/>
                  </a:ext>
                </a:extLst>
              </p:cNvPr>
              <p:cNvSpPr txBox="1"/>
              <p:nvPr/>
            </p:nvSpPr>
            <p:spPr>
              <a:xfrm>
                <a:off x="1181746" y="1778432"/>
                <a:ext cx="9973934" cy="4616648"/>
              </a:xfrm>
              <a:prstGeom prst="rect">
                <a:avLst/>
              </a:prstGeom>
              <a:noFill/>
            </p:spPr>
            <p:txBody>
              <a:bodyPr wrap="square" rtlCol="0">
                <a:spAutoFit/>
              </a:bodyPr>
              <a:lstStyle/>
              <a:p>
                <a:pPr marL="342900" indent="-342900">
                  <a:buFont typeface="Courier New" panose="02070309020205020404" pitchFamily="49" charset="0"/>
                  <a:buChar char="o"/>
                </a:pPr>
                <a:r>
                  <a:rPr lang="it-IT" sz="1400"/>
                  <a:t>Hardware</a:t>
                </a:r>
              </a:p>
              <a:p>
                <a:pPr marL="742950" lvl="1" indent="-285750">
                  <a:buFont typeface="Arial" panose="020B0604020202020204" pitchFamily="34" charset="0"/>
                  <a:buChar char="•"/>
                </a:pPr>
                <a:r>
                  <a:rPr lang="it-IT" sz="1400"/>
                  <a:t>Dell R640 (1U) 2x Xeon Gold 6252N 24 Core 2.3 GHz, 12x 16GB RAM</a:t>
                </a:r>
              </a:p>
              <a:p>
                <a:pPr marL="742950" lvl="1" indent="-285750">
                  <a:buFont typeface="Arial" panose="020B0604020202020204" pitchFamily="34" charset="0"/>
                  <a:buChar char="•"/>
                </a:pPr>
                <a:r>
                  <a:rPr lang="it-IT" sz="1400" err="1"/>
                  <a:t>Acquisition</a:t>
                </a:r>
                <a:r>
                  <a:rPr lang="it-IT" sz="1400"/>
                  <a:t> Cost 17,139€ with 3 </a:t>
                </a:r>
                <a:r>
                  <a:rPr lang="it-IT" sz="1400" err="1"/>
                  <a:t>years</a:t>
                </a:r>
                <a:r>
                  <a:rPr lang="it-IT" sz="1400"/>
                  <a:t> Support</a:t>
                </a:r>
              </a:p>
              <a:p>
                <a:pPr marL="742950" lvl="1" indent="-285750">
                  <a:buFont typeface="Arial" panose="020B0604020202020204" pitchFamily="34" charset="0"/>
                  <a:buChar char="•"/>
                </a:pPr>
                <a:r>
                  <a:rPr lang="it-IT" sz="1400"/>
                  <a:t>Support for following </a:t>
                </a:r>
                <a:r>
                  <a:rPr lang="it-IT" sz="1400" err="1"/>
                  <a:t>years</a:t>
                </a:r>
                <a:r>
                  <a:rPr lang="it-IT" sz="1400"/>
                  <a:t> 20% of </a:t>
                </a:r>
                <a:r>
                  <a:rPr lang="it-IT" sz="1400" err="1"/>
                  <a:t>purchase</a:t>
                </a:r>
                <a:r>
                  <a:rPr lang="it-IT" sz="1400"/>
                  <a:t> price</a:t>
                </a:r>
              </a:p>
              <a:p>
                <a:pPr marL="342900" indent="-342900">
                  <a:buFont typeface="Courier New" panose="02070309020205020404" pitchFamily="49" charset="0"/>
                  <a:buChar char="o"/>
                </a:pPr>
                <a:r>
                  <a:rPr lang="it-IT" sz="1400"/>
                  <a:t>Software</a:t>
                </a:r>
              </a:p>
              <a:p>
                <a:pPr marL="800100" lvl="1" indent="-342900">
                  <a:buFont typeface="Arial" panose="020B0604020202020204" pitchFamily="34" charset="0"/>
                  <a:buChar char="•"/>
                </a:pPr>
                <a:r>
                  <a:rPr lang="it-IT" sz="1400"/>
                  <a:t>OS: 2,000€ </a:t>
                </a:r>
                <a:r>
                  <a:rPr lang="it-IT" sz="1400" err="1"/>
                  <a:t>year</a:t>
                </a:r>
                <a:r>
                  <a:rPr lang="it-IT" sz="1400"/>
                  <a:t>, 20% discount</a:t>
                </a:r>
              </a:p>
              <a:p>
                <a:pPr marL="800100" lvl="1" indent="-342900">
                  <a:buFont typeface="Arial" panose="020B0604020202020204" pitchFamily="34" charset="0"/>
                  <a:buChar char="•"/>
                </a:pPr>
                <a:r>
                  <a:rPr lang="it-IT" sz="1400"/>
                  <a:t>VM: </a:t>
                </a:r>
                <a:r>
                  <a:rPr lang="it-IT" sz="1400" err="1"/>
                  <a:t>license</a:t>
                </a:r>
                <a:r>
                  <a:rPr lang="it-IT" sz="1400"/>
                  <a:t> 5000€/socket, 1000€/socket </a:t>
                </a:r>
                <a:r>
                  <a:rPr lang="it-IT" sz="1400" err="1"/>
                  <a:t>yearly</a:t>
                </a:r>
                <a:r>
                  <a:rPr lang="it-IT" sz="1400"/>
                  <a:t> support</a:t>
                </a:r>
              </a:p>
              <a:p>
                <a:pPr marL="800100" lvl="1" indent="-342900">
                  <a:buFont typeface="Arial" panose="020B0604020202020204" pitchFamily="34" charset="0"/>
                  <a:buChar char="•"/>
                </a:pPr>
                <a:r>
                  <a:rPr lang="it-IT" sz="1400"/>
                  <a:t>Application Server: IBM </a:t>
                </a:r>
                <a:r>
                  <a:rPr lang="it-IT" sz="1400" err="1"/>
                  <a:t>WebSphere</a:t>
                </a:r>
                <a:r>
                  <a:rPr lang="it-IT" sz="1400"/>
                  <a:t> 47€/PVU, 20% </a:t>
                </a:r>
                <a:r>
                  <a:rPr lang="it-IT" sz="1400" err="1"/>
                  <a:t>maint</a:t>
                </a:r>
                <a:r>
                  <a:rPr lang="it-IT" sz="1400"/>
                  <a:t> of pp,</a:t>
                </a:r>
              </a:p>
              <a:p>
                <a:pPr lvl="1"/>
                <a:r>
                  <a:rPr lang="it-IT" sz="1400"/>
                  <a:t>	75% discount (70PVU per core)</a:t>
                </a:r>
              </a:p>
              <a:p>
                <a:pPr marL="800100" lvl="1" indent="-342900">
                  <a:buFont typeface="Arial" panose="020B0604020202020204" pitchFamily="34" charset="0"/>
                  <a:buChar char="•"/>
                </a:pPr>
                <a:r>
                  <a:rPr lang="it-IT" sz="1400"/>
                  <a:t>DB: Oracle </a:t>
                </a:r>
                <a:r>
                  <a:rPr lang="it-IT" sz="1400" err="1"/>
                  <a:t>NoSQL</a:t>
                </a:r>
                <a:r>
                  <a:rPr lang="it-IT" sz="1400"/>
                  <a:t> EE 8,457€/core, 75% discount, 20% </a:t>
                </a:r>
                <a:r>
                  <a:rPr lang="it-IT" sz="1400" err="1"/>
                  <a:t>maint</a:t>
                </a:r>
                <a:r>
                  <a:rPr lang="it-IT" sz="1400"/>
                  <a:t> of pp (Oracle processor </a:t>
                </a:r>
                <a:r>
                  <a:rPr lang="it-IT" sz="1400" err="1"/>
                  <a:t>factor</a:t>
                </a:r>
                <a:r>
                  <a:rPr lang="it-IT" sz="1400"/>
                  <a:t> 0.5)</a:t>
                </a:r>
              </a:p>
              <a:p>
                <a:pPr marL="800100" lvl="1" indent="-342900">
                  <a:buFont typeface="Arial" panose="020B0604020202020204" pitchFamily="34" charset="0"/>
                  <a:buChar char="•"/>
                </a:pPr>
                <a:r>
                  <a:rPr lang="it-IT" sz="1400"/>
                  <a:t>Data Replication Tools: </a:t>
                </a:r>
                <a:r>
                  <a:rPr lang="it-IT" sz="1400" err="1"/>
                  <a:t>included</a:t>
                </a:r>
                <a:r>
                  <a:rPr lang="it-IT" sz="1400"/>
                  <a:t> in DB</a:t>
                </a:r>
              </a:p>
              <a:p>
                <a:pPr marL="800100" lvl="1" indent="-342900">
                  <a:buFont typeface="Arial" panose="020B0604020202020204" pitchFamily="34" charset="0"/>
                  <a:buChar char="•"/>
                </a:pPr>
                <a:r>
                  <a:rPr lang="it-IT" sz="1400"/>
                  <a:t>Monitoring Tools: 5,000€/server, 40% disc ,20% </a:t>
                </a:r>
                <a:r>
                  <a:rPr lang="it-IT" sz="1400" err="1"/>
                  <a:t>maint</a:t>
                </a:r>
                <a:r>
                  <a:rPr lang="it-IT" sz="1400"/>
                  <a:t> of pp</a:t>
                </a:r>
              </a:p>
              <a:p>
                <a:pPr marL="800100" lvl="1" indent="-342900">
                  <a:buFont typeface="Arial" panose="020B0604020202020204" pitchFamily="34" charset="0"/>
                  <a:buChar char="•"/>
                </a:pPr>
                <a:r>
                  <a:rPr lang="it-IT" sz="1400"/>
                  <a:t>Security Tools: 5,000€/server, 40% disc, 20% </a:t>
                </a:r>
                <a:r>
                  <a:rPr lang="it-IT" sz="1400" err="1"/>
                  <a:t>maint</a:t>
                </a:r>
                <a:r>
                  <a:rPr lang="it-IT" sz="1400"/>
                  <a:t> of pp</a:t>
                </a:r>
              </a:p>
              <a:p>
                <a:pPr marL="342900" indent="-342900">
                  <a:buFont typeface="Courier New" panose="02070309020205020404" pitchFamily="49" charset="0"/>
                  <a:buChar char="o"/>
                </a:pPr>
                <a:r>
                  <a:rPr lang="it-IT" sz="1400"/>
                  <a:t>Network</a:t>
                </a:r>
              </a:p>
              <a:p>
                <a:pPr marL="800100" lvl="1" indent="-342900">
                  <a:buFont typeface="Arial" panose="020B0604020202020204" pitchFamily="34" charset="0"/>
                  <a:buChar char="•"/>
                </a:pPr>
                <a:r>
                  <a:rPr lang="it-IT" sz="1400"/>
                  <a:t>7K€ per Server, 30% discount, </a:t>
                </a:r>
                <a:r>
                  <a:rPr lang="it-IT" sz="1400" err="1"/>
                  <a:t>maint</a:t>
                </a:r>
                <a:r>
                  <a:rPr lang="it-IT" sz="1400"/>
                  <a:t> 10% of </a:t>
                </a:r>
                <a:r>
                  <a:rPr lang="it-IT" sz="1400" err="1"/>
                  <a:t>purchase</a:t>
                </a:r>
                <a:r>
                  <a:rPr lang="it-IT" sz="1400"/>
                  <a:t> price from y2</a:t>
                </a:r>
              </a:p>
              <a:p>
                <a:pPr marL="342900" indent="-342900">
                  <a:buFont typeface="Courier New" panose="02070309020205020404" pitchFamily="49" charset="0"/>
                  <a:buChar char="o"/>
                </a:pPr>
                <a:r>
                  <a:rPr lang="it-IT" sz="1400"/>
                  <a:t>People</a:t>
                </a:r>
              </a:p>
              <a:p>
                <a:pPr marL="800100" lvl="1" indent="-342900">
                  <a:buFont typeface="Arial" panose="020B0604020202020204" pitchFamily="34" charset="0"/>
                  <a:buChar char="•"/>
                </a:pPr>
                <a:r>
                  <a:rPr lang="it-IT" sz="1400"/>
                  <a:t>One FTE covers 30 servers, </a:t>
                </a:r>
                <a:r>
                  <a:rPr lang="it-IT" sz="1400" err="1"/>
                  <a:t>average</a:t>
                </a:r>
                <a:r>
                  <a:rPr lang="it-IT" sz="1400"/>
                  <a:t> </a:t>
                </a:r>
                <a:r>
                  <a:rPr lang="it-IT" sz="1400" err="1"/>
                  <a:t>fully</a:t>
                </a:r>
                <a:r>
                  <a:rPr lang="it-IT" sz="1400"/>
                  <a:t> </a:t>
                </a:r>
                <a:r>
                  <a:rPr lang="it-IT" sz="1400" err="1"/>
                  <a:t>loaded</a:t>
                </a:r>
                <a:r>
                  <a:rPr lang="it-IT" sz="1400"/>
                  <a:t> cost 100K€ per </a:t>
                </a:r>
                <a:r>
                  <a:rPr lang="it-IT" sz="1400" err="1"/>
                  <a:t>year</a:t>
                </a:r>
                <a:endParaRPr lang="it-IT" sz="1400"/>
              </a:p>
              <a:p>
                <a:pPr marL="342900" indent="-342900">
                  <a:buFont typeface="Courier New" panose="02070309020205020404" pitchFamily="49" charset="0"/>
                  <a:buChar char="o"/>
                </a:pPr>
                <a:r>
                  <a:rPr lang="it-IT" sz="1400"/>
                  <a:t>Space &amp; </a:t>
                </a:r>
                <a:r>
                  <a:rPr lang="it-IT" sz="1400" err="1"/>
                  <a:t>Electricity</a:t>
                </a:r>
                <a:endParaRPr lang="it-IT" sz="1400"/>
              </a:p>
              <a:p>
                <a:pPr marL="800100" lvl="1" indent="-342900">
                  <a:buFont typeface="Arial" panose="020B0604020202020204" pitchFamily="34" charset="0"/>
                  <a:buChar char="•"/>
                </a:pPr>
                <a:r>
                  <a:rPr lang="it-IT" sz="1400" err="1"/>
                  <a:t>Fully</a:t>
                </a:r>
                <a:r>
                  <a:rPr lang="it-IT" sz="1400"/>
                  <a:t> </a:t>
                </a:r>
                <a:r>
                  <a:rPr lang="it-IT" sz="1400" err="1"/>
                  <a:t>loaded</a:t>
                </a:r>
                <a:r>
                  <a:rPr lang="it-IT" sz="1400"/>
                  <a:t> cost of </a:t>
                </a:r>
                <a14:m>
                  <m:oMath xmlns:m="http://schemas.openxmlformats.org/officeDocument/2006/math">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𝑚</m:t>
                        </m:r>
                      </m:e>
                      <m:sup>
                        <m:r>
                          <a:rPr lang="it-IT" sz="1400" b="0" i="1" smtClean="0">
                            <a:latin typeface="Cambria Math" panose="02040503050406030204" pitchFamily="18" charset="0"/>
                          </a:rPr>
                          <m:t>2</m:t>
                        </m:r>
                      </m:sup>
                    </m:sSup>
                    <m:r>
                      <a:rPr lang="it-IT" sz="1400" b="0" i="0" smtClean="0">
                        <a:latin typeface="Cambria Math" panose="02040503050406030204" pitchFamily="18" charset="0"/>
                      </a:rPr>
                      <m:t>2,800€, </m:t>
                    </m:r>
                    <m:r>
                      <m:rPr>
                        <m:sty m:val="p"/>
                      </m:rPr>
                      <a:rPr lang="it-IT" sz="1400" b="0" i="0" smtClean="0">
                        <a:latin typeface="Cambria Math" panose="02040503050406030204" pitchFamily="18" charset="0"/>
                      </a:rPr>
                      <m:t>kWh</m:t>
                    </m:r>
                    <m:r>
                      <a:rPr lang="it-IT" sz="1400" b="0" i="0" smtClean="0">
                        <a:latin typeface="Cambria Math" panose="02040503050406030204" pitchFamily="18" charset="0"/>
                      </a:rPr>
                      <m:t>=0.10€</m:t>
                    </m:r>
                  </m:oMath>
                </a14:m>
                <a:endParaRPr lang="it-IT" sz="1400" b="0"/>
              </a:p>
              <a:p>
                <a:pPr marL="800100" lvl="1" indent="-342900">
                  <a:buFont typeface="Arial" panose="020B0604020202020204" pitchFamily="34" charset="0"/>
                  <a:buChar char="•"/>
                </a:pPr>
                <a:endParaRPr lang="it-IT" sz="1400"/>
              </a:p>
              <a:p>
                <a:pPr marL="800100" lvl="1" indent="-342900">
                  <a:buFont typeface="Arial" panose="020B0604020202020204" pitchFamily="34" charset="0"/>
                  <a:buChar char="•"/>
                </a:pPr>
                <a:endParaRPr lang="it-IT" sz="1400"/>
              </a:p>
            </p:txBody>
          </p:sp>
        </mc:Choice>
        <mc:Fallback xmlns="">
          <p:sp>
            <p:nvSpPr>
              <p:cNvPr id="5" name="CasellaDiTesto 4">
                <a:extLst>
                  <a:ext uri="{FF2B5EF4-FFF2-40B4-BE49-F238E27FC236}">
                    <a16:creationId xmlns:a16="http://schemas.microsoft.com/office/drawing/2014/main" id="{6460459F-6494-47C7-997A-B55857EFAF45}"/>
                  </a:ext>
                </a:extLst>
              </p:cNvPr>
              <p:cNvSpPr txBox="1">
                <a:spLocks noRot="1" noChangeAspect="1" noMove="1" noResize="1" noEditPoints="1" noAdjustHandles="1" noChangeArrowheads="1" noChangeShapeType="1" noTextEdit="1"/>
              </p:cNvSpPr>
              <p:nvPr/>
            </p:nvSpPr>
            <p:spPr>
              <a:xfrm>
                <a:off x="1181746" y="1778432"/>
                <a:ext cx="9973934" cy="4616648"/>
              </a:xfrm>
              <a:prstGeom prst="rect">
                <a:avLst/>
              </a:prstGeom>
              <a:blipFill>
                <a:blip r:embed="rId4"/>
                <a:stretch>
                  <a:fillRect l="-122" t="-264"/>
                </a:stretch>
              </a:blipFill>
            </p:spPr>
            <p:txBody>
              <a:bodyPr/>
              <a:lstStyle/>
              <a:p>
                <a:r>
                  <a:rPr lang="en-US">
                    <a:noFill/>
                  </a:rPr>
                  <a:t> </a:t>
                </a:r>
              </a:p>
            </p:txBody>
          </p:sp>
        </mc:Fallback>
      </mc:AlternateContent>
    </p:spTree>
    <p:extLst>
      <p:ext uri="{BB962C8B-B14F-4D97-AF65-F5344CB8AC3E}">
        <p14:creationId xmlns:p14="http://schemas.microsoft.com/office/powerpoint/2010/main" val="68477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47D83F-D6F8-4B0B-A719-67458366BF52}"/>
              </a:ext>
            </a:extLst>
          </p:cNvPr>
          <p:cNvSpPr>
            <a:spLocks noGrp="1"/>
          </p:cNvSpPr>
          <p:nvPr>
            <p:ph type="title"/>
          </p:nvPr>
        </p:nvSpPr>
        <p:spPr/>
        <p:txBody>
          <a:bodyPr/>
          <a:lstStyle/>
          <a:p>
            <a:r>
              <a:rPr lang="it-IT" err="1"/>
              <a:t>LinuxONE</a:t>
            </a:r>
            <a:r>
              <a:rPr lang="it-IT"/>
              <a:t> TCO </a:t>
            </a:r>
            <a:r>
              <a:rPr lang="it-IT" err="1"/>
              <a:t>Assumptions</a:t>
            </a:r>
            <a:endParaRPr lang="it-IT"/>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1FC9E29-D48D-4DCA-BC83-DF92042553E1}"/>
                  </a:ext>
                </a:extLst>
              </p:cNvPr>
              <p:cNvSpPr txBox="1"/>
              <p:nvPr/>
            </p:nvSpPr>
            <p:spPr>
              <a:xfrm>
                <a:off x="1181746" y="1778432"/>
                <a:ext cx="9973934" cy="4616648"/>
              </a:xfrm>
              <a:prstGeom prst="rect">
                <a:avLst/>
              </a:prstGeom>
              <a:noFill/>
            </p:spPr>
            <p:txBody>
              <a:bodyPr wrap="square" rtlCol="0">
                <a:spAutoFit/>
              </a:bodyPr>
              <a:lstStyle/>
              <a:p>
                <a:pPr marL="342900" indent="-342900">
                  <a:buFont typeface="Courier New" panose="02070309020205020404" pitchFamily="49" charset="0"/>
                  <a:buChar char="o"/>
                </a:pPr>
                <a:r>
                  <a:rPr lang="it-IT" sz="1400"/>
                  <a:t>Hardware</a:t>
                </a:r>
              </a:p>
              <a:p>
                <a:pPr marL="742950" lvl="1" indent="-285750">
                  <a:buFont typeface="Arial" panose="020B0604020202020204" pitchFamily="34" charset="0"/>
                  <a:buChar char="•"/>
                </a:pPr>
                <a:r>
                  <a:rPr lang="it-IT" sz="1400" err="1"/>
                  <a:t>LinuxONE</a:t>
                </a:r>
                <a:endParaRPr lang="it-IT" sz="1400"/>
              </a:p>
              <a:p>
                <a:pPr marL="742950" lvl="1" indent="-285750">
                  <a:buFont typeface="Arial" panose="020B0604020202020204" pitchFamily="34" charset="0"/>
                  <a:buChar char="•"/>
                </a:pPr>
                <a:r>
                  <a:rPr lang="it-IT" sz="1400" err="1"/>
                  <a:t>Acquisition</a:t>
                </a:r>
                <a:r>
                  <a:rPr lang="it-IT" sz="1400"/>
                  <a:t> Cost 770K€ with 3 </a:t>
                </a:r>
                <a:r>
                  <a:rPr lang="it-IT" sz="1400" err="1"/>
                  <a:t>years</a:t>
                </a:r>
                <a:r>
                  <a:rPr lang="it-IT" sz="1400"/>
                  <a:t> Support</a:t>
                </a:r>
              </a:p>
              <a:p>
                <a:pPr marL="742950" lvl="1" indent="-285750">
                  <a:buFont typeface="Arial" panose="020B0604020202020204" pitchFamily="34" charset="0"/>
                  <a:buChar char="•"/>
                </a:pPr>
                <a:r>
                  <a:rPr lang="it-IT" sz="1400"/>
                  <a:t>Support for following </a:t>
                </a:r>
                <a:r>
                  <a:rPr lang="it-IT" sz="1400" err="1"/>
                  <a:t>years</a:t>
                </a:r>
                <a:r>
                  <a:rPr lang="it-IT" sz="1400"/>
                  <a:t> 10% of </a:t>
                </a:r>
                <a:r>
                  <a:rPr lang="it-IT" sz="1400" err="1"/>
                  <a:t>purchase</a:t>
                </a:r>
                <a:r>
                  <a:rPr lang="it-IT" sz="1400"/>
                  <a:t> price</a:t>
                </a:r>
              </a:p>
              <a:p>
                <a:pPr marL="342900" indent="-342900">
                  <a:buFont typeface="Courier New" panose="02070309020205020404" pitchFamily="49" charset="0"/>
                  <a:buChar char="o"/>
                </a:pPr>
                <a:r>
                  <a:rPr lang="it-IT" sz="1400"/>
                  <a:t>Software</a:t>
                </a:r>
              </a:p>
              <a:p>
                <a:pPr marL="800100" lvl="1" indent="-342900">
                  <a:buFont typeface="Arial" panose="020B0604020202020204" pitchFamily="34" charset="0"/>
                  <a:buChar char="•"/>
                </a:pPr>
                <a:r>
                  <a:rPr lang="it-IT" sz="1400"/>
                  <a:t>OS: 6,000€ </a:t>
                </a:r>
                <a:r>
                  <a:rPr lang="it-IT" sz="1400" err="1"/>
                  <a:t>year</a:t>
                </a:r>
                <a:r>
                  <a:rPr lang="it-IT" sz="1400"/>
                  <a:t>, 20% discount</a:t>
                </a:r>
              </a:p>
              <a:p>
                <a:pPr marL="800100" lvl="1" indent="-342900">
                  <a:buFont typeface="Arial" panose="020B0604020202020204" pitchFamily="34" charset="0"/>
                  <a:buChar char="•"/>
                </a:pPr>
                <a:r>
                  <a:rPr lang="it-IT" sz="1400"/>
                  <a:t>VM: </a:t>
                </a:r>
                <a:r>
                  <a:rPr lang="it-IT" sz="1400" err="1"/>
                  <a:t>included</a:t>
                </a:r>
                <a:r>
                  <a:rPr lang="it-IT" sz="1400"/>
                  <a:t> in HW</a:t>
                </a:r>
              </a:p>
              <a:p>
                <a:pPr marL="800100" lvl="1" indent="-342900">
                  <a:buFont typeface="Arial" panose="020B0604020202020204" pitchFamily="34" charset="0"/>
                  <a:buChar char="•"/>
                </a:pPr>
                <a:r>
                  <a:rPr lang="it-IT" sz="1400"/>
                  <a:t>Application Server: IBM </a:t>
                </a:r>
                <a:r>
                  <a:rPr lang="it-IT" sz="1400" err="1"/>
                  <a:t>WebSphere</a:t>
                </a:r>
                <a:r>
                  <a:rPr lang="it-IT" sz="1400"/>
                  <a:t> 47€/PVU, 20% </a:t>
                </a:r>
                <a:r>
                  <a:rPr lang="it-IT" sz="1400" err="1"/>
                  <a:t>maint</a:t>
                </a:r>
                <a:r>
                  <a:rPr lang="it-IT" sz="1400"/>
                  <a:t> of pp,</a:t>
                </a:r>
              </a:p>
              <a:p>
                <a:pPr lvl="1"/>
                <a:r>
                  <a:rPr lang="it-IT" sz="1400"/>
                  <a:t>	75% discount (120PVU per core)</a:t>
                </a:r>
              </a:p>
              <a:p>
                <a:pPr marL="800100" lvl="1" indent="-342900">
                  <a:buFont typeface="Arial" panose="020B0604020202020204" pitchFamily="34" charset="0"/>
                  <a:buChar char="•"/>
                </a:pPr>
                <a:r>
                  <a:rPr lang="it-IT" sz="1400"/>
                  <a:t>DB: Oracle </a:t>
                </a:r>
                <a:r>
                  <a:rPr lang="it-IT" sz="1400" err="1"/>
                  <a:t>NoSQL</a:t>
                </a:r>
                <a:r>
                  <a:rPr lang="it-IT" sz="1400"/>
                  <a:t> EE 8,457€/core, 75% discount, 20% </a:t>
                </a:r>
                <a:r>
                  <a:rPr lang="it-IT" sz="1400" err="1"/>
                  <a:t>maint</a:t>
                </a:r>
                <a:r>
                  <a:rPr lang="it-IT" sz="1400"/>
                  <a:t> of pp (Oracle processor </a:t>
                </a:r>
                <a:r>
                  <a:rPr lang="it-IT" sz="1400" err="1"/>
                  <a:t>factor</a:t>
                </a:r>
                <a:r>
                  <a:rPr lang="it-IT" sz="1400"/>
                  <a:t> 1)</a:t>
                </a:r>
              </a:p>
              <a:p>
                <a:pPr marL="800100" lvl="1" indent="-342900">
                  <a:buFont typeface="Arial" panose="020B0604020202020204" pitchFamily="34" charset="0"/>
                  <a:buChar char="•"/>
                </a:pPr>
                <a:r>
                  <a:rPr lang="it-IT" sz="1400"/>
                  <a:t>Data Replication Tools: </a:t>
                </a:r>
                <a:r>
                  <a:rPr lang="it-IT" sz="1400" err="1"/>
                  <a:t>included</a:t>
                </a:r>
                <a:r>
                  <a:rPr lang="it-IT" sz="1400"/>
                  <a:t> in DB</a:t>
                </a:r>
              </a:p>
              <a:p>
                <a:pPr marL="800100" lvl="1" indent="-342900">
                  <a:buFont typeface="Arial" panose="020B0604020202020204" pitchFamily="34" charset="0"/>
                  <a:buChar char="•"/>
                </a:pPr>
                <a:r>
                  <a:rPr lang="it-IT" sz="1400"/>
                  <a:t>Monitoring Tools: 5,000€/server, 40% disc ,20% </a:t>
                </a:r>
                <a:r>
                  <a:rPr lang="it-IT" sz="1400" err="1"/>
                  <a:t>maint</a:t>
                </a:r>
                <a:r>
                  <a:rPr lang="it-IT" sz="1400"/>
                  <a:t> of pp</a:t>
                </a:r>
              </a:p>
              <a:p>
                <a:pPr marL="800100" lvl="1" indent="-342900">
                  <a:buFont typeface="Arial" panose="020B0604020202020204" pitchFamily="34" charset="0"/>
                  <a:buChar char="•"/>
                </a:pPr>
                <a:r>
                  <a:rPr lang="it-IT" sz="1400"/>
                  <a:t>Security Tools: 5,000€/server, 40% disc, 20% </a:t>
                </a:r>
                <a:r>
                  <a:rPr lang="it-IT" sz="1400" err="1"/>
                  <a:t>maint</a:t>
                </a:r>
                <a:r>
                  <a:rPr lang="it-IT" sz="1400"/>
                  <a:t> of pp</a:t>
                </a:r>
              </a:p>
              <a:p>
                <a:pPr marL="342900" indent="-342900">
                  <a:buFont typeface="Courier New" panose="02070309020205020404" pitchFamily="49" charset="0"/>
                  <a:buChar char="o"/>
                </a:pPr>
                <a:r>
                  <a:rPr lang="it-IT" sz="1400"/>
                  <a:t>Network</a:t>
                </a:r>
              </a:p>
              <a:p>
                <a:pPr marL="800100" lvl="1" indent="-342900">
                  <a:buFont typeface="Arial" panose="020B0604020202020204" pitchFamily="34" charset="0"/>
                  <a:buChar char="•"/>
                </a:pPr>
                <a:r>
                  <a:rPr lang="it-IT" sz="1400"/>
                  <a:t>14K€ per Server, 30% discount, </a:t>
                </a:r>
                <a:r>
                  <a:rPr lang="it-IT" sz="1400" err="1"/>
                  <a:t>maint</a:t>
                </a:r>
                <a:r>
                  <a:rPr lang="it-IT" sz="1400"/>
                  <a:t> 10% of </a:t>
                </a:r>
                <a:r>
                  <a:rPr lang="it-IT" sz="1400" err="1"/>
                  <a:t>purchase</a:t>
                </a:r>
                <a:r>
                  <a:rPr lang="it-IT" sz="1400"/>
                  <a:t> price from y2</a:t>
                </a:r>
              </a:p>
              <a:p>
                <a:pPr marL="342900" indent="-342900">
                  <a:buFont typeface="Courier New" panose="02070309020205020404" pitchFamily="49" charset="0"/>
                  <a:buChar char="o"/>
                </a:pPr>
                <a:r>
                  <a:rPr lang="it-IT" sz="1400"/>
                  <a:t>People</a:t>
                </a:r>
              </a:p>
              <a:p>
                <a:pPr marL="800100" lvl="1" indent="-342900">
                  <a:buFont typeface="Arial" panose="020B0604020202020204" pitchFamily="34" charset="0"/>
                  <a:buChar char="•"/>
                </a:pPr>
                <a:r>
                  <a:rPr lang="it-IT" sz="1400"/>
                  <a:t>One FTE covers 10 servers, </a:t>
                </a:r>
                <a:r>
                  <a:rPr lang="it-IT" sz="1400" err="1"/>
                  <a:t>average</a:t>
                </a:r>
                <a:r>
                  <a:rPr lang="it-IT" sz="1400"/>
                  <a:t> </a:t>
                </a:r>
                <a:r>
                  <a:rPr lang="it-IT" sz="1400" err="1"/>
                  <a:t>fully</a:t>
                </a:r>
                <a:r>
                  <a:rPr lang="it-IT" sz="1400"/>
                  <a:t> </a:t>
                </a:r>
                <a:r>
                  <a:rPr lang="it-IT" sz="1400" err="1"/>
                  <a:t>loaded</a:t>
                </a:r>
                <a:r>
                  <a:rPr lang="it-IT" sz="1400"/>
                  <a:t> cost 100K€ per </a:t>
                </a:r>
                <a:r>
                  <a:rPr lang="it-IT" sz="1400" err="1"/>
                  <a:t>year</a:t>
                </a:r>
                <a:endParaRPr lang="it-IT" sz="1400"/>
              </a:p>
              <a:p>
                <a:pPr marL="342900" indent="-342900">
                  <a:buFont typeface="Courier New" panose="02070309020205020404" pitchFamily="49" charset="0"/>
                  <a:buChar char="o"/>
                </a:pPr>
                <a:r>
                  <a:rPr lang="it-IT" sz="1400"/>
                  <a:t>Space &amp; </a:t>
                </a:r>
                <a:r>
                  <a:rPr lang="it-IT" sz="1400" err="1"/>
                  <a:t>Electricity</a:t>
                </a:r>
                <a:endParaRPr lang="it-IT" sz="1400"/>
              </a:p>
              <a:p>
                <a:pPr marL="800100" lvl="1" indent="-342900">
                  <a:buFont typeface="Arial" panose="020B0604020202020204" pitchFamily="34" charset="0"/>
                  <a:buChar char="•"/>
                </a:pPr>
                <a:r>
                  <a:rPr lang="it-IT" sz="1400" err="1"/>
                  <a:t>Fully</a:t>
                </a:r>
                <a:r>
                  <a:rPr lang="it-IT" sz="1400"/>
                  <a:t> </a:t>
                </a:r>
                <a:r>
                  <a:rPr lang="it-IT" sz="1400" err="1"/>
                  <a:t>loaded</a:t>
                </a:r>
                <a:r>
                  <a:rPr lang="it-IT" sz="1400"/>
                  <a:t> cost of </a:t>
                </a:r>
                <a14:m>
                  <m:oMath xmlns:m="http://schemas.openxmlformats.org/officeDocument/2006/math">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𝑚</m:t>
                        </m:r>
                      </m:e>
                      <m:sup>
                        <m:r>
                          <a:rPr lang="it-IT" sz="1400" b="0" i="1" smtClean="0">
                            <a:latin typeface="Cambria Math" panose="02040503050406030204" pitchFamily="18" charset="0"/>
                          </a:rPr>
                          <m:t>2</m:t>
                        </m:r>
                      </m:sup>
                    </m:sSup>
                    <m:r>
                      <a:rPr lang="it-IT" sz="1400" b="0" i="0" smtClean="0">
                        <a:latin typeface="Cambria Math" panose="02040503050406030204" pitchFamily="18" charset="0"/>
                      </a:rPr>
                      <m:t>2,800€, </m:t>
                    </m:r>
                    <m:r>
                      <m:rPr>
                        <m:sty m:val="p"/>
                      </m:rPr>
                      <a:rPr lang="it-IT" sz="1400" b="0" i="0" smtClean="0">
                        <a:latin typeface="Cambria Math" panose="02040503050406030204" pitchFamily="18" charset="0"/>
                      </a:rPr>
                      <m:t>kWh</m:t>
                    </m:r>
                    <m:r>
                      <a:rPr lang="it-IT" sz="1400" b="0" i="0" smtClean="0">
                        <a:latin typeface="Cambria Math" panose="02040503050406030204" pitchFamily="18" charset="0"/>
                      </a:rPr>
                      <m:t>=0.10€</m:t>
                    </m:r>
                  </m:oMath>
                </a14:m>
                <a:endParaRPr lang="it-IT" sz="1400" b="0"/>
              </a:p>
              <a:p>
                <a:pPr marL="800100" lvl="1" indent="-342900">
                  <a:buFont typeface="Arial" panose="020B0604020202020204" pitchFamily="34" charset="0"/>
                  <a:buChar char="•"/>
                </a:pPr>
                <a:endParaRPr lang="it-IT" sz="1400"/>
              </a:p>
              <a:p>
                <a:pPr marL="800100" lvl="1" indent="-342900">
                  <a:buFont typeface="Arial" panose="020B0604020202020204" pitchFamily="34" charset="0"/>
                  <a:buChar char="•"/>
                </a:pPr>
                <a:endParaRPr lang="it-IT" sz="1400"/>
              </a:p>
            </p:txBody>
          </p:sp>
        </mc:Choice>
        <mc:Fallback xmlns="">
          <p:sp>
            <p:nvSpPr>
              <p:cNvPr id="5" name="CasellaDiTesto 4">
                <a:extLst>
                  <a:ext uri="{FF2B5EF4-FFF2-40B4-BE49-F238E27FC236}">
                    <a16:creationId xmlns:a16="http://schemas.microsoft.com/office/drawing/2014/main" id="{D1FC9E29-D48D-4DCA-BC83-DF92042553E1}"/>
                  </a:ext>
                </a:extLst>
              </p:cNvPr>
              <p:cNvSpPr txBox="1">
                <a:spLocks noRot="1" noChangeAspect="1" noMove="1" noResize="1" noEditPoints="1" noAdjustHandles="1" noChangeArrowheads="1" noChangeShapeType="1" noTextEdit="1"/>
              </p:cNvSpPr>
              <p:nvPr/>
            </p:nvSpPr>
            <p:spPr>
              <a:xfrm>
                <a:off x="1181746" y="1778432"/>
                <a:ext cx="9973934" cy="4616648"/>
              </a:xfrm>
              <a:prstGeom prst="rect">
                <a:avLst/>
              </a:prstGeom>
              <a:blipFill>
                <a:blip r:embed="rId2"/>
                <a:stretch>
                  <a:fillRect l="-122" t="-264"/>
                </a:stretch>
              </a:blipFill>
            </p:spPr>
            <p:txBody>
              <a:bodyPr/>
              <a:lstStyle/>
              <a:p>
                <a:r>
                  <a:rPr lang="en-US">
                    <a:noFill/>
                  </a:rPr>
                  <a:t> </a:t>
                </a:r>
              </a:p>
            </p:txBody>
          </p:sp>
        </mc:Fallback>
      </mc:AlternateContent>
      <p:pic>
        <p:nvPicPr>
          <p:cNvPr id="6" name="Picture 2" descr="Meet the new IBM LinuxONE">
            <a:extLst>
              <a:ext uri="{FF2B5EF4-FFF2-40B4-BE49-F238E27FC236}">
                <a16:creationId xmlns:a16="http://schemas.microsoft.com/office/drawing/2014/main" id="{B7AD6A77-BBDB-490E-B977-78650830133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889" b="94815" l="10000" r="90000">
                        <a14:foregroundMark x1="36200" y1="8741" x2="36200" y2="8741"/>
                        <a14:foregroundMark x1="49600" y1="5037" x2="49600" y2="5037"/>
                        <a14:foregroundMark x1="37800" y1="91704" x2="37800" y2="91704"/>
                        <a14:foregroundMark x1="47400" y1="94815" x2="47400" y2="94815"/>
                        <a14:foregroundMark x1="15400" y1="93333" x2="15400" y2="93333"/>
                        <a14:foregroundMark x1="14000" y1="93185" x2="14000" y2="93185"/>
                        <a14:foregroundMark x1="13400" y1="93037" x2="13400" y2="93037"/>
                      </a14:backgroundRemoval>
                    </a14:imgEffect>
                  </a14:imgLayer>
                </a14:imgProps>
              </a:ext>
              <a:ext uri="{28A0092B-C50C-407E-A947-70E740481C1C}">
                <a14:useLocalDpi xmlns:a14="http://schemas.microsoft.com/office/drawing/2010/main" val="0"/>
              </a:ext>
            </a:extLst>
          </a:blip>
          <a:srcRect/>
          <a:stretch>
            <a:fillRect/>
          </a:stretch>
        </p:blipFill>
        <p:spPr bwMode="auto">
          <a:xfrm>
            <a:off x="8493741" y="1778432"/>
            <a:ext cx="3064896" cy="4137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25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809F9E-69A6-4367-BC6A-C35851FFDF64}"/>
              </a:ext>
            </a:extLst>
          </p:cNvPr>
          <p:cNvSpPr>
            <a:spLocks noGrp="1"/>
          </p:cNvSpPr>
          <p:nvPr>
            <p:ph type="title"/>
          </p:nvPr>
        </p:nvSpPr>
        <p:spPr/>
        <p:txBody>
          <a:bodyPr/>
          <a:lstStyle/>
          <a:p>
            <a:r>
              <a:rPr lang="it-IT"/>
              <a:t>X86 vs </a:t>
            </a:r>
            <a:r>
              <a:rPr lang="it-IT" err="1"/>
              <a:t>LinuxONE</a:t>
            </a:r>
            <a:r>
              <a:rPr lang="it-IT"/>
              <a:t> with </a:t>
            </a:r>
            <a:r>
              <a:rPr lang="it-IT" err="1"/>
              <a:t>varing</a:t>
            </a:r>
            <a:r>
              <a:rPr lang="it-IT"/>
              <a:t> TPS</a:t>
            </a:r>
          </a:p>
        </p:txBody>
      </p:sp>
      <p:sp>
        <p:nvSpPr>
          <p:cNvPr id="3" name="Segnaposto contenuto 2">
            <a:extLst>
              <a:ext uri="{FF2B5EF4-FFF2-40B4-BE49-F238E27FC236}">
                <a16:creationId xmlns:a16="http://schemas.microsoft.com/office/drawing/2014/main" id="{F4D65BFB-718B-4E70-AADE-F8A3BD1D0A8A}"/>
              </a:ext>
            </a:extLst>
          </p:cNvPr>
          <p:cNvSpPr>
            <a:spLocks noGrp="1"/>
          </p:cNvSpPr>
          <p:nvPr>
            <p:ph idx="1"/>
          </p:nvPr>
        </p:nvSpPr>
        <p:spPr>
          <a:xfrm>
            <a:off x="1097280" y="1828800"/>
            <a:ext cx="6903720" cy="4040294"/>
          </a:xfrm>
        </p:spPr>
        <p:txBody>
          <a:bodyPr/>
          <a:lstStyle/>
          <a:p>
            <a:pPr marL="0" indent="0">
              <a:buNone/>
            </a:pPr>
            <a:endParaRPr lang="it-IT"/>
          </a:p>
          <a:p>
            <a:r>
              <a:rPr lang="it-IT"/>
              <a:t>If the system </a:t>
            </a:r>
            <a:r>
              <a:rPr lang="it-IT" err="1"/>
              <a:t>is</a:t>
            </a:r>
            <a:r>
              <a:rPr lang="it-IT"/>
              <a:t> </a:t>
            </a:r>
            <a:r>
              <a:rPr lang="it-IT" err="1"/>
              <a:t>subject</a:t>
            </a:r>
            <a:r>
              <a:rPr lang="it-IT"/>
              <a:t> to a low </a:t>
            </a:r>
            <a:r>
              <a:rPr lang="it-IT" err="1"/>
              <a:t>workload</a:t>
            </a:r>
            <a:r>
              <a:rPr lang="it-IT"/>
              <a:t> (TPS &lt; 500 TPS) the </a:t>
            </a:r>
            <a:r>
              <a:rPr lang="it-IT" err="1"/>
              <a:t>LinuxONE</a:t>
            </a:r>
            <a:r>
              <a:rPr lang="it-IT"/>
              <a:t> </a:t>
            </a:r>
            <a:r>
              <a:rPr lang="it-IT" err="1"/>
              <a:t>architecture</a:t>
            </a:r>
            <a:r>
              <a:rPr lang="it-IT"/>
              <a:t> </a:t>
            </a:r>
            <a:r>
              <a:rPr lang="it-IT" err="1"/>
              <a:t>is</a:t>
            </a:r>
            <a:r>
              <a:rPr lang="it-IT"/>
              <a:t> </a:t>
            </a:r>
            <a:r>
              <a:rPr lang="it-IT" err="1"/>
              <a:t>less</a:t>
            </a:r>
            <a:r>
              <a:rPr lang="it-IT"/>
              <a:t> </a:t>
            </a:r>
            <a:r>
              <a:rPr lang="it-IT" err="1"/>
              <a:t>convinient</a:t>
            </a:r>
            <a:r>
              <a:rPr lang="it-IT"/>
              <a:t> </a:t>
            </a:r>
            <a:r>
              <a:rPr lang="it-IT" err="1"/>
              <a:t>than</a:t>
            </a:r>
            <a:r>
              <a:rPr lang="it-IT"/>
              <a:t> x86 due to the high </a:t>
            </a:r>
            <a:r>
              <a:rPr lang="it-IT" err="1"/>
              <a:t>acquisition</a:t>
            </a:r>
            <a:r>
              <a:rPr lang="it-IT"/>
              <a:t> costs.</a:t>
            </a:r>
          </a:p>
          <a:p>
            <a:endParaRPr lang="it-IT"/>
          </a:p>
          <a:p>
            <a:endParaRPr lang="it-IT"/>
          </a:p>
          <a:p>
            <a:r>
              <a:rPr lang="it-IT"/>
              <a:t>If the system </a:t>
            </a:r>
            <a:r>
              <a:rPr lang="it-IT" err="1"/>
              <a:t>is</a:t>
            </a:r>
            <a:r>
              <a:rPr lang="it-IT"/>
              <a:t> </a:t>
            </a:r>
            <a:r>
              <a:rPr lang="it-IT" err="1"/>
              <a:t>subject</a:t>
            </a:r>
            <a:r>
              <a:rPr lang="it-IT"/>
              <a:t> to a </a:t>
            </a:r>
            <a:r>
              <a:rPr lang="it-IT" err="1"/>
              <a:t>higher</a:t>
            </a:r>
            <a:r>
              <a:rPr lang="it-IT"/>
              <a:t> </a:t>
            </a:r>
            <a:r>
              <a:rPr lang="it-IT" err="1"/>
              <a:t>workload</a:t>
            </a:r>
            <a:r>
              <a:rPr lang="it-IT"/>
              <a:t> (TPS &gt;= 500 TPS) the </a:t>
            </a:r>
            <a:r>
              <a:rPr lang="it-IT" err="1"/>
              <a:t>LinuxONE</a:t>
            </a:r>
            <a:r>
              <a:rPr lang="it-IT"/>
              <a:t> </a:t>
            </a:r>
            <a:r>
              <a:rPr lang="it-IT" err="1"/>
              <a:t>architecture</a:t>
            </a:r>
            <a:r>
              <a:rPr lang="it-IT"/>
              <a:t> </a:t>
            </a:r>
            <a:r>
              <a:rPr lang="it-IT" err="1"/>
              <a:t>has</a:t>
            </a:r>
            <a:r>
              <a:rPr lang="it-IT"/>
              <a:t> </a:t>
            </a:r>
            <a:r>
              <a:rPr lang="it-IT" err="1"/>
              <a:t>lower</a:t>
            </a:r>
            <a:r>
              <a:rPr lang="it-IT"/>
              <a:t> costs, due to the use of CBU and the </a:t>
            </a:r>
            <a:r>
              <a:rPr lang="it-IT" err="1"/>
              <a:t>lower</a:t>
            </a:r>
            <a:r>
              <a:rPr lang="it-IT"/>
              <a:t> </a:t>
            </a:r>
            <a:r>
              <a:rPr lang="it-IT" err="1"/>
              <a:t>amount</a:t>
            </a:r>
            <a:r>
              <a:rPr lang="it-IT"/>
              <a:t> of cores. The x86 </a:t>
            </a:r>
            <a:r>
              <a:rPr lang="it-IT" err="1"/>
              <a:t>needs</a:t>
            </a:r>
            <a:r>
              <a:rPr lang="it-IT"/>
              <a:t> a </a:t>
            </a:r>
            <a:r>
              <a:rPr lang="it-IT" err="1"/>
              <a:t>higher</a:t>
            </a:r>
            <a:r>
              <a:rPr lang="it-IT"/>
              <a:t> </a:t>
            </a:r>
            <a:r>
              <a:rPr lang="it-IT" err="1"/>
              <a:t>amount</a:t>
            </a:r>
            <a:r>
              <a:rPr lang="it-IT"/>
              <a:t> of servers for the </a:t>
            </a:r>
            <a:r>
              <a:rPr lang="it-IT" err="1"/>
              <a:t>Disaster</a:t>
            </a:r>
            <a:r>
              <a:rPr lang="it-IT"/>
              <a:t> Recovery </a:t>
            </a:r>
            <a:r>
              <a:rPr lang="it-IT" err="1"/>
              <a:t>enviroment</a:t>
            </a:r>
            <a:r>
              <a:rPr lang="it-IT"/>
              <a:t>, </a:t>
            </a:r>
            <a:r>
              <a:rPr lang="it-IT" err="1"/>
              <a:t>driving</a:t>
            </a:r>
            <a:r>
              <a:rPr lang="it-IT"/>
              <a:t> up the costs.</a:t>
            </a:r>
          </a:p>
          <a:p>
            <a:endParaRPr lang="it-IT"/>
          </a:p>
        </p:txBody>
      </p:sp>
      <p:graphicFrame>
        <p:nvGraphicFramePr>
          <p:cNvPr id="4" name="Grafico 3">
            <a:extLst>
              <a:ext uri="{FF2B5EF4-FFF2-40B4-BE49-F238E27FC236}">
                <a16:creationId xmlns:a16="http://schemas.microsoft.com/office/drawing/2014/main" id="{1CBFCF34-07F2-4E36-8278-1FB099030E99}"/>
              </a:ext>
            </a:extLst>
          </p:cNvPr>
          <p:cNvGraphicFramePr>
            <a:graphicFrameLocks/>
          </p:cNvGraphicFramePr>
          <p:nvPr>
            <p:extLst>
              <p:ext uri="{D42A27DB-BD31-4B8C-83A1-F6EECF244321}">
                <p14:modId xmlns:p14="http://schemas.microsoft.com/office/powerpoint/2010/main" val="3411582012"/>
              </p:ext>
            </p:extLst>
          </p:nvPr>
        </p:nvGraphicFramePr>
        <p:xfrm>
          <a:off x="7992191" y="1972412"/>
          <a:ext cx="3747463" cy="22926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afico 4">
            <a:extLst>
              <a:ext uri="{FF2B5EF4-FFF2-40B4-BE49-F238E27FC236}">
                <a16:creationId xmlns:a16="http://schemas.microsoft.com/office/drawing/2014/main" id="{E445C683-08CD-4FD9-9EF1-63996E3233EC}"/>
              </a:ext>
            </a:extLst>
          </p:cNvPr>
          <p:cNvGraphicFramePr>
            <a:graphicFrameLocks/>
          </p:cNvGraphicFramePr>
          <p:nvPr>
            <p:extLst>
              <p:ext uri="{D42A27DB-BD31-4B8C-83A1-F6EECF244321}">
                <p14:modId xmlns:p14="http://schemas.microsoft.com/office/powerpoint/2010/main" val="2736977547"/>
              </p:ext>
            </p:extLst>
          </p:nvPr>
        </p:nvGraphicFramePr>
        <p:xfrm>
          <a:off x="8030253" y="4175279"/>
          <a:ext cx="3738654" cy="22139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081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A88647-84E9-4A52-B053-DB9B38A680CB}"/>
              </a:ext>
            </a:extLst>
          </p:cNvPr>
          <p:cNvSpPr>
            <a:spLocks noGrp="1"/>
          </p:cNvSpPr>
          <p:nvPr>
            <p:ph type="title"/>
          </p:nvPr>
        </p:nvSpPr>
        <p:spPr/>
        <p:txBody>
          <a:bodyPr/>
          <a:lstStyle/>
          <a:p>
            <a:r>
              <a:rPr lang="it-IT"/>
              <a:t>Main costs</a:t>
            </a:r>
          </a:p>
        </p:txBody>
      </p:sp>
      <p:graphicFrame>
        <p:nvGraphicFramePr>
          <p:cNvPr id="8" name="Chart 3">
            <a:extLst>
              <a:ext uri="{FF2B5EF4-FFF2-40B4-BE49-F238E27FC236}">
                <a16:creationId xmlns:a16="http://schemas.microsoft.com/office/drawing/2014/main" id="{B04E59F3-110B-471B-A60E-FA262C9ECD28}"/>
              </a:ext>
            </a:extLst>
          </p:cNvPr>
          <p:cNvGraphicFramePr>
            <a:graphicFrameLocks/>
          </p:cNvGraphicFramePr>
          <p:nvPr>
            <p:extLst>
              <p:ext uri="{D42A27DB-BD31-4B8C-83A1-F6EECF244321}">
                <p14:modId xmlns:p14="http://schemas.microsoft.com/office/powerpoint/2010/main" val="2501688744"/>
              </p:ext>
            </p:extLst>
          </p:nvPr>
        </p:nvGraphicFramePr>
        <p:xfrm>
          <a:off x="7304571" y="2022529"/>
          <a:ext cx="3851109" cy="2563200"/>
        </p:xfrm>
        <a:graphic>
          <a:graphicData uri="http://schemas.openxmlformats.org/drawingml/2006/chart">
            <c:chart xmlns:c="http://schemas.openxmlformats.org/drawingml/2006/chart" xmlns:r="http://schemas.openxmlformats.org/officeDocument/2006/relationships" r:id="rId2"/>
          </a:graphicData>
        </a:graphic>
      </p:graphicFrame>
      <p:sp>
        <p:nvSpPr>
          <p:cNvPr id="9" name="CasellaDiTesto 8">
            <a:extLst>
              <a:ext uri="{FF2B5EF4-FFF2-40B4-BE49-F238E27FC236}">
                <a16:creationId xmlns:a16="http://schemas.microsoft.com/office/drawing/2014/main" id="{C4A2B4C3-3F41-4FF9-9579-1BA00DE471BD}"/>
              </a:ext>
            </a:extLst>
          </p:cNvPr>
          <p:cNvSpPr txBox="1"/>
          <p:nvPr/>
        </p:nvSpPr>
        <p:spPr>
          <a:xfrm>
            <a:off x="1201119" y="2022529"/>
            <a:ext cx="6190069" cy="2831544"/>
          </a:xfrm>
          <a:prstGeom prst="rect">
            <a:avLst/>
          </a:prstGeom>
          <a:noFill/>
        </p:spPr>
        <p:txBody>
          <a:bodyPr wrap="square" lIns="91440" tIns="45720" rIns="91440" bIns="45720" rtlCol="0" anchor="t">
            <a:spAutoFit/>
          </a:bodyPr>
          <a:lstStyle/>
          <a:p>
            <a:r>
              <a:rPr lang="it-IT" sz="2000" dirty="0">
                <a:solidFill>
                  <a:schemeClr val="tx1">
                    <a:lumMod val="75000"/>
                    <a:lumOff val="25000"/>
                  </a:schemeClr>
                </a:solidFill>
              </a:rPr>
              <a:t>For the x86 </a:t>
            </a:r>
            <a:r>
              <a:rPr lang="en-US" sz="2000" dirty="0">
                <a:solidFill>
                  <a:schemeClr val="tx1">
                    <a:lumMod val="75000"/>
                    <a:lumOff val="25000"/>
                  </a:schemeClr>
                </a:solidFill>
              </a:rPr>
              <a:t>architecture</a:t>
            </a:r>
            <a:r>
              <a:rPr lang="it-IT" sz="2000" dirty="0">
                <a:solidFill>
                  <a:schemeClr val="tx1">
                    <a:lumMod val="75000"/>
                    <a:lumOff val="25000"/>
                  </a:schemeClr>
                </a:solidFill>
              </a:rPr>
              <a:t> the </a:t>
            </a:r>
            <a:r>
              <a:rPr lang="en-US" sz="2000" dirty="0">
                <a:solidFill>
                  <a:schemeClr val="tx1">
                    <a:lumMod val="75000"/>
                    <a:lumOff val="25000"/>
                  </a:schemeClr>
                </a:solidFill>
              </a:rPr>
              <a:t>most</a:t>
            </a:r>
            <a:r>
              <a:rPr lang="it-IT" sz="2000" dirty="0">
                <a:solidFill>
                  <a:schemeClr val="tx1">
                    <a:lumMod val="75000"/>
                    <a:lumOff val="25000"/>
                  </a:schemeClr>
                </a:solidFill>
              </a:rPr>
              <a:t> </a:t>
            </a:r>
            <a:r>
              <a:rPr lang="it-IT" sz="2000" dirty="0" err="1">
                <a:solidFill>
                  <a:schemeClr val="tx1">
                    <a:lumMod val="75000"/>
                    <a:lumOff val="25000"/>
                  </a:schemeClr>
                </a:solidFill>
              </a:rPr>
              <a:t>impacting</a:t>
            </a:r>
            <a:r>
              <a:rPr lang="it-IT" sz="2000" dirty="0">
                <a:solidFill>
                  <a:schemeClr val="tx1">
                    <a:lumMod val="75000"/>
                    <a:lumOff val="25000"/>
                  </a:schemeClr>
                </a:solidFill>
              </a:rPr>
              <a:t> cost </a:t>
            </a:r>
            <a:r>
              <a:rPr lang="it-IT" sz="2000" dirty="0" err="1">
                <a:solidFill>
                  <a:schemeClr val="tx1">
                    <a:lumMod val="75000"/>
                    <a:lumOff val="25000"/>
                  </a:schemeClr>
                </a:solidFill>
              </a:rPr>
              <a:t>is</a:t>
            </a:r>
            <a:r>
              <a:rPr lang="it-IT" sz="2000" dirty="0">
                <a:solidFill>
                  <a:schemeClr val="tx1">
                    <a:lumMod val="75000"/>
                    <a:lumOff val="25000"/>
                  </a:schemeClr>
                </a:solidFill>
              </a:rPr>
              <a:t> the software, </a:t>
            </a:r>
            <a:r>
              <a:rPr lang="it-IT" sz="2000" dirty="0" err="1">
                <a:solidFill>
                  <a:schemeClr val="tx1">
                    <a:lumMod val="75000"/>
                    <a:lumOff val="25000"/>
                  </a:schemeClr>
                </a:solidFill>
              </a:rPr>
              <a:t>given</a:t>
            </a:r>
            <a:r>
              <a:rPr lang="it-IT" sz="2000" dirty="0">
                <a:solidFill>
                  <a:schemeClr val="tx1">
                    <a:lumMod val="75000"/>
                    <a:lumOff val="25000"/>
                  </a:schemeClr>
                </a:solidFill>
              </a:rPr>
              <a:t> the large </a:t>
            </a:r>
            <a:r>
              <a:rPr lang="it-IT" sz="2000" dirty="0" err="1">
                <a:solidFill>
                  <a:schemeClr val="tx1">
                    <a:lumMod val="75000"/>
                    <a:lumOff val="25000"/>
                  </a:schemeClr>
                </a:solidFill>
              </a:rPr>
              <a:t>amount</a:t>
            </a:r>
            <a:r>
              <a:rPr lang="it-IT" sz="2000" dirty="0">
                <a:solidFill>
                  <a:schemeClr val="tx1">
                    <a:lumMod val="75000"/>
                    <a:lumOff val="25000"/>
                  </a:schemeClr>
                </a:solidFill>
              </a:rPr>
              <a:t> of core in the system, and the </a:t>
            </a:r>
            <a:r>
              <a:rPr lang="it-IT" sz="2000" dirty="0" err="1">
                <a:solidFill>
                  <a:schemeClr val="tx1">
                    <a:lumMod val="75000"/>
                    <a:lumOff val="25000"/>
                  </a:schemeClr>
                </a:solidFill>
              </a:rPr>
              <a:t>Disaster</a:t>
            </a:r>
            <a:r>
              <a:rPr lang="it-IT" sz="2000" dirty="0">
                <a:solidFill>
                  <a:schemeClr val="tx1">
                    <a:lumMod val="75000"/>
                    <a:lumOff val="25000"/>
                  </a:schemeClr>
                </a:solidFill>
              </a:rPr>
              <a:t> Recovery </a:t>
            </a:r>
            <a:r>
              <a:rPr lang="it-IT" sz="2000" dirty="0" err="1">
                <a:solidFill>
                  <a:schemeClr val="tx1">
                    <a:lumMod val="75000"/>
                    <a:lumOff val="25000"/>
                  </a:schemeClr>
                </a:solidFill>
              </a:rPr>
              <a:t>enviroment</a:t>
            </a:r>
            <a:r>
              <a:rPr lang="it-IT" sz="2000" dirty="0">
                <a:solidFill>
                  <a:schemeClr val="tx1">
                    <a:lumMod val="75000"/>
                    <a:lumOff val="25000"/>
                  </a:schemeClr>
                </a:solidFill>
              </a:rPr>
              <a:t>.</a:t>
            </a:r>
          </a:p>
          <a:p>
            <a:endParaRPr lang="it-IT" sz="2000">
              <a:solidFill>
                <a:schemeClr val="tx1">
                  <a:lumMod val="75000"/>
                  <a:lumOff val="25000"/>
                </a:schemeClr>
              </a:solidFill>
            </a:endParaRPr>
          </a:p>
          <a:p>
            <a:r>
              <a:rPr lang="it-IT" sz="2000" dirty="0">
                <a:solidFill>
                  <a:schemeClr val="tx1">
                    <a:lumMod val="75000"/>
                    <a:lumOff val="25000"/>
                  </a:schemeClr>
                </a:solidFill>
              </a:rPr>
              <a:t>For the </a:t>
            </a:r>
            <a:r>
              <a:rPr lang="it-IT" sz="2000" dirty="0" err="1">
                <a:solidFill>
                  <a:schemeClr val="tx1">
                    <a:lumMod val="75000"/>
                    <a:lumOff val="25000"/>
                  </a:schemeClr>
                </a:solidFill>
              </a:rPr>
              <a:t>LinuxONE</a:t>
            </a:r>
            <a:r>
              <a:rPr lang="it-IT" sz="2000" dirty="0">
                <a:solidFill>
                  <a:schemeClr val="tx1">
                    <a:lumMod val="75000"/>
                    <a:lumOff val="25000"/>
                  </a:schemeClr>
                </a:solidFill>
              </a:rPr>
              <a:t> </a:t>
            </a:r>
            <a:r>
              <a:rPr lang="it-IT" sz="2000" dirty="0" err="1">
                <a:solidFill>
                  <a:schemeClr val="tx1">
                    <a:lumMod val="75000"/>
                    <a:lumOff val="25000"/>
                  </a:schemeClr>
                </a:solidFill>
              </a:rPr>
              <a:t>architecture</a:t>
            </a:r>
            <a:r>
              <a:rPr lang="it-IT" sz="2000" dirty="0">
                <a:solidFill>
                  <a:schemeClr val="tx1">
                    <a:lumMod val="75000"/>
                    <a:lumOff val="25000"/>
                  </a:schemeClr>
                </a:solidFill>
              </a:rPr>
              <a:t> the </a:t>
            </a:r>
            <a:r>
              <a:rPr lang="it-IT" sz="2000" dirty="0" err="1">
                <a:solidFill>
                  <a:schemeClr val="tx1">
                    <a:lumMod val="75000"/>
                    <a:lumOff val="25000"/>
                  </a:schemeClr>
                </a:solidFill>
              </a:rPr>
              <a:t>most</a:t>
            </a:r>
            <a:r>
              <a:rPr lang="it-IT" sz="2000" dirty="0">
                <a:solidFill>
                  <a:schemeClr val="tx1">
                    <a:lumMod val="75000"/>
                    <a:lumOff val="25000"/>
                  </a:schemeClr>
                </a:solidFill>
              </a:rPr>
              <a:t> </a:t>
            </a:r>
            <a:r>
              <a:rPr lang="it-IT" sz="2000" dirty="0" err="1">
                <a:solidFill>
                  <a:schemeClr val="tx1">
                    <a:lumMod val="75000"/>
                    <a:lumOff val="25000"/>
                  </a:schemeClr>
                </a:solidFill>
              </a:rPr>
              <a:t>impacting</a:t>
            </a:r>
            <a:r>
              <a:rPr lang="it-IT" sz="2000" dirty="0">
                <a:solidFill>
                  <a:schemeClr val="tx1">
                    <a:lumMod val="75000"/>
                    <a:lumOff val="25000"/>
                  </a:schemeClr>
                </a:solidFill>
              </a:rPr>
              <a:t> cost </a:t>
            </a:r>
            <a:r>
              <a:rPr lang="it-IT" sz="2000" dirty="0" err="1">
                <a:solidFill>
                  <a:schemeClr val="tx1">
                    <a:lumMod val="75000"/>
                    <a:lumOff val="25000"/>
                  </a:schemeClr>
                </a:solidFill>
              </a:rPr>
              <a:t>is</a:t>
            </a:r>
            <a:r>
              <a:rPr lang="it-IT" sz="2000" dirty="0">
                <a:solidFill>
                  <a:schemeClr val="tx1">
                    <a:lumMod val="75000"/>
                    <a:lumOff val="25000"/>
                  </a:schemeClr>
                </a:solidFill>
              </a:rPr>
              <a:t> the hardware. The software </a:t>
            </a:r>
            <a:r>
              <a:rPr lang="it-IT" sz="2000" dirty="0" err="1">
                <a:solidFill>
                  <a:schemeClr val="tx1">
                    <a:lumMod val="75000"/>
                    <a:lumOff val="25000"/>
                  </a:schemeClr>
                </a:solidFill>
              </a:rPr>
              <a:t>acquisition</a:t>
            </a:r>
            <a:r>
              <a:rPr lang="it-IT" sz="2000" dirty="0">
                <a:solidFill>
                  <a:schemeClr val="tx1">
                    <a:lumMod val="75000"/>
                    <a:lumOff val="25000"/>
                  </a:schemeClr>
                </a:solidFill>
              </a:rPr>
              <a:t> and  </a:t>
            </a:r>
            <a:r>
              <a:rPr lang="it-IT" sz="2000" dirty="0" err="1">
                <a:solidFill>
                  <a:schemeClr val="tx1">
                    <a:lumMod val="75000"/>
                    <a:lumOff val="25000"/>
                  </a:schemeClr>
                </a:solidFill>
              </a:rPr>
              <a:t>maintancence</a:t>
            </a:r>
            <a:r>
              <a:rPr lang="it-IT" sz="2000" dirty="0">
                <a:solidFill>
                  <a:schemeClr val="tx1">
                    <a:lumMod val="75000"/>
                    <a:lumOff val="25000"/>
                  </a:schemeClr>
                </a:solidFill>
              </a:rPr>
              <a:t> cost </a:t>
            </a:r>
            <a:r>
              <a:rPr lang="it-IT" sz="2000" dirty="0" err="1">
                <a:solidFill>
                  <a:schemeClr val="tx1">
                    <a:lumMod val="75000"/>
                    <a:lumOff val="25000"/>
                  </a:schemeClr>
                </a:solidFill>
              </a:rPr>
              <a:t>is</a:t>
            </a:r>
            <a:r>
              <a:rPr lang="it-IT" sz="2000" dirty="0">
                <a:solidFill>
                  <a:schemeClr val="tx1">
                    <a:lumMod val="75000"/>
                    <a:lumOff val="25000"/>
                  </a:schemeClr>
                </a:solidFill>
              </a:rPr>
              <a:t> the second </a:t>
            </a:r>
            <a:r>
              <a:rPr lang="it-IT" sz="2000" dirty="0" err="1">
                <a:solidFill>
                  <a:schemeClr val="tx1">
                    <a:lumMod val="75000"/>
                    <a:lumOff val="25000"/>
                  </a:schemeClr>
                </a:solidFill>
              </a:rPr>
              <a:t>highest</a:t>
            </a:r>
            <a:r>
              <a:rPr lang="it-IT" sz="2000" dirty="0">
                <a:solidFill>
                  <a:schemeClr val="tx1">
                    <a:lumMod val="75000"/>
                    <a:lumOff val="25000"/>
                  </a:schemeClr>
                </a:solidFill>
              </a:rPr>
              <a:t> cost </a:t>
            </a:r>
            <a:r>
              <a:rPr lang="it-IT" sz="2000" dirty="0" err="1">
                <a:solidFill>
                  <a:schemeClr val="tx1">
                    <a:lumMod val="75000"/>
                    <a:lumOff val="25000"/>
                  </a:schemeClr>
                </a:solidFill>
              </a:rPr>
              <a:t>but</a:t>
            </a:r>
            <a:r>
              <a:rPr lang="it-IT" sz="2000" dirty="0">
                <a:solidFill>
                  <a:schemeClr val="tx1">
                    <a:lumMod val="75000"/>
                    <a:lumOff val="25000"/>
                  </a:schemeClr>
                </a:solidFill>
              </a:rPr>
              <a:t> </a:t>
            </a:r>
            <a:r>
              <a:rPr lang="it-IT" sz="2000" dirty="0" err="1">
                <a:solidFill>
                  <a:schemeClr val="tx1">
                    <a:lumMod val="75000"/>
                    <a:lumOff val="25000"/>
                  </a:schemeClr>
                </a:solidFill>
              </a:rPr>
              <a:t>lower</a:t>
            </a:r>
            <a:r>
              <a:rPr lang="it-IT" sz="2000" dirty="0">
                <a:solidFill>
                  <a:schemeClr val="tx1">
                    <a:lumMod val="75000"/>
                    <a:lumOff val="25000"/>
                  </a:schemeClr>
                </a:solidFill>
              </a:rPr>
              <a:t> </a:t>
            </a:r>
            <a:r>
              <a:rPr lang="it-IT" sz="2000" dirty="0" err="1">
                <a:solidFill>
                  <a:schemeClr val="tx1">
                    <a:lumMod val="75000"/>
                    <a:lumOff val="25000"/>
                  </a:schemeClr>
                </a:solidFill>
              </a:rPr>
              <a:t>than</a:t>
            </a:r>
            <a:r>
              <a:rPr lang="it-IT" sz="2000" dirty="0">
                <a:solidFill>
                  <a:schemeClr val="tx1">
                    <a:lumMod val="75000"/>
                    <a:lumOff val="25000"/>
                  </a:schemeClr>
                </a:solidFill>
              </a:rPr>
              <a:t> the x86 </a:t>
            </a:r>
            <a:r>
              <a:rPr lang="it-IT" sz="2000" dirty="0" err="1">
                <a:solidFill>
                  <a:schemeClr val="tx1">
                    <a:lumMod val="75000"/>
                    <a:lumOff val="25000"/>
                  </a:schemeClr>
                </a:solidFill>
              </a:rPr>
              <a:t>since</a:t>
            </a:r>
            <a:r>
              <a:rPr lang="it-IT" sz="2000" dirty="0">
                <a:solidFill>
                  <a:schemeClr val="tx1">
                    <a:lumMod val="75000"/>
                    <a:lumOff val="25000"/>
                  </a:schemeClr>
                </a:solidFill>
              </a:rPr>
              <a:t> the </a:t>
            </a:r>
            <a:r>
              <a:rPr lang="it-IT" sz="2000" dirty="0" err="1">
                <a:solidFill>
                  <a:schemeClr val="tx1">
                    <a:lumMod val="75000"/>
                    <a:lumOff val="25000"/>
                  </a:schemeClr>
                </a:solidFill>
              </a:rPr>
              <a:t>number</a:t>
            </a:r>
            <a:r>
              <a:rPr lang="it-IT" sz="2000" dirty="0">
                <a:solidFill>
                  <a:schemeClr val="tx1">
                    <a:lumMod val="75000"/>
                    <a:lumOff val="25000"/>
                  </a:schemeClr>
                </a:solidFill>
              </a:rPr>
              <a:t> of cores </a:t>
            </a:r>
            <a:r>
              <a:rPr lang="it-IT" sz="2000" dirty="0" err="1">
                <a:solidFill>
                  <a:schemeClr val="tx1">
                    <a:lumMod val="75000"/>
                    <a:lumOff val="25000"/>
                  </a:schemeClr>
                </a:solidFill>
              </a:rPr>
              <a:t>is</a:t>
            </a:r>
            <a:r>
              <a:rPr lang="it-IT" sz="2000" dirty="0">
                <a:solidFill>
                  <a:schemeClr val="tx1">
                    <a:lumMod val="75000"/>
                    <a:lumOff val="25000"/>
                  </a:schemeClr>
                </a:solidFill>
              </a:rPr>
              <a:t> </a:t>
            </a:r>
            <a:r>
              <a:rPr lang="it-IT" sz="2000" dirty="0" err="1">
                <a:solidFill>
                  <a:schemeClr val="tx1">
                    <a:lumMod val="75000"/>
                    <a:lumOff val="25000"/>
                  </a:schemeClr>
                </a:solidFill>
              </a:rPr>
              <a:t>lower</a:t>
            </a:r>
            <a:r>
              <a:rPr lang="it-IT" sz="2000" dirty="0">
                <a:solidFill>
                  <a:schemeClr val="tx1">
                    <a:lumMod val="75000"/>
                    <a:lumOff val="25000"/>
                  </a:schemeClr>
                </a:solidFill>
              </a:rPr>
              <a:t>.</a:t>
            </a:r>
            <a:endParaRPr lang="it-IT" sz="2000" dirty="0">
              <a:solidFill>
                <a:schemeClr val="tx1">
                  <a:lumMod val="75000"/>
                  <a:lumOff val="25000"/>
                </a:schemeClr>
              </a:solidFill>
              <a:cs typeface="Calibri"/>
            </a:endParaRPr>
          </a:p>
          <a:p>
            <a:endParaRPr lang="it-IT" dirty="0">
              <a:cs typeface="Calibri"/>
            </a:endParaRPr>
          </a:p>
        </p:txBody>
      </p:sp>
    </p:spTree>
    <p:extLst>
      <p:ext uri="{BB962C8B-B14F-4D97-AF65-F5344CB8AC3E}">
        <p14:creationId xmlns:p14="http://schemas.microsoft.com/office/powerpoint/2010/main" val="198200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307DA-FCA6-41BA-B2F4-9C9867467FF7}"/>
              </a:ext>
            </a:extLst>
          </p:cNvPr>
          <p:cNvSpPr>
            <a:spLocks noGrp="1"/>
          </p:cNvSpPr>
          <p:nvPr>
            <p:ph type="title"/>
          </p:nvPr>
        </p:nvSpPr>
        <p:spPr/>
        <p:txBody>
          <a:bodyPr/>
          <a:lstStyle/>
          <a:p>
            <a:r>
              <a:rPr lang="it-IT" err="1"/>
              <a:t>Conclusions</a:t>
            </a:r>
            <a:endParaRPr lang="it-IT"/>
          </a:p>
        </p:txBody>
      </p:sp>
      <p:graphicFrame>
        <p:nvGraphicFramePr>
          <p:cNvPr id="6" name="Grafico 5">
            <a:extLst>
              <a:ext uri="{FF2B5EF4-FFF2-40B4-BE49-F238E27FC236}">
                <a16:creationId xmlns:a16="http://schemas.microsoft.com/office/drawing/2014/main" id="{529847F3-F627-4D30-9974-917D4CFB0B30}"/>
              </a:ext>
            </a:extLst>
          </p:cNvPr>
          <p:cNvGraphicFramePr>
            <a:graphicFrameLocks/>
          </p:cNvGraphicFramePr>
          <p:nvPr>
            <p:extLst>
              <p:ext uri="{D42A27DB-BD31-4B8C-83A1-F6EECF244321}">
                <p14:modId xmlns:p14="http://schemas.microsoft.com/office/powerpoint/2010/main" val="1343307037"/>
              </p:ext>
            </p:extLst>
          </p:nvPr>
        </p:nvGraphicFramePr>
        <p:xfrm>
          <a:off x="6329097" y="1723672"/>
          <a:ext cx="5442559" cy="3697962"/>
        </p:xfrm>
        <a:graphic>
          <a:graphicData uri="http://schemas.openxmlformats.org/drawingml/2006/chart">
            <c:chart xmlns:c="http://schemas.openxmlformats.org/drawingml/2006/chart" xmlns:r="http://schemas.openxmlformats.org/officeDocument/2006/relationships" r:id="rId2"/>
          </a:graphicData>
        </a:graphic>
      </p:graphicFrame>
      <p:sp>
        <p:nvSpPr>
          <p:cNvPr id="7" name="CasellaDiTesto 6">
            <a:extLst>
              <a:ext uri="{FF2B5EF4-FFF2-40B4-BE49-F238E27FC236}">
                <a16:creationId xmlns:a16="http://schemas.microsoft.com/office/drawing/2014/main" id="{F8089DE3-B97F-4C06-9AA0-A95A98328148}"/>
              </a:ext>
            </a:extLst>
          </p:cNvPr>
          <p:cNvSpPr txBox="1"/>
          <p:nvPr/>
        </p:nvSpPr>
        <p:spPr>
          <a:xfrm>
            <a:off x="1132152" y="1912377"/>
            <a:ext cx="4994328" cy="3170099"/>
          </a:xfrm>
          <a:prstGeom prst="rect">
            <a:avLst/>
          </a:prstGeom>
          <a:noFill/>
        </p:spPr>
        <p:txBody>
          <a:bodyPr wrap="square" lIns="91440" tIns="45720" rIns="91440" bIns="45720" rtlCol="0" anchor="t">
            <a:spAutoFit/>
          </a:bodyPr>
          <a:lstStyle/>
          <a:p>
            <a:r>
              <a:rPr lang="it-IT" sz="2000" dirty="0">
                <a:solidFill>
                  <a:schemeClr val="tx1">
                    <a:lumMod val="75000"/>
                    <a:lumOff val="25000"/>
                  </a:schemeClr>
                </a:solidFill>
              </a:rPr>
              <a:t>From </a:t>
            </a:r>
            <a:r>
              <a:rPr lang="it-IT" sz="2000" dirty="0" err="1">
                <a:solidFill>
                  <a:schemeClr val="tx1">
                    <a:lumMod val="75000"/>
                    <a:lumOff val="25000"/>
                  </a:schemeClr>
                </a:solidFill>
              </a:rPr>
              <a:t>this</a:t>
            </a:r>
            <a:r>
              <a:rPr lang="it-IT" sz="2000" dirty="0">
                <a:solidFill>
                  <a:schemeClr val="tx1">
                    <a:lumMod val="75000"/>
                    <a:lumOff val="25000"/>
                  </a:schemeClr>
                </a:solidFill>
              </a:rPr>
              <a:t> TCO </a:t>
            </a:r>
            <a:r>
              <a:rPr lang="it-IT" sz="2000" dirty="0" err="1">
                <a:solidFill>
                  <a:schemeClr val="tx1">
                    <a:lumMod val="75000"/>
                    <a:lumOff val="25000"/>
                  </a:schemeClr>
                </a:solidFill>
              </a:rPr>
              <a:t>analysis</a:t>
            </a:r>
            <a:r>
              <a:rPr lang="it-IT" sz="2000" dirty="0">
                <a:solidFill>
                  <a:schemeClr val="tx1">
                    <a:lumMod val="75000"/>
                    <a:lumOff val="25000"/>
                  </a:schemeClr>
                </a:solidFill>
              </a:rPr>
              <a:t> </a:t>
            </a:r>
            <a:r>
              <a:rPr lang="it-IT" sz="2000" dirty="0" err="1">
                <a:solidFill>
                  <a:schemeClr val="tx1">
                    <a:lumMod val="75000"/>
                    <a:lumOff val="25000"/>
                  </a:schemeClr>
                </a:solidFill>
              </a:rPr>
              <a:t>we</a:t>
            </a:r>
            <a:r>
              <a:rPr lang="it-IT" sz="2000" dirty="0">
                <a:solidFill>
                  <a:schemeClr val="tx1">
                    <a:lumMod val="75000"/>
                    <a:lumOff val="25000"/>
                  </a:schemeClr>
                </a:solidFill>
              </a:rPr>
              <a:t> can conclude </a:t>
            </a:r>
            <a:r>
              <a:rPr lang="it-IT" sz="2000" dirty="0" err="1">
                <a:solidFill>
                  <a:schemeClr val="tx1">
                    <a:lumMod val="75000"/>
                    <a:lumOff val="25000"/>
                  </a:schemeClr>
                </a:solidFill>
              </a:rPr>
              <a:t>that</a:t>
            </a:r>
            <a:r>
              <a:rPr lang="it-IT" sz="2000" dirty="0">
                <a:solidFill>
                  <a:schemeClr val="tx1">
                    <a:lumMod val="75000"/>
                    <a:lumOff val="25000"/>
                  </a:schemeClr>
                </a:solidFill>
              </a:rPr>
              <a:t> </a:t>
            </a:r>
            <a:r>
              <a:rPr lang="it-IT" sz="2000" dirty="0" err="1">
                <a:solidFill>
                  <a:schemeClr val="tx1">
                    <a:lumMod val="75000"/>
                    <a:lumOff val="25000"/>
                  </a:schemeClr>
                </a:solidFill>
              </a:rPr>
              <a:t>if</a:t>
            </a:r>
            <a:r>
              <a:rPr lang="it-IT" sz="2000" dirty="0">
                <a:solidFill>
                  <a:schemeClr val="tx1">
                    <a:lumMod val="75000"/>
                    <a:lumOff val="25000"/>
                  </a:schemeClr>
                </a:solidFill>
              </a:rPr>
              <a:t> the </a:t>
            </a:r>
            <a:r>
              <a:rPr lang="it-IT" sz="2000" dirty="0" err="1">
                <a:solidFill>
                  <a:schemeClr val="tx1">
                    <a:lumMod val="75000"/>
                    <a:lumOff val="25000"/>
                  </a:schemeClr>
                </a:solidFill>
              </a:rPr>
              <a:t>workload</a:t>
            </a:r>
            <a:r>
              <a:rPr lang="it-IT" sz="2000" dirty="0">
                <a:solidFill>
                  <a:schemeClr val="tx1">
                    <a:lumMod val="75000"/>
                    <a:lumOff val="25000"/>
                  </a:schemeClr>
                </a:solidFill>
              </a:rPr>
              <a:t> </a:t>
            </a:r>
            <a:r>
              <a:rPr lang="it-IT" sz="2000" dirty="0" err="1">
                <a:solidFill>
                  <a:schemeClr val="tx1">
                    <a:lumMod val="75000"/>
                    <a:lumOff val="25000"/>
                  </a:schemeClr>
                </a:solidFill>
              </a:rPr>
              <a:t>is</a:t>
            </a:r>
            <a:r>
              <a:rPr lang="it-IT" sz="2000" dirty="0">
                <a:solidFill>
                  <a:schemeClr val="tx1">
                    <a:lumMod val="75000"/>
                    <a:lumOff val="25000"/>
                  </a:schemeClr>
                </a:solidFill>
              </a:rPr>
              <a:t> </a:t>
            </a:r>
            <a:r>
              <a:rPr lang="it-IT" sz="2000" dirty="0" err="1">
                <a:solidFill>
                  <a:schemeClr val="tx1">
                    <a:lumMod val="75000"/>
                    <a:lumOff val="25000"/>
                  </a:schemeClr>
                </a:solidFill>
              </a:rPr>
              <a:t>equal</a:t>
            </a:r>
            <a:r>
              <a:rPr lang="it-IT" sz="2000" dirty="0">
                <a:solidFill>
                  <a:schemeClr val="tx1">
                    <a:lumMod val="75000"/>
                    <a:lumOff val="25000"/>
                  </a:schemeClr>
                </a:solidFill>
              </a:rPr>
              <a:t> or </a:t>
            </a:r>
            <a:r>
              <a:rPr lang="it-IT" sz="2000" dirty="0" err="1">
                <a:solidFill>
                  <a:schemeClr val="tx1">
                    <a:lumMod val="75000"/>
                    <a:lumOff val="25000"/>
                  </a:schemeClr>
                </a:solidFill>
              </a:rPr>
              <a:t>higher</a:t>
            </a:r>
            <a:r>
              <a:rPr lang="it-IT" sz="2000" dirty="0">
                <a:solidFill>
                  <a:schemeClr val="tx1">
                    <a:lumMod val="75000"/>
                    <a:lumOff val="25000"/>
                  </a:schemeClr>
                </a:solidFill>
              </a:rPr>
              <a:t> </a:t>
            </a:r>
            <a:r>
              <a:rPr lang="it-IT" sz="2000" dirty="0" err="1">
                <a:solidFill>
                  <a:schemeClr val="tx1">
                    <a:lumMod val="75000"/>
                    <a:lumOff val="25000"/>
                  </a:schemeClr>
                </a:solidFill>
              </a:rPr>
              <a:t>than</a:t>
            </a:r>
            <a:r>
              <a:rPr lang="it-IT" sz="2000" dirty="0">
                <a:solidFill>
                  <a:schemeClr val="tx1">
                    <a:lumMod val="75000"/>
                    <a:lumOff val="25000"/>
                  </a:schemeClr>
                </a:solidFill>
              </a:rPr>
              <a:t> 500 TPS the use of the </a:t>
            </a:r>
            <a:r>
              <a:rPr lang="it-IT" sz="2000" dirty="0" err="1">
                <a:solidFill>
                  <a:schemeClr val="tx1">
                    <a:lumMod val="75000"/>
                    <a:lumOff val="25000"/>
                  </a:schemeClr>
                </a:solidFill>
              </a:rPr>
              <a:t>LinuxONE</a:t>
            </a:r>
            <a:r>
              <a:rPr lang="it-IT" sz="2000" dirty="0">
                <a:solidFill>
                  <a:schemeClr val="tx1">
                    <a:lumMod val="75000"/>
                    <a:lumOff val="25000"/>
                  </a:schemeClr>
                </a:solidFill>
              </a:rPr>
              <a:t> </a:t>
            </a:r>
            <a:r>
              <a:rPr lang="it-IT" sz="2000" dirty="0" err="1">
                <a:solidFill>
                  <a:schemeClr val="tx1">
                    <a:lumMod val="75000"/>
                    <a:lumOff val="25000"/>
                  </a:schemeClr>
                </a:solidFill>
              </a:rPr>
              <a:t>architecture</a:t>
            </a:r>
            <a:r>
              <a:rPr lang="it-IT" sz="2000" dirty="0">
                <a:solidFill>
                  <a:schemeClr val="tx1">
                    <a:lumMod val="75000"/>
                    <a:lumOff val="25000"/>
                  </a:schemeClr>
                </a:solidFill>
              </a:rPr>
              <a:t> </a:t>
            </a:r>
            <a:r>
              <a:rPr lang="it-IT" sz="2000" dirty="0" err="1">
                <a:solidFill>
                  <a:schemeClr val="tx1">
                    <a:lumMod val="75000"/>
                    <a:lumOff val="25000"/>
                  </a:schemeClr>
                </a:solidFill>
              </a:rPr>
              <a:t>is</a:t>
            </a:r>
            <a:r>
              <a:rPr lang="it-IT" sz="2000" dirty="0">
                <a:solidFill>
                  <a:schemeClr val="tx1">
                    <a:lumMod val="75000"/>
                    <a:lumOff val="25000"/>
                  </a:schemeClr>
                </a:solidFill>
              </a:rPr>
              <a:t> more </a:t>
            </a:r>
            <a:r>
              <a:rPr lang="it-IT" sz="2000" dirty="0" err="1">
                <a:solidFill>
                  <a:schemeClr val="tx1">
                    <a:lumMod val="75000"/>
                    <a:lumOff val="25000"/>
                  </a:schemeClr>
                </a:solidFill>
              </a:rPr>
              <a:t>convinient</a:t>
            </a:r>
            <a:r>
              <a:rPr lang="it-IT" sz="2000" dirty="0">
                <a:solidFill>
                  <a:schemeClr val="tx1">
                    <a:lumMod val="75000"/>
                    <a:lumOff val="25000"/>
                  </a:schemeClr>
                </a:solidFill>
              </a:rPr>
              <a:t> </a:t>
            </a:r>
            <a:r>
              <a:rPr lang="it-IT" sz="2000" dirty="0" err="1">
                <a:solidFill>
                  <a:schemeClr val="tx1">
                    <a:lumMod val="75000"/>
                    <a:lumOff val="25000"/>
                  </a:schemeClr>
                </a:solidFill>
              </a:rPr>
              <a:t>than</a:t>
            </a:r>
            <a:r>
              <a:rPr lang="it-IT" sz="2000" dirty="0">
                <a:solidFill>
                  <a:schemeClr val="tx1">
                    <a:lumMod val="75000"/>
                    <a:lumOff val="25000"/>
                  </a:schemeClr>
                </a:solidFill>
              </a:rPr>
              <a:t> the x86 </a:t>
            </a:r>
            <a:r>
              <a:rPr lang="it-IT" sz="2000" dirty="0" err="1">
                <a:solidFill>
                  <a:schemeClr val="tx1">
                    <a:lumMod val="75000"/>
                    <a:lumOff val="25000"/>
                  </a:schemeClr>
                </a:solidFill>
              </a:rPr>
              <a:t>architecture</a:t>
            </a:r>
            <a:r>
              <a:rPr lang="it-IT" sz="2000" dirty="0">
                <a:solidFill>
                  <a:schemeClr val="tx1">
                    <a:lumMod val="75000"/>
                    <a:lumOff val="25000"/>
                  </a:schemeClr>
                </a:solidFill>
              </a:rPr>
              <a:t>. The </a:t>
            </a:r>
            <a:r>
              <a:rPr lang="it-IT" sz="2000" dirty="0" err="1">
                <a:solidFill>
                  <a:schemeClr val="tx1">
                    <a:lumMod val="75000"/>
                    <a:lumOff val="25000"/>
                  </a:schemeClr>
                </a:solidFill>
              </a:rPr>
              <a:t>higher</a:t>
            </a:r>
            <a:r>
              <a:rPr lang="it-IT" sz="2000" dirty="0">
                <a:solidFill>
                  <a:schemeClr val="tx1">
                    <a:lumMod val="75000"/>
                    <a:lumOff val="25000"/>
                  </a:schemeClr>
                </a:solidFill>
              </a:rPr>
              <a:t> </a:t>
            </a:r>
            <a:r>
              <a:rPr lang="it-IT" sz="2000" dirty="0" err="1">
                <a:solidFill>
                  <a:schemeClr val="tx1">
                    <a:lumMod val="75000"/>
                    <a:lumOff val="25000"/>
                  </a:schemeClr>
                </a:solidFill>
              </a:rPr>
              <a:t>acquisition</a:t>
            </a:r>
            <a:r>
              <a:rPr lang="it-IT" sz="2000" dirty="0">
                <a:solidFill>
                  <a:schemeClr val="tx1">
                    <a:lumMod val="75000"/>
                    <a:lumOff val="25000"/>
                  </a:schemeClr>
                </a:solidFill>
              </a:rPr>
              <a:t> cost </a:t>
            </a:r>
            <a:r>
              <a:rPr lang="it-IT" sz="2000" dirty="0">
                <a:solidFill>
                  <a:schemeClr val="tx1">
                    <a:lumMod val="75000"/>
                    <a:lumOff val="25000"/>
                  </a:schemeClr>
                </a:solidFill>
                <a:ea typeface="+mn-lt"/>
                <a:cs typeface="+mn-lt"/>
              </a:rPr>
              <a:t>of </a:t>
            </a:r>
            <a:r>
              <a:rPr lang="it-IT" sz="2000" dirty="0" err="1">
                <a:solidFill>
                  <a:schemeClr val="tx1">
                    <a:lumMod val="75000"/>
                    <a:lumOff val="25000"/>
                  </a:schemeClr>
                </a:solidFill>
                <a:ea typeface="+mn-lt"/>
                <a:cs typeface="+mn-lt"/>
              </a:rPr>
              <a:t>LinuxONE</a:t>
            </a:r>
            <a:r>
              <a:rPr lang="it-IT" sz="2000" dirty="0">
                <a:solidFill>
                  <a:schemeClr val="tx1">
                    <a:lumMod val="75000"/>
                    <a:lumOff val="25000"/>
                  </a:schemeClr>
                </a:solidFill>
                <a:ea typeface="+mn-lt"/>
                <a:cs typeface="+mn-lt"/>
              </a:rPr>
              <a:t> </a:t>
            </a:r>
            <a:r>
              <a:rPr lang="it-IT" sz="2000" dirty="0" err="1">
                <a:solidFill>
                  <a:schemeClr val="tx1">
                    <a:lumMod val="75000"/>
                    <a:lumOff val="25000"/>
                  </a:schemeClr>
                </a:solidFill>
                <a:ea typeface="+mn-lt"/>
                <a:cs typeface="+mn-lt"/>
              </a:rPr>
              <a:t>architecture</a:t>
            </a:r>
            <a:r>
              <a:rPr lang="it-IT" sz="2000" dirty="0">
                <a:solidFill>
                  <a:schemeClr val="tx1">
                    <a:lumMod val="75000"/>
                    <a:lumOff val="25000"/>
                  </a:schemeClr>
                </a:solidFill>
                <a:ea typeface="+mn-lt"/>
                <a:cs typeface="+mn-lt"/>
              </a:rPr>
              <a:t> </a:t>
            </a:r>
            <a:r>
              <a:rPr lang="it-IT" sz="2000" dirty="0" err="1">
                <a:solidFill>
                  <a:schemeClr val="tx1">
                    <a:lumMod val="75000"/>
                    <a:lumOff val="25000"/>
                  </a:schemeClr>
                </a:solidFill>
              </a:rPr>
              <a:t>is</a:t>
            </a:r>
            <a:r>
              <a:rPr lang="it-IT" sz="2000" dirty="0">
                <a:solidFill>
                  <a:schemeClr val="tx1">
                    <a:lumMod val="75000"/>
                    <a:lumOff val="25000"/>
                  </a:schemeClr>
                </a:solidFill>
              </a:rPr>
              <a:t> </a:t>
            </a:r>
            <a:r>
              <a:rPr lang="it-IT" sz="2000" dirty="0" err="1">
                <a:solidFill>
                  <a:schemeClr val="tx1">
                    <a:lumMod val="75000"/>
                    <a:lumOff val="25000"/>
                  </a:schemeClr>
                </a:solidFill>
              </a:rPr>
              <a:t>balanced</a:t>
            </a:r>
            <a:r>
              <a:rPr lang="it-IT" sz="2000" dirty="0">
                <a:solidFill>
                  <a:schemeClr val="tx1">
                    <a:lumMod val="75000"/>
                    <a:lumOff val="25000"/>
                  </a:schemeClr>
                </a:solidFill>
              </a:rPr>
              <a:t> by the </a:t>
            </a:r>
            <a:r>
              <a:rPr lang="it-IT" sz="2000" dirty="0" err="1">
                <a:solidFill>
                  <a:schemeClr val="tx1">
                    <a:lumMod val="75000"/>
                    <a:lumOff val="25000"/>
                  </a:schemeClr>
                </a:solidFill>
              </a:rPr>
              <a:t>lower</a:t>
            </a:r>
            <a:r>
              <a:rPr lang="it-IT" sz="2000" dirty="0">
                <a:solidFill>
                  <a:schemeClr val="tx1">
                    <a:lumMod val="75000"/>
                    <a:lumOff val="25000"/>
                  </a:schemeClr>
                </a:solidFill>
              </a:rPr>
              <a:t> costs in software, </a:t>
            </a:r>
            <a:r>
              <a:rPr lang="it-IT" sz="2000" dirty="0" err="1">
                <a:solidFill>
                  <a:schemeClr val="tx1">
                    <a:lumMod val="75000"/>
                    <a:lumOff val="25000"/>
                  </a:schemeClr>
                </a:solidFill>
              </a:rPr>
              <a:t>space</a:t>
            </a:r>
            <a:r>
              <a:rPr lang="it-IT" sz="2000" dirty="0">
                <a:solidFill>
                  <a:schemeClr val="tx1">
                    <a:lumMod val="75000"/>
                    <a:lumOff val="25000"/>
                  </a:schemeClr>
                </a:solidFill>
              </a:rPr>
              <a:t> and </a:t>
            </a:r>
            <a:r>
              <a:rPr lang="it-IT" sz="2000" dirty="0" err="1">
                <a:solidFill>
                  <a:schemeClr val="tx1">
                    <a:lumMod val="75000"/>
                    <a:lumOff val="25000"/>
                  </a:schemeClr>
                </a:solidFill>
              </a:rPr>
              <a:t>disaster</a:t>
            </a:r>
            <a:r>
              <a:rPr lang="it-IT" sz="2000" dirty="0">
                <a:solidFill>
                  <a:schemeClr val="tx1">
                    <a:lumMod val="75000"/>
                    <a:lumOff val="25000"/>
                  </a:schemeClr>
                </a:solidFill>
              </a:rPr>
              <a:t> recovery </a:t>
            </a:r>
            <a:r>
              <a:rPr lang="it-IT" sz="2000" dirty="0" err="1">
                <a:solidFill>
                  <a:schemeClr val="tx1">
                    <a:lumMod val="75000"/>
                    <a:lumOff val="25000"/>
                  </a:schemeClr>
                </a:solidFill>
              </a:rPr>
              <a:t>enviroment</a:t>
            </a:r>
            <a:r>
              <a:rPr lang="it-IT" sz="2000" dirty="0">
                <a:solidFill>
                  <a:schemeClr val="tx1">
                    <a:lumMod val="75000"/>
                    <a:lumOff val="25000"/>
                  </a:schemeClr>
                </a:solidFill>
              </a:rPr>
              <a:t>. For a </a:t>
            </a:r>
            <a:r>
              <a:rPr lang="it-IT" sz="2000" dirty="0" err="1">
                <a:solidFill>
                  <a:schemeClr val="tx1">
                    <a:lumMod val="75000"/>
                    <a:lumOff val="25000"/>
                  </a:schemeClr>
                </a:solidFill>
              </a:rPr>
              <a:t>enterprise</a:t>
            </a:r>
            <a:r>
              <a:rPr lang="it-IT" sz="2000" dirty="0">
                <a:solidFill>
                  <a:schemeClr val="tx1">
                    <a:lumMod val="75000"/>
                    <a:lumOff val="25000"/>
                  </a:schemeClr>
                </a:solidFill>
              </a:rPr>
              <a:t> </a:t>
            </a:r>
            <a:r>
              <a:rPr lang="it-IT" sz="2000" dirty="0" err="1">
                <a:solidFill>
                  <a:schemeClr val="tx1">
                    <a:lumMod val="75000"/>
                    <a:lumOff val="25000"/>
                  </a:schemeClr>
                </a:solidFill>
              </a:rPr>
              <a:t>level</a:t>
            </a:r>
            <a:r>
              <a:rPr lang="it-IT" sz="2000" dirty="0">
                <a:solidFill>
                  <a:schemeClr val="tx1">
                    <a:lumMod val="75000"/>
                    <a:lumOff val="25000"/>
                  </a:schemeClr>
                </a:solidFill>
              </a:rPr>
              <a:t> </a:t>
            </a:r>
            <a:r>
              <a:rPr lang="it-IT" sz="2000" dirty="0" err="1">
                <a:solidFill>
                  <a:schemeClr val="tx1">
                    <a:lumMod val="75000"/>
                    <a:lumOff val="25000"/>
                  </a:schemeClr>
                </a:solidFill>
              </a:rPr>
              <a:t>solution</a:t>
            </a:r>
            <a:r>
              <a:rPr lang="it-IT" sz="2000" dirty="0">
                <a:solidFill>
                  <a:schemeClr val="tx1">
                    <a:lumMod val="75000"/>
                    <a:lumOff val="25000"/>
                  </a:schemeClr>
                </a:solidFill>
              </a:rPr>
              <a:t> the use of the </a:t>
            </a:r>
            <a:r>
              <a:rPr lang="it-IT" sz="2000" dirty="0" err="1">
                <a:solidFill>
                  <a:schemeClr val="tx1">
                    <a:lumMod val="75000"/>
                    <a:lumOff val="25000"/>
                  </a:schemeClr>
                </a:solidFill>
              </a:rPr>
              <a:t>LinuxONE</a:t>
            </a:r>
            <a:r>
              <a:rPr lang="it-IT" sz="2000" dirty="0">
                <a:solidFill>
                  <a:schemeClr val="tx1">
                    <a:lumMod val="75000"/>
                    <a:lumOff val="25000"/>
                  </a:schemeClr>
                </a:solidFill>
              </a:rPr>
              <a:t> </a:t>
            </a:r>
            <a:r>
              <a:rPr lang="it-IT" sz="2000" dirty="0" err="1">
                <a:solidFill>
                  <a:schemeClr val="tx1">
                    <a:lumMod val="75000"/>
                    <a:lumOff val="25000"/>
                  </a:schemeClr>
                </a:solidFill>
              </a:rPr>
              <a:t>architecture</a:t>
            </a:r>
            <a:r>
              <a:rPr lang="it-IT" sz="2000" dirty="0">
                <a:solidFill>
                  <a:schemeClr val="tx1">
                    <a:lumMod val="75000"/>
                    <a:lumOff val="25000"/>
                  </a:schemeClr>
                </a:solidFill>
              </a:rPr>
              <a:t> </a:t>
            </a:r>
            <a:r>
              <a:rPr lang="it-IT" sz="2000" dirty="0" err="1">
                <a:solidFill>
                  <a:schemeClr val="tx1">
                    <a:lumMod val="75000"/>
                    <a:lumOff val="25000"/>
                  </a:schemeClr>
                </a:solidFill>
              </a:rPr>
              <a:t>is</a:t>
            </a:r>
            <a:r>
              <a:rPr lang="it-IT" sz="2000" dirty="0">
                <a:solidFill>
                  <a:schemeClr val="tx1">
                    <a:lumMod val="75000"/>
                    <a:lumOff val="25000"/>
                  </a:schemeClr>
                </a:solidFill>
              </a:rPr>
              <a:t> </a:t>
            </a:r>
            <a:r>
              <a:rPr lang="it-IT" sz="2000" dirty="0" err="1">
                <a:solidFill>
                  <a:schemeClr val="tx1">
                    <a:lumMod val="75000"/>
                    <a:lumOff val="25000"/>
                  </a:schemeClr>
                </a:solidFill>
              </a:rPr>
              <a:t>suggested</a:t>
            </a:r>
            <a:r>
              <a:rPr lang="it-IT" sz="2000" dirty="0">
                <a:solidFill>
                  <a:schemeClr val="tx1">
                    <a:lumMod val="75000"/>
                    <a:lumOff val="25000"/>
                  </a:schemeClr>
                </a:solidFill>
              </a:rPr>
              <a:t> </a:t>
            </a:r>
            <a:r>
              <a:rPr lang="it-IT" sz="2000" dirty="0" err="1">
                <a:solidFill>
                  <a:schemeClr val="tx1">
                    <a:lumMod val="75000"/>
                    <a:lumOff val="25000"/>
                  </a:schemeClr>
                </a:solidFill>
              </a:rPr>
              <a:t>since</a:t>
            </a:r>
            <a:r>
              <a:rPr lang="it-IT" sz="2000" dirty="0">
                <a:solidFill>
                  <a:schemeClr val="tx1">
                    <a:lumMod val="75000"/>
                    <a:lumOff val="25000"/>
                  </a:schemeClr>
                </a:solidFill>
              </a:rPr>
              <a:t> </a:t>
            </a:r>
            <a:r>
              <a:rPr lang="it-IT" sz="2000" dirty="0" err="1">
                <a:solidFill>
                  <a:schemeClr val="tx1">
                    <a:lumMod val="75000"/>
                    <a:lumOff val="25000"/>
                  </a:schemeClr>
                </a:solidFill>
              </a:rPr>
              <a:t>it</a:t>
            </a:r>
            <a:r>
              <a:rPr lang="it-IT" sz="2000" dirty="0">
                <a:solidFill>
                  <a:schemeClr val="tx1">
                    <a:lumMod val="75000"/>
                    <a:lumOff val="25000"/>
                  </a:schemeClr>
                </a:solidFill>
              </a:rPr>
              <a:t> </a:t>
            </a:r>
            <a:r>
              <a:rPr lang="it-IT" sz="2000" dirty="0" err="1">
                <a:solidFill>
                  <a:schemeClr val="tx1">
                    <a:lumMod val="75000"/>
                    <a:lumOff val="25000"/>
                  </a:schemeClr>
                </a:solidFill>
              </a:rPr>
              <a:t>scales</a:t>
            </a:r>
            <a:r>
              <a:rPr lang="it-IT" sz="2000" dirty="0">
                <a:solidFill>
                  <a:schemeClr val="tx1">
                    <a:lumMod val="75000"/>
                    <a:lumOff val="25000"/>
                  </a:schemeClr>
                </a:solidFill>
              </a:rPr>
              <a:t> </a:t>
            </a:r>
            <a:r>
              <a:rPr lang="it-IT" sz="2000" dirty="0" err="1">
                <a:solidFill>
                  <a:schemeClr val="tx1">
                    <a:lumMod val="75000"/>
                    <a:lumOff val="25000"/>
                  </a:schemeClr>
                </a:solidFill>
              </a:rPr>
              <a:t>better</a:t>
            </a:r>
            <a:r>
              <a:rPr lang="it-IT" sz="2000" dirty="0">
                <a:solidFill>
                  <a:schemeClr val="tx1">
                    <a:lumMod val="75000"/>
                    <a:lumOff val="25000"/>
                  </a:schemeClr>
                </a:solidFill>
              </a:rPr>
              <a:t> </a:t>
            </a:r>
            <a:r>
              <a:rPr lang="it-IT" sz="2000" dirty="0" err="1">
                <a:solidFill>
                  <a:schemeClr val="tx1">
                    <a:lumMod val="75000"/>
                    <a:lumOff val="25000"/>
                  </a:schemeClr>
                </a:solidFill>
              </a:rPr>
              <a:t>when</a:t>
            </a:r>
            <a:r>
              <a:rPr lang="it-IT" sz="2000" dirty="0">
                <a:solidFill>
                  <a:schemeClr val="tx1">
                    <a:lumMod val="75000"/>
                    <a:lumOff val="25000"/>
                  </a:schemeClr>
                </a:solidFill>
              </a:rPr>
              <a:t> </a:t>
            </a:r>
            <a:r>
              <a:rPr lang="it-IT" sz="2000" dirty="0" err="1">
                <a:solidFill>
                  <a:schemeClr val="tx1">
                    <a:lumMod val="75000"/>
                    <a:lumOff val="25000"/>
                  </a:schemeClr>
                </a:solidFill>
              </a:rPr>
              <a:t>increasing</a:t>
            </a:r>
            <a:r>
              <a:rPr lang="it-IT" sz="2000" dirty="0">
                <a:solidFill>
                  <a:schemeClr val="tx1">
                    <a:lumMod val="75000"/>
                    <a:lumOff val="25000"/>
                  </a:schemeClr>
                </a:solidFill>
              </a:rPr>
              <a:t> TPS.</a:t>
            </a:r>
          </a:p>
        </p:txBody>
      </p:sp>
    </p:spTree>
    <p:extLst>
      <p:ext uri="{BB962C8B-B14F-4D97-AF65-F5344CB8AC3E}">
        <p14:creationId xmlns:p14="http://schemas.microsoft.com/office/powerpoint/2010/main" val="3527181535"/>
      </p:ext>
    </p:extLst>
  </p:cSld>
  <p:clrMapOvr>
    <a:masterClrMapping/>
  </p:clrMapOvr>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Retrospettivo</vt:lpstr>
      <vt:lpstr>Homework TCO </vt:lpstr>
      <vt:lpstr>Enviroment and NFR</vt:lpstr>
      <vt:lpstr>Sizing</vt:lpstr>
      <vt:lpstr>TCO 5 year comparison for 2,000 TPS</vt:lpstr>
      <vt:lpstr>X86 TCO Assumptions</vt:lpstr>
      <vt:lpstr>LinuxONE TCO Assumptions</vt:lpstr>
      <vt:lpstr>X86 vs LinuxONE with varing TPS</vt:lpstr>
      <vt:lpstr>Main costs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Daniele Ferrarelli</dc:creator>
  <cp:revision>119</cp:revision>
  <dcterms:created xsi:type="dcterms:W3CDTF">2021-03-28T13:04:51Z</dcterms:created>
  <dcterms:modified xsi:type="dcterms:W3CDTF">2021-04-02T09:49:20Z</dcterms:modified>
</cp:coreProperties>
</file>