
<file path=[Content_Types].xml><?xml version="1.0" encoding="utf-8"?>
<Types xmlns="http://schemas.openxmlformats.org/package/2006/content-types">
  <Default Extension="emf" ContentType="image/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7" r:id="rId3"/>
    <p:sldId id="258" r:id="rId4"/>
    <p:sldId id="261" r:id="rId5"/>
    <p:sldId id="259" r:id="rId6"/>
    <p:sldId id="266" r:id="rId7"/>
    <p:sldId id="265" r:id="rId8"/>
    <p:sldId id="263" r:id="rId9"/>
    <p:sldId id="268" r:id="rId10"/>
    <p:sldId id="271" r:id="rId11"/>
    <p:sldId id="267" r:id="rId12"/>
    <p:sldId id="270" r:id="rId13"/>
    <p:sldId id="262" r:id="rId14"/>
    <p:sldId id="272" r:id="rId15"/>
    <p:sldId id="273" r:id="rId16"/>
    <p:sldId id="274" r:id="rId17"/>
    <p:sldId id="275" r:id="rId18"/>
    <p:sldId id="276" r:id="rId19"/>
    <p:sldId id="277" r:id="rId20"/>
    <p:sldId id="280" r:id="rId21"/>
    <p:sldId id="282" r:id="rId22"/>
    <p:sldId id="284" r:id="rId23"/>
    <p:sldId id="278" r:id="rId24"/>
    <p:sldId id="279"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44"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e Ferrarelli" userId="a7e92c973e112012" providerId="LiveId" clId="{B0A3A337-0299-47D2-B74A-589E7E2F5D5B}"/>
    <pc:docChg chg="undo custSel addSld delSld modSld sldOrd">
      <pc:chgData name="Daniele Ferrarelli" userId="a7e92c973e112012" providerId="LiveId" clId="{B0A3A337-0299-47D2-B74A-589E7E2F5D5B}" dt="2021-06-27T12:50:36.687" v="19071" actId="20577"/>
      <pc:docMkLst>
        <pc:docMk/>
      </pc:docMkLst>
      <pc:sldChg chg="modSp new mod">
        <pc:chgData name="Daniele Ferrarelli" userId="a7e92c973e112012" providerId="LiveId" clId="{B0A3A337-0299-47D2-B74A-589E7E2F5D5B}" dt="2021-06-12T09:14:29.038" v="43" actId="20577"/>
        <pc:sldMkLst>
          <pc:docMk/>
          <pc:sldMk cId="1335055751" sldId="256"/>
        </pc:sldMkLst>
        <pc:spChg chg="mod">
          <ac:chgData name="Daniele Ferrarelli" userId="a7e92c973e112012" providerId="LiveId" clId="{B0A3A337-0299-47D2-B74A-589E7E2F5D5B}" dt="2021-06-12T09:14:19.570" v="15"/>
          <ac:spMkLst>
            <pc:docMk/>
            <pc:sldMk cId="1335055751" sldId="256"/>
            <ac:spMk id="2" creationId="{64922D4A-0CA3-45A3-A4F6-25A43A811C92}"/>
          </ac:spMkLst>
        </pc:spChg>
        <pc:spChg chg="mod">
          <ac:chgData name="Daniele Ferrarelli" userId="a7e92c973e112012" providerId="LiveId" clId="{B0A3A337-0299-47D2-B74A-589E7E2F5D5B}" dt="2021-06-12T09:14:29.038" v="43" actId="20577"/>
          <ac:spMkLst>
            <pc:docMk/>
            <pc:sldMk cId="1335055751" sldId="256"/>
            <ac:spMk id="3" creationId="{69B85630-EC8D-4CBB-8691-DEE44748EE5E}"/>
          </ac:spMkLst>
        </pc:spChg>
      </pc:sldChg>
      <pc:sldChg chg="modSp new mod">
        <pc:chgData name="Daniele Ferrarelli" userId="a7e92c973e112012" providerId="LiveId" clId="{B0A3A337-0299-47D2-B74A-589E7E2F5D5B}" dt="2021-06-23T09:08:59.385" v="15831" actId="20577"/>
        <pc:sldMkLst>
          <pc:docMk/>
          <pc:sldMk cId="841470988" sldId="257"/>
        </pc:sldMkLst>
        <pc:spChg chg="mod">
          <ac:chgData name="Daniele Ferrarelli" userId="a7e92c973e112012" providerId="LiveId" clId="{B0A3A337-0299-47D2-B74A-589E7E2F5D5B}" dt="2021-06-12T09:45:16.358" v="49" actId="20577"/>
          <ac:spMkLst>
            <pc:docMk/>
            <pc:sldMk cId="841470988" sldId="257"/>
            <ac:spMk id="2" creationId="{6A1D9CD3-5200-49D6-A06B-07E3A1ED55DE}"/>
          </ac:spMkLst>
        </pc:spChg>
        <pc:spChg chg="mod">
          <ac:chgData name="Daniele Ferrarelli" userId="a7e92c973e112012" providerId="LiveId" clId="{B0A3A337-0299-47D2-B74A-589E7E2F5D5B}" dt="2021-06-23T09:08:59.385" v="15831" actId="20577"/>
          <ac:spMkLst>
            <pc:docMk/>
            <pc:sldMk cId="841470988" sldId="257"/>
            <ac:spMk id="3" creationId="{77C01BF8-D60B-4452-B216-4220C570FAC6}"/>
          </ac:spMkLst>
        </pc:spChg>
      </pc:sldChg>
      <pc:sldChg chg="modSp new mod">
        <pc:chgData name="Daniele Ferrarelli" userId="a7e92c973e112012" providerId="LiveId" clId="{B0A3A337-0299-47D2-B74A-589E7E2F5D5B}" dt="2021-06-17T14:06:20.070" v="12706" actId="20577"/>
        <pc:sldMkLst>
          <pc:docMk/>
          <pc:sldMk cId="3264461845" sldId="258"/>
        </pc:sldMkLst>
        <pc:spChg chg="mod">
          <ac:chgData name="Daniele Ferrarelli" userId="a7e92c973e112012" providerId="LiveId" clId="{B0A3A337-0299-47D2-B74A-589E7E2F5D5B}" dt="2021-06-12T12:48:12.173" v="156" actId="20577"/>
          <ac:spMkLst>
            <pc:docMk/>
            <pc:sldMk cId="3264461845" sldId="258"/>
            <ac:spMk id="2" creationId="{EEA5C2C2-7461-4F83-9360-15F41281C322}"/>
          </ac:spMkLst>
        </pc:spChg>
        <pc:spChg chg="mod">
          <ac:chgData name="Daniele Ferrarelli" userId="a7e92c973e112012" providerId="LiveId" clId="{B0A3A337-0299-47D2-B74A-589E7E2F5D5B}" dt="2021-06-17T14:06:20.070" v="12706" actId="20577"/>
          <ac:spMkLst>
            <pc:docMk/>
            <pc:sldMk cId="3264461845" sldId="258"/>
            <ac:spMk id="3" creationId="{087FDF62-F1DF-40CB-ACE0-5A4C6018E19B}"/>
          </ac:spMkLst>
        </pc:spChg>
      </pc:sldChg>
      <pc:sldChg chg="modSp add mod ord">
        <pc:chgData name="Daniele Ferrarelli" userId="a7e92c973e112012" providerId="LiveId" clId="{B0A3A337-0299-47D2-B74A-589E7E2F5D5B}" dt="2021-06-27T12:41:24.334" v="18860" actId="20577"/>
        <pc:sldMkLst>
          <pc:docMk/>
          <pc:sldMk cId="2418027365" sldId="259"/>
        </pc:sldMkLst>
        <pc:spChg chg="mod">
          <ac:chgData name="Daniele Ferrarelli" userId="a7e92c973e112012" providerId="LiveId" clId="{B0A3A337-0299-47D2-B74A-589E7E2F5D5B}" dt="2021-06-12T12:53:00.647" v="607" actId="20577"/>
          <ac:spMkLst>
            <pc:docMk/>
            <pc:sldMk cId="2418027365" sldId="259"/>
            <ac:spMk id="2" creationId="{EEA5C2C2-7461-4F83-9360-15F41281C322}"/>
          </ac:spMkLst>
        </pc:spChg>
        <pc:spChg chg="mod">
          <ac:chgData name="Daniele Ferrarelli" userId="a7e92c973e112012" providerId="LiveId" clId="{B0A3A337-0299-47D2-B74A-589E7E2F5D5B}" dt="2021-06-27T12:41:24.334" v="18860" actId="20577"/>
          <ac:spMkLst>
            <pc:docMk/>
            <pc:sldMk cId="2418027365" sldId="259"/>
            <ac:spMk id="3" creationId="{087FDF62-F1DF-40CB-ACE0-5A4C6018E19B}"/>
          </ac:spMkLst>
        </pc:spChg>
      </pc:sldChg>
      <pc:sldChg chg="modSp add del mod">
        <pc:chgData name="Daniele Ferrarelli" userId="a7e92c973e112012" providerId="LiveId" clId="{B0A3A337-0299-47D2-B74A-589E7E2F5D5B}" dt="2021-06-17T14:06:16.197" v="12702" actId="47"/>
        <pc:sldMkLst>
          <pc:docMk/>
          <pc:sldMk cId="1049466149" sldId="260"/>
        </pc:sldMkLst>
        <pc:spChg chg="mod">
          <ac:chgData name="Daniele Ferrarelli" userId="a7e92c973e112012" providerId="LiveId" clId="{B0A3A337-0299-47D2-B74A-589E7E2F5D5B}" dt="2021-06-12T12:55:39.487" v="922" actId="20577"/>
          <ac:spMkLst>
            <pc:docMk/>
            <pc:sldMk cId="1049466149" sldId="260"/>
            <ac:spMk id="2" creationId="{EEA5C2C2-7461-4F83-9360-15F41281C322}"/>
          </ac:spMkLst>
        </pc:spChg>
        <pc:spChg chg="mod">
          <ac:chgData name="Daniele Ferrarelli" userId="a7e92c973e112012" providerId="LiveId" clId="{B0A3A337-0299-47D2-B74A-589E7E2F5D5B}" dt="2021-06-17T14:06:14.941" v="12701" actId="21"/>
          <ac:spMkLst>
            <pc:docMk/>
            <pc:sldMk cId="1049466149" sldId="260"/>
            <ac:spMk id="3" creationId="{087FDF62-F1DF-40CB-ACE0-5A4C6018E19B}"/>
          </ac:spMkLst>
        </pc:spChg>
      </pc:sldChg>
      <pc:sldChg chg="modSp add mod">
        <pc:chgData name="Daniele Ferrarelli" userId="a7e92c973e112012" providerId="LiveId" clId="{B0A3A337-0299-47D2-B74A-589E7E2F5D5B}" dt="2021-06-27T12:39:48.923" v="18540" actId="20577"/>
        <pc:sldMkLst>
          <pc:docMk/>
          <pc:sldMk cId="148144644" sldId="261"/>
        </pc:sldMkLst>
        <pc:spChg chg="mod">
          <ac:chgData name="Daniele Ferrarelli" userId="a7e92c973e112012" providerId="LiveId" clId="{B0A3A337-0299-47D2-B74A-589E7E2F5D5B}" dt="2021-06-12T12:55:06.686" v="861"/>
          <ac:spMkLst>
            <pc:docMk/>
            <pc:sldMk cId="148144644" sldId="261"/>
            <ac:spMk id="2" creationId="{EEA5C2C2-7461-4F83-9360-15F41281C322}"/>
          </ac:spMkLst>
        </pc:spChg>
        <pc:spChg chg="mod">
          <ac:chgData name="Daniele Ferrarelli" userId="a7e92c973e112012" providerId="LiveId" clId="{B0A3A337-0299-47D2-B74A-589E7E2F5D5B}" dt="2021-06-27T12:39:48.923" v="18540" actId="20577"/>
          <ac:spMkLst>
            <pc:docMk/>
            <pc:sldMk cId="148144644" sldId="261"/>
            <ac:spMk id="3" creationId="{087FDF62-F1DF-40CB-ACE0-5A4C6018E19B}"/>
          </ac:spMkLst>
        </pc:spChg>
      </pc:sldChg>
      <pc:sldChg chg="add del">
        <pc:chgData name="Daniele Ferrarelli" userId="a7e92c973e112012" providerId="LiveId" clId="{B0A3A337-0299-47D2-B74A-589E7E2F5D5B}" dt="2021-06-12T12:54:59.710" v="860" actId="47"/>
        <pc:sldMkLst>
          <pc:docMk/>
          <pc:sldMk cId="1057484515" sldId="262"/>
        </pc:sldMkLst>
      </pc:sldChg>
      <pc:sldChg chg="modSp new mod">
        <pc:chgData name="Daniele Ferrarelli" userId="a7e92c973e112012" providerId="LiveId" clId="{B0A3A337-0299-47D2-B74A-589E7E2F5D5B}" dt="2021-06-25T09:04:35.942" v="16455" actId="20577"/>
        <pc:sldMkLst>
          <pc:docMk/>
          <pc:sldMk cId="3698742615" sldId="262"/>
        </pc:sldMkLst>
        <pc:spChg chg="mod">
          <ac:chgData name="Daniele Ferrarelli" userId="a7e92c973e112012" providerId="LiveId" clId="{B0A3A337-0299-47D2-B74A-589E7E2F5D5B}" dt="2021-06-17T07:47:25.628" v="9047" actId="20577"/>
          <ac:spMkLst>
            <pc:docMk/>
            <pc:sldMk cId="3698742615" sldId="262"/>
            <ac:spMk id="2" creationId="{27A9DC81-FEA4-4795-9629-D39EEA1B7B97}"/>
          </ac:spMkLst>
        </pc:spChg>
        <pc:spChg chg="mod">
          <ac:chgData name="Daniele Ferrarelli" userId="a7e92c973e112012" providerId="LiveId" clId="{B0A3A337-0299-47D2-B74A-589E7E2F5D5B}" dt="2021-06-25T09:04:35.942" v="16455" actId="20577"/>
          <ac:spMkLst>
            <pc:docMk/>
            <pc:sldMk cId="3698742615" sldId="262"/>
            <ac:spMk id="3" creationId="{424A3885-4AD2-4B92-B6E8-8B0E989CA9E3}"/>
          </ac:spMkLst>
        </pc:spChg>
      </pc:sldChg>
      <pc:sldChg chg="modSp new mod ord">
        <pc:chgData name="Daniele Ferrarelli" userId="a7e92c973e112012" providerId="LiveId" clId="{B0A3A337-0299-47D2-B74A-589E7E2F5D5B}" dt="2021-06-27T12:46:36.982" v="19026" actId="20577"/>
        <pc:sldMkLst>
          <pc:docMk/>
          <pc:sldMk cId="93131434" sldId="263"/>
        </pc:sldMkLst>
        <pc:spChg chg="mod">
          <ac:chgData name="Daniele Ferrarelli" userId="a7e92c973e112012" providerId="LiveId" clId="{B0A3A337-0299-47D2-B74A-589E7E2F5D5B}" dt="2021-06-14T07:45:41.759" v="4695" actId="20577"/>
          <ac:spMkLst>
            <pc:docMk/>
            <pc:sldMk cId="93131434" sldId="263"/>
            <ac:spMk id="2" creationId="{78DDE7F0-55F0-4EF4-9FF7-A5BFFD4A97AD}"/>
          </ac:spMkLst>
        </pc:spChg>
        <pc:spChg chg="mod">
          <ac:chgData name="Daniele Ferrarelli" userId="a7e92c973e112012" providerId="LiveId" clId="{B0A3A337-0299-47D2-B74A-589E7E2F5D5B}" dt="2021-06-27T12:46:36.982" v="19026" actId="20577"/>
          <ac:spMkLst>
            <pc:docMk/>
            <pc:sldMk cId="93131434" sldId="263"/>
            <ac:spMk id="3" creationId="{C84A8166-4C1A-4162-AEC8-45B66AEE14E2}"/>
          </ac:spMkLst>
        </pc:spChg>
      </pc:sldChg>
      <pc:sldChg chg="add del">
        <pc:chgData name="Daniele Ferrarelli" userId="a7e92c973e112012" providerId="LiveId" clId="{B0A3A337-0299-47D2-B74A-589E7E2F5D5B}" dt="2021-06-12T12:54:59.710" v="860" actId="47"/>
        <pc:sldMkLst>
          <pc:docMk/>
          <pc:sldMk cId="435434927" sldId="263"/>
        </pc:sldMkLst>
      </pc:sldChg>
      <pc:sldChg chg="modSp new del mod">
        <pc:chgData name="Daniele Ferrarelli" userId="a7e92c973e112012" providerId="LiveId" clId="{B0A3A337-0299-47D2-B74A-589E7E2F5D5B}" dt="2021-06-14T07:55:56.083" v="6047" actId="47"/>
        <pc:sldMkLst>
          <pc:docMk/>
          <pc:sldMk cId="1671781915" sldId="264"/>
        </pc:sldMkLst>
        <pc:spChg chg="mod">
          <ac:chgData name="Daniele Ferrarelli" userId="a7e92c973e112012" providerId="LiveId" clId="{B0A3A337-0299-47D2-B74A-589E7E2F5D5B}" dt="2021-06-12T13:09:30.679" v="2056" actId="20577"/>
          <ac:spMkLst>
            <pc:docMk/>
            <pc:sldMk cId="1671781915" sldId="264"/>
            <ac:spMk id="2" creationId="{D36AFE24-5E30-41CC-BC1A-3336A5390606}"/>
          </ac:spMkLst>
        </pc:spChg>
      </pc:sldChg>
      <pc:sldChg chg="add del">
        <pc:chgData name="Daniele Ferrarelli" userId="a7e92c973e112012" providerId="LiveId" clId="{B0A3A337-0299-47D2-B74A-589E7E2F5D5B}" dt="2021-06-12T12:54:59.710" v="860" actId="47"/>
        <pc:sldMkLst>
          <pc:docMk/>
          <pc:sldMk cId="3855430300" sldId="264"/>
        </pc:sldMkLst>
      </pc:sldChg>
      <pc:sldChg chg="modSp new mod ord">
        <pc:chgData name="Daniele Ferrarelli" userId="a7e92c973e112012" providerId="LiveId" clId="{B0A3A337-0299-47D2-B74A-589E7E2F5D5B}" dt="2021-06-23T09:12:07.523" v="15871" actId="5793"/>
        <pc:sldMkLst>
          <pc:docMk/>
          <pc:sldMk cId="601103223" sldId="265"/>
        </pc:sldMkLst>
        <pc:spChg chg="mod">
          <ac:chgData name="Daniele Ferrarelli" userId="a7e92c973e112012" providerId="LiveId" clId="{B0A3A337-0299-47D2-B74A-589E7E2F5D5B}" dt="2021-06-12T13:12:27.611" v="2071" actId="20577"/>
          <ac:spMkLst>
            <pc:docMk/>
            <pc:sldMk cId="601103223" sldId="265"/>
            <ac:spMk id="2" creationId="{8E6EE744-D54F-4C01-9131-DFBC55BD76A8}"/>
          </ac:spMkLst>
        </pc:spChg>
        <pc:spChg chg="mod">
          <ac:chgData name="Daniele Ferrarelli" userId="a7e92c973e112012" providerId="LiveId" clId="{B0A3A337-0299-47D2-B74A-589E7E2F5D5B}" dt="2021-06-23T09:12:07.523" v="15871" actId="5793"/>
          <ac:spMkLst>
            <pc:docMk/>
            <pc:sldMk cId="601103223" sldId="265"/>
            <ac:spMk id="3" creationId="{9822ECB1-A951-4C98-8C6C-4F334D8793F6}"/>
          </ac:spMkLst>
        </pc:spChg>
      </pc:sldChg>
      <pc:sldChg chg="add del">
        <pc:chgData name="Daniele Ferrarelli" userId="a7e92c973e112012" providerId="LiveId" clId="{B0A3A337-0299-47D2-B74A-589E7E2F5D5B}" dt="2021-06-12T12:54:59.710" v="860" actId="47"/>
        <pc:sldMkLst>
          <pc:docMk/>
          <pc:sldMk cId="2868522849" sldId="265"/>
        </pc:sldMkLst>
      </pc:sldChg>
      <pc:sldChg chg="modSp new mod ord">
        <pc:chgData name="Daniele Ferrarelli" userId="a7e92c973e112012" providerId="LiveId" clId="{B0A3A337-0299-47D2-B74A-589E7E2F5D5B}" dt="2021-06-27T12:44:20.926" v="19025" actId="20577"/>
        <pc:sldMkLst>
          <pc:docMk/>
          <pc:sldMk cId="1831382235" sldId="266"/>
        </pc:sldMkLst>
        <pc:spChg chg="mod">
          <ac:chgData name="Daniele Ferrarelli" userId="a7e92c973e112012" providerId="LiveId" clId="{B0A3A337-0299-47D2-B74A-589E7E2F5D5B}" dt="2021-06-13T14:34:35.049" v="2647" actId="20577"/>
          <ac:spMkLst>
            <pc:docMk/>
            <pc:sldMk cId="1831382235" sldId="266"/>
            <ac:spMk id="2" creationId="{6DC446EA-7AFA-4388-B0BB-6F4C33D43A2C}"/>
          </ac:spMkLst>
        </pc:spChg>
        <pc:spChg chg="mod">
          <ac:chgData name="Daniele Ferrarelli" userId="a7e92c973e112012" providerId="LiveId" clId="{B0A3A337-0299-47D2-B74A-589E7E2F5D5B}" dt="2021-06-27T12:44:20.926" v="19025" actId="20577"/>
          <ac:spMkLst>
            <pc:docMk/>
            <pc:sldMk cId="1831382235" sldId="266"/>
            <ac:spMk id="3" creationId="{4D6CFCCA-F7FD-4F51-AEA0-BE03D0EAD10E}"/>
          </ac:spMkLst>
        </pc:spChg>
      </pc:sldChg>
      <pc:sldChg chg="add del">
        <pc:chgData name="Daniele Ferrarelli" userId="a7e92c973e112012" providerId="LiveId" clId="{B0A3A337-0299-47D2-B74A-589E7E2F5D5B}" dt="2021-06-12T12:54:59.710" v="860" actId="47"/>
        <pc:sldMkLst>
          <pc:docMk/>
          <pc:sldMk cId="2288545292" sldId="266"/>
        </pc:sldMkLst>
      </pc:sldChg>
      <pc:sldChg chg="modSp new mod">
        <pc:chgData name="Daniele Ferrarelli" userId="a7e92c973e112012" providerId="LiveId" clId="{B0A3A337-0299-47D2-B74A-589E7E2F5D5B}" dt="2021-06-25T14:19:11.859" v="18447" actId="20577"/>
        <pc:sldMkLst>
          <pc:docMk/>
          <pc:sldMk cId="1043354201" sldId="267"/>
        </pc:sldMkLst>
        <pc:spChg chg="mod">
          <ac:chgData name="Daniele Ferrarelli" userId="a7e92c973e112012" providerId="LiveId" clId="{B0A3A337-0299-47D2-B74A-589E7E2F5D5B}" dt="2021-06-14T07:57:26.128" v="6158" actId="20577"/>
          <ac:spMkLst>
            <pc:docMk/>
            <pc:sldMk cId="1043354201" sldId="267"/>
            <ac:spMk id="2" creationId="{B5421F55-5B64-4563-A118-32C96F378601}"/>
          </ac:spMkLst>
        </pc:spChg>
        <pc:spChg chg="mod">
          <ac:chgData name="Daniele Ferrarelli" userId="a7e92c973e112012" providerId="LiveId" clId="{B0A3A337-0299-47D2-B74A-589E7E2F5D5B}" dt="2021-06-25T14:19:11.859" v="18447" actId="20577"/>
          <ac:spMkLst>
            <pc:docMk/>
            <pc:sldMk cId="1043354201" sldId="267"/>
            <ac:spMk id="3" creationId="{4CD790B2-0720-4EE3-B603-53E9918E6415}"/>
          </ac:spMkLst>
        </pc:spChg>
      </pc:sldChg>
      <pc:sldChg chg="add del">
        <pc:chgData name="Daniele Ferrarelli" userId="a7e92c973e112012" providerId="LiveId" clId="{B0A3A337-0299-47D2-B74A-589E7E2F5D5B}" dt="2021-06-12T12:54:59.710" v="860" actId="47"/>
        <pc:sldMkLst>
          <pc:docMk/>
          <pc:sldMk cId="2993650427" sldId="267"/>
        </pc:sldMkLst>
      </pc:sldChg>
      <pc:sldChg chg="addSp delSp modSp new mod ord setBg">
        <pc:chgData name="Daniele Ferrarelli" userId="a7e92c973e112012" providerId="LiveId" clId="{B0A3A337-0299-47D2-B74A-589E7E2F5D5B}" dt="2021-06-25T09:01:38.028" v="16450" actId="404"/>
        <pc:sldMkLst>
          <pc:docMk/>
          <pc:sldMk cId="149044044" sldId="268"/>
        </pc:sldMkLst>
        <pc:spChg chg="mod">
          <ac:chgData name="Daniele Ferrarelli" userId="a7e92c973e112012" providerId="LiveId" clId="{B0A3A337-0299-47D2-B74A-589E7E2F5D5B}" dt="2021-06-23T09:18:22.113" v="15874" actId="26606"/>
          <ac:spMkLst>
            <pc:docMk/>
            <pc:sldMk cId="149044044" sldId="268"/>
            <ac:spMk id="2" creationId="{BE737435-4F39-4F28-A2C4-B2E3130D17CA}"/>
          </ac:spMkLst>
        </pc:spChg>
        <pc:spChg chg="mod">
          <ac:chgData name="Daniele Ferrarelli" userId="a7e92c973e112012" providerId="LiveId" clId="{B0A3A337-0299-47D2-B74A-589E7E2F5D5B}" dt="2021-06-25T09:00:33.793" v="16434" actId="20577"/>
          <ac:spMkLst>
            <pc:docMk/>
            <pc:sldMk cId="149044044" sldId="268"/>
            <ac:spMk id="3" creationId="{0EDE6A1F-F834-4E1C-A7FD-CB85C45223FB}"/>
          </ac:spMkLst>
        </pc:spChg>
        <pc:spChg chg="mod">
          <ac:chgData name="Daniele Ferrarelli" userId="a7e92c973e112012" providerId="LiveId" clId="{B0A3A337-0299-47D2-B74A-589E7E2F5D5B}" dt="2021-06-23T09:18:22.113" v="15874" actId="26606"/>
          <ac:spMkLst>
            <pc:docMk/>
            <pc:sldMk cId="149044044" sldId="268"/>
            <ac:spMk id="4" creationId="{D71F5C0E-9BE6-4D29-8D1E-525056D88DB7}"/>
          </ac:spMkLst>
        </pc:spChg>
        <pc:spChg chg="add mod">
          <ac:chgData name="Daniele Ferrarelli" userId="a7e92c973e112012" providerId="LiveId" clId="{B0A3A337-0299-47D2-B74A-589E7E2F5D5B}" dt="2021-06-25T08:59:27.242" v="16331" actId="1076"/>
          <ac:spMkLst>
            <pc:docMk/>
            <pc:sldMk cId="149044044" sldId="268"/>
            <ac:spMk id="5" creationId="{FB846597-A4EA-48A6-B5D1-942023228019}"/>
          </ac:spMkLst>
        </pc:spChg>
        <pc:spChg chg="add mod">
          <ac:chgData name="Daniele Ferrarelli" userId="a7e92c973e112012" providerId="LiveId" clId="{B0A3A337-0299-47D2-B74A-589E7E2F5D5B}" dt="2021-06-25T09:01:38.028" v="16450" actId="404"/>
          <ac:spMkLst>
            <pc:docMk/>
            <pc:sldMk cId="149044044" sldId="268"/>
            <ac:spMk id="7" creationId="{6C230A0A-B8C9-4237-B9FF-B77FD9F4F188}"/>
          </ac:spMkLst>
        </pc:spChg>
        <pc:spChg chg="add">
          <ac:chgData name="Daniele Ferrarelli" userId="a7e92c973e112012" providerId="LiveId" clId="{B0A3A337-0299-47D2-B74A-589E7E2F5D5B}" dt="2021-06-23T09:18:22.113" v="15874" actId="26606"/>
          <ac:spMkLst>
            <pc:docMk/>
            <pc:sldMk cId="149044044" sldId="268"/>
            <ac:spMk id="11" creationId="{605A42EF-68E6-4808-81CD-E5ABD0ED92CA}"/>
          </ac:spMkLst>
        </pc:spChg>
        <pc:spChg chg="add">
          <ac:chgData name="Daniele Ferrarelli" userId="a7e92c973e112012" providerId="LiveId" clId="{B0A3A337-0299-47D2-B74A-589E7E2F5D5B}" dt="2021-06-23T09:18:22.113" v="15874" actId="26606"/>
          <ac:spMkLst>
            <pc:docMk/>
            <pc:sldMk cId="149044044" sldId="268"/>
            <ac:spMk id="15" creationId="{3FE9C285-56FB-4B36-8ECA-C2D6596AA906}"/>
          </ac:spMkLst>
        </pc:spChg>
        <pc:spChg chg="add">
          <ac:chgData name="Daniele Ferrarelli" userId="a7e92c973e112012" providerId="LiveId" clId="{B0A3A337-0299-47D2-B74A-589E7E2F5D5B}" dt="2021-06-23T09:18:22.113" v="15874" actId="26606"/>
          <ac:spMkLst>
            <pc:docMk/>
            <pc:sldMk cId="149044044" sldId="268"/>
            <ac:spMk id="17" creationId="{937C076B-00B1-4629-B27F-A86F9885FB4D}"/>
          </ac:spMkLst>
        </pc:spChg>
        <pc:spChg chg="add mod">
          <ac:chgData name="Daniele Ferrarelli" userId="a7e92c973e112012" providerId="LiveId" clId="{B0A3A337-0299-47D2-B74A-589E7E2F5D5B}" dt="2021-06-23T09:33:19.153" v="16140" actId="207"/>
          <ac:spMkLst>
            <pc:docMk/>
            <pc:sldMk cId="149044044" sldId="268"/>
            <ac:spMk id="21" creationId="{827FE3A0-3859-4EF1-98D1-B023D020F8F0}"/>
          </ac:spMkLst>
        </pc:spChg>
        <pc:spChg chg="add mod">
          <ac:chgData name="Daniele Ferrarelli" userId="a7e92c973e112012" providerId="LiveId" clId="{B0A3A337-0299-47D2-B74A-589E7E2F5D5B}" dt="2021-06-23T09:33:46.399" v="16175" actId="20577"/>
          <ac:spMkLst>
            <pc:docMk/>
            <pc:sldMk cId="149044044" sldId="268"/>
            <ac:spMk id="22" creationId="{B1D0A79A-2FD9-4EEC-828D-1004CC454A8D}"/>
          </ac:spMkLst>
        </pc:spChg>
        <pc:picChg chg="add mod ord">
          <ac:chgData name="Daniele Ferrarelli" userId="a7e92c973e112012" providerId="LiveId" clId="{B0A3A337-0299-47D2-B74A-589E7E2F5D5B}" dt="2021-06-23T09:32:40.189" v="16110" actId="1076"/>
          <ac:picMkLst>
            <pc:docMk/>
            <pc:sldMk cId="149044044" sldId="268"/>
            <ac:picMk id="6" creationId="{322B77DA-0CE2-4533-A05E-B30AC0CE3DAB}"/>
          </ac:picMkLst>
        </pc:picChg>
        <pc:cxnChg chg="add del mod">
          <ac:chgData name="Daniele Ferrarelli" userId="a7e92c973e112012" providerId="LiveId" clId="{B0A3A337-0299-47D2-B74A-589E7E2F5D5B}" dt="2021-06-23T09:32:39.910" v="16109" actId="11529"/>
          <ac:cxnSpMkLst>
            <pc:docMk/>
            <pc:sldMk cId="149044044" sldId="268"/>
            <ac:cxnSpMk id="8" creationId="{C35C015C-16D2-4124-8424-F0C1DD196513}"/>
          </ac:cxnSpMkLst>
        </pc:cxnChg>
        <pc:cxnChg chg="add del mod">
          <ac:chgData name="Daniele Ferrarelli" userId="a7e92c973e112012" providerId="LiveId" clId="{B0A3A337-0299-47D2-B74A-589E7E2F5D5B}" dt="2021-06-23T09:32:39.290" v="16107" actId="11529"/>
          <ac:cxnSpMkLst>
            <pc:docMk/>
            <pc:sldMk cId="149044044" sldId="268"/>
            <ac:cxnSpMk id="10" creationId="{2385B18B-DBA0-4C82-8153-0D6403C568C0}"/>
          </ac:cxnSpMkLst>
        </pc:cxnChg>
        <pc:cxnChg chg="add">
          <ac:chgData name="Daniele Ferrarelli" userId="a7e92c973e112012" providerId="LiveId" clId="{B0A3A337-0299-47D2-B74A-589E7E2F5D5B}" dt="2021-06-23T09:18:22.113" v="15874" actId="26606"/>
          <ac:cxnSpMkLst>
            <pc:docMk/>
            <pc:sldMk cId="149044044" sldId="268"/>
            <ac:cxnSpMk id="13" creationId="{3C4A154E-1950-4755-A5FC-5998EE0CC14B}"/>
          </ac:cxnSpMkLst>
        </pc:cxnChg>
        <pc:cxnChg chg="add del mod">
          <ac:chgData name="Daniele Ferrarelli" userId="a7e92c973e112012" providerId="LiveId" clId="{B0A3A337-0299-47D2-B74A-589E7E2F5D5B}" dt="2021-06-23T09:32:38.381" v="16104" actId="11529"/>
          <ac:cxnSpMkLst>
            <pc:docMk/>
            <pc:sldMk cId="149044044" sldId="268"/>
            <ac:cxnSpMk id="16" creationId="{80071CAC-F4CB-483D-838C-AB7479A611DA}"/>
          </ac:cxnSpMkLst>
        </pc:cxnChg>
        <pc:cxnChg chg="add del">
          <ac:chgData name="Daniele Ferrarelli" userId="a7e92c973e112012" providerId="LiveId" clId="{B0A3A337-0299-47D2-B74A-589E7E2F5D5B}" dt="2021-06-23T09:32:42.810" v="16112" actId="478"/>
          <ac:cxnSpMkLst>
            <pc:docMk/>
            <pc:sldMk cId="149044044" sldId="268"/>
            <ac:cxnSpMk id="20" creationId="{EE48D3EF-68DF-4D66-9392-6857576D7747}"/>
          </ac:cxnSpMkLst>
        </pc:cxnChg>
      </pc:sldChg>
      <pc:sldChg chg="add del">
        <pc:chgData name="Daniele Ferrarelli" userId="a7e92c973e112012" providerId="LiveId" clId="{B0A3A337-0299-47D2-B74A-589E7E2F5D5B}" dt="2021-06-12T12:54:59.710" v="860" actId="47"/>
        <pc:sldMkLst>
          <pc:docMk/>
          <pc:sldMk cId="745591541" sldId="268"/>
        </pc:sldMkLst>
      </pc:sldChg>
      <pc:sldChg chg="modSp new del mod">
        <pc:chgData name="Daniele Ferrarelli" userId="a7e92c973e112012" providerId="LiveId" clId="{B0A3A337-0299-47D2-B74A-589E7E2F5D5B}" dt="2021-06-14T07:57:22.351" v="6156" actId="47"/>
        <pc:sldMkLst>
          <pc:docMk/>
          <pc:sldMk cId="1584392852" sldId="269"/>
        </pc:sldMkLst>
        <pc:spChg chg="mod">
          <ac:chgData name="Daniele Ferrarelli" userId="a7e92c973e112012" providerId="LiveId" clId="{B0A3A337-0299-47D2-B74A-589E7E2F5D5B}" dt="2021-06-13T14:35:44.741" v="2733" actId="20577"/>
          <ac:spMkLst>
            <pc:docMk/>
            <pc:sldMk cId="1584392852" sldId="269"/>
            <ac:spMk id="2" creationId="{014D7367-02CC-4BB4-AA58-984B6783F976}"/>
          </ac:spMkLst>
        </pc:spChg>
        <pc:spChg chg="mod">
          <ac:chgData name="Daniele Ferrarelli" userId="a7e92c973e112012" providerId="LiveId" clId="{B0A3A337-0299-47D2-B74A-589E7E2F5D5B}" dt="2021-06-14T07:57:20.414" v="6155" actId="21"/>
          <ac:spMkLst>
            <pc:docMk/>
            <pc:sldMk cId="1584392852" sldId="269"/>
            <ac:spMk id="3" creationId="{6AB2C4C2-9177-40F0-8FB2-82C673A3240A}"/>
          </ac:spMkLst>
        </pc:spChg>
      </pc:sldChg>
      <pc:sldChg chg="add del">
        <pc:chgData name="Daniele Ferrarelli" userId="a7e92c973e112012" providerId="LiveId" clId="{B0A3A337-0299-47D2-B74A-589E7E2F5D5B}" dt="2021-06-12T12:54:59.710" v="860" actId="47"/>
        <pc:sldMkLst>
          <pc:docMk/>
          <pc:sldMk cId="3534697173" sldId="269"/>
        </pc:sldMkLst>
      </pc:sldChg>
      <pc:sldChg chg="add del">
        <pc:chgData name="Daniele Ferrarelli" userId="a7e92c973e112012" providerId="LiveId" clId="{B0A3A337-0299-47D2-B74A-589E7E2F5D5B}" dt="2021-06-12T12:54:59.710" v="860" actId="47"/>
        <pc:sldMkLst>
          <pc:docMk/>
          <pc:sldMk cId="1939130320" sldId="270"/>
        </pc:sldMkLst>
      </pc:sldChg>
      <pc:sldChg chg="modSp new mod">
        <pc:chgData name="Daniele Ferrarelli" userId="a7e92c973e112012" providerId="LiveId" clId="{B0A3A337-0299-47D2-B74A-589E7E2F5D5B}" dt="2021-06-17T08:09:52.302" v="9823" actId="20577"/>
        <pc:sldMkLst>
          <pc:docMk/>
          <pc:sldMk cId="2444461877" sldId="270"/>
        </pc:sldMkLst>
        <pc:spChg chg="mod">
          <ac:chgData name="Daniele Ferrarelli" userId="a7e92c973e112012" providerId="LiveId" clId="{B0A3A337-0299-47D2-B74A-589E7E2F5D5B}" dt="2021-06-17T07:42:57.255" v="8012" actId="20577"/>
          <ac:spMkLst>
            <pc:docMk/>
            <pc:sldMk cId="2444461877" sldId="270"/>
            <ac:spMk id="2" creationId="{D0878823-0FF5-4D49-B0A0-204BF7FA50AF}"/>
          </ac:spMkLst>
        </pc:spChg>
        <pc:spChg chg="mod">
          <ac:chgData name="Daniele Ferrarelli" userId="a7e92c973e112012" providerId="LiveId" clId="{B0A3A337-0299-47D2-B74A-589E7E2F5D5B}" dt="2021-06-17T08:09:52.302" v="9823" actId="20577"/>
          <ac:spMkLst>
            <pc:docMk/>
            <pc:sldMk cId="2444461877" sldId="270"/>
            <ac:spMk id="3" creationId="{02C73071-80C5-45F4-8F6A-FD71102EDE97}"/>
          </ac:spMkLst>
        </pc:spChg>
      </pc:sldChg>
      <pc:sldChg chg="modSp new mod">
        <pc:chgData name="Daniele Ferrarelli" userId="a7e92c973e112012" providerId="LiveId" clId="{B0A3A337-0299-47D2-B74A-589E7E2F5D5B}" dt="2021-06-27T12:47:19.078" v="19036" actId="20577"/>
        <pc:sldMkLst>
          <pc:docMk/>
          <pc:sldMk cId="59389806" sldId="271"/>
        </pc:sldMkLst>
        <pc:spChg chg="mod">
          <ac:chgData name="Daniele Ferrarelli" userId="a7e92c973e112012" providerId="LiveId" clId="{B0A3A337-0299-47D2-B74A-589E7E2F5D5B}" dt="2021-06-14T07:57:56.371" v="6223" actId="20577"/>
          <ac:spMkLst>
            <pc:docMk/>
            <pc:sldMk cId="59389806" sldId="271"/>
            <ac:spMk id="2" creationId="{01172880-6CDE-4C9B-8EB3-CB11C6BFB5B8}"/>
          </ac:spMkLst>
        </pc:spChg>
        <pc:spChg chg="mod">
          <ac:chgData name="Daniele Ferrarelli" userId="a7e92c973e112012" providerId="LiveId" clId="{B0A3A337-0299-47D2-B74A-589E7E2F5D5B}" dt="2021-06-27T12:47:19.078" v="19036" actId="20577"/>
          <ac:spMkLst>
            <pc:docMk/>
            <pc:sldMk cId="59389806" sldId="271"/>
            <ac:spMk id="3" creationId="{338637C6-E1C0-4A58-B89F-B411F1E51FDB}"/>
          </ac:spMkLst>
        </pc:spChg>
      </pc:sldChg>
      <pc:sldChg chg="add del">
        <pc:chgData name="Daniele Ferrarelli" userId="a7e92c973e112012" providerId="LiveId" clId="{B0A3A337-0299-47D2-B74A-589E7E2F5D5B}" dt="2021-06-12T12:54:59.710" v="860" actId="47"/>
        <pc:sldMkLst>
          <pc:docMk/>
          <pc:sldMk cId="1779231605" sldId="271"/>
        </pc:sldMkLst>
      </pc:sldChg>
      <pc:sldChg chg="addSp delSp modSp new mod setBg">
        <pc:chgData name="Daniele Ferrarelli" userId="a7e92c973e112012" providerId="LiveId" clId="{B0A3A337-0299-47D2-B74A-589E7E2F5D5B}" dt="2021-06-27T12:50:36.687" v="19071" actId="20577"/>
        <pc:sldMkLst>
          <pc:docMk/>
          <pc:sldMk cId="179663477" sldId="272"/>
        </pc:sldMkLst>
        <pc:spChg chg="mod">
          <ac:chgData name="Daniele Ferrarelli" userId="a7e92c973e112012" providerId="LiveId" clId="{B0A3A337-0299-47D2-B74A-589E7E2F5D5B}" dt="2021-06-17T08:16:41.826" v="10402" actId="26606"/>
          <ac:spMkLst>
            <pc:docMk/>
            <pc:sldMk cId="179663477" sldId="272"/>
            <ac:spMk id="2" creationId="{4D8A2D57-9116-4912-AA41-A26E95ED21E6}"/>
          </ac:spMkLst>
        </pc:spChg>
        <pc:spChg chg="add del mod">
          <ac:chgData name="Daniele Ferrarelli" userId="a7e92c973e112012" providerId="LiveId" clId="{B0A3A337-0299-47D2-B74A-589E7E2F5D5B}" dt="2021-06-27T12:50:36.687" v="19071" actId="20577"/>
          <ac:spMkLst>
            <pc:docMk/>
            <pc:sldMk cId="179663477" sldId="272"/>
            <ac:spMk id="3" creationId="{6140F6DD-3E63-495E-84D6-ECCE4FC61B67}"/>
          </ac:spMkLst>
        </pc:spChg>
        <pc:spChg chg="mod">
          <ac:chgData name="Daniele Ferrarelli" userId="a7e92c973e112012" providerId="LiveId" clId="{B0A3A337-0299-47D2-B74A-589E7E2F5D5B}" dt="2021-06-17T08:16:41.826" v="10402" actId="26606"/>
          <ac:spMkLst>
            <pc:docMk/>
            <pc:sldMk cId="179663477" sldId="272"/>
            <ac:spMk id="4" creationId="{5FACADAD-4EB8-40E0-BFF0-1A9984C9A9CB}"/>
          </ac:spMkLst>
        </pc:spChg>
        <pc:spChg chg="add">
          <ac:chgData name="Daniele Ferrarelli" userId="a7e92c973e112012" providerId="LiveId" clId="{B0A3A337-0299-47D2-B74A-589E7E2F5D5B}" dt="2021-06-17T08:16:41.826" v="10402" actId="26606"/>
          <ac:spMkLst>
            <pc:docMk/>
            <pc:sldMk cId="179663477" sldId="272"/>
            <ac:spMk id="17" creationId="{605A42EF-68E6-4808-81CD-E5ABD0ED92CA}"/>
          </ac:spMkLst>
        </pc:spChg>
        <pc:spChg chg="add">
          <ac:chgData name="Daniele Ferrarelli" userId="a7e92c973e112012" providerId="LiveId" clId="{B0A3A337-0299-47D2-B74A-589E7E2F5D5B}" dt="2021-06-17T08:16:41.826" v="10402" actId="26606"/>
          <ac:spMkLst>
            <pc:docMk/>
            <pc:sldMk cId="179663477" sldId="272"/>
            <ac:spMk id="21" creationId="{3FE9C285-56FB-4B36-8ECA-C2D6596AA906}"/>
          </ac:spMkLst>
        </pc:spChg>
        <pc:spChg chg="add">
          <ac:chgData name="Daniele Ferrarelli" userId="a7e92c973e112012" providerId="LiveId" clId="{B0A3A337-0299-47D2-B74A-589E7E2F5D5B}" dt="2021-06-17T08:16:41.826" v="10402" actId="26606"/>
          <ac:spMkLst>
            <pc:docMk/>
            <pc:sldMk cId="179663477" sldId="272"/>
            <ac:spMk id="23" creationId="{937C076B-00B1-4629-B27F-A86F9885FB4D}"/>
          </ac:spMkLst>
        </pc:spChg>
        <pc:picChg chg="add del mod">
          <ac:chgData name="Daniele Ferrarelli" userId="a7e92c973e112012" providerId="LiveId" clId="{B0A3A337-0299-47D2-B74A-589E7E2F5D5B}" dt="2021-06-17T07:59:46.932" v="9621"/>
          <ac:picMkLst>
            <pc:docMk/>
            <pc:sldMk cId="179663477" sldId="272"/>
            <ac:picMk id="6" creationId="{C4B8FC96-4296-4385-8191-83145F54CBBC}"/>
          </ac:picMkLst>
        </pc:picChg>
        <pc:picChg chg="add del mod">
          <ac:chgData name="Daniele Ferrarelli" userId="a7e92c973e112012" providerId="LiveId" clId="{B0A3A337-0299-47D2-B74A-589E7E2F5D5B}" dt="2021-06-17T08:01:32.291" v="9626"/>
          <ac:picMkLst>
            <pc:docMk/>
            <pc:sldMk cId="179663477" sldId="272"/>
            <ac:picMk id="8" creationId="{42958131-B4D5-4330-B600-95956A3F302A}"/>
          </ac:picMkLst>
        </pc:picChg>
        <pc:picChg chg="add del mod modCrop">
          <ac:chgData name="Daniele Ferrarelli" userId="a7e92c973e112012" providerId="LiveId" clId="{B0A3A337-0299-47D2-B74A-589E7E2F5D5B}" dt="2021-06-17T08:03:39.900" v="9640" actId="478"/>
          <ac:picMkLst>
            <pc:docMk/>
            <pc:sldMk cId="179663477" sldId="272"/>
            <ac:picMk id="10" creationId="{E09DF1C8-33DC-4995-8AEA-2CC9BB9CFD2C}"/>
          </ac:picMkLst>
        </pc:picChg>
        <pc:picChg chg="add del mod">
          <ac:chgData name="Daniele Ferrarelli" userId="a7e92c973e112012" providerId="LiveId" clId="{B0A3A337-0299-47D2-B74A-589E7E2F5D5B}" dt="2021-06-17T08:10:44.648" v="9856" actId="478"/>
          <ac:picMkLst>
            <pc:docMk/>
            <pc:sldMk cId="179663477" sldId="272"/>
            <ac:picMk id="11" creationId="{7234C8F6-E0DC-4FE5-8CE0-0D6C84B30951}"/>
          </ac:picMkLst>
        </pc:picChg>
        <pc:picChg chg="add mod ord">
          <ac:chgData name="Daniele Ferrarelli" userId="a7e92c973e112012" providerId="LiveId" clId="{B0A3A337-0299-47D2-B74A-589E7E2F5D5B}" dt="2021-06-25T09:03:22.657" v="16453" actId="14100"/>
          <ac:picMkLst>
            <pc:docMk/>
            <pc:sldMk cId="179663477" sldId="272"/>
            <ac:picMk id="12" creationId="{E3C0F711-27B6-4F72-A38F-3C1982A468B4}"/>
          </ac:picMkLst>
        </pc:picChg>
        <pc:cxnChg chg="add">
          <ac:chgData name="Daniele Ferrarelli" userId="a7e92c973e112012" providerId="LiveId" clId="{B0A3A337-0299-47D2-B74A-589E7E2F5D5B}" dt="2021-06-17T08:16:41.826" v="10402" actId="26606"/>
          <ac:cxnSpMkLst>
            <pc:docMk/>
            <pc:sldMk cId="179663477" sldId="272"/>
            <ac:cxnSpMk id="19" creationId="{3C4A154E-1950-4755-A5FC-5998EE0CC14B}"/>
          </ac:cxnSpMkLst>
        </pc:cxnChg>
      </pc:sldChg>
      <pc:sldChg chg="add del">
        <pc:chgData name="Daniele Ferrarelli" userId="a7e92c973e112012" providerId="LiveId" clId="{B0A3A337-0299-47D2-B74A-589E7E2F5D5B}" dt="2021-06-12T12:54:59.710" v="860" actId="47"/>
        <pc:sldMkLst>
          <pc:docMk/>
          <pc:sldMk cId="2999703369" sldId="272"/>
        </pc:sldMkLst>
      </pc:sldChg>
      <pc:sldChg chg="add del">
        <pc:chgData name="Daniele Ferrarelli" userId="a7e92c973e112012" providerId="LiveId" clId="{B0A3A337-0299-47D2-B74A-589E7E2F5D5B}" dt="2021-06-12T12:54:59.710" v="860" actId="47"/>
        <pc:sldMkLst>
          <pc:docMk/>
          <pc:sldMk cId="1956372775" sldId="273"/>
        </pc:sldMkLst>
      </pc:sldChg>
      <pc:sldChg chg="addSp delSp modSp new mod setBg">
        <pc:chgData name="Daniele Ferrarelli" userId="a7e92c973e112012" providerId="LiveId" clId="{B0A3A337-0299-47D2-B74A-589E7E2F5D5B}" dt="2021-06-25T09:05:03.803" v="16473" actId="20577"/>
        <pc:sldMkLst>
          <pc:docMk/>
          <pc:sldMk cId="3527683684" sldId="273"/>
        </pc:sldMkLst>
        <pc:spChg chg="mod">
          <ac:chgData name="Daniele Ferrarelli" userId="a7e92c973e112012" providerId="LiveId" clId="{B0A3A337-0299-47D2-B74A-589E7E2F5D5B}" dt="2021-06-17T09:31:01.253" v="11322" actId="20577"/>
          <ac:spMkLst>
            <pc:docMk/>
            <pc:sldMk cId="3527683684" sldId="273"/>
            <ac:spMk id="2" creationId="{A6EE5D64-4275-46D6-952C-35AF734FE77B}"/>
          </ac:spMkLst>
        </pc:spChg>
        <pc:spChg chg="mod">
          <ac:chgData name="Daniele Ferrarelli" userId="a7e92c973e112012" providerId="LiveId" clId="{B0A3A337-0299-47D2-B74A-589E7E2F5D5B}" dt="2021-06-25T09:05:03.803" v="16473" actId="20577"/>
          <ac:spMkLst>
            <pc:docMk/>
            <pc:sldMk cId="3527683684" sldId="273"/>
            <ac:spMk id="3" creationId="{877B49F5-ED24-4390-B3E3-C3C3BFEA6F20}"/>
          </ac:spMkLst>
        </pc:spChg>
        <pc:spChg chg="mod ord">
          <ac:chgData name="Daniele Ferrarelli" userId="a7e92c973e112012" providerId="LiveId" clId="{B0A3A337-0299-47D2-B74A-589E7E2F5D5B}" dt="2021-06-17T09:30:56.318" v="11321" actId="26606"/>
          <ac:spMkLst>
            <pc:docMk/>
            <pc:sldMk cId="3527683684" sldId="273"/>
            <ac:spMk id="4" creationId="{0DC7E0A0-D0EE-4867-99A9-E48BD7EC2B67}"/>
          </ac:spMkLst>
        </pc:spChg>
        <pc:spChg chg="add del">
          <ac:chgData name="Daniele Ferrarelli" userId="a7e92c973e112012" providerId="LiveId" clId="{B0A3A337-0299-47D2-B74A-589E7E2F5D5B}" dt="2021-06-17T09:30:54.629" v="11318" actId="26606"/>
          <ac:spMkLst>
            <pc:docMk/>
            <pc:sldMk cId="3527683684" sldId="273"/>
            <ac:spMk id="10" creationId="{975219DE-C821-412B-BF34-1F970885CAFD}"/>
          </ac:spMkLst>
        </pc:spChg>
        <pc:spChg chg="add del">
          <ac:chgData name="Daniele Ferrarelli" userId="a7e92c973e112012" providerId="LiveId" clId="{B0A3A337-0299-47D2-B74A-589E7E2F5D5B}" dt="2021-06-17T09:30:54.629" v="11318" actId="26606"/>
          <ac:spMkLst>
            <pc:docMk/>
            <pc:sldMk cId="3527683684" sldId="273"/>
            <ac:spMk id="12" creationId="{5883DAC5-877A-4069-84E0-F651E2679AF1}"/>
          </ac:spMkLst>
        </pc:spChg>
        <pc:spChg chg="add del">
          <ac:chgData name="Daniele Ferrarelli" userId="a7e92c973e112012" providerId="LiveId" clId="{B0A3A337-0299-47D2-B74A-589E7E2F5D5B}" dt="2021-06-17T09:30:54.629" v="11318" actId="26606"/>
          <ac:spMkLst>
            <pc:docMk/>
            <pc:sldMk cId="3527683684" sldId="273"/>
            <ac:spMk id="14" creationId="{10A9524C-9867-46B4-ABAF-CB92D6611255}"/>
          </ac:spMkLst>
        </pc:spChg>
        <pc:spChg chg="add del">
          <ac:chgData name="Daniele Ferrarelli" userId="a7e92c973e112012" providerId="LiveId" clId="{B0A3A337-0299-47D2-B74A-589E7E2F5D5B}" dt="2021-06-17T09:30:56.314" v="11320" actId="26606"/>
          <ac:spMkLst>
            <pc:docMk/>
            <pc:sldMk cId="3527683684" sldId="273"/>
            <ac:spMk id="16" creationId="{7B7006A8-EB46-45ED-977F-BC489E2B7E7A}"/>
          </ac:spMkLst>
        </pc:spChg>
        <pc:spChg chg="add del">
          <ac:chgData name="Daniele Ferrarelli" userId="a7e92c973e112012" providerId="LiveId" clId="{B0A3A337-0299-47D2-B74A-589E7E2F5D5B}" dt="2021-06-17T09:30:56.314" v="11320" actId="26606"/>
          <ac:spMkLst>
            <pc:docMk/>
            <pc:sldMk cId="3527683684" sldId="273"/>
            <ac:spMk id="17" creationId="{B9D3A0FC-5D74-4BAC-9DDB-68A942650BC9}"/>
          </ac:spMkLst>
        </pc:spChg>
        <pc:spChg chg="add del">
          <ac:chgData name="Daniele Ferrarelli" userId="a7e92c973e112012" providerId="LiveId" clId="{B0A3A337-0299-47D2-B74A-589E7E2F5D5B}" dt="2021-06-17T09:30:56.314" v="11320" actId="26606"/>
          <ac:spMkLst>
            <pc:docMk/>
            <pc:sldMk cId="3527683684" sldId="273"/>
            <ac:spMk id="19" creationId="{B8DB8C60-3B7D-46C5-B1A9-A295D8A4853F}"/>
          </ac:spMkLst>
        </pc:spChg>
        <pc:spChg chg="add">
          <ac:chgData name="Daniele Ferrarelli" userId="a7e92c973e112012" providerId="LiveId" clId="{B0A3A337-0299-47D2-B74A-589E7E2F5D5B}" dt="2021-06-17T09:30:56.318" v="11321" actId="26606"/>
          <ac:spMkLst>
            <pc:docMk/>
            <pc:sldMk cId="3527683684" sldId="273"/>
            <ac:spMk id="21" creationId="{F83BAE65-D215-4292-9498-D9610AC2C69F}"/>
          </ac:spMkLst>
        </pc:spChg>
        <pc:spChg chg="add">
          <ac:chgData name="Daniele Ferrarelli" userId="a7e92c973e112012" providerId="LiveId" clId="{B0A3A337-0299-47D2-B74A-589E7E2F5D5B}" dt="2021-06-17T09:30:56.318" v="11321" actId="26606"/>
          <ac:spMkLst>
            <pc:docMk/>
            <pc:sldMk cId="3527683684" sldId="273"/>
            <ac:spMk id="23" creationId="{86C05757-249C-4F2B-B326-B940FDD9C439}"/>
          </ac:spMkLst>
        </pc:spChg>
        <pc:spChg chg="add">
          <ac:chgData name="Daniele Ferrarelli" userId="a7e92c973e112012" providerId="LiveId" clId="{B0A3A337-0299-47D2-B74A-589E7E2F5D5B}" dt="2021-06-17T09:30:56.318" v="11321" actId="26606"/>
          <ac:spMkLst>
            <pc:docMk/>
            <pc:sldMk cId="3527683684" sldId="273"/>
            <ac:spMk id="24" creationId="{EE922679-5189-4C5C-9FBB-6839F89C665D}"/>
          </ac:spMkLst>
        </pc:spChg>
        <pc:picChg chg="add mod ord">
          <ac:chgData name="Daniele Ferrarelli" userId="a7e92c973e112012" providerId="LiveId" clId="{B0A3A337-0299-47D2-B74A-589E7E2F5D5B}" dt="2021-06-17T09:30:56.318" v="11321" actId="26606"/>
          <ac:picMkLst>
            <pc:docMk/>
            <pc:sldMk cId="3527683684" sldId="273"/>
            <ac:picMk id="5" creationId="{2121E349-09BD-4011-8AB1-66F689B9DD2A}"/>
          </ac:picMkLst>
        </pc:picChg>
        <pc:cxnChg chg="add del">
          <ac:chgData name="Daniele Ferrarelli" userId="a7e92c973e112012" providerId="LiveId" clId="{B0A3A337-0299-47D2-B74A-589E7E2F5D5B}" dt="2021-06-17T09:30:56.314" v="11320" actId="26606"/>
          <ac:cxnSpMkLst>
            <pc:docMk/>
            <pc:sldMk cId="3527683684" sldId="273"/>
            <ac:cxnSpMk id="18" creationId="{69B36A11-4FA0-4989-A465-037DF52469FA}"/>
          </ac:cxnSpMkLst>
        </pc:cxnChg>
        <pc:cxnChg chg="add">
          <ac:chgData name="Daniele Ferrarelli" userId="a7e92c973e112012" providerId="LiveId" clId="{B0A3A337-0299-47D2-B74A-589E7E2F5D5B}" dt="2021-06-17T09:30:56.318" v="11321" actId="26606"/>
          <ac:cxnSpMkLst>
            <pc:docMk/>
            <pc:sldMk cId="3527683684" sldId="273"/>
            <ac:cxnSpMk id="22" creationId="{5C99ACED-3F9B-471D-97BC-E5D2D23198C0}"/>
          </ac:cxnSpMkLst>
        </pc:cxnChg>
      </pc:sldChg>
      <pc:sldChg chg="add del">
        <pc:chgData name="Daniele Ferrarelli" userId="a7e92c973e112012" providerId="LiveId" clId="{B0A3A337-0299-47D2-B74A-589E7E2F5D5B}" dt="2021-06-12T12:54:59.710" v="860" actId="47"/>
        <pc:sldMkLst>
          <pc:docMk/>
          <pc:sldMk cId="1414275500" sldId="274"/>
        </pc:sldMkLst>
      </pc:sldChg>
      <pc:sldChg chg="addSp modSp new mod">
        <pc:chgData name="Daniele Ferrarelli" userId="a7e92c973e112012" providerId="LiveId" clId="{B0A3A337-0299-47D2-B74A-589E7E2F5D5B}" dt="2021-06-21T07:47:33.098" v="13437" actId="20577"/>
        <pc:sldMkLst>
          <pc:docMk/>
          <pc:sldMk cId="3965553220" sldId="274"/>
        </pc:sldMkLst>
        <pc:spChg chg="mod">
          <ac:chgData name="Daniele Ferrarelli" userId="a7e92c973e112012" providerId="LiveId" clId="{B0A3A337-0299-47D2-B74A-589E7E2F5D5B}" dt="2021-06-17T09:27:42.738" v="10883" actId="20577"/>
          <ac:spMkLst>
            <pc:docMk/>
            <pc:sldMk cId="3965553220" sldId="274"/>
            <ac:spMk id="2" creationId="{373E1EB9-279A-4E26-B320-1310E59C01A2}"/>
          </ac:spMkLst>
        </pc:spChg>
        <pc:spChg chg="mod">
          <ac:chgData name="Daniele Ferrarelli" userId="a7e92c973e112012" providerId="LiveId" clId="{B0A3A337-0299-47D2-B74A-589E7E2F5D5B}" dt="2021-06-21T07:47:33.098" v="13437" actId="20577"/>
          <ac:spMkLst>
            <pc:docMk/>
            <pc:sldMk cId="3965553220" sldId="274"/>
            <ac:spMk id="3" creationId="{83B8D068-EA8F-4396-8FD4-57BDC92C8E98}"/>
          </ac:spMkLst>
        </pc:spChg>
        <pc:picChg chg="add mod">
          <ac:chgData name="Daniele Ferrarelli" userId="a7e92c973e112012" providerId="LiveId" clId="{B0A3A337-0299-47D2-B74A-589E7E2F5D5B}" dt="2021-06-17T09:30:45.492" v="11314" actId="1076"/>
          <ac:picMkLst>
            <pc:docMk/>
            <pc:sldMk cId="3965553220" sldId="274"/>
            <ac:picMk id="5" creationId="{7F4CBE3E-C0A3-431A-90C7-A1AA739DAF25}"/>
          </ac:picMkLst>
        </pc:picChg>
      </pc:sldChg>
      <pc:sldChg chg="addSp delSp modSp new mod">
        <pc:chgData name="Daniele Ferrarelli" userId="a7e92c973e112012" providerId="LiveId" clId="{B0A3A337-0299-47D2-B74A-589E7E2F5D5B}" dt="2021-06-21T08:02:06.823" v="13819" actId="20577"/>
        <pc:sldMkLst>
          <pc:docMk/>
          <pc:sldMk cId="1905047561" sldId="275"/>
        </pc:sldMkLst>
        <pc:spChg chg="mod">
          <ac:chgData name="Daniele Ferrarelli" userId="a7e92c973e112012" providerId="LiveId" clId="{B0A3A337-0299-47D2-B74A-589E7E2F5D5B}" dt="2021-06-17T12:48:25.703" v="11451" actId="20577"/>
          <ac:spMkLst>
            <pc:docMk/>
            <pc:sldMk cId="1905047561" sldId="275"/>
            <ac:spMk id="2" creationId="{43E91984-8B3A-4C9B-900F-1168A6B1A5CC}"/>
          </ac:spMkLst>
        </pc:spChg>
        <pc:spChg chg="mod">
          <ac:chgData name="Daniele Ferrarelli" userId="a7e92c973e112012" providerId="LiveId" clId="{B0A3A337-0299-47D2-B74A-589E7E2F5D5B}" dt="2021-06-21T08:02:06.823" v="13819" actId="20577"/>
          <ac:spMkLst>
            <pc:docMk/>
            <pc:sldMk cId="1905047561" sldId="275"/>
            <ac:spMk id="3" creationId="{A86969F8-4984-4A62-A134-F89BDAE6FB34}"/>
          </ac:spMkLst>
        </pc:spChg>
        <pc:picChg chg="add del mod">
          <ac:chgData name="Daniele Ferrarelli" userId="a7e92c973e112012" providerId="LiveId" clId="{B0A3A337-0299-47D2-B74A-589E7E2F5D5B}" dt="2021-06-17T12:50:12.184" v="11525" actId="478"/>
          <ac:picMkLst>
            <pc:docMk/>
            <pc:sldMk cId="1905047561" sldId="275"/>
            <ac:picMk id="5" creationId="{A2E19F24-968A-464F-947F-A94505A347DC}"/>
          </ac:picMkLst>
        </pc:picChg>
        <pc:picChg chg="add mod">
          <ac:chgData name="Daniele Ferrarelli" userId="a7e92c973e112012" providerId="LiveId" clId="{B0A3A337-0299-47D2-B74A-589E7E2F5D5B}" dt="2021-06-17T12:50:20.063" v="11529" actId="14100"/>
          <ac:picMkLst>
            <pc:docMk/>
            <pc:sldMk cId="1905047561" sldId="275"/>
            <ac:picMk id="6" creationId="{394E089B-7E13-4726-AC35-FC284A589EDA}"/>
          </ac:picMkLst>
        </pc:picChg>
      </pc:sldChg>
      <pc:sldChg chg="add del">
        <pc:chgData name="Daniele Ferrarelli" userId="a7e92c973e112012" providerId="LiveId" clId="{B0A3A337-0299-47D2-B74A-589E7E2F5D5B}" dt="2021-06-12T12:54:59.710" v="860" actId="47"/>
        <pc:sldMkLst>
          <pc:docMk/>
          <pc:sldMk cId="3686433357" sldId="275"/>
        </pc:sldMkLst>
      </pc:sldChg>
      <pc:sldChg chg="add del">
        <pc:chgData name="Daniele Ferrarelli" userId="a7e92c973e112012" providerId="LiveId" clId="{B0A3A337-0299-47D2-B74A-589E7E2F5D5B}" dt="2021-06-12T12:54:59.710" v="860" actId="47"/>
        <pc:sldMkLst>
          <pc:docMk/>
          <pc:sldMk cId="1003512074" sldId="276"/>
        </pc:sldMkLst>
      </pc:sldChg>
      <pc:sldChg chg="addSp modSp new mod setBg">
        <pc:chgData name="Daniele Ferrarelli" userId="a7e92c973e112012" providerId="LiveId" clId="{B0A3A337-0299-47D2-B74A-589E7E2F5D5B}" dt="2021-06-17T13:08:49.999" v="12436" actId="20577"/>
        <pc:sldMkLst>
          <pc:docMk/>
          <pc:sldMk cId="3022952791" sldId="276"/>
        </pc:sldMkLst>
        <pc:spChg chg="mod">
          <ac:chgData name="Daniele Ferrarelli" userId="a7e92c973e112012" providerId="LiveId" clId="{B0A3A337-0299-47D2-B74A-589E7E2F5D5B}" dt="2021-06-17T13:08:49.999" v="12436" actId="20577"/>
          <ac:spMkLst>
            <pc:docMk/>
            <pc:sldMk cId="3022952791" sldId="276"/>
            <ac:spMk id="2" creationId="{02652AAD-F4C2-40B1-8668-9CD09ED31C59}"/>
          </ac:spMkLst>
        </pc:spChg>
        <pc:spChg chg="mod">
          <ac:chgData name="Daniele Ferrarelli" userId="a7e92c973e112012" providerId="LiveId" clId="{B0A3A337-0299-47D2-B74A-589E7E2F5D5B}" dt="2021-06-17T13:07:59.471" v="12415" actId="20577"/>
          <ac:spMkLst>
            <pc:docMk/>
            <pc:sldMk cId="3022952791" sldId="276"/>
            <ac:spMk id="3" creationId="{C109844D-CD4A-4C2B-B8C6-2E8298921D21}"/>
          </ac:spMkLst>
        </pc:spChg>
        <pc:spChg chg="mod">
          <ac:chgData name="Daniele Ferrarelli" userId="a7e92c973e112012" providerId="LiveId" clId="{B0A3A337-0299-47D2-B74A-589E7E2F5D5B}" dt="2021-06-17T13:06:13.671" v="12400" actId="26606"/>
          <ac:spMkLst>
            <pc:docMk/>
            <pc:sldMk cId="3022952791" sldId="276"/>
            <ac:spMk id="4" creationId="{88DAE970-CC38-40E6-A396-F957D86623A8}"/>
          </ac:spMkLst>
        </pc:spChg>
        <pc:spChg chg="add mod">
          <ac:chgData name="Daniele Ferrarelli" userId="a7e92c973e112012" providerId="LiveId" clId="{B0A3A337-0299-47D2-B74A-589E7E2F5D5B}" dt="2021-06-17T13:07:52.538" v="12413" actId="1076"/>
          <ac:spMkLst>
            <pc:docMk/>
            <pc:sldMk cId="3022952791" sldId="276"/>
            <ac:spMk id="6" creationId="{4E07A750-5379-4314-BCF4-A27FE517641D}"/>
          </ac:spMkLst>
        </pc:spChg>
        <pc:spChg chg="add">
          <ac:chgData name="Daniele Ferrarelli" userId="a7e92c973e112012" providerId="LiveId" clId="{B0A3A337-0299-47D2-B74A-589E7E2F5D5B}" dt="2021-06-17T13:06:13.671" v="12400" actId="26606"/>
          <ac:spMkLst>
            <pc:docMk/>
            <pc:sldMk cId="3022952791" sldId="276"/>
            <ac:spMk id="10" creationId="{605A42EF-68E6-4808-81CD-E5ABD0ED92CA}"/>
          </ac:spMkLst>
        </pc:spChg>
        <pc:spChg chg="add">
          <ac:chgData name="Daniele Ferrarelli" userId="a7e92c973e112012" providerId="LiveId" clId="{B0A3A337-0299-47D2-B74A-589E7E2F5D5B}" dt="2021-06-17T13:06:13.671" v="12400" actId="26606"/>
          <ac:spMkLst>
            <pc:docMk/>
            <pc:sldMk cId="3022952791" sldId="276"/>
            <ac:spMk id="14" creationId="{3FE9C285-56FB-4B36-8ECA-C2D6596AA906}"/>
          </ac:spMkLst>
        </pc:spChg>
        <pc:spChg chg="add">
          <ac:chgData name="Daniele Ferrarelli" userId="a7e92c973e112012" providerId="LiveId" clId="{B0A3A337-0299-47D2-B74A-589E7E2F5D5B}" dt="2021-06-17T13:06:13.671" v="12400" actId="26606"/>
          <ac:spMkLst>
            <pc:docMk/>
            <pc:sldMk cId="3022952791" sldId="276"/>
            <ac:spMk id="16" creationId="{937C076B-00B1-4629-B27F-A86F9885FB4D}"/>
          </ac:spMkLst>
        </pc:spChg>
        <pc:picChg chg="add mod ord">
          <ac:chgData name="Daniele Ferrarelli" userId="a7e92c973e112012" providerId="LiveId" clId="{B0A3A337-0299-47D2-B74A-589E7E2F5D5B}" dt="2021-06-17T13:06:36.980" v="12408" actId="962"/>
          <ac:picMkLst>
            <pc:docMk/>
            <pc:sldMk cId="3022952791" sldId="276"/>
            <ac:picMk id="5" creationId="{6E705C4C-71B5-44C5-B25A-196879AC8547}"/>
          </ac:picMkLst>
        </pc:picChg>
        <pc:cxnChg chg="add">
          <ac:chgData name="Daniele Ferrarelli" userId="a7e92c973e112012" providerId="LiveId" clId="{B0A3A337-0299-47D2-B74A-589E7E2F5D5B}" dt="2021-06-17T13:06:13.671" v="12400" actId="26606"/>
          <ac:cxnSpMkLst>
            <pc:docMk/>
            <pc:sldMk cId="3022952791" sldId="276"/>
            <ac:cxnSpMk id="12" creationId="{3C4A154E-1950-4755-A5FC-5998EE0CC14B}"/>
          </ac:cxnSpMkLst>
        </pc:cxnChg>
      </pc:sldChg>
      <pc:sldChg chg="add del">
        <pc:chgData name="Daniele Ferrarelli" userId="a7e92c973e112012" providerId="LiveId" clId="{B0A3A337-0299-47D2-B74A-589E7E2F5D5B}" dt="2021-06-12T12:54:59.710" v="860" actId="47"/>
        <pc:sldMkLst>
          <pc:docMk/>
          <pc:sldMk cId="1680174869" sldId="277"/>
        </pc:sldMkLst>
      </pc:sldChg>
      <pc:sldChg chg="addSp delSp modSp new mod setBg">
        <pc:chgData name="Daniele Ferrarelli" userId="a7e92c973e112012" providerId="LiveId" clId="{B0A3A337-0299-47D2-B74A-589E7E2F5D5B}" dt="2021-06-23T07:58:06.751" v="14974" actId="20577"/>
        <pc:sldMkLst>
          <pc:docMk/>
          <pc:sldMk cId="2212526175" sldId="277"/>
        </pc:sldMkLst>
        <pc:spChg chg="mod">
          <ac:chgData name="Daniele Ferrarelli" userId="a7e92c973e112012" providerId="LiveId" clId="{B0A3A337-0299-47D2-B74A-589E7E2F5D5B}" dt="2021-06-23T07:58:06.751" v="14974" actId="20577"/>
          <ac:spMkLst>
            <pc:docMk/>
            <pc:sldMk cId="2212526175" sldId="277"/>
            <ac:spMk id="2" creationId="{2054FB8F-6DE4-44BB-AC2D-E2696A562A7C}"/>
          </ac:spMkLst>
        </pc:spChg>
        <pc:spChg chg="del">
          <ac:chgData name="Daniele Ferrarelli" userId="a7e92c973e112012" providerId="LiveId" clId="{B0A3A337-0299-47D2-B74A-589E7E2F5D5B}" dt="2021-06-17T13:09:35.885" v="12438"/>
          <ac:spMkLst>
            <pc:docMk/>
            <pc:sldMk cId="2212526175" sldId="277"/>
            <ac:spMk id="3" creationId="{E3738848-744B-43A0-99AD-055334CEB57F}"/>
          </ac:spMkLst>
        </pc:spChg>
        <pc:spChg chg="mod ord">
          <ac:chgData name="Daniele Ferrarelli" userId="a7e92c973e112012" providerId="LiveId" clId="{B0A3A337-0299-47D2-B74A-589E7E2F5D5B}" dt="2021-06-17T13:15:37.464" v="12492" actId="26606"/>
          <ac:spMkLst>
            <pc:docMk/>
            <pc:sldMk cId="2212526175" sldId="277"/>
            <ac:spMk id="4" creationId="{8CCB473C-43D4-43D5-A6CB-8F26ACE4CC7B}"/>
          </ac:spMkLst>
        </pc:spChg>
        <pc:spChg chg="add mod">
          <ac:chgData name="Daniele Ferrarelli" userId="a7e92c973e112012" providerId="LiveId" clId="{B0A3A337-0299-47D2-B74A-589E7E2F5D5B}" dt="2021-06-17T13:16:48.771" v="12536" actId="1076"/>
          <ac:spMkLst>
            <pc:docMk/>
            <pc:sldMk cId="2212526175" sldId="277"/>
            <ac:spMk id="7" creationId="{57E66FB2-31CB-4C89-92A6-30D37543B27B}"/>
          </ac:spMkLst>
        </pc:spChg>
        <pc:spChg chg="add del mod">
          <ac:chgData name="Daniele Ferrarelli" userId="a7e92c973e112012" providerId="LiveId" clId="{B0A3A337-0299-47D2-B74A-589E7E2F5D5B}" dt="2021-06-17T13:15:31.290" v="12490" actId="478"/>
          <ac:spMkLst>
            <pc:docMk/>
            <pc:sldMk cId="2212526175" sldId="277"/>
            <ac:spMk id="9" creationId="{DA44F06C-892F-42AD-8759-C659E9C07757}"/>
          </ac:spMkLst>
        </pc:spChg>
        <pc:spChg chg="add del">
          <ac:chgData name="Daniele Ferrarelli" userId="a7e92c973e112012" providerId="LiveId" clId="{B0A3A337-0299-47D2-B74A-589E7E2F5D5B}" dt="2021-06-17T13:10:15.727" v="12446" actId="26606"/>
          <ac:spMkLst>
            <pc:docMk/>
            <pc:sldMk cId="2212526175" sldId="277"/>
            <ac:spMk id="10" creationId="{A9D4F35E-AEA9-44E9-957C-CF9F9A46F84C}"/>
          </ac:spMkLst>
        </pc:spChg>
        <pc:spChg chg="add del">
          <ac:chgData name="Daniele Ferrarelli" userId="a7e92c973e112012" providerId="LiveId" clId="{B0A3A337-0299-47D2-B74A-589E7E2F5D5B}" dt="2021-06-17T13:10:12.788" v="12444" actId="26606"/>
          <ac:spMkLst>
            <pc:docMk/>
            <pc:sldMk cId="2212526175" sldId="277"/>
            <ac:spMk id="11" creationId="{26D75EE5-57FF-4D1E-B105-A6036B0FE6BD}"/>
          </ac:spMkLst>
        </pc:spChg>
        <pc:spChg chg="add del">
          <ac:chgData name="Daniele Ferrarelli" userId="a7e92c973e112012" providerId="LiveId" clId="{B0A3A337-0299-47D2-B74A-589E7E2F5D5B}" dt="2021-06-17T13:10:12.788" v="12444" actId="26606"/>
          <ac:spMkLst>
            <pc:docMk/>
            <pc:sldMk cId="2212526175" sldId="277"/>
            <ac:spMk id="13" creationId="{C913828F-06C6-4172-B0DE-BAB0120201D3}"/>
          </ac:spMkLst>
        </pc:spChg>
        <pc:spChg chg="add del">
          <ac:chgData name="Daniele Ferrarelli" userId="a7e92c973e112012" providerId="LiveId" clId="{B0A3A337-0299-47D2-B74A-589E7E2F5D5B}" dt="2021-06-17T13:10:12.788" v="12444" actId="26606"/>
          <ac:spMkLst>
            <pc:docMk/>
            <pc:sldMk cId="2212526175" sldId="277"/>
            <ac:spMk id="17" creationId="{0B4048A3-D4C4-462E-9D01-B1E1A2834A46}"/>
          </ac:spMkLst>
        </pc:spChg>
        <pc:spChg chg="add del">
          <ac:chgData name="Daniele Ferrarelli" userId="a7e92c973e112012" providerId="LiveId" clId="{B0A3A337-0299-47D2-B74A-589E7E2F5D5B}" dt="2021-06-17T13:10:12.788" v="12444" actId="26606"/>
          <ac:spMkLst>
            <pc:docMk/>
            <pc:sldMk cId="2212526175" sldId="277"/>
            <ac:spMk id="19" creationId="{E0024992-3820-435E-AF30-7DF0C7EF4041}"/>
          </ac:spMkLst>
        </pc:spChg>
        <pc:spChg chg="add del">
          <ac:chgData name="Daniele Ferrarelli" userId="a7e92c973e112012" providerId="LiveId" clId="{B0A3A337-0299-47D2-B74A-589E7E2F5D5B}" dt="2021-06-17T13:10:12.788" v="12444" actId="26606"/>
          <ac:spMkLst>
            <pc:docMk/>
            <pc:sldMk cId="2212526175" sldId="277"/>
            <ac:spMk id="21" creationId="{5F803412-0E5F-4A63-B61F-CB1ACE3F9370}"/>
          </ac:spMkLst>
        </pc:spChg>
        <pc:spChg chg="add del">
          <ac:chgData name="Daniele Ferrarelli" userId="a7e92c973e112012" providerId="LiveId" clId="{B0A3A337-0299-47D2-B74A-589E7E2F5D5B}" dt="2021-06-17T13:10:12.788" v="12444" actId="26606"/>
          <ac:spMkLst>
            <pc:docMk/>
            <pc:sldMk cId="2212526175" sldId="277"/>
            <ac:spMk id="23" creationId="{116CEEC1-68B3-4EA2-9B0C-3DFD5D43106B}"/>
          </ac:spMkLst>
        </pc:spChg>
        <pc:spChg chg="add del">
          <ac:chgData name="Daniele Ferrarelli" userId="a7e92c973e112012" providerId="LiveId" clId="{B0A3A337-0299-47D2-B74A-589E7E2F5D5B}" dt="2021-06-17T13:10:15.727" v="12446" actId="26606"/>
          <ac:spMkLst>
            <pc:docMk/>
            <pc:sldMk cId="2212526175" sldId="277"/>
            <ac:spMk id="25" creationId="{F70A07A1-8551-4106-A383-56873AB86FFA}"/>
          </ac:spMkLst>
        </pc:spChg>
        <pc:spChg chg="add del">
          <ac:chgData name="Daniele Ferrarelli" userId="a7e92c973e112012" providerId="LiveId" clId="{B0A3A337-0299-47D2-B74A-589E7E2F5D5B}" dt="2021-06-17T13:10:15.727" v="12446" actId="26606"/>
          <ac:spMkLst>
            <pc:docMk/>
            <pc:sldMk cId="2212526175" sldId="277"/>
            <ac:spMk id="26" creationId="{E6D4A253-652B-4CB8-913F-247DA9CF570A}"/>
          </ac:spMkLst>
        </pc:spChg>
        <pc:spChg chg="add del">
          <ac:chgData name="Daniele Ferrarelli" userId="a7e92c973e112012" providerId="LiveId" clId="{B0A3A337-0299-47D2-B74A-589E7E2F5D5B}" dt="2021-06-17T13:10:15.727" v="12446" actId="26606"/>
          <ac:spMkLst>
            <pc:docMk/>
            <pc:sldMk cId="2212526175" sldId="277"/>
            <ac:spMk id="27" creationId="{E4EFE7D9-6F8F-4F8F-84BB-8F1A58C1162F}"/>
          </ac:spMkLst>
        </pc:spChg>
        <pc:spChg chg="add del">
          <ac:chgData name="Daniele Ferrarelli" userId="a7e92c973e112012" providerId="LiveId" clId="{B0A3A337-0299-47D2-B74A-589E7E2F5D5B}" dt="2021-06-17T13:10:15.727" v="12446" actId="26606"/>
          <ac:spMkLst>
            <pc:docMk/>
            <pc:sldMk cId="2212526175" sldId="277"/>
            <ac:spMk id="28" creationId="{67AB164F-5D83-4672-A334-AB772EB3F25A}"/>
          </ac:spMkLst>
        </pc:spChg>
        <pc:spChg chg="add del">
          <ac:chgData name="Daniele Ferrarelli" userId="a7e92c973e112012" providerId="LiveId" clId="{B0A3A337-0299-47D2-B74A-589E7E2F5D5B}" dt="2021-06-17T13:10:15.727" v="12446" actId="26606"/>
          <ac:spMkLst>
            <pc:docMk/>
            <pc:sldMk cId="2212526175" sldId="277"/>
            <ac:spMk id="29" creationId="{3E9234AC-8D5E-426E-B92A-5D3100322432}"/>
          </ac:spMkLst>
        </pc:spChg>
        <pc:spChg chg="add del">
          <ac:chgData name="Daniele Ferrarelli" userId="a7e92c973e112012" providerId="LiveId" clId="{B0A3A337-0299-47D2-B74A-589E7E2F5D5B}" dt="2021-06-17T13:10:15.727" v="12446" actId="26606"/>
          <ac:spMkLst>
            <pc:docMk/>
            <pc:sldMk cId="2212526175" sldId="277"/>
            <ac:spMk id="31" creationId="{E6D826B9-9966-4973-BD95-E66216147DA5}"/>
          </ac:spMkLst>
        </pc:spChg>
        <pc:spChg chg="add del">
          <ac:chgData name="Daniele Ferrarelli" userId="a7e92c973e112012" providerId="LiveId" clId="{B0A3A337-0299-47D2-B74A-589E7E2F5D5B}" dt="2021-06-17T13:10:15.727" v="12446" actId="26606"/>
          <ac:spMkLst>
            <pc:docMk/>
            <pc:sldMk cId="2212526175" sldId="277"/>
            <ac:spMk id="32" creationId="{1574A666-281C-4FC9-A810-AD760C8B6224}"/>
          </ac:spMkLst>
        </pc:spChg>
        <pc:spChg chg="add mod">
          <ac:chgData name="Daniele Ferrarelli" userId="a7e92c973e112012" providerId="LiveId" clId="{B0A3A337-0299-47D2-B74A-589E7E2F5D5B}" dt="2021-06-21T08:02:39.879" v="13820" actId="108"/>
          <ac:spMkLst>
            <pc:docMk/>
            <pc:sldMk cId="2212526175" sldId="277"/>
            <ac:spMk id="33" creationId="{1E098CFF-6941-4BA2-9910-DA08B05CE89C}"/>
          </ac:spMkLst>
        </pc:spChg>
        <pc:spChg chg="add del">
          <ac:chgData name="Daniele Ferrarelli" userId="a7e92c973e112012" providerId="LiveId" clId="{B0A3A337-0299-47D2-B74A-589E7E2F5D5B}" dt="2021-06-17T13:15:37.464" v="12492" actId="26606"/>
          <ac:spMkLst>
            <pc:docMk/>
            <pc:sldMk cId="2212526175" sldId="277"/>
            <ac:spMk id="34" creationId="{26D75EE5-57FF-4D1E-B105-A6036B0FE6BD}"/>
          </ac:spMkLst>
        </pc:spChg>
        <pc:spChg chg="add del">
          <ac:chgData name="Daniele Ferrarelli" userId="a7e92c973e112012" providerId="LiveId" clId="{B0A3A337-0299-47D2-B74A-589E7E2F5D5B}" dt="2021-06-17T13:15:37.464" v="12492" actId="26606"/>
          <ac:spMkLst>
            <pc:docMk/>
            <pc:sldMk cId="2212526175" sldId="277"/>
            <ac:spMk id="35" creationId="{C913828F-06C6-4172-B0DE-BAB0120201D3}"/>
          </ac:spMkLst>
        </pc:spChg>
        <pc:spChg chg="add del">
          <ac:chgData name="Daniele Ferrarelli" userId="a7e92c973e112012" providerId="LiveId" clId="{B0A3A337-0299-47D2-B74A-589E7E2F5D5B}" dt="2021-06-17T13:15:37.464" v="12492" actId="26606"/>
          <ac:spMkLst>
            <pc:docMk/>
            <pc:sldMk cId="2212526175" sldId="277"/>
            <ac:spMk id="37" creationId="{21348D5E-A2F9-4457-85D6-EF33B01C1B86}"/>
          </ac:spMkLst>
        </pc:spChg>
        <pc:spChg chg="add del">
          <ac:chgData name="Daniele Ferrarelli" userId="a7e92c973e112012" providerId="LiveId" clId="{B0A3A337-0299-47D2-B74A-589E7E2F5D5B}" dt="2021-06-17T13:15:37.464" v="12492" actId="26606"/>
          <ac:spMkLst>
            <pc:docMk/>
            <pc:sldMk cId="2212526175" sldId="277"/>
            <ac:spMk id="38" creationId="{62E5679E-AF9A-4675-8EB9-82F877C47B17}"/>
          </ac:spMkLst>
        </pc:spChg>
        <pc:spChg chg="add del">
          <ac:chgData name="Daniele Ferrarelli" userId="a7e92c973e112012" providerId="LiveId" clId="{B0A3A337-0299-47D2-B74A-589E7E2F5D5B}" dt="2021-06-17T13:15:37.464" v="12492" actId="26606"/>
          <ac:spMkLst>
            <pc:docMk/>
            <pc:sldMk cId="2212526175" sldId="277"/>
            <ac:spMk id="40" creationId="{7EF5A4DD-17B0-415A-8F3A-0DEE3FF8F8C5}"/>
          </ac:spMkLst>
        </pc:spChg>
        <pc:spChg chg="add del">
          <ac:chgData name="Daniele Ferrarelli" userId="a7e92c973e112012" providerId="LiveId" clId="{B0A3A337-0299-47D2-B74A-589E7E2F5D5B}" dt="2021-06-17T13:15:37.464" v="12492" actId="26606"/>
          <ac:spMkLst>
            <pc:docMk/>
            <pc:sldMk cId="2212526175" sldId="277"/>
            <ac:spMk id="41" creationId="{4AA73B4A-2570-4D18-9566-12E68828C417}"/>
          </ac:spMkLst>
        </pc:spChg>
        <pc:picChg chg="add del mod ord">
          <ac:chgData name="Daniele Ferrarelli" userId="a7e92c973e112012" providerId="LiveId" clId="{B0A3A337-0299-47D2-B74A-589E7E2F5D5B}" dt="2021-06-17T13:15:18.787" v="12487" actId="478"/>
          <ac:picMkLst>
            <pc:docMk/>
            <pc:sldMk cId="2212526175" sldId="277"/>
            <ac:picMk id="5" creationId="{6D4D6094-768E-4C66-AA7D-CDE1260C9460}"/>
          </ac:picMkLst>
        </pc:picChg>
        <pc:picChg chg="add del mod">
          <ac:chgData name="Daniele Ferrarelli" userId="a7e92c973e112012" providerId="LiveId" clId="{B0A3A337-0299-47D2-B74A-589E7E2F5D5B}" dt="2021-06-17T13:14:45.519" v="12480" actId="478"/>
          <ac:picMkLst>
            <pc:docMk/>
            <pc:sldMk cId="2212526175" sldId="277"/>
            <ac:picMk id="6" creationId="{DC250FA2-C10C-4F0C-9103-5A0A67AD077D}"/>
          </ac:picMkLst>
        </pc:picChg>
        <pc:picChg chg="add mod ord">
          <ac:chgData name="Daniele Ferrarelli" userId="a7e92c973e112012" providerId="LiveId" clId="{B0A3A337-0299-47D2-B74A-589E7E2F5D5B}" dt="2021-06-17T13:16:34.638" v="12533" actId="14100"/>
          <ac:picMkLst>
            <pc:docMk/>
            <pc:sldMk cId="2212526175" sldId="277"/>
            <ac:picMk id="42" creationId="{85D99E42-8C20-408A-BAC0-CF475C70875F}"/>
          </ac:picMkLst>
        </pc:picChg>
        <pc:picChg chg="add mod ord">
          <ac:chgData name="Daniele Ferrarelli" userId="a7e92c973e112012" providerId="LiveId" clId="{B0A3A337-0299-47D2-B74A-589E7E2F5D5B}" dt="2021-06-17T13:16:39.810" v="12534" actId="14100"/>
          <ac:picMkLst>
            <pc:docMk/>
            <pc:sldMk cId="2212526175" sldId="277"/>
            <ac:picMk id="43" creationId="{80E5BF42-DE98-42D0-861D-8D0ADFCC77DE}"/>
          </ac:picMkLst>
        </pc:picChg>
        <pc:cxnChg chg="add del">
          <ac:chgData name="Daniele Ferrarelli" userId="a7e92c973e112012" providerId="LiveId" clId="{B0A3A337-0299-47D2-B74A-589E7E2F5D5B}" dt="2021-06-17T13:10:12.788" v="12444" actId="26606"/>
          <ac:cxnSpMkLst>
            <pc:docMk/>
            <pc:sldMk cId="2212526175" sldId="277"/>
            <ac:cxnSpMk id="15" creationId="{0CB2A3A6-962C-4D7A-8272-EDEDD881F07E}"/>
          </ac:cxnSpMkLst>
        </pc:cxnChg>
        <pc:cxnChg chg="add del">
          <ac:chgData name="Daniele Ferrarelli" userId="a7e92c973e112012" providerId="LiveId" clId="{B0A3A337-0299-47D2-B74A-589E7E2F5D5B}" dt="2021-06-17T13:10:15.727" v="12446" actId="26606"/>
          <ac:cxnSpMkLst>
            <pc:docMk/>
            <pc:sldMk cId="2212526175" sldId="277"/>
            <ac:cxnSpMk id="30" creationId="{8FBF37C7-A709-4F3F-9366-2A4B6178FB85}"/>
          </ac:cxnSpMkLst>
        </pc:cxnChg>
        <pc:cxnChg chg="add del">
          <ac:chgData name="Daniele Ferrarelli" userId="a7e92c973e112012" providerId="LiveId" clId="{B0A3A337-0299-47D2-B74A-589E7E2F5D5B}" dt="2021-06-17T13:15:37.464" v="12492" actId="26606"/>
          <ac:cxnSpMkLst>
            <pc:docMk/>
            <pc:sldMk cId="2212526175" sldId="277"/>
            <ac:cxnSpMk id="36" creationId="{0CB2A3A6-962C-4D7A-8272-EDEDD881F07E}"/>
          </ac:cxnSpMkLst>
        </pc:cxnChg>
        <pc:cxnChg chg="add del">
          <ac:chgData name="Daniele Ferrarelli" userId="a7e92c973e112012" providerId="LiveId" clId="{B0A3A337-0299-47D2-B74A-589E7E2F5D5B}" dt="2021-06-17T13:15:37.464" v="12492" actId="26606"/>
          <ac:cxnSpMkLst>
            <pc:docMk/>
            <pc:sldMk cId="2212526175" sldId="277"/>
            <ac:cxnSpMk id="39" creationId="{A4193D27-0DF9-4485-90D7-D8E69A3F4459}"/>
          </ac:cxnSpMkLst>
        </pc:cxnChg>
      </pc:sldChg>
      <pc:sldChg chg="add del">
        <pc:chgData name="Daniele Ferrarelli" userId="a7e92c973e112012" providerId="LiveId" clId="{B0A3A337-0299-47D2-B74A-589E7E2F5D5B}" dt="2021-06-12T12:54:59.710" v="860" actId="47"/>
        <pc:sldMkLst>
          <pc:docMk/>
          <pc:sldMk cId="974660631" sldId="278"/>
        </pc:sldMkLst>
      </pc:sldChg>
      <pc:sldChg chg="addSp delSp modSp new mod setBg">
        <pc:chgData name="Daniele Ferrarelli" userId="a7e92c973e112012" providerId="LiveId" clId="{B0A3A337-0299-47D2-B74A-589E7E2F5D5B}" dt="2021-06-21T08:03:00.887" v="13822" actId="14100"/>
        <pc:sldMkLst>
          <pc:docMk/>
          <pc:sldMk cId="1535253994" sldId="278"/>
        </pc:sldMkLst>
        <pc:spChg chg="mod">
          <ac:chgData name="Daniele Ferrarelli" userId="a7e92c973e112012" providerId="LiveId" clId="{B0A3A337-0299-47D2-B74A-589E7E2F5D5B}" dt="2021-06-17T13:24:26.507" v="12682" actId="26606"/>
          <ac:spMkLst>
            <pc:docMk/>
            <pc:sldMk cId="1535253994" sldId="278"/>
            <ac:spMk id="2" creationId="{1B82E144-482A-48AC-91A2-8CBAEE0AA64A}"/>
          </ac:spMkLst>
        </pc:spChg>
        <pc:spChg chg="mod">
          <ac:chgData name="Daniele Ferrarelli" userId="a7e92c973e112012" providerId="LiveId" clId="{B0A3A337-0299-47D2-B74A-589E7E2F5D5B}" dt="2021-06-21T07:42:00.345" v="13117" actId="20577"/>
          <ac:spMkLst>
            <pc:docMk/>
            <pc:sldMk cId="1535253994" sldId="278"/>
            <ac:spMk id="3" creationId="{D42523FE-62A6-4ED0-A02A-8139C7B1B044}"/>
          </ac:spMkLst>
        </pc:spChg>
        <pc:spChg chg="mod ord">
          <ac:chgData name="Daniele Ferrarelli" userId="a7e92c973e112012" providerId="LiveId" clId="{B0A3A337-0299-47D2-B74A-589E7E2F5D5B}" dt="2021-06-17T13:24:26.507" v="12682" actId="26606"/>
          <ac:spMkLst>
            <pc:docMk/>
            <pc:sldMk cId="1535253994" sldId="278"/>
            <ac:spMk id="4" creationId="{733B5AFA-DC0E-4435-8163-A1F9047AEAA7}"/>
          </ac:spMkLst>
        </pc:spChg>
        <pc:spChg chg="add del">
          <ac:chgData name="Daniele Ferrarelli" userId="a7e92c973e112012" providerId="LiveId" clId="{B0A3A337-0299-47D2-B74A-589E7E2F5D5B}" dt="2021-06-17T13:24:25.056" v="12679" actId="26606"/>
          <ac:spMkLst>
            <pc:docMk/>
            <pc:sldMk cId="1535253994" sldId="278"/>
            <ac:spMk id="10" creationId="{605A42EF-68E6-4808-81CD-E5ABD0ED92CA}"/>
          </ac:spMkLst>
        </pc:spChg>
        <pc:spChg chg="add del">
          <ac:chgData name="Daniele Ferrarelli" userId="a7e92c973e112012" providerId="LiveId" clId="{B0A3A337-0299-47D2-B74A-589E7E2F5D5B}" dt="2021-06-17T13:24:25.056" v="12679" actId="26606"/>
          <ac:spMkLst>
            <pc:docMk/>
            <pc:sldMk cId="1535253994" sldId="278"/>
            <ac:spMk id="14" creationId="{3FE9C285-56FB-4B36-8ECA-C2D6596AA906}"/>
          </ac:spMkLst>
        </pc:spChg>
        <pc:spChg chg="add del">
          <ac:chgData name="Daniele Ferrarelli" userId="a7e92c973e112012" providerId="LiveId" clId="{B0A3A337-0299-47D2-B74A-589E7E2F5D5B}" dt="2021-06-17T13:24:25.056" v="12679" actId="26606"/>
          <ac:spMkLst>
            <pc:docMk/>
            <pc:sldMk cId="1535253994" sldId="278"/>
            <ac:spMk id="16" creationId="{937C076B-00B1-4629-B27F-A86F9885FB4D}"/>
          </ac:spMkLst>
        </pc:spChg>
        <pc:spChg chg="add del">
          <ac:chgData name="Daniele Ferrarelli" userId="a7e92c973e112012" providerId="LiveId" clId="{B0A3A337-0299-47D2-B74A-589E7E2F5D5B}" dt="2021-06-17T13:24:26.503" v="12681" actId="26606"/>
          <ac:spMkLst>
            <pc:docMk/>
            <pc:sldMk cId="1535253994" sldId="278"/>
            <ac:spMk id="19" creationId="{4A8FFEA1-1B69-4F42-B552-0CCF7259687D}"/>
          </ac:spMkLst>
        </pc:spChg>
        <pc:spChg chg="add del">
          <ac:chgData name="Daniele Ferrarelli" userId="a7e92c973e112012" providerId="LiveId" clId="{B0A3A337-0299-47D2-B74A-589E7E2F5D5B}" dt="2021-06-17T13:24:26.503" v="12681" actId="26606"/>
          <ac:spMkLst>
            <pc:docMk/>
            <pc:sldMk cId="1535253994" sldId="278"/>
            <ac:spMk id="20" creationId="{D9DB1F97-BFF9-46CC-8EB4-BB63B98F13CA}"/>
          </ac:spMkLst>
        </pc:spChg>
        <pc:spChg chg="add del">
          <ac:chgData name="Daniele Ferrarelli" userId="a7e92c973e112012" providerId="LiveId" clId="{B0A3A337-0299-47D2-B74A-589E7E2F5D5B}" dt="2021-06-17T13:24:26.503" v="12681" actId="26606"/>
          <ac:spMkLst>
            <pc:docMk/>
            <pc:sldMk cId="1535253994" sldId="278"/>
            <ac:spMk id="21" creationId="{AA3C9226-5EC8-460B-82D7-72AA994DF95E}"/>
          </ac:spMkLst>
        </pc:spChg>
        <pc:spChg chg="add del">
          <ac:chgData name="Daniele Ferrarelli" userId="a7e92c973e112012" providerId="LiveId" clId="{B0A3A337-0299-47D2-B74A-589E7E2F5D5B}" dt="2021-06-17T13:24:26.503" v="12681" actId="26606"/>
          <ac:spMkLst>
            <pc:docMk/>
            <pc:sldMk cId="1535253994" sldId="278"/>
            <ac:spMk id="22" creationId="{88CAE6E3-39B4-4A16-97BC-9C376B9B7EAF}"/>
          </ac:spMkLst>
        </pc:spChg>
        <pc:spChg chg="add del">
          <ac:chgData name="Daniele Ferrarelli" userId="a7e92c973e112012" providerId="LiveId" clId="{B0A3A337-0299-47D2-B74A-589E7E2F5D5B}" dt="2021-06-17T13:24:26.503" v="12681" actId="26606"/>
          <ac:spMkLst>
            <pc:docMk/>
            <pc:sldMk cId="1535253994" sldId="278"/>
            <ac:spMk id="24" creationId="{E6AA15AE-DAFE-4E1E-B05F-F57962FD3A2F}"/>
          </ac:spMkLst>
        </pc:spChg>
        <pc:spChg chg="add">
          <ac:chgData name="Daniele Ferrarelli" userId="a7e92c973e112012" providerId="LiveId" clId="{B0A3A337-0299-47D2-B74A-589E7E2F5D5B}" dt="2021-06-17T13:24:26.507" v="12682" actId="26606"/>
          <ac:spMkLst>
            <pc:docMk/>
            <pc:sldMk cId="1535253994" sldId="278"/>
            <ac:spMk id="26" creationId="{605A42EF-68E6-4808-81CD-E5ABD0ED92CA}"/>
          </ac:spMkLst>
        </pc:spChg>
        <pc:spChg chg="add">
          <ac:chgData name="Daniele Ferrarelli" userId="a7e92c973e112012" providerId="LiveId" clId="{B0A3A337-0299-47D2-B74A-589E7E2F5D5B}" dt="2021-06-17T13:24:26.507" v="12682" actId="26606"/>
          <ac:spMkLst>
            <pc:docMk/>
            <pc:sldMk cId="1535253994" sldId="278"/>
            <ac:spMk id="28" creationId="{3FE9C285-56FB-4B36-8ECA-C2D6596AA906}"/>
          </ac:spMkLst>
        </pc:spChg>
        <pc:spChg chg="add">
          <ac:chgData name="Daniele Ferrarelli" userId="a7e92c973e112012" providerId="LiveId" clId="{B0A3A337-0299-47D2-B74A-589E7E2F5D5B}" dt="2021-06-17T13:24:26.507" v="12682" actId="26606"/>
          <ac:spMkLst>
            <pc:docMk/>
            <pc:sldMk cId="1535253994" sldId="278"/>
            <ac:spMk id="29" creationId="{937C076B-00B1-4629-B27F-A86F9885FB4D}"/>
          </ac:spMkLst>
        </pc:spChg>
        <pc:picChg chg="add mod ord">
          <ac:chgData name="Daniele Ferrarelli" userId="a7e92c973e112012" providerId="LiveId" clId="{B0A3A337-0299-47D2-B74A-589E7E2F5D5B}" dt="2021-06-21T08:03:00.887" v="13822" actId="14100"/>
          <ac:picMkLst>
            <pc:docMk/>
            <pc:sldMk cId="1535253994" sldId="278"/>
            <ac:picMk id="5" creationId="{D65E6A80-1A3F-41AC-BF80-7EFE5DB07B32}"/>
          </ac:picMkLst>
        </pc:picChg>
        <pc:cxnChg chg="add del">
          <ac:chgData name="Daniele Ferrarelli" userId="a7e92c973e112012" providerId="LiveId" clId="{B0A3A337-0299-47D2-B74A-589E7E2F5D5B}" dt="2021-06-17T13:24:25.056" v="12679" actId="26606"/>
          <ac:cxnSpMkLst>
            <pc:docMk/>
            <pc:sldMk cId="1535253994" sldId="278"/>
            <ac:cxnSpMk id="12" creationId="{3C4A154E-1950-4755-A5FC-5998EE0CC14B}"/>
          </ac:cxnSpMkLst>
        </pc:cxnChg>
        <pc:cxnChg chg="add del">
          <ac:chgData name="Daniele Ferrarelli" userId="a7e92c973e112012" providerId="LiveId" clId="{B0A3A337-0299-47D2-B74A-589E7E2F5D5B}" dt="2021-06-17T13:24:26.503" v="12681" actId="26606"/>
          <ac:cxnSpMkLst>
            <pc:docMk/>
            <pc:sldMk cId="1535253994" sldId="278"/>
            <ac:cxnSpMk id="18" creationId="{D07141D5-A57C-43F5-A655-5BA2D0D2AFF3}"/>
          </ac:cxnSpMkLst>
        </pc:cxnChg>
        <pc:cxnChg chg="add del">
          <ac:chgData name="Daniele Ferrarelli" userId="a7e92c973e112012" providerId="LiveId" clId="{B0A3A337-0299-47D2-B74A-589E7E2F5D5B}" dt="2021-06-17T13:24:26.503" v="12681" actId="26606"/>
          <ac:cxnSpMkLst>
            <pc:docMk/>
            <pc:sldMk cId="1535253994" sldId="278"/>
            <ac:cxnSpMk id="23" creationId="{62A90A9D-33DF-408E-BF4C-F82588935C96}"/>
          </ac:cxnSpMkLst>
        </pc:cxnChg>
        <pc:cxnChg chg="add">
          <ac:chgData name="Daniele Ferrarelli" userId="a7e92c973e112012" providerId="LiveId" clId="{B0A3A337-0299-47D2-B74A-589E7E2F5D5B}" dt="2021-06-17T13:24:26.507" v="12682" actId="26606"/>
          <ac:cxnSpMkLst>
            <pc:docMk/>
            <pc:sldMk cId="1535253994" sldId="278"/>
            <ac:cxnSpMk id="27" creationId="{3C4A154E-1950-4755-A5FC-5998EE0CC14B}"/>
          </ac:cxnSpMkLst>
        </pc:cxnChg>
      </pc:sldChg>
      <pc:sldChg chg="add del">
        <pc:chgData name="Daniele Ferrarelli" userId="a7e92c973e112012" providerId="LiveId" clId="{B0A3A337-0299-47D2-B74A-589E7E2F5D5B}" dt="2021-06-12T12:54:59.710" v="860" actId="47"/>
        <pc:sldMkLst>
          <pc:docMk/>
          <pc:sldMk cId="1268323017" sldId="279"/>
        </pc:sldMkLst>
      </pc:sldChg>
      <pc:sldChg chg="modSp new mod">
        <pc:chgData name="Daniele Ferrarelli" userId="a7e92c973e112012" providerId="LiveId" clId="{B0A3A337-0299-47D2-B74A-589E7E2F5D5B}" dt="2021-06-25T09:32:57.176" v="17714" actId="20577"/>
        <pc:sldMkLst>
          <pc:docMk/>
          <pc:sldMk cId="2054658208" sldId="279"/>
        </pc:sldMkLst>
        <pc:spChg chg="mod">
          <ac:chgData name="Daniele Ferrarelli" userId="a7e92c973e112012" providerId="LiveId" clId="{B0A3A337-0299-47D2-B74A-589E7E2F5D5B}" dt="2021-06-17T13:17:01.914" v="12549" actId="20577"/>
          <ac:spMkLst>
            <pc:docMk/>
            <pc:sldMk cId="2054658208" sldId="279"/>
            <ac:spMk id="2" creationId="{6A258481-BC6C-4B5E-9291-A8FD0A9459F8}"/>
          </ac:spMkLst>
        </pc:spChg>
        <pc:spChg chg="mod">
          <ac:chgData name="Daniele Ferrarelli" userId="a7e92c973e112012" providerId="LiveId" clId="{B0A3A337-0299-47D2-B74A-589E7E2F5D5B}" dt="2021-06-25T09:32:57.176" v="17714" actId="20577"/>
          <ac:spMkLst>
            <pc:docMk/>
            <pc:sldMk cId="2054658208" sldId="279"/>
            <ac:spMk id="3" creationId="{F9A28B55-93F5-4613-9A06-0B446480C1A6}"/>
          </ac:spMkLst>
        </pc:spChg>
      </pc:sldChg>
      <pc:sldChg chg="add del">
        <pc:chgData name="Daniele Ferrarelli" userId="a7e92c973e112012" providerId="LiveId" clId="{B0A3A337-0299-47D2-B74A-589E7E2F5D5B}" dt="2021-06-12T12:54:59.710" v="860" actId="47"/>
        <pc:sldMkLst>
          <pc:docMk/>
          <pc:sldMk cId="2621933029" sldId="280"/>
        </pc:sldMkLst>
      </pc:sldChg>
      <pc:sldChg chg="addSp delSp modSp new mod setBg">
        <pc:chgData name="Daniele Ferrarelli" userId="a7e92c973e112012" providerId="LiveId" clId="{B0A3A337-0299-47D2-B74A-589E7E2F5D5B}" dt="2021-06-25T09:33:31.366" v="17721" actId="20577"/>
        <pc:sldMkLst>
          <pc:docMk/>
          <pc:sldMk cId="3589312772" sldId="280"/>
        </pc:sldMkLst>
        <pc:spChg chg="mod">
          <ac:chgData name="Daniele Ferrarelli" userId="a7e92c973e112012" providerId="LiveId" clId="{B0A3A337-0299-47D2-B74A-589E7E2F5D5B}" dt="2021-06-25T08:53:34.014" v="16183" actId="20577"/>
          <ac:spMkLst>
            <pc:docMk/>
            <pc:sldMk cId="3589312772" sldId="280"/>
            <ac:spMk id="2" creationId="{49A9721C-7B1F-4264-AA6C-F03C63E6E59F}"/>
          </ac:spMkLst>
        </pc:spChg>
        <pc:spChg chg="add mod">
          <ac:chgData name="Daniele Ferrarelli" userId="a7e92c973e112012" providerId="LiveId" clId="{B0A3A337-0299-47D2-B74A-589E7E2F5D5B}" dt="2021-06-23T07:54:41.066" v="14950" actId="14100"/>
          <ac:spMkLst>
            <pc:docMk/>
            <pc:sldMk cId="3589312772" sldId="280"/>
            <ac:spMk id="3" creationId="{12888D21-FF48-4CCB-A553-CAFC27AE936C}"/>
          </ac:spMkLst>
        </pc:spChg>
        <pc:spChg chg="del">
          <ac:chgData name="Daniele Ferrarelli" userId="a7e92c973e112012" providerId="LiveId" clId="{B0A3A337-0299-47D2-B74A-589E7E2F5D5B}" dt="2021-06-21T07:52:31.696" v="13438"/>
          <ac:spMkLst>
            <pc:docMk/>
            <pc:sldMk cId="3589312772" sldId="280"/>
            <ac:spMk id="3" creationId="{E3F9ECAA-64E3-4427-83E7-80D2D41DED47}"/>
          </ac:spMkLst>
        </pc:spChg>
        <pc:spChg chg="mod ord">
          <ac:chgData name="Daniele Ferrarelli" userId="a7e92c973e112012" providerId="LiveId" clId="{B0A3A337-0299-47D2-B74A-589E7E2F5D5B}" dt="2021-06-21T07:56:57.107" v="13798" actId="26606"/>
          <ac:spMkLst>
            <pc:docMk/>
            <pc:sldMk cId="3589312772" sldId="280"/>
            <ac:spMk id="4" creationId="{21AC582C-6F25-44BE-B444-80B3DD5EE6A7}"/>
          </ac:spMkLst>
        </pc:spChg>
        <pc:spChg chg="add mod">
          <ac:chgData name="Daniele Ferrarelli" userId="a7e92c973e112012" providerId="LiveId" clId="{B0A3A337-0299-47D2-B74A-589E7E2F5D5B}" dt="2021-06-25T09:33:31.366" v="17721" actId="20577"/>
          <ac:spMkLst>
            <pc:docMk/>
            <pc:sldMk cId="3589312772" sldId="280"/>
            <ac:spMk id="6" creationId="{14CE34E4-4F5E-442F-AE4A-76FD8D292034}"/>
          </ac:spMkLst>
        </pc:spChg>
        <pc:spChg chg="add">
          <ac:chgData name="Daniele Ferrarelli" userId="a7e92c973e112012" providerId="LiveId" clId="{B0A3A337-0299-47D2-B74A-589E7E2F5D5B}" dt="2021-06-21T07:56:57.107" v="13798" actId="26606"/>
          <ac:spMkLst>
            <pc:docMk/>
            <pc:sldMk cId="3589312772" sldId="280"/>
            <ac:spMk id="11" creationId="{F83BAE65-D215-4292-9498-D9610AC2C69F}"/>
          </ac:spMkLst>
        </pc:spChg>
        <pc:spChg chg="add">
          <ac:chgData name="Daniele Ferrarelli" userId="a7e92c973e112012" providerId="LiveId" clId="{B0A3A337-0299-47D2-B74A-589E7E2F5D5B}" dt="2021-06-21T07:56:57.107" v="13798" actId="26606"/>
          <ac:spMkLst>
            <pc:docMk/>
            <pc:sldMk cId="3589312772" sldId="280"/>
            <ac:spMk id="15" creationId="{86C05757-249C-4F2B-B326-B940FDD9C439}"/>
          </ac:spMkLst>
        </pc:spChg>
        <pc:spChg chg="add">
          <ac:chgData name="Daniele Ferrarelli" userId="a7e92c973e112012" providerId="LiveId" clId="{B0A3A337-0299-47D2-B74A-589E7E2F5D5B}" dt="2021-06-21T07:56:57.107" v="13798" actId="26606"/>
          <ac:spMkLst>
            <pc:docMk/>
            <pc:sldMk cId="3589312772" sldId="280"/>
            <ac:spMk id="17" creationId="{EE922679-5189-4C5C-9FBB-6839F89C665D}"/>
          </ac:spMkLst>
        </pc:spChg>
        <pc:picChg chg="add mod">
          <ac:chgData name="Daniele Ferrarelli" userId="a7e92c973e112012" providerId="LiveId" clId="{B0A3A337-0299-47D2-B74A-589E7E2F5D5B}" dt="2021-06-21T08:03:08.934" v="13823" actId="14100"/>
          <ac:picMkLst>
            <pc:docMk/>
            <pc:sldMk cId="3589312772" sldId="280"/>
            <ac:picMk id="5" creationId="{15C47315-238C-4C12-B3C3-BFA5311B74CC}"/>
          </ac:picMkLst>
        </pc:picChg>
        <pc:picChg chg="add del mod">
          <ac:chgData name="Daniele Ferrarelli" userId="a7e92c973e112012" providerId="LiveId" clId="{B0A3A337-0299-47D2-B74A-589E7E2F5D5B}" dt="2021-06-25T08:55:42.023" v="16187" actId="478"/>
          <ac:picMkLst>
            <pc:docMk/>
            <pc:sldMk cId="3589312772" sldId="280"/>
            <ac:picMk id="12" creationId="{2955AD72-6238-4172-BCE5-1672627017F2}"/>
          </ac:picMkLst>
        </pc:picChg>
        <pc:cxnChg chg="add">
          <ac:chgData name="Daniele Ferrarelli" userId="a7e92c973e112012" providerId="LiveId" clId="{B0A3A337-0299-47D2-B74A-589E7E2F5D5B}" dt="2021-06-21T07:56:57.107" v="13798" actId="26606"/>
          <ac:cxnSpMkLst>
            <pc:docMk/>
            <pc:sldMk cId="3589312772" sldId="280"/>
            <ac:cxnSpMk id="13" creationId="{5C99ACED-3F9B-471D-97BC-E5D2D23198C0}"/>
          </ac:cxnSpMkLst>
        </pc:cxnChg>
      </pc:sldChg>
      <pc:sldChg chg="modSp new mod">
        <pc:chgData name="Daniele Ferrarelli" userId="a7e92c973e112012" providerId="LiveId" clId="{B0A3A337-0299-47D2-B74A-589E7E2F5D5B}" dt="2021-06-23T09:09:16.138" v="15838" actId="20577"/>
        <pc:sldMkLst>
          <pc:docMk/>
          <pc:sldMk cId="2776233640" sldId="281"/>
        </pc:sldMkLst>
        <pc:spChg chg="mod">
          <ac:chgData name="Daniele Ferrarelli" userId="a7e92c973e112012" providerId="LiveId" clId="{B0A3A337-0299-47D2-B74A-589E7E2F5D5B}" dt="2021-06-23T09:09:02.850" v="15835" actId="20577"/>
          <ac:spMkLst>
            <pc:docMk/>
            <pc:sldMk cId="2776233640" sldId="281"/>
            <ac:spMk id="2" creationId="{CC26E929-D234-4865-8A19-98BA1742232B}"/>
          </ac:spMkLst>
        </pc:spChg>
        <pc:spChg chg="mod">
          <ac:chgData name="Daniele Ferrarelli" userId="a7e92c973e112012" providerId="LiveId" clId="{B0A3A337-0299-47D2-B74A-589E7E2F5D5B}" dt="2021-06-23T09:09:16.138" v="15838" actId="20577"/>
          <ac:spMkLst>
            <pc:docMk/>
            <pc:sldMk cId="2776233640" sldId="281"/>
            <ac:spMk id="3" creationId="{EC35C42C-7F73-43DF-8170-B631A31CEB79}"/>
          </ac:spMkLst>
        </pc:spChg>
      </pc:sldChg>
      <pc:sldChg chg="add del">
        <pc:chgData name="Daniele Ferrarelli" userId="a7e92c973e112012" providerId="LiveId" clId="{B0A3A337-0299-47D2-B74A-589E7E2F5D5B}" dt="2021-06-12T12:48:03.213" v="140" actId="47"/>
        <pc:sldMkLst>
          <pc:docMk/>
          <pc:sldMk cId="3374396185" sldId="281"/>
        </pc:sldMkLst>
      </pc:sldChg>
      <pc:sldChg chg="addSp delSp modSp new mod setBg">
        <pc:chgData name="Daniele Ferrarelli" userId="a7e92c973e112012" providerId="LiveId" clId="{B0A3A337-0299-47D2-B74A-589E7E2F5D5B}" dt="2021-06-25T09:41:37.956" v="18204" actId="20577"/>
        <pc:sldMkLst>
          <pc:docMk/>
          <pc:sldMk cId="734005693" sldId="282"/>
        </pc:sldMkLst>
        <pc:spChg chg="mod">
          <ac:chgData name="Daniele Ferrarelli" userId="a7e92c973e112012" providerId="LiveId" clId="{B0A3A337-0299-47D2-B74A-589E7E2F5D5B}" dt="2021-06-21T08:13:15.363" v="14225" actId="26606"/>
          <ac:spMkLst>
            <pc:docMk/>
            <pc:sldMk cId="734005693" sldId="282"/>
            <ac:spMk id="2" creationId="{6184483C-4E84-4344-B1A9-6AE4670E2AB7}"/>
          </ac:spMkLst>
        </pc:spChg>
        <pc:spChg chg="del">
          <ac:chgData name="Daniele Ferrarelli" userId="a7e92c973e112012" providerId="LiveId" clId="{B0A3A337-0299-47D2-B74A-589E7E2F5D5B}" dt="2021-06-21T08:12:20.143" v="14041"/>
          <ac:spMkLst>
            <pc:docMk/>
            <pc:sldMk cId="734005693" sldId="282"/>
            <ac:spMk id="3" creationId="{6B0CC9C2-584B-4B45-BFFC-71E16B7E2AAC}"/>
          </ac:spMkLst>
        </pc:spChg>
        <pc:spChg chg="mod ord">
          <ac:chgData name="Daniele Ferrarelli" userId="a7e92c973e112012" providerId="LiveId" clId="{B0A3A337-0299-47D2-B74A-589E7E2F5D5B}" dt="2021-06-21T08:13:15.363" v="14225" actId="26606"/>
          <ac:spMkLst>
            <pc:docMk/>
            <pc:sldMk cId="734005693" sldId="282"/>
            <ac:spMk id="4" creationId="{BEC5C771-ED70-4EC1-9B54-740000637D49}"/>
          </ac:spMkLst>
        </pc:spChg>
        <pc:spChg chg="add mod">
          <ac:chgData name="Daniele Ferrarelli" userId="a7e92c973e112012" providerId="LiveId" clId="{B0A3A337-0299-47D2-B74A-589E7E2F5D5B}" dt="2021-06-25T09:41:37.956" v="18204" actId="20577"/>
          <ac:spMkLst>
            <pc:docMk/>
            <pc:sldMk cId="734005693" sldId="282"/>
            <ac:spMk id="6" creationId="{DEC242CF-D964-4B73-AE21-18452DF45F5F}"/>
          </ac:spMkLst>
        </pc:spChg>
        <pc:spChg chg="add mod">
          <ac:chgData name="Daniele Ferrarelli" userId="a7e92c973e112012" providerId="LiveId" clId="{B0A3A337-0299-47D2-B74A-589E7E2F5D5B}" dt="2021-06-23T07:54:52.719" v="14953" actId="14100"/>
          <ac:spMkLst>
            <pc:docMk/>
            <pc:sldMk cId="734005693" sldId="282"/>
            <ac:spMk id="10" creationId="{B5F45A3D-6F24-411E-B30B-8B90EDF9A824}"/>
          </ac:spMkLst>
        </pc:spChg>
        <pc:spChg chg="add">
          <ac:chgData name="Daniele Ferrarelli" userId="a7e92c973e112012" providerId="LiveId" clId="{B0A3A337-0299-47D2-B74A-589E7E2F5D5B}" dt="2021-06-21T08:13:15.363" v="14225" actId="26606"/>
          <ac:spMkLst>
            <pc:docMk/>
            <pc:sldMk cId="734005693" sldId="282"/>
            <ac:spMk id="11" creationId="{605A42EF-68E6-4808-81CD-E5ABD0ED92CA}"/>
          </ac:spMkLst>
        </pc:spChg>
        <pc:spChg chg="add">
          <ac:chgData name="Daniele Ferrarelli" userId="a7e92c973e112012" providerId="LiveId" clId="{B0A3A337-0299-47D2-B74A-589E7E2F5D5B}" dt="2021-06-21T08:13:15.363" v="14225" actId="26606"/>
          <ac:spMkLst>
            <pc:docMk/>
            <pc:sldMk cId="734005693" sldId="282"/>
            <ac:spMk id="15" creationId="{3FE9C285-56FB-4B36-8ECA-C2D6596AA906}"/>
          </ac:spMkLst>
        </pc:spChg>
        <pc:spChg chg="add">
          <ac:chgData name="Daniele Ferrarelli" userId="a7e92c973e112012" providerId="LiveId" clId="{B0A3A337-0299-47D2-B74A-589E7E2F5D5B}" dt="2021-06-21T08:13:15.363" v="14225" actId="26606"/>
          <ac:spMkLst>
            <pc:docMk/>
            <pc:sldMk cId="734005693" sldId="282"/>
            <ac:spMk id="17" creationId="{937C076B-00B1-4629-B27F-A86F9885FB4D}"/>
          </ac:spMkLst>
        </pc:spChg>
        <pc:picChg chg="add mod">
          <ac:chgData name="Daniele Ferrarelli" userId="a7e92c973e112012" providerId="LiveId" clId="{B0A3A337-0299-47D2-B74A-589E7E2F5D5B}" dt="2021-06-23T07:54:05.096" v="14946" actId="14100"/>
          <ac:picMkLst>
            <pc:docMk/>
            <pc:sldMk cId="734005693" sldId="282"/>
            <ac:picMk id="5" creationId="{03708DF2-20FF-42D5-A492-B4D2514B7B8E}"/>
          </ac:picMkLst>
        </pc:picChg>
        <pc:cxnChg chg="add">
          <ac:chgData name="Daniele Ferrarelli" userId="a7e92c973e112012" providerId="LiveId" clId="{B0A3A337-0299-47D2-B74A-589E7E2F5D5B}" dt="2021-06-21T08:13:15.363" v="14225" actId="26606"/>
          <ac:cxnSpMkLst>
            <pc:docMk/>
            <pc:sldMk cId="734005693" sldId="282"/>
            <ac:cxnSpMk id="13" creationId="{3C4A154E-1950-4755-A5FC-5998EE0CC14B}"/>
          </ac:cxnSpMkLst>
        </pc:cxnChg>
      </pc:sldChg>
      <pc:sldChg chg="modSp new mod ord">
        <pc:chgData name="Daniele Ferrarelli" userId="a7e92c973e112012" providerId="LiveId" clId="{B0A3A337-0299-47D2-B74A-589E7E2F5D5B}" dt="2021-06-23T09:06:29.225" v="15799" actId="20577"/>
        <pc:sldMkLst>
          <pc:docMk/>
          <pc:sldMk cId="1548259421" sldId="283"/>
        </pc:sldMkLst>
        <pc:spChg chg="mod">
          <ac:chgData name="Daniele Ferrarelli" userId="a7e92c973e112012" providerId="LiveId" clId="{B0A3A337-0299-47D2-B74A-589E7E2F5D5B}" dt="2021-06-23T08:08:51.598" v="15000" actId="20577"/>
          <ac:spMkLst>
            <pc:docMk/>
            <pc:sldMk cId="1548259421" sldId="283"/>
            <ac:spMk id="2" creationId="{D798C4C2-1D55-4622-B227-546B2963BE1B}"/>
          </ac:spMkLst>
        </pc:spChg>
        <pc:spChg chg="mod">
          <ac:chgData name="Daniele Ferrarelli" userId="a7e92c973e112012" providerId="LiveId" clId="{B0A3A337-0299-47D2-B74A-589E7E2F5D5B}" dt="2021-06-23T09:06:29.225" v="15799" actId="20577"/>
          <ac:spMkLst>
            <pc:docMk/>
            <pc:sldMk cId="1548259421" sldId="283"/>
            <ac:spMk id="3" creationId="{2CEC55D9-7829-4271-8FA9-7468B94C2ED3}"/>
          </ac:spMkLst>
        </pc:spChg>
      </pc:sldChg>
      <pc:sldChg chg="addSp delSp modSp new mod ord setBg">
        <pc:chgData name="Daniele Ferrarelli" userId="a7e92c973e112012" providerId="LiveId" clId="{B0A3A337-0299-47D2-B74A-589E7E2F5D5B}" dt="2021-06-25T09:39:29.055" v="17983" actId="20577"/>
        <pc:sldMkLst>
          <pc:docMk/>
          <pc:sldMk cId="107254425" sldId="284"/>
        </pc:sldMkLst>
        <pc:spChg chg="mod">
          <ac:chgData name="Daniele Ferrarelli" userId="a7e92c973e112012" providerId="LiveId" clId="{B0A3A337-0299-47D2-B74A-589E7E2F5D5B}" dt="2021-06-25T09:15:01.917" v="16732" actId="26606"/>
          <ac:spMkLst>
            <pc:docMk/>
            <pc:sldMk cId="107254425" sldId="284"/>
            <ac:spMk id="2" creationId="{8540FA9F-FF0D-4BEC-9137-ABD70EA2CBE5}"/>
          </ac:spMkLst>
        </pc:spChg>
        <pc:spChg chg="mod">
          <ac:chgData name="Daniele Ferrarelli" userId="a7e92c973e112012" providerId="LiveId" clId="{B0A3A337-0299-47D2-B74A-589E7E2F5D5B}" dt="2021-06-25T09:39:29.055" v="17983" actId="20577"/>
          <ac:spMkLst>
            <pc:docMk/>
            <pc:sldMk cId="107254425" sldId="284"/>
            <ac:spMk id="3" creationId="{3A4ACFD9-1C24-488C-A8AA-140AD5E51A0D}"/>
          </ac:spMkLst>
        </pc:spChg>
        <pc:spChg chg="mod ord">
          <ac:chgData name="Daniele Ferrarelli" userId="a7e92c973e112012" providerId="LiveId" clId="{B0A3A337-0299-47D2-B74A-589E7E2F5D5B}" dt="2021-06-25T09:13:39.343" v="16530" actId="26606"/>
          <ac:spMkLst>
            <pc:docMk/>
            <pc:sldMk cId="107254425" sldId="284"/>
            <ac:spMk id="4" creationId="{013FC00B-C879-4F96-A093-AD2C8614C386}"/>
          </ac:spMkLst>
        </pc:spChg>
        <pc:spChg chg="add del">
          <ac:chgData name="Daniele Ferrarelli" userId="a7e92c973e112012" providerId="LiveId" clId="{B0A3A337-0299-47D2-B74A-589E7E2F5D5B}" dt="2021-06-25T09:13:38.236" v="16527" actId="26606"/>
          <ac:spMkLst>
            <pc:docMk/>
            <pc:sldMk cId="107254425" sldId="284"/>
            <ac:spMk id="10" creationId="{4A8FFEA1-1B69-4F42-B552-0CCF7259687D}"/>
          </ac:spMkLst>
        </pc:spChg>
        <pc:spChg chg="add del">
          <ac:chgData name="Daniele Ferrarelli" userId="a7e92c973e112012" providerId="LiveId" clId="{B0A3A337-0299-47D2-B74A-589E7E2F5D5B}" dt="2021-06-25T09:13:38.236" v="16527" actId="26606"/>
          <ac:spMkLst>
            <pc:docMk/>
            <pc:sldMk cId="107254425" sldId="284"/>
            <ac:spMk id="12" creationId="{AA3C9226-5EC8-460B-82D7-72AA994DF95E}"/>
          </ac:spMkLst>
        </pc:spChg>
        <pc:spChg chg="add del">
          <ac:chgData name="Daniele Ferrarelli" userId="a7e92c973e112012" providerId="LiveId" clId="{B0A3A337-0299-47D2-B74A-589E7E2F5D5B}" dt="2021-06-25T09:13:38.236" v="16527" actId="26606"/>
          <ac:spMkLst>
            <pc:docMk/>
            <pc:sldMk cId="107254425" sldId="284"/>
            <ac:spMk id="16" creationId="{E6AA15AE-DAFE-4E1E-B05F-F57962FD3A2F}"/>
          </ac:spMkLst>
        </pc:spChg>
        <pc:spChg chg="add del">
          <ac:chgData name="Daniele Ferrarelli" userId="a7e92c973e112012" providerId="LiveId" clId="{B0A3A337-0299-47D2-B74A-589E7E2F5D5B}" dt="2021-06-25T09:13:38.236" v="16527" actId="26606"/>
          <ac:spMkLst>
            <pc:docMk/>
            <pc:sldMk cId="107254425" sldId="284"/>
            <ac:spMk id="20" creationId="{D9DB1F97-BFF9-46CC-8EB4-BB63B98F13CA}"/>
          </ac:spMkLst>
        </pc:spChg>
        <pc:spChg chg="add del mod">
          <ac:chgData name="Daniele Ferrarelli" userId="a7e92c973e112012" providerId="LiveId" clId="{B0A3A337-0299-47D2-B74A-589E7E2F5D5B}" dt="2021-06-25T09:20:45.741" v="16764"/>
          <ac:spMkLst>
            <pc:docMk/>
            <pc:sldMk cId="107254425" sldId="284"/>
            <ac:spMk id="21" creationId="{265630BF-F54D-4F19-BC6C-3AFDB75CF68E}"/>
          </ac:spMkLst>
        </pc:spChg>
        <pc:spChg chg="add del">
          <ac:chgData name="Daniele Ferrarelli" userId="a7e92c973e112012" providerId="LiveId" clId="{B0A3A337-0299-47D2-B74A-589E7E2F5D5B}" dt="2021-06-25T09:13:38.236" v="16527" actId="26606"/>
          <ac:spMkLst>
            <pc:docMk/>
            <pc:sldMk cId="107254425" sldId="284"/>
            <ac:spMk id="22" creationId="{88CAE6E3-39B4-4A16-97BC-9C376B9B7EAF}"/>
          </ac:spMkLst>
        </pc:spChg>
        <pc:spChg chg="add del">
          <ac:chgData name="Daniele Ferrarelli" userId="a7e92c973e112012" providerId="LiveId" clId="{B0A3A337-0299-47D2-B74A-589E7E2F5D5B}" dt="2021-06-25T09:13:39.338" v="16529" actId="26606"/>
          <ac:spMkLst>
            <pc:docMk/>
            <pc:sldMk cId="107254425" sldId="284"/>
            <ac:spMk id="24" creationId="{4A8FFEA1-1B69-4F42-B552-0CCF7259687D}"/>
          </ac:spMkLst>
        </pc:spChg>
        <pc:spChg chg="add del">
          <ac:chgData name="Daniele Ferrarelli" userId="a7e92c973e112012" providerId="LiveId" clId="{B0A3A337-0299-47D2-B74A-589E7E2F5D5B}" dt="2021-06-25T09:13:39.338" v="16529" actId="26606"/>
          <ac:spMkLst>
            <pc:docMk/>
            <pc:sldMk cId="107254425" sldId="284"/>
            <ac:spMk id="25" creationId="{AA3C9226-5EC8-460B-82D7-72AA994DF95E}"/>
          </ac:spMkLst>
        </pc:spChg>
        <pc:spChg chg="add del">
          <ac:chgData name="Daniele Ferrarelli" userId="a7e92c973e112012" providerId="LiveId" clId="{B0A3A337-0299-47D2-B74A-589E7E2F5D5B}" dt="2021-06-25T09:13:39.338" v="16529" actId="26606"/>
          <ac:spMkLst>
            <pc:docMk/>
            <pc:sldMk cId="107254425" sldId="284"/>
            <ac:spMk id="27" creationId="{B7D1EFAA-7858-42D7-9544-98A552ADF6EE}"/>
          </ac:spMkLst>
        </pc:spChg>
        <pc:spChg chg="add del">
          <ac:chgData name="Daniele Ferrarelli" userId="a7e92c973e112012" providerId="LiveId" clId="{B0A3A337-0299-47D2-B74A-589E7E2F5D5B}" dt="2021-06-25T09:13:39.338" v="16529" actId="26606"/>
          <ac:spMkLst>
            <pc:docMk/>
            <pc:sldMk cId="107254425" sldId="284"/>
            <ac:spMk id="29" creationId="{8F34D2C8-D65B-47C7-91F2-331661DBC475}"/>
          </ac:spMkLst>
        </pc:spChg>
        <pc:spChg chg="add del">
          <ac:chgData name="Daniele Ferrarelli" userId="a7e92c973e112012" providerId="LiveId" clId="{B0A3A337-0299-47D2-B74A-589E7E2F5D5B}" dt="2021-06-25T09:13:39.338" v="16529" actId="26606"/>
          <ac:spMkLst>
            <pc:docMk/>
            <pc:sldMk cId="107254425" sldId="284"/>
            <ac:spMk id="30" creationId="{B0064D8A-32C8-44B3-9941-291A5A21C36A}"/>
          </ac:spMkLst>
        </pc:spChg>
        <pc:spChg chg="add del mod">
          <ac:chgData name="Daniele Ferrarelli" userId="a7e92c973e112012" providerId="LiveId" clId="{B0A3A337-0299-47D2-B74A-589E7E2F5D5B}" dt="2021-06-25T09:15:55.604" v="16740" actId="478"/>
          <ac:spMkLst>
            <pc:docMk/>
            <pc:sldMk cId="107254425" sldId="284"/>
            <ac:spMk id="31" creationId="{72572979-E311-4BC3-9955-27E892BD69E8}"/>
          </ac:spMkLst>
        </pc:spChg>
        <pc:spChg chg="add del">
          <ac:chgData name="Daniele Ferrarelli" userId="a7e92c973e112012" providerId="LiveId" clId="{B0A3A337-0299-47D2-B74A-589E7E2F5D5B}" dt="2021-06-25T09:15:01.917" v="16732" actId="26606"/>
          <ac:spMkLst>
            <pc:docMk/>
            <pc:sldMk cId="107254425" sldId="284"/>
            <ac:spMk id="32" creationId="{605A42EF-68E6-4808-81CD-E5ABD0ED92CA}"/>
          </ac:spMkLst>
        </pc:spChg>
        <pc:spChg chg="add del">
          <ac:chgData name="Daniele Ferrarelli" userId="a7e92c973e112012" providerId="LiveId" clId="{B0A3A337-0299-47D2-B74A-589E7E2F5D5B}" dt="2021-06-25T09:15:01.917" v="16732" actId="26606"/>
          <ac:spMkLst>
            <pc:docMk/>
            <pc:sldMk cId="107254425" sldId="284"/>
            <ac:spMk id="34" creationId="{3FE9C285-56FB-4B36-8ECA-C2D6596AA906}"/>
          </ac:spMkLst>
        </pc:spChg>
        <pc:spChg chg="add del">
          <ac:chgData name="Daniele Ferrarelli" userId="a7e92c973e112012" providerId="LiveId" clId="{B0A3A337-0299-47D2-B74A-589E7E2F5D5B}" dt="2021-06-25T09:15:01.917" v="16732" actId="26606"/>
          <ac:spMkLst>
            <pc:docMk/>
            <pc:sldMk cId="107254425" sldId="284"/>
            <ac:spMk id="35" creationId="{937C076B-00B1-4629-B27F-A86F9885FB4D}"/>
          </ac:spMkLst>
        </pc:spChg>
        <pc:spChg chg="add">
          <ac:chgData name="Daniele Ferrarelli" userId="a7e92c973e112012" providerId="LiveId" clId="{B0A3A337-0299-47D2-B74A-589E7E2F5D5B}" dt="2021-06-25T09:15:01.917" v="16732" actId="26606"/>
          <ac:spMkLst>
            <pc:docMk/>
            <pc:sldMk cId="107254425" sldId="284"/>
            <ac:spMk id="40" creationId="{F83BAE65-D215-4292-9498-D9610AC2C69F}"/>
          </ac:spMkLst>
        </pc:spChg>
        <pc:spChg chg="add">
          <ac:chgData name="Daniele Ferrarelli" userId="a7e92c973e112012" providerId="LiveId" clId="{B0A3A337-0299-47D2-B74A-589E7E2F5D5B}" dt="2021-06-25T09:15:01.917" v="16732" actId="26606"/>
          <ac:spMkLst>
            <pc:docMk/>
            <pc:sldMk cId="107254425" sldId="284"/>
            <ac:spMk id="44" creationId="{86C05757-249C-4F2B-B326-B940FDD9C439}"/>
          </ac:spMkLst>
        </pc:spChg>
        <pc:spChg chg="add">
          <ac:chgData name="Daniele Ferrarelli" userId="a7e92c973e112012" providerId="LiveId" clId="{B0A3A337-0299-47D2-B74A-589E7E2F5D5B}" dt="2021-06-25T09:15:01.917" v="16732" actId="26606"/>
          <ac:spMkLst>
            <pc:docMk/>
            <pc:sldMk cId="107254425" sldId="284"/>
            <ac:spMk id="46" creationId="{EE922679-5189-4C5C-9FBB-6839F89C665D}"/>
          </ac:spMkLst>
        </pc:spChg>
        <pc:picChg chg="add del mod ord">
          <ac:chgData name="Daniele Ferrarelli" userId="a7e92c973e112012" providerId="LiveId" clId="{B0A3A337-0299-47D2-B74A-589E7E2F5D5B}" dt="2021-06-25T09:20:00.075" v="16751" actId="478"/>
          <ac:picMkLst>
            <pc:docMk/>
            <pc:sldMk cId="107254425" sldId="284"/>
            <ac:picMk id="5" creationId="{76D14E17-8371-4AC1-A102-B5CB2D2CC418}"/>
          </ac:picMkLst>
        </pc:picChg>
        <pc:picChg chg="add del mod">
          <ac:chgData name="Daniele Ferrarelli" userId="a7e92c973e112012" providerId="LiveId" clId="{B0A3A337-0299-47D2-B74A-589E7E2F5D5B}" dt="2021-06-25T09:30:44.493" v="17445" actId="478"/>
          <ac:picMkLst>
            <pc:docMk/>
            <pc:sldMk cId="107254425" sldId="284"/>
            <ac:picMk id="38" creationId="{AAB79587-0E6B-4B4A-BF0E-E43803EFEBBC}"/>
          </ac:picMkLst>
        </pc:picChg>
        <pc:picChg chg="add mod">
          <ac:chgData name="Daniele Ferrarelli" userId="a7e92c973e112012" providerId="LiveId" clId="{B0A3A337-0299-47D2-B74A-589E7E2F5D5B}" dt="2021-06-25T09:31:05.955" v="17455" actId="1076"/>
          <ac:picMkLst>
            <pc:docMk/>
            <pc:sldMk cId="107254425" sldId="284"/>
            <ac:picMk id="43" creationId="{FEED546E-F53C-4027-9CBA-E7305D1D9BDA}"/>
          </ac:picMkLst>
        </pc:picChg>
        <pc:cxnChg chg="add mod ord">
          <ac:chgData name="Daniele Ferrarelli" userId="a7e92c973e112012" providerId="LiveId" clId="{B0A3A337-0299-47D2-B74A-589E7E2F5D5B}" dt="2021-06-25T09:31:16.868" v="17459" actId="14100"/>
          <ac:cxnSpMkLst>
            <pc:docMk/>
            <pc:sldMk cId="107254425" sldId="284"/>
            <ac:cxnSpMk id="7" creationId="{EAEE3C3D-B67F-4BD5-8347-08BB9F1465A6}"/>
          </ac:cxnSpMkLst>
        </pc:cxnChg>
        <pc:cxnChg chg="add del">
          <ac:chgData name="Daniele Ferrarelli" userId="a7e92c973e112012" providerId="LiveId" clId="{B0A3A337-0299-47D2-B74A-589E7E2F5D5B}" dt="2021-06-25T09:13:38.236" v="16527" actId="26606"/>
          <ac:cxnSpMkLst>
            <pc:docMk/>
            <pc:sldMk cId="107254425" sldId="284"/>
            <ac:cxnSpMk id="14" creationId="{62A90A9D-33DF-408E-BF4C-F82588935C96}"/>
          </ac:cxnSpMkLst>
        </pc:cxnChg>
        <pc:cxnChg chg="add del">
          <ac:chgData name="Daniele Ferrarelli" userId="a7e92c973e112012" providerId="LiveId" clId="{B0A3A337-0299-47D2-B74A-589E7E2F5D5B}" dt="2021-06-25T09:13:38.236" v="16527" actId="26606"/>
          <ac:cxnSpMkLst>
            <pc:docMk/>
            <pc:sldMk cId="107254425" sldId="284"/>
            <ac:cxnSpMk id="18" creationId="{D07141D5-A57C-43F5-A655-5BA2D0D2AFF3}"/>
          </ac:cxnSpMkLst>
        </pc:cxnChg>
        <pc:cxnChg chg="add del">
          <ac:chgData name="Daniele Ferrarelli" userId="a7e92c973e112012" providerId="LiveId" clId="{B0A3A337-0299-47D2-B74A-589E7E2F5D5B}" dt="2021-06-25T09:13:39.338" v="16529" actId="26606"/>
          <ac:cxnSpMkLst>
            <pc:docMk/>
            <pc:sldMk cId="107254425" sldId="284"/>
            <ac:cxnSpMk id="26" creationId="{62A90A9D-33DF-408E-BF4C-F82588935C96}"/>
          </ac:cxnSpMkLst>
        </pc:cxnChg>
        <pc:cxnChg chg="add del">
          <ac:chgData name="Daniele Ferrarelli" userId="a7e92c973e112012" providerId="LiveId" clId="{B0A3A337-0299-47D2-B74A-589E7E2F5D5B}" dt="2021-06-25T09:13:39.338" v="16529" actId="26606"/>
          <ac:cxnSpMkLst>
            <pc:docMk/>
            <pc:sldMk cId="107254425" sldId="284"/>
            <ac:cxnSpMk id="28" creationId="{F04961BF-6DD2-4525-8611-2B21957DBE12}"/>
          </ac:cxnSpMkLst>
        </pc:cxnChg>
        <pc:cxnChg chg="add del">
          <ac:chgData name="Daniele Ferrarelli" userId="a7e92c973e112012" providerId="LiveId" clId="{B0A3A337-0299-47D2-B74A-589E7E2F5D5B}" dt="2021-06-25T09:15:01.917" v="16732" actId="26606"/>
          <ac:cxnSpMkLst>
            <pc:docMk/>
            <pc:sldMk cId="107254425" sldId="284"/>
            <ac:cxnSpMk id="33" creationId="{3C4A154E-1950-4755-A5FC-5998EE0CC14B}"/>
          </ac:cxnSpMkLst>
        </pc:cxnChg>
        <pc:cxnChg chg="add mod ord">
          <ac:chgData name="Daniele Ferrarelli" userId="a7e92c973e112012" providerId="LiveId" clId="{B0A3A337-0299-47D2-B74A-589E7E2F5D5B}" dt="2021-06-25T09:31:16.868" v="17459" actId="14100"/>
          <ac:cxnSpMkLst>
            <pc:docMk/>
            <pc:sldMk cId="107254425" sldId="284"/>
            <ac:cxnSpMk id="36" creationId="{8A660603-A224-414A-B2DB-146CA54D06DC}"/>
          </ac:cxnSpMkLst>
        </pc:cxnChg>
        <pc:cxnChg chg="add mod ord">
          <ac:chgData name="Daniele Ferrarelli" userId="a7e92c973e112012" providerId="LiveId" clId="{B0A3A337-0299-47D2-B74A-589E7E2F5D5B}" dt="2021-06-25T09:31:16.868" v="17459" actId="14100"/>
          <ac:cxnSpMkLst>
            <pc:docMk/>
            <pc:sldMk cId="107254425" sldId="284"/>
            <ac:cxnSpMk id="37" creationId="{2BA23889-B739-4166-BDA0-02FF6870A62C}"/>
          </ac:cxnSpMkLst>
        </pc:cxnChg>
        <pc:cxnChg chg="add">
          <ac:chgData name="Daniele Ferrarelli" userId="a7e92c973e112012" providerId="LiveId" clId="{B0A3A337-0299-47D2-B74A-589E7E2F5D5B}" dt="2021-06-25T09:15:01.917" v="16732" actId="26606"/>
          <ac:cxnSpMkLst>
            <pc:docMk/>
            <pc:sldMk cId="107254425" sldId="284"/>
            <ac:cxnSpMk id="42" creationId="{5C99ACED-3F9B-471D-97BC-E5D2D23198C0}"/>
          </ac:cxnSpMkLst>
        </pc:cxnChg>
      </pc:sldChg>
      <pc:sldChg chg="addSp delSp modSp add del mod">
        <pc:chgData name="Daniele Ferrarelli" userId="a7e92c973e112012" providerId="LiveId" clId="{B0A3A337-0299-47D2-B74A-589E7E2F5D5B}" dt="2021-06-25T08:58:05.163" v="16271" actId="47"/>
        <pc:sldMkLst>
          <pc:docMk/>
          <pc:sldMk cId="253561271" sldId="284"/>
        </pc:sldMkLst>
        <pc:spChg chg="mod ord">
          <ac:chgData name="Daniele Ferrarelli" userId="a7e92c973e112012" providerId="LiveId" clId="{B0A3A337-0299-47D2-B74A-589E7E2F5D5B}" dt="2021-06-25T08:56:19.612" v="16270" actId="1035"/>
          <ac:spMkLst>
            <pc:docMk/>
            <pc:sldMk cId="253561271" sldId="284"/>
            <ac:spMk id="3" creationId="{12888D21-FF48-4CCB-A553-CAFC27AE936C}"/>
          </ac:spMkLst>
        </pc:spChg>
        <pc:spChg chg="ord">
          <ac:chgData name="Daniele Ferrarelli" userId="a7e92c973e112012" providerId="LiveId" clId="{B0A3A337-0299-47D2-B74A-589E7E2F5D5B}" dt="2021-06-25T08:55:48.515" v="16190" actId="26606"/>
          <ac:spMkLst>
            <pc:docMk/>
            <pc:sldMk cId="253561271" sldId="284"/>
            <ac:spMk id="4" creationId="{21AC582C-6F25-44BE-B444-80B3DD5EE6A7}"/>
          </ac:spMkLst>
        </pc:spChg>
        <pc:spChg chg="del">
          <ac:chgData name="Daniele Ferrarelli" userId="a7e92c973e112012" providerId="LiveId" clId="{B0A3A337-0299-47D2-B74A-589E7E2F5D5B}" dt="2021-06-25T08:55:48.515" v="16190" actId="26606"/>
          <ac:spMkLst>
            <pc:docMk/>
            <pc:sldMk cId="253561271" sldId="284"/>
            <ac:spMk id="6" creationId="{14CE34E4-4F5E-442F-AE4A-76FD8D292034}"/>
          </ac:spMkLst>
        </pc:spChg>
        <pc:spChg chg="add mod">
          <ac:chgData name="Daniele Ferrarelli" userId="a7e92c973e112012" providerId="LiveId" clId="{B0A3A337-0299-47D2-B74A-589E7E2F5D5B}" dt="2021-06-25T08:56:00.170" v="16193" actId="14100"/>
          <ac:spMkLst>
            <pc:docMk/>
            <pc:sldMk cId="253561271" sldId="284"/>
            <ac:spMk id="8" creationId="{8BD46FEE-4E1D-4CCB-8013-D890A5C8C05E}"/>
          </ac:spMkLst>
        </pc:spChg>
        <pc:spChg chg="del">
          <ac:chgData name="Daniele Ferrarelli" userId="a7e92c973e112012" providerId="LiveId" clId="{B0A3A337-0299-47D2-B74A-589E7E2F5D5B}" dt="2021-06-25T08:55:48.515" v="16190" actId="26606"/>
          <ac:spMkLst>
            <pc:docMk/>
            <pc:sldMk cId="253561271" sldId="284"/>
            <ac:spMk id="11" creationId="{F83BAE65-D215-4292-9498-D9610AC2C69F}"/>
          </ac:spMkLst>
        </pc:spChg>
        <pc:spChg chg="del">
          <ac:chgData name="Daniele Ferrarelli" userId="a7e92c973e112012" providerId="LiveId" clId="{B0A3A337-0299-47D2-B74A-589E7E2F5D5B}" dt="2021-06-25T08:55:48.515" v="16190" actId="26606"/>
          <ac:spMkLst>
            <pc:docMk/>
            <pc:sldMk cId="253561271" sldId="284"/>
            <ac:spMk id="15" creationId="{86C05757-249C-4F2B-B326-B940FDD9C439}"/>
          </ac:spMkLst>
        </pc:spChg>
        <pc:spChg chg="del">
          <ac:chgData name="Daniele Ferrarelli" userId="a7e92c973e112012" providerId="LiveId" clId="{B0A3A337-0299-47D2-B74A-589E7E2F5D5B}" dt="2021-06-25T08:55:48.515" v="16190" actId="26606"/>
          <ac:spMkLst>
            <pc:docMk/>
            <pc:sldMk cId="253561271" sldId="284"/>
            <ac:spMk id="17" creationId="{EE922679-5189-4C5C-9FBB-6839F89C665D}"/>
          </ac:spMkLst>
        </pc:spChg>
        <pc:spChg chg="add">
          <ac:chgData name="Daniele Ferrarelli" userId="a7e92c973e112012" providerId="LiveId" clId="{B0A3A337-0299-47D2-B74A-589E7E2F5D5B}" dt="2021-06-25T08:55:48.515" v="16190" actId="26606"/>
          <ac:spMkLst>
            <pc:docMk/>
            <pc:sldMk cId="253561271" sldId="284"/>
            <ac:spMk id="22" creationId="{F83BAE65-D215-4292-9498-D9610AC2C69F}"/>
          </ac:spMkLst>
        </pc:spChg>
        <pc:spChg chg="add">
          <ac:chgData name="Daniele Ferrarelli" userId="a7e92c973e112012" providerId="LiveId" clId="{B0A3A337-0299-47D2-B74A-589E7E2F5D5B}" dt="2021-06-25T08:55:48.515" v="16190" actId="26606"/>
          <ac:spMkLst>
            <pc:docMk/>
            <pc:sldMk cId="253561271" sldId="284"/>
            <ac:spMk id="26" creationId="{86C05757-249C-4F2B-B326-B940FDD9C439}"/>
          </ac:spMkLst>
        </pc:spChg>
        <pc:spChg chg="add">
          <ac:chgData name="Daniele Ferrarelli" userId="a7e92c973e112012" providerId="LiveId" clId="{B0A3A337-0299-47D2-B74A-589E7E2F5D5B}" dt="2021-06-25T08:55:48.515" v="16190" actId="26606"/>
          <ac:spMkLst>
            <pc:docMk/>
            <pc:sldMk cId="253561271" sldId="284"/>
            <ac:spMk id="28" creationId="{EE922679-5189-4C5C-9FBB-6839F89C665D}"/>
          </ac:spMkLst>
        </pc:spChg>
        <pc:picChg chg="del mod">
          <ac:chgData name="Daniele Ferrarelli" userId="a7e92c973e112012" providerId="LiveId" clId="{B0A3A337-0299-47D2-B74A-589E7E2F5D5B}" dt="2021-06-25T08:55:44.384" v="16189" actId="478"/>
          <ac:picMkLst>
            <pc:docMk/>
            <pc:sldMk cId="253561271" sldId="284"/>
            <ac:picMk id="5" creationId="{15C47315-238C-4C12-B3C3-BFA5311B74CC}"/>
          </ac:picMkLst>
        </pc:picChg>
        <pc:picChg chg="mod">
          <ac:chgData name="Daniele Ferrarelli" userId="a7e92c973e112012" providerId="LiveId" clId="{B0A3A337-0299-47D2-B74A-589E7E2F5D5B}" dt="2021-06-25T08:55:57.561" v="16192" actId="14100"/>
          <ac:picMkLst>
            <pc:docMk/>
            <pc:sldMk cId="253561271" sldId="284"/>
            <ac:picMk id="12" creationId="{2955AD72-6238-4172-BCE5-1672627017F2}"/>
          </ac:picMkLst>
        </pc:picChg>
        <pc:cxnChg chg="del">
          <ac:chgData name="Daniele Ferrarelli" userId="a7e92c973e112012" providerId="LiveId" clId="{B0A3A337-0299-47D2-B74A-589E7E2F5D5B}" dt="2021-06-25T08:55:48.515" v="16190" actId="26606"/>
          <ac:cxnSpMkLst>
            <pc:docMk/>
            <pc:sldMk cId="253561271" sldId="284"/>
            <ac:cxnSpMk id="13" creationId="{5C99ACED-3F9B-471D-97BC-E5D2D23198C0}"/>
          </ac:cxnSpMkLst>
        </pc:cxnChg>
        <pc:cxnChg chg="add">
          <ac:chgData name="Daniele Ferrarelli" userId="a7e92c973e112012" providerId="LiveId" clId="{B0A3A337-0299-47D2-B74A-589E7E2F5D5B}" dt="2021-06-25T08:55:48.515" v="16190" actId="26606"/>
          <ac:cxnSpMkLst>
            <pc:docMk/>
            <pc:sldMk cId="253561271" sldId="284"/>
            <ac:cxnSpMk id="24" creationId="{5C99ACED-3F9B-471D-97BC-E5D2D23198C0}"/>
          </ac:cxnSpMkLst>
        </pc:cxnChg>
      </pc:sldChg>
    </pc:docChg>
  </pc:docChgLst>
  <pc:docChgLst>
    <pc:chgData name="Daniele Ferrarelli" userId="a7e92c973e112012" providerId="LiveId" clId="{849B958A-18DE-4D0F-9C0B-49CBC94600C5}"/>
    <pc:docChg chg="custSel delSld modSld">
      <pc:chgData name="Daniele Ferrarelli" userId="a7e92c973e112012" providerId="LiveId" clId="{849B958A-18DE-4D0F-9C0B-49CBC94600C5}" dt="2021-07-12T13:05:07.304" v="388" actId="20577"/>
      <pc:docMkLst>
        <pc:docMk/>
      </pc:docMkLst>
      <pc:sldChg chg="modSp mod">
        <pc:chgData name="Daniele Ferrarelli" userId="a7e92c973e112012" providerId="LiveId" clId="{849B958A-18DE-4D0F-9C0B-49CBC94600C5}" dt="2021-07-10T14:25:44.798" v="66" actId="20577"/>
        <pc:sldMkLst>
          <pc:docMk/>
          <pc:sldMk cId="148144644" sldId="261"/>
        </pc:sldMkLst>
        <pc:spChg chg="mod">
          <ac:chgData name="Daniele Ferrarelli" userId="a7e92c973e112012" providerId="LiveId" clId="{849B958A-18DE-4D0F-9C0B-49CBC94600C5}" dt="2021-07-10T14:25:44.798" v="66" actId="20577"/>
          <ac:spMkLst>
            <pc:docMk/>
            <pc:sldMk cId="148144644" sldId="261"/>
            <ac:spMk id="3" creationId="{087FDF62-F1DF-40CB-ACE0-5A4C6018E19B}"/>
          </ac:spMkLst>
        </pc:spChg>
      </pc:sldChg>
      <pc:sldChg chg="modSp mod">
        <pc:chgData name="Daniele Ferrarelli" userId="a7e92c973e112012" providerId="LiveId" clId="{849B958A-18DE-4D0F-9C0B-49CBC94600C5}" dt="2021-07-12T12:52:33.614" v="80" actId="6549"/>
        <pc:sldMkLst>
          <pc:docMk/>
          <pc:sldMk cId="601103223" sldId="265"/>
        </pc:sldMkLst>
        <pc:spChg chg="mod">
          <ac:chgData name="Daniele Ferrarelli" userId="a7e92c973e112012" providerId="LiveId" clId="{849B958A-18DE-4D0F-9C0B-49CBC94600C5}" dt="2021-07-12T12:52:33.614" v="80" actId="6549"/>
          <ac:spMkLst>
            <pc:docMk/>
            <pc:sldMk cId="601103223" sldId="265"/>
            <ac:spMk id="3" creationId="{9822ECB1-A951-4C98-8C6C-4F334D8793F6}"/>
          </ac:spMkLst>
        </pc:spChg>
      </pc:sldChg>
      <pc:sldChg chg="modSp mod">
        <pc:chgData name="Daniele Ferrarelli" userId="a7e92c973e112012" providerId="LiveId" clId="{849B958A-18DE-4D0F-9C0B-49CBC94600C5}" dt="2021-07-12T12:55:20.776" v="97" actId="20577"/>
        <pc:sldMkLst>
          <pc:docMk/>
          <pc:sldMk cId="1043354201" sldId="267"/>
        </pc:sldMkLst>
        <pc:spChg chg="mod">
          <ac:chgData name="Daniele Ferrarelli" userId="a7e92c973e112012" providerId="LiveId" clId="{849B958A-18DE-4D0F-9C0B-49CBC94600C5}" dt="2021-07-12T12:55:20.776" v="97" actId="20577"/>
          <ac:spMkLst>
            <pc:docMk/>
            <pc:sldMk cId="1043354201" sldId="267"/>
            <ac:spMk id="3" creationId="{4CD790B2-0720-4EE3-B603-53E9918E6415}"/>
          </ac:spMkLst>
        </pc:spChg>
      </pc:sldChg>
      <pc:sldChg chg="modSp mod">
        <pc:chgData name="Daniele Ferrarelli" userId="a7e92c973e112012" providerId="LiveId" clId="{849B958A-18DE-4D0F-9C0B-49CBC94600C5}" dt="2021-07-12T12:57:14.539" v="177" actId="27636"/>
        <pc:sldMkLst>
          <pc:docMk/>
          <pc:sldMk cId="2444461877" sldId="270"/>
        </pc:sldMkLst>
        <pc:spChg chg="mod">
          <ac:chgData name="Daniele Ferrarelli" userId="a7e92c973e112012" providerId="LiveId" clId="{849B958A-18DE-4D0F-9C0B-49CBC94600C5}" dt="2021-07-12T12:57:14.539" v="177" actId="27636"/>
          <ac:spMkLst>
            <pc:docMk/>
            <pc:sldMk cId="2444461877" sldId="270"/>
            <ac:spMk id="3" creationId="{02C73071-80C5-45F4-8F6A-FD71102EDE97}"/>
          </ac:spMkLst>
        </pc:spChg>
      </pc:sldChg>
      <pc:sldChg chg="modSp mod">
        <pc:chgData name="Daniele Ferrarelli" userId="a7e92c973e112012" providerId="LiveId" clId="{849B958A-18DE-4D0F-9C0B-49CBC94600C5}" dt="2021-07-12T08:48:10.979" v="74" actId="20577"/>
        <pc:sldMkLst>
          <pc:docMk/>
          <pc:sldMk cId="59389806" sldId="271"/>
        </pc:sldMkLst>
        <pc:spChg chg="mod">
          <ac:chgData name="Daniele Ferrarelli" userId="a7e92c973e112012" providerId="LiveId" clId="{849B958A-18DE-4D0F-9C0B-49CBC94600C5}" dt="2021-07-12T08:48:10.979" v="74" actId="20577"/>
          <ac:spMkLst>
            <pc:docMk/>
            <pc:sldMk cId="59389806" sldId="271"/>
            <ac:spMk id="3" creationId="{338637C6-E1C0-4A58-B89F-B411F1E51FDB}"/>
          </ac:spMkLst>
        </pc:spChg>
      </pc:sldChg>
      <pc:sldChg chg="modSp mod">
        <pc:chgData name="Daniele Ferrarelli" userId="a7e92c973e112012" providerId="LiveId" clId="{849B958A-18DE-4D0F-9C0B-49CBC94600C5}" dt="2021-07-12T12:59:28.163" v="179" actId="20577"/>
        <pc:sldMkLst>
          <pc:docMk/>
          <pc:sldMk cId="3527683684" sldId="273"/>
        </pc:sldMkLst>
        <pc:spChg chg="mod">
          <ac:chgData name="Daniele Ferrarelli" userId="a7e92c973e112012" providerId="LiveId" clId="{849B958A-18DE-4D0F-9C0B-49CBC94600C5}" dt="2021-07-12T12:59:28.163" v="179" actId="20577"/>
          <ac:spMkLst>
            <pc:docMk/>
            <pc:sldMk cId="3527683684" sldId="273"/>
            <ac:spMk id="3" creationId="{877B49F5-ED24-4390-B3E3-C3C3BFEA6F20}"/>
          </ac:spMkLst>
        </pc:spChg>
      </pc:sldChg>
      <pc:sldChg chg="modSp mod">
        <pc:chgData name="Daniele Ferrarelli" userId="a7e92c973e112012" providerId="LiveId" clId="{849B958A-18DE-4D0F-9C0B-49CBC94600C5}" dt="2021-07-10T14:34:59.070" v="68" actId="20577"/>
        <pc:sldMkLst>
          <pc:docMk/>
          <pc:sldMk cId="1905047561" sldId="275"/>
        </pc:sldMkLst>
        <pc:spChg chg="mod">
          <ac:chgData name="Daniele Ferrarelli" userId="a7e92c973e112012" providerId="LiveId" clId="{849B958A-18DE-4D0F-9C0B-49CBC94600C5}" dt="2021-07-10T14:34:59.070" v="68" actId="20577"/>
          <ac:spMkLst>
            <pc:docMk/>
            <pc:sldMk cId="1905047561" sldId="275"/>
            <ac:spMk id="3" creationId="{A86969F8-4984-4A62-A134-F89BDAE6FB34}"/>
          </ac:spMkLst>
        </pc:spChg>
      </pc:sldChg>
      <pc:sldChg chg="modSp mod">
        <pc:chgData name="Daniele Ferrarelli" userId="a7e92c973e112012" providerId="LiveId" clId="{849B958A-18DE-4D0F-9C0B-49CBC94600C5}" dt="2021-07-12T13:04:02.346" v="382" actId="20577"/>
        <pc:sldMkLst>
          <pc:docMk/>
          <pc:sldMk cId="3022952791" sldId="276"/>
        </pc:sldMkLst>
        <pc:spChg chg="mod">
          <ac:chgData name="Daniele Ferrarelli" userId="a7e92c973e112012" providerId="LiveId" clId="{849B958A-18DE-4D0F-9C0B-49CBC94600C5}" dt="2021-07-12T13:04:02.346" v="382" actId="20577"/>
          <ac:spMkLst>
            <pc:docMk/>
            <pc:sldMk cId="3022952791" sldId="276"/>
            <ac:spMk id="3" creationId="{C109844D-CD4A-4C2B-B8C6-2E8298921D21}"/>
          </ac:spMkLst>
        </pc:spChg>
      </pc:sldChg>
      <pc:sldChg chg="modSp mod">
        <pc:chgData name="Daniele Ferrarelli" userId="a7e92c973e112012" providerId="LiveId" clId="{849B958A-18DE-4D0F-9C0B-49CBC94600C5}" dt="2021-07-12T13:05:07.304" v="388" actId="20577"/>
        <pc:sldMkLst>
          <pc:docMk/>
          <pc:sldMk cId="1535253994" sldId="278"/>
        </pc:sldMkLst>
        <pc:spChg chg="mod">
          <ac:chgData name="Daniele Ferrarelli" userId="a7e92c973e112012" providerId="LiveId" clId="{849B958A-18DE-4D0F-9C0B-49CBC94600C5}" dt="2021-07-12T13:05:07.304" v="388" actId="20577"/>
          <ac:spMkLst>
            <pc:docMk/>
            <pc:sldMk cId="1535253994" sldId="278"/>
            <ac:spMk id="3" creationId="{D42523FE-62A6-4ED0-A02A-8139C7B1B044}"/>
          </ac:spMkLst>
        </pc:spChg>
      </pc:sldChg>
      <pc:sldChg chg="del">
        <pc:chgData name="Daniele Ferrarelli" userId="a7e92c973e112012" providerId="LiveId" clId="{849B958A-18DE-4D0F-9C0B-49CBC94600C5}" dt="2021-07-10T14:29:49.729" v="67" actId="47"/>
        <pc:sldMkLst>
          <pc:docMk/>
          <pc:sldMk cId="1548259421" sldId="283"/>
        </pc:sldMkLst>
      </pc:sldChg>
      <pc:sldChg chg="modSp mod">
        <pc:chgData name="Daniele Ferrarelli" userId="a7e92c973e112012" providerId="LiveId" clId="{849B958A-18DE-4D0F-9C0B-49CBC94600C5}" dt="2021-07-10T14:35:32.021" v="72" actId="20577"/>
        <pc:sldMkLst>
          <pc:docMk/>
          <pc:sldMk cId="107254425" sldId="284"/>
        </pc:sldMkLst>
        <pc:spChg chg="mod">
          <ac:chgData name="Daniele Ferrarelli" userId="a7e92c973e112012" providerId="LiveId" clId="{849B958A-18DE-4D0F-9C0B-49CBC94600C5}" dt="2021-07-10T14:35:32.021" v="72" actId="20577"/>
          <ac:spMkLst>
            <pc:docMk/>
            <pc:sldMk cId="107254425" sldId="284"/>
            <ac:spMk id="3" creationId="{3A4ACFD9-1C24-488C-A8AA-140AD5E51A0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7F56B-11E0-435E-9D72-D59011B9E318}" type="datetimeFigureOut">
              <a:rPr lang="it-IT" smtClean="0"/>
              <a:t>12/07/2021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0BBA2-82CA-4922-9A6E-6095EB57A75F}" type="slidenum">
              <a:rPr lang="it-IT" smtClean="0"/>
              <a:t>‹N›</a:t>
            </a:fld>
            <a:endParaRPr lang="it-IT" dirty="0"/>
          </a:p>
        </p:txBody>
      </p:sp>
    </p:spTree>
    <p:extLst>
      <p:ext uri="{BB962C8B-B14F-4D97-AF65-F5344CB8AC3E}">
        <p14:creationId xmlns:p14="http://schemas.microsoft.com/office/powerpoint/2010/main" val="4231127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91C4C133-D38C-4D01-AAF2-5B79E61655DC}" type="datetime1">
              <a:rPr lang="it-IT" smtClean="0"/>
              <a:t>12/07/2021</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A7443285-ACF3-44F9-91B0-E64FC793A66C}" type="slidenum">
              <a:rPr lang="it-IT" smtClean="0"/>
              <a:t>‹N›</a:t>
            </a:fld>
            <a:endParaRPr lang="it-IT"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49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B30A18F-557F-43B2-8D04-E656FFF4932E}" type="datetime1">
              <a:rPr lang="it-IT" smtClean="0"/>
              <a:t>12/07/2021</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A7443285-ACF3-44F9-91B0-E64FC793A66C}" type="slidenum">
              <a:rPr lang="it-IT" smtClean="0"/>
              <a:t>‹N›</a:t>
            </a:fld>
            <a:endParaRPr lang="it-IT" dirty="0"/>
          </a:p>
        </p:txBody>
      </p:sp>
    </p:spTree>
    <p:extLst>
      <p:ext uri="{BB962C8B-B14F-4D97-AF65-F5344CB8AC3E}">
        <p14:creationId xmlns:p14="http://schemas.microsoft.com/office/powerpoint/2010/main" val="302542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C4BEDA8-DDA4-44FF-B402-50FEB5E8A454}" type="datetime1">
              <a:rPr lang="it-IT" smtClean="0"/>
              <a:t>12/07/2021</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A7443285-ACF3-44F9-91B0-E64FC793A66C}" type="slidenum">
              <a:rPr lang="it-IT" smtClean="0"/>
              <a:t>‹N›</a:t>
            </a:fld>
            <a:endParaRPr lang="it-IT" dirty="0"/>
          </a:p>
        </p:txBody>
      </p:sp>
    </p:spTree>
    <p:extLst>
      <p:ext uri="{BB962C8B-B14F-4D97-AF65-F5344CB8AC3E}">
        <p14:creationId xmlns:p14="http://schemas.microsoft.com/office/powerpoint/2010/main" val="305041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B91689F-9AF8-41D1-A7CB-AFC5EEB96C44}" type="datetime1">
              <a:rPr lang="it-IT" smtClean="0"/>
              <a:t>12/07/2021</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A7443285-ACF3-44F9-91B0-E64FC793A66C}" type="slidenum">
              <a:rPr lang="it-IT" smtClean="0"/>
              <a:t>‹N›</a:t>
            </a:fld>
            <a:endParaRPr lang="it-IT" dirty="0"/>
          </a:p>
        </p:txBody>
      </p:sp>
    </p:spTree>
    <p:extLst>
      <p:ext uri="{BB962C8B-B14F-4D97-AF65-F5344CB8AC3E}">
        <p14:creationId xmlns:p14="http://schemas.microsoft.com/office/powerpoint/2010/main" val="3065879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84F88E5-9D0D-40AD-B68A-0C9C6F3E6CF8}" type="datetime1">
              <a:rPr lang="it-IT" smtClean="0"/>
              <a:t>12/07/2021</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A7443285-ACF3-44F9-91B0-E64FC793A66C}" type="slidenum">
              <a:rPr lang="it-IT" smtClean="0"/>
              <a:t>‹N›</a:t>
            </a:fld>
            <a:endParaRPr lang="it-IT"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02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4880FF3-5775-4244-B2FD-B8FB1BBBA324}" type="datetime1">
              <a:rPr lang="it-IT" smtClean="0"/>
              <a:t>12/07/2021</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A7443285-ACF3-44F9-91B0-E64FC793A66C}" type="slidenum">
              <a:rPr lang="it-IT" smtClean="0"/>
              <a:t>‹N›</a:t>
            </a:fld>
            <a:endParaRPr lang="it-IT" dirty="0"/>
          </a:p>
        </p:txBody>
      </p:sp>
    </p:spTree>
    <p:extLst>
      <p:ext uri="{BB962C8B-B14F-4D97-AF65-F5344CB8AC3E}">
        <p14:creationId xmlns:p14="http://schemas.microsoft.com/office/powerpoint/2010/main" val="182939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D706500-CBE3-4B4C-90E5-00B0A9874A46}" type="datetime1">
              <a:rPr lang="it-IT" smtClean="0"/>
              <a:t>12/07/2021</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A7443285-ACF3-44F9-91B0-E64FC793A66C}" type="slidenum">
              <a:rPr lang="it-IT" smtClean="0"/>
              <a:t>‹N›</a:t>
            </a:fld>
            <a:endParaRPr lang="it-IT" dirty="0"/>
          </a:p>
        </p:txBody>
      </p:sp>
    </p:spTree>
    <p:extLst>
      <p:ext uri="{BB962C8B-B14F-4D97-AF65-F5344CB8AC3E}">
        <p14:creationId xmlns:p14="http://schemas.microsoft.com/office/powerpoint/2010/main" val="268451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EB544D0-6C70-4DA3-871F-16C3F0425CCA}" type="datetime1">
              <a:rPr lang="it-IT" smtClean="0"/>
              <a:t>12/07/2021</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A7443285-ACF3-44F9-91B0-E64FC793A66C}" type="slidenum">
              <a:rPr lang="it-IT" smtClean="0"/>
              <a:t>‹N›</a:t>
            </a:fld>
            <a:endParaRPr lang="it-IT" dirty="0"/>
          </a:p>
        </p:txBody>
      </p:sp>
    </p:spTree>
    <p:extLst>
      <p:ext uri="{BB962C8B-B14F-4D97-AF65-F5344CB8AC3E}">
        <p14:creationId xmlns:p14="http://schemas.microsoft.com/office/powerpoint/2010/main" val="51185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F96C75-50B4-4A4D-A2EA-5E7311A64295}" type="datetime1">
              <a:rPr lang="it-IT" smtClean="0"/>
              <a:t>12/07/2021</a:t>
            </a:fld>
            <a:endParaRPr lang="it-IT"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dirty="0"/>
          </a:p>
        </p:txBody>
      </p:sp>
      <p:sp>
        <p:nvSpPr>
          <p:cNvPr id="9" name="Slide Number Placeholder 8"/>
          <p:cNvSpPr>
            <a:spLocks noGrp="1"/>
          </p:cNvSpPr>
          <p:nvPr>
            <p:ph type="sldNum" sz="quarter" idx="12"/>
          </p:nvPr>
        </p:nvSpPr>
        <p:spPr/>
        <p:txBody>
          <a:bodyPr/>
          <a:lstStyle/>
          <a:p>
            <a:fld id="{A7443285-ACF3-44F9-91B0-E64FC793A66C}" type="slidenum">
              <a:rPr lang="it-IT" smtClean="0"/>
              <a:t>‹N›</a:t>
            </a:fld>
            <a:endParaRPr lang="it-IT" dirty="0"/>
          </a:p>
        </p:txBody>
      </p:sp>
    </p:spTree>
    <p:extLst>
      <p:ext uri="{BB962C8B-B14F-4D97-AF65-F5344CB8AC3E}">
        <p14:creationId xmlns:p14="http://schemas.microsoft.com/office/powerpoint/2010/main" val="3458424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FD8E94-CEDC-4B43-A7F4-A4E708E53973}" type="datetime1">
              <a:rPr lang="it-IT" smtClean="0"/>
              <a:t>12/07/2021</a:t>
            </a:fld>
            <a:endParaRPr lang="it-IT"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443285-ACF3-44F9-91B0-E64FC793A66C}" type="slidenum">
              <a:rPr lang="it-IT" smtClean="0"/>
              <a:t>‹N›</a:t>
            </a:fld>
            <a:endParaRPr lang="it-IT" dirty="0"/>
          </a:p>
        </p:txBody>
      </p:sp>
    </p:spTree>
    <p:extLst>
      <p:ext uri="{BB962C8B-B14F-4D97-AF65-F5344CB8AC3E}">
        <p14:creationId xmlns:p14="http://schemas.microsoft.com/office/powerpoint/2010/main" val="1844456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AE6E5189-24E6-4D78-A3D4-2827378645D6}" type="datetime1">
              <a:rPr lang="it-IT" smtClean="0"/>
              <a:t>12/07/2021</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A7443285-ACF3-44F9-91B0-E64FC793A66C}" type="slidenum">
              <a:rPr lang="it-IT" smtClean="0"/>
              <a:t>‹N›</a:t>
            </a:fld>
            <a:endParaRPr lang="it-IT" dirty="0"/>
          </a:p>
        </p:txBody>
      </p:sp>
    </p:spTree>
    <p:extLst>
      <p:ext uri="{BB962C8B-B14F-4D97-AF65-F5344CB8AC3E}">
        <p14:creationId xmlns:p14="http://schemas.microsoft.com/office/powerpoint/2010/main" val="253445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0DAF3F1-D4C1-417B-B13F-A88584708CFC}" type="datetime1">
              <a:rPr lang="it-IT" smtClean="0"/>
              <a:t>12/07/2021</a:t>
            </a:fld>
            <a:endParaRPr lang="it-IT"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443285-ACF3-44F9-91B0-E64FC793A66C}" type="slidenum">
              <a:rPr lang="it-IT" smtClean="0"/>
              <a:t>‹N›</a:t>
            </a:fld>
            <a:endParaRPr lang="it-IT"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222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ferra-rally/Deliverable2" TargetMode="External"/><Relationship Id="rId2" Type="http://schemas.openxmlformats.org/officeDocument/2006/relationships/hyperlink" Target="https://sonarcloud.io/dashboard?id=ferra-rally_Deliverable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922D4A-0CA3-45A3-A4F6-25A43A811C92}"/>
              </a:ext>
            </a:extLst>
          </p:cNvPr>
          <p:cNvSpPr>
            <a:spLocks noGrp="1"/>
          </p:cNvSpPr>
          <p:nvPr>
            <p:ph type="ctrTitle"/>
          </p:nvPr>
        </p:nvSpPr>
        <p:spPr/>
        <p:txBody>
          <a:bodyPr/>
          <a:lstStyle/>
          <a:p>
            <a:r>
              <a:rPr lang="en-US" dirty="0"/>
              <a:t>Deliverable2</a:t>
            </a:r>
            <a:endParaRPr lang="it-IT" dirty="0"/>
          </a:p>
        </p:txBody>
      </p:sp>
      <p:sp>
        <p:nvSpPr>
          <p:cNvPr id="3" name="Sottotitolo 2">
            <a:extLst>
              <a:ext uri="{FF2B5EF4-FFF2-40B4-BE49-F238E27FC236}">
                <a16:creationId xmlns:a16="http://schemas.microsoft.com/office/drawing/2014/main" id="{69B85630-EC8D-4CBB-8691-DEE44748EE5E}"/>
              </a:ext>
            </a:extLst>
          </p:cNvPr>
          <p:cNvSpPr>
            <a:spLocks noGrp="1"/>
          </p:cNvSpPr>
          <p:nvPr>
            <p:ph type="subTitle" idx="1"/>
          </p:nvPr>
        </p:nvSpPr>
        <p:spPr/>
        <p:txBody>
          <a:bodyPr/>
          <a:lstStyle/>
          <a:p>
            <a:r>
              <a:rPr lang="en-US" dirty="0"/>
              <a:t>Daniele Ferrarelli 0299867</a:t>
            </a:r>
            <a:endParaRPr lang="it-IT" dirty="0"/>
          </a:p>
        </p:txBody>
      </p:sp>
      <p:sp>
        <p:nvSpPr>
          <p:cNvPr id="4" name="Segnaposto numero diapositiva 3">
            <a:extLst>
              <a:ext uri="{FF2B5EF4-FFF2-40B4-BE49-F238E27FC236}">
                <a16:creationId xmlns:a16="http://schemas.microsoft.com/office/drawing/2014/main" id="{CA9ECF17-F004-47BB-94EE-368F7AED918E}"/>
              </a:ext>
            </a:extLst>
          </p:cNvPr>
          <p:cNvSpPr>
            <a:spLocks noGrp="1"/>
          </p:cNvSpPr>
          <p:nvPr>
            <p:ph type="sldNum" sz="quarter" idx="12"/>
          </p:nvPr>
        </p:nvSpPr>
        <p:spPr/>
        <p:txBody>
          <a:bodyPr/>
          <a:lstStyle/>
          <a:p>
            <a:fld id="{A7443285-ACF3-44F9-91B0-E64FC793A66C}" type="slidenum">
              <a:rPr lang="it-IT" smtClean="0"/>
              <a:t>1</a:t>
            </a:fld>
            <a:endParaRPr lang="it-IT" dirty="0"/>
          </a:p>
        </p:txBody>
      </p:sp>
    </p:spTree>
    <p:extLst>
      <p:ext uri="{BB962C8B-B14F-4D97-AF65-F5344CB8AC3E}">
        <p14:creationId xmlns:p14="http://schemas.microsoft.com/office/powerpoint/2010/main" val="133505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172880-6CDE-4C9B-8EB3-CB11C6BFB5B8}"/>
              </a:ext>
            </a:extLst>
          </p:cNvPr>
          <p:cNvSpPr>
            <a:spLocks noGrp="1"/>
          </p:cNvSpPr>
          <p:nvPr>
            <p:ph type="title"/>
          </p:nvPr>
        </p:nvSpPr>
        <p:spPr/>
        <p:txBody>
          <a:bodyPr/>
          <a:lstStyle/>
          <a:p>
            <a:r>
              <a:rPr lang="it-IT" dirty="0"/>
              <a:t>Metriche</a:t>
            </a:r>
          </a:p>
        </p:txBody>
      </p:sp>
      <p:sp>
        <p:nvSpPr>
          <p:cNvPr id="3" name="Segnaposto contenuto 2">
            <a:extLst>
              <a:ext uri="{FF2B5EF4-FFF2-40B4-BE49-F238E27FC236}">
                <a16:creationId xmlns:a16="http://schemas.microsoft.com/office/drawing/2014/main" id="{338637C6-E1C0-4A58-B89F-B411F1E51FDB}"/>
              </a:ext>
            </a:extLst>
          </p:cNvPr>
          <p:cNvSpPr>
            <a:spLocks noGrp="1"/>
          </p:cNvSpPr>
          <p:nvPr>
            <p:ph idx="1"/>
          </p:nvPr>
        </p:nvSpPr>
        <p:spPr/>
        <p:txBody>
          <a:bodyPr numCol="2">
            <a:normAutofit fontScale="92500" lnSpcReduction="10000"/>
          </a:bodyPr>
          <a:lstStyle/>
          <a:p>
            <a:pPr marL="0" indent="0">
              <a:buNone/>
            </a:pPr>
            <a:r>
              <a:rPr lang="it-IT" dirty="0"/>
              <a:t>Per la raccolta di metriche da utilizzare come feature per il classificatore si è fatto uso del comando </a:t>
            </a:r>
            <a:r>
              <a:rPr lang="it-IT" dirty="0" err="1"/>
              <a:t>git</a:t>
            </a:r>
            <a:r>
              <a:rPr lang="it-IT" dirty="0"/>
              <a:t>. Da questo comando si ricavano le linee di codice aggiunte e cancellate per ogni commit, l’autore dei commit, la lista commit per un determinato file (per la prima data di commit di quel file in modo da ottenere </a:t>
            </a:r>
            <a:r>
              <a:rPr lang="it-IT" dirty="0" err="1"/>
              <a:t>l’age</a:t>
            </a:r>
            <a:r>
              <a:rPr lang="it-IT" dirty="0"/>
              <a:t> per ogni release). Inoltre è possibile ottenere il file per una determinata release in modo da contare le LOC, nel conteggio delle LOC tuttavia si vanno anche a considerare le linee di codice non funzionali, come commenti, e non solamente gli </a:t>
            </a:r>
            <a:r>
              <a:rPr lang="it-IT" dirty="0" err="1"/>
              <a:t>statement</a:t>
            </a:r>
            <a:r>
              <a:rPr lang="it-IT" dirty="0"/>
              <a:t>. </a:t>
            </a:r>
          </a:p>
          <a:p>
            <a:pPr marL="0" indent="0">
              <a:buNone/>
            </a:pPr>
            <a:r>
              <a:rPr lang="it-IT" dirty="0"/>
              <a:t>Le Metriche considerate sono:</a:t>
            </a:r>
          </a:p>
          <a:p>
            <a:pPr lvl="1">
              <a:buFont typeface="Arial" panose="020B0604020202020204" pitchFamily="34" charset="0"/>
              <a:buChar char="•"/>
            </a:pPr>
            <a:r>
              <a:rPr lang="it-IT" dirty="0"/>
              <a:t>LOC (Lines of Code)</a:t>
            </a:r>
          </a:p>
          <a:p>
            <a:pPr lvl="1">
              <a:buFont typeface="Arial" panose="020B0604020202020204" pitchFamily="34" charset="0"/>
              <a:buChar char="•"/>
            </a:pPr>
            <a:r>
              <a:rPr lang="it-IT" dirty="0"/>
              <a:t>LOC </a:t>
            </a:r>
            <a:r>
              <a:rPr lang="it-IT" dirty="0" err="1"/>
              <a:t>touched</a:t>
            </a:r>
            <a:endParaRPr lang="it-IT" dirty="0"/>
          </a:p>
          <a:p>
            <a:pPr lvl="1">
              <a:buFont typeface="Arial" panose="020B0604020202020204" pitchFamily="34" charset="0"/>
              <a:buChar char="•"/>
            </a:pPr>
            <a:r>
              <a:rPr lang="it-IT" dirty="0"/>
              <a:t>NR</a:t>
            </a:r>
          </a:p>
          <a:p>
            <a:pPr lvl="1">
              <a:buFont typeface="Arial" panose="020B0604020202020204" pitchFamily="34" charset="0"/>
              <a:buChar char="•"/>
            </a:pPr>
            <a:r>
              <a:rPr lang="it-IT" dirty="0" err="1"/>
              <a:t>Nfix</a:t>
            </a:r>
            <a:endParaRPr lang="it-IT" dirty="0"/>
          </a:p>
          <a:p>
            <a:pPr lvl="1">
              <a:buFont typeface="Arial" panose="020B0604020202020204" pitchFamily="34" charset="0"/>
              <a:buChar char="•"/>
            </a:pPr>
            <a:r>
              <a:rPr lang="it-IT" dirty="0" err="1"/>
              <a:t>Nauth</a:t>
            </a:r>
            <a:endParaRPr lang="it-IT" dirty="0"/>
          </a:p>
          <a:p>
            <a:pPr lvl="1">
              <a:buFont typeface="Arial" panose="020B0604020202020204" pitchFamily="34" charset="0"/>
              <a:buChar char="•"/>
            </a:pPr>
            <a:r>
              <a:rPr lang="it-IT" dirty="0"/>
              <a:t>LOC </a:t>
            </a:r>
            <a:r>
              <a:rPr lang="it-IT" dirty="0" err="1"/>
              <a:t>added</a:t>
            </a:r>
            <a:endParaRPr lang="it-IT" dirty="0"/>
          </a:p>
          <a:p>
            <a:pPr lvl="1">
              <a:buFont typeface="Arial" panose="020B0604020202020204" pitchFamily="34" charset="0"/>
              <a:buChar char="•"/>
            </a:pPr>
            <a:r>
              <a:rPr lang="it-IT" dirty="0"/>
              <a:t>MAX LOC </a:t>
            </a:r>
            <a:r>
              <a:rPr lang="it-IT" dirty="0" err="1"/>
              <a:t>added</a:t>
            </a:r>
            <a:endParaRPr lang="it-IT" dirty="0"/>
          </a:p>
          <a:p>
            <a:pPr lvl="1">
              <a:buFont typeface="Arial" panose="020B0604020202020204" pitchFamily="34" charset="0"/>
              <a:buChar char="•"/>
            </a:pPr>
            <a:r>
              <a:rPr lang="it-IT" dirty="0"/>
              <a:t>AVG LOC </a:t>
            </a:r>
            <a:r>
              <a:rPr lang="it-IT" dirty="0" err="1"/>
              <a:t>added</a:t>
            </a:r>
            <a:endParaRPr lang="it-IT" dirty="0"/>
          </a:p>
          <a:p>
            <a:pPr lvl="1">
              <a:buFont typeface="Arial" panose="020B0604020202020204" pitchFamily="34" charset="0"/>
              <a:buChar char="•"/>
            </a:pPr>
            <a:r>
              <a:rPr lang="it-IT" dirty="0" err="1"/>
              <a:t>Churn</a:t>
            </a:r>
            <a:endParaRPr lang="it-IT" dirty="0"/>
          </a:p>
          <a:p>
            <a:pPr lvl="1">
              <a:buFont typeface="Arial" panose="020B0604020202020204" pitchFamily="34" charset="0"/>
              <a:buChar char="•"/>
            </a:pPr>
            <a:r>
              <a:rPr lang="it-IT" dirty="0"/>
              <a:t>MAX </a:t>
            </a:r>
            <a:r>
              <a:rPr lang="it-IT" dirty="0" err="1"/>
              <a:t>Churn</a:t>
            </a:r>
            <a:endParaRPr lang="it-IT" dirty="0"/>
          </a:p>
          <a:p>
            <a:pPr lvl="1">
              <a:buFont typeface="Arial" panose="020B0604020202020204" pitchFamily="34" charset="0"/>
              <a:buChar char="•"/>
            </a:pPr>
            <a:r>
              <a:rPr lang="it-IT" dirty="0"/>
              <a:t>AVG </a:t>
            </a:r>
            <a:r>
              <a:rPr lang="it-IT" dirty="0" err="1"/>
              <a:t>Churn</a:t>
            </a:r>
            <a:endParaRPr lang="it-IT" dirty="0"/>
          </a:p>
          <a:p>
            <a:pPr lvl="1">
              <a:buFont typeface="Arial" panose="020B0604020202020204" pitchFamily="34" charset="0"/>
              <a:buChar char="•"/>
            </a:pPr>
            <a:r>
              <a:rPr lang="it-IT" dirty="0"/>
              <a:t>MAX </a:t>
            </a:r>
            <a:r>
              <a:rPr lang="it-IT" dirty="0" err="1"/>
              <a:t>ChgSet</a:t>
            </a:r>
            <a:endParaRPr lang="it-IT" dirty="0"/>
          </a:p>
          <a:p>
            <a:pPr lvl="1">
              <a:buFont typeface="Arial" panose="020B0604020202020204" pitchFamily="34" charset="0"/>
              <a:buChar char="•"/>
            </a:pPr>
            <a:r>
              <a:rPr lang="it-IT" dirty="0"/>
              <a:t>AVG </a:t>
            </a:r>
            <a:r>
              <a:rPr lang="it-IT" dirty="0" err="1"/>
              <a:t>ChgSet</a:t>
            </a:r>
            <a:endParaRPr lang="it-IT" dirty="0"/>
          </a:p>
          <a:p>
            <a:pPr lvl="1">
              <a:buFont typeface="Arial" panose="020B0604020202020204" pitchFamily="34" charset="0"/>
              <a:buChar char="•"/>
            </a:pPr>
            <a:r>
              <a:rPr lang="it-IT" dirty="0"/>
              <a:t>Age</a:t>
            </a:r>
          </a:p>
          <a:p>
            <a:pPr lvl="1">
              <a:buFont typeface="Arial" panose="020B0604020202020204" pitchFamily="34" charset="0"/>
              <a:buChar char="•"/>
            </a:pPr>
            <a:r>
              <a:rPr lang="it-IT" dirty="0" err="1"/>
              <a:t>Weighted</a:t>
            </a:r>
            <a:r>
              <a:rPr lang="it-IT" dirty="0"/>
              <a:t> Age</a:t>
            </a:r>
          </a:p>
        </p:txBody>
      </p:sp>
      <p:sp>
        <p:nvSpPr>
          <p:cNvPr id="4" name="Segnaposto numero diapositiva 3">
            <a:extLst>
              <a:ext uri="{FF2B5EF4-FFF2-40B4-BE49-F238E27FC236}">
                <a16:creationId xmlns:a16="http://schemas.microsoft.com/office/drawing/2014/main" id="{B35DDF64-B642-4054-944B-5E7C9C298E59}"/>
              </a:ext>
            </a:extLst>
          </p:cNvPr>
          <p:cNvSpPr>
            <a:spLocks noGrp="1"/>
          </p:cNvSpPr>
          <p:nvPr>
            <p:ph type="sldNum" sz="quarter" idx="12"/>
          </p:nvPr>
        </p:nvSpPr>
        <p:spPr/>
        <p:txBody>
          <a:bodyPr/>
          <a:lstStyle/>
          <a:p>
            <a:fld id="{A7443285-ACF3-44F9-91B0-E64FC793A66C}" type="slidenum">
              <a:rPr lang="it-IT" smtClean="0"/>
              <a:t>10</a:t>
            </a:fld>
            <a:endParaRPr lang="it-IT" dirty="0"/>
          </a:p>
        </p:txBody>
      </p:sp>
    </p:spTree>
    <p:extLst>
      <p:ext uri="{BB962C8B-B14F-4D97-AF65-F5344CB8AC3E}">
        <p14:creationId xmlns:p14="http://schemas.microsoft.com/office/powerpoint/2010/main" val="5938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421F55-5B64-4563-A118-32C96F378601}"/>
              </a:ext>
            </a:extLst>
          </p:cNvPr>
          <p:cNvSpPr>
            <a:spLocks noGrp="1"/>
          </p:cNvSpPr>
          <p:nvPr>
            <p:ph type="title"/>
          </p:nvPr>
        </p:nvSpPr>
        <p:spPr/>
        <p:txBody>
          <a:bodyPr/>
          <a:lstStyle/>
          <a:p>
            <a:r>
              <a:rPr lang="it-IT" dirty="0"/>
              <a:t>Errori di misurazione</a:t>
            </a:r>
          </a:p>
        </p:txBody>
      </p:sp>
      <p:sp>
        <p:nvSpPr>
          <p:cNvPr id="3" name="Segnaposto contenuto 2">
            <a:extLst>
              <a:ext uri="{FF2B5EF4-FFF2-40B4-BE49-F238E27FC236}">
                <a16:creationId xmlns:a16="http://schemas.microsoft.com/office/drawing/2014/main" id="{4CD790B2-0720-4EE3-B603-53E9918E6415}"/>
              </a:ext>
            </a:extLst>
          </p:cNvPr>
          <p:cNvSpPr>
            <a:spLocks noGrp="1"/>
          </p:cNvSpPr>
          <p:nvPr>
            <p:ph idx="1"/>
          </p:nvPr>
        </p:nvSpPr>
        <p:spPr/>
        <p:txBody>
          <a:bodyPr/>
          <a:lstStyle/>
          <a:p>
            <a:pPr marL="0" indent="0">
              <a:buNone/>
            </a:pPr>
            <a:r>
              <a:rPr lang="it-IT" dirty="0"/>
              <a:t>Nella fase di raccolta dati si vanno a perdere, per la ricerca di classi </a:t>
            </a:r>
            <a:r>
              <a:rPr lang="it-IT" dirty="0" err="1"/>
              <a:t>buggy</a:t>
            </a:r>
            <a:r>
              <a:rPr lang="it-IT" dirty="0"/>
              <a:t>, eventuali commit con errori di battitura nel messaggio o che non seguono i formati più utilizzati per il riferimento al ticket all’interno del messaggio di commit. </a:t>
            </a:r>
          </a:p>
          <a:p>
            <a:pPr marL="0" indent="0">
              <a:buNone/>
            </a:pPr>
            <a:r>
              <a:rPr lang="it-IT" dirty="0"/>
              <a:t>Non vengono considerate eventuali classi che vengono spostate nei pacchetti poiché non si può sapere se effettivamente vengono spostate o viene fatto un </a:t>
            </a:r>
            <a:r>
              <a:rPr lang="it-IT" dirty="0" err="1"/>
              <a:t>refactor</a:t>
            </a:r>
            <a:r>
              <a:rPr lang="it-IT" dirty="0"/>
              <a:t>.</a:t>
            </a:r>
          </a:p>
          <a:p>
            <a:pPr marL="0" indent="0">
              <a:buNone/>
            </a:pPr>
            <a:r>
              <a:rPr lang="it-IT" dirty="0"/>
              <a:t>Il progetto bookkeeper presenta poche release su JIRA poiché l’issue tracking è stato spostato su GitHub. Un caso particolare è quello della release 4.1.1 che non è presente su GitHub, questa incongruenza porta ad una release nel dataset con metriche nulle.</a:t>
            </a:r>
          </a:p>
          <a:p>
            <a:pPr marL="0" indent="0">
              <a:buNone/>
            </a:pPr>
            <a:r>
              <a:rPr lang="it-IT" dirty="0"/>
              <a:t>Altri errori derivano dal fatto che quando si fa un </a:t>
            </a:r>
            <a:r>
              <a:rPr lang="it-IT" dirty="0" err="1"/>
              <a:t>commit</a:t>
            </a:r>
            <a:r>
              <a:rPr lang="it-IT" dirty="0"/>
              <a:t> per </a:t>
            </a:r>
            <a:r>
              <a:rPr lang="it-IT" dirty="0" err="1"/>
              <a:t>fixare</a:t>
            </a:r>
            <a:r>
              <a:rPr lang="it-IT" dirty="0"/>
              <a:t> un bug si possono toccare file non necessariamente con un bug al loro interno, per esempio si può fare un </a:t>
            </a:r>
            <a:r>
              <a:rPr lang="it-IT" dirty="0" err="1"/>
              <a:t>refactor</a:t>
            </a:r>
            <a:r>
              <a:rPr lang="it-IT" dirty="0"/>
              <a:t> e la classe viene definita </a:t>
            </a:r>
            <a:r>
              <a:rPr lang="it-IT" dirty="0" err="1"/>
              <a:t>buggy</a:t>
            </a:r>
            <a:r>
              <a:rPr lang="it-IT" dirty="0"/>
              <a:t>.</a:t>
            </a:r>
          </a:p>
        </p:txBody>
      </p:sp>
      <p:sp>
        <p:nvSpPr>
          <p:cNvPr id="4" name="Segnaposto numero diapositiva 3">
            <a:extLst>
              <a:ext uri="{FF2B5EF4-FFF2-40B4-BE49-F238E27FC236}">
                <a16:creationId xmlns:a16="http://schemas.microsoft.com/office/drawing/2014/main" id="{76949085-BD15-4B48-9D31-C9E2A4EC2B66}"/>
              </a:ext>
            </a:extLst>
          </p:cNvPr>
          <p:cNvSpPr>
            <a:spLocks noGrp="1"/>
          </p:cNvSpPr>
          <p:nvPr>
            <p:ph type="sldNum" sz="quarter" idx="12"/>
          </p:nvPr>
        </p:nvSpPr>
        <p:spPr/>
        <p:txBody>
          <a:bodyPr/>
          <a:lstStyle/>
          <a:p>
            <a:fld id="{A7443285-ACF3-44F9-91B0-E64FC793A66C}" type="slidenum">
              <a:rPr lang="it-IT" smtClean="0"/>
              <a:t>11</a:t>
            </a:fld>
            <a:endParaRPr lang="it-IT" dirty="0"/>
          </a:p>
        </p:txBody>
      </p:sp>
    </p:spTree>
    <p:extLst>
      <p:ext uri="{BB962C8B-B14F-4D97-AF65-F5344CB8AC3E}">
        <p14:creationId xmlns:p14="http://schemas.microsoft.com/office/powerpoint/2010/main" val="1043354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878823-0FF5-4D49-B0A0-204BF7FA50AF}"/>
              </a:ext>
            </a:extLst>
          </p:cNvPr>
          <p:cNvSpPr>
            <a:spLocks noGrp="1"/>
          </p:cNvSpPr>
          <p:nvPr>
            <p:ph type="title"/>
          </p:nvPr>
        </p:nvSpPr>
        <p:spPr/>
        <p:txBody>
          <a:bodyPr/>
          <a:lstStyle/>
          <a:p>
            <a:r>
              <a:rPr lang="it-IT" dirty="0"/>
              <a:t>Classificatore</a:t>
            </a:r>
          </a:p>
        </p:txBody>
      </p:sp>
      <p:sp>
        <p:nvSpPr>
          <p:cNvPr id="3" name="Segnaposto contenuto 2">
            <a:extLst>
              <a:ext uri="{FF2B5EF4-FFF2-40B4-BE49-F238E27FC236}">
                <a16:creationId xmlns:a16="http://schemas.microsoft.com/office/drawing/2014/main" id="{02C73071-80C5-45F4-8F6A-FD71102EDE97}"/>
              </a:ext>
            </a:extLst>
          </p:cNvPr>
          <p:cNvSpPr>
            <a:spLocks noGrp="1"/>
          </p:cNvSpPr>
          <p:nvPr>
            <p:ph idx="1"/>
          </p:nvPr>
        </p:nvSpPr>
        <p:spPr/>
        <p:txBody>
          <a:bodyPr>
            <a:normAutofit fontScale="92500" lnSpcReduction="10000"/>
          </a:bodyPr>
          <a:lstStyle/>
          <a:p>
            <a:pPr marL="0" indent="0">
              <a:buNone/>
            </a:pPr>
            <a:r>
              <a:rPr lang="it-IT" dirty="0"/>
              <a:t>Per la scelta del sistema più adatto si sono esplorate diverse opzioni per i classificatori. </a:t>
            </a:r>
          </a:p>
          <a:p>
            <a:pPr marL="0" indent="0">
              <a:buNone/>
            </a:pPr>
            <a:r>
              <a:rPr lang="it-IT" dirty="0"/>
              <a:t>Per diverse tipologie di errore viene assegnato un costo, nel nostro caso un falso positivo, cioè una classe non buggy identificata come buggy non risulta essere un errore grave, mentre una classe buggy non classificata come tale (falso negativo) risulta essere più grave per il sistema di predizione. Viene quindi assegnato un costo più grande al falso negativo (10) rispetto al falso positivo (1).</a:t>
            </a:r>
          </a:p>
          <a:p>
            <a:pPr marL="0" indent="0">
              <a:buNone/>
            </a:pPr>
            <a:r>
              <a:rPr lang="it-IT" dirty="0"/>
              <a:t>Per la tipologia di classificatore si è scelto di testare:</a:t>
            </a:r>
          </a:p>
          <a:p>
            <a:pPr>
              <a:buFont typeface="Arial" panose="020B0604020202020204" pitchFamily="34" charset="0"/>
              <a:buChar char="•"/>
            </a:pPr>
            <a:r>
              <a:rPr lang="it-IT" dirty="0"/>
              <a:t> Random forest</a:t>
            </a:r>
          </a:p>
          <a:p>
            <a:pPr>
              <a:buFont typeface="Arial" panose="020B0604020202020204" pitchFamily="34" charset="0"/>
              <a:buChar char="•"/>
            </a:pPr>
            <a:r>
              <a:rPr lang="it-IT" dirty="0"/>
              <a:t> </a:t>
            </a:r>
            <a:r>
              <a:rPr lang="it-IT" dirty="0" err="1"/>
              <a:t>Ibk</a:t>
            </a:r>
            <a:endParaRPr lang="it-IT" dirty="0"/>
          </a:p>
          <a:p>
            <a:pPr>
              <a:buFont typeface="Arial" panose="020B0604020202020204" pitchFamily="34" charset="0"/>
              <a:buChar char="•"/>
            </a:pPr>
            <a:r>
              <a:rPr lang="it-IT" dirty="0"/>
              <a:t> </a:t>
            </a:r>
            <a:r>
              <a:rPr lang="it-IT" dirty="0" err="1"/>
              <a:t>Naive</a:t>
            </a:r>
            <a:r>
              <a:rPr lang="it-IT" dirty="0"/>
              <a:t> </a:t>
            </a:r>
            <a:r>
              <a:rPr lang="it-IT" dirty="0" err="1"/>
              <a:t>Bayes</a:t>
            </a:r>
            <a:endParaRPr lang="it-IT" dirty="0"/>
          </a:p>
          <a:p>
            <a:pPr marL="0" indent="0">
              <a:buNone/>
            </a:pPr>
            <a:r>
              <a:rPr lang="it-IT" dirty="0"/>
              <a:t>Per lo split dei dati per il testing set ed il training set si fa uso della tecnica </a:t>
            </a:r>
            <a:r>
              <a:rPr lang="it-IT" dirty="0" err="1"/>
              <a:t>walk</a:t>
            </a:r>
            <a:r>
              <a:rPr lang="it-IT" dirty="0"/>
              <a:t> </a:t>
            </a:r>
            <a:r>
              <a:rPr lang="it-IT" dirty="0" err="1"/>
              <a:t>forward</a:t>
            </a:r>
            <a:r>
              <a:rPr lang="it-IT" dirty="0"/>
              <a:t>, dividendo il dataset per ogni release.</a:t>
            </a:r>
          </a:p>
        </p:txBody>
      </p:sp>
      <p:sp>
        <p:nvSpPr>
          <p:cNvPr id="4" name="Segnaposto numero diapositiva 3">
            <a:extLst>
              <a:ext uri="{FF2B5EF4-FFF2-40B4-BE49-F238E27FC236}">
                <a16:creationId xmlns:a16="http://schemas.microsoft.com/office/drawing/2014/main" id="{660D1233-3682-4723-A9B4-01CDD523B9F6}"/>
              </a:ext>
            </a:extLst>
          </p:cNvPr>
          <p:cNvSpPr>
            <a:spLocks noGrp="1"/>
          </p:cNvSpPr>
          <p:nvPr>
            <p:ph type="sldNum" sz="quarter" idx="12"/>
          </p:nvPr>
        </p:nvSpPr>
        <p:spPr/>
        <p:txBody>
          <a:bodyPr/>
          <a:lstStyle/>
          <a:p>
            <a:fld id="{A7443285-ACF3-44F9-91B0-E64FC793A66C}" type="slidenum">
              <a:rPr lang="it-IT" smtClean="0"/>
              <a:t>12</a:t>
            </a:fld>
            <a:endParaRPr lang="it-IT" dirty="0"/>
          </a:p>
        </p:txBody>
      </p:sp>
    </p:spTree>
    <p:extLst>
      <p:ext uri="{BB962C8B-B14F-4D97-AF65-F5344CB8AC3E}">
        <p14:creationId xmlns:p14="http://schemas.microsoft.com/office/powerpoint/2010/main" val="2444461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A9DC81-FEA4-4795-9629-D39EEA1B7B97}"/>
              </a:ext>
            </a:extLst>
          </p:cNvPr>
          <p:cNvSpPr>
            <a:spLocks noGrp="1"/>
          </p:cNvSpPr>
          <p:nvPr>
            <p:ph type="title"/>
          </p:nvPr>
        </p:nvSpPr>
        <p:spPr/>
        <p:txBody>
          <a:bodyPr/>
          <a:lstStyle/>
          <a:p>
            <a:r>
              <a:rPr lang="it-IT" dirty="0"/>
              <a:t>Feature selection e sampling</a:t>
            </a:r>
          </a:p>
        </p:txBody>
      </p:sp>
      <p:sp>
        <p:nvSpPr>
          <p:cNvPr id="3" name="Segnaposto contenuto 2">
            <a:extLst>
              <a:ext uri="{FF2B5EF4-FFF2-40B4-BE49-F238E27FC236}">
                <a16:creationId xmlns:a16="http://schemas.microsoft.com/office/drawing/2014/main" id="{424A3885-4AD2-4B92-B6E8-8B0E989CA9E3}"/>
              </a:ext>
            </a:extLst>
          </p:cNvPr>
          <p:cNvSpPr>
            <a:spLocks noGrp="1"/>
          </p:cNvSpPr>
          <p:nvPr>
            <p:ph idx="1"/>
          </p:nvPr>
        </p:nvSpPr>
        <p:spPr/>
        <p:txBody>
          <a:bodyPr>
            <a:normAutofit fontScale="92500" lnSpcReduction="20000"/>
          </a:bodyPr>
          <a:lstStyle/>
          <a:p>
            <a:pPr marL="0" indent="0">
              <a:buNone/>
            </a:pPr>
            <a:r>
              <a:rPr lang="it-IT" dirty="0"/>
              <a:t>Oltre alla scelta del classificatore è necessario scegliere se fare feature selection e sampling per migliorare l’accuratezza del classificatore.</a:t>
            </a:r>
          </a:p>
          <a:p>
            <a:pPr marL="0" indent="0">
              <a:buNone/>
            </a:pPr>
            <a:r>
              <a:rPr lang="it-IT" dirty="0"/>
              <a:t>Per il sampling vengono usate diverse opzioni:</a:t>
            </a:r>
          </a:p>
          <a:p>
            <a:pPr>
              <a:buFont typeface="Arial" panose="020B0604020202020204" pitchFamily="34" charset="0"/>
              <a:buChar char="•"/>
            </a:pPr>
            <a:r>
              <a:rPr lang="it-IT" dirty="0"/>
              <a:t> No sampling</a:t>
            </a:r>
          </a:p>
          <a:p>
            <a:pPr>
              <a:buFont typeface="Arial" panose="020B0604020202020204" pitchFamily="34" charset="0"/>
              <a:buChar char="•"/>
            </a:pPr>
            <a:r>
              <a:rPr lang="it-IT" dirty="0"/>
              <a:t> Undersample</a:t>
            </a:r>
          </a:p>
          <a:p>
            <a:pPr>
              <a:buFont typeface="Arial" panose="020B0604020202020204" pitchFamily="34" charset="0"/>
              <a:buChar char="•"/>
            </a:pPr>
            <a:r>
              <a:rPr lang="it-IT" dirty="0"/>
              <a:t> Oversample</a:t>
            </a:r>
          </a:p>
          <a:p>
            <a:pPr>
              <a:buFont typeface="Arial" panose="020B0604020202020204" pitchFamily="34" charset="0"/>
              <a:buChar char="•"/>
            </a:pPr>
            <a:r>
              <a:rPr lang="it-IT" dirty="0"/>
              <a:t> SMOTE</a:t>
            </a:r>
          </a:p>
          <a:p>
            <a:pPr marL="0" indent="0">
              <a:buNone/>
            </a:pPr>
            <a:r>
              <a:rPr lang="it-IT" dirty="0"/>
              <a:t>Mentre per la feauture selection:</a:t>
            </a:r>
          </a:p>
          <a:p>
            <a:pPr>
              <a:buFont typeface="Arial" panose="020B0604020202020204" pitchFamily="34" charset="0"/>
              <a:buChar char="•"/>
            </a:pPr>
            <a:r>
              <a:rPr lang="it-IT" dirty="0"/>
              <a:t> No feature selection</a:t>
            </a:r>
          </a:p>
          <a:p>
            <a:pPr>
              <a:buFont typeface="Arial" panose="020B0604020202020204" pitchFamily="34" charset="0"/>
              <a:buChar char="•"/>
            </a:pPr>
            <a:r>
              <a:rPr lang="it-IT" dirty="0"/>
              <a:t> Best first</a:t>
            </a:r>
          </a:p>
          <a:p>
            <a:pPr marL="0" indent="0">
              <a:buNone/>
            </a:pPr>
            <a:r>
              <a:rPr lang="it-IT" dirty="0"/>
              <a:t>Per la feature selection si è scelta una </a:t>
            </a:r>
            <a:r>
              <a:rPr lang="it-IT" dirty="0" err="1"/>
              <a:t>greedy</a:t>
            </a:r>
            <a:r>
              <a:rPr lang="it-IT" dirty="0"/>
              <a:t> </a:t>
            </a:r>
            <a:r>
              <a:rPr lang="it-IT" dirty="0" err="1"/>
              <a:t>forward</a:t>
            </a:r>
            <a:r>
              <a:rPr lang="it-IT" dirty="0"/>
              <a:t> </a:t>
            </a:r>
            <a:r>
              <a:rPr lang="it-IT" dirty="0" err="1"/>
              <a:t>search</a:t>
            </a:r>
            <a:r>
              <a:rPr lang="it-IT" dirty="0"/>
              <a:t>.</a:t>
            </a:r>
          </a:p>
        </p:txBody>
      </p:sp>
      <p:sp>
        <p:nvSpPr>
          <p:cNvPr id="4" name="Segnaposto numero diapositiva 3">
            <a:extLst>
              <a:ext uri="{FF2B5EF4-FFF2-40B4-BE49-F238E27FC236}">
                <a16:creationId xmlns:a16="http://schemas.microsoft.com/office/drawing/2014/main" id="{E83A7BCC-1F1A-4801-A0AF-A252D96D2B2C}"/>
              </a:ext>
            </a:extLst>
          </p:cNvPr>
          <p:cNvSpPr>
            <a:spLocks noGrp="1"/>
          </p:cNvSpPr>
          <p:nvPr>
            <p:ph type="sldNum" sz="quarter" idx="12"/>
          </p:nvPr>
        </p:nvSpPr>
        <p:spPr/>
        <p:txBody>
          <a:bodyPr/>
          <a:lstStyle/>
          <a:p>
            <a:fld id="{A7443285-ACF3-44F9-91B0-E64FC793A66C}" type="slidenum">
              <a:rPr lang="it-IT" smtClean="0"/>
              <a:t>13</a:t>
            </a:fld>
            <a:endParaRPr lang="it-IT" dirty="0"/>
          </a:p>
        </p:txBody>
      </p:sp>
    </p:spTree>
    <p:extLst>
      <p:ext uri="{BB962C8B-B14F-4D97-AF65-F5344CB8AC3E}">
        <p14:creationId xmlns:p14="http://schemas.microsoft.com/office/powerpoint/2010/main" val="369874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D8A2D57-9116-4912-AA41-A26E95ED21E6}"/>
              </a:ext>
            </a:extLst>
          </p:cNvPr>
          <p:cNvSpPr>
            <a:spLocks noGrp="1"/>
          </p:cNvSpPr>
          <p:nvPr>
            <p:ph type="title"/>
          </p:nvPr>
        </p:nvSpPr>
        <p:spPr>
          <a:xfrm>
            <a:off x="6411685" y="634946"/>
            <a:ext cx="5127171" cy="1450757"/>
          </a:xfrm>
        </p:spPr>
        <p:txBody>
          <a:bodyPr>
            <a:normAutofit/>
          </a:bodyPr>
          <a:lstStyle/>
          <a:p>
            <a:r>
              <a:rPr lang="it-IT" dirty="0"/>
              <a:t>Risultati</a:t>
            </a:r>
          </a:p>
        </p:txBody>
      </p:sp>
      <p:pic>
        <p:nvPicPr>
          <p:cNvPr id="12" name="Picture 1">
            <a:extLst>
              <a:ext uri="{FF2B5EF4-FFF2-40B4-BE49-F238E27FC236}">
                <a16:creationId xmlns:a16="http://schemas.microsoft.com/office/drawing/2014/main" id="{E3C0F711-27B6-4F72-A38F-3C1982A468B4}"/>
              </a:ext>
            </a:extLst>
          </p:cNvPr>
          <p:cNvPicPr>
            <a:picLocks noChangeAspect="1"/>
          </p:cNvPicPr>
          <p:nvPr/>
        </p:nvPicPr>
        <p:blipFill>
          <a:blip r:embed="rId2"/>
          <a:stretch>
            <a:fillRect/>
          </a:stretch>
        </p:blipFill>
        <p:spPr>
          <a:xfrm>
            <a:off x="97244" y="1571215"/>
            <a:ext cx="5997575" cy="3735570"/>
          </a:xfrm>
          <a:prstGeom prst="rect">
            <a:avLst/>
          </a:prstGeom>
        </p:spPr>
      </p:pic>
      <p:cxnSp>
        <p:nvCxnSpPr>
          <p:cNvPr id="19" name="Straight Connector 18">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6140F6DD-3E63-495E-84D6-ECCE4FC61B67}"/>
              </a:ext>
            </a:extLst>
          </p:cNvPr>
          <p:cNvSpPr>
            <a:spLocks noGrp="1"/>
          </p:cNvSpPr>
          <p:nvPr>
            <p:ph idx="1"/>
          </p:nvPr>
        </p:nvSpPr>
        <p:spPr>
          <a:xfrm>
            <a:off x="6411684" y="2198914"/>
            <a:ext cx="5127172" cy="3670180"/>
          </a:xfrm>
        </p:spPr>
        <p:txBody>
          <a:bodyPr>
            <a:normAutofit/>
          </a:bodyPr>
          <a:lstStyle/>
          <a:p>
            <a:pPr marL="0" indent="0">
              <a:buNone/>
            </a:pPr>
            <a:r>
              <a:rPr lang="it-IT" dirty="0"/>
              <a:t>Al variare del numero di release considerate la percentuale di classi defective nel set di training e di testing varia. Nel caso del progetto avro la percentuale si abbassa, mentre nel caso di bookkeeper incrementa.</a:t>
            </a:r>
          </a:p>
          <a:p>
            <a:pPr marL="0" indent="0">
              <a:buNone/>
            </a:pPr>
            <a:r>
              <a:rPr lang="it-IT" dirty="0"/>
              <a:t>Nell’analisi dei risultati si preferisce far uso di metriche che facciano riferimento alla variabile di nostro interesse (classe buggy), ed un progetto con un maggior numero di release.</a:t>
            </a:r>
          </a:p>
        </p:txBody>
      </p:sp>
      <p:sp>
        <p:nvSpPr>
          <p:cNvPr id="21" name="Rectangle 20">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egnaposto numero diapositiva 3">
            <a:extLst>
              <a:ext uri="{FF2B5EF4-FFF2-40B4-BE49-F238E27FC236}">
                <a16:creationId xmlns:a16="http://schemas.microsoft.com/office/drawing/2014/main" id="{5FACADAD-4EB8-40E0-BFF0-1A9984C9A9CB}"/>
              </a:ext>
            </a:extLst>
          </p:cNvPr>
          <p:cNvSpPr>
            <a:spLocks noGrp="1"/>
          </p:cNvSpPr>
          <p:nvPr>
            <p:ph type="sldNum" sz="quarter" idx="12"/>
          </p:nvPr>
        </p:nvSpPr>
        <p:spPr>
          <a:xfrm>
            <a:off x="9900458" y="6459785"/>
            <a:ext cx="1312025" cy="365125"/>
          </a:xfrm>
        </p:spPr>
        <p:txBody>
          <a:bodyPr>
            <a:normAutofit/>
          </a:bodyPr>
          <a:lstStyle/>
          <a:p>
            <a:pPr>
              <a:spcAft>
                <a:spcPts val="600"/>
              </a:spcAft>
            </a:pPr>
            <a:fld id="{A7443285-ACF3-44F9-91B0-E64FC793A66C}" type="slidenum">
              <a:rPr lang="it-IT" smtClean="0"/>
              <a:pPr>
                <a:spcAft>
                  <a:spcPts val="600"/>
                </a:spcAft>
              </a:pPr>
              <a:t>14</a:t>
            </a:fld>
            <a:endParaRPr lang="it-IT"/>
          </a:p>
        </p:txBody>
      </p:sp>
    </p:spTree>
    <p:extLst>
      <p:ext uri="{BB962C8B-B14F-4D97-AF65-F5344CB8AC3E}">
        <p14:creationId xmlns:p14="http://schemas.microsoft.com/office/powerpoint/2010/main" val="179663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F83BAE65-D215-4292-9498-D9610AC2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6EE5D64-4275-46D6-952C-35AF734FE77B}"/>
              </a:ext>
            </a:extLst>
          </p:cNvPr>
          <p:cNvSpPr>
            <a:spLocks noGrp="1"/>
          </p:cNvSpPr>
          <p:nvPr>
            <p:ph type="title"/>
          </p:nvPr>
        </p:nvSpPr>
        <p:spPr>
          <a:xfrm>
            <a:off x="7859485" y="634946"/>
            <a:ext cx="3690257" cy="1450757"/>
          </a:xfrm>
        </p:spPr>
        <p:txBody>
          <a:bodyPr>
            <a:normAutofit/>
          </a:bodyPr>
          <a:lstStyle/>
          <a:p>
            <a:r>
              <a:rPr lang="it-IT" dirty="0"/>
              <a:t>No Selection No Balancing</a:t>
            </a:r>
          </a:p>
        </p:txBody>
      </p:sp>
      <p:pic>
        <p:nvPicPr>
          <p:cNvPr id="5" name="Picture 1">
            <a:extLst>
              <a:ext uri="{FF2B5EF4-FFF2-40B4-BE49-F238E27FC236}">
                <a16:creationId xmlns:a16="http://schemas.microsoft.com/office/drawing/2014/main" id="{2121E349-09BD-4011-8AB1-66F689B9DD2A}"/>
              </a:ext>
            </a:extLst>
          </p:cNvPr>
          <p:cNvPicPr>
            <a:picLocks noChangeAspect="1"/>
          </p:cNvPicPr>
          <p:nvPr/>
        </p:nvPicPr>
        <p:blipFill>
          <a:blip r:embed="rId2"/>
          <a:stretch>
            <a:fillRect/>
          </a:stretch>
        </p:blipFill>
        <p:spPr>
          <a:xfrm>
            <a:off x="633999" y="1113955"/>
            <a:ext cx="6909801" cy="4366658"/>
          </a:xfrm>
          <a:prstGeom prst="rect">
            <a:avLst/>
          </a:prstGeom>
        </p:spPr>
      </p:pic>
      <p:cxnSp>
        <p:nvCxnSpPr>
          <p:cNvPr id="22" name="Straight Connector 11">
            <a:extLst>
              <a:ext uri="{FF2B5EF4-FFF2-40B4-BE49-F238E27FC236}">
                <a16:creationId xmlns:a16="http://schemas.microsoft.com/office/drawing/2014/main" id="{5C99ACED-3F9B-471D-97BC-E5D2D2319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877B49F5-ED24-4390-B3E3-C3C3BFEA6F20}"/>
              </a:ext>
            </a:extLst>
          </p:cNvPr>
          <p:cNvSpPr>
            <a:spLocks noGrp="1"/>
          </p:cNvSpPr>
          <p:nvPr>
            <p:ph idx="1"/>
          </p:nvPr>
        </p:nvSpPr>
        <p:spPr>
          <a:xfrm>
            <a:off x="7859485" y="2198914"/>
            <a:ext cx="3690257" cy="3670180"/>
          </a:xfrm>
        </p:spPr>
        <p:txBody>
          <a:bodyPr>
            <a:normAutofit/>
          </a:bodyPr>
          <a:lstStyle/>
          <a:p>
            <a:r>
              <a:rPr lang="it-IT" dirty="0"/>
              <a:t>Non applicando nessuna feature selection o balancing si può vedere che, analizzando i risultati relativi alla variabile di nostro interesse (Positiva), random forest ha una elevata recall e precision nel dataset di bookkeeper. Nel caso di avro NaiveBayes ha </a:t>
            </a:r>
            <a:r>
              <a:rPr lang="it-IT" dirty="0" err="1"/>
              <a:t>precision</a:t>
            </a:r>
            <a:r>
              <a:rPr lang="it-IT" dirty="0"/>
              <a:t> e kappa più elevati degli altri classificatori.</a:t>
            </a:r>
          </a:p>
        </p:txBody>
      </p:sp>
      <p:sp>
        <p:nvSpPr>
          <p:cNvPr id="23" name="Rectangle 13">
            <a:extLst>
              <a:ext uri="{FF2B5EF4-FFF2-40B4-BE49-F238E27FC236}">
                <a16:creationId xmlns:a16="http://schemas.microsoft.com/office/drawing/2014/main" id="{86C05757-249C-4F2B-B326-B940FDD9C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5">
            <a:extLst>
              <a:ext uri="{FF2B5EF4-FFF2-40B4-BE49-F238E27FC236}">
                <a16:creationId xmlns:a16="http://schemas.microsoft.com/office/drawing/2014/main" id="{EE922679-5189-4C5C-9FBB-6839F89C6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egnaposto numero diapositiva 3">
            <a:extLst>
              <a:ext uri="{FF2B5EF4-FFF2-40B4-BE49-F238E27FC236}">
                <a16:creationId xmlns:a16="http://schemas.microsoft.com/office/drawing/2014/main" id="{0DC7E0A0-D0EE-4867-99A9-E48BD7EC2B67}"/>
              </a:ext>
            </a:extLst>
          </p:cNvPr>
          <p:cNvSpPr>
            <a:spLocks noGrp="1"/>
          </p:cNvSpPr>
          <p:nvPr>
            <p:ph type="sldNum" sz="quarter" idx="12"/>
          </p:nvPr>
        </p:nvSpPr>
        <p:spPr>
          <a:xfrm>
            <a:off x="9900458" y="6459785"/>
            <a:ext cx="1312025" cy="365125"/>
          </a:xfrm>
        </p:spPr>
        <p:txBody>
          <a:bodyPr>
            <a:normAutofit/>
          </a:bodyPr>
          <a:lstStyle/>
          <a:p>
            <a:pPr>
              <a:spcAft>
                <a:spcPts val="600"/>
              </a:spcAft>
            </a:pPr>
            <a:fld id="{A7443285-ACF3-44F9-91B0-E64FC793A66C}" type="slidenum">
              <a:rPr lang="it-IT" smtClean="0"/>
              <a:pPr>
                <a:spcAft>
                  <a:spcPts val="600"/>
                </a:spcAft>
              </a:pPr>
              <a:t>15</a:t>
            </a:fld>
            <a:endParaRPr lang="it-IT"/>
          </a:p>
        </p:txBody>
      </p:sp>
    </p:spTree>
    <p:extLst>
      <p:ext uri="{BB962C8B-B14F-4D97-AF65-F5344CB8AC3E}">
        <p14:creationId xmlns:p14="http://schemas.microsoft.com/office/powerpoint/2010/main" val="352768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3E1EB9-279A-4E26-B320-1310E59C01A2}"/>
              </a:ext>
            </a:extLst>
          </p:cNvPr>
          <p:cNvSpPr>
            <a:spLocks noGrp="1"/>
          </p:cNvSpPr>
          <p:nvPr>
            <p:ph type="title"/>
          </p:nvPr>
        </p:nvSpPr>
        <p:spPr/>
        <p:txBody>
          <a:bodyPr/>
          <a:lstStyle/>
          <a:p>
            <a:r>
              <a:rPr lang="it-IT" dirty="0"/>
              <a:t>Feature selection</a:t>
            </a:r>
          </a:p>
        </p:txBody>
      </p:sp>
      <p:sp>
        <p:nvSpPr>
          <p:cNvPr id="3" name="Segnaposto contenuto 2">
            <a:extLst>
              <a:ext uri="{FF2B5EF4-FFF2-40B4-BE49-F238E27FC236}">
                <a16:creationId xmlns:a16="http://schemas.microsoft.com/office/drawing/2014/main" id="{83B8D068-EA8F-4396-8FD4-57BDC92C8E98}"/>
              </a:ext>
            </a:extLst>
          </p:cNvPr>
          <p:cNvSpPr>
            <a:spLocks noGrp="1"/>
          </p:cNvSpPr>
          <p:nvPr>
            <p:ph idx="1"/>
          </p:nvPr>
        </p:nvSpPr>
        <p:spPr>
          <a:xfrm>
            <a:off x="1097280" y="1845734"/>
            <a:ext cx="4748349" cy="4023360"/>
          </a:xfrm>
        </p:spPr>
        <p:txBody>
          <a:bodyPr/>
          <a:lstStyle/>
          <a:p>
            <a:pPr marL="0" indent="0">
              <a:buNone/>
            </a:pPr>
            <a:r>
              <a:rPr lang="it-IT" dirty="0"/>
              <a:t>Utilizzando dati di avro si può vedere che applicando feature selection in generale si ottengono valori migliori per Recall e Kappa.</a:t>
            </a:r>
          </a:p>
          <a:p>
            <a:pPr marL="0" indent="0">
              <a:buNone/>
            </a:pPr>
            <a:r>
              <a:rPr lang="it-IT" dirty="0"/>
              <a:t>Utilizzando la feature </a:t>
            </a:r>
            <a:r>
              <a:rPr lang="it-IT" dirty="0" err="1"/>
              <a:t>selection</a:t>
            </a:r>
            <a:r>
              <a:rPr lang="it-IT" dirty="0"/>
              <a:t> si migliorano le performance del sistema senza andare a pesare sull’accuratezza della stima, quindi è preferibile introdurre la feature </a:t>
            </a:r>
            <a:r>
              <a:rPr lang="it-IT" dirty="0" err="1"/>
              <a:t>selection</a:t>
            </a:r>
            <a:r>
              <a:rPr lang="it-IT" dirty="0"/>
              <a:t>.</a:t>
            </a:r>
          </a:p>
        </p:txBody>
      </p:sp>
      <p:sp>
        <p:nvSpPr>
          <p:cNvPr id="4" name="Segnaposto numero diapositiva 3">
            <a:extLst>
              <a:ext uri="{FF2B5EF4-FFF2-40B4-BE49-F238E27FC236}">
                <a16:creationId xmlns:a16="http://schemas.microsoft.com/office/drawing/2014/main" id="{5CDBCEB3-FE8A-4238-8917-9641A9BF94FF}"/>
              </a:ext>
            </a:extLst>
          </p:cNvPr>
          <p:cNvSpPr>
            <a:spLocks noGrp="1"/>
          </p:cNvSpPr>
          <p:nvPr>
            <p:ph type="sldNum" sz="quarter" idx="12"/>
          </p:nvPr>
        </p:nvSpPr>
        <p:spPr/>
        <p:txBody>
          <a:bodyPr/>
          <a:lstStyle/>
          <a:p>
            <a:fld id="{A7443285-ACF3-44F9-91B0-E64FC793A66C}" type="slidenum">
              <a:rPr lang="it-IT" smtClean="0"/>
              <a:t>16</a:t>
            </a:fld>
            <a:endParaRPr lang="it-IT" dirty="0"/>
          </a:p>
        </p:txBody>
      </p:sp>
      <p:pic>
        <p:nvPicPr>
          <p:cNvPr id="5" name="Picture 1">
            <a:extLst>
              <a:ext uri="{FF2B5EF4-FFF2-40B4-BE49-F238E27FC236}">
                <a16:creationId xmlns:a16="http://schemas.microsoft.com/office/drawing/2014/main" id="{7F4CBE3E-C0A3-431A-90C7-A1AA739DAF25}"/>
              </a:ext>
            </a:extLst>
          </p:cNvPr>
          <p:cNvPicPr>
            <a:picLocks noChangeAspect="1"/>
          </p:cNvPicPr>
          <p:nvPr/>
        </p:nvPicPr>
        <p:blipFill>
          <a:blip r:embed="rId2"/>
          <a:stretch>
            <a:fillRect/>
          </a:stretch>
        </p:blipFill>
        <p:spPr>
          <a:xfrm>
            <a:off x="5999390" y="1845734"/>
            <a:ext cx="5981700" cy="4321409"/>
          </a:xfrm>
          <a:prstGeom prst="rect">
            <a:avLst/>
          </a:prstGeom>
        </p:spPr>
      </p:pic>
    </p:spTree>
    <p:extLst>
      <p:ext uri="{BB962C8B-B14F-4D97-AF65-F5344CB8AC3E}">
        <p14:creationId xmlns:p14="http://schemas.microsoft.com/office/powerpoint/2010/main" val="3965553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E91984-8B3A-4C9B-900F-1168A6B1A5CC}"/>
              </a:ext>
            </a:extLst>
          </p:cNvPr>
          <p:cNvSpPr>
            <a:spLocks noGrp="1"/>
          </p:cNvSpPr>
          <p:nvPr>
            <p:ph type="title"/>
          </p:nvPr>
        </p:nvSpPr>
        <p:spPr/>
        <p:txBody>
          <a:bodyPr/>
          <a:lstStyle/>
          <a:p>
            <a:r>
              <a:rPr lang="it-IT" dirty="0"/>
              <a:t>Balancing</a:t>
            </a:r>
          </a:p>
        </p:txBody>
      </p:sp>
      <p:sp>
        <p:nvSpPr>
          <p:cNvPr id="3" name="Segnaposto contenuto 2">
            <a:extLst>
              <a:ext uri="{FF2B5EF4-FFF2-40B4-BE49-F238E27FC236}">
                <a16:creationId xmlns:a16="http://schemas.microsoft.com/office/drawing/2014/main" id="{A86969F8-4984-4A62-A134-F89BDAE6FB34}"/>
              </a:ext>
            </a:extLst>
          </p:cNvPr>
          <p:cNvSpPr>
            <a:spLocks noGrp="1"/>
          </p:cNvSpPr>
          <p:nvPr>
            <p:ph idx="1"/>
          </p:nvPr>
        </p:nvSpPr>
        <p:spPr>
          <a:xfrm>
            <a:off x="1097281" y="1853898"/>
            <a:ext cx="4282984" cy="4023360"/>
          </a:xfrm>
        </p:spPr>
        <p:txBody>
          <a:bodyPr/>
          <a:lstStyle/>
          <a:p>
            <a:r>
              <a:rPr lang="it-IT" dirty="0"/>
              <a:t>Applicando solamente il balancing utilizzando i dati di </a:t>
            </a:r>
            <a:r>
              <a:rPr lang="it-IT" dirty="0" err="1"/>
              <a:t>avro</a:t>
            </a:r>
            <a:r>
              <a:rPr lang="it-IT" dirty="0"/>
              <a:t>.</a:t>
            </a:r>
          </a:p>
          <a:p>
            <a:r>
              <a:rPr lang="it-IT" dirty="0"/>
              <a:t>Nel caso di </a:t>
            </a:r>
            <a:r>
              <a:rPr lang="it-IT" dirty="0" err="1"/>
              <a:t>RandomForest</a:t>
            </a:r>
            <a:r>
              <a:rPr lang="it-IT" dirty="0"/>
              <a:t> SMOTE offre risultati in genere migliori, mentre negli altri due casi </a:t>
            </a:r>
            <a:r>
              <a:rPr lang="it-IT" dirty="0" err="1"/>
              <a:t>undersampling</a:t>
            </a:r>
            <a:r>
              <a:rPr lang="it-IT" dirty="0"/>
              <a:t> ed </a:t>
            </a:r>
            <a:r>
              <a:rPr lang="it-IT" dirty="0" err="1"/>
              <a:t>oversampling</a:t>
            </a:r>
            <a:r>
              <a:rPr lang="it-IT" dirty="0"/>
              <a:t> sembrano ottenere risultati migliori.</a:t>
            </a:r>
          </a:p>
        </p:txBody>
      </p:sp>
      <p:sp>
        <p:nvSpPr>
          <p:cNvPr id="4" name="Segnaposto numero diapositiva 3">
            <a:extLst>
              <a:ext uri="{FF2B5EF4-FFF2-40B4-BE49-F238E27FC236}">
                <a16:creationId xmlns:a16="http://schemas.microsoft.com/office/drawing/2014/main" id="{89E296A7-7D13-4474-99F1-2B44C4E4D056}"/>
              </a:ext>
            </a:extLst>
          </p:cNvPr>
          <p:cNvSpPr>
            <a:spLocks noGrp="1"/>
          </p:cNvSpPr>
          <p:nvPr>
            <p:ph type="sldNum" sz="quarter" idx="12"/>
          </p:nvPr>
        </p:nvSpPr>
        <p:spPr/>
        <p:txBody>
          <a:bodyPr/>
          <a:lstStyle/>
          <a:p>
            <a:fld id="{A7443285-ACF3-44F9-91B0-E64FC793A66C}" type="slidenum">
              <a:rPr lang="it-IT" smtClean="0"/>
              <a:t>17</a:t>
            </a:fld>
            <a:endParaRPr lang="it-IT" dirty="0"/>
          </a:p>
        </p:txBody>
      </p:sp>
      <p:pic>
        <p:nvPicPr>
          <p:cNvPr id="6" name="Picture 1">
            <a:extLst>
              <a:ext uri="{FF2B5EF4-FFF2-40B4-BE49-F238E27FC236}">
                <a16:creationId xmlns:a16="http://schemas.microsoft.com/office/drawing/2014/main" id="{394E089B-7E13-4726-AC35-FC284A589EDA}"/>
              </a:ext>
            </a:extLst>
          </p:cNvPr>
          <p:cNvPicPr>
            <a:picLocks noChangeAspect="1"/>
          </p:cNvPicPr>
          <p:nvPr/>
        </p:nvPicPr>
        <p:blipFill>
          <a:blip r:embed="rId2"/>
          <a:stretch>
            <a:fillRect/>
          </a:stretch>
        </p:blipFill>
        <p:spPr>
          <a:xfrm>
            <a:off x="5693017" y="1904546"/>
            <a:ext cx="6288889" cy="4023360"/>
          </a:xfrm>
          <a:prstGeom prst="rect">
            <a:avLst/>
          </a:prstGeom>
        </p:spPr>
      </p:pic>
    </p:spTree>
    <p:extLst>
      <p:ext uri="{BB962C8B-B14F-4D97-AF65-F5344CB8AC3E}">
        <p14:creationId xmlns:p14="http://schemas.microsoft.com/office/powerpoint/2010/main" val="1905047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2652AAD-F4C2-40B1-8668-9CD09ED31C59}"/>
              </a:ext>
            </a:extLst>
          </p:cNvPr>
          <p:cNvSpPr>
            <a:spLocks noGrp="1"/>
          </p:cNvSpPr>
          <p:nvPr>
            <p:ph type="title"/>
          </p:nvPr>
        </p:nvSpPr>
        <p:spPr>
          <a:xfrm>
            <a:off x="6411685" y="634946"/>
            <a:ext cx="5127171" cy="1450757"/>
          </a:xfrm>
        </p:spPr>
        <p:txBody>
          <a:bodyPr>
            <a:normAutofit/>
          </a:bodyPr>
          <a:lstStyle/>
          <a:p>
            <a:r>
              <a:rPr lang="it-IT" dirty="0"/>
              <a:t>Selection e Balancing</a:t>
            </a:r>
          </a:p>
        </p:txBody>
      </p:sp>
      <p:pic>
        <p:nvPicPr>
          <p:cNvPr id="5" name="Picture 1">
            <a:extLst>
              <a:ext uri="{FF2B5EF4-FFF2-40B4-BE49-F238E27FC236}">
                <a16:creationId xmlns:a16="http://schemas.microsoft.com/office/drawing/2014/main" id="{6E705C4C-71B5-44C5-B25A-196879AC8547}"/>
              </a:ext>
            </a:extLst>
          </p:cNvPr>
          <p:cNvPicPr>
            <a:picLocks noChangeAspect="1"/>
          </p:cNvPicPr>
          <p:nvPr/>
        </p:nvPicPr>
        <p:blipFill>
          <a:blip r:embed="rId2"/>
          <a:stretch>
            <a:fillRect/>
          </a:stretch>
        </p:blipFill>
        <p:spPr>
          <a:xfrm>
            <a:off x="643192" y="1187334"/>
            <a:ext cx="5451627" cy="4163291"/>
          </a:xfrm>
          <a:prstGeom prst="rect">
            <a:avLst/>
          </a:prstGeom>
        </p:spPr>
      </p:pic>
      <p:cxnSp>
        <p:nvCxnSpPr>
          <p:cNvPr id="12" name="Straight Connector 11">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C109844D-CD4A-4C2B-B8C6-2E8298921D21}"/>
              </a:ext>
            </a:extLst>
          </p:cNvPr>
          <p:cNvSpPr>
            <a:spLocks noGrp="1"/>
          </p:cNvSpPr>
          <p:nvPr>
            <p:ph idx="1"/>
          </p:nvPr>
        </p:nvSpPr>
        <p:spPr>
          <a:xfrm>
            <a:off x="6411684" y="2198914"/>
            <a:ext cx="5127172" cy="3670180"/>
          </a:xfrm>
        </p:spPr>
        <p:txBody>
          <a:bodyPr>
            <a:normAutofit/>
          </a:bodyPr>
          <a:lstStyle/>
          <a:p>
            <a:pPr marL="0" indent="0">
              <a:buNone/>
            </a:pPr>
            <a:r>
              <a:rPr lang="it-IT" sz="1700" dirty="0"/>
              <a:t>Nella maggior parte dei casi conviene utilizzare la feature selection, questo perché andando a selezionare le feature migliori si andrà a ridurre il tempo per il training del modello. Utilizzando il balancing si riesce ad ottenere un dataset più bilanciato che dovrebbe migliorare la capacità di predizione del classificatore. Nella fase di raccolta dati il numero di classi </a:t>
            </a:r>
            <a:r>
              <a:rPr lang="it-IT" sz="1700" dirty="0" err="1"/>
              <a:t>buggy</a:t>
            </a:r>
            <a:r>
              <a:rPr lang="it-IT" sz="1700" dirty="0"/>
              <a:t> è notevolmente inferiore al numero reale poiché ci sono tanti errori di misurazione.</a:t>
            </a:r>
          </a:p>
          <a:p>
            <a:pPr marL="0" indent="0">
              <a:buNone/>
            </a:pPr>
            <a:r>
              <a:rPr lang="it-IT" sz="1700" dirty="0"/>
              <a:t>Applicando sia feature selection che balancing si ottengono risultati in generale migliori per tutti e 3 i classificatori esaminati.</a:t>
            </a:r>
          </a:p>
        </p:txBody>
      </p:sp>
      <p:sp>
        <p:nvSpPr>
          <p:cNvPr id="14" name="Rectangle 13">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egnaposto numero diapositiva 3">
            <a:extLst>
              <a:ext uri="{FF2B5EF4-FFF2-40B4-BE49-F238E27FC236}">
                <a16:creationId xmlns:a16="http://schemas.microsoft.com/office/drawing/2014/main" id="{88DAE970-CC38-40E6-A396-F957D86623A8}"/>
              </a:ext>
            </a:extLst>
          </p:cNvPr>
          <p:cNvSpPr>
            <a:spLocks noGrp="1"/>
          </p:cNvSpPr>
          <p:nvPr>
            <p:ph type="sldNum" sz="quarter" idx="12"/>
          </p:nvPr>
        </p:nvSpPr>
        <p:spPr>
          <a:xfrm>
            <a:off x="9900458" y="6459785"/>
            <a:ext cx="1312025" cy="365125"/>
          </a:xfrm>
        </p:spPr>
        <p:txBody>
          <a:bodyPr>
            <a:normAutofit/>
          </a:bodyPr>
          <a:lstStyle/>
          <a:p>
            <a:pPr>
              <a:spcAft>
                <a:spcPts val="600"/>
              </a:spcAft>
            </a:pPr>
            <a:fld id="{A7443285-ACF3-44F9-91B0-E64FC793A66C}" type="slidenum">
              <a:rPr lang="it-IT" smtClean="0"/>
              <a:pPr>
                <a:spcAft>
                  <a:spcPts val="600"/>
                </a:spcAft>
              </a:pPr>
              <a:t>18</a:t>
            </a:fld>
            <a:endParaRPr lang="it-IT"/>
          </a:p>
        </p:txBody>
      </p:sp>
      <p:sp>
        <p:nvSpPr>
          <p:cNvPr id="6" name="CasellaDiTesto 5">
            <a:extLst>
              <a:ext uri="{FF2B5EF4-FFF2-40B4-BE49-F238E27FC236}">
                <a16:creationId xmlns:a16="http://schemas.microsoft.com/office/drawing/2014/main" id="{4E07A750-5379-4314-BCF4-A27FE517641D}"/>
              </a:ext>
            </a:extLst>
          </p:cNvPr>
          <p:cNvSpPr txBox="1"/>
          <p:nvPr/>
        </p:nvSpPr>
        <p:spPr>
          <a:xfrm>
            <a:off x="653144" y="5350625"/>
            <a:ext cx="518432" cy="369332"/>
          </a:xfrm>
          <a:prstGeom prst="rect">
            <a:avLst/>
          </a:prstGeom>
          <a:noFill/>
        </p:spPr>
        <p:txBody>
          <a:bodyPr wrap="square" rtlCol="0">
            <a:spAutoFit/>
          </a:bodyPr>
          <a:lstStyle/>
          <a:p>
            <a:r>
              <a:rPr lang="it-IT" dirty="0"/>
              <a:t>IBK</a:t>
            </a:r>
          </a:p>
        </p:txBody>
      </p:sp>
    </p:spTree>
    <p:extLst>
      <p:ext uri="{BB962C8B-B14F-4D97-AF65-F5344CB8AC3E}">
        <p14:creationId xmlns:p14="http://schemas.microsoft.com/office/powerpoint/2010/main" val="3022952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54FB8F-6DE4-44BB-AC2D-E2696A562A7C}"/>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dirty="0"/>
              <a:t>Selection e Balancing</a:t>
            </a:r>
          </a:p>
        </p:txBody>
      </p:sp>
      <p:pic>
        <p:nvPicPr>
          <p:cNvPr id="43" name="Picture 1">
            <a:extLst>
              <a:ext uri="{FF2B5EF4-FFF2-40B4-BE49-F238E27FC236}">
                <a16:creationId xmlns:a16="http://schemas.microsoft.com/office/drawing/2014/main" id="{80E5BF42-DE98-42D0-861D-8D0ADFCC77DE}"/>
              </a:ext>
            </a:extLst>
          </p:cNvPr>
          <p:cNvPicPr>
            <a:picLocks noChangeAspect="1"/>
          </p:cNvPicPr>
          <p:nvPr/>
        </p:nvPicPr>
        <p:blipFill>
          <a:blip r:embed="rId2"/>
          <a:stretch>
            <a:fillRect/>
          </a:stretch>
        </p:blipFill>
        <p:spPr>
          <a:xfrm>
            <a:off x="5937898" y="1857095"/>
            <a:ext cx="6010260" cy="4233313"/>
          </a:xfrm>
          <a:prstGeom prst="rect">
            <a:avLst/>
          </a:prstGeom>
        </p:spPr>
      </p:pic>
      <p:pic>
        <p:nvPicPr>
          <p:cNvPr id="42" name="Picture 1">
            <a:extLst>
              <a:ext uri="{FF2B5EF4-FFF2-40B4-BE49-F238E27FC236}">
                <a16:creationId xmlns:a16="http://schemas.microsoft.com/office/drawing/2014/main" id="{85D99E42-8C20-408A-BAC0-CF475C70875F}"/>
              </a:ext>
            </a:extLst>
          </p:cNvPr>
          <p:cNvPicPr>
            <a:picLocks noChangeAspect="1"/>
          </p:cNvPicPr>
          <p:nvPr/>
        </p:nvPicPr>
        <p:blipFill>
          <a:blip r:embed="rId3"/>
          <a:stretch>
            <a:fillRect/>
          </a:stretch>
        </p:blipFill>
        <p:spPr>
          <a:xfrm>
            <a:off x="85740" y="1857095"/>
            <a:ext cx="6010260" cy="4233312"/>
          </a:xfrm>
          <a:prstGeom prst="rect">
            <a:avLst/>
          </a:prstGeom>
        </p:spPr>
      </p:pic>
      <p:sp>
        <p:nvSpPr>
          <p:cNvPr id="7" name="CasellaDiTesto 6">
            <a:extLst>
              <a:ext uri="{FF2B5EF4-FFF2-40B4-BE49-F238E27FC236}">
                <a16:creationId xmlns:a16="http://schemas.microsoft.com/office/drawing/2014/main" id="{57E66FB2-31CB-4C89-92A6-30D37543B27B}"/>
              </a:ext>
            </a:extLst>
          </p:cNvPr>
          <p:cNvSpPr txBox="1"/>
          <p:nvPr/>
        </p:nvSpPr>
        <p:spPr>
          <a:xfrm>
            <a:off x="145040" y="6025477"/>
            <a:ext cx="1668954" cy="459973"/>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Random Forest</a:t>
            </a:r>
          </a:p>
        </p:txBody>
      </p:sp>
      <p:sp>
        <p:nvSpPr>
          <p:cNvPr id="4" name="Segnaposto numero diapositiva 3">
            <a:extLst>
              <a:ext uri="{FF2B5EF4-FFF2-40B4-BE49-F238E27FC236}">
                <a16:creationId xmlns:a16="http://schemas.microsoft.com/office/drawing/2014/main" id="{8CCB473C-43D4-43D5-A6CB-8F26ACE4CC7B}"/>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A7443285-ACF3-44F9-91B0-E64FC793A66C}" type="slidenum">
              <a:rPr lang="en-US" smtClean="0"/>
              <a:pPr>
                <a:spcAft>
                  <a:spcPts val="600"/>
                </a:spcAft>
              </a:pPr>
              <a:t>19</a:t>
            </a:fld>
            <a:endParaRPr lang="en-US" dirty="0"/>
          </a:p>
        </p:txBody>
      </p:sp>
      <p:sp>
        <p:nvSpPr>
          <p:cNvPr id="33" name="CasellaDiTesto 32">
            <a:extLst>
              <a:ext uri="{FF2B5EF4-FFF2-40B4-BE49-F238E27FC236}">
                <a16:creationId xmlns:a16="http://schemas.microsoft.com/office/drawing/2014/main" id="{1E098CFF-6941-4BA2-9910-DA08B05CE89C}"/>
              </a:ext>
            </a:extLst>
          </p:cNvPr>
          <p:cNvSpPr txBox="1"/>
          <p:nvPr/>
        </p:nvSpPr>
        <p:spPr>
          <a:xfrm>
            <a:off x="6273438" y="6025477"/>
            <a:ext cx="2343150" cy="341632"/>
          </a:xfrm>
          <a:prstGeom prst="rect">
            <a:avLst/>
          </a:prstGeom>
          <a:noFill/>
        </p:spPr>
        <p:txBody>
          <a:bodyPr wrap="square" rtlCol="0">
            <a:spAutoFit/>
          </a:bodyPr>
          <a:lstStyle/>
          <a:p>
            <a:pPr defTabSz="914400">
              <a:lnSpc>
                <a:spcPct val="90000"/>
              </a:lnSpc>
              <a:spcAft>
                <a:spcPts val="600"/>
              </a:spcAft>
              <a:buClr>
                <a:schemeClr val="accent1"/>
              </a:buClr>
              <a:buFont typeface="Calibri" panose="020F0502020204030204" pitchFamily="34" charset="0"/>
            </a:pPr>
            <a:r>
              <a:rPr lang="it-IT" dirty="0" err="1">
                <a:solidFill>
                  <a:schemeClr val="tx1">
                    <a:lumMod val="75000"/>
                    <a:lumOff val="25000"/>
                  </a:schemeClr>
                </a:solidFill>
              </a:rPr>
              <a:t>Naive</a:t>
            </a:r>
            <a:r>
              <a:rPr lang="it-IT" dirty="0">
                <a:solidFill>
                  <a:schemeClr val="tx1">
                    <a:lumMod val="75000"/>
                    <a:lumOff val="25000"/>
                  </a:schemeClr>
                </a:solidFill>
              </a:rPr>
              <a:t> </a:t>
            </a:r>
            <a:r>
              <a:rPr lang="it-IT" dirty="0" err="1">
                <a:solidFill>
                  <a:schemeClr val="tx1">
                    <a:lumMod val="75000"/>
                    <a:lumOff val="25000"/>
                  </a:schemeClr>
                </a:solidFill>
              </a:rPr>
              <a:t>Bayes</a:t>
            </a:r>
            <a:endParaRPr lang="it-IT" dirty="0">
              <a:solidFill>
                <a:schemeClr val="tx1">
                  <a:lumMod val="75000"/>
                  <a:lumOff val="25000"/>
                </a:schemeClr>
              </a:solidFill>
            </a:endParaRPr>
          </a:p>
        </p:txBody>
      </p:sp>
    </p:spTree>
    <p:extLst>
      <p:ext uri="{BB962C8B-B14F-4D97-AF65-F5344CB8AC3E}">
        <p14:creationId xmlns:p14="http://schemas.microsoft.com/office/powerpoint/2010/main" val="221252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1D9CD3-5200-49D6-A06B-07E3A1ED55DE}"/>
              </a:ext>
            </a:extLst>
          </p:cNvPr>
          <p:cNvSpPr>
            <a:spLocks noGrp="1"/>
          </p:cNvSpPr>
          <p:nvPr>
            <p:ph type="title"/>
          </p:nvPr>
        </p:nvSpPr>
        <p:spPr/>
        <p:txBody>
          <a:bodyPr/>
          <a:lstStyle/>
          <a:p>
            <a:r>
              <a:rPr lang="en-US" dirty="0"/>
              <a:t>Agenda</a:t>
            </a:r>
            <a:endParaRPr lang="it-IT" dirty="0"/>
          </a:p>
        </p:txBody>
      </p:sp>
      <p:sp>
        <p:nvSpPr>
          <p:cNvPr id="3" name="Segnaposto contenuto 2">
            <a:extLst>
              <a:ext uri="{FF2B5EF4-FFF2-40B4-BE49-F238E27FC236}">
                <a16:creationId xmlns:a16="http://schemas.microsoft.com/office/drawing/2014/main" id="{77C01BF8-D60B-4452-B216-4220C570FAC6}"/>
              </a:ext>
            </a:extLst>
          </p:cNvPr>
          <p:cNvSpPr>
            <a:spLocks noGrp="1"/>
          </p:cNvSpPr>
          <p:nvPr>
            <p:ph idx="1"/>
          </p:nvPr>
        </p:nvSpPr>
        <p:spPr/>
        <p:txBody>
          <a:bodyPr/>
          <a:lstStyle/>
          <a:p>
            <a:pPr>
              <a:buFont typeface="Arial" panose="020B0604020202020204" pitchFamily="34" charset="0"/>
              <a:buChar char="•"/>
            </a:pPr>
            <a:r>
              <a:rPr lang="it-IT" dirty="0"/>
              <a:t> Introduzione</a:t>
            </a:r>
          </a:p>
          <a:p>
            <a:pPr>
              <a:buFont typeface="Arial" panose="020B0604020202020204" pitchFamily="34" charset="0"/>
              <a:buChar char="•"/>
            </a:pPr>
            <a:r>
              <a:rPr lang="it-IT" dirty="0"/>
              <a:t> Progettazione</a:t>
            </a:r>
          </a:p>
          <a:p>
            <a:pPr>
              <a:buFont typeface="Arial" panose="020B0604020202020204" pitchFamily="34" charset="0"/>
              <a:buChar char="•"/>
            </a:pPr>
            <a:r>
              <a:rPr lang="it-IT" dirty="0"/>
              <a:t> Variabili</a:t>
            </a:r>
          </a:p>
          <a:p>
            <a:pPr>
              <a:buFont typeface="Arial" panose="020B0604020202020204" pitchFamily="34" charset="0"/>
              <a:buChar char="•"/>
            </a:pPr>
            <a:r>
              <a:rPr lang="it-IT" dirty="0"/>
              <a:t> Risultati</a:t>
            </a:r>
          </a:p>
          <a:p>
            <a:pPr>
              <a:buFont typeface="Arial" panose="020B0604020202020204" pitchFamily="34" charset="0"/>
              <a:buChar char="•"/>
            </a:pPr>
            <a:r>
              <a:rPr lang="it-IT" dirty="0"/>
              <a:t> Conclusione</a:t>
            </a:r>
          </a:p>
          <a:p>
            <a:pPr>
              <a:buFont typeface="Arial" panose="020B0604020202020204" pitchFamily="34" charset="0"/>
              <a:buChar char="•"/>
            </a:pPr>
            <a:r>
              <a:rPr lang="it-IT" dirty="0"/>
              <a:t> Link</a:t>
            </a:r>
          </a:p>
          <a:p>
            <a:endParaRPr lang="it-IT" dirty="0"/>
          </a:p>
        </p:txBody>
      </p:sp>
      <p:sp>
        <p:nvSpPr>
          <p:cNvPr id="4" name="Segnaposto numero diapositiva 3">
            <a:extLst>
              <a:ext uri="{FF2B5EF4-FFF2-40B4-BE49-F238E27FC236}">
                <a16:creationId xmlns:a16="http://schemas.microsoft.com/office/drawing/2014/main" id="{0A43ECC8-3592-405F-8651-EAD3B5A3112B}"/>
              </a:ext>
            </a:extLst>
          </p:cNvPr>
          <p:cNvSpPr>
            <a:spLocks noGrp="1"/>
          </p:cNvSpPr>
          <p:nvPr>
            <p:ph type="sldNum" sz="quarter" idx="12"/>
          </p:nvPr>
        </p:nvSpPr>
        <p:spPr/>
        <p:txBody>
          <a:bodyPr/>
          <a:lstStyle/>
          <a:p>
            <a:fld id="{A7443285-ACF3-44F9-91B0-E64FC793A66C}" type="slidenum">
              <a:rPr lang="it-IT" smtClean="0"/>
              <a:t>2</a:t>
            </a:fld>
            <a:endParaRPr lang="it-IT"/>
          </a:p>
        </p:txBody>
      </p:sp>
    </p:spTree>
    <p:extLst>
      <p:ext uri="{BB962C8B-B14F-4D97-AF65-F5344CB8AC3E}">
        <p14:creationId xmlns:p14="http://schemas.microsoft.com/office/powerpoint/2010/main" val="84147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3BAE65-D215-4292-9498-D9610AC2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9A9721C-7B1F-4264-AA6C-F03C63E6E59F}"/>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dirty="0"/>
              <a:t>Avro</a:t>
            </a:r>
          </a:p>
        </p:txBody>
      </p:sp>
      <p:pic>
        <p:nvPicPr>
          <p:cNvPr id="5" name="Picture 1">
            <a:extLst>
              <a:ext uri="{FF2B5EF4-FFF2-40B4-BE49-F238E27FC236}">
                <a16:creationId xmlns:a16="http://schemas.microsoft.com/office/drawing/2014/main" id="{15C47315-238C-4C12-B3C3-BFA5311B74CC}"/>
              </a:ext>
            </a:extLst>
          </p:cNvPr>
          <p:cNvPicPr>
            <a:picLocks noGrp="1" noChangeAspect="1"/>
          </p:cNvPicPr>
          <p:nvPr>
            <p:ph idx="1"/>
          </p:nvPr>
        </p:nvPicPr>
        <p:blipFill>
          <a:blip r:embed="rId2"/>
          <a:stretch>
            <a:fillRect/>
          </a:stretch>
        </p:blipFill>
        <p:spPr>
          <a:xfrm>
            <a:off x="140423" y="1113927"/>
            <a:ext cx="7403377" cy="4678634"/>
          </a:xfrm>
          <a:prstGeom prst="rect">
            <a:avLst/>
          </a:prstGeom>
        </p:spPr>
      </p:pic>
      <p:cxnSp>
        <p:nvCxnSpPr>
          <p:cNvPr id="13" name="Straight Connector 12">
            <a:extLst>
              <a:ext uri="{FF2B5EF4-FFF2-40B4-BE49-F238E27FC236}">
                <a16:creationId xmlns:a16="http://schemas.microsoft.com/office/drawing/2014/main" id="{5C99ACED-3F9B-471D-97BC-E5D2D2319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4CE34E4-4F5E-442F-AE4A-76FD8D292034}"/>
              </a:ext>
            </a:extLst>
          </p:cNvPr>
          <p:cNvSpPr txBox="1"/>
          <p:nvPr/>
        </p:nvSpPr>
        <p:spPr>
          <a:xfrm>
            <a:off x="7859485" y="2198914"/>
            <a:ext cx="3690257"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Analizzando</a:t>
            </a:r>
            <a:r>
              <a:rPr lang="en-US" dirty="0">
                <a:solidFill>
                  <a:schemeClr val="tx1">
                    <a:lumMod val="75000"/>
                    <a:lumOff val="25000"/>
                  </a:schemeClr>
                </a:solidFill>
              </a:rPr>
              <a:t> precision e recall </a:t>
            </a:r>
            <a:r>
              <a:rPr lang="en-US" dirty="0" err="1">
                <a:solidFill>
                  <a:schemeClr val="tx1">
                    <a:lumMod val="75000"/>
                    <a:lumOff val="25000"/>
                  </a:schemeClr>
                </a:solidFill>
              </a:rPr>
              <a:t>possiamo</a:t>
            </a:r>
            <a:r>
              <a:rPr lang="en-US" dirty="0">
                <a:solidFill>
                  <a:schemeClr val="tx1">
                    <a:lumMod val="75000"/>
                    <a:lumOff val="25000"/>
                  </a:schemeClr>
                </a:solidFill>
              </a:rPr>
              <a:t> </a:t>
            </a:r>
            <a:r>
              <a:rPr lang="en-US" dirty="0" err="1">
                <a:solidFill>
                  <a:schemeClr val="tx1">
                    <a:lumMod val="75000"/>
                    <a:lumOff val="25000"/>
                  </a:schemeClr>
                </a:solidFill>
              </a:rPr>
              <a:t>vedere</a:t>
            </a:r>
            <a:r>
              <a:rPr lang="en-US" dirty="0">
                <a:solidFill>
                  <a:schemeClr val="tx1">
                    <a:lumMod val="75000"/>
                    <a:lumOff val="25000"/>
                  </a:schemeClr>
                </a:solidFill>
              </a:rPr>
              <a:t> come la </a:t>
            </a:r>
            <a:r>
              <a:rPr lang="en-US" dirty="0" err="1">
                <a:solidFill>
                  <a:schemeClr val="tx1">
                    <a:lumMod val="75000"/>
                    <a:lumOff val="25000"/>
                  </a:schemeClr>
                </a:solidFill>
              </a:rPr>
              <a:t>scelta</a:t>
            </a:r>
            <a:r>
              <a:rPr lang="en-US" dirty="0">
                <a:solidFill>
                  <a:schemeClr val="tx1">
                    <a:lumMod val="75000"/>
                    <a:lumOff val="25000"/>
                  </a:schemeClr>
                </a:solidFill>
              </a:rPr>
              <a:t> di Naive Bayes con feature selection e balancing SMOTE ha </a:t>
            </a:r>
            <a:r>
              <a:rPr lang="en-US" dirty="0" err="1">
                <a:solidFill>
                  <a:schemeClr val="tx1">
                    <a:lumMod val="75000"/>
                    <a:lumOff val="25000"/>
                  </a:schemeClr>
                </a:solidFill>
              </a:rPr>
              <a:t>valori</a:t>
            </a:r>
            <a:r>
              <a:rPr lang="en-US" dirty="0">
                <a:solidFill>
                  <a:schemeClr val="tx1">
                    <a:lumMod val="75000"/>
                    <a:lumOff val="25000"/>
                  </a:schemeClr>
                </a:solidFill>
              </a:rPr>
              <a:t> </a:t>
            </a:r>
            <a:r>
              <a:rPr lang="en-US" dirty="0" err="1">
                <a:solidFill>
                  <a:schemeClr val="tx1">
                    <a:lumMod val="75000"/>
                    <a:lumOff val="25000"/>
                  </a:schemeClr>
                </a:solidFill>
              </a:rPr>
              <a:t>migliori</a:t>
            </a:r>
            <a:r>
              <a:rPr lang="en-US" dirty="0">
                <a:solidFill>
                  <a:schemeClr val="tx1">
                    <a:lumMod val="75000"/>
                    <a:lumOff val="25000"/>
                  </a:schemeClr>
                </a:solidFill>
              </a:rPr>
              <a:t> di precision e recall rispetto </a:t>
            </a:r>
            <a:r>
              <a:rPr lang="en-US" dirty="0" err="1">
                <a:solidFill>
                  <a:schemeClr val="tx1">
                    <a:lumMod val="75000"/>
                    <a:lumOff val="25000"/>
                  </a:schemeClr>
                </a:solidFill>
              </a:rPr>
              <a:t>agli</a:t>
            </a:r>
            <a:r>
              <a:rPr lang="en-US" dirty="0">
                <a:solidFill>
                  <a:schemeClr val="tx1">
                    <a:lumMod val="75000"/>
                    <a:lumOff val="25000"/>
                  </a:schemeClr>
                </a:solidFill>
              </a:rPr>
              <a:t> </a:t>
            </a:r>
            <a:r>
              <a:rPr lang="en-US" dirty="0" err="1">
                <a:solidFill>
                  <a:schemeClr val="tx1">
                    <a:lumMod val="75000"/>
                    <a:lumOff val="25000"/>
                  </a:schemeClr>
                </a:solidFill>
              </a:rPr>
              <a:t>altri</a:t>
            </a:r>
            <a:r>
              <a:rPr lang="en-US" dirty="0">
                <a:solidFill>
                  <a:schemeClr val="tx1">
                    <a:lumMod val="75000"/>
                    <a:lumOff val="25000"/>
                  </a:schemeClr>
                </a:solidFill>
              </a:rPr>
              <a:t> </a:t>
            </a:r>
            <a:r>
              <a:rPr lang="en-US" dirty="0" err="1">
                <a:solidFill>
                  <a:schemeClr val="tx1">
                    <a:lumMod val="75000"/>
                    <a:lumOff val="25000"/>
                  </a:schemeClr>
                </a:solidFill>
              </a:rPr>
              <a:t>classificatori</a:t>
            </a:r>
            <a:r>
              <a:rPr lang="en-US" dirty="0">
                <a:solidFill>
                  <a:schemeClr val="tx1">
                    <a:lumMod val="75000"/>
                    <a:lumOff val="25000"/>
                  </a:schemeClr>
                </a:solidFill>
              </a:rPr>
              <a:t> e </a:t>
            </a:r>
            <a:r>
              <a:rPr lang="en-US" dirty="0" err="1">
                <a:solidFill>
                  <a:schemeClr val="tx1">
                    <a:lumMod val="75000"/>
                    <a:lumOff val="25000"/>
                  </a:schemeClr>
                </a:solidFill>
              </a:rPr>
              <a:t>tipo</a:t>
            </a:r>
            <a:r>
              <a:rPr lang="en-US" dirty="0">
                <a:solidFill>
                  <a:schemeClr val="tx1">
                    <a:lumMod val="75000"/>
                    <a:lumOff val="25000"/>
                  </a:schemeClr>
                </a:solidFill>
              </a:rPr>
              <a:t> di balancing.</a:t>
            </a:r>
          </a:p>
          <a:p>
            <a:pPr defTabSz="914400">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Queste</a:t>
            </a:r>
            <a:r>
              <a:rPr lang="en-US" dirty="0">
                <a:solidFill>
                  <a:schemeClr val="tx1">
                    <a:lumMod val="75000"/>
                    <a:lumOff val="25000"/>
                  </a:schemeClr>
                </a:solidFill>
              </a:rPr>
              <a:t> </a:t>
            </a:r>
            <a:r>
              <a:rPr lang="en-US" dirty="0" err="1">
                <a:solidFill>
                  <a:schemeClr val="tx1">
                    <a:lumMod val="75000"/>
                    <a:lumOff val="25000"/>
                  </a:schemeClr>
                </a:solidFill>
              </a:rPr>
              <a:t>analisi</a:t>
            </a:r>
            <a:r>
              <a:rPr lang="en-US" dirty="0">
                <a:solidFill>
                  <a:schemeClr val="tx1">
                    <a:lumMod val="75000"/>
                    <a:lumOff val="25000"/>
                  </a:schemeClr>
                </a:solidFill>
              </a:rPr>
              <a:t> </a:t>
            </a:r>
            <a:r>
              <a:rPr lang="en-US" dirty="0" err="1">
                <a:solidFill>
                  <a:schemeClr val="tx1">
                    <a:lumMod val="75000"/>
                    <a:lumOff val="25000"/>
                  </a:schemeClr>
                </a:solidFill>
              </a:rPr>
              <a:t>sono</a:t>
            </a:r>
            <a:r>
              <a:rPr lang="en-US" dirty="0">
                <a:solidFill>
                  <a:schemeClr val="tx1">
                    <a:lumMod val="75000"/>
                    <a:lumOff val="25000"/>
                  </a:schemeClr>
                </a:solidFill>
              </a:rPr>
              <a:t> state </a:t>
            </a:r>
            <a:r>
              <a:rPr lang="en-US" dirty="0" err="1">
                <a:solidFill>
                  <a:schemeClr val="tx1">
                    <a:lumMod val="75000"/>
                    <a:lumOff val="25000"/>
                  </a:schemeClr>
                </a:solidFill>
              </a:rPr>
              <a:t>effettuate</a:t>
            </a:r>
            <a:r>
              <a:rPr lang="en-US" dirty="0">
                <a:solidFill>
                  <a:schemeClr val="tx1">
                    <a:lumMod val="75000"/>
                    <a:lumOff val="25000"/>
                  </a:schemeClr>
                </a:solidFill>
              </a:rPr>
              <a:t> </a:t>
            </a:r>
            <a:r>
              <a:rPr lang="en-US" dirty="0" err="1">
                <a:solidFill>
                  <a:schemeClr val="tx1">
                    <a:lumMod val="75000"/>
                    <a:lumOff val="25000"/>
                  </a:schemeClr>
                </a:solidFill>
              </a:rPr>
              <a:t>sul</a:t>
            </a:r>
            <a:r>
              <a:rPr lang="en-US" dirty="0">
                <a:solidFill>
                  <a:schemeClr val="tx1">
                    <a:lumMod val="75000"/>
                    <a:lumOff val="25000"/>
                  </a:schemeClr>
                </a:solidFill>
              </a:rPr>
              <a:t> </a:t>
            </a:r>
            <a:r>
              <a:rPr lang="en-US" dirty="0" err="1">
                <a:solidFill>
                  <a:schemeClr val="tx1">
                    <a:lumMod val="75000"/>
                    <a:lumOff val="25000"/>
                  </a:schemeClr>
                </a:solidFill>
              </a:rPr>
              <a:t>progetto</a:t>
            </a:r>
            <a:r>
              <a:rPr lang="en-US" dirty="0">
                <a:solidFill>
                  <a:schemeClr val="tx1">
                    <a:lumMod val="75000"/>
                    <a:lumOff val="25000"/>
                  </a:schemeClr>
                </a:solidFill>
              </a:rPr>
              <a:t> </a:t>
            </a:r>
            <a:r>
              <a:rPr lang="en-US" dirty="0" err="1">
                <a:solidFill>
                  <a:schemeClr val="tx1">
                    <a:lumMod val="75000"/>
                    <a:lumOff val="25000"/>
                  </a:schemeClr>
                </a:solidFill>
              </a:rPr>
              <a:t>avro</a:t>
            </a:r>
            <a:r>
              <a:rPr lang="en-US" dirty="0">
                <a:solidFill>
                  <a:schemeClr val="tx1">
                    <a:lumMod val="75000"/>
                    <a:lumOff val="25000"/>
                  </a:schemeClr>
                </a:solidFill>
              </a:rPr>
              <a:t> visto </a:t>
            </a:r>
            <a:r>
              <a:rPr lang="en-US" dirty="0" err="1">
                <a:solidFill>
                  <a:schemeClr val="tx1">
                    <a:lumMod val="75000"/>
                    <a:lumOff val="25000"/>
                  </a:schemeClr>
                </a:solidFill>
              </a:rPr>
              <a:t>che</a:t>
            </a:r>
            <a:r>
              <a:rPr lang="en-US" dirty="0">
                <a:solidFill>
                  <a:schemeClr val="tx1">
                    <a:lumMod val="75000"/>
                    <a:lumOff val="25000"/>
                  </a:schemeClr>
                </a:solidFill>
              </a:rPr>
              <a:t> ha un </a:t>
            </a:r>
            <a:r>
              <a:rPr lang="en-US" dirty="0" err="1">
                <a:solidFill>
                  <a:schemeClr val="tx1">
                    <a:lumMod val="75000"/>
                    <a:lumOff val="25000"/>
                  </a:schemeClr>
                </a:solidFill>
              </a:rPr>
              <a:t>maggior</a:t>
            </a:r>
            <a:r>
              <a:rPr lang="en-US" dirty="0">
                <a:solidFill>
                  <a:schemeClr val="tx1">
                    <a:lumMod val="75000"/>
                    <a:lumOff val="25000"/>
                  </a:schemeClr>
                </a:solidFill>
              </a:rPr>
              <a:t> </a:t>
            </a:r>
            <a:r>
              <a:rPr lang="en-US" dirty="0" err="1">
                <a:solidFill>
                  <a:schemeClr val="tx1">
                    <a:lumMod val="75000"/>
                    <a:lumOff val="25000"/>
                  </a:schemeClr>
                </a:solidFill>
              </a:rPr>
              <a:t>numero</a:t>
            </a:r>
            <a:r>
              <a:rPr lang="en-US" dirty="0">
                <a:solidFill>
                  <a:schemeClr val="tx1">
                    <a:lumMod val="75000"/>
                    <a:lumOff val="25000"/>
                  </a:schemeClr>
                </a:solidFill>
              </a:rPr>
              <a:t> di release.</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p:txBody>
      </p:sp>
      <p:sp>
        <p:nvSpPr>
          <p:cNvPr id="15" name="Rectangle 14">
            <a:extLst>
              <a:ext uri="{FF2B5EF4-FFF2-40B4-BE49-F238E27FC236}">
                <a16:creationId xmlns:a16="http://schemas.microsoft.com/office/drawing/2014/main" id="{86C05757-249C-4F2B-B326-B940FDD9C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EE922679-5189-4C5C-9FBB-6839F89C6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egnaposto numero diapositiva 3">
            <a:extLst>
              <a:ext uri="{FF2B5EF4-FFF2-40B4-BE49-F238E27FC236}">
                <a16:creationId xmlns:a16="http://schemas.microsoft.com/office/drawing/2014/main" id="{21AC582C-6F25-44BE-B444-80B3DD5EE6A7}"/>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7443285-ACF3-44F9-91B0-E64FC793A66C}" type="slidenum">
              <a:rPr lang="en-US" smtClean="0"/>
              <a:pPr defTabSz="914400">
                <a:spcAft>
                  <a:spcPts val="600"/>
                </a:spcAft>
              </a:pPr>
              <a:t>20</a:t>
            </a:fld>
            <a:endParaRPr lang="en-US"/>
          </a:p>
        </p:txBody>
      </p:sp>
      <p:sp>
        <p:nvSpPr>
          <p:cNvPr id="3" name="Ovale 2">
            <a:extLst>
              <a:ext uri="{FF2B5EF4-FFF2-40B4-BE49-F238E27FC236}">
                <a16:creationId xmlns:a16="http://schemas.microsoft.com/office/drawing/2014/main" id="{12888D21-FF48-4CCB-A553-CAFC27AE936C}"/>
              </a:ext>
            </a:extLst>
          </p:cNvPr>
          <p:cNvSpPr/>
          <p:nvPr/>
        </p:nvSpPr>
        <p:spPr>
          <a:xfrm>
            <a:off x="2041071" y="5086350"/>
            <a:ext cx="224518" cy="3224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89312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184483C-4E84-4344-B1A9-6AE4670E2AB7}"/>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Bookkeeper</a:t>
            </a:r>
          </a:p>
        </p:txBody>
      </p:sp>
      <p:pic>
        <p:nvPicPr>
          <p:cNvPr id="5" name="Picture 1">
            <a:extLst>
              <a:ext uri="{FF2B5EF4-FFF2-40B4-BE49-F238E27FC236}">
                <a16:creationId xmlns:a16="http://schemas.microsoft.com/office/drawing/2014/main" id="{03708DF2-20FF-42D5-A492-B4D2514B7B8E}"/>
              </a:ext>
            </a:extLst>
          </p:cNvPr>
          <p:cNvPicPr>
            <a:picLocks noGrp="1" noChangeAspect="1"/>
          </p:cNvPicPr>
          <p:nvPr>
            <p:ph idx="1"/>
          </p:nvPr>
        </p:nvPicPr>
        <p:blipFill>
          <a:blip r:embed="rId2"/>
          <a:stretch>
            <a:fillRect/>
          </a:stretch>
        </p:blipFill>
        <p:spPr>
          <a:xfrm>
            <a:off x="79921" y="1546375"/>
            <a:ext cx="6221696" cy="3931859"/>
          </a:xfrm>
          <a:prstGeom prst="rect">
            <a:avLst/>
          </a:prstGeom>
        </p:spPr>
      </p:pic>
      <p:cxnSp>
        <p:nvCxnSpPr>
          <p:cNvPr id="13" name="Straight Connector 12">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DEC242CF-D964-4B73-AE21-18452DF45F5F}"/>
              </a:ext>
            </a:extLst>
          </p:cNvPr>
          <p:cNvSpPr txBox="1"/>
          <p:nvPr/>
        </p:nvSpPr>
        <p:spPr>
          <a:xfrm>
            <a:off x="6411684" y="2198914"/>
            <a:ext cx="5127172"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err="1">
                <a:solidFill>
                  <a:schemeClr val="tx1">
                    <a:lumMod val="75000"/>
                    <a:lumOff val="25000"/>
                  </a:schemeClr>
                </a:solidFill>
              </a:rPr>
              <a:t>Anche</a:t>
            </a:r>
            <a:r>
              <a:rPr lang="en-US" dirty="0">
                <a:solidFill>
                  <a:schemeClr val="tx1">
                    <a:lumMod val="75000"/>
                    <a:lumOff val="25000"/>
                  </a:schemeClr>
                </a:solidFill>
              </a:rPr>
              <a:t> </a:t>
            </a:r>
            <a:r>
              <a:rPr lang="en-US" dirty="0" err="1">
                <a:solidFill>
                  <a:schemeClr val="tx1">
                    <a:lumMod val="75000"/>
                    <a:lumOff val="25000"/>
                  </a:schemeClr>
                </a:solidFill>
              </a:rPr>
              <a:t>utilizzando</a:t>
            </a:r>
            <a:r>
              <a:rPr lang="en-US" dirty="0">
                <a:solidFill>
                  <a:schemeClr val="tx1">
                    <a:lumMod val="75000"/>
                    <a:lumOff val="25000"/>
                  </a:schemeClr>
                </a:solidFill>
              </a:rPr>
              <a:t> </a:t>
            </a:r>
            <a:r>
              <a:rPr lang="en-US" dirty="0" err="1">
                <a:solidFill>
                  <a:schemeClr val="tx1">
                    <a:lumMod val="75000"/>
                    <a:lumOff val="25000"/>
                  </a:schemeClr>
                </a:solidFill>
              </a:rPr>
              <a:t>i</a:t>
            </a:r>
            <a:r>
              <a:rPr lang="en-US" dirty="0">
                <a:solidFill>
                  <a:schemeClr val="tx1">
                    <a:lumMod val="75000"/>
                    <a:lumOff val="25000"/>
                  </a:schemeClr>
                </a:solidFill>
              </a:rPr>
              <a:t> </a:t>
            </a:r>
            <a:r>
              <a:rPr lang="en-US" dirty="0" err="1">
                <a:solidFill>
                  <a:schemeClr val="tx1">
                    <a:lumMod val="75000"/>
                    <a:lumOff val="25000"/>
                  </a:schemeClr>
                </a:solidFill>
              </a:rPr>
              <a:t>dati</a:t>
            </a:r>
            <a:r>
              <a:rPr lang="en-US" dirty="0">
                <a:solidFill>
                  <a:schemeClr val="tx1">
                    <a:lumMod val="75000"/>
                    <a:lumOff val="25000"/>
                  </a:schemeClr>
                </a:solidFill>
              </a:rPr>
              <a:t> di bookkeeper </a:t>
            </a:r>
            <a:r>
              <a:rPr lang="en-US" dirty="0" err="1">
                <a:solidFill>
                  <a:schemeClr val="tx1">
                    <a:lumMod val="75000"/>
                    <a:lumOff val="25000"/>
                  </a:schemeClr>
                </a:solidFill>
              </a:rPr>
              <a:t>si</a:t>
            </a:r>
            <a:r>
              <a:rPr lang="en-US" dirty="0">
                <a:solidFill>
                  <a:schemeClr val="tx1">
                    <a:lumMod val="75000"/>
                    <a:lumOff val="25000"/>
                  </a:schemeClr>
                </a:solidFill>
              </a:rPr>
              <a:t> </a:t>
            </a:r>
            <a:r>
              <a:rPr lang="en-US" dirty="0" err="1">
                <a:solidFill>
                  <a:schemeClr val="tx1">
                    <a:lumMod val="75000"/>
                    <a:lumOff val="25000"/>
                  </a:schemeClr>
                </a:solidFill>
              </a:rPr>
              <a:t>può</a:t>
            </a:r>
            <a:r>
              <a:rPr lang="en-US" dirty="0">
                <a:solidFill>
                  <a:schemeClr val="tx1">
                    <a:lumMod val="75000"/>
                    <a:lumOff val="25000"/>
                  </a:schemeClr>
                </a:solidFill>
              </a:rPr>
              <a:t> </a:t>
            </a:r>
            <a:r>
              <a:rPr lang="en-US" dirty="0" err="1">
                <a:solidFill>
                  <a:schemeClr val="tx1">
                    <a:lumMod val="75000"/>
                    <a:lumOff val="25000"/>
                  </a:schemeClr>
                </a:solidFill>
              </a:rPr>
              <a:t>vedere</a:t>
            </a:r>
            <a:r>
              <a:rPr lang="en-US" dirty="0">
                <a:solidFill>
                  <a:schemeClr val="tx1">
                    <a:lumMod val="75000"/>
                    <a:lumOff val="25000"/>
                  </a:schemeClr>
                </a:solidFill>
              </a:rPr>
              <a:t> </a:t>
            </a:r>
            <a:r>
              <a:rPr lang="en-US" dirty="0" err="1">
                <a:solidFill>
                  <a:schemeClr val="tx1">
                    <a:lumMod val="75000"/>
                    <a:lumOff val="25000"/>
                  </a:schemeClr>
                </a:solidFill>
              </a:rPr>
              <a:t>che</a:t>
            </a:r>
            <a:r>
              <a:rPr lang="en-US" dirty="0">
                <a:solidFill>
                  <a:schemeClr val="tx1">
                    <a:lumMod val="75000"/>
                    <a:lumOff val="25000"/>
                  </a:schemeClr>
                </a:solidFill>
              </a:rPr>
              <a:t> </a:t>
            </a:r>
            <a:r>
              <a:rPr lang="en-US" dirty="0" err="1">
                <a:solidFill>
                  <a:schemeClr val="tx1">
                    <a:lumMod val="75000"/>
                    <a:lumOff val="25000"/>
                  </a:schemeClr>
                </a:solidFill>
              </a:rPr>
              <a:t>usando</a:t>
            </a:r>
            <a:r>
              <a:rPr lang="en-US" dirty="0">
                <a:solidFill>
                  <a:schemeClr val="tx1">
                    <a:lumMod val="75000"/>
                    <a:lumOff val="25000"/>
                  </a:schemeClr>
                </a:solidFill>
              </a:rPr>
              <a:t> </a:t>
            </a:r>
            <a:r>
              <a:rPr lang="en-US" dirty="0" err="1">
                <a:solidFill>
                  <a:schemeClr val="tx1">
                    <a:lumMod val="75000"/>
                    <a:lumOff val="25000"/>
                  </a:schemeClr>
                </a:solidFill>
              </a:rPr>
              <a:t>NaiveBayes</a:t>
            </a:r>
            <a:r>
              <a:rPr lang="en-US" dirty="0">
                <a:solidFill>
                  <a:schemeClr val="tx1">
                    <a:lumMod val="75000"/>
                    <a:lumOff val="25000"/>
                  </a:schemeClr>
                </a:solidFill>
              </a:rPr>
              <a:t> feature selection e SMOTE </a:t>
            </a:r>
            <a:r>
              <a:rPr lang="en-US" dirty="0" err="1">
                <a:solidFill>
                  <a:schemeClr val="tx1">
                    <a:lumMod val="75000"/>
                    <a:lumOff val="25000"/>
                  </a:schemeClr>
                </a:solidFill>
              </a:rPr>
              <a:t>si</a:t>
            </a:r>
            <a:r>
              <a:rPr lang="en-US" dirty="0">
                <a:solidFill>
                  <a:schemeClr val="tx1">
                    <a:lumMod val="75000"/>
                    <a:lumOff val="25000"/>
                  </a:schemeClr>
                </a:solidFill>
              </a:rPr>
              <a:t> </a:t>
            </a:r>
            <a:r>
              <a:rPr lang="en-US" dirty="0" err="1">
                <a:solidFill>
                  <a:schemeClr val="tx1">
                    <a:lumMod val="75000"/>
                    <a:lumOff val="25000"/>
                  </a:schemeClr>
                </a:solidFill>
              </a:rPr>
              <a:t>ottengono</a:t>
            </a:r>
            <a:r>
              <a:rPr lang="en-US" dirty="0">
                <a:solidFill>
                  <a:schemeClr val="tx1">
                    <a:lumMod val="75000"/>
                    <a:lumOff val="25000"/>
                  </a:schemeClr>
                </a:solidFill>
              </a:rPr>
              <a:t> </a:t>
            </a:r>
            <a:r>
              <a:rPr lang="en-US" dirty="0" err="1">
                <a:solidFill>
                  <a:schemeClr val="tx1">
                    <a:lumMod val="75000"/>
                    <a:lumOff val="25000"/>
                  </a:schemeClr>
                </a:solidFill>
              </a:rPr>
              <a:t>buoni</a:t>
            </a:r>
            <a:r>
              <a:rPr lang="en-US" dirty="0">
                <a:solidFill>
                  <a:schemeClr val="tx1">
                    <a:lumMod val="75000"/>
                    <a:lumOff val="25000"/>
                  </a:schemeClr>
                </a:solidFill>
              </a:rPr>
              <a:t> </a:t>
            </a:r>
            <a:r>
              <a:rPr lang="en-US" dirty="0" err="1">
                <a:solidFill>
                  <a:schemeClr val="tx1">
                    <a:lumMod val="75000"/>
                    <a:lumOff val="25000"/>
                  </a:schemeClr>
                </a:solidFill>
              </a:rPr>
              <a:t>valori</a:t>
            </a:r>
            <a:r>
              <a:rPr lang="en-US" dirty="0">
                <a:solidFill>
                  <a:schemeClr val="tx1">
                    <a:lumMod val="75000"/>
                    <a:lumOff val="25000"/>
                  </a:schemeClr>
                </a:solidFill>
              </a:rPr>
              <a:t> di precision e recall.</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Nel dataset di bookkeeper è possible </a:t>
            </a:r>
            <a:r>
              <a:rPr lang="en-US" dirty="0" err="1">
                <a:solidFill>
                  <a:schemeClr val="tx1">
                    <a:lumMod val="75000"/>
                    <a:lumOff val="25000"/>
                  </a:schemeClr>
                </a:solidFill>
              </a:rPr>
              <a:t>vedere</a:t>
            </a:r>
            <a:r>
              <a:rPr lang="en-US" dirty="0">
                <a:solidFill>
                  <a:schemeClr val="tx1">
                    <a:lumMod val="75000"/>
                    <a:lumOff val="25000"/>
                  </a:schemeClr>
                </a:solidFill>
              </a:rPr>
              <a:t> come </a:t>
            </a:r>
            <a:r>
              <a:rPr lang="en-US" dirty="0" err="1">
                <a:solidFill>
                  <a:schemeClr val="tx1">
                    <a:lumMod val="75000"/>
                    <a:lumOff val="25000"/>
                  </a:schemeClr>
                </a:solidFill>
              </a:rPr>
              <a:t>applicando</a:t>
            </a:r>
            <a:r>
              <a:rPr lang="en-US" dirty="0">
                <a:solidFill>
                  <a:schemeClr val="tx1">
                    <a:lumMod val="75000"/>
                    <a:lumOff val="25000"/>
                  </a:schemeClr>
                </a:solidFill>
              </a:rPr>
              <a:t> feature selection </a:t>
            </a:r>
            <a:r>
              <a:rPr lang="en-US" dirty="0" err="1">
                <a:solidFill>
                  <a:schemeClr val="tx1">
                    <a:lumMod val="75000"/>
                    <a:lumOff val="25000"/>
                  </a:schemeClr>
                </a:solidFill>
              </a:rPr>
              <a:t>i</a:t>
            </a:r>
            <a:r>
              <a:rPr lang="en-US" dirty="0">
                <a:solidFill>
                  <a:schemeClr val="tx1">
                    <a:lumMod val="75000"/>
                    <a:lumOff val="25000"/>
                  </a:schemeClr>
                </a:solidFill>
              </a:rPr>
              <a:t> </a:t>
            </a:r>
            <a:r>
              <a:rPr lang="en-US" dirty="0" err="1">
                <a:solidFill>
                  <a:schemeClr val="tx1">
                    <a:lumMod val="75000"/>
                    <a:lumOff val="25000"/>
                  </a:schemeClr>
                </a:solidFill>
              </a:rPr>
              <a:t>valori</a:t>
            </a:r>
            <a:r>
              <a:rPr lang="en-US" dirty="0">
                <a:solidFill>
                  <a:schemeClr val="tx1">
                    <a:lumMod val="75000"/>
                    <a:lumOff val="25000"/>
                  </a:schemeClr>
                </a:solidFill>
              </a:rPr>
              <a:t> di recall </a:t>
            </a:r>
            <a:r>
              <a:rPr lang="en-US" dirty="0" err="1">
                <a:solidFill>
                  <a:schemeClr val="tx1">
                    <a:lumMod val="75000"/>
                    <a:lumOff val="25000"/>
                  </a:schemeClr>
                </a:solidFill>
              </a:rPr>
              <a:t>sono</a:t>
            </a:r>
            <a:r>
              <a:rPr lang="en-US" dirty="0">
                <a:solidFill>
                  <a:schemeClr val="tx1">
                    <a:lumMod val="75000"/>
                    <a:lumOff val="25000"/>
                  </a:schemeClr>
                </a:solidFill>
              </a:rPr>
              <a:t> </a:t>
            </a:r>
            <a:r>
              <a:rPr lang="en-US" dirty="0" err="1">
                <a:solidFill>
                  <a:schemeClr val="tx1">
                    <a:lumMod val="75000"/>
                    <a:lumOff val="25000"/>
                  </a:schemeClr>
                </a:solidFill>
              </a:rPr>
              <a:t>più</a:t>
            </a:r>
            <a:r>
              <a:rPr lang="en-US" dirty="0">
                <a:solidFill>
                  <a:schemeClr val="tx1">
                    <a:lumMod val="75000"/>
                    <a:lumOff val="25000"/>
                  </a:schemeClr>
                </a:solidFill>
              </a:rPr>
              <a:t> </a:t>
            </a:r>
            <a:r>
              <a:rPr lang="en-US" dirty="0" err="1">
                <a:solidFill>
                  <a:schemeClr val="tx1">
                    <a:lumMod val="75000"/>
                    <a:lumOff val="25000"/>
                  </a:schemeClr>
                </a:solidFill>
              </a:rPr>
              <a:t>elevati</a:t>
            </a:r>
            <a:r>
              <a:rPr lang="en-US" dirty="0">
                <a:solidFill>
                  <a:schemeClr val="tx1">
                    <a:lumMod val="75000"/>
                    <a:lumOff val="25000"/>
                  </a:schemeClr>
                </a:solidFill>
              </a:rPr>
              <a:t> rispetto </a:t>
            </a:r>
            <a:r>
              <a:rPr lang="en-US" dirty="0" err="1">
                <a:solidFill>
                  <a:schemeClr val="tx1">
                    <a:lumMod val="75000"/>
                    <a:lumOff val="25000"/>
                  </a:schemeClr>
                </a:solidFill>
              </a:rPr>
              <a:t>all’assenza</a:t>
            </a:r>
            <a:r>
              <a:rPr lang="en-US" dirty="0">
                <a:solidFill>
                  <a:schemeClr val="tx1">
                    <a:lumMod val="75000"/>
                    <a:lumOff val="25000"/>
                  </a:schemeClr>
                </a:solidFill>
              </a:rPr>
              <a:t> di </a:t>
            </a:r>
            <a:r>
              <a:rPr lang="en-US">
                <a:solidFill>
                  <a:schemeClr val="tx1">
                    <a:lumMod val="75000"/>
                    <a:lumOff val="25000"/>
                  </a:schemeClr>
                </a:solidFill>
              </a:rPr>
              <a:t>feature selection.</a:t>
            </a:r>
            <a:endParaRPr lang="en-US" dirty="0">
              <a:solidFill>
                <a:schemeClr val="tx1">
                  <a:lumMod val="75000"/>
                  <a:lumOff val="25000"/>
                </a:schemeClr>
              </a:solidFill>
            </a:endParaRPr>
          </a:p>
        </p:txBody>
      </p:sp>
      <p:sp>
        <p:nvSpPr>
          <p:cNvPr id="15" name="Rectangle 14">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egnaposto numero diapositiva 3">
            <a:extLst>
              <a:ext uri="{FF2B5EF4-FFF2-40B4-BE49-F238E27FC236}">
                <a16:creationId xmlns:a16="http://schemas.microsoft.com/office/drawing/2014/main" id="{BEC5C771-ED70-4EC1-9B54-740000637D49}"/>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7443285-ACF3-44F9-91B0-E64FC793A66C}" type="slidenum">
              <a:rPr lang="en-US" smtClean="0"/>
              <a:pPr defTabSz="914400">
                <a:spcAft>
                  <a:spcPts val="600"/>
                </a:spcAft>
              </a:pPr>
              <a:t>21</a:t>
            </a:fld>
            <a:endParaRPr lang="en-US"/>
          </a:p>
        </p:txBody>
      </p:sp>
      <p:sp>
        <p:nvSpPr>
          <p:cNvPr id="10" name="Ovale 9">
            <a:extLst>
              <a:ext uri="{FF2B5EF4-FFF2-40B4-BE49-F238E27FC236}">
                <a16:creationId xmlns:a16="http://schemas.microsoft.com/office/drawing/2014/main" id="{B5F45A3D-6F24-411E-B30B-8B90EDF9A824}"/>
              </a:ext>
            </a:extLst>
          </p:cNvPr>
          <p:cNvSpPr/>
          <p:nvPr/>
        </p:nvSpPr>
        <p:spPr>
          <a:xfrm>
            <a:off x="1673678" y="4914901"/>
            <a:ext cx="183697"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734005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83BAE65-D215-4292-9498-D9610AC2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40FA9F-FF0D-4BEC-9137-ABD70EA2CBE5}"/>
              </a:ext>
            </a:extLst>
          </p:cNvPr>
          <p:cNvSpPr>
            <a:spLocks noGrp="1"/>
          </p:cNvSpPr>
          <p:nvPr>
            <p:ph type="title"/>
          </p:nvPr>
        </p:nvSpPr>
        <p:spPr>
          <a:xfrm>
            <a:off x="7859485" y="634946"/>
            <a:ext cx="3690257" cy="1450757"/>
          </a:xfrm>
        </p:spPr>
        <p:txBody>
          <a:bodyPr>
            <a:normAutofit/>
          </a:bodyPr>
          <a:lstStyle/>
          <a:p>
            <a:r>
              <a:rPr lang="it-IT" dirty="0"/>
              <a:t>F1</a:t>
            </a:r>
          </a:p>
        </p:txBody>
      </p:sp>
      <p:cxnSp>
        <p:nvCxnSpPr>
          <p:cNvPr id="42" name="Straight Connector 41">
            <a:extLst>
              <a:ext uri="{FF2B5EF4-FFF2-40B4-BE49-F238E27FC236}">
                <a16:creationId xmlns:a16="http://schemas.microsoft.com/office/drawing/2014/main" id="{5C99ACED-3F9B-471D-97BC-E5D2D2319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3A4ACFD9-1C24-488C-A8AA-140AD5E51A0D}"/>
              </a:ext>
            </a:extLst>
          </p:cNvPr>
          <p:cNvSpPr>
            <a:spLocks noGrp="1"/>
          </p:cNvSpPr>
          <p:nvPr>
            <p:ph idx="1"/>
          </p:nvPr>
        </p:nvSpPr>
        <p:spPr>
          <a:xfrm>
            <a:off x="7859485" y="2198914"/>
            <a:ext cx="3690257" cy="3670180"/>
          </a:xfrm>
        </p:spPr>
        <p:txBody>
          <a:bodyPr>
            <a:normAutofit/>
          </a:bodyPr>
          <a:lstStyle/>
          <a:p>
            <a:r>
              <a:rPr lang="it-IT" dirty="0"/>
              <a:t>Analizzando la metrica F1 del dataset </a:t>
            </a:r>
            <a:r>
              <a:rPr lang="it-IT" dirty="0" err="1"/>
              <a:t>avro</a:t>
            </a:r>
            <a:r>
              <a:rPr lang="it-IT" dirty="0"/>
              <a:t> possiamo vedere come Random </a:t>
            </a:r>
            <a:r>
              <a:rPr lang="it-IT" dirty="0" err="1"/>
              <a:t>Forest</a:t>
            </a:r>
            <a:r>
              <a:rPr lang="it-IT" dirty="0"/>
              <a:t> con SMOTE o </a:t>
            </a:r>
            <a:r>
              <a:rPr lang="it-IT" dirty="0" err="1"/>
              <a:t>Oversample</a:t>
            </a:r>
            <a:r>
              <a:rPr lang="it-IT" dirty="0"/>
              <a:t> produca i risultati migliori, anche </a:t>
            </a:r>
            <a:r>
              <a:rPr lang="it-IT" dirty="0" err="1"/>
              <a:t>Naive</a:t>
            </a:r>
            <a:r>
              <a:rPr lang="it-IT" dirty="0"/>
              <a:t> </a:t>
            </a:r>
            <a:r>
              <a:rPr lang="it-IT" dirty="0" err="1"/>
              <a:t>Bayes</a:t>
            </a:r>
            <a:r>
              <a:rPr lang="it-IT" dirty="0"/>
              <a:t> con SMOTE  si ottengono buoni valori per F1, ma minori di Random </a:t>
            </a:r>
            <a:r>
              <a:rPr lang="it-IT" dirty="0" err="1"/>
              <a:t>Forest</a:t>
            </a:r>
            <a:r>
              <a:rPr lang="it-IT" dirty="0"/>
              <a:t>.</a:t>
            </a:r>
          </a:p>
          <a:p>
            <a:r>
              <a:rPr lang="it-IT" dirty="0"/>
              <a:t>SMOTE ha una mediana più grande rispetto ad </a:t>
            </a:r>
            <a:r>
              <a:rPr lang="it-IT" dirty="0" err="1"/>
              <a:t>oversample</a:t>
            </a:r>
            <a:r>
              <a:rPr lang="it-IT" dirty="0"/>
              <a:t>, quindi per il sistema di predizione conviene utilizzare SMOTE.</a:t>
            </a:r>
          </a:p>
          <a:p>
            <a:endParaRPr lang="it-IT" dirty="0"/>
          </a:p>
          <a:p>
            <a:endParaRPr lang="it-IT" dirty="0"/>
          </a:p>
        </p:txBody>
      </p:sp>
      <p:sp>
        <p:nvSpPr>
          <p:cNvPr id="44" name="Rectangle 43">
            <a:extLst>
              <a:ext uri="{FF2B5EF4-FFF2-40B4-BE49-F238E27FC236}">
                <a16:creationId xmlns:a16="http://schemas.microsoft.com/office/drawing/2014/main" id="{86C05757-249C-4F2B-B326-B940FDD9C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EE922679-5189-4C5C-9FBB-6839F89C6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egnaposto numero diapositiva 3">
            <a:extLst>
              <a:ext uri="{FF2B5EF4-FFF2-40B4-BE49-F238E27FC236}">
                <a16:creationId xmlns:a16="http://schemas.microsoft.com/office/drawing/2014/main" id="{013FC00B-C879-4F96-A093-AD2C8614C386}"/>
              </a:ext>
            </a:extLst>
          </p:cNvPr>
          <p:cNvSpPr>
            <a:spLocks noGrp="1"/>
          </p:cNvSpPr>
          <p:nvPr>
            <p:ph type="sldNum" sz="quarter" idx="12"/>
          </p:nvPr>
        </p:nvSpPr>
        <p:spPr>
          <a:xfrm>
            <a:off x="9900458" y="6459785"/>
            <a:ext cx="1312025" cy="365125"/>
          </a:xfrm>
        </p:spPr>
        <p:txBody>
          <a:bodyPr>
            <a:normAutofit/>
          </a:bodyPr>
          <a:lstStyle/>
          <a:p>
            <a:pPr>
              <a:spcAft>
                <a:spcPts val="600"/>
              </a:spcAft>
            </a:pPr>
            <a:fld id="{A7443285-ACF3-44F9-91B0-E64FC793A66C}" type="slidenum">
              <a:rPr lang="it-IT" smtClean="0"/>
              <a:pPr>
                <a:spcAft>
                  <a:spcPts val="600"/>
                </a:spcAft>
              </a:pPr>
              <a:t>22</a:t>
            </a:fld>
            <a:endParaRPr lang="it-IT"/>
          </a:p>
        </p:txBody>
      </p:sp>
      <p:pic>
        <p:nvPicPr>
          <p:cNvPr id="43" name="Picture 1">
            <a:extLst>
              <a:ext uri="{FF2B5EF4-FFF2-40B4-BE49-F238E27FC236}">
                <a16:creationId xmlns:a16="http://schemas.microsoft.com/office/drawing/2014/main" id="{FEED546E-F53C-4027-9CBA-E7305D1D9BDA}"/>
              </a:ext>
            </a:extLst>
          </p:cNvPr>
          <p:cNvPicPr>
            <a:picLocks noChangeAspect="1"/>
          </p:cNvPicPr>
          <p:nvPr/>
        </p:nvPicPr>
        <p:blipFill>
          <a:blip r:embed="rId2"/>
          <a:stretch>
            <a:fillRect/>
          </a:stretch>
        </p:blipFill>
        <p:spPr>
          <a:xfrm>
            <a:off x="166907" y="1262743"/>
            <a:ext cx="7558077" cy="4261176"/>
          </a:xfrm>
          <a:prstGeom prst="rect">
            <a:avLst/>
          </a:prstGeom>
        </p:spPr>
      </p:pic>
      <p:cxnSp>
        <p:nvCxnSpPr>
          <p:cNvPr id="7" name="Connettore 2 6">
            <a:extLst>
              <a:ext uri="{FF2B5EF4-FFF2-40B4-BE49-F238E27FC236}">
                <a16:creationId xmlns:a16="http://schemas.microsoft.com/office/drawing/2014/main" id="{EAEE3C3D-B67F-4BD5-8347-08BB9F1465A6}"/>
              </a:ext>
            </a:extLst>
          </p:cNvPr>
          <p:cNvCxnSpPr>
            <a:cxnSpLocks/>
          </p:cNvCxnSpPr>
          <p:nvPr/>
        </p:nvCxnSpPr>
        <p:spPr>
          <a:xfrm flipH="1">
            <a:off x="4097383" y="868680"/>
            <a:ext cx="1465490" cy="903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ttore 2 35">
            <a:extLst>
              <a:ext uri="{FF2B5EF4-FFF2-40B4-BE49-F238E27FC236}">
                <a16:creationId xmlns:a16="http://schemas.microsoft.com/office/drawing/2014/main" id="{8A660603-A224-414A-B2DB-146CA54D06DC}"/>
              </a:ext>
            </a:extLst>
          </p:cNvPr>
          <p:cNvCxnSpPr>
            <a:cxnSpLocks/>
          </p:cNvCxnSpPr>
          <p:nvPr/>
        </p:nvCxnSpPr>
        <p:spPr>
          <a:xfrm>
            <a:off x="5562872" y="868680"/>
            <a:ext cx="145597" cy="720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ttore 2 36">
            <a:extLst>
              <a:ext uri="{FF2B5EF4-FFF2-40B4-BE49-F238E27FC236}">
                <a16:creationId xmlns:a16="http://schemas.microsoft.com/office/drawing/2014/main" id="{2BA23889-B739-4166-BDA0-02FF6870A62C}"/>
              </a:ext>
            </a:extLst>
          </p:cNvPr>
          <p:cNvCxnSpPr>
            <a:cxnSpLocks/>
          </p:cNvCxnSpPr>
          <p:nvPr/>
        </p:nvCxnSpPr>
        <p:spPr>
          <a:xfrm>
            <a:off x="5562872" y="868680"/>
            <a:ext cx="641985" cy="79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54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B82E144-482A-48AC-91A2-8CBAEE0AA64A}"/>
              </a:ext>
            </a:extLst>
          </p:cNvPr>
          <p:cNvSpPr>
            <a:spLocks noGrp="1"/>
          </p:cNvSpPr>
          <p:nvPr>
            <p:ph type="title"/>
          </p:nvPr>
        </p:nvSpPr>
        <p:spPr>
          <a:xfrm>
            <a:off x="6411685" y="634946"/>
            <a:ext cx="5127171" cy="1450757"/>
          </a:xfrm>
        </p:spPr>
        <p:txBody>
          <a:bodyPr>
            <a:normAutofit/>
          </a:bodyPr>
          <a:lstStyle/>
          <a:p>
            <a:r>
              <a:rPr lang="it-IT" dirty="0"/>
              <a:t>AUC</a:t>
            </a:r>
          </a:p>
        </p:txBody>
      </p:sp>
      <p:pic>
        <p:nvPicPr>
          <p:cNvPr id="5" name="Picture 1">
            <a:extLst>
              <a:ext uri="{FF2B5EF4-FFF2-40B4-BE49-F238E27FC236}">
                <a16:creationId xmlns:a16="http://schemas.microsoft.com/office/drawing/2014/main" id="{D65E6A80-1A3F-41AC-BF80-7EFE5DB07B32}"/>
              </a:ext>
            </a:extLst>
          </p:cNvPr>
          <p:cNvPicPr>
            <a:picLocks noChangeAspect="1"/>
          </p:cNvPicPr>
          <p:nvPr/>
        </p:nvPicPr>
        <p:blipFill>
          <a:blip r:embed="rId2"/>
          <a:stretch>
            <a:fillRect/>
          </a:stretch>
        </p:blipFill>
        <p:spPr>
          <a:xfrm>
            <a:off x="117364" y="1449115"/>
            <a:ext cx="6303888" cy="4208736"/>
          </a:xfrm>
          <a:prstGeom prst="rect">
            <a:avLst/>
          </a:prstGeom>
        </p:spPr>
      </p:pic>
      <p:cxnSp>
        <p:nvCxnSpPr>
          <p:cNvPr id="27" name="Straight Connector 11">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D42523FE-62A6-4ED0-A02A-8139C7B1B044}"/>
              </a:ext>
            </a:extLst>
          </p:cNvPr>
          <p:cNvSpPr>
            <a:spLocks noGrp="1"/>
          </p:cNvSpPr>
          <p:nvPr>
            <p:ph idx="1"/>
          </p:nvPr>
        </p:nvSpPr>
        <p:spPr>
          <a:xfrm>
            <a:off x="6411684" y="2198914"/>
            <a:ext cx="5127172" cy="3670180"/>
          </a:xfrm>
        </p:spPr>
        <p:txBody>
          <a:bodyPr>
            <a:normAutofit/>
          </a:bodyPr>
          <a:lstStyle/>
          <a:p>
            <a:r>
              <a:rPr lang="it-IT" dirty="0"/>
              <a:t>Di minore interesse è analizzare l’AUC al variare delle varie opzioni del modello. Questa metrica è di minore interesse rispetto a </a:t>
            </a:r>
            <a:r>
              <a:rPr lang="it-IT" dirty="0" err="1"/>
              <a:t>precision</a:t>
            </a:r>
            <a:r>
              <a:rPr lang="it-IT" dirty="0"/>
              <a:t> e </a:t>
            </a:r>
            <a:r>
              <a:rPr lang="it-IT"/>
              <a:t>recall poiché </a:t>
            </a:r>
            <a:r>
              <a:rPr lang="it-IT" dirty="0"/>
              <a:t>è indipendente dalla variabile, mentre in questo sistema siamo interessati alla variabile positiva.</a:t>
            </a:r>
          </a:p>
        </p:txBody>
      </p:sp>
      <p:sp>
        <p:nvSpPr>
          <p:cNvPr id="28" name="Rectangle 13">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15">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egnaposto numero diapositiva 3">
            <a:extLst>
              <a:ext uri="{FF2B5EF4-FFF2-40B4-BE49-F238E27FC236}">
                <a16:creationId xmlns:a16="http://schemas.microsoft.com/office/drawing/2014/main" id="{733B5AFA-DC0E-4435-8163-A1F9047AEAA7}"/>
              </a:ext>
            </a:extLst>
          </p:cNvPr>
          <p:cNvSpPr>
            <a:spLocks noGrp="1"/>
          </p:cNvSpPr>
          <p:nvPr>
            <p:ph type="sldNum" sz="quarter" idx="12"/>
          </p:nvPr>
        </p:nvSpPr>
        <p:spPr>
          <a:xfrm>
            <a:off x="9900458" y="6459785"/>
            <a:ext cx="1312025" cy="365125"/>
          </a:xfrm>
        </p:spPr>
        <p:txBody>
          <a:bodyPr>
            <a:normAutofit/>
          </a:bodyPr>
          <a:lstStyle/>
          <a:p>
            <a:pPr>
              <a:spcAft>
                <a:spcPts val="600"/>
              </a:spcAft>
            </a:pPr>
            <a:fld id="{A7443285-ACF3-44F9-91B0-E64FC793A66C}" type="slidenum">
              <a:rPr lang="it-IT" smtClean="0"/>
              <a:pPr>
                <a:spcAft>
                  <a:spcPts val="600"/>
                </a:spcAft>
              </a:pPr>
              <a:t>23</a:t>
            </a:fld>
            <a:endParaRPr lang="it-IT"/>
          </a:p>
        </p:txBody>
      </p:sp>
    </p:spTree>
    <p:extLst>
      <p:ext uri="{BB962C8B-B14F-4D97-AF65-F5344CB8AC3E}">
        <p14:creationId xmlns:p14="http://schemas.microsoft.com/office/powerpoint/2010/main" val="1535253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258481-BC6C-4B5E-9291-A8FD0A9459F8}"/>
              </a:ext>
            </a:extLst>
          </p:cNvPr>
          <p:cNvSpPr>
            <a:spLocks noGrp="1"/>
          </p:cNvSpPr>
          <p:nvPr>
            <p:ph type="title"/>
          </p:nvPr>
        </p:nvSpPr>
        <p:spPr/>
        <p:txBody>
          <a:bodyPr/>
          <a:lstStyle/>
          <a:p>
            <a:r>
              <a:rPr lang="it-IT" dirty="0"/>
              <a:t>Conclusioni</a:t>
            </a:r>
          </a:p>
        </p:txBody>
      </p:sp>
      <p:sp>
        <p:nvSpPr>
          <p:cNvPr id="3" name="Segnaposto contenuto 2">
            <a:extLst>
              <a:ext uri="{FF2B5EF4-FFF2-40B4-BE49-F238E27FC236}">
                <a16:creationId xmlns:a16="http://schemas.microsoft.com/office/drawing/2014/main" id="{F9A28B55-93F5-4613-9A06-0B446480C1A6}"/>
              </a:ext>
            </a:extLst>
          </p:cNvPr>
          <p:cNvSpPr>
            <a:spLocks noGrp="1"/>
          </p:cNvSpPr>
          <p:nvPr>
            <p:ph idx="1"/>
          </p:nvPr>
        </p:nvSpPr>
        <p:spPr/>
        <p:txBody>
          <a:bodyPr/>
          <a:lstStyle/>
          <a:p>
            <a:r>
              <a:rPr lang="it-IT" dirty="0"/>
              <a:t>Utilizzando un classificatore Random </a:t>
            </a:r>
            <a:r>
              <a:rPr lang="it-IT" dirty="0" err="1"/>
              <a:t>Forest</a:t>
            </a:r>
            <a:r>
              <a:rPr lang="it-IT" dirty="0"/>
              <a:t> con feature </a:t>
            </a:r>
            <a:r>
              <a:rPr lang="it-IT" dirty="0" err="1"/>
              <a:t>selection</a:t>
            </a:r>
            <a:r>
              <a:rPr lang="it-IT" dirty="0"/>
              <a:t> e balancing SMOTE si può ottenere una buona predizione per le classi </a:t>
            </a:r>
            <a:r>
              <a:rPr lang="it-IT" dirty="0" err="1"/>
              <a:t>buggy</a:t>
            </a:r>
            <a:r>
              <a:rPr lang="it-IT" dirty="0"/>
              <a:t> di un progetto. In questo modo si può concentrare la fase di test su classi che più probabilmente sono </a:t>
            </a:r>
            <a:r>
              <a:rPr lang="it-IT" dirty="0" err="1"/>
              <a:t>buggy</a:t>
            </a:r>
            <a:r>
              <a:rPr lang="it-IT" dirty="0"/>
              <a:t>. </a:t>
            </a:r>
          </a:p>
          <a:p>
            <a:r>
              <a:rPr lang="it-IT" dirty="0"/>
              <a:t>Si è visto inoltre che applicando la feature </a:t>
            </a:r>
            <a:r>
              <a:rPr lang="it-IT" dirty="0" err="1"/>
              <a:t>selection</a:t>
            </a:r>
            <a:r>
              <a:rPr lang="it-IT" dirty="0"/>
              <a:t> non si vanno a peggiorare le metriche della predizione, quindi applicandola si vanno a migliorare le prestazioni. </a:t>
            </a:r>
          </a:p>
          <a:p>
            <a:r>
              <a:rPr lang="it-IT" dirty="0"/>
              <a:t>L’utilizzo di SMOTE come tecnica di balancing migliora F1, quindi la stima fatta da SMOTE non va a degradare la predizione.</a:t>
            </a:r>
          </a:p>
          <a:p>
            <a:endParaRPr lang="it-IT" dirty="0"/>
          </a:p>
        </p:txBody>
      </p:sp>
      <p:sp>
        <p:nvSpPr>
          <p:cNvPr id="4" name="Segnaposto numero diapositiva 3">
            <a:extLst>
              <a:ext uri="{FF2B5EF4-FFF2-40B4-BE49-F238E27FC236}">
                <a16:creationId xmlns:a16="http://schemas.microsoft.com/office/drawing/2014/main" id="{5AEDDBCB-6A62-4EBF-B22F-3E9B8A9254B7}"/>
              </a:ext>
            </a:extLst>
          </p:cNvPr>
          <p:cNvSpPr>
            <a:spLocks noGrp="1"/>
          </p:cNvSpPr>
          <p:nvPr>
            <p:ph type="sldNum" sz="quarter" idx="12"/>
          </p:nvPr>
        </p:nvSpPr>
        <p:spPr/>
        <p:txBody>
          <a:bodyPr/>
          <a:lstStyle/>
          <a:p>
            <a:fld id="{A7443285-ACF3-44F9-91B0-E64FC793A66C}" type="slidenum">
              <a:rPr lang="it-IT" smtClean="0"/>
              <a:t>24</a:t>
            </a:fld>
            <a:endParaRPr lang="it-IT" dirty="0"/>
          </a:p>
        </p:txBody>
      </p:sp>
    </p:spTree>
    <p:extLst>
      <p:ext uri="{BB962C8B-B14F-4D97-AF65-F5344CB8AC3E}">
        <p14:creationId xmlns:p14="http://schemas.microsoft.com/office/powerpoint/2010/main" val="2054658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26E929-D234-4865-8A19-98BA1742232B}"/>
              </a:ext>
            </a:extLst>
          </p:cNvPr>
          <p:cNvSpPr>
            <a:spLocks noGrp="1"/>
          </p:cNvSpPr>
          <p:nvPr>
            <p:ph type="title"/>
          </p:nvPr>
        </p:nvSpPr>
        <p:spPr/>
        <p:txBody>
          <a:bodyPr/>
          <a:lstStyle/>
          <a:p>
            <a:r>
              <a:rPr lang="it-IT" dirty="0"/>
              <a:t>Link</a:t>
            </a:r>
          </a:p>
        </p:txBody>
      </p:sp>
      <p:sp>
        <p:nvSpPr>
          <p:cNvPr id="3" name="Segnaposto contenuto 2">
            <a:extLst>
              <a:ext uri="{FF2B5EF4-FFF2-40B4-BE49-F238E27FC236}">
                <a16:creationId xmlns:a16="http://schemas.microsoft.com/office/drawing/2014/main" id="{EC35C42C-7F73-43DF-8170-B631A31CEB79}"/>
              </a:ext>
            </a:extLst>
          </p:cNvPr>
          <p:cNvSpPr>
            <a:spLocks noGrp="1"/>
          </p:cNvSpPr>
          <p:nvPr>
            <p:ph idx="1"/>
          </p:nvPr>
        </p:nvSpPr>
        <p:spPr/>
        <p:txBody>
          <a:bodyPr/>
          <a:lstStyle/>
          <a:p>
            <a:r>
              <a:rPr lang="it-IT" dirty="0">
                <a:hlinkClick r:id="rId2"/>
              </a:rPr>
              <a:t>https://sonarcloud.io/dashboard?id=ferra-rally_Deliverable2</a:t>
            </a:r>
            <a:endParaRPr lang="it-IT" dirty="0"/>
          </a:p>
          <a:p>
            <a:r>
              <a:rPr lang="it-IT" dirty="0">
                <a:hlinkClick r:id="rId3"/>
              </a:rPr>
              <a:t>https://github.com/ferra-rally/Deliverable2</a:t>
            </a:r>
            <a:endParaRPr lang="it-IT" dirty="0"/>
          </a:p>
          <a:p>
            <a:endParaRPr lang="it-IT" dirty="0"/>
          </a:p>
        </p:txBody>
      </p:sp>
      <p:sp>
        <p:nvSpPr>
          <p:cNvPr id="4" name="Segnaposto numero diapositiva 3">
            <a:extLst>
              <a:ext uri="{FF2B5EF4-FFF2-40B4-BE49-F238E27FC236}">
                <a16:creationId xmlns:a16="http://schemas.microsoft.com/office/drawing/2014/main" id="{B0341B84-FB6C-40EC-899F-369B3BF57D9D}"/>
              </a:ext>
            </a:extLst>
          </p:cNvPr>
          <p:cNvSpPr>
            <a:spLocks noGrp="1"/>
          </p:cNvSpPr>
          <p:nvPr>
            <p:ph type="sldNum" sz="quarter" idx="12"/>
          </p:nvPr>
        </p:nvSpPr>
        <p:spPr/>
        <p:txBody>
          <a:bodyPr/>
          <a:lstStyle/>
          <a:p>
            <a:fld id="{A7443285-ACF3-44F9-91B0-E64FC793A66C}" type="slidenum">
              <a:rPr lang="it-IT" smtClean="0"/>
              <a:t>25</a:t>
            </a:fld>
            <a:endParaRPr lang="it-IT" dirty="0"/>
          </a:p>
        </p:txBody>
      </p:sp>
    </p:spTree>
    <p:extLst>
      <p:ext uri="{BB962C8B-B14F-4D97-AF65-F5344CB8AC3E}">
        <p14:creationId xmlns:p14="http://schemas.microsoft.com/office/powerpoint/2010/main" val="277623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A5C2C2-7461-4F83-9360-15F41281C322}"/>
              </a:ext>
            </a:extLst>
          </p:cNvPr>
          <p:cNvSpPr>
            <a:spLocks noGrp="1"/>
          </p:cNvSpPr>
          <p:nvPr>
            <p:ph type="title"/>
          </p:nvPr>
        </p:nvSpPr>
        <p:spPr/>
        <p:txBody>
          <a:bodyPr/>
          <a:lstStyle/>
          <a:p>
            <a:r>
              <a:rPr lang="en-US" dirty="0" err="1"/>
              <a:t>Introduzione</a:t>
            </a:r>
            <a:endParaRPr lang="it-IT" dirty="0"/>
          </a:p>
        </p:txBody>
      </p:sp>
      <p:sp>
        <p:nvSpPr>
          <p:cNvPr id="3" name="Segnaposto contenuto 2">
            <a:extLst>
              <a:ext uri="{FF2B5EF4-FFF2-40B4-BE49-F238E27FC236}">
                <a16:creationId xmlns:a16="http://schemas.microsoft.com/office/drawing/2014/main" id="{087FDF62-F1DF-40CB-ACE0-5A4C6018E19B}"/>
              </a:ext>
            </a:extLst>
          </p:cNvPr>
          <p:cNvSpPr>
            <a:spLocks noGrp="1"/>
          </p:cNvSpPr>
          <p:nvPr>
            <p:ph idx="1"/>
          </p:nvPr>
        </p:nvSpPr>
        <p:spPr/>
        <p:txBody>
          <a:bodyPr/>
          <a:lstStyle/>
          <a:p>
            <a:pPr marL="0" indent="0">
              <a:buNone/>
            </a:pPr>
            <a:r>
              <a:rPr lang="it-IT" dirty="0"/>
              <a:t>Questo progetto consiste nello studio di vari classificatori, tecniche di feature selection e sampling per la misurazione dell’accuratezza di modelli predittivi per localizzazione di bug nel codice di progetti Open-source.</a:t>
            </a:r>
          </a:p>
          <a:p>
            <a:pPr marL="0" indent="0">
              <a:buNone/>
            </a:pPr>
            <a:r>
              <a:rPr lang="it-IT" dirty="0"/>
              <a:t>I progetti considerati per questo studio sono:</a:t>
            </a:r>
          </a:p>
          <a:p>
            <a:pPr>
              <a:buFont typeface="Arial" panose="020B0604020202020204" pitchFamily="34" charset="0"/>
              <a:buChar char="•"/>
            </a:pPr>
            <a:r>
              <a:rPr lang="it-IT" dirty="0"/>
              <a:t>Apache Avro</a:t>
            </a:r>
          </a:p>
          <a:p>
            <a:pPr>
              <a:buFont typeface="Arial" panose="020B0604020202020204" pitchFamily="34" charset="0"/>
              <a:buChar char="•"/>
            </a:pPr>
            <a:r>
              <a:rPr lang="it-IT" dirty="0"/>
              <a:t>Apache Bookkeeper</a:t>
            </a:r>
          </a:p>
          <a:p>
            <a:pPr marL="0" indent="0">
              <a:buNone/>
            </a:pPr>
            <a:r>
              <a:rPr lang="it-IT" dirty="0"/>
              <a:t>Un Sistema predittivo per la localizzazione di bug all’interno di una applicazione permetterebbe di concentrare lo sforzo dei test nelle classi che hanno una probabilità più alta di contenere un bug.</a:t>
            </a:r>
          </a:p>
        </p:txBody>
      </p:sp>
      <p:sp>
        <p:nvSpPr>
          <p:cNvPr id="4" name="Segnaposto numero diapositiva 3">
            <a:extLst>
              <a:ext uri="{FF2B5EF4-FFF2-40B4-BE49-F238E27FC236}">
                <a16:creationId xmlns:a16="http://schemas.microsoft.com/office/drawing/2014/main" id="{09BC488C-5135-4AE2-8B99-706D68EECAD8}"/>
              </a:ext>
            </a:extLst>
          </p:cNvPr>
          <p:cNvSpPr>
            <a:spLocks noGrp="1"/>
          </p:cNvSpPr>
          <p:nvPr>
            <p:ph type="sldNum" sz="quarter" idx="12"/>
          </p:nvPr>
        </p:nvSpPr>
        <p:spPr/>
        <p:txBody>
          <a:bodyPr/>
          <a:lstStyle/>
          <a:p>
            <a:fld id="{A7443285-ACF3-44F9-91B0-E64FC793A66C}" type="slidenum">
              <a:rPr lang="it-IT" smtClean="0"/>
              <a:t>3</a:t>
            </a:fld>
            <a:endParaRPr lang="it-IT"/>
          </a:p>
        </p:txBody>
      </p:sp>
    </p:spTree>
    <p:extLst>
      <p:ext uri="{BB962C8B-B14F-4D97-AF65-F5344CB8AC3E}">
        <p14:creationId xmlns:p14="http://schemas.microsoft.com/office/powerpoint/2010/main" val="326446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A5C2C2-7461-4F83-9360-15F41281C322}"/>
              </a:ext>
            </a:extLst>
          </p:cNvPr>
          <p:cNvSpPr>
            <a:spLocks noGrp="1"/>
          </p:cNvSpPr>
          <p:nvPr>
            <p:ph type="title"/>
          </p:nvPr>
        </p:nvSpPr>
        <p:spPr/>
        <p:txBody>
          <a:bodyPr/>
          <a:lstStyle/>
          <a:p>
            <a:r>
              <a:rPr lang="it-IT" dirty="0"/>
              <a:t>Progettazione</a:t>
            </a:r>
          </a:p>
        </p:txBody>
      </p:sp>
      <p:sp>
        <p:nvSpPr>
          <p:cNvPr id="3" name="Segnaposto contenuto 2">
            <a:extLst>
              <a:ext uri="{FF2B5EF4-FFF2-40B4-BE49-F238E27FC236}">
                <a16:creationId xmlns:a16="http://schemas.microsoft.com/office/drawing/2014/main" id="{087FDF62-F1DF-40CB-ACE0-5A4C6018E19B}"/>
              </a:ext>
            </a:extLst>
          </p:cNvPr>
          <p:cNvSpPr>
            <a:spLocks noGrp="1"/>
          </p:cNvSpPr>
          <p:nvPr>
            <p:ph idx="1"/>
          </p:nvPr>
        </p:nvSpPr>
        <p:spPr/>
        <p:txBody>
          <a:bodyPr/>
          <a:lstStyle/>
          <a:p>
            <a:pPr marL="0" indent="0">
              <a:buNone/>
            </a:pPr>
            <a:r>
              <a:rPr lang="it-IT" dirty="0"/>
              <a:t>La prima fase di questo Progetto è stata quella della raccolta dati e misurazione. I dati di nostro interesse sono relativi ai bug ed ad alcune metriche delle classi(come LOC e </a:t>
            </a:r>
            <a:r>
              <a:rPr lang="it-IT" dirty="0" err="1"/>
              <a:t>churn</a:t>
            </a:r>
            <a:r>
              <a:rPr lang="it-IT" dirty="0"/>
              <a:t>).</a:t>
            </a:r>
          </a:p>
          <a:p>
            <a:pPr marL="0" indent="0">
              <a:buNone/>
            </a:pPr>
            <a:r>
              <a:rPr lang="it-IT" dirty="0"/>
              <a:t>Per la raccolta dei dati relative ai bug si è fatto uso </a:t>
            </a:r>
            <a:r>
              <a:rPr lang="it-IT" dirty="0" err="1"/>
              <a:t>dell’api</a:t>
            </a:r>
            <a:r>
              <a:rPr lang="it-IT" dirty="0"/>
              <a:t> di JIRA e dei dati derivati dai commit dei progetti.</a:t>
            </a:r>
          </a:p>
          <a:p>
            <a:pPr marL="0" indent="0">
              <a:buNone/>
            </a:pPr>
            <a:r>
              <a:rPr lang="it-IT" dirty="0"/>
              <a:t>Si è utilizzata sia la libreria </a:t>
            </a:r>
            <a:r>
              <a:rPr lang="it-IT" dirty="0" err="1"/>
              <a:t>Jgit</a:t>
            </a:r>
            <a:r>
              <a:rPr lang="it-IT" dirty="0"/>
              <a:t> (per scaricare una versione locale della repository) che </a:t>
            </a:r>
            <a:r>
              <a:rPr lang="it-IT" dirty="0" err="1"/>
              <a:t>git</a:t>
            </a:r>
            <a:r>
              <a:rPr lang="it-IT" dirty="0"/>
              <a:t> da linea di comando.</a:t>
            </a:r>
          </a:p>
        </p:txBody>
      </p:sp>
      <p:sp>
        <p:nvSpPr>
          <p:cNvPr id="4" name="Segnaposto numero diapositiva 3">
            <a:extLst>
              <a:ext uri="{FF2B5EF4-FFF2-40B4-BE49-F238E27FC236}">
                <a16:creationId xmlns:a16="http://schemas.microsoft.com/office/drawing/2014/main" id="{09BC488C-5135-4AE2-8B99-706D68EECAD8}"/>
              </a:ext>
            </a:extLst>
          </p:cNvPr>
          <p:cNvSpPr>
            <a:spLocks noGrp="1"/>
          </p:cNvSpPr>
          <p:nvPr>
            <p:ph type="sldNum" sz="quarter" idx="12"/>
          </p:nvPr>
        </p:nvSpPr>
        <p:spPr/>
        <p:txBody>
          <a:bodyPr/>
          <a:lstStyle/>
          <a:p>
            <a:fld id="{A7443285-ACF3-44F9-91B0-E64FC793A66C}" type="slidenum">
              <a:rPr lang="it-IT" smtClean="0"/>
              <a:t>4</a:t>
            </a:fld>
            <a:endParaRPr lang="it-IT"/>
          </a:p>
        </p:txBody>
      </p:sp>
    </p:spTree>
    <p:extLst>
      <p:ext uri="{BB962C8B-B14F-4D97-AF65-F5344CB8AC3E}">
        <p14:creationId xmlns:p14="http://schemas.microsoft.com/office/powerpoint/2010/main" val="14814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A5C2C2-7461-4F83-9360-15F41281C322}"/>
              </a:ext>
            </a:extLst>
          </p:cNvPr>
          <p:cNvSpPr>
            <a:spLocks noGrp="1"/>
          </p:cNvSpPr>
          <p:nvPr>
            <p:ph type="title"/>
          </p:nvPr>
        </p:nvSpPr>
        <p:spPr/>
        <p:txBody>
          <a:bodyPr/>
          <a:lstStyle/>
          <a:p>
            <a:r>
              <a:rPr lang="en-US" dirty="0"/>
              <a:t>JIRA</a:t>
            </a:r>
            <a:endParaRPr lang="it-IT" dirty="0"/>
          </a:p>
        </p:txBody>
      </p:sp>
      <p:sp>
        <p:nvSpPr>
          <p:cNvPr id="3" name="Segnaposto contenuto 2">
            <a:extLst>
              <a:ext uri="{FF2B5EF4-FFF2-40B4-BE49-F238E27FC236}">
                <a16:creationId xmlns:a16="http://schemas.microsoft.com/office/drawing/2014/main" id="{087FDF62-F1DF-40CB-ACE0-5A4C6018E19B}"/>
              </a:ext>
            </a:extLst>
          </p:cNvPr>
          <p:cNvSpPr>
            <a:spLocks noGrp="1"/>
          </p:cNvSpPr>
          <p:nvPr>
            <p:ph idx="1"/>
          </p:nvPr>
        </p:nvSpPr>
        <p:spPr/>
        <p:txBody>
          <a:bodyPr>
            <a:normAutofit lnSpcReduction="10000"/>
          </a:bodyPr>
          <a:lstStyle/>
          <a:p>
            <a:pPr marL="0" indent="0">
              <a:buNone/>
            </a:pPr>
            <a:r>
              <a:rPr lang="it-IT" dirty="0"/>
              <a:t>Entrambi i progetti considerati fanno uso di JIRA per la gestione dei ticket. Questi ticket possono avere diverse labels. Nel nostro caso sono di maggiore interesse i ticket relativi a bug. Utilizzando l’api offerta da JIRA è possibile ottenere diverse informazioni sui bug.</a:t>
            </a:r>
          </a:p>
          <a:p>
            <a:pPr>
              <a:buFont typeface="Arial" panose="020B0604020202020204" pitchFamily="34" charset="0"/>
              <a:buChar char="•"/>
            </a:pPr>
            <a:r>
              <a:rPr lang="it-IT" dirty="0"/>
              <a:t> Opening Date</a:t>
            </a:r>
          </a:p>
          <a:p>
            <a:pPr>
              <a:buFont typeface="Arial" panose="020B0604020202020204" pitchFamily="34" charset="0"/>
              <a:buChar char="•"/>
            </a:pPr>
            <a:r>
              <a:rPr lang="it-IT" dirty="0"/>
              <a:t> Opening Version (OV)</a:t>
            </a:r>
          </a:p>
          <a:p>
            <a:pPr>
              <a:buFont typeface="Arial" panose="020B0604020202020204" pitchFamily="34" charset="0"/>
              <a:buChar char="•"/>
            </a:pPr>
            <a:r>
              <a:rPr lang="it-IT" dirty="0"/>
              <a:t> Fix date</a:t>
            </a:r>
          </a:p>
          <a:p>
            <a:pPr>
              <a:buFont typeface="Arial" panose="020B0604020202020204" pitchFamily="34" charset="0"/>
              <a:buChar char="•"/>
            </a:pPr>
            <a:r>
              <a:rPr lang="it-IT" dirty="0"/>
              <a:t> Fix Version (FV)</a:t>
            </a:r>
          </a:p>
          <a:p>
            <a:pPr>
              <a:buFont typeface="Arial" panose="020B0604020202020204" pitchFamily="34" charset="0"/>
              <a:buChar char="•"/>
            </a:pPr>
            <a:r>
              <a:rPr lang="it-IT" dirty="0"/>
              <a:t> </a:t>
            </a:r>
            <a:r>
              <a:rPr lang="it-IT" dirty="0" err="1"/>
              <a:t>Affected</a:t>
            </a:r>
            <a:r>
              <a:rPr lang="it-IT" dirty="0"/>
              <a:t> Version(AV)</a:t>
            </a:r>
          </a:p>
          <a:p>
            <a:pPr marL="0" indent="0">
              <a:buNone/>
            </a:pPr>
            <a:r>
              <a:rPr lang="it-IT" dirty="0"/>
              <a:t>Tuttavia non sempre questi dati sono affidabili, per questo si è cercato di ricavare più dati possibili dai </a:t>
            </a:r>
            <a:r>
              <a:rPr lang="it-IT" dirty="0" err="1"/>
              <a:t>commit</a:t>
            </a:r>
            <a:r>
              <a:rPr lang="it-IT" dirty="0"/>
              <a:t> e non dai campi di JIRA. L’unico campo non derivabile dai </a:t>
            </a:r>
            <a:r>
              <a:rPr lang="it-IT" dirty="0" err="1"/>
              <a:t>commit</a:t>
            </a:r>
            <a:r>
              <a:rPr lang="it-IT" dirty="0"/>
              <a:t> è quello relativo a l’opening date del ticket.</a:t>
            </a:r>
          </a:p>
          <a:p>
            <a:endParaRPr lang="it-IT" dirty="0"/>
          </a:p>
        </p:txBody>
      </p:sp>
      <p:sp>
        <p:nvSpPr>
          <p:cNvPr id="4" name="Segnaposto numero diapositiva 3">
            <a:extLst>
              <a:ext uri="{FF2B5EF4-FFF2-40B4-BE49-F238E27FC236}">
                <a16:creationId xmlns:a16="http://schemas.microsoft.com/office/drawing/2014/main" id="{09BC488C-5135-4AE2-8B99-706D68EECAD8}"/>
              </a:ext>
            </a:extLst>
          </p:cNvPr>
          <p:cNvSpPr>
            <a:spLocks noGrp="1"/>
          </p:cNvSpPr>
          <p:nvPr>
            <p:ph type="sldNum" sz="quarter" idx="12"/>
          </p:nvPr>
        </p:nvSpPr>
        <p:spPr/>
        <p:txBody>
          <a:bodyPr/>
          <a:lstStyle/>
          <a:p>
            <a:fld id="{A7443285-ACF3-44F9-91B0-E64FC793A66C}" type="slidenum">
              <a:rPr lang="it-IT" smtClean="0"/>
              <a:t>5</a:t>
            </a:fld>
            <a:endParaRPr lang="it-IT" dirty="0"/>
          </a:p>
        </p:txBody>
      </p:sp>
    </p:spTree>
    <p:extLst>
      <p:ext uri="{BB962C8B-B14F-4D97-AF65-F5344CB8AC3E}">
        <p14:creationId xmlns:p14="http://schemas.microsoft.com/office/powerpoint/2010/main" val="241802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C446EA-7AFA-4388-B0BB-6F4C33D43A2C}"/>
              </a:ext>
            </a:extLst>
          </p:cNvPr>
          <p:cNvSpPr>
            <a:spLocks noGrp="1"/>
          </p:cNvSpPr>
          <p:nvPr>
            <p:ph type="title"/>
          </p:nvPr>
        </p:nvSpPr>
        <p:spPr/>
        <p:txBody>
          <a:bodyPr/>
          <a:lstStyle/>
          <a:p>
            <a:r>
              <a:rPr lang="it-IT" dirty="0"/>
              <a:t>Release</a:t>
            </a:r>
          </a:p>
        </p:txBody>
      </p:sp>
      <p:sp>
        <p:nvSpPr>
          <p:cNvPr id="3" name="Segnaposto contenuto 2">
            <a:extLst>
              <a:ext uri="{FF2B5EF4-FFF2-40B4-BE49-F238E27FC236}">
                <a16:creationId xmlns:a16="http://schemas.microsoft.com/office/drawing/2014/main" id="{4D6CFCCA-F7FD-4F51-AEA0-BE03D0EAD10E}"/>
              </a:ext>
            </a:extLst>
          </p:cNvPr>
          <p:cNvSpPr>
            <a:spLocks noGrp="1"/>
          </p:cNvSpPr>
          <p:nvPr>
            <p:ph idx="1"/>
          </p:nvPr>
        </p:nvSpPr>
        <p:spPr/>
        <p:txBody>
          <a:bodyPr/>
          <a:lstStyle/>
          <a:p>
            <a:pPr marL="0" indent="0">
              <a:buNone/>
            </a:pPr>
            <a:r>
              <a:rPr lang="it-IT" dirty="0"/>
              <a:t>Utilizzando l’api di JIRA si sono ottenute le varie release dei due progetti. Di queste release però è necessario considerarne solamente la metà, per il problema dello </a:t>
            </a:r>
            <a:r>
              <a:rPr lang="it-IT" dirty="0" err="1"/>
              <a:t>snoring</a:t>
            </a:r>
            <a:r>
              <a:rPr lang="it-IT" dirty="0"/>
              <a:t>, nella scelta del classificatore adatto. </a:t>
            </a:r>
          </a:p>
          <a:p>
            <a:pPr marL="0" indent="0">
              <a:buNone/>
            </a:pPr>
            <a:r>
              <a:rPr lang="it-IT" dirty="0"/>
              <a:t>Per ogni release si è poi cercata la lista dei file presenti tramite </a:t>
            </a:r>
            <a:r>
              <a:rPr lang="it-IT" dirty="0" err="1"/>
              <a:t>git</a:t>
            </a:r>
            <a:r>
              <a:rPr lang="it-IT" dirty="0"/>
              <a:t>.</a:t>
            </a:r>
          </a:p>
          <a:p>
            <a:pPr marL="0" indent="0">
              <a:buNone/>
            </a:pPr>
            <a:r>
              <a:rPr lang="it-IT" dirty="0"/>
              <a:t>Utilizzando il comando </a:t>
            </a:r>
            <a:r>
              <a:rPr lang="it-IT" dirty="0" err="1"/>
              <a:t>git</a:t>
            </a:r>
            <a:r>
              <a:rPr lang="it-IT" dirty="0"/>
              <a:t> </a:t>
            </a:r>
            <a:r>
              <a:rPr lang="it-IT" dirty="0" err="1"/>
              <a:t>ls-tree</a:t>
            </a:r>
            <a:r>
              <a:rPr lang="it-IT" dirty="0"/>
              <a:t> si ottengono tutti i file per una determinata release dei progetti.</a:t>
            </a:r>
          </a:p>
        </p:txBody>
      </p:sp>
      <p:sp>
        <p:nvSpPr>
          <p:cNvPr id="4" name="Segnaposto numero diapositiva 3">
            <a:extLst>
              <a:ext uri="{FF2B5EF4-FFF2-40B4-BE49-F238E27FC236}">
                <a16:creationId xmlns:a16="http://schemas.microsoft.com/office/drawing/2014/main" id="{804AC6EF-F8DE-4D72-BAF2-32632CB96EF6}"/>
              </a:ext>
            </a:extLst>
          </p:cNvPr>
          <p:cNvSpPr>
            <a:spLocks noGrp="1"/>
          </p:cNvSpPr>
          <p:nvPr>
            <p:ph type="sldNum" sz="quarter" idx="12"/>
          </p:nvPr>
        </p:nvSpPr>
        <p:spPr/>
        <p:txBody>
          <a:bodyPr/>
          <a:lstStyle/>
          <a:p>
            <a:fld id="{A7443285-ACF3-44F9-91B0-E64FC793A66C}" type="slidenum">
              <a:rPr lang="it-IT" smtClean="0"/>
              <a:t>6</a:t>
            </a:fld>
            <a:endParaRPr lang="it-IT" dirty="0"/>
          </a:p>
        </p:txBody>
      </p:sp>
    </p:spTree>
    <p:extLst>
      <p:ext uri="{BB962C8B-B14F-4D97-AF65-F5344CB8AC3E}">
        <p14:creationId xmlns:p14="http://schemas.microsoft.com/office/powerpoint/2010/main" val="183138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6EE744-D54F-4C01-9131-DFBC55BD76A8}"/>
              </a:ext>
            </a:extLst>
          </p:cNvPr>
          <p:cNvSpPr>
            <a:spLocks noGrp="1"/>
          </p:cNvSpPr>
          <p:nvPr>
            <p:ph type="title"/>
          </p:nvPr>
        </p:nvSpPr>
        <p:spPr/>
        <p:txBody>
          <a:bodyPr/>
          <a:lstStyle/>
          <a:p>
            <a:r>
              <a:rPr lang="en-US" dirty="0"/>
              <a:t>Commit</a:t>
            </a:r>
            <a:endParaRPr lang="it-IT" dirty="0"/>
          </a:p>
        </p:txBody>
      </p:sp>
      <p:sp>
        <p:nvSpPr>
          <p:cNvPr id="3" name="Segnaposto contenuto 2">
            <a:extLst>
              <a:ext uri="{FF2B5EF4-FFF2-40B4-BE49-F238E27FC236}">
                <a16:creationId xmlns:a16="http://schemas.microsoft.com/office/drawing/2014/main" id="{9822ECB1-A951-4C98-8C6C-4F334D8793F6}"/>
              </a:ext>
            </a:extLst>
          </p:cNvPr>
          <p:cNvSpPr>
            <a:spLocks noGrp="1"/>
          </p:cNvSpPr>
          <p:nvPr>
            <p:ph idx="1"/>
          </p:nvPr>
        </p:nvSpPr>
        <p:spPr/>
        <p:txBody>
          <a:bodyPr/>
          <a:lstStyle/>
          <a:p>
            <a:pPr marL="0" indent="0">
              <a:buNone/>
            </a:pPr>
            <a:r>
              <a:rPr lang="it-IT" dirty="0"/>
              <a:t>Tramite l’utilizzo del comando </a:t>
            </a:r>
            <a:r>
              <a:rPr lang="it-IT" dirty="0" err="1"/>
              <a:t>git</a:t>
            </a:r>
            <a:r>
              <a:rPr lang="it-IT" dirty="0"/>
              <a:t> sulla shell è stato possibile ottenere dati relativi ai commit dei progetti. Utilizzando una formattazione del log è stato possibile ottenere messaggio del commit, da cui è possibile ottenere l’id del ticket relativo, file modificati, data di commit ed autore. </a:t>
            </a:r>
          </a:p>
          <a:p>
            <a:pPr marL="0" indent="0">
              <a:buNone/>
            </a:pPr>
            <a:r>
              <a:rPr lang="it-IT" dirty="0"/>
              <a:t>Una volta ottenuti i dati relativi ai commit si sono uniti con i dati provenienti da JIRA utilizzando l’id del ticket. Per ottenere l’id del ticket è stata utilizzata una espressione regolare che prende il ticket dal messaggio (questa espressione regolare tuttavia può non catturare eventuali errori di battitura all’interno del messaggio), ad ogni ticket quindi è stato assegnato uno o più commit.</a:t>
            </a:r>
          </a:p>
          <a:p>
            <a:pPr marL="0" indent="0">
              <a:buNone/>
            </a:pPr>
            <a:r>
              <a:rPr lang="it-IT" dirty="0"/>
              <a:t>Ogni commit viene assegnato ad una release in base alla sua data. Il commit viene assegnato alla </a:t>
            </a:r>
            <a:r>
              <a:rPr lang="it-IT" dirty="0" err="1"/>
              <a:t>prim</a:t>
            </a:r>
            <a:r>
              <a:rPr lang="it-IT" dirty="0"/>
              <a:t> release con la data maggiore di quella di commit.</a:t>
            </a:r>
          </a:p>
          <a:p>
            <a:pPr marL="0" indent="0">
              <a:buNone/>
            </a:pPr>
            <a:endParaRPr lang="it-IT" dirty="0"/>
          </a:p>
        </p:txBody>
      </p:sp>
      <p:sp>
        <p:nvSpPr>
          <p:cNvPr id="4" name="Segnaposto numero diapositiva 3">
            <a:extLst>
              <a:ext uri="{FF2B5EF4-FFF2-40B4-BE49-F238E27FC236}">
                <a16:creationId xmlns:a16="http://schemas.microsoft.com/office/drawing/2014/main" id="{6ACAB3F4-694F-48EF-8556-64EA3E991518}"/>
              </a:ext>
            </a:extLst>
          </p:cNvPr>
          <p:cNvSpPr>
            <a:spLocks noGrp="1"/>
          </p:cNvSpPr>
          <p:nvPr>
            <p:ph type="sldNum" sz="quarter" idx="12"/>
          </p:nvPr>
        </p:nvSpPr>
        <p:spPr/>
        <p:txBody>
          <a:bodyPr/>
          <a:lstStyle/>
          <a:p>
            <a:fld id="{A7443285-ACF3-44F9-91B0-E64FC793A66C}" type="slidenum">
              <a:rPr lang="it-IT" smtClean="0"/>
              <a:t>7</a:t>
            </a:fld>
            <a:endParaRPr lang="it-IT" dirty="0"/>
          </a:p>
        </p:txBody>
      </p:sp>
    </p:spTree>
    <p:extLst>
      <p:ext uri="{BB962C8B-B14F-4D97-AF65-F5344CB8AC3E}">
        <p14:creationId xmlns:p14="http://schemas.microsoft.com/office/powerpoint/2010/main" val="601103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DDE7F0-55F0-4EF4-9FF7-A5BFFD4A97AD}"/>
              </a:ext>
            </a:extLst>
          </p:cNvPr>
          <p:cNvSpPr>
            <a:spLocks noGrp="1"/>
          </p:cNvSpPr>
          <p:nvPr>
            <p:ph type="title"/>
          </p:nvPr>
        </p:nvSpPr>
        <p:spPr/>
        <p:txBody>
          <a:bodyPr/>
          <a:lstStyle/>
          <a:p>
            <a:r>
              <a:rPr lang="en-US" dirty="0"/>
              <a:t>Ticket</a:t>
            </a:r>
            <a:endParaRPr lang="it-IT" dirty="0"/>
          </a:p>
        </p:txBody>
      </p:sp>
      <p:sp>
        <p:nvSpPr>
          <p:cNvPr id="3" name="Segnaposto contenuto 2">
            <a:extLst>
              <a:ext uri="{FF2B5EF4-FFF2-40B4-BE49-F238E27FC236}">
                <a16:creationId xmlns:a16="http://schemas.microsoft.com/office/drawing/2014/main" id="{C84A8166-4C1A-4162-AEC8-45B66AEE14E2}"/>
              </a:ext>
            </a:extLst>
          </p:cNvPr>
          <p:cNvSpPr>
            <a:spLocks noGrp="1"/>
          </p:cNvSpPr>
          <p:nvPr>
            <p:ph idx="1"/>
          </p:nvPr>
        </p:nvSpPr>
        <p:spPr/>
        <p:txBody>
          <a:bodyPr/>
          <a:lstStyle/>
          <a:p>
            <a:pPr marL="0" indent="0">
              <a:buNone/>
            </a:pPr>
            <a:r>
              <a:rPr lang="it-IT" dirty="0"/>
              <a:t>Per ogni ticket relativo ad un bug è necessario ottenere la opening </a:t>
            </a:r>
            <a:r>
              <a:rPr lang="it-IT" dirty="0" err="1"/>
              <a:t>version</a:t>
            </a:r>
            <a:r>
              <a:rPr lang="it-IT" dirty="0"/>
              <a:t>, </a:t>
            </a:r>
            <a:r>
              <a:rPr lang="it-IT" dirty="0" err="1"/>
              <a:t>inject</a:t>
            </a:r>
            <a:r>
              <a:rPr lang="it-IT" dirty="0"/>
              <a:t> </a:t>
            </a:r>
            <a:r>
              <a:rPr lang="it-IT" dirty="0" err="1"/>
              <a:t>version</a:t>
            </a:r>
            <a:r>
              <a:rPr lang="it-IT" dirty="0"/>
              <a:t> e la fix </a:t>
            </a:r>
            <a:r>
              <a:rPr lang="it-IT" dirty="0" err="1"/>
              <a:t>version</a:t>
            </a:r>
            <a:r>
              <a:rPr lang="it-IT" dirty="0"/>
              <a:t>. </a:t>
            </a:r>
          </a:p>
          <a:p>
            <a:pPr marL="0" indent="0">
              <a:buNone/>
            </a:pPr>
            <a:r>
              <a:rPr lang="it-IT" dirty="0"/>
              <a:t>La opening </a:t>
            </a:r>
            <a:r>
              <a:rPr lang="it-IT" dirty="0" err="1"/>
              <a:t>version</a:t>
            </a:r>
            <a:r>
              <a:rPr lang="it-IT" dirty="0"/>
              <a:t> viene ottenuta dalla data di apertura del ticket che viene confrontata con la data di rilascio delle release.</a:t>
            </a:r>
          </a:p>
          <a:p>
            <a:pPr marL="0" indent="0">
              <a:buNone/>
            </a:pPr>
            <a:r>
              <a:rPr lang="it-IT" dirty="0"/>
              <a:t>La fix </a:t>
            </a:r>
            <a:r>
              <a:rPr lang="it-IT" dirty="0" err="1"/>
              <a:t>version</a:t>
            </a:r>
            <a:r>
              <a:rPr lang="it-IT" dirty="0"/>
              <a:t> viene ottenuta dalla più grande data dei commit con il codice del ticket nel </a:t>
            </a:r>
            <a:r>
              <a:rPr lang="it-IT" dirty="0" err="1"/>
              <a:t>mesaggio</a:t>
            </a:r>
            <a:r>
              <a:rPr lang="it-IT" dirty="0"/>
              <a:t>, se non disponibile si utilizza la data presente su </a:t>
            </a:r>
            <a:r>
              <a:rPr lang="it-IT" dirty="0" err="1"/>
              <a:t>jira</a:t>
            </a:r>
            <a:r>
              <a:rPr lang="it-IT" dirty="0"/>
              <a:t>, se neanche questa è disponibile si andrà a cercare nei commit dei branch di mantenimento.</a:t>
            </a:r>
          </a:p>
          <a:p>
            <a:pPr marL="0" indent="0">
              <a:buNone/>
            </a:pPr>
            <a:r>
              <a:rPr lang="it-IT" dirty="0"/>
              <a:t>Per la </a:t>
            </a:r>
            <a:r>
              <a:rPr lang="it-IT" dirty="0" err="1"/>
              <a:t>inject</a:t>
            </a:r>
            <a:r>
              <a:rPr lang="it-IT" dirty="0"/>
              <a:t> </a:t>
            </a:r>
            <a:r>
              <a:rPr lang="it-IT" dirty="0" err="1"/>
              <a:t>version</a:t>
            </a:r>
            <a:r>
              <a:rPr lang="it-IT" dirty="0"/>
              <a:t> si utilizza il metodo </a:t>
            </a:r>
            <a:r>
              <a:rPr lang="it-IT" dirty="0" err="1"/>
              <a:t>incremental</a:t>
            </a:r>
            <a:r>
              <a:rPr lang="it-IT" dirty="0"/>
              <a:t> </a:t>
            </a:r>
            <a:r>
              <a:rPr lang="it-IT" dirty="0" err="1"/>
              <a:t>proportion</a:t>
            </a:r>
            <a:r>
              <a:rPr lang="it-IT" dirty="0"/>
              <a:t> andando a prendere la media della lista di </a:t>
            </a:r>
            <a:r>
              <a:rPr lang="it-IT" dirty="0" err="1"/>
              <a:t>proportion</a:t>
            </a:r>
            <a:r>
              <a:rPr lang="it-IT" dirty="0"/>
              <a:t> ottenuta da ticket precedenti dello stesso progetto.</a:t>
            </a:r>
          </a:p>
          <a:p>
            <a:pPr marL="0" indent="0">
              <a:buNone/>
            </a:pPr>
            <a:r>
              <a:rPr lang="it-IT" dirty="0"/>
              <a:t>Se è ticket è relativo ad un bug, tutti i file toccati dal </a:t>
            </a:r>
            <a:r>
              <a:rPr lang="it-IT" dirty="0" err="1"/>
              <a:t>commit</a:t>
            </a:r>
            <a:r>
              <a:rPr lang="it-IT" dirty="0"/>
              <a:t> che lo risolve sono considerare </a:t>
            </a:r>
            <a:r>
              <a:rPr lang="it-IT" dirty="0" err="1"/>
              <a:t>buggy</a:t>
            </a:r>
            <a:r>
              <a:rPr lang="it-IT" dirty="0"/>
              <a:t> a partire dalla </a:t>
            </a:r>
            <a:r>
              <a:rPr lang="it-IT" dirty="0" err="1"/>
              <a:t>inject</a:t>
            </a:r>
            <a:r>
              <a:rPr lang="it-IT" dirty="0"/>
              <a:t> </a:t>
            </a:r>
            <a:r>
              <a:rPr lang="it-IT" dirty="0" err="1"/>
              <a:t>version</a:t>
            </a:r>
            <a:r>
              <a:rPr lang="it-IT" dirty="0"/>
              <a:t> fino alla fix </a:t>
            </a:r>
            <a:r>
              <a:rPr lang="it-IT" dirty="0" err="1"/>
              <a:t>version</a:t>
            </a:r>
            <a:r>
              <a:rPr lang="it-IT" dirty="0"/>
              <a:t>.</a:t>
            </a:r>
          </a:p>
        </p:txBody>
      </p:sp>
      <p:sp>
        <p:nvSpPr>
          <p:cNvPr id="4" name="Segnaposto numero diapositiva 3">
            <a:extLst>
              <a:ext uri="{FF2B5EF4-FFF2-40B4-BE49-F238E27FC236}">
                <a16:creationId xmlns:a16="http://schemas.microsoft.com/office/drawing/2014/main" id="{CF5843B9-F04C-44C1-B600-46BD49F81A12}"/>
              </a:ext>
            </a:extLst>
          </p:cNvPr>
          <p:cNvSpPr>
            <a:spLocks noGrp="1"/>
          </p:cNvSpPr>
          <p:nvPr>
            <p:ph type="sldNum" sz="quarter" idx="12"/>
          </p:nvPr>
        </p:nvSpPr>
        <p:spPr/>
        <p:txBody>
          <a:bodyPr/>
          <a:lstStyle/>
          <a:p>
            <a:fld id="{A7443285-ACF3-44F9-91B0-E64FC793A66C}" type="slidenum">
              <a:rPr lang="it-IT" smtClean="0"/>
              <a:t>8</a:t>
            </a:fld>
            <a:endParaRPr lang="it-IT" dirty="0"/>
          </a:p>
        </p:txBody>
      </p:sp>
    </p:spTree>
    <p:extLst>
      <p:ext uri="{BB962C8B-B14F-4D97-AF65-F5344CB8AC3E}">
        <p14:creationId xmlns:p14="http://schemas.microsoft.com/office/powerpoint/2010/main" val="93131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E737435-4F39-4F28-A2C4-B2E3130D17CA}"/>
              </a:ext>
            </a:extLst>
          </p:cNvPr>
          <p:cNvSpPr>
            <a:spLocks noGrp="1"/>
          </p:cNvSpPr>
          <p:nvPr>
            <p:ph type="title"/>
          </p:nvPr>
        </p:nvSpPr>
        <p:spPr>
          <a:xfrm>
            <a:off x="6411685" y="634946"/>
            <a:ext cx="5127171" cy="1450757"/>
          </a:xfrm>
        </p:spPr>
        <p:txBody>
          <a:bodyPr>
            <a:normAutofit/>
          </a:bodyPr>
          <a:lstStyle/>
          <a:p>
            <a:r>
              <a:rPr lang="it-IT" dirty="0"/>
              <a:t>Gestione dei branch</a:t>
            </a:r>
          </a:p>
        </p:txBody>
      </p:sp>
      <p:pic>
        <p:nvPicPr>
          <p:cNvPr id="6" name="Immagine 5">
            <a:extLst>
              <a:ext uri="{FF2B5EF4-FFF2-40B4-BE49-F238E27FC236}">
                <a16:creationId xmlns:a16="http://schemas.microsoft.com/office/drawing/2014/main" id="{322B77DA-0CE2-4533-A05E-B30AC0CE3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2" y="2001476"/>
            <a:ext cx="5451627" cy="2535006"/>
          </a:xfrm>
          <a:prstGeom prst="rect">
            <a:avLst/>
          </a:prstGeom>
        </p:spPr>
      </p:pic>
      <p:cxnSp>
        <p:nvCxnSpPr>
          <p:cNvPr id="13" name="Straight Connector 12">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0EDE6A1F-F834-4E1C-A7FD-CB85C45223FB}"/>
              </a:ext>
            </a:extLst>
          </p:cNvPr>
          <p:cNvSpPr>
            <a:spLocks noGrp="1"/>
          </p:cNvSpPr>
          <p:nvPr>
            <p:ph idx="1"/>
          </p:nvPr>
        </p:nvSpPr>
        <p:spPr>
          <a:xfrm>
            <a:off x="6411684" y="2198914"/>
            <a:ext cx="5127172" cy="3670180"/>
          </a:xfrm>
        </p:spPr>
        <p:txBody>
          <a:bodyPr>
            <a:normAutofit/>
          </a:bodyPr>
          <a:lstStyle/>
          <a:p>
            <a:pPr marL="0" indent="0">
              <a:buNone/>
            </a:pPr>
            <a:r>
              <a:rPr lang="it-IT" dirty="0"/>
              <a:t>Nella fase di raccolta dati si è dovuto tenere traccia di eventuali branch dei progetti. In alcuni progetti può essere necessario mantenere una versione più vecchia del sistema, per mantenere queste versioni più vecchie si fa uso di un branch su cui si andranno a correggere eventuali bug. Per la ricerca della data di fix di un bug quindi si necessita anche cercare all’interno di questi </a:t>
            </a:r>
            <a:r>
              <a:rPr lang="it-IT" dirty="0" err="1"/>
              <a:t>branch</a:t>
            </a:r>
            <a:r>
              <a:rPr lang="it-IT" dirty="0"/>
              <a:t> in cui si mantengono versioni passate.</a:t>
            </a:r>
          </a:p>
          <a:p>
            <a:pPr marL="0" indent="0">
              <a:buNone/>
            </a:pPr>
            <a:r>
              <a:rPr lang="it-IT" dirty="0"/>
              <a:t>Un esempio è nel progetto </a:t>
            </a:r>
            <a:r>
              <a:rPr lang="it-IT" dirty="0" err="1"/>
              <a:t>avro</a:t>
            </a:r>
            <a:r>
              <a:rPr lang="it-IT" dirty="0"/>
              <a:t> in cui il branch-1.3 mantiene la versione 1.3 di </a:t>
            </a:r>
            <a:r>
              <a:rPr lang="it-IT" dirty="0" err="1"/>
              <a:t>avro</a:t>
            </a:r>
            <a:r>
              <a:rPr lang="it-IT" dirty="0"/>
              <a:t>.</a:t>
            </a:r>
          </a:p>
        </p:txBody>
      </p:sp>
      <p:sp>
        <p:nvSpPr>
          <p:cNvPr id="15" name="Rectangle 14">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egnaposto numero diapositiva 3">
            <a:extLst>
              <a:ext uri="{FF2B5EF4-FFF2-40B4-BE49-F238E27FC236}">
                <a16:creationId xmlns:a16="http://schemas.microsoft.com/office/drawing/2014/main" id="{D71F5C0E-9BE6-4D29-8D1E-525056D88DB7}"/>
              </a:ext>
            </a:extLst>
          </p:cNvPr>
          <p:cNvSpPr>
            <a:spLocks noGrp="1"/>
          </p:cNvSpPr>
          <p:nvPr>
            <p:ph type="sldNum" sz="quarter" idx="12"/>
          </p:nvPr>
        </p:nvSpPr>
        <p:spPr>
          <a:xfrm>
            <a:off x="9900458" y="6459785"/>
            <a:ext cx="1312025" cy="365125"/>
          </a:xfrm>
        </p:spPr>
        <p:txBody>
          <a:bodyPr>
            <a:normAutofit/>
          </a:bodyPr>
          <a:lstStyle/>
          <a:p>
            <a:pPr>
              <a:spcAft>
                <a:spcPts val="600"/>
              </a:spcAft>
            </a:pPr>
            <a:fld id="{A7443285-ACF3-44F9-91B0-E64FC793A66C}" type="slidenum">
              <a:rPr lang="it-IT" smtClean="0"/>
              <a:pPr>
                <a:spcAft>
                  <a:spcPts val="600"/>
                </a:spcAft>
              </a:pPr>
              <a:t>9</a:t>
            </a:fld>
            <a:endParaRPr lang="it-IT"/>
          </a:p>
        </p:txBody>
      </p:sp>
      <p:sp>
        <p:nvSpPr>
          <p:cNvPr id="21" name="CasellaDiTesto 20">
            <a:extLst>
              <a:ext uri="{FF2B5EF4-FFF2-40B4-BE49-F238E27FC236}">
                <a16:creationId xmlns:a16="http://schemas.microsoft.com/office/drawing/2014/main" id="{827FE3A0-3859-4EF1-98D1-B023D020F8F0}"/>
              </a:ext>
            </a:extLst>
          </p:cNvPr>
          <p:cNvSpPr txBox="1"/>
          <p:nvPr/>
        </p:nvSpPr>
        <p:spPr>
          <a:xfrm>
            <a:off x="1661431" y="1981009"/>
            <a:ext cx="1134836" cy="461665"/>
          </a:xfrm>
          <a:prstGeom prst="rect">
            <a:avLst/>
          </a:prstGeom>
          <a:solidFill>
            <a:schemeClr val="bg1"/>
          </a:solidFill>
        </p:spPr>
        <p:txBody>
          <a:bodyPr wrap="square" rtlCol="0">
            <a:spAutoFit/>
          </a:bodyPr>
          <a:lstStyle/>
          <a:p>
            <a:r>
              <a:rPr lang="it-IT" sz="1200" dirty="0"/>
              <a:t>Branch di mantenimento</a:t>
            </a:r>
          </a:p>
        </p:txBody>
      </p:sp>
      <p:sp>
        <p:nvSpPr>
          <p:cNvPr id="22" name="CasellaDiTesto 21">
            <a:extLst>
              <a:ext uri="{FF2B5EF4-FFF2-40B4-BE49-F238E27FC236}">
                <a16:creationId xmlns:a16="http://schemas.microsoft.com/office/drawing/2014/main" id="{B1D0A79A-2FD9-4EEC-828D-1004CC454A8D}"/>
              </a:ext>
            </a:extLst>
          </p:cNvPr>
          <p:cNvSpPr txBox="1"/>
          <p:nvPr/>
        </p:nvSpPr>
        <p:spPr>
          <a:xfrm>
            <a:off x="2192789" y="4138328"/>
            <a:ext cx="1206955" cy="461665"/>
          </a:xfrm>
          <a:prstGeom prst="rect">
            <a:avLst/>
          </a:prstGeom>
          <a:solidFill>
            <a:schemeClr val="bg1"/>
          </a:solidFill>
        </p:spPr>
        <p:txBody>
          <a:bodyPr wrap="square" rtlCol="0">
            <a:spAutoFit/>
          </a:bodyPr>
          <a:lstStyle/>
          <a:p>
            <a:r>
              <a:rPr lang="it-IT" sz="1200" dirty="0"/>
              <a:t>Merged Branch</a:t>
            </a:r>
          </a:p>
          <a:p>
            <a:endParaRPr lang="it-IT" sz="1200" dirty="0"/>
          </a:p>
        </p:txBody>
      </p:sp>
      <p:sp>
        <p:nvSpPr>
          <p:cNvPr id="5" name="CasellaDiTesto 4">
            <a:extLst>
              <a:ext uri="{FF2B5EF4-FFF2-40B4-BE49-F238E27FC236}">
                <a16:creationId xmlns:a16="http://schemas.microsoft.com/office/drawing/2014/main" id="{FB846597-A4EA-48A6-B5D1-942023228019}"/>
              </a:ext>
            </a:extLst>
          </p:cNvPr>
          <p:cNvSpPr txBox="1"/>
          <p:nvPr/>
        </p:nvSpPr>
        <p:spPr>
          <a:xfrm>
            <a:off x="2595561" y="2473451"/>
            <a:ext cx="804183" cy="246221"/>
          </a:xfrm>
          <a:prstGeom prst="rect">
            <a:avLst/>
          </a:prstGeom>
          <a:noFill/>
        </p:spPr>
        <p:txBody>
          <a:bodyPr wrap="square" rtlCol="0">
            <a:spAutoFit/>
          </a:bodyPr>
          <a:lstStyle/>
          <a:p>
            <a:r>
              <a:rPr lang="it-IT" sz="1000" dirty="0"/>
              <a:t>Branch-1.3</a:t>
            </a:r>
          </a:p>
        </p:txBody>
      </p:sp>
      <p:sp>
        <p:nvSpPr>
          <p:cNvPr id="7" name="CasellaDiTesto 6">
            <a:extLst>
              <a:ext uri="{FF2B5EF4-FFF2-40B4-BE49-F238E27FC236}">
                <a16:creationId xmlns:a16="http://schemas.microsoft.com/office/drawing/2014/main" id="{6C230A0A-B8C9-4237-B9FF-B77FD9F4F188}"/>
              </a:ext>
            </a:extLst>
          </p:cNvPr>
          <p:cNvSpPr txBox="1"/>
          <p:nvPr/>
        </p:nvSpPr>
        <p:spPr>
          <a:xfrm>
            <a:off x="2049236" y="3429000"/>
            <a:ext cx="747031" cy="261610"/>
          </a:xfrm>
          <a:prstGeom prst="rect">
            <a:avLst/>
          </a:prstGeom>
          <a:noFill/>
        </p:spPr>
        <p:txBody>
          <a:bodyPr wrap="square" rtlCol="0">
            <a:spAutoFit/>
          </a:bodyPr>
          <a:lstStyle/>
          <a:p>
            <a:r>
              <a:rPr lang="it-IT" sz="1100" dirty="0"/>
              <a:t>Master</a:t>
            </a:r>
          </a:p>
        </p:txBody>
      </p:sp>
    </p:spTree>
    <p:extLst>
      <p:ext uri="{BB962C8B-B14F-4D97-AF65-F5344CB8AC3E}">
        <p14:creationId xmlns:p14="http://schemas.microsoft.com/office/powerpoint/2010/main" val="149044044"/>
      </p:ext>
    </p:extLst>
  </p:cSld>
  <p:clrMapOvr>
    <a:masterClrMapping/>
  </p:clrMapOvr>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857</TotalTime>
  <Words>1934</Words>
  <Application>Microsoft Office PowerPoint</Application>
  <PresentationFormat>Widescreen</PresentationFormat>
  <Paragraphs>151</Paragraphs>
  <Slides>25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25</vt:i4>
      </vt:variant>
    </vt:vector>
  </HeadingPairs>
  <TitlesOfParts>
    <vt:vector size="29" baseType="lpstr">
      <vt:lpstr>Arial</vt:lpstr>
      <vt:lpstr>Calibri</vt:lpstr>
      <vt:lpstr>Calibri Light</vt:lpstr>
      <vt:lpstr>Retrospettivo</vt:lpstr>
      <vt:lpstr>Deliverable2</vt:lpstr>
      <vt:lpstr>Agenda</vt:lpstr>
      <vt:lpstr>Introduzione</vt:lpstr>
      <vt:lpstr>Progettazione</vt:lpstr>
      <vt:lpstr>JIRA</vt:lpstr>
      <vt:lpstr>Release</vt:lpstr>
      <vt:lpstr>Commit</vt:lpstr>
      <vt:lpstr>Ticket</vt:lpstr>
      <vt:lpstr>Gestione dei branch</vt:lpstr>
      <vt:lpstr>Metriche</vt:lpstr>
      <vt:lpstr>Errori di misurazione</vt:lpstr>
      <vt:lpstr>Classificatore</vt:lpstr>
      <vt:lpstr>Feature selection e sampling</vt:lpstr>
      <vt:lpstr>Risultati</vt:lpstr>
      <vt:lpstr>No Selection No Balancing</vt:lpstr>
      <vt:lpstr>Feature selection</vt:lpstr>
      <vt:lpstr>Balancing</vt:lpstr>
      <vt:lpstr>Selection e Balancing</vt:lpstr>
      <vt:lpstr>Selection e Balancing</vt:lpstr>
      <vt:lpstr>Avro</vt:lpstr>
      <vt:lpstr>Bookkeeper</vt:lpstr>
      <vt:lpstr>F1</vt:lpstr>
      <vt:lpstr>AUC</vt:lpstr>
      <vt:lpstr>Conclusioni</vt:lpstr>
      <vt:lpstr>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Deliverable2</dc:title>
  <dc:creator>Daniele Ferrarelli</dc:creator>
  <cp:lastModifiedBy>Daniele Ferrarelli</cp:lastModifiedBy>
  <cp:revision>1</cp:revision>
  <dcterms:created xsi:type="dcterms:W3CDTF">2021-06-12T09:13:41Z</dcterms:created>
  <dcterms:modified xsi:type="dcterms:W3CDTF">2021-07-12T13:05:18Z</dcterms:modified>
</cp:coreProperties>
</file>