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  <p:sldId id="262" r:id="rId5"/>
    <p:sldId id="266" r:id="rId6"/>
    <p:sldId id="280" r:id="rId7"/>
    <p:sldId id="281" r:id="rId8"/>
    <p:sldId id="283" r:id="rId9"/>
    <p:sldId id="282" r:id="rId10"/>
    <p:sldId id="284" r:id="rId11"/>
    <p:sldId id="285" r:id="rId12"/>
    <p:sldId id="265" r:id="rId13"/>
    <p:sldId id="267" r:id="rId14"/>
    <p:sldId id="271" r:id="rId15"/>
    <p:sldId id="276" r:id="rId16"/>
    <p:sldId id="275" r:id="rId17"/>
    <p:sldId id="277" r:id="rId18"/>
    <p:sldId id="268" r:id="rId19"/>
    <p:sldId id="279" r:id="rId20"/>
    <p:sldId id="269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60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2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5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5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2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14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10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9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9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9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9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E7A0-3481-4D18-880F-F4792DADE438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A682-29FD-4E76-BEF6-0D9EC9BF49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3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PROYECTO CAPSTONE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Marzo, 2022</a:t>
            </a:r>
            <a:endParaRPr lang="es-MX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507197" y="3915245"/>
            <a:ext cx="13807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Libera esfera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 flipH="1" flipV="1">
            <a:off x="7494554" y="2590501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7848364" y="2672916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Triángulo isósceles"/>
          <p:cNvSpPr/>
          <p:nvPr/>
        </p:nvSpPr>
        <p:spPr>
          <a:xfrm rot="16421059">
            <a:off x="6577885" y="2007590"/>
            <a:ext cx="254527" cy="1372457"/>
          </a:xfrm>
          <a:prstGeom prst="triangle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35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1852E-6 C -0.00642 0.00231 -0.01319 0.00138 -0.01892 0.00624 C -0.07483 0.00509 -0.06337 0.00601 -0.09427 0.00254 C -0.11128 -0.00163 -0.1309 -0.00278 -0.14809 -0.00371 C -0.17882 -0.01482 -0.21597 -0.00695 -0.24427 -0.00741 C -0.30174 -0.01089 -0.36389 0.00208 -0.41979 -0.0213 C -0.42448 -0.0257 -0.42187 -0.02246 -0.42639 -0.03149 C -0.42708 -0.03265 -0.4283 -0.03519 -0.4283 -0.03519 C -0.4316 -0.05024 -0.43073 -0.07616 -0.43681 -0.08797 C -0.43785 -0.09352 -0.43941 -0.09885 -0.44062 -0.1044 C -0.44271 -0.11343 -0.44323 -0.12292 -0.44722 -0.13079 C -0.44965 -0.14515 -0.45642 -0.15788 -0.46319 -0.16968 C -0.46354 -0.17107 -0.46337 -0.17246 -0.46406 -0.17362 C -0.46632 -0.17732 -0.46979 -0.17964 -0.4717 -0.18357 C -0.47361 -0.18727 -0.47656 -0.19352 -0.47917 -0.1963 C -0.48003 -0.19723 -0.48108 -0.197 -0.48212 -0.19746 C -0.48681 -0.20186 -0.48646 -0.2044 -0.49236 -0.20741 C -0.49479 -0.21227 -0.49722 -0.21204 -0.50087 -0.21505 C -0.50799 -0.22107 -0.51493 -0.22825 -0.52257 -0.23265 C -0.52552 -0.23427 -0.5283 -0.23565 -0.53108 -0.23774 C -0.53316 -0.23913 -0.5349 -0.24121 -0.53681 -0.24283 C -0.53767 -0.24352 -0.53958 -0.24515 -0.53958 -0.24515 C -0.55608 -0.24445 -0.56476 -0.24584 -0.5783 -0.24028 C -0.57951 -0.2389 -0.58073 -0.23751 -0.58212 -0.23635 C -0.58299 -0.23565 -0.58403 -0.23589 -0.5849 -0.23519 C -0.59132 -0.2294 -0.59757 -0.22292 -0.60382 -0.21644 C -0.60677 -0.21343 -0.60937 -0.21135 -0.61233 -0.2088 C -0.61319 -0.20788 -0.6151 -0.20626 -0.6151 -0.20626 C -0.61771 -0.20116 -0.62066 -0.19584 -0.62448 -0.19237 C -0.62587 -0.18774 -0.62899 -0.18102 -0.63212 -0.17848 C -0.63264 -0.17593 -0.63576 -0.16552 -0.63681 -0.16343 C -0.63819 -0.16065 -0.6401 -0.1588 -0.64149 -0.15602 C -0.6434 -0.14746 -0.6474 -0.14005 -0.65 -0.13195 C -0.65243 -0.12408 -0.65365 -0.11575 -0.6566 -0.10811 C -0.65764 -0.1007 -0.66007 -0.09422 -0.66128 -0.08681 C -0.66302 -0.06505 -0.66111 -0.04352 -0.66701 -0.02269 C -0.66944 -0.00533 -0.66649 -0.02732 -0.66892 0.01134 C -0.66892 0.01273 -0.66979 0.01504 -0.66979 0.01504 " pathEditMode="relative" ptsTypes="fffffffffffffffffffffffffffffffffffff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660346" y="3915245"/>
            <a:ext cx="108811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finalizado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 flipH="1" flipV="1">
            <a:off x="7494554" y="2590501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7550407" y="2452138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Rectángulo"/>
          <p:cNvSpPr/>
          <p:nvPr/>
        </p:nvSpPr>
        <p:spPr>
          <a:xfrm>
            <a:off x="4155823" y="3302205"/>
            <a:ext cx="512145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Arco"/>
          <p:cNvSpPr/>
          <p:nvPr/>
        </p:nvSpPr>
        <p:spPr>
          <a:xfrm rot="7297000">
            <a:off x="4232442" y="3213870"/>
            <a:ext cx="430371" cy="233551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16 Conector recto"/>
          <p:cNvCxnSpPr/>
          <p:nvPr/>
        </p:nvCxnSpPr>
        <p:spPr>
          <a:xfrm>
            <a:off x="4299839" y="3374213"/>
            <a:ext cx="0" cy="18002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4299839" y="3554233"/>
            <a:ext cx="19899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300279" y="3599776"/>
            <a:ext cx="0" cy="18002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4300279" y="3779796"/>
            <a:ext cx="19899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4300279" y="3632448"/>
            <a:ext cx="147348" cy="147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5 -0.00209 -0.00833 -0.01111 -0.0132 -0.01759 C -0.01858 -0.02477 -0.02327 -0.03287 -0.02934 -0.03889 C -0.03143 -0.04352 -0.03264 -0.04607 -0.03594 -0.04908 C -0.03646 -0.05023 -0.03698 -0.05162 -0.03768 -0.05278 C -0.03854 -0.05417 -0.03993 -0.05509 -0.04063 -0.05648 C -0.04445 -0.06412 -0.0375 -0.05695 -0.04445 -0.06296 C -0.04653 -0.07176 -0.05434 -0.08264 -0.05938 -0.08935 C -0.0632 -0.09468 -0.06424 -0.10046 -0.06893 -0.1044 C -0.07448 -0.11505 -0.08351 -0.12222 -0.09063 -0.13079 C -0.09827 -0.14005 -0.09306 -0.13727 -0.09913 -0.13959 C -0.10365 -0.14838 -0.11875 -0.15926 -0.12639 -0.16227 C -0.14063 -0.16088 -0.14202 -0.1588 -0.15382 -0.15347 C -0.15469 -0.15301 -0.15573 -0.15278 -0.1566 -0.15209 C -0.15764 -0.15139 -0.15833 -0.15023 -0.15938 -0.14954 C -0.16129 -0.14838 -0.16511 -0.14722 -0.16511 -0.14722 C -0.17222 -0.14074 -0.17952 -0.13241 -0.18768 -0.12824 C -0.18993 -0.12361 -0.19219 -0.12107 -0.19618 -0.11945 C -0.19948 -0.11273 -0.20347 -0.10486 -0.20764 -0.09931 C -0.21493 -0.08959 -0.20556 -0.10509 -0.2132 -0.09306 C -0.21563 -0.08912 -0.21736 -0.08426 -0.21979 -0.08056 C -0.22049 -0.0794 -0.22188 -0.07917 -0.22274 -0.07801 C -0.22674 -0.07315 -0.22934 -0.06783 -0.23299 -0.06296 C -0.2342 -0.05857 -0.2349 -0.05533 -0.23681 -0.05162 C -0.23785 -0.04722 -0.23872 -0.04398 -0.24063 -0.04028 C -0.24393 -0.0257 -0.24809 -0.01181 -0.24809 0.0037 " pathEditMode="relative" ptsTypes="fffffffffffffffffffffffff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6 C -0.01146 -0.00279 -0.00712 -0.00093 -0.01319 -0.00394 C -0.12118 -0.00302 -0.22899 -0.00279 -0.3368 0.00231 C -0.3441 0.00208 -0.38507 0.01272 -0.39618 -0.0088 C -0.39722 -0.0139 -0.39792 -0.01899 -0.39896 -0.02408 C -0.40052 -0.03866 -0.40243 -0.05302 -0.4066 -0.06667 C -0.40816 -0.07964 -0.41337 -0.0882 -0.41788 -0.09954 C -0.42396 -0.11482 -0.43229 -0.12917 -0.43958 -0.14353 C -0.44253 -0.14931 -0.44601 -0.15441 -0.44896 -0.15996 C -0.45156 -0.16482 -0.45174 -0.16783 -0.45555 -0.17107 C -0.45833 -0.17848 -0.47049 -0.19607 -0.47639 -0.2014 C -0.47934 -0.20695 -0.48246 -0.21158 -0.4868 -0.21529 C -0.48819 -0.22154 -0.49236 -0.22431 -0.49618 -0.22779 C -0.50521 -0.23635 -0.51753 -0.25255 -0.5283 -0.25672 C -0.53576 -0.26667 -0.55469 -0.26089 -0.56215 -0.26042 C -0.56753 -0.25834 -0.57049 -0.25672 -0.57535 -0.25302 C -0.57865 -0.25047 -0.58021 -0.247 -0.58385 -0.24538 C -0.58611 -0.24121 -0.58594 -0.23704 -0.58767 -0.23288 C -0.58924 -0.22917 -0.59271 -0.22501 -0.59531 -0.22269 C -0.59809 -0.21691 -0.60347 -0.20811 -0.60746 -0.20394 C -0.60937 -0.20186 -0.6151 -0.19978 -0.61701 -0.19885 C -0.61996 -0.19491 -0.62344 -0.18936 -0.62726 -0.18751 C -0.6316 -0.17871 -0.63611 -0.16991 -0.64045 -0.16112 C -0.64167 -0.15857 -0.64305 -0.15603 -0.64427 -0.15348 C -0.64496 -0.15232 -0.64618 -0.14978 -0.64618 -0.14978 C -0.64878 -0.13843 -0.65469 -0.12848 -0.65746 -0.11714 C -0.65816 -0.11459 -0.65833 -0.11181 -0.65937 -0.1095 C -0.66042 -0.10695 -0.66319 -0.10209 -0.66319 -0.10209 C -0.66389 -0.09769 -0.6651 -0.09376 -0.66597 -0.08936 C -0.66632 -0.0551 -0.66701 -0.02061 -0.66701 0.01365 " pathEditMode="relative" ptsTypes="fffffffffffffffffffffffffffff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591"/>
            <a:ext cx="9144000" cy="454777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4788024" y="2636912"/>
            <a:ext cx="4355976" cy="41044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995936" y="692695"/>
            <a:ext cx="3240360" cy="14210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4615364" y="134501"/>
            <a:ext cx="3240360" cy="5581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1907704" y="908720"/>
            <a:ext cx="1800200" cy="12050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oblada"/>
          <p:cNvSpPr/>
          <p:nvPr/>
        </p:nvSpPr>
        <p:spPr>
          <a:xfrm rot="5400000">
            <a:off x="3329862" y="1358770"/>
            <a:ext cx="936104" cy="61206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2015716" y="692695"/>
            <a:ext cx="1620180" cy="14210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47" y="3212976"/>
            <a:ext cx="51149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abajo"/>
          <p:cNvSpPr/>
          <p:nvPr/>
        </p:nvSpPr>
        <p:spPr>
          <a:xfrm>
            <a:off x="5364088" y="2276872"/>
            <a:ext cx="288032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4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01008"/>
            <a:ext cx="2987051" cy="1296144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4261"/>
            <a:ext cx="3124200" cy="4029075"/>
          </a:xfrm>
          <a:prstGeom prst="rect">
            <a:avLst/>
          </a:prstGeom>
        </p:spPr>
      </p:pic>
      <p:sp>
        <p:nvSpPr>
          <p:cNvPr id="15" name="14 Flecha abajo"/>
          <p:cNvSpPr/>
          <p:nvPr/>
        </p:nvSpPr>
        <p:spPr>
          <a:xfrm>
            <a:off x="5489461" y="2401151"/>
            <a:ext cx="288032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8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954200"/>
            <a:ext cx="2971951" cy="1491024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8" y="2348880"/>
            <a:ext cx="3048000" cy="4162425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0"/>
            <a:ext cx="288032" cy="15530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5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40"/>
            <a:ext cx="3053138" cy="2592288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55560"/>
            <a:ext cx="3143250" cy="4133850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0"/>
            <a:ext cx="288032" cy="13878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2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89040"/>
            <a:ext cx="3053138" cy="2592288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01019"/>
            <a:ext cx="3105150" cy="4124325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0"/>
            <a:ext cx="288032" cy="13878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6632"/>
            <a:ext cx="2126404" cy="159355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69" y="131147"/>
            <a:ext cx="2094525" cy="156966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47" y="1772816"/>
            <a:ext cx="2120149" cy="158886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69" y="1767500"/>
            <a:ext cx="2126404" cy="159355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431385"/>
            <a:ext cx="2126404" cy="159355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431384"/>
            <a:ext cx="2126405" cy="159355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085184"/>
            <a:ext cx="2126404" cy="1593552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31051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908720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2656"/>
            <a:ext cx="4968552" cy="1997163"/>
          </a:xfrm>
          <a:prstGeom prst="rect">
            <a:avLst/>
          </a:prstGeom>
        </p:spPr>
      </p:pic>
      <p:sp>
        <p:nvSpPr>
          <p:cNvPr id="8" name="7 Flecha abajo"/>
          <p:cNvSpPr/>
          <p:nvPr/>
        </p:nvSpPr>
        <p:spPr>
          <a:xfrm>
            <a:off x="5489461" y="2401151"/>
            <a:ext cx="288032" cy="109985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01008"/>
            <a:ext cx="3744416" cy="292078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3" y="2375134"/>
            <a:ext cx="3076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PARTICIPANTES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6858000" cy="68081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Eduardo Rodríguez Martínez </a:t>
            </a:r>
            <a:endParaRPr lang="es-MX" b="1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  <a:p>
            <a:pPr algn="l"/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Fernando Ramírez Rojas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591"/>
            <a:ext cx="9144000" cy="454777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07504" y="2636912"/>
            <a:ext cx="4680520" cy="410445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0" name="9 Rectángulo"/>
          <p:cNvSpPr/>
          <p:nvPr/>
        </p:nvSpPr>
        <p:spPr>
          <a:xfrm>
            <a:off x="3995936" y="692695"/>
            <a:ext cx="3240360" cy="14210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4615364" y="134501"/>
            <a:ext cx="3240360" cy="55819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1907704" y="908720"/>
            <a:ext cx="1800200" cy="12050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lecha doblada"/>
          <p:cNvSpPr/>
          <p:nvPr/>
        </p:nvSpPr>
        <p:spPr>
          <a:xfrm rot="5400000">
            <a:off x="4247964" y="440668"/>
            <a:ext cx="936104" cy="2448272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62" y="224644"/>
            <a:ext cx="2353996" cy="18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211960" y="692696"/>
            <a:ext cx="1728192" cy="13681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591"/>
            <a:ext cx="9144000" cy="454777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6632"/>
            <a:ext cx="4968552" cy="1997163"/>
          </a:xfrm>
          <a:prstGeom prst="rect">
            <a:avLst/>
          </a:prstGeom>
        </p:spPr>
      </p:pic>
      <p:sp>
        <p:nvSpPr>
          <p:cNvPr id="13" name="12 Flecha doblada"/>
          <p:cNvSpPr/>
          <p:nvPr/>
        </p:nvSpPr>
        <p:spPr>
          <a:xfrm rot="5400000">
            <a:off x="3329862" y="1358770"/>
            <a:ext cx="936104" cy="61206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87824" y="2417753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 smtClean="0"/>
              <a:t>Gracias !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41586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5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109"/>
            <a:ext cx="9144000" cy="14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805"/>
            <a:ext cx="9144000" cy="49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095"/>
            <a:ext cx="9144000" cy="54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1871445"/>
            <a:ext cx="906906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5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02" y="1600200"/>
            <a:ext cx="712759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7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56992"/>
            <a:ext cx="7848600" cy="1152128"/>
          </a:xfrm>
        </p:spPr>
        <p:txBody>
          <a:bodyPr>
            <a:normAutofit/>
          </a:bodyPr>
          <a:lstStyle/>
          <a:p>
            <a:r>
              <a:rPr lang="es-MX" sz="31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LABORATORIO REMOTO PARA CURSOS</a:t>
            </a:r>
            <a:br>
              <a:rPr lang="es-MX" sz="31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</a:br>
            <a:r>
              <a:rPr lang="es-MX" sz="31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DE FÍSICA BÁSICA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5085184"/>
            <a:ext cx="6400800" cy="4998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PLANO </a:t>
            </a:r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INCLINADO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71" y="1014413"/>
            <a:ext cx="51149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6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52500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" name="3 Conector recto"/>
          <p:cNvCxnSpPr/>
          <p:nvPr/>
        </p:nvCxnSpPr>
        <p:spPr>
          <a:xfrm flipH="1" flipV="1">
            <a:off x="7524328" y="2624693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Elipse"/>
          <p:cNvSpPr/>
          <p:nvPr/>
        </p:nvSpPr>
        <p:spPr>
          <a:xfrm>
            <a:off x="7580181" y="2486330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7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619672" y="3956742"/>
            <a:ext cx="9361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>
                <a:solidFill>
                  <a:schemeClr val="bg1"/>
                </a:solidFill>
              </a:rPr>
              <a:t>angulo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11 Conector recto"/>
          <p:cNvCxnSpPr/>
          <p:nvPr/>
        </p:nvCxnSpPr>
        <p:spPr>
          <a:xfrm flipH="1" flipV="1">
            <a:off x="7524328" y="2624693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7580181" y="2486330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2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67362E-19 C 0.00017 -0.01111 -0.00451 -0.0618 0.00573 -0.0831 C 0.00764 -0.09097 0.01076 -0.09884 0.01424 -0.10555 C 0.0151 -0.10972 0.01892 -0.11689 0.01892 -0.11689 C 0.02031 -0.12453 0.02239 -0.13264 0.02743 -0.13703 C 0.03455 -0.15092 0.04444 -0.16157 0.05469 -0.17106 C 0.05677 -0.175 0.06146 -0.18194 0.06424 -0.18495 C 0.06597 -0.1868 0.06823 -0.18773 0.06979 -0.18981 C 0.07274 -0.19375 0.07483 -0.19791 0.0783 -0.20115 C 0.0809 -0.20671 0.08715 -0.2125 0.09149 -0.21643 C 0.09305 -0.21944 0.0934 -0.22129 0.09618 -0.22268 C 0.09826 -0.22384 0.10278 -0.22523 0.10278 -0.22523 C 0.10833 -0.22963 0.1217 -0.23009 0.1217 -0.23009 C 0.12743 -0.23217 0.12847 -0.23264 0.13489 -0.23148 C 0.1368 -0.23055 0.13906 -0.23055 0.14062 -0.22893 C 0.14149 -0.22824 0.1408 -0.22615 0.14149 -0.22523 C 0.14618 -0.21967 0.1533 -0.21828 0.15764 -0.2125 C 0.16233 -0.20625 0.17187 -0.19722 0.1783 -0.1949 C 0.18455 -0.18657 0.18993 -0.17777 0.19722 -0.17106 C 0.19896 -0.16342 0.20729 -0.14699 0.21233 -0.14213 C 0.21476 -0.13426 0.21667 -0.12939 0.2217 -0.12453 C 0.22326 -0.12014 0.22569 -0.11527 0.2283 -0.1118 C 0.23351 -0.10486 0.22882 -0.11504 0.23403 -0.10555 C 0.23628 -0.10162 0.23663 -0.09699 0.23871 -0.09305 C 0.23976 -0.08865 0.24062 -0.08541 0.24253 -0.08171 C 0.24288 -0.08055 0.24305 -0.07916 0.2434 -0.07801 C 0.24392 -0.07662 0.24496 -0.07546 0.24531 -0.07407 C 0.24896 -0.06088 0.25156 -0.04699 0.25764 -0.03518 C 0.25903 -0.02893 0.26424 -0.01088 0.26788 -0.0074 C 0.27413 -0.00139 0.28594 0.00024 0.2934 0.00139 C 0.43924 -0.00046 0.40937 -0.00092 0.59253 0.00139 C 0.61771 0.00162 0.64271 0.00625 0.66788 0.00625 " pathEditMode="relative" ptsTypes="fffffffffffffffffffffffffffffff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7668344" y="3933056"/>
            <a:ext cx="100811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inicializa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19 Conector recto"/>
          <p:cNvCxnSpPr/>
          <p:nvPr/>
        </p:nvCxnSpPr>
        <p:spPr>
          <a:xfrm flipH="1">
            <a:off x="7524328" y="3026391"/>
            <a:ext cx="523906" cy="1865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7452320" y="2996952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7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2.96296E-6 C -0.13525 -0.01644 -0.2731 0.02176 -0.40765 -0.00255 C -0.42501 -0.00579 -0.40799 -0.04954 -0.40851 -0.07292 C -0.40886 -0.08495 -0.42917 -0.11829 -0.4349 -0.12824 C -0.43699 -0.13634 -0.4448 -0.15509 -0.45001 -0.15972 C -0.45279 -0.16921 -0.46251 -0.18171 -0.46893 -0.1875 C -0.47154 -0.19398 -0.47449 -0.19375 -0.47831 -0.19884 C -0.47917 -0.2 -0.47917 -0.20185 -0.48022 -0.20255 C -0.4816 -0.20347 -0.48334 -0.20324 -0.4849 -0.2037 C -0.4889 -0.20903 -0.49376 -0.21296 -0.4981 -0.21759 C -0.49983 -0.21944 -0.50192 -0.22106 -0.50383 -0.22269 C -0.50469 -0.22361 -0.5066 -0.22523 -0.5066 -0.22523 C -0.50921 -0.23032 -0.51268 -0.23079 -0.51702 -0.23264 C -0.51789 -0.23403 -0.51858 -0.23565 -0.5198 -0.23657 C -0.52154 -0.23796 -0.52553 -0.23889 -0.52553 -0.23889 C -0.52831 -0.24144 -0.53074 -0.24259 -0.53404 -0.24398 C -0.54029 -0.24329 -0.54445 -0.24259 -0.55001 -0.24028 C -0.55365 -0.23542 -0.55556 -0.23495 -0.55956 -0.23148 C -0.56285 -0.22431 -0.5665 -0.2162 -0.57171 -0.21134 C -0.57206 -0.21019 -0.57206 -0.20856 -0.57275 -0.20764 C -0.57431 -0.20556 -0.57831 -0.20255 -0.57831 -0.20255 C -0.58091 -0.19769 -0.58803 -0.18981 -0.59254 -0.1875 C -0.59463 -0.18634 -0.59914 -0.18495 -0.59914 -0.18495 C -0.60452 -0.17986 -0.6106 -0.17708 -0.61702 -0.17477 C -0.62067 -0.17153 -0.62431 -0.16644 -0.62831 -0.16481 C -0.63178 -0.16157 -0.63386 -0.15764 -0.63785 -0.15602 C -0.64081 -0.15324 -0.64237 -0.15 -0.64532 -0.14722 C -0.64654 -0.14468 -0.64792 -0.14213 -0.64914 -0.13958 C -0.64983 -0.13843 -0.65105 -0.13588 -0.65105 -0.13588 C -0.65192 -0.12523 -0.65313 -0.11458 -0.65765 -0.10556 C -0.66094 -0.08727 -0.66529 -0.06968 -0.66893 -0.05162 C -0.66858 -0.03657 -0.66841 -0.0213 -0.66789 -0.00625 C -0.66772 -0.00185 -0.66511 0.00625 -0.66511 0.00625 " pathEditMode="relative" ptsTypes="ffffffffffffffffffffffffffffffff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7524328" y="3938674"/>
            <a:ext cx="128701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a</a:t>
            </a:r>
            <a:r>
              <a:rPr lang="es-MX" dirty="0" err="1" smtClean="0">
                <a:solidFill>
                  <a:schemeClr val="bg1"/>
                </a:solidFill>
              </a:rPr>
              <a:t>ngulo</a:t>
            </a:r>
            <a:r>
              <a:rPr lang="es-MX" dirty="0" smtClean="0">
                <a:solidFill>
                  <a:schemeClr val="bg1"/>
                </a:solidFill>
              </a:rPr>
              <a:t> cero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19 Conector recto"/>
          <p:cNvCxnSpPr/>
          <p:nvPr/>
        </p:nvCxnSpPr>
        <p:spPr>
          <a:xfrm flipH="1">
            <a:off x="7452320" y="3026391"/>
            <a:ext cx="59591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7452320" y="2816932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2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-0.12483 -0.05208 -0.2618 -0.00671 -0.39236 -0.00764 C -0.39653 -0.01296 -0.39896 -0.01875 -0.40278 -0.02384 C -0.40364 -0.02917 -0.40434 -0.03333 -0.4066 -0.03773 C -0.40937 -0.04931 -0.41076 -0.06273 -0.41597 -0.07292 C -0.41962 -0.08843 -0.42483 -0.09676 -0.43003 -0.11065 C -0.43246 -0.11736 -0.43368 -0.12454 -0.4368 -0.13079 C -0.43958 -0.14306 -0.44792 -0.15347 -0.45364 -0.16343 C -0.45503 -0.16852 -0.45694 -0.1706 -0.46024 -0.17361 C -0.46198 -0.17986 -0.46424 -0.17847 -0.46788 -0.18241 C -0.47222 -0.18704 -0.47378 -0.19259 -0.47917 -0.19491 C -0.48594 -0.20116 -0.49705 -0.21458 -0.50469 -0.21759 C -0.51111 -0.22338 -0.50816 -0.22176 -0.51319 -0.22384 C -0.51562 -0.22894 -0.51753 -0.23125 -0.5217 -0.23403 C -0.5243 -0.23958 -0.52743 -0.24352 -0.53003 -0.24907 C -0.53368 -0.25671 -0.53559 -0.26574 -0.54236 -0.26921 C -0.54618 -0.26736 -0.54983 -0.26458 -0.55364 -0.26296 C -0.55608 -0.2581 -0.55937 -0.25602 -0.56215 -0.25162 C -0.56719 -0.24329 -0.57413 -0.23472 -0.58194 -0.23148 C -0.5842 -0.2287 -0.58611 -0.22523 -0.58854 -0.22269 C -0.59028 -0.22106 -0.59253 -0.22037 -0.59427 -0.21898 C -0.59878 -0.20972 -0.60642 -0.20324 -0.61128 -0.19375 C -0.61215 -0.18866 -0.61406 -0.18472 -0.6151 -0.17986 C -0.61545 -0.17824 -0.6151 -0.17616 -0.61597 -0.17477 C -0.61649 -0.17384 -0.61788 -0.17407 -0.61875 -0.17361 C -0.62101 -0.16551 -0.62257 -0.15718 -0.62726 -0.15093 C -0.62917 -0.14398 -0.63316 -0.1338 -0.63767 -0.12963 C -0.64219 -0.1206 -0.64618 -0.11065 -0.65087 -0.10185 C -0.65243 -0.09329 -0.65555 -0.08889 -0.65937 -0.08171 C -0.66198 -0.07685 -0.66354 -0.07153 -0.66597 -0.06667 C -0.67014 -0.04907 -0.66684 -0.03079 -0.66319 -0.01389 C -0.6625 -0.01088 -0.66059 -0.00833 -0.66024 -0.00509 C -0.65972 0.00069 -0.66024 0.00671 -0.66024 0.0125 " pathEditMode="relative" ptsTypes="ffffffffffff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91235"/>
            <a:ext cx="8513122" cy="342194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507197" y="3915245"/>
            <a:ext cx="177202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a</a:t>
            </a:r>
            <a:r>
              <a:rPr lang="es-MX" dirty="0" err="1" smtClean="0">
                <a:solidFill>
                  <a:schemeClr val="bg1"/>
                </a:solidFill>
              </a:rPr>
              <a:t>ngulo</a:t>
            </a:r>
            <a:r>
              <a:rPr lang="es-MX" dirty="0" smtClean="0">
                <a:solidFill>
                  <a:schemeClr val="bg1"/>
                </a:solidFill>
              </a:rPr>
              <a:t> solicitado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164288" y="2348880"/>
            <a:ext cx="936104" cy="95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13 Conector recto"/>
          <p:cNvCxnSpPr/>
          <p:nvPr/>
        </p:nvCxnSpPr>
        <p:spPr>
          <a:xfrm flipH="1" flipV="1">
            <a:off x="7494554" y="2590501"/>
            <a:ext cx="523905" cy="4016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7550407" y="2452138"/>
            <a:ext cx="180020" cy="1800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7956376" y="2924944"/>
            <a:ext cx="124167" cy="1241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7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1.11111E-6 C -0.03958 -0.01852 -0.08298 -0.00417 -0.1236 0.00254 C -0.20277 0.00208 -0.28211 0.00231 -0.36128 0.00115 C -0.37326 0.00092 -0.39131 -0.00209 -0.40294 -0.00764 C -0.40954 -0.01644 -0.40294 -0.00649 -0.40659 -0.01528 C -0.40763 -0.01783 -0.41041 -0.02269 -0.41041 -0.02269 C -0.41145 -0.02709 -0.41232 -0.03033 -0.41423 -0.03403 C -0.41649 -0.04699 -0.42083 -0.05718 -0.42465 -0.06922 C -0.42673 -0.07593 -0.42656 -0.07477 -0.4302 -0.08195 C -0.4309 -0.08311 -0.43211 -0.08565 -0.43211 -0.08565 C -0.43385 -0.09329 -0.43801 -0.10024 -0.44149 -0.10695 C -0.44288 -0.11412 -0.44565 -0.12385 -0.44913 -0.12963 C -0.45069 -0.13843 -0.45763 -0.15602 -0.46319 -0.16111 C -0.46735 -0.17477 -0.47708 -0.18889 -0.48593 -0.19746 C -0.49114 -0.20811 -0.50017 -0.21528 -0.50763 -0.22269 C -0.51874 -0.2338 -0.53055 -0.24607 -0.54444 -0.25162 C -0.57569 -0.25024 -0.56232 -0.25209 -0.57933 -0.24537 C -0.58472 -0.24051 -0.58906 -0.23218 -0.59531 -0.22894 C -0.59704 -0.22153 -0.59461 -0.22801 -0.59913 -0.22408 C -0.60277 -0.22084 -0.60242 -0.21713 -0.60659 -0.21528 C -0.60954 -0.20903 -0.6151 -0.20047 -0.61978 -0.1963 C -0.62274 -0.19028 -0.62413 -0.18542 -0.62829 -0.18125 C -0.63419 -0.16899 -0.63836 -0.15486 -0.64808 -0.14723 C -0.64982 -0.14121 -0.65451 -0.13172 -0.6585 -0.12848 C -0.6618 -0.12176 -0.66718 -0.11505 -0.66978 -0.10834 C -0.67169 -0.10348 -0.67239 -0.09723 -0.6736 -0.0919 C -0.6743 -0.06875 -0.6736 -0.06158 -0.67551 -0.04399 C -0.67673 -0.0338 -0.68298 -0.01644 -0.68298 -0.00764 C -0.68298 0.00069 -0.68298 0.00926 -0.68298 0.01759 " pathEditMode="relative" ptsTypes="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29</Words>
  <Application>Microsoft Office PowerPoint</Application>
  <PresentationFormat>Presentación en pantalla (4:3)</PresentationFormat>
  <Paragraphs>14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PROYECTO CAPSTONE </vt:lpstr>
      <vt:lpstr>PARTICIPANTES </vt:lpstr>
      <vt:lpstr>LABORATORIO REMOTO PARA CURSOS  DE FÍSICA BÁSICA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CAPSTONE</dc:title>
  <dc:creator>Fernando Ramirez</dc:creator>
  <cp:lastModifiedBy>Fernando Ramirez</cp:lastModifiedBy>
  <cp:revision>29</cp:revision>
  <dcterms:created xsi:type="dcterms:W3CDTF">2022-03-03T16:48:16Z</dcterms:created>
  <dcterms:modified xsi:type="dcterms:W3CDTF">2022-03-04T00:55:48Z</dcterms:modified>
</cp:coreProperties>
</file>