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30" d="100"/>
          <a:sy n="130" d="100"/>
        </p:scale>
        <p:origin x="-276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59F2-35D0-4526-B847-D403C52D8C88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5E46-B8A3-4CAB-A14A-5CA76E6C5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28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59F2-35D0-4526-B847-D403C52D8C88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5E46-B8A3-4CAB-A14A-5CA76E6C5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21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59F2-35D0-4526-B847-D403C52D8C88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5E46-B8A3-4CAB-A14A-5CA76E6C5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36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59F2-35D0-4526-B847-D403C52D8C88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5E46-B8A3-4CAB-A14A-5CA76E6C5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92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59F2-35D0-4526-B847-D403C52D8C88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5E46-B8A3-4CAB-A14A-5CA76E6C5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93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59F2-35D0-4526-B847-D403C52D8C88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5E46-B8A3-4CAB-A14A-5CA76E6C5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23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59F2-35D0-4526-B847-D403C52D8C88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5E46-B8A3-4CAB-A14A-5CA76E6C5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25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59F2-35D0-4526-B847-D403C52D8C88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5E46-B8A3-4CAB-A14A-5CA76E6C5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17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59F2-35D0-4526-B847-D403C52D8C88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5E46-B8A3-4CAB-A14A-5CA76E6C5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54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59F2-35D0-4526-B847-D403C52D8C88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5E46-B8A3-4CAB-A14A-5CA76E6C5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97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59F2-35D0-4526-B847-D403C52D8C88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5E46-B8A3-4CAB-A14A-5CA76E6C5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38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59F2-35D0-4526-B847-D403C52D8C88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D5E46-B8A3-4CAB-A14A-5CA76E6C5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50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450" y="3275076"/>
            <a:ext cx="1060334" cy="39360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0"/>
          <a:stretch/>
        </p:blipFill>
        <p:spPr>
          <a:xfrm>
            <a:off x="1343723" y="1323007"/>
            <a:ext cx="6690731" cy="4297748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1299116" y="2516859"/>
            <a:ext cx="2774692" cy="188555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redondeado 5"/>
          <p:cNvSpPr/>
          <p:nvPr/>
        </p:nvSpPr>
        <p:spPr>
          <a:xfrm>
            <a:off x="4182244" y="1186932"/>
            <a:ext cx="2205943" cy="454541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6496623" y="2538737"/>
            <a:ext cx="974694" cy="188555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343723" y="250221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337710" y="12114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132763" y="25387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8405888" y="2973886"/>
            <a:ext cx="1641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integrative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analyses</a:t>
            </a:r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(MFA, RGCCA,MCOA…)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7579753" y="2538737"/>
            <a:ext cx="2453183" cy="188555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9610192" y="253873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3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08" y="1728439"/>
            <a:ext cx="7505700" cy="4572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016212" y="199790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19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Brianso, Ferran {DESB~Sant Cugat Dia}</dc:creator>
  <cp:lastModifiedBy>Brianso, Ferran {DESB~Sant Cugat Dia}</cp:lastModifiedBy>
  <cp:revision>8</cp:revision>
  <dcterms:created xsi:type="dcterms:W3CDTF">2022-02-02T16:16:53Z</dcterms:created>
  <dcterms:modified xsi:type="dcterms:W3CDTF">2022-02-02T17:21:30Z</dcterms:modified>
</cp:coreProperties>
</file>