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8780" y="824344"/>
            <a:ext cx="8825658" cy="1386841"/>
          </a:xfrm>
        </p:spPr>
        <p:txBody>
          <a:bodyPr/>
          <a:lstStyle/>
          <a:p>
            <a:pPr algn="ctr"/>
            <a:r>
              <a:rPr lang="es-ES" dirty="0" err="1" smtClean="0"/>
              <a:t>Fog</a:t>
            </a:r>
            <a:r>
              <a:rPr lang="es-ES" dirty="0" smtClean="0"/>
              <a:t> of </a:t>
            </a:r>
            <a:r>
              <a:rPr lang="es-ES" dirty="0" err="1" smtClean="0"/>
              <a:t>War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8886305" y="5636029"/>
            <a:ext cx="445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Ferran Martín </a:t>
            </a:r>
            <a:r>
              <a:rPr lang="es-ES" dirty="0" err="1" smtClean="0"/>
              <a:t>Vilà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932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57778" y="698251"/>
            <a:ext cx="7397221" cy="1012015"/>
          </a:xfrm>
        </p:spPr>
        <p:txBody>
          <a:bodyPr/>
          <a:lstStyle/>
          <a:p>
            <a:r>
              <a:rPr lang="es-ES" dirty="0" smtClean="0"/>
              <a:t>Todo 7 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857778" y="2941013"/>
            <a:ext cx="776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 </a:t>
            </a:r>
            <a:r>
              <a:rPr lang="es-ES" dirty="0" err="1" smtClean="0"/>
              <a:t>Update</a:t>
            </a:r>
            <a:r>
              <a:rPr lang="es-ES" dirty="0" smtClean="0"/>
              <a:t> </a:t>
            </a:r>
            <a:r>
              <a:rPr lang="es-ES" dirty="0" err="1" smtClean="0"/>
              <a:t>alpha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r>
              <a:rPr lang="es-ES" dirty="0" smtClean="0"/>
              <a:t>!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76" y="3540024"/>
            <a:ext cx="4336473" cy="260188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75" y="3534547"/>
            <a:ext cx="4345602" cy="260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0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778" y="698251"/>
            <a:ext cx="7397221" cy="1012015"/>
          </a:xfrm>
        </p:spPr>
        <p:txBody>
          <a:bodyPr/>
          <a:lstStyle/>
          <a:p>
            <a:r>
              <a:rPr lang="es-ES" dirty="0" smtClean="0"/>
              <a:t>Extra </a:t>
            </a:r>
            <a:r>
              <a:rPr lang="es-ES" dirty="0" err="1" smtClean="0"/>
              <a:t>Work</a:t>
            </a:r>
            <a:r>
              <a:rPr lang="es-ES" dirty="0" smtClean="0"/>
              <a:t>! 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2" b="28947"/>
          <a:stretch/>
        </p:blipFill>
        <p:spPr>
          <a:xfrm>
            <a:off x="4556388" y="455043"/>
            <a:ext cx="3675744" cy="1255223"/>
          </a:xfrm>
        </p:spPr>
      </p:pic>
      <p:sp>
        <p:nvSpPr>
          <p:cNvPr id="7" name="CuadroTexto 6"/>
          <p:cNvSpPr txBox="1"/>
          <p:nvPr/>
        </p:nvSpPr>
        <p:spPr>
          <a:xfrm>
            <a:off x="857778" y="2932546"/>
            <a:ext cx="776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 </a:t>
            </a:r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smtClean="0"/>
              <a:t>a </a:t>
            </a:r>
            <a:r>
              <a:rPr lang="es-ES" dirty="0" err="1" smtClean="0"/>
              <a:t>function</a:t>
            </a:r>
            <a:r>
              <a:rPr lang="es-ES" dirty="0" smtClean="0"/>
              <a:t> to </a:t>
            </a:r>
            <a:r>
              <a:rPr lang="es-ES" dirty="0" err="1" smtClean="0"/>
              <a:t>smooth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fog</a:t>
            </a:r>
            <a:r>
              <a:rPr lang="es-ES" dirty="0" smtClean="0"/>
              <a:t> </a:t>
            </a:r>
            <a:r>
              <a:rPr lang="es-ES" dirty="0" err="1" smtClean="0"/>
              <a:t>alpha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r>
              <a:rPr lang="es-ES" dirty="0" smtClean="0"/>
              <a:t> and </a:t>
            </a:r>
            <a:r>
              <a:rPr lang="es-ES" dirty="0" err="1" smtClean="0"/>
              <a:t>iterate</a:t>
            </a:r>
            <a:r>
              <a:rPr lang="es-ES" dirty="0" smtClean="0"/>
              <a:t> </a:t>
            </a:r>
            <a:r>
              <a:rPr lang="es-ES" dirty="0" err="1" smtClean="0"/>
              <a:t>it!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10" y="3644118"/>
            <a:ext cx="4336473" cy="260188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841" y="3644118"/>
            <a:ext cx="4332316" cy="25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8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More </a:t>
            </a:r>
            <a:r>
              <a:rPr lang="es-ES" dirty="0" err="1" smtClean="0"/>
              <a:t>Info</a:t>
            </a:r>
            <a:r>
              <a:rPr lang="es-ES" dirty="0" smtClean="0"/>
              <a:t>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214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171422" cy="901949"/>
          </a:xfrm>
        </p:spPr>
        <p:txBody>
          <a:bodyPr/>
          <a:lstStyle/>
          <a:p>
            <a:r>
              <a:rPr lang="es-ES" dirty="0" smtClean="0"/>
              <a:t>And </a:t>
            </a:r>
            <a:r>
              <a:rPr lang="es-ES" dirty="0" err="1" smtClean="0"/>
              <a:t>thats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err="1"/>
              <a:t>!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0" y="1737395"/>
            <a:ext cx="3809524" cy="33333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893724" y="1845425"/>
            <a:ext cx="5877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Contact</a:t>
            </a:r>
            <a:r>
              <a:rPr lang="es-ES" dirty="0" smtClean="0"/>
              <a:t> me!</a:t>
            </a:r>
          </a:p>
          <a:p>
            <a:endParaRPr lang="es-ES" dirty="0"/>
          </a:p>
          <a:p>
            <a:r>
              <a:rPr lang="es-ES" dirty="0" smtClean="0"/>
              <a:t>GitHub</a:t>
            </a:r>
            <a:r>
              <a:rPr lang="es-ES" dirty="0"/>
              <a:t>: </a:t>
            </a:r>
            <a:r>
              <a:rPr lang="es-E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https://github.com/ferranmartinvila</a:t>
            </a:r>
            <a:endParaRPr lang="es-E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s-ES" dirty="0"/>
          </a:p>
          <a:p>
            <a:r>
              <a:rPr lang="es-ES" dirty="0" smtClean="0"/>
              <a:t>Gmail: </a:t>
            </a:r>
            <a:r>
              <a:rPr lang="es-E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ferranmartinvila21@gmail.com</a:t>
            </a:r>
            <a:endParaRPr lang="es-E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789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48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Fog of War</vt:lpstr>
      <vt:lpstr>Todo 7 </vt:lpstr>
      <vt:lpstr>Extra Work! </vt:lpstr>
      <vt:lpstr>More Info…</vt:lpstr>
      <vt:lpstr>And thats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 of War</dc:title>
  <dc:creator>ferran martin</dc:creator>
  <cp:lastModifiedBy>ferran martin</cp:lastModifiedBy>
  <cp:revision>6</cp:revision>
  <dcterms:created xsi:type="dcterms:W3CDTF">2017-04-19T21:26:24Z</dcterms:created>
  <dcterms:modified xsi:type="dcterms:W3CDTF">2017-04-19T22:17:05Z</dcterms:modified>
</cp:coreProperties>
</file>