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italic.fntdata"/><Relationship Id="rId14" Type="http://schemas.openxmlformats.org/officeDocument/2006/relationships/slide" Target="slides/slide10.xml"/><Relationship Id="rId36" Type="http://schemas.openxmlformats.org/officeDocument/2006/relationships/font" Target="fonts/Robo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c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ca" sz="3200">
                <a:latin typeface="Roboto"/>
                <a:ea typeface="Roboto"/>
                <a:cs typeface="Roboto"/>
                <a:sym typeface="Roboto"/>
              </a:rPr>
              <a:t>An advanced interpreter for musical language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Ferran Noguera Vall</a:t>
            </a:r>
          </a:p>
          <a:p>
            <a:pPr lvl="0">
              <a:spcBef>
                <a:spcPts val="0"/>
              </a:spcBef>
              <a:buNone/>
            </a:pPr>
            <a:r>
              <a:rPr lang="ca"/>
              <a:t>Yeray Bosoms Blasco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ca"/>
              <a:t>Funcionalitats: Octava per defecte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L’octava per defecte és 3.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Simplicitat pel programador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960325" y="2506650"/>
            <a:ext cx="1513800" cy="104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Fa.n</a:t>
            </a:r>
          </a:p>
          <a:p>
            <a:pPr lvl="0"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Sol.c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ca"/>
              <a:t>Funcionalitats: Acumulació de duracions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Si una nota no té duració, s’agafa l’anterior.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No es pot fer en la primera nota d’una partitura.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Simplicitat pel programador.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1220775" y="2978675"/>
            <a:ext cx="1936800" cy="50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Sol.n Sol La Si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ca"/>
              <a:t>Funcionalitats: Punt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Afegirà a la nota musical la meitat de la duració que ja tenia.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Representat amb un “*”.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No funcionarà amb acumulació per defecte (menys si aquesta porta “*”).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302150" y="3060050"/>
            <a:ext cx="781200" cy="43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Fa.n*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ca"/>
              <a:t>Funcionalitats: Multinotas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Diferents notes (indefinides) puguin sonar alhora.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Mateixa duració.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Diferent tonalitat i/o octava.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448650" y="3157725"/>
            <a:ext cx="2750700" cy="43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(Do4, ¬La3, $Sol3, Mi3).b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ca"/>
              <a:t>Funcionalitats: Triet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Es toquen notes musicals contingudes dins seu a ⅔ de la duració real.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Diferent tonalitat, octava i duració (possibles).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ca"/>
              <a:t>.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765025" y="2555475"/>
            <a:ext cx="2734500" cy="47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[(Mi4, Do4, Sol3).n Fa4.c]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ca"/>
              <a:t>Funcionalitats: Pont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Suma la duració entre les notes que encadeni.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Pot afectar de 2 fins a indefinides notes.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Es representa amb un “~” al final de la nota.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L’ultima nota sense el símbol és l’última del pont.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1578850" y="3597200"/>
            <a:ext cx="1334700" cy="43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¬La3.sc*~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ca"/>
              <a:t>Funcionalitats: ID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Formada per qualsevol del tipat </a:t>
            </a:r>
            <a:r>
              <a:rPr lang="ca"/>
              <a:t>admès</a:t>
            </a:r>
            <a:r>
              <a:rPr lang="ca"/>
              <a:t> pel llenguatge.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ca"/>
              <a:t>No podrà disposar de: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ca"/>
              <a:t>Pont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ca"/>
              <a:t>Multinota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ca"/>
              <a:t>Triet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1676500" y="3011250"/>
            <a:ext cx="1660200" cy="42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notaa = Sol.n*;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ca"/>
              <a:t>Funcionalitats: Beat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Total de duracions de nota </a:t>
            </a:r>
            <a:r>
              <a:rPr lang="ca"/>
              <a:t>admesos</a:t>
            </a:r>
            <a:r>
              <a:rPr lang="ca"/>
              <a:t> per fragment de partitura.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Format per 2 expr. núm o ID’s, separats per “:”.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1123100" y="2474100"/>
            <a:ext cx="1188300" cy="47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Beat 4:4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ca"/>
              <a:t>Funcionalitats: Speed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Quantitat de pulsacions per minut.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Duració musical+”:”+expr. núm. o ID.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1546325" y="2539200"/>
            <a:ext cx="1416000" cy="47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Speed n:vel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ca"/>
              <a:t>Funcionalitats: Voice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ca"/>
              <a:t>Podran sonar diferents instruments, per defecte el Piano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ca"/>
              <a:t>Els instruments són:</a:t>
            </a:r>
          </a:p>
          <a:p>
            <a:pPr indent="-228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ca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Piano.</a:t>
            </a:r>
          </a:p>
          <a:p>
            <a:pPr indent="-228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ca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Flauta. </a:t>
            </a:r>
          </a:p>
          <a:p>
            <a:pPr indent="-228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ca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Shot. </a:t>
            </a:r>
          </a:p>
          <a:p>
            <a:pPr indent="-228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ca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Trompa. </a:t>
            </a:r>
          </a:p>
          <a:p>
            <a:pPr indent="-228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ca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Organo. </a:t>
            </a:r>
          </a:p>
          <a:p>
            <a:pPr indent="-228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ca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Viola. </a:t>
            </a:r>
          </a:p>
          <a:p>
            <a:pPr indent="-228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ca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Saxo. </a:t>
            </a:r>
          </a:p>
          <a:p>
            <a:pPr indent="-228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ca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Guitarra. </a:t>
            </a:r>
          </a:p>
          <a:p>
            <a:pPr indent="-228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ca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Percusion.</a:t>
            </a:r>
          </a:p>
          <a:p>
            <a:pPr indent="-228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ca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Xilofono.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3662300" y="2327600"/>
            <a:ext cx="4915500" cy="208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Voice Guitarra |Fa.n Fa Sol Mi |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rgbClr val="24292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Voice Saxo |Fa.n Sol.c La Sol.n Mi |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rgbClr val="24292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Voice Trompa |Fa.n Sol.c La Sol.n Fa |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ca"/>
              <a:t>Introducció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ca"/>
              <a:t>Intèrpret Musical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ca"/>
              <a:t>Funcionalitats: Chorus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Esta format per com a mínim 2 voice’s.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Fins a 16 instruments a la vegada.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1074275" y="2701975"/>
            <a:ext cx="3825000" cy="201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Chorus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Voice Trompa | Mi4.b Re4 |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Voice Flauta | Mi4.b Re4 |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Voice Xilofono |Do4.b Si |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ca"/>
              <a:t>Funcionalitats: Creació d’una partitura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Mínim: Beat, Speed i Voice o Chorus.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Fragments separats per “|”, començant i acabant amb ells.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455750" y="2490375"/>
            <a:ext cx="7992000" cy="125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Beat 4:4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Speed n:120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Voice Percusion | Mi.n Fa Si2.b | Sol.n Sol La Si | Si La Sol Fa | Mi Mi Fa Sol |;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ca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ca"/>
              <a:t>Funcionalitat: Transport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Augment de to que s’aplica a tota la partitura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“Transport”+expr.núm o ID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878950" y="2474100"/>
            <a:ext cx="1416000" cy="42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Transport -6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ca"/>
              <a:t>Funcionalitat: Armadura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Conjunt d’alteracions que s’apliquen a tota la partitura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“Armor”+”{“+ llista de (alteració+nota+octava) + “}”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651075" y="2734525"/>
            <a:ext cx="7764000" cy="47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Armor {$La1 $La2 $La3 $La4 $Si1 $Si2 $Si3 $Si4 $Mi1 $Mi2 $Mi3 $Mi4}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ca"/>
              <a:t>Funcionalitats: Ritornelo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Repeticions de fragments de partitura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expr.núm o ID + “z||:”+ fragments de partitura+”:||”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1806725" y="2620575"/>
            <a:ext cx="4948200" cy="40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2z||: Sol.b La.n Si | Si La Sol Fa | Mi Mi Fa Sol :||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ca"/>
              <a:t>Funcionalitats: Condicionals de partitura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Notes que es toquen seguint un condicional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“if”+“(“+expr. booleana+”)”+”{“+notes a tocar+“}”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de forma opcional es pot afegir “else”+”{“notes a tocar+”}”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830125" y="3287925"/>
            <a:ext cx="5713200" cy="43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(Time = 0) { Sol.n* Fa.c Fa.b }  else { Sol.n* Mi.c Mi.b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ca"/>
              <a:t>Funcionalitats: Gestió control d’errors Mètrica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Indica si algun fragment no compleix el Beat declarat.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Concreta la partitura i el fragment on es troba.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ca"/>
              <a:t>Modificacions principals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ca"/>
              <a:t>int metrica(AslTree t)</a:t>
            </a:r>
            <a:r>
              <a:rPr lang="ca"/>
              <a:t>: regula que la partitura compleixi el </a:t>
            </a:r>
            <a:r>
              <a:rPr lang="ca"/>
              <a:t>compàs</a:t>
            </a:r>
            <a:r>
              <a:rPr lang="ca"/>
              <a:t> definit al seu Beat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ca"/>
              <a:t>void cargaTransport(AslTree t)</a:t>
            </a:r>
            <a:r>
              <a:rPr lang="ca"/>
              <a:t>: carrega en una matriu l</a:t>
            </a:r>
            <a:r>
              <a:rPr lang="ca"/>
              <a:t>a quantitat</a:t>
            </a:r>
            <a:r>
              <a:rPr lang="ca"/>
              <a:t> de tons  a afegir a les notes de la partitura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ca"/>
              <a:t>void cargaArmor(AslTree t)</a:t>
            </a:r>
            <a:r>
              <a:rPr lang="ca"/>
              <a:t>: carrega en una matriu els semitons a afegir segons les alteracions de la armadura de la partitura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ca"/>
              <a:t>void tract_voces(AslTree t)</a:t>
            </a:r>
            <a:r>
              <a:rPr lang="ca"/>
              <a:t>: el que genera la llista de notes a </a:t>
            </a:r>
            <a:r>
              <a:rPr lang="ca"/>
              <a:t>interpretar</a:t>
            </a:r>
            <a:r>
              <a:rPr lang="ca"/>
              <a:t> a partir de les Voices i els Chorus de la partitura</a:t>
            </a:r>
          </a:p>
          <a:p>
            <a:pPr indent="-228600" lvl="0" marL="457200">
              <a:spcBef>
                <a:spcPts val="0"/>
              </a:spcBef>
            </a:pPr>
            <a:r>
              <a:rPr lang="ca"/>
              <a:t>Al</a:t>
            </a:r>
            <a:r>
              <a:rPr b="1" lang="ca"/>
              <a:t> Data.java</a:t>
            </a:r>
            <a:r>
              <a:rPr lang="ca"/>
              <a:t> ha sigut afegit el tipus Note, </a:t>
            </a:r>
            <a:r>
              <a:rPr lang="ca"/>
              <a:t>així</a:t>
            </a:r>
            <a:r>
              <a:rPr lang="ca"/>
              <a:t> com camps </a:t>
            </a:r>
            <a:r>
              <a:rPr lang="ca"/>
              <a:t>addicionals</a:t>
            </a:r>
            <a:r>
              <a:rPr lang="ca"/>
              <a:t> per tenir tota la seva </a:t>
            </a:r>
            <a:r>
              <a:rPr lang="ca"/>
              <a:t>informació</a:t>
            </a:r>
            <a:r>
              <a:rPr lang="ca"/>
              <a:t>, els geters i els seters.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ca"/>
              <a:t>Software addicional usat: Jfugue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75000"/>
              </a:lnSpc>
              <a:spcBef>
                <a:spcPts val="0"/>
              </a:spcBef>
            </a:pPr>
            <a:r>
              <a:rPr lang="ca"/>
              <a:t>“Open source” en vies de desenvolupament.</a:t>
            </a:r>
          </a:p>
          <a:p>
            <a:pPr indent="-228600" lvl="0" marL="457200" rtl="0">
              <a:lnSpc>
                <a:spcPct val="275000"/>
              </a:lnSpc>
              <a:spcBef>
                <a:spcPts val="0"/>
              </a:spcBef>
            </a:pPr>
            <a:r>
              <a:rPr lang="ca"/>
              <a:t>Documentació escassa, existeix un llibre.</a:t>
            </a:r>
          </a:p>
          <a:p>
            <a:pPr indent="-228600" lvl="0" marL="457200" rtl="0">
              <a:lnSpc>
                <a:spcPct val="275000"/>
              </a:lnSpc>
              <a:spcBef>
                <a:spcPts val="0"/>
              </a:spcBef>
            </a:pPr>
            <a:r>
              <a:rPr lang="ca"/>
              <a:t>Interpretar música.</a:t>
            </a:r>
          </a:p>
          <a:p>
            <a:pPr indent="-228600" lvl="0" marL="457200">
              <a:lnSpc>
                <a:spcPct val="275000"/>
              </a:lnSpc>
              <a:spcBef>
                <a:spcPts val="0"/>
              </a:spcBef>
            </a:pPr>
            <a:r>
              <a:rPr lang="ca"/>
              <a:t>Interpretar MIDI.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ca"/>
              <a:t>Juegos de prueva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Himne del alegria / Himne del alegria versió 2.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Moonriver.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The office (opening).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Cannon de Pachelbel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ca"/>
              <a:t>Bink’s Sake.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ca"/>
              <a:t>Objectiu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ca"/>
              <a:t>Binks’ sake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ca"/>
              <a:t>Gran quantitat de funcionalitats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ca"/>
              <a:t>Demostració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ca"/>
              <a:t>Possibles extensions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Addició de més instruments.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Guardar Multinotes.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Afegir qualsevol símbol musical.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ca"/>
              <a:t>Addició de tractament d’arxius MIDI.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ca"/>
              <a:t>Tipat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Tipat dinàmic, les variables no tenen tipus declarat.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S’infereix el tipus de les variables en temps d’</a:t>
            </a:r>
            <a:r>
              <a:rPr lang="ca"/>
              <a:t>execució.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Les funcions son sense tipus i poden retornar </a:t>
            </a:r>
            <a:r>
              <a:rPr lang="ca"/>
              <a:t>qualsevol</a:t>
            </a:r>
            <a:r>
              <a:rPr lang="ca"/>
              <a:t> tipus o null.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Els </a:t>
            </a:r>
            <a:r>
              <a:rPr lang="ca"/>
              <a:t>paràmetres</a:t>
            </a:r>
            <a:r>
              <a:rPr lang="ca"/>
              <a:t> de les funcions poden ser per valor o per </a:t>
            </a:r>
            <a:r>
              <a:rPr lang="ca"/>
              <a:t>referència.</a:t>
            </a: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</a:pPr>
            <a:r>
              <a:rPr b="1" lang="ca"/>
              <a:t>Tipus</a:t>
            </a:r>
            <a:r>
              <a:rPr lang="ca"/>
              <a:t>: Enter, Booleà, String o Nota musical.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ca"/>
              <a:t>Funcionalitats: For, ++, --, +=, -=, *=, /=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ca"/>
              <a:t>Facilitat alhora de generar bucles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ca"/>
              <a:t>Facilitat alhora d’operar sobre la mateixa variable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sp>
        <p:nvSpPr>
          <p:cNvPr id="80" name="Shape 80"/>
          <p:cNvSpPr txBox="1"/>
          <p:nvPr/>
        </p:nvSpPr>
        <p:spPr>
          <a:xfrm>
            <a:off x="1448650" y="2913575"/>
            <a:ext cx="3483300" cy="146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(aux = 0; aux &lt; mul; ++aux)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Beat 4:4</a:t>
            </a:r>
          </a:p>
          <a:p>
            <a:pPr lvl="0">
              <a:spcBef>
                <a:spcPts val="0"/>
              </a:spcBef>
              <a:buNone/>
            </a:pPr>
            <a:r>
              <a:rPr i="1" lang="ca" sz="1800">
                <a:latin typeface="Roboto"/>
                <a:ea typeface="Roboto"/>
                <a:cs typeface="Roboto"/>
                <a:sym typeface="Roboto"/>
              </a:rPr>
              <a:t>		..	</a:t>
            </a:r>
          </a:p>
          <a:p>
            <a:pPr lvl="0">
              <a:spcBef>
                <a:spcPts val="0"/>
              </a:spcBef>
              <a:buNone/>
            </a:pPr>
            <a:r>
              <a:rPr i="1" lang="ca" sz="1800">
                <a:latin typeface="Roboto"/>
                <a:ea typeface="Roboto"/>
                <a:cs typeface="Roboto"/>
                <a:sym typeface="Roboto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ca"/>
              <a:t>Funcionalitats: Funcions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325000"/>
              </a:lnSpc>
              <a:spcBef>
                <a:spcPts val="0"/>
              </a:spcBef>
            </a:pPr>
            <a:r>
              <a:rPr lang="ca"/>
              <a:t>func main() { //Codi }</a:t>
            </a:r>
          </a:p>
          <a:p>
            <a:pPr indent="-228600" lvl="0" marL="457200" rtl="0">
              <a:lnSpc>
                <a:spcPct val="325000"/>
              </a:lnSpc>
              <a:spcBef>
                <a:spcPts val="0"/>
              </a:spcBef>
            </a:pPr>
            <a:r>
              <a:rPr lang="ca"/>
              <a:t>Poden retornar o no.</a:t>
            </a:r>
          </a:p>
          <a:p>
            <a:pPr indent="-228600" lvl="0" marL="457200" rtl="0">
              <a:lnSpc>
                <a:spcPct val="325000"/>
              </a:lnSpc>
              <a:spcBef>
                <a:spcPts val="0"/>
              </a:spcBef>
            </a:pPr>
            <a:r>
              <a:rPr lang="ca"/>
              <a:t>Qualsevol tipat de paràmetres per referència (amb &amp;) o no.</a:t>
            </a:r>
          </a:p>
          <a:p>
            <a:pPr indent="-228600" lvl="0" marL="457200" rtl="0">
              <a:lnSpc>
                <a:spcPct val="325000"/>
              </a:lnSpc>
              <a:spcBef>
                <a:spcPts val="0"/>
              </a:spcBef>
            </a:pPr>
            <a:r>
              <a:rPr lang="ca"/>
              <a:t>Facilitat de programació.             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4085500" y="3646025"/>
            <a:ext cx="4199400" cy="100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 repe (base, basea, vel, tra, mul){</a:t>
            </a:r>
          </a:p>
          <a:p>
            <a:pPr lvl="0"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…</a:t>
            </a:r>
          </a:p>
          <a:p>
            <a:pPr lvl="0"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ca"/>
              <a:t>Funcionalitats: Creació nota musical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ca"/>
              <a:t>Tonalitat musical + octava + ”.” + duració.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ca"/>
              <a:t>Tonalitat musical</a:t>
            </a:r>
            <a:r>
              <a:rPr lang="ca"/>
              <a:t> =&gt; Do, Re, Mi, Fa, Sol, La, Si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ca"/>
              <a:t>Octava</a:t>
            </a:r>
            <a:r>
              <a:rPr lang="ca"/>
              <a:t> =&gt; 1..8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ca"/>
              <a:t>Duració</a:t>
            </a:r>
            <a:r>
              <a:rPr lang="ca"/>
              <a:t>: 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ca" sz="1500"/>
              <a:t>Rodona “r” 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ca" sz="1500"/>
              <a:t>Blanca “b”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ca" sz="1500"/>
              <a:t>Negra “n”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ca" sz="1500"/>
              <a:t>Surera “c”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ca" sz="1500"/>
              <a:t>Semicorxera “sc”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ca" sz="1500"/>
              <a:t>Fusa “f”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○"/>
            </a:pPr>
            <a:r>
              <a:rPr lang="ca" sz="1500"/>
              <a:t>Semifusa “sf”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b="1" lang="ca"/>
              <a:t>Exemple</a:t>
            </a:r>
            <a:r>
              <a:rPr lang="ca"/>
              <a:t>: “Do5.n”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ca"/>
              <a:t>Funcionalitats: Alteració Musical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Davant la nota musical.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b="1" lang="ca"/>
              <a:t>Bemoll</a:t>
            </a:r>
            <a:r>
              <a:rPr lang="ca"/>
              <a:t> “$” =&gt; Baixa un semitò.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b="1" lang="ca"/>
              <a:t>Sostingut</a:t>
            </a:r>
            <a:r>
              <a:rPr lang="ca"/>
              <a:t> “#” =&gt; Puja un semitò.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b="1" lang="ca"/>
              <a:t>Becaire</a:t>
            </a:r>
            <a:r>
              <a:rPr lang="ca"/>
              <a:t> “¬” =&gt; Anul·la l’efecte d’una alteració.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Acumulació indefinida d’alteracions musicals.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6103850" y="2989975"/>
            <a:ext cx="2262600" cy="157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$$$Do1.n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rgbClr val="24292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¬Re1.n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rgbClr val="24292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#Sol3.n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ca"/>
              <a:t>Funcionalitats: Operacions per notes musicals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b="1" lang="ca"/>
              <a:t>Raise </a:t>
            </a:r>
            <a:r>
              <a:rPr lang="ca"/>
              <a:t>=&gt; Elevarà mig to.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b="1" lang="ca"/>
              <a:t>Fall </a:t>
            </a:r>
            <a:r>
              <a:rPr lang="ca"/>
              <a:t>=&gt; Disminuirà mig to.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b="1" lang="ca"/>
              <a:t>Twice </a:t>
            </a:r>
            <a:r>
              <a:rPr lang="ca"/>
              <a:t>=&gt; Augmentarà la duració el doble.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b="1" lang="ca"/>
              <a:t>Half </a:t>
            </a:r>
            <a:r>
              <a:rPr lang="ca"/>
              <a:t>=&gt; Disminuirà la duració a la meitat.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ca"/>
              <a:t>Acumulació indefinida d’operacions.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5631800" y="1546300"/>
            <a:ext cx="2962500" cy="174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Twice Twice Twice Mi.sf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rgbClr val="24292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Fall Half #Mi.r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rgbClr val="24292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ca" sz="18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Raise $Mi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