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1"/>
  </p:notesMasterIdLst>
  <p:handoutMasterIdLst>
    <p:handoutMasterId r:id="rId12"/>
  </p:handoutMasterIdLst>
  <p:sldIdLst>
    <p:sldId id="256" r:id="rId5"/>
    <p:sldId id="257" r:id="rId6"/>
    <p:sldId id="266" r:id="rId7"/>
    <p:sldId id="259" r:id="rId8"/>
    <p:sldId id="269" r:id="rId9"/>
    <p:sldId id="268" r:id="rId10"/>
  </p:sldIdLst>
  <p:sldSz cx="12192000" cy="6858000"/>
  <p:notesSz cx="6858000" cy="9144000"/>
  <p:defaultTextStyle>
    <a:defPPr rtl="0">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65425" autoAdjust="0"/>
  </p:normalViewPr>
  <p:slideViewPr>
    <p:cSldViewPr snapToGrid="0" showGuides="1">
      <p:cViewPr varScale="1">
        <p:scale>
          <a:sx n="59" d="100"/>
          <a:sy n="59" d="100"/>
        </p:scale>
        <p:origin x="108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90" d="100"/>
          <a:sy n="90" d="100"/>
        </p:scale>
        <p:origin x="8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sv-SE" dirty="0"/>
          </a:p>
        </p:txBody>
      </p:sp>
      <p:sp>
        <p:nvSpPr>
          <p:cNvPr id="3" name="Platshållare 2 för datum"/>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B93B9286-EF21-46BD-A15A-AF4B011FEB3C}" type="datetime1">
              <a:rPr lang="sv-SE" smtClean="0"/>
              <a:t>2019-10-01</a:t>
            </a:fld>
            <a:endParaRPr lang="sv-SE" dirty="0"/>
          </a:p>
        </p:txBody>
      </p:sp>
      <p:sp>
        <p:nvSpPr>
          <p:cNvPr id="4" name="Platshållare 3 för sidfot"/>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sv-SE" dirty="0"/>
          </a:p>
        </p:txBody>
      </p:sp>
      <p:sp>
        <p:nvSpPr>
          <p:cNvPr id="5" name="Platshållare 4 för bildnumme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sv-SE" smtClean="0"/>
              <a:pPr algn="r" rtl="0"/>
              <a:t>‹#›</a:t>
            </a:fld>
            <a:endParaRPr lang="sv-SE"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sv-SE" noProof="0" dirty="0"/>
          </a:p>
        </p:txBody>
      </p:sp>
      <p:sp>
        <p:nvSpPr>
          <p:cNvPr id="3" name="Platshållare 2 för datum"/>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6FAAA2F6-C4F6-4EDD-A4EA-B6E95A7358EC}" type="datetime1">
              <a:rPr lang="sv-SE" smtClean="0"/>
              <a:pPr/>
              <a:t>2019-10-01</a:t>
            </a:fld>
            <a:endParaRPr lang="sv-SE" dirty="0"/>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sv-SE" noProof="0" dirty="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6" name="Platshållare 5 för sidfot"/>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sv-SE" noProof="0" dirty="0"/>
          </a:p>
        </p:txBody>
      </p:sp>
      <p:sp>
        <p:nvSpPr>
          <p:cNvPr id="7" name="Platshållare 6 för bildnumme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sv-SE" smtClean="0"/>
              <a:pPr/>
              <a:t>‹#›</a:t>
            </a:fld>
            <a:endParaRPr lang="sv-SE"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rtl="0"/>
            <a:r>
              <a:rPr lang="sv-SE" sz="1200" b="1" i="0" u="none" strike="noStrike" kern="1200" dirty="0">
                <a:solidFill>
                  <a:schemeClr val="tx1"/>
                </a:solidFill>
                <a:effectLst/>
                <a:latin typeface="+mn-lt"/>
                <a:ea typeface="+mn-ea"/>
                <a:cs typeface="+mn-cs"/>
              </a:rPr>
              <a:t>Presentera</a:t>
            </a:r>
            <a:r>
              <a:rPr lang="sv-SE" sz="1200" b="0" i="0" u="none" strike="noStrike" kern="1200" dirty="0">
                <a:solidFill>
                  <a:schemeClr val="tx1"/>
                </a:solidFill>
                <a:effectLst/>
                <a:latin typeface="+mn-lt"/>
                <a:ea typeface="+mn-ea"/>
                <a:cs typeface="+mn-cs"/>
              </a:rPr>
              <a:t> → </a:t>
            </a:r>
            <a:r>
              <a:rPr lang="sv-SE" sz="1200" b="1" i="0" u="none" strike="noStrike" kern="1200" dirty="0">
                <a:solidFill>
                  <a:schemeClr val="tx1"/>
                </a:solidFill>
                <a:effectLst/>
                <a:latin typeface="+mn-lt"/>
                <a:ea typeface="+mn-ea"/>
                <a:cs typeface="+mn-cs"/>
              </a:rPr>
              <a:t>“</a:t>
            </a:r>
            <a:r>
              <a:rPr lang="sv-SE" sz="1200" b="0" i="0" u="none" strike="noStrike" kern="1200" dirty="0">
                <a:solidFill>
                  <a:schemeClr val="tx1"/>
                </a:solidFill>
                <a:effectLst/>
                <a:latin typeface="+mn-lt"/>
                <a:ea typeface="+mn-ea"/>
                <a:cs typeface="+mn-cs"/>
              </a:rPr>
              <a:t> Mitt namn är Samuel och det här är min muntliga presentation av </a:t>
            </a:r>
            <a:r>
              <a:rPr lang="sv-SE" sz="1200" b="0" i="0" u="none" strike="noStrike" kern="1200" dirty="0" err="1">
                <a:solidFill>
                  <a:schemeClr val="tx1"/>
                </a:solidFill>
                <a:effectLst/>
                <a:latin typeface="+mn-lt"/>
                <a:ea typeface="+mn-ea"/>
                <a:cs typeface="+mn-cs"/>
              </a:rPr>
              <a:t>intenjörsintervjun</a:t>
            </a:r>
            <a:r>
              <a:rPr lang="sv-SE" sz="1200" b="0" i="0" u="none" strike="noStrike" kern="1200" dirty="0">
                <a:solidFill>
                  <a:schemeClr val="tx1"/>
                </a:solidFill>
                <a:effectLst/>
                <a:latin typeface="+mn-lt"/>
                <a:ea typeface="+mn-ea"/>
                <a:cs typeface="+mn-cs"/>
              </a:rPr>
              <a:t>” </a:t>
            </a:r>
          </a:p>
          <a:p>
            <a:pPr rtl="0"/>
            <a:endParaRPr lang="sv-SE" sz="1200" b="0" i="0" u="none" strike="noStrike" kern="1200" dirty="0">
              <a:solidFill>
                <a:schemeClr val="tx1"/>
              </a:solidFill>
              <a:effectLst/>
              <a:latin typeface="+mn-lt"/>
              <a:ea typeface="+mn-ea"/>
              <a:cs typeface="+mn-cs"/>
            </a:endParaRPr>
          </a:p>
          <a:p>
            <a:pPr rtl="0"/>
            <a:r>
              <a:rPr lang="sv-SE" sz="1200" b="1" i="0" u="none" strike="noStrike" kern="1200" dirty="0">
                <a:solidFill>
                  <a:schemeClr val="tx1"/>
                </a:solidFill>
                <a:effectLst/>
                <a:latin typeface="+mn-lt"/>
                <a:ea typeface="+mn-ea"/>
                <a:cs typeface="+mn-cs"/>
              </a:rPr>
              <a:t>Feedback </a:t>
            </a:r>
            <a:r>
              <a:rPr lang="sv-SE" sz="1200" b="0" i="0" u="none" strike="noStrike" kern="1200" dirty="0">
                <a:solidFill>
                  <a:schemeClr val="tx1"/>
                </a:solidFill>
                <a:effectLst/>
                <a:latin typeface="+mn-lt"/>
                <a:ea typeface="+mn-ea"/>
                <a:cs typeface="+mn-cs"/>
              </a:rPr>
              <a:t>→  “Efter </a:t>
            </a:r>
            <a:r>
              <a:rPr lang="sv-SE" sz="1200" b="0" i="0" u="none" strike="noStrike" kern="1200" dirty="0" err="1">
                <a:solidFill>
                  <a:schemeClr val="tx1"/>
                </a:solidFill>
                <a:effectLst/>
                <a:latin typeface="+mn-lt"/>
                <a:ea typeface="+mn-ea"/>
                <a:cs typeface="+mn-cs"/>
              </a:rPr>
              <a:t>presenationen</a:t>
            </a:r>
            <a:r>
              <a:rPr lang="sv-SE" sz="1200" b="0" i="0" u="none" strike="noStrike" kern="1200" dirty="0">
                <a:solidFill>
                  <a:schemeClr val="tx1"/>
                </a:solidFill>
                <a:effectLst/>
                <a:latin typeface="+mn-lt"/>
                <a:ea typeface="+mn-ea"/>
                <a:cs typeface="+mn-cs"/>
              </a:rPr>
              <a:t> får ni gärna skicka er feedback till min </a:t>
            </a:r>
            <a:r>
              <a:rPr lang="sv-SE" sz="1200" b="0" i="0" u="none" strike="noStrike" kern="1200" dirty="0" err="1">
                <a:solidFill>
                  <a:schemeClr val="tx1"/>
                </a:solidFill>
                <a:effectLst/>
                <a:latin typeface="+mn-lt"/>
                <a:ea typeface="+mn-ea"/>
                <a:cs typeface="+mn-cs"/>
              </a:rPr>
              <a:t>kth</a:t>
            </a:r>
            <a:r>
              <a:rPr lang="sv-SE" sz="1200" b="0" i="0" u="none" strike="noStrike" kern="1200" dirty="0">
                <a:solidFill>
                  <a:schemeClr val="tx1"/>
                </a:solidFill>
                <a:effectLst/>
                <a:latin typeface="+mn-lt"/>
                <a:ea typeface="+mn-ea"/>
                <a:cs typeface="+mn-cs"/>
              </a:rPr>
              <a:t>-mail som ni ser här under mitt namn, den kommer att finnas med i slutet också”</a:t>
            </a:r>
            <a:endParaRPr lang="sv-SE" b="0" dirty="0">
              <a:effectLst/>
            </a:endParaRPr>
          </a:p>
          <a:p>
            <a:br>
              <a:rPr lang="sv-SE" dirty="0"/>
            </a:br>
            <a:endParaRPr lang="sv-SE" b="0" dirty="0">
              <a:effectLst/>
            </a:endParaRPr>
          </a:p>
          <a:p>
            <a:br>
              <a:rPr lang="sv-SE" b="0" dirty="0">
                <a:effectLst/>
              </a:rPr>
            </a:br>
            <a:endParaRPr lang="sv-SE" b="0" dirty="0">
              <a:effectLst/>
            </a:endParaRPr>
          </a:p>
        </p:txBody>
      </p:sp>
      <p:sp>
        <p:nvSpPr>
          <p:cNvPr id="4" name="Platshållare för bildnummer 3"/>
          <p:cNvSpPr>
            <a:spLocks noGrp="1"/>
          </p:cNvSpPr>
          <p:nvPr>
            <p:ph type="sldNum" sz="quarter" idx="5"/>
          </p:nvPr>
        </p:nvSpPr>
        <p:spPr/>
        <p:txBody>
          <a:bodyPr/>
          <a:lstStyle/>
          <a:p>
            <a:fld id="{0A3C37BE-C303-496D-B5CD-85F2937540FC}" type="slidenum">
              <a:rPr lang="sv-SE" smtClean="0"/>
              <a:pPr/>
              <a:t>1</a:t>
            </a:fld>
            <a:endParaRPr lang="sv-SE" dirty="0"/>
          </a:p>
        </p:txBody>
      </p:sp>
    </p:spTree>
    <p:extLst>
      <p:ext uri="{BB962C8B-B14F-4D97-AF65-F5344CB8AC3E}">
        <p14:creationId xmlns:p14="http://schemas.microsoft.com/office/powerpoint/2010/main" val="56959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rtl="0"/>
            <a:r>
              <a:rPr lang="sv-SE" sz="1200" b="1" i="0" u="none" strike="noStrike" kern="1200" dirty="0">
                <a:solidFill>
                  <a:schemeClr val="tx1"/>
                </a:solidFill>
                <a:effectLst/>
                <a:latin typeface="+mn-lt"/>
                <a:ea typeface="+mn-ea"/>
                <a:cs typeface="+mn-cs"/>
              </a:rPr>
              <a:t>Syfte → “</a:t>
            </a:r>
            <a:r>
              <a:rPr lang="sv-SE" sz="1200" b="0" i="0" u="none" strike="noStrike" kern="1200" dirty="0">
                <a:solidFill>
                  <a:schemeClr val="tx1"/>
                </a:solidFill>
                <a:effectLst/>
                <a:latin typeface="+mn-lt"/>
                <a:ea typeface="+mn-ea"/>
                <a:cs typeface="+mn-cs"/>
              </a:rPr>
              <a:t> Det jag tänkte prata om idag är först lite kort om vem vi intervjuat, vilken nytta han har av sin ingenjörsutbildning ii det vardagliga arbetslivet och vad han tycker är viktigt att tänka på för att lyckas som ingenjör</a:t>
            </a:r>
            <a:endParaRPr lang="sv-SE" b="0" dirty="0">
              <a:effectLst/>
            </a:endParaRPr>
          </a:p>
          <a:p>
            <a:br>
              <a:rPr lang="sv-SE" dirty="0"/>
            </a:br>
            <a:endParaRPr lang="sv-SE" dirty="0"/>
          </a:p>
          <a:p>
            <a:endParaRPr lang="sv-SE" dirty="0"/>
          </a:p>
        </p:txBody>
      </p:sp>
      <p:sp>
        <p:nvSpPr>
          <p:cNvPr id="4" name="Platshållare för bildnummer 3"/>
          <p:cNvSpPr>
            <a:spLocks noGrp="1"/>
          </p:cNvSpPr>
          <p:nvPr>
            <p:ph type="sldNum" sz="quarter" idx="5"/>
          </p:nvPr>
        </p:nvSpPr>
        <p:spPr/>
        <p:txBody>
          <a:bodyPr/>
          <a:lstStyle/>
          <a:p>
            <a:fld id="{0A3C37BE-C303-496D-B5CD-85F2937540FC}" type="slidenum">
              <a:rPr lang="sv-SE" smtClean="0"/>
              <a:pPr/>
              <a:t>2</a:t>
            </a:fld>
            <a:endParaRPr lang="sv-SE" dirty="0"/>
          </a:p>
        </p:txBody>
      </p:sp>
    </p:spTree>
    <p:extLst>
      <p:ext uri="{BB962C8B-B14F-4D97-AF65-F5344CB8AC3E}">
        <p14:creationId xmlns:p14="http://schemas.microsoft.com/office/powerpoint/2010/main" val="266644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rtl="0"/>
            <a:r>
              <a:rPr lang="sv-SE" sz="1200" b="1" i="0" u="none" strike="noStrike" kern="1200" dirty="0">
                <a:solidFill>
                  <a:schemeClr val="tx1"/>
                </a:solidFill>
                <a:effectLst/>
                <a:latin typeface="+mn-lt"/>
                <a:ea typeface="+mn-ea"/>
                <a:cs typeface="+mn-cs"/>
              </a:rPr>
              <a:t>Ingenjören → </a:t>
            </a:r>
            <a:r>
              <a:rPr lang="sv-SE" sz="1200" b="0" i="0" u="none" strike="noStrike" kern="1200" dirty="0">
                <a:solidFill>
                  <a:schemeClr val="tx1"/>
                </a:solidFill>
                <a:effectLst/>
                <a:latin typeface="+mn-lt"/>
                <a:ea typeface="+mn-ea"/>
                <a:cs typeface="+mn-cs"/>
              </a:rPr>
              <a:t>“ Ingenjören som vi intervjuade har gått samma </a:t>
            </a:r>
            <a:r>
              <a:rPr lang="sv-SE" sz="1200" b="0" i="0" u="none" strike="noStrike" kern="1200" dirty="0" err="1">
                <a:solidFill>
                  <a:schemeClr val="tx1"/>
                </a:solidFill>
                <a:effectLst/>
                <a:latin typeface="+mn-lt"/>
                <a:ea typeface="+mn-ea"/>
                <a:cs typeface="+mn-cs"/>
              </a:rPr>
              <a:t>utbilding</a:t>
            </a:r>
            <a:r>
              <a:rPr lang="sv-SE" sz="1200" b="0" i="0" u="none" strike="noStrike" kern="1200" dirty="0">
                <a:solidFill>
                  <a:schemeClr val="tx1"/>
                </a:solidFill>
                <a:effectLst/>
                <a:latin typeface="+mn-lt"/>
                <a:ea typeface="+mn-ea"/>
                <a:cs typeface="+mn-cs"/>
              </a:rPr>
              <a:t> som oss här på </a:t>
            </a:r>
            <a:r>
              <a:rPr lang="sv-SE" sz="1200" b="0" i="0" u="none" strike="noStrike" kern="1200" dirty="0" err="1">
                <a:solidFill>
                  <a:schemeClr val="tx1"/>
                </a:solidFill>
                <a:effectLst/>
                <a:latin typeface="+mn-lt"/>
                <a:ea typeface="+mn-ea"/>
                <a:cs typeface="+mn-cs"/>
              </a:rPr>
              <a:t>kth</a:t>
            </a:r>
            <a:r>
              <a:rPr lang="sv-SE" sz="1200" b="0" i="0" u="none" strike="noStrike" kern="1200" dirty="0">
                <a:solidFill>
                  <a:schemeClr val="tx1"/>
                </a:solidFill>
                <a:effectLst/>
                <a:latin typeface="+mn-lt"/>
                <a:ea typeface="+mn-ea"/>
                <a:cs typeface="+mn-cs"/>
              </a:rPr>
              <a:t> kista , och är alltså utbildad högskoleingenjör i data teknik. Han och examinerade för ca 13 år sedan och är just nu anställd hos ATG som systemutvecklare där han jobbar med att utveckla och underhålla </a:t>
            </a:r>
            <a:r>
              <a:rPr lang="sv-SE" sz="1200" b="0" i="0" u="none" strike="noStrike" kern="1200" dirty="0" err="1">
                <a:solidFill>
                  <a:schemeClr val="tx1"/>
                </a:solidFill>
                <a:effectLst/>
                <a:latin typeface="+mn-lt"/>
                <a:ea typeface="+mn-ea"/>
                <a:cs typeface="+mn-cs"/>
              </a:rPr>
              <a:t>microtjänster</a:t>
            </a:r>
            <a:r>
              <a:rPr lang="sv-SE" sz="1200" b="0" i="0" u="none" strike="noStrike" kern="1200" dirty="0">
                <a:solidFill>
                  <a:schemeClr val="tx1"/>
                </a:solidFill>
                <a:effectLst/>
                <a:latin typeface="+mn-lt"/>
                <a:ea typeface="+mn-ea"/>
                <a:cs typeface="+mn-cs"/>
              </a:rPr>
              <a:t>., </a:t>
            </a:r>
            <a:endParaRPr lang="sv-SE" b="0" dirty="0">
              <a:effectLst/>
            </a:endParaRPr>
          </a:p>
          <a:p>
            <a:pPr rtl="0"/>
            <a:r>
              <a:rPr lang="sv-SE" sz="1200" b="0" i="0" u="none" strike="noStrike" kern="1200" dirty="0">
                <a:solidFill>
                  <a:schemeClr val="tx1"/>
                </a:solidFill>
                <a:effectLst/>
                <a:latin typeface="+mn-lt"/>
                <a:ea typeface="+mn-ea"/>
                <a:cs typeface="+mn-cs"/>
              </a:rPr>
              <a:t>Det var till stor del för att det var intressant att se vart den utbildning som vi går just nu kan leda som vi valde att intervjua den här personen. ”</a:t>
            </a:r>
            <a:endParaRPr lang="sv-SE" b="0" dirty="0">
              <a:effectLst/>
            </a:endParaRPr>
          </a:p>
          <a:p>
            <a:br>
              <a:rPr lang="sv-SE" dirty="0"/>
            </a:br>
            <a:br>
              <a:rPr lang="sv-SE" dirty="0"/>
            </a:br>
            <a:endParaRPr lang="sv-SE" dirty="0"/>
          </a:p>
        </p:txBody>
      </p:sp>
      <p:sp>
        <p:nvSpPr>
          <p:cNvPr id="4" name="Platshållare för bildnummer 3"/>
          <p:cNvSpPr>
            <a:spLocks noGrp="1"/>
          </p:cNvSpPr>
          <p:nvPr>
            <p:ph type="sldNum" sz="quarter" idx="5"/>
          </p:nvPr>
        </p:nvSpPr>
        <p:spPr/>
        <p:txBody>
          <a:bodyPr/>
          <a:lstStyle/>
          <a:p>
            <a:fld id="{0A3C37BE-C303-496D-B5CD-85F2937540FC}" type="slidenum">
              <a:rPr lang="sv-SE" smtClean="0"/>
              <a:pPr/>
              <a:t>3</a:t>
            </a:fld>
            <a:endParaRPr lang="sv-SE" dirty="0"/>
          </a:p>
        </p:txBody>
      </p:sp>
    </p:spTree>
    <p:extLst>
      <p:ext uri="{BB962C8B-B14F-4D97-AF65-F5344CB8AC3E}">
        <p14:creationId xmlns:p14="http://schemas.microsoft.com/office/powerpoint/2010/main" val="143310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rtl="0"/>
            <a:r>
              <a:rPr lang="sv-SE" sz="1200" b="1" i="0" u="none" strike="noStrike" kern="1200" dirty="0">
                <a:solidFill>
                  <a:schemeClr val="tx1"/>
                </a:solidFill>
                <a:effectLst/>
                <a:latin typeface="+mn-lt"/>
                <a:ea typeface="+mn-ea"/>
                <a:cs typeface="+mn-cs"/>
              </a:rPr>
              <a:t>Nytta av utbildningen → “</a:t>
            </a:r>
            <a:r>
              <a:rPr lang="sv-SE" sz="1200" b="0" i="0" u="none" strike="noStrike" kern="1200" dirty="0">
                <a:solidFill>
                  <a:schemeClr val="tx1"/>
                </a:solidFill>
                <a:effectLst/>
                <a:latin typeface="+mn-lt"/>
                <a:ea typeface="+mn-ea"/>
                <a:cs typeface="+mn-cs"/>
              </a:rPr>
              <a:t> När vi frågade vilken nytta utbildningen gör i hans dagliga arbete så berättade han att den teoretiska delen av utbildningen så som matematik osv inte alltid är applicerbar i det dagliga arbetet, det han värdesätter högst och har haft mest nytta av är att man under utbildningen tränas i att arbeta strukturerat och hur man delar upp komplexa uppgifter i angripbara problem, han berättade också att det är just förmågan att ta sig an och strukturera upp komplexa problem som ofta saknas hos programmerare på arbetsplatsen som saknar ingenjörsexamen.”</a:t>
            </a:r>
            <a:endParaRPr lang="sv-SE" b="0" dirty="0">
              <a:effectLst/>
            </a:endParaRPr>
          </a:p>
          <a:p>
            <a:br>
              <a:rPr lang="sv-SE" dirty="0"/>
            </a:br>
            <a:endParaRPr lang="sv-SE" dirty="0"/>
          </a:p>
        </p:txBody>
      </p:sp>
      <p:sp>
        <p:nvSpPr>
          <p:cNvPr id="4" name="Platshållare för bildnummer 3"/>
          <p:cNvSpPr>
            <a:spLocks noGrp="1"/>
          </p:cNvSpPr>
          <p:nvPr>
            <p:ph type="sldNum" sz="quarter" idx="5"/>
          </p:nvPr>
        </p:nvSpPr>
        <p:spPr/>
        <p:txBody>
          <a:bodyPr/>
          <a:lstStyle/>
          <a:p>
            <a:fld id="{0A3C37BE-C303-496D-B5CD-85F2937540FC}" type="slidenum">
              <a:rPr lang="sv-SE" smtClean="0"/>
              <a:pPr/>
              <a:t>4</a:t>
            </a:fld>
            <a:endParaRPr lang="sv-SE" dirty="0"/>
          </a:p>
        </p:txBody>
      </p:sp>
    </p:spTree>
    <p:extLst>
      <p:ext uri="{BB962C8B-B14F-4D97-AF65-F5344CB8AC3E}">
        <p14:creationId xmlns:p14="http://schemas.microsoft.com/office/powerpoint/2010/main" val="181561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rtl="0"/>
            <a:r>
              <a:rPr lang="sv-SE" sz="1200" b="1" i="0" u="none" strike="noStrike" kern="1200" dirty="0">
                <a:solidFill>
                  <a:schemeClr val="tx1"/>
                </a:solidFill>
                <a:effectLst/>
                <a:latin typeface="+mn-lt"/>
                <a:ea typeface="+mn-ea"/>
                <a:cs typeface="+mn-cs"/>
              </a:rPr>
              <a:t>Viktiga egenskaper → </a:t>
            </a:r>
            <a:r>
              <a:rPr lang="sv-SE" sz="1200" b="0" i="0" u="none" strike="noStrike" kern="1200" dirty="0">
                <a:solidFill>
                  <a:schemeClr val="tx1"/>
                </a:solidFill>
                <a:effectLst/>
                <a:latin typeface="+mn-lt"/>
                <a:ea typeface="+mn-ea"/>
                <a:cs typeface="+mn-cs"/>
              </a:rPr>
              <a:t>“ På frågan om vad som är viktigt för att lyckas som ingenjör svarade han att det som ingenjör i IT-branschen dels är viktigt att man är bekväm med åtminstone ett programmeringsspråk, men vad som är ännu viktigare, och det arbetsgivare kollar efter mest, är personlighet. Där det är viktigt att man fungerar socialt i grupp, är </a:t>
            </a:r>
            <a:r>
              <a:rPr lang="sv-SE" sz="1200" b="0" i="0" u="none" strike="noStrike" kern="1200" dirty="0" err="1">
                <a:solidFill>
                  <a:schemeClr val="tx1"/>
                </a:solidFill>
                <a:effectLst/>
                <a:latin typeface="+mn-lt"/>
                <a:ea typeface="+mn-ea"/>
                <a:cs typeface="+mn-cs"/>
              </a:rPr>
              <a:t>sammarbetsvillig</a:t>
            </a:r>
            <a:r>
              <a:rPr lang="sv-SE" sz="1200" b="0" i="0" u="none" strike="noStrike" kern="1200" dirty="0">
                <a:solidFill>
                  <a:schemeClr val="tx1"/>
                </a:solidFill>
                <a:effectLst/>
                <a:latin typeface="+mn-lt"/>
                <a:ea typeface="+mn-ea"/>
                <a:cs typeface="+mn-cs"/>
              </a:rPr>
              <a:t> och både kan ge konstruktiv kritik och ta feedback utan att ta </a:t>
            </a:r>
            <a:r>
              <a:rPr lang="sv-SE" sz="1200" b="0" i="0" u="none" strike="noStrike" kern="1200" dirty="0" err="1">
                <a:solidFill>
                  <a:schemeClr val="tx1"/>
                </a:solidFill>
                <a:effectLst/>
                <a:latin typeface="+mn-lt"/>
                <a:ea typeface="+mn-ea"/>
                <a:cs typeface="+mn-cs"/>
              </a:rPr>
              <a:t>tilla</a:t>
            </a:r>
            <a:r>
              <a:rPr lang="sv-SE" sz="1200" b="0" i="0" u="none" strike="noStrike" kern="1200" dirty="0">
                <a:solidFill>
                  <a:schemeClr val="tx1"/>
                </a:solidFill>
                <a:effectLst/>
                <a:latin typeface="+mn-lt"/>
                <a:ea typeface="+mn-ea"/>
                <a:cs typeface="+mn-cs"/>
              </a:rPr>
              <a:t> upp.”</a:t>
            </a:r>
            <a:endParaRPr lang="sv-SE" b="0" dirty="0">
              <a:effectLst/>
            </a:endParaRPr>
          </a:p>
          <a:p>
            <a:br>
              <a:rPr lang="sv-SE" dirty="0"/>
            </a:br>
            <a:endParaRPr lang="sv-SE" dirty="0"/>
          </a:p>
        </p:txBody>
      </p:sp>
      <p:sp>
        <p:nvSpPr>
          <p:cNvPr id="4" name="Platshållare för bildnummer 3"/>
          <p:cNvSpPr>
            <a:spLocks noGrp="1"/>
          </p:cNvSpPr>
          <p:nvPr>
            <p:ph type="sldNum" sz="quarter" idx="5"/>
          </p:nvPr>
        </p:nvSpPr>
        <p:spPr/>
        <p:txBody>
          <a:bodyPr/>
          <a:lstStyle/>
          <a:p>
            <a:fld id="{0A3C37BE-C303-496D-B5CD-85F2937540FC}" type="slidenum">
              <a:rPr lang="sv-SE" smtClean="0"/>
              <a:pPr/>
              <a:t>5</a:t>
            </a:fld>
            <a:endParaRPr lang="sv-SE" dirty="0"/>
          </a:p>
        </p:txBody>
      </p:sp>
    </p:spTree>
    <p:extLst>
      <p:ext uri="{BB962C8B-B14F-4D97-AF65-F5344CB8AC3E}">
        <p14:creationId xmlns:p14="http://schemas.microsoft.com/office/powerpoint/2010/main" val="42476631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7" name="Rektangel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dirty="0"/>
          </a:p>
        </p:txBody>
      </p:sp>
      <p:sp>
        <p:nvSpPr>
          <p:cNvPr id="8" name="Rektangel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dirty="0"/>
          </a:p>
        </p:txBody>
      </p:sp>
      <p:sp>
        <p:nvSpPr>
          <p:cNvPr id="2" name="Rubrik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sv-SE" noProof="0"/>
              <a:t>Klicka här för att ändra mall för rubrikformat</a:t>
            </a:r>
            <a:endParaRPr lang="sv-SE" noProof="0" dirty="0"/>
          </a:p>
        </p:txBody>
      </p:sp>
      <p:sp>
        <p:nvSpPr>
          <p:cNvPr id="3" name="Underrubrik 2"/>
          <p:cNvSpPr>
            <a:spLocks noGrp="1"/>
          </p:cNvSpPr>
          <p:nvPr>
            <p:ph type="subTitle" idx="1" hasCustomPrompt="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r>
              <a:rPr lang="sv-SE" dirty="0"/>
              <a:t>Klicka här för att ändra format på underrubrik i bakgrunden</a:t>
            </a:r>
          </a:p>
        </p:txBody>
      </p:sp>
      <p:sp>
        <p:nvSpPr>
          <p:cNvPr id="4" name="Platshållare 3 för datum"/>
          <p:cNvSpPr>
            <a:spLocks noGrp="1"/>
          </p:cNvSpPr>
          <p:nvPr>
            <p:ph type="dt" sz="half" idx="10"/>
          </p:nvPr>
        </p:nvSpPr>
        <p:spPr/>
        <p:txBody>
          <a:bodyPr rtlCol="0"/>
          <a:lstStyle>
            <a:lvl1pPr>
              <a:defRPr/>
            </a:lvl1pPr>
          </a:lstStyle>
          <a:p>
            <a:fld id="{0B1418F1-A970-4498-B00E-96554BCCA575}" type="datetime1">
              <a:rPr lang="sv-SE" smtClean="0"/>
              <a:pPr/>
              <a:t>2019-10-01</a:t>
            </a:fld>
            <a:endParaRPr lang="sv-SE" dirty="0"/>
          </a:p>
        </p:txBody>
      </p:sp>
      <p:sp>
        <p:nvSpPr>
          <p:cNvPr id="5" name="Platshållare 4 för sidfot"/>
          <p:cNvSpPr>
            <a:spLocks noGrp="1"/>
          </p:cNvSpPr>
          <p:nvPr>
            <p:ph type="ftr" sz="quarter" idx="11"/>
          </p:nvPr>
        </p:nvSpPr>
        <p:spPr/>
        <p:txBody>
          <a:bodyPr rtlCol="0"/>
          <a:lstStyle/>
          <a:p>
            <a:pPr rtl="0"/>
            <a:endParaRPr lang="sv-SE" noProof="0" dirty="0"/>
          </a:p>
        </p:txBody>
      </p:sp>
      <p:sp>
        <p:nvSpPr>
          <p:cNvPr id="6" name="Platshållare 5 för bildnummer"/>
          <p:cNvSpPr>
            <a:spLocks noGrp="1"/>
          </p:cNvSpPr>
          <p:nvPr>
            <p:ph type="sldNum" sz="quarter" idx="12"/>
          </p:nvPr>
        </p:nvSpPr>
        <p:spPr/>
        <p:txBody>
          <a:bodyPr rtlCol="0"/>
          <a:lstStyle/>
          <a:p>
            <a:pPr algn="r"/>
            <a:fld id="{0FF54DE5-C571-48E8-A5BC-B369434E2F44}" type="slidenum">
              <a:rPr lang="sv-SE" smtClean="0"/>
              <a:pPr algn="r"/>
              <a:t>‹#›</a:t>
            </a:fld>
            <a:endParaRPr lang="sv-SE" dirty="0"/>
          </a:p>
        </p:txBody>
      </p:sp>
      <p:pic>
        <p:nvPicPr>
          <p:cNvPr id="11" name="Bild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nchor="b"/>
          <a:lstStyle>
            <a:lvl1pPr algn="l" rtl="0">
              <a:defRPr sz="3200"/>
            </a:lvl1pPr>
          </a:lstStyle>
          <a:p>
            <a:pPr rtl="0"/>
            <a:r>
              <a:rPr lang="sv-SE" noProof="0"/>
              <a:t>Klicka här för att ändra mall för rubrikformat</a:t>
            </a:r>
            <a:endParaRPr lang="sv-SE" noProof="0" dirty="0"/>
          </a:p>
        </p:txBody>
      </p:sp>
      <p:sp>
        <p:nvSpPr>
          <p:cNvPr id="3" name="Platshållare 2 för bild"/>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sv-SE" noProof="0"/>
              <a:t>Klicka på ikonen för att lägga till en bild</a:t>
            </a:r>
            <a:endParaRPr lang="sv-SE" noProof="0" dirty="0"/>
          </a:p>
        </p:txBody>
      </p:sp>
      <p:sp>
        <p:nvSpPr>
          <p:cNvPr id="4" name="Platshållare 3 för text"/>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sv-SE" dirty="0"/>
              <a:t>Klicka här för att ändra format på bakgrundstexten</a:t>
            </a:r>
          </a:p>
        </p:txBody>
      </p:sp>
      <p:sp>
        <p:nvSpPr>
          <p:cNvPr id="5" name="Platshållare 4 för datum"/>
          <p:cNvSpPr>
            <a:spLocks noGrp="1"/>
          </p:cNvSpPr>
          <p:nvPr>
            <p:ph type="dt" sz="half" idx="10"/>
          </p:nvPr>
        </p:nvSpPr>
        <p:spPr/>
        <p:txBody>
          <a:bodyPr rtlCol="0"/>
          <a:lstStyle>
            <a:lvl1pPr>
              <a:defRPr/>
            </a:lvl1pPr>
          </a:lstStyle>
          <a:p>
            <a:fld id="{0F7E9B64-1CA5-429A-A9D4-AB504353E6BA}" type="datetime1">
              <a:rPr lang="sv-SE" smtClean="0"/>
              <a:pPr/>
              <a:t>2019-10-01</a:t>
            </a:fld>
            <a:endParaRPr lang="sv-SE" dirty="0"/>
          </a:p>
        </p:txBody>
      </p:sp>
      <p:sp>
        <p:nvSpPr>
          <p:cNvPr id="6" name="Platshållare 5 för sidfot"/>
          <p:cNvSpPr>
            <a:spLocks noGrp="1"/>
          </p:cNvSpPr>
          <p:nvPr>
            <p:ph type="ftr" sz="quarter" idx="11"/>
          </p:nvPr>
        </p:nvSpPr>
        <p:spPr/>
        <p:txBody>
          <a:bodyPr rtlCol="0"/>
          <a:lstStyle/>
          <a:p>
            <a:pPr rtl="0"/>
            <a:endParaRPr lang="sv-SE" noProof="0" dirty="0"/>
          </a:p>
        </p:txBody>
      </p:sp>
      <p:sp>
        <p:nvSpPr>
          <p:cNvPr id="7" name="Platshållare 6 för bildnummer"/>
          <p:cNvSpPr>
            <a:spLocks noGrp="1"/>
          </p:cNvSpPr>
          <p:nvPr>
            <p:ph type="sldNum" sz="quarter" idx="12"/>
          </p:nvPr>
        </p:nvSpPr>
        <p:spPr/>
        <p:txBody>
          <a:bodyPr rtlCol="0"/>
          <a:lstStyle>
            <a:lvl1pPr algn="r">
              <a:defRPr/>
            </a:lvl1pPr>
          </a:lstStyle>
          <a:p>
            <a:fld id="{0FF54DE5-C571-48E8-A5BC-B369434E2F44}" type="slidenum">
              <a:rPr lang="sv-SE" smtClean="0"/>
              <a:pPr/>
              <a:t>‹#›</a:t>
            </a:fld>
            <a:endParaRPr lang="sv-SE"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noProof="0"/>
              <a:t>Klicka här för att ändra mall för rubrikformat</a:t>
            </a:r>
            <a:endParaRPr lang="sv-SE" noProof="0" dirty="0"/>
          </a:p>
        </p:txBody>
      </p:sp>
      <p:sp>
        <p:nvSpPr>
          <p:cNvPr id="3" name="Platshållare 2 för vertikal text"/>
          <p:cNvSpPr>
            <a:spLocks noGrp="1"/>
          </p:cNvSpPr>
          <p:nvPr>
            <p:ph type="body" orient="vert" idx="1" hasCustomPrompt="1"/>
          </p:nvPr>
        </p:nvSpPr>
        <p:spPr/>
        <p:txBody>
          <a:bodyPr vert="eaVert" rtlCol="0"/>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4" name="Platshållare 3 för datum"/>
          <p:cNvSpPr>
            <a:spLocks noGrp="1"/>
          </p:cNvSpPr>
          <p:nvPr>
            <p:ph type="dt" sz="half" idx="10"/>
          </p:nvPr>
        </p:nvSpPr>
        <p:spPr/>
        <p:txBody>
          <a:bodyPr rtlCol="0"/>
          <a:lstStyle>
            <a:lvl1pPr>
              <a:defRPr/>
            </a:lvl1pPr>
          </a:lstStyle>
          <a:p>
            <a:fld id="{94BF8800-5D3A-426B-A7DD-A6FB41308AB9}" type="datetime1">
              <a:rPr lang="sv-SE" smtClean="0"/>
              <a:pPr/>
              <a:t>2019-10-01</a:t>
            </a:fld>
            <a:endParaRPr lang="sv-SE" dirty="0"/>
          </a:p>
        </p:txBody>
      </p:sp>
      <p:sp>
        <p:nvSpPr>
          <p:cNvPr id="5" name="Platshållare 4 för sidfot"/>
          <p:cNvSpPr>
            <a:spLocks noGrp="1"/>
          </p:cNvSpPr>
          <p:nvPr>
            <p:ph type="ftr" sz="quarter" idx="11"/>
          </p:nvPr>
        </p:nvSpPr>
        <p:spPr/>
        <p:txBody>
          <a:bodyPr rtlCol="0"/>
          <a:lstStyle/>
          <a:p>
            <a:pPr rtl="0"/>
            <a:endParaRPr lang="sv-SE" noProof="0" dirty="0"/>
          </a:p>
        </p:txBody>
      </p:sp>
      <p:sp>
        <p:nvSpPr>
          <p:cNvPr id="6" name="Platshållare 5 för bildnummer"/>
          <p:cNvSpPr>
            <a:spLocks noGrp="1"/>
          </p:cNvSpPr>
          <p:nvPr>
            <p:ph type="sldNum" sz="quarter" idx="12"/>
          </p:nvPr>
        </p:nvSpPr>
        <p:spPr/>
        <p:txBody>
          <a:bodyPr rtlCol="0"/>
          <a:lstStyle/>
          <a:p>
            <a:pPr algn="r"/>
            <a:fld id="{0FF54DE5-C571-48E8-A5BC-B369434E2F44}" type="slidenum">
              <a:rPr lang="sv-SE" smtClean="0"/>
              <a:pPr algn="r"/>
              <a:t>‹#›</a:t>
            </a:fld>
            <a:endParaRPr lang="sv-SE"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9372600" y="365125"/>
            <a:ext cx="1714500" cy="5811838"/>
          </a:xfrm>
        </p:spPr>
        <p:txBody>
          <a:bodyPr vert="eaVert" rtlCol="0"/>
          <a:lstStyle/>
          <a:p>
            <a:pPr rtl="0"/>
            <a:r>
              <a:rPr lang="sv-SE" noProof="0"/>
              <a:t>Klicka här för att ändra mall för rubrikformat</a:t>
            </a:r>
            <a:endParaRPr lang="sv-SE" noProof="0" dirty="0"/>
          </a:p>
        </p:txBody>
      </p:sp>
      <p:sp>
        <p:nvSpPr>
          <p:cNvPr id="3" name="Platshållare 2 för vertikal text"/>
          <p:cNvSpPr>
            <a:spLocks noGrp="1"/>
          </p:cNvSpPr>
          <p:nvPr>
            <p:ph type="body" orient="vert" idx="1" hasCustomPrompt="1"/>
          </p:nvPr>
        </p:nvSpPr>
        <p:spPr>
          <a:xfrm>
            <a:off x="1104900" y="365125"/>
            <a:ext cx="8098896" cy="5811838"/>
          </a:xfrm>
        </p:spPr>
        <p:txBody>
          <a:bodyPr vert="eaVert" rtlCol="0"/>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4" name="Platshållare 3 för datum"/>
          <p:cNvSpPr>
            <a:spLocks noGrp="1"/>
          </p:cNvSpPr>
          <p:nvPr>
            <p:ph type="dt" sz="half" idx="10"/>
          </p:nvPr>
        </p:nvSpPr>
        <p:spPr/>
        <p:txBody>
          <a:bodyPr rtlCol="0"/>
          <a:lstStyle>
            <a:lvl1pPr>
              <a:defRPr/>
            </a:lvl1pPr>
          </a:lstStyle>
          <a:p>
            <a:fld id="{F49E6C87-33A0-4074-9F28-CC5ED762D656}" type="datetime1">
              <a:rPr lang="sv-SE" smtClean="0"/>
              <a:pPr/>
              <a:t>2019-10-01</a:t>
            </a:fld>
            <a:endParaRPr lang="sv-SE" dirty="0"/>
          </a:p>
        </p:txBody>
      </p:sp>
      <p:sp>
        <p:nvSpPr>
          <p:cNvPr id="5" name="Platshållare 4 för sidfot"/>
          <p:cNvSpPr>
            <a:spLocks noGrp="1"/>
          </p:cNvSpPr>
          <p:nvPr>
            <p:ph type="ftr" sz="quarter" idx="11"/>
          </p:nvPr>
        </p:nvSpPr>
        <p:spPr/>
        <p:txBody>
          <a:bodyPr rtlCol="0"/>
          <a:lstStyle/>
          <a:p>
            <a:pPr rtl="0"/>
            <a:endParaRPr lang="sv-SE" noProof="0" dirty="0"/>
          </a:p>
        </p:txBody>
      </p:sp>
      <p:sp>
        <p:nvSpPr>
          <p:cNvPr id="6" name="Platshållare 5 för bildnummer"/>
          <p:cNvSpPr>
            <a:spLocks noGrp="1"/>
          </p:cNvSpPr>
          <p:nvPr>
            <p:ph type="sldNum" sz="quarter" idx="12"/>
          </p:nvPr>
        </p:nvSpPr>
        <p:spPr/>
        <p:txBody>
          <a:bodyPr rtlCol="0"/>
          <a:lstStyle>
            <a:lvl1pPr algn="r">
              <a:defRPr/>
            </a:lvl1pPr>
          </a:lstStyle>
          <a:p>
            <a:fld id="{0FF54DE5-C571-48E8-A5BC-B369434E2F44}" type="slidenum">
              <a:rPr lang="sv-SE" smtClean="0"/>
              <a:pPr/>
              <a:t>‹#›</a:t>
            </a:fld>
            <a:endParaRPr lang="sv-SE" dirty="0"/>
          </a:p>
        </p:txBody>
      </p:sp>
      <p:grpSp>
        <p:nvGrpSpPr>
          <p:cNvPr id="7" name="Grupp 6"/>
          <p:cNvGrpSpPr/>
          <p:nvPr/>
        </p:nvGrpSpPr>
        <p:grpSpPr>
          <a:xfrm rot="5400000">
            <a:off x="6514047" y="3228843"/>
            <a:ext cx="5632704" cy="84403"/>
            <a:chOff x="1073150" y="1219201"/>
            <a:chExt cx="10058400" cy="63125"/>
          </a:xfrm>
        </p:grpSpPr>
        <p:cxnSp>
          <p:nvCxnSpPr>
            <p:cNvPr id="8" name="Rak koppli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Rak koppli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noProof="0"/>
              <a:t>Klicka här för att ändra mall för rubrikformat</a:t>
            </a:r>
            <a:endParaRPr lang="sv-SE" noProof="0" dirty="0"/>
          </a:p>
        </p:txBody>
      </p:sp>
      <p:sp>
        <p:nvSpPr>
          <p:cNvPr id="3" name="Platshållare 2 för innehåll"/>
          <p:cNvSpPr>
            <a:spLocks noGrp="1"/>
          </p:cNvSpPr>
          <p:nvPr>
            <p:ph idx="1" hasCustomPrompt="1"/>
          </p:nvPr>
        </p:nvSpPr>
        <p:spPr/>
        <p:txBody>
          <a:bodyPr rtlCol="0"/>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4" name="Platshållare 3 för datum"/>
          <p:cNvSpPr>
            <a:spLocks noGrp="1"/>
          </p:cNvSpPr>
          <p:nvPr>
            <p:ph type="dt" sz="half" idx="10"/>
          </p:nvPr>
        </p:nvSpPr>
        <p:spPr/>
        <p:txBody>
          <a:bodyPr rtlCol="0"/>
          <a:lstStyle>
            <a:lvl1pPr>
              <a:defRPr/>
            </a:lvl1pPr>
          </a:lstStyle>
          <a:p>
            <a:fld id="{99AD6734-079F-442E-B3EB-C71CBE496705}" type="datetime1">
              <a:rPr lang="sv-SE" smtClean="0"/>
              <a:pPr/>
              <a:t>2019-10-01</a:t>
            </a:fld>
            <a:endParaRPr lang="sv-SE" dirty="0"/>
          </a:p>
        </p:txBody>
      </p:sp>
      <p:sp>
        <p:nvSpPr>
          <p:cNvPr id="5" name="Platshållare 4 för sidfot"/>
          <p:cNvSpPr>
            <a:spLocks noGrp="1"/>
          </p:cNvSpPr>
          <p:nvPr>
            <p:ph type="ftr" sz="quarter" idx="11"/>
          </p:nvPr>
        </p:nvSpPr>
        <p:spPr/>
        <p:txBody>
          <a:bodyPr rtlCol="0"/>
          <a:lstStyle/>
          <a:p>
            <a:pPr rtl="0"/>
            <a:endParaRPr lang="sv-SE" noProof="0" dirty="0"/>
          </a:p>
        </p:txBody>
      </p:sp>
      <p:sp>
        <p:nvSpPr>
          <p:cNvPr id="6" name="Platshållare 5 för bildnummer"/>
          <p:cNvSpPr>
            <a:spLocks noGrp="1"/>
          </p:cNvSpPr>
          <p:nvPr>
            <p:ph type="sldNum" sz="quarter" idx="12"/>
          </p:nvPr>
        </p:nvSpPr>
        <p:spPr/>
        <p:txBody>
          <a:bodyPr rtlCol="0"/>
          <a:lstStyle/>
          <a:p>
            <a:pPr algn="r"/>
            <a:fld id="{0FF54DE5-C571-48E8-A5BC-B369434E2F44}" type="slidenum">
              <a:rPr lang="sv-SE" smtClean="0"/>
              <a:pPr algn="r"/>
              <a:t>‹#›</a:t>
            </a:fld>
            <a:endParaRPr lang="sv-SE"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Rubrikbild med bild">
    <p:spTree>
      <p:nvGrpSpPr>
        <p:cNvPr id="1" name=""/>
        <p:cNvGrpSpPr/>
        <p:nvPr/>
      </p:nvGrpSpPr>
      <p:grpSpPr>
        <a:xfrm>
          <a:off x="0" y="0"/>
          <a:ext cx="0" cy="0"/>
          <a:chOff x="0" y="0"/>
          <a:chExt cx="0" cy="0"/>
        </a:xfrm>
      </p:grpSpPr>
      <p:grpSp>
        <p:nvGrpSpPr>
          <p:cNvPr id="13" name="Grupp 12"/>
          <p:cNvGrpSpPr/>
          <p:nvPr/>
        </p:nvGrpSpPr>
        <p:grpSpPr>
          <a:xfrm rot="10800000">
            <a:off x="0" y="5645510"/>
            <a:ext cx="12192000" cy="63125"/>
            <a:chOff x="507492" y="1501519"/>
            <a:chExt cx="8129016" cy="63125"/>
          </a:xfrm>
        </p:grpSpPr>
        <p:cxnSp>
          <p:nvCxnSpPr>
            <p:cNvPr id="17" name="Rak koppli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Rak koppli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p 13"/>
          <p:cNvGrpSpPr/>
          <p:nvPr/>
        </p:nvGrpSpPr>
        <p:grpSpPr>
          <a:xfrm>
            <a:off x="0" y="1143000"/>
            <a:ext cx="12192000" cy="63125"/>
            <a:chOff x="507492" y="1501519"/>
            <a:chExt cx="8129016" cy="63125"/>
          </a:xfrm>
        </p:grpSpPr>
        <p:cxnSp>
          <p:nvCxnSpPr>
            <p:cNvPr id="15" name="Rak koppli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Rak koppli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ktangel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dirty="0"/>
          </a:p>
        </p:txBody>
      </p:sp>
      <p:sp>
        <p:nvSpPr>
          <p:cNvPr id="8" name="Rektangel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dirty="0"/>
          </a:p>
        </p:txBody>
      </p:sp>
      <p:sp>
        <p:nvSpPr>
          <p:cNvPr id="2" name="Rubrik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sv-SE" noProof="0"/>
              <a:t>Klicka här för att ändra mall för rubrikformat</a:t>
            </a:r>
            <a:endParaRPr lang="sv-SE" noProof="0" dirty="0"/>
          </a:p>
        </p:txBody>
      </p:sp>
      <p:sp>
        <p:nvSpPr>
          <p:cNvPr id="3" name="Underrubrik 2"/>
          <p:cNvSpPr>
            <a:spLocks noGrp="1"/>
          </p:cNvSpPr>
          <p:nvPr>
            <p:ph type="subTitle" idx="1" hasCustomPrompt="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r>
              <a:rPr lang="sv-SE" dirty="0"/>
              <a:t>Klicka här för att ändra format på underrubrik i bakgrunden</a:t>
            </a:r>
          </a:p>
        </p:txBody>
      </p:sp>
      <p:pic>
        <p:nvPicPr>
          <p:cNvPr id="10" name="Bild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latshållare för bild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sv-SE" noProof="0"/>
              <a:t>Klicka på ikonen för att lägga till en bild</a:t>
            </a:r>
            <a:endParaRPr lang="sv-SE" noProof="0" dirty="0"/>
          </a:p>
        </p:txBody>
      </p:sp>
      <p:sp>
        <p:nvSpPr>
          <p:cNvPr id="19" name="Instruktions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sv-SE" sz="1200" b="1" i="1" noProof="0" dirty="0">
                <a:latin typeface="Arial" pitchFamily="34" charset="0"/>
                <a:cs typeface="Arial" pitchFamily="34" charset="0"/>
              </a:rPr>
              <a:t>Obs!</a:t>
            </a:r>
          </a:p>
          <a:p>
            <a:pPr rtl="0"/>
            <a:r>
              <a:rPr lang="sv-SE" sz="1200" i="1" noProof="0" dirty="0">
                <a:latin typeface="Arial" pitchFamily="34" charset="0"/>
                <a:cs typeface="Arial" pitchFamily="34" charset="0"/>
              </a:rPr>
              <a:t>För att ändra den infogade bilden i denna bild, markerar du den infogade bilden och tar bort den. Klicka sedan på bildikonen i platshållaren för att infoga din egen bild.</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vsnittsrubrik">
    <p:spTree>
      <p:nvGrpSpPr>
        <p:cNvPr id="1" name=""/>
        <p:cNvGrpSpPr/>
        <p:nvPr/>
      </p:nvGrpSpPr>
      <p:grpSpPr>
        <a:xfrm>
          <a:off x="0" y="0"/>
          <a:ext cx="0" cy="0"/>
          <a:chOff x="0" y="0"/>
          <a:chExt cx="0" cy="0"/>
        </a:xfrm>
      </p:grpSpPr>
      <p:grpSp>
        <p:nvGrpSpPr>
          <p:cNvPr id="8" name="Grupp 7"/>
          <p:cNvGrpSpPr/>
          <p:nvPr/>
        </p:nvGrpSpPr>
        <p:grpSpPr>
          <a:xfrm>
            <a:off x="0" y="2514600"/>
            <a:ext cx="12192000" cy="3194035"/>
            <a:chOff x="647402" y="2514600"/>
            <a:chExt cx="10838688" cy="3194035"/>
          </a:xfrm>
        </p:grpSpPr>
        <p:grpSp>
          <p:nvGrpSpPr>
            <p:cNvPr id="9" name="Grupp 8"/>
            <p:cNvGrpSpPr/>
            <p:nvPr/>
          </p:nvGrpSpPr>
          <p:grpSpPr>
            <a:xfrm>
              <a:off x="647402" y="2514600"/>
              <a:ext cx="10838688" cy="63125"/>
              <a:chOff x="507492" y="1501519"/>
              <a:chExt cx="8129016" cy="63125"/>
            </a:xfrm>
          </p:grpSpPr>
          <p:cxnSp>
            <p:nvCxnSpPr>
              <p:cNvPr id="14" name="Rak koppli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Rak koppli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ktangulär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dirty="0"/>
            </a:p>
          </p:txBody>
        </p:sp>
        <p:grpSp>
          <p:nvGrpSpPr>
            <p:cNvPr id="11" name="Grupp 10"/>
            <p:cNvGrpSpPr/>
            <p:nvPr/>
          </p:nvGrpSpPr>
          <p:grpSpPr>
            <a:xfrm rot="10800000">
              <a:off x="647402" y="5645510"/>
              <a:ext cx="10838688" cy="63125"/>
              <a:chOff x="507492" y="1501519"/>
              <a:chExt cx="8129016" cy="63125"/>
            </a:xfrm>
          </p:grpSpPr>
          <p:cxnSp>
            <p:nvCxnSpPr>
              <p:cNvPr id="12" name="Rak koppli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Rak koppli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Rubrik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sv-SE" noProof="0"/>
              <a:t>Klicka här för att ändra mall för rubrikformat</a:t>
            </a:r>
            <a:endParaRPr lang="sv-SE" noProof="0" dirty="0"/>
          </a:p>
        </p:txBody>
      </p:sp>
      <p:sp>
        <p:nvSpPr>
          <p:cNvPr id="3" name="Platshållare 2 för text"/>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a:r>
              <a:rPr lang="sv-SE" dirty="0"/>
              <a:t>Klicka här för att ändra format på bakgrundstexten</a:t>
            </a:r>
          </a:p>
        </p:txBody>
      </p:sp>
      <p:sp>
        <p:nvSpPr>
          <p:cNvPr id="4" name="Platshållare 3 för datum"/>
          <p:cNvSpPr>
            <a:spLocks noGrp="1"/>
          </p:cNvSpPr>
          <p:nvPr>
            <p:ph type="dt" sz="half" idx="10"/>
          </p:nvPr>
        </p:nvSpPr>
        <p:spPr/>
        <p:txBody>
          <a:bodyPr rtlCol="0"/>
          <a:lstStyle>
            <a:lvl1pPr>
              <a:defRPr/>
            </a:lvl1pPr>
          </a:lstStyle>
          <a:p>
            <a:fld id="{711AFDDB-3D2C-4D30-A2D5-1EA94E79907F}" type="datetime1">
              <a:rPr lang="sv-SE" smtClean="0"/>
              <a:pPr/>
              <a:t>2019-10-01</a:t>
            </a:fld>
            <a:endParaRPr lang="sv-SE" dirty="0"/>
          </a:p>
        </p:txBody>
      </p:sp>
      <p:sp>
        <p:nvSpPr>
          <p:cNvPr id="5" name="Platshållare 4 för sidfot"/>
          <p:cNvSpPr>
            <a:spLocks noGrp="1"/>
          </p:cNvSpPr>
          <p:nvPr>
            <p:ph type="ftr" sz="quarter" idx="11"/>
          </p:nvPr>
        </p:nvSpPr>
        <p:spPr/>
        <p:txBody>
          <a:bodyPr rtlCol="0"/>
          <a:lstStyle/>
          <a:p>
            <a:pPr rtl="0"/>
            <a:endParaRPr lang="sv-SE" noProof="0" dirty="0"/>
          </a:p>
        </p:txBody>
      </p:sp>
      <p:sp>
        <p:nvSpPr>
          <p:cNvPr id="6" name="Platshållare 5 för bildnummer"/>
          <p:cNvSpPr>
            <a:spLocks noGrp="1"/>
          </p:cNvSpPr>
          <p:nvPr>
            <p:ph type="sldNum" sz="quarter" idx="12"/>
          </p:nvPr>
        </p:nvSpPr>
        <p:spPr/>
        <p:txBody>
          <a:bodyPr rtlCol="0"/>
          <a:lstStyle/>
          <a:p>
            <a:pPr algn="r"/>
            <a:fld id="{0FF54DE5-C571-48E8-A5BC-B369434E2F44}" type="slidenum">
              <a:rPr lang="sv-SE" smtClean="0"/>
              <a:pPr algn="r"/>
              <a:t>‹#›</a:t>
            </a:fld>
            <a:endParaRPr lang="sv-SE" dirty="0"/>
          </a:p>
        </p:txBody>
      </p:sp>
      <p:pic>
        <p:nvPicPr>
          <p:cNvPr id="7" name="Bild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vå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noProof="0"/>
              <a:t>Klicka här för att ändra mall för rubrikformat</a:t>
            </a:r>
            <a:endParaRPr lang="sv-SE" noProof="0" dirty="0"/>
          </a:p>
        </p:txBody>
      </p:sp>
      <p:sp>
        <p:nvSpPr>
          <p:cNvPr id="3" name="Platshållare 2 för innehåll"/>
          <p:cNvSpPr>
            <a:spLocks noGrp="1"/>
          </p:cNvSpPr>
          <p:nvPr>
            <p:ph sz="half" idx="1" hasCustomPrompt="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4" name="Platshållare 3 för innehåll"/>
          <p:cNvSpPr>
            <a:spLocks noGrp="1"/>
          </p:cNvSpPr>
          <p:nvPr>
            <p:ph sz="half" idx="2" hasCustomPrompt="1"/>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5" name="Platshållare 4 för datum"/>
          <p:cNvSpPr>
            <a:spLocks noGrp="1"/>
          </p:cNvSpPr>
          <p:nvPr>
            <p:ph type="dt" sz="half" idx="10"/>
          </p:nvPr>
        </p:nvSpPr>
        <p:spPr/>
        <p:txBody>
          <a:bodyPr rtlCol="0"/>
          <a:lstStyle>
            <a:lvl1pPr>
              <a:defRPr/>
            </a:lvl1pPr>
          </a:lstStyle>
          <a:p>
            <a:fld id="{652EC904-4A84-4569-852E-B074933B9139}" type="datetime1">
              <a:rPr lang="sv-SE" smtClean="0"/>
              <a:pPr/>
              <a:t>2019-10-01</a:t>
            </a:fld>
            <a:endParaRPr lang="sv-SE" dirty="0"/>
          </a:p>
        </p:txBody>
      </p:sp>
      <p:sp>
        <p:nvSpPr>
          <p:cNvPr id="6" name="Platshållare 5 för sidfot"/>
          <p:cNvSpPr>
            <a:spLocks noGrp="1"/>
          </p:cNvSpPr>
          <p:nvPr>
            <p:ph type="ftr" sz="quarter" idx="11"/>
          </p:nvPr>
        </p:nvSpPr>
        <p:spPr/>
        <p:txBody>
          <a:bodyPr rtlCol="0"/>
          <a:lstStyle/>
          <a:p>
            <a:pPr rtl="0"/>
            <a:endParaRPr lang="sv-SE" noProof="0" dirty="0"/>
          </a:p>
        </p:txBody>
      </p:sp>
      <p:sp>
        <p:nvSpPr>
          <p:cNvPr id="7" name="Platshållare 6 för bildnummer"/>
          <p:cNvSpPr>
            <a:spLocks noGrp="1"/>
          </p:cNvSpPr>
          <p:nvPr>
            <p:ph type="sldNum" sz="quarter" idx="12"/>
          </p:nvPr>
        </p:nvSpPr>
        <p:spPr/>
        <p:txBody>
          <a:bodyPr rtlCol="0"/>
          <a:lstStyle/>
          <a:p>
            <a:pPr algn="r"/>
            <a:fld id="{0FF54DE5-C571-48E8-A5BC-B369434E2F44}" type="slidenum">
              <a:rPr lang="sv-SE" smtClean="0"/>
              <a:pPr algn="r"/>
              <a:t>‹#›</a:t>
            </a:fld>
            <a:endParaRPr lang="sv-SE"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noProof="0"/>
              <a:t>Klicka här för att ändra mall för rubrikformat</a:t>
            </a:r>
            <a:endParaRPr lang="sv-SE" noProof="0" dirty="0"/>
          </a:p>
        </p:txBody>
      </p:sp>
      <p:sp>
        <p:nvSpPr>
          <p:cNvPr id="3" name="Platshållare 2 för text"/>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sv-SE" dirty="0"/>
              <a:t>Klicka här för att ändra format på bakgrundstexten</a:t>
            </a:r>
          </a:p>
        </p:txBody>
      </p:sp>
      <p:sp>
        <p:nvSpPr>
          <p:cNvPr id="4" name="Platshållare 3 för innehåll"/>
          <p:cNvSpPr>
            <a:spLocks noGrp="1"/>
          </p:cNvSpPr>
          <p:nvPr>
            <p:ph sz="half" idx="2" hasCustomPrompt="1"/>
          </p:nvPr>
        </p:nvSpPr>
        <p:spPr>
          <a:xfrm>
            <a:off x="1104900" y="2424112"/>
            <a:ext cx="4919472" cy="3748088"/>
          </a:xfrm>
        </p:spPr>
        <p:txBody>
          <a:bodyPr rtlCol="0"/>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5" name="Platshållare 4 för text"/>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sv-SE" dirty="0"/>
              <a:t>Klicka här för att ändra format på bakgrundstexten</a:t>
            </a:r>
          </a:p>
        </p:txBody>
      </p:sp>
      <p:sp>
        <p:nvSpPr>
          <p:cNvPr id="6" name="Platshållare 5 för innehåll"/>
          <p:cNvSpPr>
            <a:spLocks noGrp="1"/>
          </p:cNvSpPr>
          <p:nvPr>
            <p:ph sz="quarter" idx="4" hasCustomPrompt="1"/>
          </p:nvPr>
        </p:nvSpPr>
        <p:spPr>
          <a:xfrm>
            <a:off x="6166110" y="2424112"/>
            <a:ext cx="4919472" cy="3748088"/>
          </a:xfrm>
        </p:spPr>
        <p:txBody>
          <a:bodyPr rtlCol="0"/>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7" name="Platshållare 6 för datum"/>
          <p:cNvSpPr>
            <a:spLocks noGrp="1"/>
          </p:cNvSpPr>
          <p:nvPr>
            <p:ph type="dt" sz="half" idx="10"/>
          </p:nvPr>
        </p:nvSpPr>
        <p:spPr/>
        <p:txBody>
          <a:bodyPr rtlCol="0"/>
          <a:lstStyle>
            <a:lvl1pPr>
              <a:defRPr/>
            </a:lvl1pPr>
          </a:lstStyle>
          <a:p>
            <a:fld id="{31941BFC-CA16-41A7-B940-B9317D53C1FD}" type="datetime1">
              <a:rPr lang="sv-SE" smtClean="0"/>
              <a:pPr/>
              <a:t>2019-10-01</a:t>
            </a:fld>
            <a:endParaRPr lang="sv-SE" dirty="0"/>
          </a:p>
        </p:txBody>
      </p:sp>
      <p:sp>
        <p:nvSpPr>
          <p:cNvPr id="8" name="Platshållare 7 för sidfot"/>
          <p:cNvSpPr>
            <a:spLocks noGrp="1"/>
          </p:cNvSpPr>
          <p:nvPr>
            <p:ph type="ftr" sz="quarter" idx="11"/>
          </p:nvPr>
        </p:nvSpPr>
        <p:spPr/>
        <p:txBody>
          <a:bodyPr rtlCol="0"/>
          <a:lstStyle/>
          <a:p>
            <a:pPr rtl="0"/>
            <a:endParaRPr lang="sv-SE" noProof="0" dirty="0"/>
          </a:p>
        </p:txBody>
      </p:sp>
      <p:sp>
        <p:nvSpPr>
          <p:cNvPr id="9" name="Platshållare 8 för bildnummer"/>
          <p:cNvSpPr>
            <a:spLocks noGrp="1"/>
          </p:cNvSpPr>
          <p:nvPr>
            <p:ph type="sldNum" sz="quarter" idx="12"/>
          </p:nvPr>
        </p:nvSpPr>
        <p:spPr/>
        <p:txBody>
          <a:bodyPr rtlCol="0"/>
          <a:lstStyle/>
          <a:p>
            <a:pPr algn="r"/>
            <a:fld id="{0FF54DE5-C571-48E8-A5BC-B369434E2F44}" type="slidenum">
              <a:rPr lang="sv-SE" smtClean="0"/>
              <a:pPr algn="r"/>
              <a:t>‹#›</a:t>
            </a:fld>
            <a:endParaRPr lang="sv-SE"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noProof="0"/>
              <a:t>Klicka här för att ändra mall för rubrikformat</a:t>
            </a:r>
            <a:endParaRPr lang="sv-SE" noProof="0" dirty="0"/>
          </a:p>
        </p:txBody>
      </p:sp>
      <p:sp>
        <p:nvSpPr>
          <p:cNvPr id="3" name="Platshållare 2 för datum"/>
          <p:cNvSpPr>
            <a:spLocks noGrp="1"/>
          </p:cNvSpPr>
          <p:nvPr>
            <p:ph type="dt" sz="half" idx="10"/>
          </p:nvPr>
        </p:nvSpPr>
        <p:spPr/>
        <p:txBody>
          <a:bodyPr rtlCol="0"/>
          <a:lstStyle>
            <a:lvl1pPr>
              <a:defRPr/>
            </a:lvl1pPr>
          </a:lstStyle>
          <a:p>
            <a:fld id="{F7C93DFD-E3F5-43D5-8EC7-AC80744040FB}" type="datetime1">
              <a:rPr lang="sv-SE" smtClean="0"/>
              <a:pPr/>
              <a:t>2019-10-01</a:t>
            </a:fld>
            <a:endParaRPr lang="sv-SE" dirty="0"/>
          </a:p>
        </p:txBody>
      </p:sp>
      <p:sp>
        <p:nvSpPr>
          <p:cNvPr id="4" name="Platshållare 3 för sidfot"/>
          <p:cNvSpPr>
            <a:spLocks noGrp="1"/>
          </p:cNvSpPr>
          <p:nvPr>
            <p:ph type="ftr" sz="quarter" idx="11"/>
          </p:nvPr>
        </p:nvSpPr>
        <p:spPr/>
        <p:txBody>
          <a:bodyPr rtlCol="0"/>
          <a:lstStyle/>
          <a:p>
            <a:pPr rtl="0"/>
            <a:endParaRPr lang="sv-SE" noProof="0" dirty="0"/>
          </a:p>
        </p:txBody>
      </p:sp>
      <p:sp>
        <p:nvSpPr>
          <p:cNvPr id="5" name="Platshållare 4 för bildnummer"/>
          <p:cNvSpPr>
            <a:spLocks noGrp="1"/>
          </p:cNvSpPr>
          <p:nvPr>
            <p:ph type="sldNum" sz="quarter" idx="12"/>
          </p:nvPr>
        </p:nvSpPr>
        <p:spPr/>
        <p:txBody>
          <a:bodyPr rtlCol="0"/>
          <a:lstStyle>
            <a:lvl1pPr algn="r">
              <a:defRPr/>
            </a:lvl1pPr>
          </a:lstStyle>
          <a:p>
            <a:fld id="{0FF54DE5-C571-48E8-A5BC-B369434E2F44}" type="slidenum">
              <a:rPr lang="sv-SE" smtClean="0"/>
              <a:pPr/>
              <a:t>‹#›</a:t>
            </a:fld>
            <a:endParaRPr lang="sv-SE"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2" name="Platshållare 1 för datum"/>
          <p:cNvSpPr>
            <a:spLocks noGrp="1"/>
          </p:cNvSpPr>
          <p:nvPr>
            <p:ph type="dt" sz="half" idx="10"/>
          </p:nvPr>
        </p:nvSpPr>
        <p:spPr/>
        <p:txBody>
          <a:bodyPr rtlCol="0"/>
          <a:lstStyle>
            <a:lvl1pPr>
              <a:defRPr/>
            </a:lvl1pPr>
          </a:lstStyle>
          <a:p>
            <a:fld id="{B78B6D2F-B661-4E5D-B262-253DC1BFC4BC}" type="datetime1">
              <a:rPr lang="sv-SE" smtClean="0"/>
              <a:pPr/>
              <a:t>2019-10-01</a:t>
            </a:fld>
            <a:endParaRPr lang="sv-SE" dirty="0"/>
          </a:p>
        </p:txBody>
      </p:sp>
      <p:sp>
        <p:nvSpPr>
          <p:cNvPr id="3" name="Platshållare 2 för sidfot"/>
          <p:cNvSpPr>
            <a:spLocks noGrp="1"/>
          </p:cNvSpPr>
          <p:nvPr>
            <p:ph type="ftr" sz="quarter" idx="11"/>
          </p:nvPr>
        </p:nvSpPr>
        <p:spPr/>
        <p:txBody>
          <a:bodyPr rtlCol="0"/>
          <a:lstStyle/>
          <a:p>
            <a:pPr rtl="0"/>
            <a:endParaRPr lang="sv-SE" noProof="0" dirty="0"/>
          </a:p>
        </p:txBody>
      </p:sp>
      <p:sp>
        <p:nvSpPr>
          <p:cNvPr id="4" name="Platshållare 3 för bildnummer"/>
          <p:cNvSpPr>
            <a:spLocks noGrp="1"/>
          </p:cNvSpPr>
          <p:nvPr>
            <p:ph type="sldNum" sz="quarter" idx="12"/>
          </p:nvPr>
        </p:nvSpPr>
        <p:spPr/>
        <p:txBody>
          <a:bodyPr rtlCol="0"/>
          <a:lstStyle>
            <a:lvl1pPr algn="r">
              <a:defRPr/>
            </a:lvl1pPr>
          </a:lstStyle>
          <a:p>
            <a:fld id="{0FF54DE5-C571-48E8-A5BC-B369434E2F44}" type="slidenum">
              <a:rPr lang="sv-SE" smtClean="0"/>
              <a:pPr/>
              <a:t>‹#›</a:t>
            </a:fld>
            <a:endParaRPr lang="sv-SE"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nchor="b"/>
          <a:lstStyle>
            <a:lvl1pPr algn="l" rtl="0">
              <a:defRPr sz="3200"/>
            </a:lvl1pPr>
          </a:lstStyle>
          <a:p>
            <a:pPr rtl="0"/>
            <a:r>
              <a:rPr lang="sv-SE" noProof="0"/>
              <a:t>Klicka här för att ändra mall för rubrikformat</a:t>
            </a:r>
            <a:endParaRPr lang="sv-SE" noProof="0" dirty="0"/>
          </a:p>
        </p:txBody>
      </p:sp>
      <p:sp>
        <p:nvSpPr>
          <p:cNvPr id="3" name="Platshållare 2 för innehåll"/>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4" name="Platshållare 3 för text"/>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sv-SE" dirty="0"/>
              <a:t>Klicka här för att ändra format på bakgrundstexten</a:t>
            </a:r>
          </a:p>
        </p:txBody>
      </p:sp>
      <p:sp>
        <p:nvSpPr>
          <p:cNvPr id="5" name="Platshållare 4 för datum"/>
          <p:cNvSpPr>
            <a:spLocks noGrp="1"/>
          </p:cNvSpPr>
          <p:nvPr>
            <p:ph type="dt" sz="half" idx="10"/>
          </p:nvPr>
        </p:nvSpPr>
        <p:spPr/>
        <p:txBody>
          <a:bodyPr rtlCol="0"/>
          <a:lstStyle>
            <a:lvl1pPr>
              <a:defRPr/>
            </a:lvl1pPr>
          </a:lstStyle>
          <a:p>
            <a:fld id="{72CB8F2B-A68A-45B7-846C-98E920671A39}" type="datetime1">
              <a:rPr lang="sv-SE" smtClean="0"/>
              <a:pPr/>
              <a:t>2019-10-01</a:t>
            </a:fld>
            <a:endParaRPr lang="sv-SE" dirty="0"/>
          </a:p>
        </p:txBody>
      </p:sp>
      <p:sp>
        <p:nvSpPr>
          <p:cNvPr id="6" name="Platshållare 5 för sidfot"/>
          <p:cNvSpPr>
            <a:spLocks noGrp="1"/>
          </p:cNvSpPr>
          <p:nvPr>
            <p:ph type="ftr" sz="quarter" idx="11"/>
          </p:nvPr>
        </p:nvSpPr>
        <p:spPr/>
        <p:txBody>
          <a:bodyPr rtlCol="0"/>
          <a:lstStyle/>
          <a:p>
            <a:pPr rtl="0"/>
            <a:endParaRPr lang="sv-SE" noProof="0" dirty="0"/>
          </a:p>
        </p:txBody>
      </p:sp>
      <p:sp>
        <p:nvSpPr>
          <p:cNvPr id="7" name="Platshållare 6 för bildnummer"/>
          <p:cNvSpPr>
            <a:spLocks noGrp="1"/>
          </p:cNvSpPr>
          <p:nvPr>
            <p:ph type="sldNum" sz="quarter" idx="12"/>
          </p:nvPr>
        </p:nvSpPr>
        <p:spPr/>
        <p:txBody>
          <a:bodyPr rtlCol="0"/>
          <a:lstStyle>
            <a:lvl1pPr algn="r">
              <a:defRPr/>
            </a:lvl1pPr>
          </a:lstStyle>
          <a:p>
            <a:fld id="{0FF54DE5-C571-48E8-A5BC-B369434E2F44}" type="slidenum">
              <a:rPr lang="sv-SE" smtClean="0"/>
              <a:pPr/>
              <a:t>‹#›</a:t>
            </a:fld>
            <a:endParaRPr lang="sv-SE"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Platshållare 1 för rubrik"/>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sv-SE" noProof="0" dirty="0"/>
              <a:t>Klicka här för att ändra format</a:t>
            </a:r>
          </a:p>
        </p:txBody>
      </p:sp>
      <p:sp>
        <p:nvSpPr>
          <p:cNvPr id="3" name="Platshållare 2 för text"/>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sv-SE"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a:p>
            <a:pPr lvl="5" rtl="0"/>
            <a:r>
              <a:rPr lang="sv-SE" noProof="0" dirty="0"/>
              <a:t>Nivå sex</a:t>
            </a:r>
          </a:p>
          <a:p>
            <a:pPr lvl="6" rtl="0"/>
            <a:r>
              <a:rPr lang="sv-SE" noProof="0" dirty="0"/>
              <a:t>Nivå sju</a:t>
            </a:r>
          </a:p>
          <a:p>
            <a:pPr lvl="7" rtl="0"/>
            <a:r>
              <a:rPr lang="sv-SE" noProof="0" dirty="0"/>
              <a:t>Nivå åtta</a:t>
            </a:r>
          </a:p>
          <a:p>
            <a:pPr lvl="8" rtl="0"/>
            <a:r>
              <a:rPr lang="sv-SE" noProof="0" dirty="0"/>
              <a:t>Nivå nio</a:t>
            </a:r>
          </a:p>
        </p:txBody>
      </p:sp>
      <p:sp>
        <p:nvSpPr>
          <p:cNvPr id="4" name="Platshållare 3 för datum"/>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43EC58A6-5BC1-4C40-8042-5DEDFC98B073}" type="datetime1">
              <a:rPr lang="sv-SE" smtClean="0"/>
              <a:pPr/>
              <a:t>2019-10-01</a:t>
            </a:fld>
            <a:endParaRPr lang="sv-SE" dirty="0"/>
          </a:p>
        </p:txBody>
      </p:sp>
      <p:sp>
        <p:nvSpPr>
          <p:cNvPr id="5" name="Platshållare 4 för sidfot"/>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sv-SE" noProof="0" dirty="0"/>
          </a:p>
        </p:txBody>
      </p:sp>
      <p:sp>
        <p:nvSpPr>
          <p:cNvPr id="6" name="Platshållare 5 för bildnummer"/>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pPr algn="r"/>
            <a:fld id="{0FF54DE5-C571-48E8-A5BC-B369434E2F44}" type="slidenum">
              <a:rPr lang="sv-SE" smtClean="0"/>
              <a:pPr algn="r"/>
              <a:t>‹#›</a:t>
            </a:fld>
            <a:endParaRPr lang="sv-SE" dirty="0"/>
          </a:p>
        </p:txBody>
      </p:sp>
      <p:grpSp>
        <p:nvGrpSpPr>
          <p:cNvPr id="15" name="Grupp 14"/>
          <p:cNvGrpSpPr/>
          <p:nvPr/>
        </p:nvGrpSpPr>
        <p:grpSpPr>
          <a:xfrm>
            <a:off x="1103376" y="1219201"/>
            <a:ext cx="9985248" cy="84403"/>
            <a:chOff x="1073150" y="1219201"/>
            <a:chExt cx="10058400" cy="63125"/>
          </a:xfrm>
        </p:grpSpPr>
        <p:cxnSp>
          <p:nvCxnSpPr>
            <p:cNvPr id="13" name="Rak koppli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Rak koppli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p:cNvSpPr>
            <a:spLocks noGrp="1"/>
          </p:cNvSpPr>
          <p:nvPr>
            <p:ph type="ctrTitle"/>
          </p:nvPr>
        </p:nvSpPr>
        <p:spPr>
          <a:xfrm>
            <a:off x="1104900" y="2292094"/>
            <a:ext cx="5734050" cy="2219691"/>
          </a:xfrm>
        </p:spPr>
        <p:txBody>
          <a:bodyPr rtlCol="0" anchor="ctr"/>
          <a:lstStyle/>
          <a:p>
            <a:pPr rtl="0"/>
            <a:r>
              <a:rPr lang="sv-SE" dirty="0"/>
              <a:t>Muntlig presentation 2</a:t>
            </a:r>
          </a:p>
        </p:txBody>
      </p:sp>
      <p:sp>
        <p:nvSpPr>
          <p:cNvPr id="7" name="Underrubrik 6"/>
          <p:cNvSpPr>
            <a:spLocks noGrp="1"/>
          </p:cNvSpPr>
          <p:nvPr>
            <p:ph type="subTitle" idx="1"/>
          </p:nvPr>
        </p:nvSpPr>
        <p:spPr>
          <a:xfrm>
            <a:off x="1104900" y="4530004"/>
            <a:ext cx="5734050" cy="989256"/>
          </a:xfrm>
        </p:spPr>
        <p:txBody>
          <a:bodyPr rtlCol="0">
            <a:normAutofit/>
          </a:bodyPr>
          <a:lstStyle/>
          <a:p>
            <a:pPr rtl="0"/>
            <a:r>
              <a:rPr lang="sv-SE" sz="1600" b="1" dirty="0">
                <a:solidFill>
                  <a:schemeClr val="tx2"/>
                </a:solidFill>
              </a:rPr>
              <a:t>av Samuel Ferrara</a:t>
            </a:r>
          </a:p>
          <a:p>
            <a:pPr rtl="0"/>
            <a:endParaRPr lang="sv-SE" sz="1600" b="1" dirty="0">
              <a:solidFill>
                <a:schemeClr val="tx2"/>
              </a:solidFill>
            </a:endParaRPr>
          </a:p>
          <a:p>
            <a:pPr rtl="0"/>
            <a:r>
              <a:rPr lang="sv-SE" sz="1600" b="1" dirty="0">
                <a:solidFill>
                  <a:schemeClr val="tx2"/>
                </a:solidFill>
              </a:rPr>
              <a:t>Spof@kth.se</a:t>
            </a:r>
          </a:p>
          <a:p>
            <a:pPr rtl="0"/>
            <a:endParaRPr lang="sv-SE" sz="1600" b="1" dirty="0"/>
          </a:p>
        </p:txBody>
      </p:sp>
      <p:pic>
        <p:nvPicPr>
          <p:cNvPr id="4" name="Platshållare för bild 3" descr="Öppen bok på bord, oskarpa hyllor med böcker i bakgrunden." title="Exempelbil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5" name="Underrubrik 6">
            <a:extLst>
              <a:ext uri="{FF2B5EF4-FFF2-40B4-BE49-F238E27FC236}">
                <a16:creationId xmlns:a16="http://schemas.microsoft.com/office/drawing/2014/main" id="{6651ECD7-AC22-421A-B473-BEF7284BAAAB}"/>
              </a:ext>
            </a:extLst>
          </p:cNvPr>
          <p:cNvSpPr txBox="1">
            <a:spLocks/>
          </p:cNvSpPr>
          <p:nvPr/>
        </p:nvSpPr>
        <p:spPr>
          <a:xfrm>
            <a:off x="1104900" y="4044486"/>
            <a:ext cx="5734050" cy="48551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sv-SE" sz="2400" b="1" dirty="0"/>
              <a:t>Ingenjörsintervjun</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ubrik 12"/>
          <p:cNvSpPr>
            <a:spLocks noGrp="1"/>
          </p:cNvSpPr>
          <p:nvPr>
            <p:ph type="title"/>
          </p:nvPr>
        </p:nvSpPr>
        <p:spPr/>
        <p:txBody>
          <a:bodyPr rtlCol="0"/>
          <a:lstStyle/>
          <a:p>
            <a:pPr rtl="0"/>
            <a:r>
              <a:rPr lang="sv-SE" dirty="0"/>
              <a:t>Presentationens upplägg</a:t>
            </a:r>
          </a:p>
        </p:txBody>
      </p:sp>
      <p:sp>
        <p:nvSpPr>
          <p:cNvPr id="14" name="Platshållare för innehåll 13"/>
          <p:cNvSpPr>
            <a:spLocks noGrp="1"/>
          </p:cNvSpPr>
          <p:nvPr>
            <p:ph idx="1"/>
          </p:nvPr>
        </p:nvSpPr>
        <p:spPr/>
        <p:txBody>
          <a:bodyPr rtlCol="0"/>
          <a:lstStyle/>
          <a:p>
            <a:pPr rtl="0"/>
            <a:r>
              <a:rPr lang="sv-SE" dirty="0"/>
              <a:t>Kort om vem vi valt att intervjua</a:t>
            </a:r>
          </a:p>
          <a:p>
            <a:pPr rtl="0"/>
            <a:r>
              <a:rPr lang="sv-SE" dirty="0"/>
              <a:t>Vilken nytta av utbildningen i arbetslivet</a:t>
            </a:r>
          </a:p>
          <a:p>
            <a:pPr rtl="0"/>
            <a:r>
              <a:rPr lang="sv-SE" dirty="0"/>
              <a:t>Viktiga egenskaper för att lyckas som ingenjör</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dirty="0"/>
              <a:t>Ingenjören</a:t>
            </a:r>
            <a:endParaRPr lang="en-US" dirty="0"/>
          </a:p>
        </p:txBody>
      </p:sp>
      <p:pic>
        <p:nvPicPr>
          <p:cNvPr id="5" name="Platshållare för bild 4"/>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6572865" y="3886200"/>
            <a:ext cx="4729275" cy="2270052"/>
          </a:xfrm>
        </p:spPr>
      </p:pic>
      <p:sp>
        <p:nvSpPr>
          <p:cNvPr id="4" name="Platshållare 3 för text"/>
          <p:cNvSpPr>
            <a:spLocks noGrp="1"/>
          </p:cNvSpPr>
          <p:nvPr>
            <p:ph type="body" sz="half" idx="2"/>
          </p:nvPr>
        </p:nvSpPr>
        <p:spPr>
          <a:xfrm>
            <a:off x="1104900" y="1600200"/>
            <a:ext cx="4644390" cy="4572000"/>
          </a:xfrm>
        </p:spPr>
        <p:txBody>
          <a:bodyPr rtlCol="0"/>
          <a:lstStyle/>
          <a:p>
            <a:pPr marL="285750" indent="-285750">
              <a:buFont typeface="Arial" panose="020B0604020202020204" pitchFamily="34" charset="0"/>
              <a:buChar char="•"/>
            </a:pPr>
            <a:r>
              <a:rPr lang="sv-SE" b="1" dirty="0"/>
              <a:t>Utbildning</a:t>
            </a:r>
          </a:p>
          <a:p>
            <a:pPr marL="742950" lvl="1" indent="-285750">
              <a:buFont typeface="Arial" panose="020B0604020202020204" pitchFamily="34" charset="0"/>
              <a:buChar char="•"/>
            </a:pPr>
            <a:r>
              <a:rPr lang="sv-SE" dirty="0"/>
              <a:t>Examinerade som högskoleingenjör i data teknik år 2007 från KTH</a:t>
            </a:r>
            <a:endParaRPr lang="sv-SE" b="1" dirty="0"/>
          </a:p>
          <a:p>
            <a:pPr marL="285750" indent="-285750">
              <a:buFont typeface="Arial" panose="020B0604020202020204" pitchFamily="34" charset="0"/>
              <a:buChar char="•"/>
            </a:pPr>
            <a:r>
              <a:rPr lang="sv-SE" b="1" dirty="0"/>
              <a:t>Nuvarande anställning</a:t>
            </a:r>
          </a:p>
          <a:p>
            <a:pPr marL="742950" lvl="1" indent="-285750">
              <a:buFont typeface="Arial" panose="020B0604020202020204" pitchFamily="34" charset="0"/>
              <a:buChar char="•"/>
            </a:pPr>
            <a:r>
              <a:rPr lang="sv-SE" dirty="0"/>
              <a:t>Systemutvecklare hos ATG, jobbar med underhåll av </a:t>
            </a:r>
            <a:r>
              <a:rPr lang="sv-SE" dirty="0" err="1"/>
              <a:t>microtjänster</a:t>
            </a:r>
            <a:r>
              <a:rPr lang="sv-SE" dirty="0"/>
              <a:t>.</a:t>
            </a:r>
          </a:p>
          <a:p>
            <a:pPr marL="742950" lvl="1" indent="-285750">
              <a:buFont typeface="Arial" panose="020B0604020202020204" pitchFamily="34" charset="0"/>
              <a:buChar char="•"/>
            </a:pPr>
            <a:r>
              <a:rPr lang="sv-SE" dirty="0"/>
              <a:t>Har tidigare arbetat som konsult.</a:t>
            </a:r>
          </a:p>
          <a:p>
            <a:pPr marL="742950" lvl="1" indent="-285750">
              <a:buFont typeface="Arial" panose="020B0604020202020204" pitchFamily="34" charset="0"/>
              <a:buChar char="•"/>
            </a:pPr>
            <a:endParaRPr lang="en-US" b="1" dirty="0"/>
          </a:p>
        </p:txBody>
      </p:sp>
      <p:pic>
        <p:nvPicPr>
          <p:cNvPr id="6" name="Platshållare för bild 4">
            <a:extLst>
              <a:ext uri="{FF2B5EF4-FFF2-40B4-BE49-F238E27FC236}">
                <a16:creationId xmlns:a16="http://schemas.microsoft.com/office/drawing/2014/main" id="{BD1EEE0C-22F7-492B-9087-312C33B23C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802477" y="1158948"/>
            <a:ext cx="2270052" cy="2270052"/>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dirty="0"/>
              <a:t>Nytta av utbildningen på KTH</a:t>
            </a:r>
            <a:endParaRPr lang="en-US" dirty="0"/>
          </a:p>
        </p:txBody>
      </p:sp>
      <p:sp>
        <p:nvSpPr>
          <p:cNvPr id="3" name="Platshållare 2 för innehåll"/>
          <p:cNvSpPr>
            <a:spLocks noGrp="1"/>
          </p:cNvSpPr>
          <p:nvPr>
            <p:ph sz="half" idx="1"/>
          </p:nvPr>
        </p:nvSpPr>
        <p:spPr>
          <a:xfrm>
            <a:off x="1104900" y="1605516"/>
            <a:ext cx="4914900" cy="4571999"/>
          </a:xfrm>
        </p:spPr>
        <p:txBody>
          <a:bodyPr rtlCol="0"/>
          <a:lstStyle/>
          <a:p>
            <a:pPr rtl="0"/>
            <a:r>
              <a:rPr lang="sv-SE" dirty="0"/>
              <a:t>Förmåga att strukturera upp komplexa uppgifter</a:t>
            </a:r>
            <a:endParaRPr lang="sv-se" dirty="0"/>
          </a:p>
          <a:p>
            <a:r>
              <a:rPr lang="sv-SE" dirty="0"/>
              <a:t>Driv och engagemang som ibland krävs för att lösa utmanande problem</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rtlCol="0"/>
          <a:lstStyle/>
          <a:p>
            <a:pPr rtl="0"/>
            <a:r>
              <a:rPr lang="sv-SE" dirty="0"/>
              <a:t>Viktiga egenskaper som ingenjör</a:t>
            </a:r>
            <a:endParaRPr lang="en-US" dirty="0"/>
          </a:p>
        </p:txBody>
      </p:sp>
      <p:sp>
        <p:nvSpPr>
          <p:cNvPr id="3" name="Platshållare 2 för innehåll"/>
          <p:cNvSpPr>
            <a:spLocks noGrp="1"/>
          </p:cNvSpPr>
          <p:nvPr>
            <p:ph sz="half" idx="1"/>
          </p:nvPr>
        </p:nvSpPr>
        <p:spPr>
          <a:xfrm>
            <a:off x="1104900" y="1605516"/>
            <a:ext cx="4914900" cy="4571999"/>
          </a:xfrm>
        </p:spPr>
        <p:txBody>
          <a:bodyPr rtlCol="0"/>
          <a:lstStyle/>
          <a:p>
            <a:pPr rtl="0"/>
            <a:r>
              <a:rPr lang="sv-SE" dirty="0"/>
              <a:t>Kunskap</a:t>
            </a:r>
          </a:p>
          <a:p>
            <a:pPr lvl="1"/>
            <a:r>
              <a:rPr lang="sv-SE" dirty="0"/>
              <a:t>Viktigt att vara bekväm med åtminstone ett programmeringsspråk, speciellt som nyexaminerad ingenjör.</a:t>
            </a:r>
            <a:endParaRPr lang="sv-se" dirty="0"/>
          </a:p>
          <a:p>
            <a:r>
              <a:rPr lang="sv-SE" dirty="0"/>
              <a:t>Personlighet</a:t>
            </a:r>
            <a:endParaRPr lang="sv-se" dirty="0"/>
          </a:p>
          <a:p>
            <a:pPr lvl="1"/>
            <a:r>
              <a:rPr lang="sv-SE" dirty="0"/>
              <a:t>Samarbetsvillig </a:t>
            </a:r>
          </a:p>
          <a:p>
            <a:pPr lvl="1"/>
            <a:r>
              <a:rPr lang="sv-SE" dirty="0"/>
              <a:t>Fungerar i grupp </a:t>
            </a:r>
          </a:p>
          <a:p>
            <a:pPr lvl="1"/>
            <a:r>
              <a:rPr lang="sv-SE" dirty="0"/>
              <a:t>Kunna ta och ge konstruktiv feedback</a:t>
            </a:r>
          </a:p>
        </p:txBody>
      </p:sp>
    </p:spTree>
    <p:extLst>
      <p:ext uri="{BB962C8B-B14F-4D97-AF65-F5344CB8AC3E}">
        <p14:creationId xmlns:p14="http://schemas.microsoft.com/office/powerpoint/2010/main" val="349660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rtlCol="0"/>
          <a:lstStyle/>
          <a:p>
            <a:pPr rtl="0"/>
            <a:r>
              <a:rPr lang="sv-SE" dirty="0"/>
              <a:t>Tack</a:t>
            </a:r>
          </a:p>
        </p:txBody>
      </p:sp>
      <p:sp>
        <p:nvSpPr>
          <p:cNvPr id="3" name="Underrubrik 2"/>
          <p:cNvSpPr>
            <a:spLocks noGrp="1"/>
          </p:cNvSpPr>
          <p:nvPr>
            <p:ph type="subTitle" idx="1"/>
          </p:nvPr>
        </p:nvSpPr>
        <p:spPr/>
        <p:txBody>
          <a:bodyPr rtlCol="0"/>
          <a:lstStyle/>
          <a:p>
            <a:pPr rtl="0"/>
            <a:r>
              <a:rPr lang="sv-SE" dirty="0"/>
              <a:t>Feedback till: Spof@kth.se</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kademisk litteratur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66_TF03431380_TF03431380" id="{0E6D9336-851E-4E10-A8B9-338C776AD35B}" vid="{57C5BBC6-F690-4512-83DB-ADDD1937C03E}"/>
    </a:ext>
  </a:extLst>
</a:theme>
</file>

<file path=ppt/theme/theme2.xml><?xml version="1.0" encoding="utf-8"?>
<a:theme xmlns:a="http://schemas.openxmlformats.org/drawingml/2006/main" name="Office-tema">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Akademisk presentation, design med kritstreck och band (bredbild)</Template>
  <TotalTime>0</TotalTime>
  <Words>422</Words>
  <Application>Microsoft Office PowerPoint</Application>
  <PresentationFormat>Bredbild</PresentationFormat>
  <Paragraphs>46</Paragraphs>
  <Slides>6</Slides>
  <Notes>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6</vt:i4>
      </vt:variant>
    </vt:vector>
  </HeadingPairs>
  <TitlesOfParts>
    <vt:vector size="11" baseType="lpstr">
      <vt:lpstr>Arial</vt:lpstr>
      <vt:lpstr>Euphemia</vt:lpstr>
      <vt:lpstr>Plantagenet Cherokee</vt:lpstr>
      <vt:lpstr>Wingdings</vt:lpstr>
      <vt:lpstr>Akademisk litteratur 16x9</vt:lpstr>
      <vt:lpstr>Muntlig presentation 2</vt:lpstr>
      <vt:lpstr>Presentationens upplägg</vt:lpstr>
      <vt:lpstr>Ingenjören</vt:lpstr>
      <vt:lpstr>Nytta av utbildningen på KTH</vt:lpstr>
      <vt:lpstr>Viktiga egenskaper som ingenjör</vt:lpstr>
      <vt:lpstr>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2019-10-01T07:03:46Z</dcterms:created>
  <dcterms:modified xsi:type="dcterms:W3CDTF">2019-10-03T12:53:36Z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