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2"/>
  </p:notesMasterIdLst>
  <p:sldIdLst>
    <p:sldId id="256" r:id="rId3"/>
    <p:sldId id="270" r:id="rId4"/>
    <p:sldId id="291" r:id="rId5"/>
    <p:sldId id="294" r:id="rId6"/>
    <p:sldId id="258" r:id="rId7"/>
    <p:sldId id="297" r:id="rId8"/>
    <p:sldId id="315" r:id="rId9"/>
    <p:sldId id="298" r:id="rId10"/>
    <p:sldId id="266" r:id="rId11"/>
    <p:sldId id="260" r:id="rId12"/>
    <p:sldId id="293" r:id="rId13"/>
    <p:sldId id="299" r:id="rId14"/>
    <p:sldId id="300" r:id="rId15"/>
    <p:sldId id="314" r:id="rId16"/>
    <p:sldId id="307" r:id="rId17"/>
    <p:sldId id="306" r:id="rId18"/>
    <p:sldId id="265" r:id="rId19"/>
    <p:sldId id="304" r:id="rId20"/>
    <p:sldId id="303" r:id="rId21"/>
    <p:sldId id="309" r:id="rId22"/>
    <p:sldId id="308" r:id="rId23"/>
    <p:sldId id="276" r:id="rId24"/>
    <p:sldId id="305" r:id="rId25"/>
    <p:sldId id="311" r:id="rId26"/>
    <p:sldId id="288" r:id="rId27"/>
    <p:sldId id="310" r:id="rId28"/>
    <p:sldId id="262" r:id="rId29"/>
    <p:sldId id="290" r:id="rId30"/>
    <p:sldId id="313" r:id="rId31"/>
  </p:sldIdLst>
  <p:sldSz cx="9144000" cy="5143500" type="screen16x9"/>
  <p:notesSz cx="6858000" cy="9144000"/>
  <p:embeddedFontLst>
    <p:embeddedFont>
      <p:font typeface="Proxima Nova Semibold" panose="020B0604020202020204" charset="0"/>
      <p:regular r:id="rId33"/>
      <p:bold r:id="rId34"/>
      <p:boldItalic r:id="rId35"/>
    </p:embeddedFont>
    <p:embeddedFont>
      <p:font typeface="Proxima Nova" panose="020B0604020202020204" charset="0"/>
      <p:regular r:id="rId36"/>
      <p:bold r:id="rId37"/>
      <p:italic r:id="rId38"/>
      <p:boldItalic r:id="rId39"/>
    </p:embeddedFont>
    <p:embeddedFont>
      <p:font typeface="Limelight" panose="020B0604020202020204" charset="0"/>
      <p:regular r:id="rId40"/>
    </p:embeddedFont>
    <p:embeddedFont>
      <p:font typeface="Anaheim" panose="020B0604020202020204" charset="0"/>
      <p:regular r:id="rId41"/>
    </p:embeddedFont>
    <p:embeddedFont>
      <p:font typeface="Actor"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0CD2AC-3334-4041-B700-05C46AA1DB1D}">
  <a:tblStyle styleId="{910CD2AC-3334-4041-B700-05C46AA1DB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1277" autoAdjust="0"/>
  </p:normalViewPr>
  <p:slideViewPr>
    <p:cSldViewPr snapToGrid="0">
      <p:cViewPr varScale="1">
        <p:scale>
          <a:sx n="64" d="100"/>
          <a:sy n="64" d="100"/>
        </p:scale>
        <p:origin x="1340" y="40"/>
      </p:cViewPr>
      <p:guideLst>
        <p:guide orient="horz" pos="1620"/>
        <p:guide pos="2880"/>
      </p:guideLst>
    </p:cSldViewPr>
  </p:slideViewPr>
  <p:outlineViewPr>
    <p:cViewPr>
      <p:scale>
        <a:sx n="33" d="100"/>
        <a:sy n="33" d="100"/>
      </p:scale>
      <p:origin x="0" y="-10652"/>
    </p:cViewPr>
  </p:outlineViewPr>
  <p:notesTextViewPr>
    <p:cViewPr>
      <p:scale>
        <a:sx n="1" d="1"/>
        <a:sy n="1" d="1"/>
      </p:scale>
      <p:origin x="0" y="0"/>
    </p:cViewPr>
  </p:notesTextViewPr>
  <p:sorterViewPr>
    <p:cViewPr>
      <p:scale>
        <a:sx n="100" d="100"/>
        <a:sy n="100" d="100"/>
      </p:scale>
      <p:origin x="0" y="-4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d1b6111b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d1b6111b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Theo web</a:t>
            </a:r>
            <a:r>
              <a:rPr lang="en-US" baseline="0" smtClean="0"/>
              <a:t> imdb rating đánh giá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ba9a56302a_1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ba9a56302a_1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Lấy</a:t>
            </a:r>
            <a:r>
              <a:rPr lang="en-US" dirty="0" smtClean="0"/>
              <a:t> 4 </a:t>
            </a:r>
            <a:r>
              <a:rPr lang="en-US" dirty="0" err="1" smtClean="0"/>
              <a:t>khoản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có</a:t>
            </a:r>
            <a:r>
              <a:rPr lang="en-US" baseline="0" dirty="0" smtClean="0"/>
              <a:t> </a:t>
            </a:r>
            <a:r>
              <a:rPr lang="en-US" baseline="0" dirty="0" err="1" smtClean="0"/>
              <a:t>tỉ</a:t>
            </a:r>
            <a:r>
              <a:rPr lang="en-US" baseline="0" dirty="0" smtClean="0"/>
              <a:t> </a:t>
            </a:r>
            <a:r>
              <a:rPr lang="en-US" baseline="0" dirty="0" err="1" smtClean="0"/>
              <a:t>lệ</a:t>
            </a:r>
            <a:r>
              <a:rPr lang="en-US" baseline="0" dirty="0" smtClean="0"/>
              <a:t> % </a:t>
            </a:r>
            <a:r>
              <a:rPr lang="en-US" baseline="0" err="1" smtClean="0"/>
              <a:t>cao</a:t>
            </a:r>
            <a:r>
              <a:rPr lang="en-US" baseline="0" smtClean="0"/>
              <a:t> nhất</a:t>
            </a: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Stddev</a:t>
            </a:r>
            <a:r>
              <a:rPr lang="en-US" sz="1100" b="0" i="0" u="none" strike="noStrike" cap="none" baseline="0"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có độ lệch chuẩn nhỏ hơn và tệp có dữ liệu biến thiên ít hơn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 mối</a:t>
            </a:r>
            <a:r>
              <a:rPr lang="en-US" baseline="0" smtClean="0"/>
              <a:t> tường quan</a:t>
            </a:r>
            <a:endParaRPr lang="en-US" smtClean="0"/>
          </a:p>
          <a:p>
            <a:pPr marL="0" lvl="0" indent="0" algn="l" rtl="0">
              <a:spcBef>
                <a:spcPts val="0"/>
              </a:spcBef>
              <a:spcAft>
                <a:spcPts val="0"/>
              </a:spcAft>
              <a:buNone/>
            </a:pPr>
            <a:r>
              <a:rPr lang="en-US" smtClean="0"/>
              <a:t>- </a:t>
            </a:r>
            <a:r>
              <a:rPr lang="en-US" dirty="0" smtClean="0"/>
              <a:t>Gross and </a:t>
            </a:r>
            <a:r>
              <a:rPr lang="en-US" dirty="0" err="1" smtClean="0"/>
              <a:t>No_of_Votes</a:t>
            </a:r>
            <a:r>
              <a:rPr lang="en-US" dirty="0" smtClean="0"/>
              <a:t>: There is a positive correlation 0.61 Gross and </a:t>
            </a:r>
            <a:r>
              <a:rPr lang="en-US" dirty="0" err="1" smtClean="0"/>
              <a:t>No_of_Votes</a:t>
            </a:r>
            <a:r>
              <a:rPr lang="en-US" dirty="0" smtClean="0"/>
              <a:t>, indicating that </a:t>
            </a:r>
            <a:r>
              <a:rPr lang="en-US" dirty="0" err="1" smtClean="0"/>
              <a:t>No_of_Votes</a:t>
            </a:r>
            <a:r>
              <a:rPr lang="en-US" dirty="0" smtClean="0"/>
              <a:t> with higher Gross tend to generate higher Gross.</a:t>
            </a:r>
          </a:p>
          <a:p>
            <a:pPr marL="0" lvl="0" indent="0" algn="l" rtl="0">
              <a:spcBef>
                <a:spcPts val="0"/>
              </a:spcBef>
              <a:spcAft>
                <a:spcPts val="0"/>
              </a:spcAft>
              <a:buNone/>
            </a:pPr>
            <a:r>
              <a:rPr lang="en-US" dirty="0" smtClean="0"/>
              <a:t>-</a:t>
            </a:r>
            <a:r>
              <a:rPr lang="en-US" baseline="0" dirty="0" smtClean="0"/>
              <a:t> </a:t>
            </a:r>
            <a:r>
              <a:rPr lang="en-US" dirty="0" err="1" smtClean="0"/>
              <a:t>IMDB_Rating</a:t>
            </a:r>
            <a:r>
              <a:rPr lang="en-US" dirty="0" smtClean="0"/>
              <a:t> and </a:t>
            </a:r>
            <a:r>
              <a:rPr lang="en-US" dirty="0" err="1" smtClean="0"/>
              <a:t>No_of_Votes</a:t>
            </a:r>
            <a:r>
              <a:rPr lang="en-US" dirty="0" smtClean="0"/>
              <a:t>: The correlation between runtime and revenue is relatively medium0.49.</a:t>
            </a:r>
          </a:p>
          <a:p>
            <a:pPr marL="0" lvl="0" indent="0" algn="l" rtl="0">
              <a:spcBef>
                <a:spcPts val="0"/>
              </a:spcBef>
              <a:spcAft>
                <a:spcPts val="0"/>
              </a:spcAft>
              <a:buNone/>
            </a:pPr>
            <a:r>
              <a:rPr lang="en-US" dirty="0" smtClean="0"/>
              <a:t>- Runtime and </a:t>
            </a:r>
            <a:r>
              <a:rPr lang="en-US" dirty="0" err="1" smtClean="0"/>
              <a:t>Meta_score</a:t>
            </a:r>
            <a:r>
              <a:rPr lang="en-US" dirty="0" smtClean="0"/>
              <a:t>: There is also a low correlation -0.05 between </a:t>
            </a:r>
            <a:r>
              <a:rPr lang="en-US" dirty="0" err="1" smtClean="0"/>
              <a:t>IMDB_Rating</a:t>
            </a:r>
            <a:r>
              <a:rPr lang="en-US" dirty="0" smtClean="0"/>
              <a:t> and </a:t>
            </a:r>
            <a:r>
              <a:rPr lang="en-US" dirty="0" err="1" smtClean="0"/>
              <a:t>Meta_score</a:t>
            </a:r>
            <a:r>
              <a:rPr lang="en-US" dirty="0" smtClean="0"/>
              <a:t>.</a:t>
            </a:r>
            <a:endParaRPr dirty="0"/>
          </a:p>
        </p:txBody>
      </p:sp>
    </p:spTree>
    <p:extLst>
      <p:ext uri="{BB962C8B-B14F-4D97-AF65-F5344CB8AC3E}">
        <p14:creationId xmlns:p14="http://schemas.microsoft.com/office/powerpoint/2010/main" val="669153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 Runtime: thời lượng phim rơi vào khoản 90 phút đến 130 phút trung bình của 1 bộ phim</a:t>
            </a:r>
            <a:r>
              <a:rPr lang="en-US" dirty="0" smtClean="0"/>
              <a:t>. </a:t>
            </a:r>
            <a:r>
              <a:rPr lang="en-US" dirty="0" err="1" smtClean="0"/>
              <a:t>Phân</a:t>
            </a:r>
            <a:r>
              <a:rPr lang="en-US" baseline="0" dirty="0" smtClean="0"/>
              <a:t> </a:t>
            </a:r>
            <a:r>
              <a:rPr lang="en-US" baseline="0" dirty="0" err="1" smtClean="0"/>
              <a:t>bố</a:t>
            </a:r>
            <a:r>
              <a:rPr lang="en-US" baseline="0" dirty="0" smtClean="0"/>
              <a:t> </a:t>
            </a:r>
            <a:r>
              <a:rPr lang="en-US" baseline="0" dirty="0" err="1" smtClean="0"/>
              <a:t>tương</a:t>
            </a:r>
            <a:r>
              <a:rPr lang="en-US" baseline="0" dirty="0" smtClean="0"/>
              <a:t> </a:t>
            </a:r>
            <a:r>
              <a:rPr lang="en-US" baseline="0" dirty="0" err="1" smtClean="0"/>
              <a:t>đối</a:t>
            </a:r>
            <a:endParaRPr lang="vi-VN" dirty="0" smtClean="0"/>
          </a:p>
          <a:p>
            <a:pPr marL="0" lvl="0" indent="0" algn="l" rtl="0">
              <a:spcBef>
                <a:spcPts val="0"/>
              </a:spcBef>
              <a:spcAft>
                <a:spcPts val="0"/>
              </a:spcAft>
              <a:buNone/>
            </a:pPr>
            <a:r>
              <a:rPr lang="vi-VN" dirty="0" smtClean="0"/>
              <a:t>### IMDB_Rating: điểm đánh giá cũng tương đối cao trung bình từ 7.5 đến đến 8.</a:t>
            </a:r>
            <a:r>
              <a:rPr lang="en-US" dirty="0" smtClean="0"/>
              <a:t> </a:t>
            </a:r>
            <a:r>
              <a:rPr lang="en-US" dirty="0" err="1" smtClean="0"/>
              <a:t>lệch</a:t>
            </a:r>
            <a:r>
              <a:rPr lang="en-US" baseline="0" dirty="0" smtClean="0"/>
              <a:t> </a:t>
            </a:r>
            <a:r>
              <a:rPr lang="en-US" baseline="0" dirty="0" err="1" smtClean="0"/>
              <a:t>phải</a:t>
            </a:r>
            <a:endParaRPr lang="vi-VN" dirty="0" smtClean="0"/>
          </a:p>
          <a:p>
            <a:pPr marL="0" lvl="0" indent="0" algn="l" rtl="0">
              <a:spcBef>
                <a:spcPts val="0"/>
              </a:spcBef>
              <a:spcAft>
                <a:spcPts val="0"/>
              </a:spcAft>
              <a:buNone/>
            </a:pPr>
            <a:r>
              <a:rPr lang="vi-VN" dirty="0" smtClean="0"/>
              <a:t>### Meta_score: điểm đánh gia cho từn phim trong khoản 70 đến 90 đểm.</a:t>
            </a:r>
            <a:r>
              <a:rPr lang="en-US" dirty="0" smtClean="0"/>
              <a:t> </a:t>
            </a:r>
            <a:r>
              <a:rPr lang="en-US" dirty="0" err="1" smtClean="0"/>
              <a:t>Lệch</a:t>
            </a:r>
            <a:r>
              <a:rPr lang="en-US" dirty="0" smtClean="0"/>
              <a:t> </a:t>
            </a:r>
            <a:r>
              <a:rPr lang="en-US" dirty="0" err="1" smtClean="0"/>
              <a:t>trái</a:t>
            </a:r>
            <a:endParaRPr lang="vi-VN" dirty="0" smtClean="0"/>
          </a:p>
          <a:p>
            <a:pPr marL="0" lvl="0" indent="0" algn="l" rtl="0">
              <a:spcBef>
                <a:spcPts val="0"/>
              </a:spcBef>
              <a:spcAft>
                <a:spcPts val="0"/>
              </a:spcAft>
              <a:buNone/>
            </a:pPr>
            <a:r>
              <a:rPr lang="vi-VN" dirty="0" smtClean="0"/>
              <a:t>### No of votes: tổng số phiếu bình chọn</a:t>
            </a:r>
            <a:r>
              <a:rPr lang="en-US" dirty="0" smtClean="0"/>
              <a:t>. </a:t>
            </a:r>
            <a:r>
              <a:rPr lang="en-US" dirty="0" err="1" smtClean="0"/>
              <a:t>Lệch</a:t>
            </a:r>
            <a:r>
              <a:rPr lang="en-US" dirty="0" smtClean="0"/>
              <a:t> </a:t>
            </a:r>
            <a:r>
              <a:rPr lang="en-US" dirty="0" err="1" smtClean="0"/>
              <a:t>phải</a:t>
            </a:r>
            <a:endParaRPr dirty="0"/>
          </a:p>
        </p:txBody>
      </p:sp>
    </p:spTree>
    <p:extLst>
      <p:ext uri="{BB962C8B-B14F-4D97-AF65-F5344CB8AC3E}">
        <p14:creationId xmlns:p14="http://schemas.microsoft.com/office/powerpoint/2010/main" val="352830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err="1" smtClean="0"/>
              <a:t>mối</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giữa</a:t>
            </a:r>
            <a:r>
              <a:rPr lang="en-US" baseline="0" dirty="0" smtClean="0"/>
              <a:t> </a:t>
            </a:r>
            <a:r>
              <a:rPr lang="en-US" baseline="0" dirty="0" err="1" smtClean="0"/>
              <a:t>lượt</a:t>
            </a:r>
            <a:r>
              <a:rPr lang="en-US" baseline="0" dirty="0" smtClean="0"/>
              <a:t> </a:t>
            </a:r>
            <a:r>
              <a:rPr lang="en-US" baseline="0" dirty="0" err="1" smtClean="0"/>
              <a:t>bình</a:t>
            </a:r>
            <a:r>
              <a:rPr lang="en-US" baseline="0" dirty="0" smtClean="0"/>
              <a:t> </a:t>
            </a:r>
            <a:r>
              <a:rPr lang="en-US" baseline="0" dirty="0" err="1" smtClean="0"/>
              <a:t>trọn</a:t>
            </a:r>
            <a:r>
              <a:rPr lang="en-US" baseline="0" dirty="0" smtClean="0"/>
              <a:t> </a:t>
            </a:r>
            <a:r>
              <a:rPr lang="en-US" baseline="0" dirty="0" err="1" smtClean="0"/>
              <a:t>và</a:t>
            </a:r>
            <a:r>
              <a:rPr lang="en-US" baseline="0" dirty="0" smtClean="0"/>
              <a:t> </a:t>
            </a:r>
            <a:r>
              <a:rPr lang="en-US" baseline="0" err="1" smtClean="0"/>
              <a:t>doanh</a:t>
            </a:r>
            <a:r>
              <a:rPr lang="en-US" baseline="0" smtClean="0"/>
              <a:t> thu là 0.61, </a:t>
            </a:r>
            <a:r>
              <a:rPr lang="en-US" baseline="0" dirty="0" err="1" smtClean="0"/>
              <a:t>có</a:t>
            </a:r>
            <a:r>
              <a:rPr lang="en-US" baseline="0" dirty="0" smtClean="0"/>
              <a:t> </a:t>
            </a:r>
            <a:r>
              <a:rPr lang="en-US" baseline="0" dirty="0" err="1" smtClean="0"/>
              <a:t>mối</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thuận</a:t>
            </a:r>
            <a:r>
              <a:rPr lang="en-US" baseline="0" dirty="0" smtClean="0"/>
              <a:t>, </a:t>
            </a:r>
            <a:r>
              <a:rPr lang="en-US" baseline="0" dirty="0" err="1" smtClean="0"/>
              <a:t>phim</a:t>
            </a:r>
            <a:r>
              <a:rPr lang="en-US" baseline="0" dirty="0" smtClean="0"/>
              <a:t> </a:t>
            </a:r>
            <a:r>
              <a:rPr lang="en-US" baseline="0" dirty="0" err="1" smtClean="0"/>
              <a:t>có</a:t>
            </a:r>
            <a:r>
              <a:rPr lang="en-US" baseline="0" dirty="0" smtClean="0"/>
              <a:t> </a:t>
            </a:r>
            <a:r>
              <a:rPr lang="en-US" baseline="0" dirty="0" err="1" smtClean="0"/>
              <a:t>lượt</a:t>
            </a:r>
            <a:r>
              <a:rPr lang="en-US" baseline="0" dirty="0" smtClean="0"/>
              <a:t> </a:t>
            </a:r>
            <a:r>
              <a:rPr lang="en-US" baseline="0" dirty="0" err="1" smtClean="0"/>
              <a:t>bình</a:t>
            </a:r>
            <a:r>
              <a:rPr lang="en-US" baseline="0" dirty="0" smtClean="0"/>
              <a:t> </a:t>
            </a:r>
            <a:r>
              <a:rPr lang="en-US" baseline="0" dirty="0" err="1" smtClean="0"/>
              <a:t>chọn</a:t>
            </a:r>
            <a:r>
              <a:rPr lang="en-US" baseline="0" dirty="0" smtClean="0"/>
              <a:t> </a:t>
            </a:r>
            <a:r>
              <a:rPr lang="en-US" baseline="0" dirty="0" err="1" smtClean="0"/>
              <a:t>cao</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doanh</a:t>
            </a:r>
            <a:r>
              <a:rPr lang="en-US" baseline="0" dirty="0" smtClean="0"/>
              <a:t> </a:t>
            </a:r>
            <a:r>
              <a:rPr lang="en-US" baseline="0" err="1" smtClean="0"/>
              <a:t>thu</a:t>
            </a:r>
            <a:r>
              <a:rPr lang="en-US" baseline="0" smtClean="0"/>
              <a:t> cao</a:t>
            </a:r>
            <a:endParaRPr lang="en-US" baseline="0" dirty="0" smtClean="0"/>
          </a:p>
        </p:txBody>
      </p:sp>
    </p:spTree>
    <p:extLst>
      <p:ext uri="{BB962C8B-B14F-4D97-AF65-F5344CB8AC3E}">
        <p14:creationId xmlns:p14="http://schemas.microsoft.com/office/powerpoint/2010/main" val="327310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1ba9a56302a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1ba9a56302a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539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Anthony Russo la đạo diễn có phim đạt trung bình doanh thu phim cao nhất trong 1000 phim, như tông thu nhập chỉ đứng hạn hai,</a:t>
            </a:r>
          </a:p>
          <a:p>
            <a:pPr marL="0" lvl="0" indent="0" algn="l" rtl="0">
              <a:spcBef>
                <a:spcPts val="0"/>
              </a:spcBef>
              <a:spcAft>
                <a:spcPts val="0"/>
              </a:spcAft>
              <a:buNone/>
            </a:pPr>
            <a:r>
              <a:rPr lang="vi-VN" dirty="0" smtClean="0"/>
              <a:t>trong khi top Rating lại không có đạo diễn trong bản sếp hạn. =&gt; phim có lượt rating cao chưa chắc có doanh thu cao</a:t>
            </a:r>
            <a:endParaRPr dirty="0"/>
          </a:p>
        </p:txBody>
      </p:sp>
    </p:spTree>
    <p:extLst>
      <p:ext uri="{BB962C8B-B14F-4D97-AF65-F5344CB8AC3E}">
        <p14:creationId xmlns:p14="http://schemas.microsoft.com/office/powerpoint/2010/main" val="369078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1ba9a56302a_1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1ba9a56302a_1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r>
              <a:rPr lang="en-US" dirty="0" err="1" smtClean="0"/>
              <a:t>Phim</a:t>
            </a:r>
            <a:r>
              <a:rPr lang="en-US" dirty="0" smtClean="0"/>
              <a:t> </a:t>
            </a:r>
            <a:r>
              <a:rPr lang="en-US" dirty="0" err="1" smtClean="0"/>
              <a:t>có</a:t>
            </a:r>
            <a:r>
              <a:rPr lang="en-US" baseline="0" dirty="0" smtClean="0"/>
              <a:t> </a:t>
            </a:r>
            <a:r>
              <a:rPr lang="en-US" baseline="0" dirty="0" err="1" smtClean="0"/>
              <a:t>lượt</a:t>
            </a:r>
            <a:r>
              <a:rPr lang="en-US" baseline="0" dirty="0" smtClean="0"/>
              <a:t> </a:t>
            </a:r>
            <a:r>
              <a:rPr lang="en-US" baseline="0" dirty="0" err="1" smtClean="0"/>
              <a:t>bình</a:t>
            </a:r>
            <a:r>
              <a:rPr lang="en-US" baseline="0" dirty="0" smtClean="0"/>
              <a:t> </a:t>
            </a:r>
            <a:r>
              <a:rPr lang="en-US" baseline="0" dirty="0" err="1" smtClean="0"/>
              <a:t>chọn</a:t>
            </a:r>
            <a:r>
              <a:rPr lang="en-US" baseline="0" dirty="0" smtClean="0"/>
              <a:t> </a:t>
            </a:r>
            <a:r>
              <a:rPr lang="en-US" baseline="0" dirty="0" err="1" smtClean="0"/>
              <a:t>cao</a:t>
            </a:r>
            <a:r>
              <a:rPr lang="en-US" baseline="0" dirty="0" smtClean="0"/>
              <a:t> </a:t>
            </a:r>
            <a:r>
              <a:rPr lang="en-US" baseline="0" dirty="0" err="1" smtClean="0"/>
              <a:t>nhất</a:t>
            </a:r>
            <a:endParaRPr lang="en-US" dirty="0" smtClean="0"/>
          </a:p>
          <a:p>
            <a:pPr marL="0" lvl="0" indent="0" algn="l" rtl="0">
              <a:spcBef>
                <a:spcPts val="0"/>
              </a:spcBef>
              <a:spcAft>
                <a:spcPts val="0"/>
              </a:spcAft>
              <a:buNone/>
            </a:pPr>
            <a:r>
              <a:rPr lang="vi-VN" dirty="0" smtClean="0"/>
              <a:t># gọi function series movies </a:t>
            </a:r>
          </a:p>
          <a:p>
            <a:pPr marL="0" lvl="0" indent="0" algn="l" rtl="0">
              <a:spcBef>
                <a:spcPts val="0"/>
              </a:spcBef>
              <a:spcAft>
                <a:spcPts val="0"/>
              </a:spcAft>
              <a:buNone/>
            </a:pPr>
            <a:r>
              <a:rPr lang="vi-VN" dirty="0" smtClean="0"/>
              <a:t>#series_movies('Series_Title','No_of_Votes',20) -&gt;gọi</a:t>
            </a:r>
            <a:r>
              <a:rPr lang="vi-VN" baseline="0" dirty="0" smtClean="0"/>
              <a:t> hàm có thể truyền tham số như Rating, Gross</a:t>
            </a:r>
            <a:endParaRPr lang="vi-VN" dirty="0" smtClean="0"/>
          </a:p>
          <a:p>
            <a:pPr marL="0" lvl="0" indent="0" algn="l" rtl="0">
              <a:spcBef>
                <a:spcPts val="0"/>
              </a:spcBef>
              <a:spcAft>
                <a:spcPts val="0"/>
              </a:spcAft>
              <a:buNone/>
            </a:pPr>
            <a:r>
              <a:rPr lang="vi-VN" dirty="0" smtClean="0"/>
              <a:t># từ năm 1920 đến 2020 top 20 phim có lượt bình trọn cao nhất trong đó đứng đầu là phim The Shawshank Redemption kế tiếp là phim </a:t>
            </a:r>
          </a:p>
          <a:p>
            <a:pPr marL="0" lvl="0" indent="0" algn="l" rtl="0">
              <a:spcBef>
                <a:spcPts val="0"/>
              </a:spcBef>
              <a:spcAft>
                <a:spcPts val="0"/>
              </a:spcAft>
              <a:buNone/>
            </a:pPr>
            <a:r>
              <a:rPr lang="vi-VN" dirty="0" smtClean="0"/>
              <a:t># the Dark Knight....</a:t>
            </a:r>
          </a:p>
          <a:p>
            <a:pPr marL="0" lvl="0" indent="0" algn="l" rtl="0">
              <a:spcBef>
                <a:spcPts val="0"/>
              </a:spcBef>
              <a:spcAft>
                <a:spcPts val="0"/>
              </a:spcAft>
              <a:buNone/>
            </a:pPr>
            <a:r>
              <a:rPr lang="en-US" dirty="0" smtClean="0"/>
              <a:t>-</a:t>
            </a:r>
            <a:r>
              <a:rPr lang="en-US" baseline="0" dirty="0" smtClean="0"/>
              <a:t> </a:t>
            </a:r>
            <a:r>
              <a:rPr lang="en-US" baseline="0" dirty="0" err="1" smtClean="0"/>
              <a:t>số</a:t>
            </a:r>
            <a:r>
              <a:rPr lang="en-US" baseline="0" dirty="0" smtClean="0"/>
              <a:t> </a:t>
            </a:r>
            <a:r>
              <a:rPr lang="en-US" baseline="0" dirty="0" err="1" smtClean="0"/>
              <a:t>đã</a:t>
            </a:r>
            <a:r>
              <a:rPr lang="en-US" baseline="0" dirty="0" smtClean="0"/>
              <a:t> chia </a:t>
            </a:r>
            <a:r>
              <a:rPr lang="en-US" baseline="0" dirty="0" err="1" smtClean="0"/>
              <a:t>cho</a:t>
            </a:r>
            <a:r>
              <a:rPr lang="en-US" baseline="0" dirty="0" smtClean="0"/>
              <a:t> 1000 </a:t>
            </a:r>
            <a:r>
              <a:rPr lang="en-US" baseline="0" dirty="0" err="1" smtClean="0"/>
              <a:t>để</a:t>
            </a:r>
            <a:r>
              <a:rPr lang="en-US" baseline="0" dirty="0" smtClean="0"/>
              <a:t> </a:t>
            </a:r>
            <a:r>
              <a:rPr lang="en-US" baseline="0" dirty="0" err="1" smtClean="0"/>
              <a:t>giảm</a:t>
            </a:r>
            <a:endParaRPr dirty="0"/>
          </a:p>
        </p:txBody>
      </p:sp>
    </p:spTree>
    <p:extLst>
      <p:ext uri="{BB962C8B-B14F-4D97-AF65-F5344CB8AC3E}">
        <p14:creationId xmlns:p14="http://schemas.microsoft.com/office/powerpoint/2010/main" val="247022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1ba9a56302a_1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1ba9a56302a_1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Among the 1000 movies collected, some of the most used movie genres </a:t>
            </a:r>
            <a:r>
              <a:rPr lang="en-US" dirty="0" err="1" smtClean="0"/>
              <a:t>include:Drame</a:t>
            </a:r>
            <a:r>
              <a:rPr lang="en-US" dirty="0" smtClean="0"/>
              <a:t>, Romance...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Từ năm 1920 đến 2020 số lượng phim được công chiếu tăng. đặt biệt năm 2014,2004,2009 có số lượng phim cao nhất. tuy nhiên cũng có năm phim thấp như 1969,1970,1937..</a:t>
            </a:r>
            <a:r>
              <a:rPr lang="en-US" dirty="0" err="1" smtClean="0"/>
              <a:t>điều</a:t>
            </a:r>
            <a:r>
              <a:rPr lang="en-US" baseline="0" dirty="0" smtClean="0"/>
              <a:t> </a:t>
            </a:r>
            <a:r>
              <a:rPr lang="en-US" baseline="0" dirty="0" err="1" smtClean="0"/>
              <a:t>đó</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kỳ</a:t>
            </a:r>
            <a:r>
              <a:rPr lang="en-US" baseline="0" dirty="0" smtClean="0"/>
              <a:t> </a:t>
            </a:r>
            <a:r>
              <a:rPr lang="en-US" baseline="0" dirty="0" err="1" smtClean="0"/>
              <a:t>đó</a:t>
            </a:r>
            <a:r>
              <a:rPr lang="en-US" baseline="0" dirty="0" smtClean="0"/>
              <a:t> lv </a:t>
            </a:r>
            <a:r>
              <a:rPr lang="en-US" baseline="0" dirty="0" err="1" smtClean="0"/>
              <a:t>điện</a:t>
            </a:r>
            <a:r>
              <a:rPr lang="en-US" baseline="0" dirty="0" smtClean="0"/>
              <a:t> </a:t>
            </a:r>
            <a:r>
              <a:rPr lang="en-US" baseline="0" dirty="0" err="1" smtClean="0"/>
              <a:t>ảnh</a:t>
            </a:r>
            <a:r>
              <a:rPr lang="en-US" baseline="0" dirty="0" smtClean="0"/>
              <a:t> </a:t>
            </a:r>
            <a:r>
              <a:rPr lang="en-US" baseline="0" dirty="0" err="1" smtClean="0"/>
              <a:t>chưa</a:t>
            </a:r>
            <a:r>
              <a:rPr lang="en-US" baseline="0" dirty="0" smtClean="0"/>
              <a:t> </a:t>
            </a:r>
            <a:r>
              <a:rPr lang="en-US" baseline="0" dirty="0" err="1" smtClean="0"/>
              <a:t>phát</a:t>
            </a:r>
            <a:r>
              <a:rPr lang="en-US" baseline="0" dirty="0" smtClean="0"/>
              <a:t> </a:t>
            </a:r>
            <a:r>
              <a:rPr lang="en-US" baseline="0" dirty="0" err="1" smtClean="0"/>
              <a:t>triên</a:t>
            </a:r>
            <a:r>
              <a:rPr lang="en-US" baseline="0" dirty="0" smtClean="0"/>
              <a:t> </a:t>
            </a:r>
            <a:r>
              <a:rPr lang="en-US" baseline="0" dirty="0" err="1" smtClean="0"/>
              <a:t>nhiều</a:t>
            </a:r>
            <a:endParaRPr dirty="0"/>
          </a:p>
        </p:txBody>
      </p:sp>
    </p:spTree>
    <p:extLst>
      <p:ext uri="{BB962C8B-B14F-4D97-AF65-F5344CB8AC3E}">
        <p14:creationId xmlns:p14="http://schemas.microsoft.com/office/powerpoint/2010/main" val="1338440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decade 2000-2010 produced a greater proportion of IMDB's Top 1000 movies</a:t>
            </a:r>
          </a:p>
          <a:p>
            <a:pPr marL="0" lvl="0" indent="0" algn="l" rtl="0">
              <a:spcBef>
                <a:spcPts val="0"/>
              </a:spcBef>
              <a:spcAft>
                <a:spcPts val="0"/>
              </a:spcAft>
              <a:buNone/>
            </a:pPr>
            <a:r>
              <a:rPr lang="en-US" dirty="0" smtClean="0"/>
              <a:t>The range of ratings within the decade 1990-2000 is the greatest amongst all the decades. The median of ratings within the decade 1920-1930 is the greatest; however, its spread is the smallest.</a:t>
            </a:r>
          </a:p>
          <a:p>
            <a:pPr marL="0" lvl="0" indent="0" algn="l" rtl="0">
              <a:spcBef>
                <a:spcPts val="0"/>
              </a:spcBef>
              <a:spcAft>
                <a:spcPts val="0"/>
              </a:spcAft>
              <a:buNone/>
            </a:pPr>
            <a:r>
              <a:rPr lang="en-US" dirty="0" smtClean="0"/>
              <a:t>It appears over time that the distribution of ratings over the decades tends to be more right-skewed, indicating a greater cluster of ratings on the left of each decade's spectrum.</a:t>
            </a:r>
          </a:p>
          <a:p>
            <a:pPr marL="0" lvl="0" indent="0" algn="l" rtl="0">
              <a:spcBef>
                <a:spcPts val="0"/>
              </a:spcBef>
              <a:spcAft>
                <a:spcPts val="0"/>
              </a:spcAft>
              <a:buNone/>
            </a:pPr>
            <a:r>
              <a:rPr lang="en-US" dirty="0" smtClean="0"/>
              <a:t>Over time, the runtime for movies appears to have increased, indicated by the bar graph's upward trend in runtimes as the decades chronologically increased. These distributions generally appear to be somewhat symmetric to right-skewed.</a:t>
            </a:r>
            <a:endParaRPr dirty="0"/>
          </a:p>
        </p:txBody>
      </p:sp>
    </p:spTree>
    <p:extLst>
      <p:ext uri="{BB962C8B-B14F-4D97-AF65-F5344CB8AC3E}">
        <p14:creationId xmlns:p14="http://schemas.microsoft.com/office/powerpoint/2010/main" val="3333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ba9a56302a_1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ba9a56302a_1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smtClean="0"/>
              <a:t>Spark 3.4.1</a:t>
            </a:r>
            <a:r>
              <a:rPr lang="en-US" baseline="0" dirty="0" smtClean="0"/>
              <a:t> </a:t>
            </a:r>
          </a:p>
          <a:p>
            <a:pPr marL="171450" lvl="0" indent="-171450" algn="l" rtl="0">
              <a:spcBef>
                <a:spcPts val="0"/>
              </a:spcBef>
              <a:spcAft>
                <a:spcPts val="0"/>
              </a:spcAft>
              <a:buFontTx/>
              <a:buChar char="-"/>
            </a:pPr>
            <a:r>
              <a:rPr lang="en-US" baseline="0" dirty="0" smtClean="0"/>
              <a:t>Hadoop 3</a:t>
            </a:r>
          </a:p>
          <a:p>
            <a:pPr marL="171450" lvl="0" indent="-171450" algn="l" rtl="0">
              <a:spcBef>
                <a:spcPts val="0"/>
              </a:spcBef>
              <a:spcAft>
                <a:spcPts val="0"/>
              </a:spcAft>
              <a:buFontTx/>
              <a:buChar char="-"/>
            </a:pPr>
            <a:r>
              <a:rPr lang="en-US" baseline="0" smtClean="0"/>
              <a:t>Python 3.9</a:t>
            </a:r>
          </a:p>
          <a:p>
            <a:pPr marL="171450" lvl="0" indent="-171450" algn="l" rtl="0">
              <a:spcBef>
                <a:spcPts val="0"/>
              </a:spcBef>
              <a:spcAft>
                <a:spcPts val="0"/>
              </a:spcAft>
              <a:buFontTx/>
              <a:buChar char="-"/>
            </a:pPr>
            <a:r>
              <a:rPr lang="en-US" baseline="0" smtClean="0"/>
              <a:t>Chuẩn hóa và làm sạch dữ liệu</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1ba9a56302a_1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1ba9a56302a_1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Among the 1000 movies collected, some of the most used movie genres </a:t>
            </a:r>
            <a:r>
              <a:rPr lang="en-US" dirty="0" err="1" smtClean="0"/>
              <a:t>include:Drame</a:t>
            </a:r>
            <a:r>
              <a:rPr lang="en-US" dirty="0" smtClean="0"/>
              <a:t>, Romance…</a:t>
            </a:r>
          </a:p>
          <a:p>
            <a:pPr marL="0" lvl="0" indent="0" algn="l" rtl="0">
              <a:spcBef>
                <a:spcPts val="0"/>
              </a:spcBef>
              <a:spcAft>
                <a:spcPts val="0"/>
              </a:spcAft>
              <a:buNone/>
            </a:pPr>
            <a:r>
              <a:rPr lang="en-US" dirty="0" smtClean="0"/>
              <a:t>- </a:t>
            </a:r>
            <a:r>
              <a:rPr lang="en-US" dirty="0" err="1" smtClean="0"/>
              <a:t>Trong</a:t>
            </a:r>
            <a:r>
              <a:rPr lang="en-US" dirty="0" smtClean="0"/>
              <a:t> 100 </a:t>
            </a:r>
            <a:r>
              <a:rPr lang="en-US" dirty="0" err="1" smtClean="0"/>
              <a:t>năm</a:t>
            </a:r>
            <a:r>
              <a:rPr lang="en-US" baseline="0" dirty="0" smtClean="0"/>
              <a:t> </a:t>
            </a:r>
            <a:r>
              <a:rPr lang="en-US" baseline="0" dirty="0" err="1" smtClean="0"/>
              <a:t>với</a:t>
            </a:r>
            <a:r>
              <a:rPr lang="en-US" baseline="0" dirty="0" smtClean="0"/>
              <a:t> 1000 </a:t>
            </a:r>
            <a:r>
              <a:rPr lang="en-US" baseline="0" dirty="0" err="1" smtClean="0"/>
              <a:t>bộ</a:t>
            </a:r>
            <a:r>
              <a:rPr lang="en-US" baseline="0" dirty="0" smtClean="0"/>
              <a:t> </a:t>
            </a:r>
            <a:r>
              <a:rPr lang="en-US" baseline="0" dirty="0" err="1" smtClean="0"/>
              <a:t>phim</a:t>
            </a:r>
            <a:r>
              <a:rPr lang="en-US" baseline="0" dirty="0" smtClean="0"/>
              <a:t>, </a:t>
            </a:r>
            <a:r>
              <a:rPr lang="en-US" baseline="0" dirty="0" err="1" smtClean="0"/>
              <a:t>thì</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drama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cao</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a:t>
            </a:r>
            <a:r>
              <a:rPr lang="en-US" baseline="0" dirty="0" err="1" smtClean="0"/>
              <a:t>phim</a:t>
            </a:r>
            <a:r>
              <a:rPr lang="en-US" baseline="0" dirty="0" smtClean="0"/>
              <a:t> </a:t>
            </a:r>
            <a:endParaRPr dirty="0"/>
          </a:p>
        </p:txBody>
      </p:sp>
    </p:spTree>
    <p:extLst>
      <p:ext uri="{BB962C8B-B14F-4D97-AF65-F5344CB8AC3E}">
        <p14:creationId xmlns:p14="http://schemas.microsoft.com/office/powerpoint/2010/main" val="2849156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1ba9a56302a_1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1ba9a56302a_1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From 1920 to 2020, the drama genre was used the most in movies, and in terms of revenue, it ranked next to </a:t>
            </a:r>
            <a:r>
              <a:rPr lang="en-US" dirty="0" err="1" smtClean="0"/>
              <a:t>movies.Action,Adventure,Sci</a:t>
            </a:r>
            <a:r>
              <a:rPr lang="en-US" dirty="0" smtClean="0"/>
              <a:t>-Fi </a:t>
            </a:r>
            <a:r>
              <a:rPr lang="en-US" dirty="0" err="1" smtClean="0"/>
              <a:t>cao</a:t>
            </a:r>
            <a:r>
              <a:rPr lang="en-US" dirty="0" smtClean="0"/>
              <a:t> </a:t>
            </a:r>
            <a:r>
              <a:rPr lang="en-US" dirty="0" err="1" smtClean="0"/>
              <a:t>nhất</a:t>
            </a:r>
            <a:r>
              <a:rPr lang="en-US" dirty="0" smtClean="0"/>
              <a:t>,</a:t>
            </a:r>
          </a:p>
          <a:p>
            <a:pPr marL="0" lvl="0" indent="0" algn="l" rtl="0">
              <a:spcBef>
                <a:spcPts val="0"/>
              </a:spcBef>
              <a:spcAft>
                <a:spcPts val="0"/>
              </a:spcAft>
              <a:buNone/>
            </a:pPr>
            <a:r>
              <a:rPr lang="en-US" dirty="0" smtClean="0"/>
              <a:t>- </a:t>
            </a:r>
            <a:r>
              <a:rPr lang="en-US" dirty="0" err="1" smtClean="0"/>
              <a:t>thể</a:t>
            </a:r>
            <a:r>
              <a:rPr lang="en-US" baseline="0" dirty="0" smtClean="0"/>
              <a:t> </a:t>
            </a:r>
            <a:r>
              <a:rPr lang="en-US" baseline="0" dirty="0" err="1" smtClean="0"/>
              <a:t>loại</a:t>
            </a:r>
            <a:r>
              <a:rPr lang="en-US" baseline="0" dirty="0" smtClean="0"/>
              <a:t> drama </a:t>
            </a:r>
            <a:r>
              <a:rPr lang="en-US" baseline="0" dirty="0" err="1" smtClean="0"/>
              <a:t>là</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a:t>
            </a:r>
            <a:r>
              <a:rPr lang="en-US" baseline="0" dirty="0" err="1" smtClean="0"/>
              <a:t>có</a:t>
            </a:r>
            <a:r>
              <a:rPr lang="en-US" baseline="0" dirty="0" smtClean="0"/>
              <a:t> </a:t>
            </a:r>
            <a:r>
              <a:rPr lang="en-US" baseline="0" dirty="0" err="1" smtClean="0"/>
              <a:t>lượt</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a:t>
            </a:r>
            <a:r>
              <a:rPr lang="en-US" baseline="0" dirty="0" err="1" smtClean="0"/>
              <a:t>nhất</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a:t>
            </a:r>
            <a:r>
              <a:rPr lang="en-US" baseline="0" dirty="0" err="1" smtClean="0"/>
              <a:t>như</a:t>
            </a:r>
            <a:r>
              <a:rPr lang="en-US" baseline="0" dirty="0" smtClean="0"/>
              <a:t>…</a:t>
            </a:r>
            <a:endParaRPr dirty="0"/>
          </a:p>
        </p:txBody>
      </p:sp>
    </p:spTree>
    <p:extLst>
      <p:ext uri="{BB962C8B-B14F-4D97-AF65-F5344CB8AC3E}">
        <p14:creationId xmlns:p14="http://schemas.microsoft.com/office/powerpoint/2010/main" val="2715615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1ba9a56302a_1_1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1ba9a56302a_1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r>
              <a:rPr lang="en-US" dirty="0" err="1" smtClean="0"/>
              <a:t>thể</a:t>
            </a:r>
            <a:r>
              <a:rPr lang="en-US" baseline="0" dirty="0" smtClean="0"/>
              <a:t> </a:t>
            </a:r>
            <a:r>
              <a:rPr lang="en-US" baseline="0" dirty="0" err="1" smtClean="0"/>
              <a:t>loại</a:t>
            </a:r>
            <a:r>
              <a:rPr lang="en-US" baseline="0" dirty="0" smtClean="0"/>
              <a:t> </a:t>
            </a:r>
            <a:r>
              <a:rPr lang="en-US" baseline="0" dirty="0" err="1" smtClean="0"/>
              <a:t>phim</a:t>
            </a:r>
            <a:r>
              <a:rPr lang="en-US" baseline="0" dirty="0" smtClean="0"/>
              <a:t> </a:t>
            </a:r>
            <a:r>
              <a:rPr lang="en-US" baseline="0" dirty="0" err="1" smtClean="0"/>
              <a:t>có</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cao</a:t>
            </a:r>
            <a:r>
              <a:rPr lang="en-US" baseline="0" dirty="0" smtClean="0"/>
              <a:t> </a:t>
            </a:r>
            <a:r>
              <a:rPr lang="en-US" baseline="0" dirty="0" err="1" smtClean="0"/>
              <a:t>nhất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actor participating in the movie with the highest gross is but in terms of average gross only ranked 3rd.</a:t>
            </a:r>
          </a:p>
          <a:p>
            <a:pPr marL="0" lvl="0" indent="0" algn="l" rtl="0">
              <a:spcBef>
                <a:spcPts val="0"/>
              </a:spcBef>
              <a:spcAft>
                <a:spcPts val="0"/>
              </a:spcAft>
              <a:buNone/>
            </a:pPr>
            <a:r>
              <a:rPr lang="en-US" dirty="0" smtClean="0"/>
              <a:t>It can be seen that the higher the total gross, the more films involved.</a:t>
            </a:r>
          </a:p>
          <a:p>
            <a:pPr marL="0" lvl="0" indent="0" algn="l" rtl="0">
              <a:spcBef>
                <a:spcPts val="0"/>
              </a:spcBef>
              <a:spcAft>
                <a:spcPts val="0"/>
              </a:spcAft>
              <a:buNone/>
            </a:pPr>
            <a:r>
              <a:rPr lang="en-US" dirty="0" smtClean="0"/>
              <a:t>- </a:t>
            </a:r>
            <a:r>
              <a:rPr lang="en-US" dirty="0" err="1" smtClean="0"/>
              <a:t>Diễn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có</a:t>
            </a:r>
            <a:r>
              <a:rPr lang="en-US" baseline="0" dirty="0" smtClean="0"/>
              <a:t> </a:t>
            </a:r>
            <a:r>
              <a:rPr lang="en-US" baseline="0" dirty="0" err="1" smtClean="0"/>
              <a:t>tổng</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cao</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trung</a:t>
            </a:r>
            <a:r>
              <a:rPr lang="en-US" baseline="0" dirty="0" smtClean="0"/>
              <a:t> </a:t>
            </a:r>
            <a:r>
              <a:rPr lang="en-US" baseline="0" dirty="0" err="1" smtClean="0"/>
              <a:t>bình</a:t>
            </a:r>
            <a:endParaRPr dirty="0"/>
          </a:p>
        </p:txBody>
      </p:sp>
    </p:spTree>
    <p:extLst>
      <p:ext uri="{BB962C8B-B14F-4D97-AF65-F5344CB8AC3E}">
        <p14:creationId xmlns:p14="http://schemas.microsoft.com/office/powerpoint/2010/main" val="124733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ba9a56302a_1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ba9a56302a_1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r>
              <a:rPr lang="en-US" dirty="0" err="1" smtClean="0"/>
              <a:t>Ngôi</a:t>
            </a:r>
            <a:r>
              <a:rPr lang="en-US" baseline="0" dirty="0" smtClean="0"/>
              <a:t> </a:t>
            </a:r>
            <a:r>
              <a:rPr lang="en-US" baseline="0" dirty="0" err="1" smtClean="0"/>
              <a:t>sao</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phim</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chia </a:t>
            </a:r>
            <a:r>
              <a:rPr lang="en-US" baseline="0" dirty="0" err="1" smtClean="0"/>
              <a:t>loại</a:t>
            </a:r>
            <a:endParaRPr dirty="0"/>
          </a:p>
        </p:txBody>
      </p:sp>
    </p:spTree>
    <p:extLst>
      <p:ext uri="{BB962C8B-B14F-4D97-AF65-F5344CB8AC3E}">
        <p14:creationId xmlns:p14="http://schemas.microsoft.com/office/powerpoint/2010/main" val="410420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1ba9a56302a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1ba9a56302a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ba9a56302a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ba9a56302a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277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ba9a56302a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ba9a56302a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smtClean="0">
                <a:solidFill>
                  <a:srgbClr val="000000"/>
                </a:solidFill>
                <a:effectLst/>
                <a:latin typeface="Arial"/>
                <a:ea typeface="Arial"/>
                <a:cs typeface="Arial"/>
                <a:sym typeface="Arial"/>
              </a:rPr>
              <a:t>Evaluation of model on test data.</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Đánh</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giá</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mô</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hình</a:t>
            </a:r>
            <a:endParaRPr lang="en-US" sz="1100" b="0" i="0" u="none" strike="noStrike" cap="none" baseline="0"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smtClean="0">
                <a:solidFill>
                  <a:srgbClr val="000000"/>
                </a:solidFill>
                <a:effectLst/>
                <a:latin typeface="Arial"/>
                <a:ea typeface="Arial"/>
                <a:cs typeface="Arial"/>
                <a:sym typeface="Arial"/>
              </a:rPr>
              <a:t>Prediction on new dataset: </a:t>
            </a:r>
            <a:r>
              <a:rPr lang="en-US" sz="1100" b="0" i="0" u="none" strike="noStrike" cap="none" baseline="0" dirty="0" err="1" smtClean="0">
                <a:solidFill>
                  <a:srgbClr val="000000"/>
                </a:solidFill>
                <a:effectLst/>
                <a:latin typeface="Arial"/>
                <a:ea typeface="Arial"/>
                <a:cs typeface="Arial"/>
                <a:sym typeface="Arial"/>
              </a:rPr>
              <a:t>dự</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đoán</a:t>
            </a:r>
            <a:r>
              <a:rPr lang="en-US" sz="1100" b="0" i="0" u="none" strike="noStrike" cap="none" baseline="0" dirty="0" smtClean="0">
                <a:solidFill>
                  <a:srgbClr val="000000"/>
                </a:solidFill>
                <a:effectLst/>
                <a:latin typeface="Arial"/>
                <a:ea typeface="Arial"/>
                <a:cs typeface="Arial"/>
                <a:sym typeface="Arial"/>
              </a:rPr>
              <a:t> dataset </a:t>
            </a:r>
            <a:r>
              <a:rPr lang="en-US" sz="1100" b="0" i="0" u="none" strike="noStrike" cap="none" baseline="0" dirty="0" err="1" smtClean="0">
                <a:solidFill>
                  <a:srgbClr val="000000"/>
                </a:solidFill>
                <a:effectLst/>
                <a:latin typeface="Arial"/>
                <a:ea typeface="Arial"/>
                <a:cs typeface="Arial"/>
                <a:sym typeface="Arial"/>
              </a:rPr>
              <a:t>mới</a:t>
            </a:r>
            <a:endParaRPr lang="en-US" sz="1100" b="0" i="0" u="none" strike="noStrike" cap="none" baseline="0"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print('MSE: ',res.meanSquaredError) # sai số bình phương trung bình (giá trị càng nhỏ thì độ chính xác càng cao)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print('RMSE: ',res.rootMeanSquaredError) # trung bình tổng bình phương sai số giữa gái trị dự đoán và kể quả</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print('R-Squared: ',res.r2) # r square </a:t>
            </a:r>
            <a:r>
              <a:rPr lang="vi-VN" sz="1100" b="1" i="0" u="none" strike="noStrike" cap="none" smtClean="0">
                <a:solidFill>
                  <a:srgbClr val="000000"/>
                </a:solidFill>
                <a:effectLst/>
                <a:latin typeface="Arial"/>
                <a:ea typeface="Arial"/>
                <a:cs typeface="Arial"/>
                <a:sym typeface="Arial"/>
              </a:rPr>
              <a:t>= 0.</a:t>
            </a:r>
            <a:r>
              <a:rPr lang="en-US" sz="1100" b="1" i="0" u="none" strike="noStrike" cap="none" smtClean="0">
                <a:solidFill>
                  <a:srgbClr val="000000"/>
                </a:solidFill>
                <a:effectLst/>
                <a:latin typeface="Arial"/>
                <a:ea typeface="Arial"/>
                <a:cs typeface="Arial"/>
                <a:sym typeface="Arial"/>
              </a:rPr>
              <a:t>27</a:t>
            </a:r>
            <a:r>
              <a:rPr lang="vi-VN" sz="1100" b="1" i="0" u="none" strike="noStrike" cap="none" smtClean="0">
                <a:solidFill>
                  <a:srgbClr val="000000"/>
                </a:solidFill>
                <a:effectLst/>
                <a:latin typeface="Arial"/>
                <a:ea typeface="Arial"/>
                <a:cs typeface="Arial"/>
                <a:sym typeface="Arial"/>
              </a:rPr>
              <a:t>% </a:t>
            </a:r>
            <a:r>
              <a:rPr lang="vi-VN" sz="1100" b="1" i="0" u="none" strike="noStrike" cap="none" dirty="0" smtClean="0">
                <a:solidFill>
                  <a:srgbClr val="000000"/>
                </a:solidFill>
                <a:effectLst/>
                <a:latin typeface="Arial"/>
                <a:ea typeface="Arial"/>
                <a:cs typeface="Arial"/>
                <a:sym typeface="Arial"/>
              </a:rPr>
              <a:t>giải thích </a:t>
            </a:r>
            <a:r>
              <a:rPr lang="vi-VN" sz="1100" b="1" i="0" u="none" strike="noStrike" cap="none" smtClean="0">
                <a:solidFill>
                  <a:srgbClr val="000000"/>
                </a:solidFill>
                <a:effectLst/>
                <a:latin typeface="Arial"/>
                <a:ea typeface="Arial"/>
                <a:cs typeface="Arial"/>
                <a:sym typeface="Arial"/>
              </a:rPr>
              <a:t>được </a:t>
            </a:r>
            <a:r>
              <a:rPr lang="en-US" sz="1100" b="1" i="0" u="none" strike="noStrike" cap="none" smtClean="0">
                <a:solidFill>
                  <a:srgbClr val="000000"/>
                </a:solidFill>
                <a:effectLst/>
                <a:latin typeface="Arial"/>
                <a:ea typeface="Arial"/>
                <a:cs typeface="Arial"/>
                <a:sym typeface="Arial"/>
              </a:rPr>
              <a:t>27</a:t>
            </a:r>
            <a:r>
              <a:rPr lang="vi-VN" sz="1100" b="1" i="0" u="none" strike="noStrike" cap="none" smtClean="0">
                <a:solidFill>
                  <a:srgbClr val="000000"/>
                </a:solidFill>
                <a:effectLst/>
                <a:latin typeface="Arial"/>
                <a:ea typeface="Arial"/>
                <a:cs typeface="Arial"/>
                <a:sym typeface="Arial"/>
              </a:rPr>
              <a:t>% </a:t>
            </a:r>
            <a:r>
              <a:rPr lang="vi-VN" sz="1100" b="1" i="0" u="none" strike="noStrike" cap="none" dirty="0" smtClean="0">
                <a:solidFill>
                  <a:srgbClr val="000000"/>
                </a:solidFill>
                <a:effectLst/>
                <a:latin typeface="Arial"/>
                <a:ea typeface="Arial"/>
                <a:cs typeface="Arial"/>
                <a:sym typeface="Arial"/>
              </a:rPr>
              <a:t>khi có sự thay đổi các biến</a:t>
            </a:r>
            <a:endParaRPr lang="en-US" sz="1100" b="1" i="0" u="none" strike="noStrike" cap="none" dirty="0" smtClean="0">
              <a:solidFill>
                <a:srgbClr val="000000"/>
              </a:solidFill>
              <a:effectLst/>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1"/>
        <p:cNvGrpSpPr/>
        <p:nvPr/>
      </p:nvGrpSpPr>
      <p:grpSpPr>
        <a:xfrm>
          <a:off x="0" y="0"/>
          <a:ext cx="0" cy="0"/>
          <a:chOff x="0" y="0"/>
          <a:chExt cx="0" cy="0"/>
        </a:xfrm>
      </p:grpSpPr>
      <p:sp>
        <p:nvSpPr>
          <p:cNvPr id="2862" name="Google Shape;2862;g1ba9a56302a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3" name="Google Shape;2863;g1ba9a56302a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smtClean="0"/>
              <a:t>Các</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bị</a:t>
            </a:r>
            <a:r>
              <a:rPr lang="en-US" baseline="0" dirty="0" smtClean="0"/>
              <a:t> </a:t>
            </a:r>
            <a:r>
              <a:rPr lang="en-US" baseline="0" dirty="0" err="1" smtClean="0"/>
              <a:t>giảm</a:t>
            </a:r>
            <a:r>
              <a:rPr lang="en-US" baseline="0" dirty="0" smtClean="0"/>
              <a:t> do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a:t>
            </a:r>
            <a:r>
              <a:rPr lang="en-US" baseline="0" dirty="0" err="1" smtClean="0"/>
              <a:t>mới</a:t>
            </a:r>
            <a:r>
              <a:rPr lang="en-US" baseline="0" dirty="0" smtClean="0"/>
              <a:t> </a:t>
            </a:r>
            <a:r>
              <a:rPr lang="en-US" baseline="0" dirty="0" err="1" smtClean="0"/>
              <a:t>như</a:t>
            </a:r>
            <a:r>
              <a:rPr lang="en-US" baseline="0" dirty="0" smtClean="0"/>
              <a:t> </a:t>
            </a:r>
            <a:r>
              <a:rPr lang="en-US" baseline="0" dirty="0" err="1" smtClean="0"/>
              <a:t>sci-fi,action</a:t>
            </a:r>
            <a:r>
              <a:rPr lang="en-US" baseline="0" dirty="0" smtClean="0"/>
              <a:t>, adventure</a:t>
            </a:r>
          </a:p>
          <a:p>
            <a:pPr marL="171450" lvl="0" indent="-171450" algn="l" rtl="0">
              <a:spcBef>
                <a:spcPts val="0"/>
              </a:spcBef>
              <a:spcAft>
                <a:spcPts val="0"/>
              </a:spcAft>
              <a:buFontTx/>
              <a:buChar char="-"/>
            </a:pPr>
            <a:r>
              <a:rPr lang="en-US" dirty="0" err="1" smtClean="0"/>
              <a:t>Doanh</a:t>
            </a:r>
            <a:r>
              <a:rPr lang="en-US" dirty="0" smtClean="0"/>
              <a:t> </a:t>
            </a:r>
            <a:r>
              <a:rPr lang="en-US" dirty="0" err="1" smtClean="0"/>
              <a:t>thu</a:t>
            </a:r>
            <a:r>
              <a:rPr lang="en-US" dirty="0" smtClean="0"/>
              <a:t> </a:t>
            </a:r>
            <a:r>
              <a:rPr lang="en-US" dirty="0" err="1" smtClean="0"/>
              <a:t>bị</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bởi</a:t>
            </a:r>
            <a:r>
              <a:rPr lang="en-US" baseline="0" dirty="0" smtClean="0"/>
              <a:t> </a:t>
            </a:r>
            <a:r>
              <a:rPr lang="en-US" baseline="0" dirty="0" err="1" smtClean="0"/>
              <a:t>sếp</a:t>
            </a:r>
            <a:r>
              <a:rPr lang="en-US" baseline="0" dirty="0" smtClean="0"/>
              <a:t> </a:t>
            </a:r>
            <a:r>
              <a:rPr lang="en-US" baseline="0" dirty="0" err="1" smtClean="0"/>
              <a:t>hạng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mức</a:t>
            </a:r>
            <a:r>
              <a:rPr lang="en-US" baseline="0" dirty="0" smtClean="0"/>
              <a:t> </a:t>
            </a:r>
            <a:r>
              <a:rPr lang="en-US" baseline="0" err="1" smtClean="0"/>
              <a:t>độ</a:t>
            </a:r>
            <a:r>
              <a:rPr lang="en-US" baseline="0" smtClean="0"/>
              <a:t> rating đ</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1ba9a56302a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1ba9a56302a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42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a:p>
            <a:pPr marL="171450" lvl="0" indent="-171450" algn="l" rtl="0">
              <a:spcBef>
                <a:spcPts val="0"/>
              </a:spcBef>
              <a:spcAft>
                <a:spcPts val="0"/>
              </a:spcAft>
              <a:buFontTx/>
              <a:buChar char="-"/>
            </a:pPr>
            <a:r>
              <a:rPr lang="en-US" baseline="0" dirty="0" err="1" smtClean="0"/>
              <a:t>tại</a:t>
            </a:r>
            <a:r>
              <a:rPr lang="en-US" baseline="0" dirty="0" smtClean="0"/>
              <a:t> </a:t>
            </a:r>
            <a:r>
              <a:rPr lang="en-US" baseline="0" dirty="0" err="1" smtClean="0"/>
              <a:t>sao</a:t>
            </a:r>
            <a:r>
              <a:rPr lang="en-US" baseline="0" dirty="0" smtClean="0"/>
              <a:t> </a:t>
            </a:r>
            <a:r>
              <a:rPr lang="en-US" baseline="0" dirty="0" err="1" smtClean="0"/>
              <a:t>chọn</a:t>
            </a:r>
            <a:r>
              <a:rPr lang="en-US" baseline="0" dirty="0" smtClean="0"/>
              <a:t> spark</a:t>
            </a:r>
          </a:p>
          <a:p>
            <a:pPr marL="171450" lvl="0" indent="-171450" algn="l" rtl="0">
              <a:spcBef>
                <a:spcPts val="0"/>
              </a:spcBef>
              <a:spcAft>
                <a:spcPts val="0"/>
              </a:spcAft>
              <a:buFontTx/>
              <a:buChar char="-"/>
            </a:pPr>
            <a:r>
              <a:rPr lang="vi-VN" sz="1400" dirty="0" smtClean="0">
                <a:latin typeface="Arial" panose="020B0604020202020204" pitchFamily="34" charset="0"/>
                <a:cs typeface="Arial" panose="020B0604020202020204" pitchFamily="34" charset="0"/>
              </a:rPr>
              <a:t>Spark sử dụng bộ nhớ để lưu trữ dữ liệu, giúp tăng tốc độ xử lý.</a:t>
            </a:r>
            <a:endParaRPr lang="en-US" sz="1400" dirty="0" smtClean="0">
              <a:latin typeface="Arial" panose="020B0604020202020204" pitchFamily="34" charset="0"/>
              <a:cs typeface="Arial" panose="020B0604020202020204" pitchFamily="34" charset="0"/>
            </a:endParaRPr>
          </a:p>
          <a:p>
            <a:pPr marL="171450" lvl="0" indent="-171450" algn="l" rtl="0">
              <a:spcBef>
                <a:spcPts val="0"/>
              </a:spcBef>
              <a:spcAft>
                <a:spcPts val="0"/>
              </a:spcAft>
              <a:buFontTx/>
              <a:buChar char="-"/>
            </a:pPr>
            <a:r>
              <a:rPr lang="vi-VN" sz="1400" dirty="0" smtClean="0">
                <a:latin typeface="Arial" panose="020B0604020202020204" pitchFamily="34" charset="0"/>
                <a:cs typeface="Arial" panose="020B0604020202020204" pitchFamily="34" charset="0"/>
              </a:rPr>
              <a:t>Spark hỗ trợ xử lý dữ liệu thời gian thực thông qua Streaming API và Structures Streaming.</a:t>
            </a:r>
            <a:endParaRPr lang="en-US" sz="1400" dirty="0" smtClean="0">
              <a:latin typeface="Arial" panose="020B0604020202020204" pitchFamily="34" charset="0"/>
              <a:cs typeface="Arial" panose="020B0604020202020204" pitchFamily="34" charset="0"/>
            </a:endParaRPr>
          </a:p>
          <a:p>
            <a:pPr marL="171450" lvl="0" indent="-171450" algn="l" rtl="0">
              <a:spcBef>
                <a:spcPts val="0"/>
              </a:spcBef>
              <a:spcAft>
                <a:spcPts val="0"/>
              </a:spcAft>
              <a:buFontTx/>
              <a:buChar char="-"/>
            </a:pPr>
            <a:r>
              <a:rPr lang="vi-VN" sz="1400" dirty="0" smtClean="0">
                <a:latin typeface="Arial" panose="020B0604020202020204" pitchFamily="34" charset="0"/>
                <a:cs typeface="Arial" panose="020B0604020202020204" pitchFamily="34" charset="0"/>
              </a:rPr>
              <a:t>Hỗ trợ xử lý dữ liệu phức tạp thông qua các API Spark Streaming, Spark SQL, Mllib, </a:t>
            </a:r>
            <a:r>
              <a:rPr lang="vi-VN" sz="1400" smtClean="0">
                <a:latin typeface="Arial" panose="020B0604020202020204" pitchFamily="34" charset="0"/>
                <a:cs typeface="Arial" panose="020B0604020202020204" pitchFamily="34" charset="0"/>
              </a:rPr>
              <a:t>GraphX.</a:t>
            </a:r>
            <a:endParaRPr lang="en-US" sz="1400" smtClean="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vi-VN" sz="1100" b="0" i="0" u="none" strike="noStrike" cap="none" smtClean="0">
                <a:solidFill>
                  <a:srgbClr val="000000"/>
                </a:solidFill>
                <a:effectLst/>
                <a:latin typeface="Arial"/>
                <a:ea typeface="Arial"/>
                <a:cs typeface="Arial"/>
                <a:sym typeface="Arial"/>
              </a:rPr>
              <a:t>Spark SQL cho phép truy vấn dữ liệu cấu trúc qua các câu lệnh SQL. Spark SQL có thể thao tác với nhiều nguồn dữ liệu như Hive tables, Parquet, và JSON.</a:t>
            </a:r>
          </a:p>
          <a:p>
            <a:pPr marL="171450" lvl="0" indent="-171450" algn="l" rtl="0">
              <a:spcBef>
                <a:spcPts val="0"/>
              </a:spcBef>
              <a:spcAft>
                <a:spcPts val="0"/>
              </a:spcAft>
              <a:buFontTx/>
              <a:buChar char="-"/>
            </a:pPr>
            <a:endParaRPr lang="vi-VN" sz="1400" dirty="0" smtClean="0">
              <a:latin typeface="Arial" panose="020B0604020202020204" pitchFamily="34" charset="0"/>
              <a:cs typeface="Arial" panose="020B0604020202020204" pitchFamily="34" charset="0"/>
            </a:endParaRPr>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83692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Nguồn</a:t>
            </a:r>
            <a:r>
              <a:rPr lang="en-US" baseline="0" smtClean="0"/>
              <a:t> dữ liệu được lấy từ kaggle</a:t>
            </a:r>
            <a:endParaRPr dirty="0"/>
          </a:p>
        </p:txBody>
      </p:sp>
    </p:spTree>
    <p:extLst>
      <p:ext uri="{BB962C8B-B14F-4D97-AF65-F5344CB8AC3E}">
        <p14:creationId xmlns:p14="http://schemas.microsoft.com/office/powerpoint/2010/main" val="228857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1ba9a56302a_1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1ba9a56302a_1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mtClean="0"/>
              <a:t>Làm</a:t>
            </a:r>
            <a:r>
              <a:rPr lang="en-US" baseline="0" smtClean="0"/>
              <a:t> sạch và chuẩn hóa dữ liệu</a:t>
            </a:r>
            <a:endParaRPr lang="en-US" smtClean="0"/>
          </a:p>
          <a:p>
            <a:pPr marL="171450" lvl="0" indent="-171450" algn="l" rtl="0">
              <a:spcBef>
                <a:spcPts val="0"/>
              </a:spcBef>
              <a:spcAft>
                <a:spcPts val="0"/>
              </a:spcAft>
              <a:buFontTx/>
              <a:buChar char="-"/>
            </a:pPr>
            <a:r>
              <a:rPr lang="en-US" smtClean="0"/>
              <a:t>Import </a:t>
            </a:r>
            <a:r>
              <a:rPr lang="en-US" dirty="0" err="1" smtClean="0"/>
              <a:t>thư</a:t>
            </a:r>
            <a:r>
              <a:rPr lang="en-US" baseline="0" dirty="0" smtClean="0"/>
              <a:t> </a:t>
            </a:r>
            <a:r>
              <a:rPr lang="en-US" baseline="0" dirty="0" err="1" smtClean="0"/>
              <a:t>viện</a:t>
            </a:r>
            <a:endParaRPr lang="en-US" baseline="0" dirty="0" smtClean="0"/>
          </a:p>
          <a:p>
            <a:pPr marL="171450" lvl="0" indent="-171450" algn="l" rtl="0">
              <a:spcBef>
                <a:spcPts val="0"/>
              </a:spcBef>
              <a:spcAft>
                <a:spcPts val="0"/>
              </a:spcAft>
              <a:buFontTx/>
              <a:buChar char="-"/>
            </a:pPr>
            <a:r>
              <a:rPr lang="en-US" baseline="0" dirty="0" smtClean="0"/>
              <a:t>Create spark session</a:t>
            </a:r>
          </a:p>
          <a:p>
            <a:pPr marL="171450" lvl="0" indent="-171450" algn="l" rtl="0">
              <a:spcBef>
                <a:spcPts val="0"/>
              </a:spcBef>
              <a:spcAft>
                <a:spcPts val="0"/>
              </a:spcAft>
              <a:buFontTx/>
              <a:buChar char="-"/>
            </a:pPr>
            <a:r>
              <a:rPr lang="en-US" baseline="0" dirty="0" smtClean="0"/>
              <a:t>Check </a:t>
            </a:r>
            <a:r>
              <a:rPr lang="en-US" baseline="0" dirty="0" err="1" smtClean="0"/>
              <a:t>colums</a:t>
            </a:r>
            <a:r>
              <a:rPr lang="en-US" baseline="0" dirty="0" smtClean="0"/>
              <a:t>, rows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 Spark session</a:t>
            </a:r>
            <a:r>
              <a:rPr lang="en-US" baseline="0" smtClean="0"/>
              <a:t> khởi chạy tạo ra </a:t>
            </a:r>
            <a:endParaRPr/>
          </a:p>
        </p:txBody>
      </p:sp>
    </p:spTree>
    <p:extLst>
      <p:ext uri="{BB962C8B-B14F-4D97-AF65-F5344CB8AC3E}">
        <p14:creationId xmlns:p14="http://schemas.microsoft.com/office/powerpoint/2010/main" val="239352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42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ba9a5630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ba9a5630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Null Certificate: 101, Meta_score:170, Director:1, No_of_Votes:14, Gross:169</a:t>
            </a:r>
          </a:p>
        </p:txBody>
      </p:sp>
    </p:spTree>
    <p:extLst>
      <p:ext uri="{BB962C8B-B14F-4D97-AF65-F5344CB8AC3E}">
        <p14:creationId xmlns:p14="http://schemas.microsoft.com/office/powerpoint/2010/main" val="22059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1ba9a56302a_1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1ba9a56302a_1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smtClean="0"/>
              <a:t>Duplicate: </a:t>
            </a:r>
            <a:r>
              <a:rPr lang="en-US" dirty="0" err="1" smtClean="0"/>
              <a:t>ko</a:t>
            </a:r>
            <a:r>
              <a:rPr lang="en-US" dirty="0" smtClean="0"/>
              <a:t> </a:t>
            </a:r>
            <a:r>
              <a:rPr lang="en-US" dirty="0" err="1" smtClean="0"/>
              <a:t>có</a:t>
            </a:r>
            <a:endParaRPr lang="en-US" dirty="0" smtClean="0"/>
          </a:p>
          <a:p>
            <a:pPr marL="171450" lvl="0" indent="-171450" algn="l" rtl="0">
              <a:spcBef>
                <a:spcPts val="0"/>
              </a:spcBef>
              <a:spcAft>
                <a:spcPts val="0"/>
              </a:spcAft>
              <a:buFontTx/>
              <a:buChar char="-"/>
            </a:pPr>
            <a:r>
              <a:rPr lang="en-US" dirty="0" smtClean="0"/>
              <a:t>for </a:t>
            </a:r>
            <a:r>
              <a:rPr lang="en-US" dirty="0" err="1" smtClean="0"/>
              <a:t>i</a:t>
            </a:r>
            <a:r>
              <a:rPr lang="en-US" dirty="0" smtClean="0"/>
              <a:t> in </a:t>
            </a:r>
            <a:r>
              <a:rPr lang="en-US" dirty="0" err="1" smtClean="0"/>
              <a:t>imdb_movie.head</a:t>
            </a:r>
            <a:r>
              <a:rPr lang="en-US" dirty="0" smtClean="0"/>
              <a:t>(3):</a:t>
            </a:r>
          </a:p>
          <a:p>
            <a:pPr marL="171450" lvl="0" indent="-171450" algn="l" rtl="0">
              <a:spcBef>
                <a:spcPts val="0"/>
              </a:spcBef>
              <a:spcAft>
                <a:spcPts val="0"/>
              </a:spcAft>
              <a:buFontTx/>
              <a:buChar char="-"/>
            </a:pPr>
            <a:r>
              <a:rPr lang="en-US" dirty="0" smtClean="0"/>
              <a:t>    print(</a:t>
            </a:r>
            <a:r>
              <a:rPr lang="en-US" dirty="0" err="1" smtClean="0"/>
              <a:t>i</a:t>
            </a:r>
            <a:r>
              <a:rPr lang="en-US" dirty="0" smtClean="0"/>
              <a:t>)</a:t>
            </a:r>
          </a:p>
          <a:p>
            <a:pPr marL="171450" lvl="0" indent="-171450" algn="l" rtl="0">
              <a:spcBef>
                <a:spcPts val="0"/>
              </a:spcBef>
              <a:spcAft>
                <a:spcPts val="0"/>
              </a:spcAft>
              <a:buFontTx/>
              <a:buChar char="-"/>
            </a:pPr>
            <a:r>
              <a:rPr lang="en-US" dirty="0" smtClean="0"/>
              <a:t>    print('\n')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ovie Awards Ceremony Infographics by Slidesgo" type="title">
  <p:cSld name="TITLE">
    <p:spTree>
      <p:nvGrpSpPr>
        <p:cNvPr id="1" name="Shape 8"/>
        <p:cNvGrpSpPr/>
        <p:nvPr/>
      </p:nvGrpSpPr>
      <p:grpSpPr>
        <a:xfrm>
          <a:off x="0" y="0"/>
          <a:ext cx="0" cy="0"/>
          <a:chOff x="0" y="0"/>
          <a:chExt cx="0" cy="0"/>
        </a:xfrm>
      </p:grpSpPr>
      <p:sp>
        <p:nvSpPr>
          <p:cNvPr id="9" name="Google Shape;9;p2"/>
          <p:cNvSpPr/>
          <p:nvPr/>
        </p:nvSpPr>
        <p:spPr>
          <a:xfrm>
            <a:off x="-7175" y="4261150"/>
            <a:ext cx="91587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912161" y="4081556"/>
            <a:ext cx="3319678" cy="1061716"/>
            <a:chOff x="355276" y="4028893"/>
            <a:chExt cx="3319678" cy="1165824"/>
          </a:xfrm>
        </p:grpSpPr>
        <p:grpSp>
          <p:nvGrpSpPr>
            <p:cNvPr id="11" name="Google Shape;11;p2"/>
            <p:cNvGrpSpPr/>
            <p:nvPr/>
          </p:nvGrpSpPr>
          <p:grpSpPr>
            <a:xfrm>
              <a:off x="355276" y="4196643"/>
              <a:ext cx="3319678" cy="998074"/>
              <a:chOff x="1951575" y="2613150"/>
              <a:chExt cx="3658450" cy="2837050"/>
            </a:xfrm>
          </p:grpSpPr>
          <p:sp>
            <p:nvSpPr>
              <p:cNvPr id="12" name="Google Shape;12;p2"/>
              <p:cNvSpPr/>
              <p:nvPr/>
            </p:nvSpPr>
            <p:spPr>
              <a:xfrm>
                <a:off x="1951575" y="2613150"/>
                <a:ext cx="3658450" cy="2837050"/>
              </a:xfrm>
              <a:custGeom>
                <a:avLst/>
                <a:gdLst/>
                <a:ahLst/>
                <a:cxnLst/>
                <a:rect l="l" t="t" r="r" b="b"/>
                <a:pathLst>
                  <a:path w="146338" h="113482" extrusionOk="0">
                    <a:moveTo>
                      <a:pt x="51403" y="0"/>
                    </a:moveTo>
                    <a:lnTo>
                      <a:pt x="0" y="113482"/>
                    </a:lnTo>
                    <a:lnTo>
                      <a:pt x="146338" y="113482"/>
                    </a:lnTo>
                    <a:lnTo>
                      <a:pt x="999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61725" y="2613150"/>
                <a:ext cx="1188375" cy="2837050"/>
              </a:xfrm>
              <a:custGeom>
                <a:avLst/>
                <a:gdLst/>
                <a:ahLst/>
                <a:cxnLst/>
                <a:rect l="l" t="t" r="r" b="b"/>
                <a:pathLst>
                  <a:path w="47535" h="113482" fill="none" extrusionOk="0">
                    <a:moveTo>
                      <a:pt x="47534" y="0"/>
                    </a:moveTo>
                    <a:lnTo>
                      <a:pt x="0" y="113482"/>
                    </a:lnTo>
                  </a:path>
                </a:pathLst>
              </a:custGeom>
              <a:noFill/>
              <a:ln w="10850" cap="flat" cmpd="sng">
                <a:solidFill>
                  <a:srgbClr val="FFB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30775" y="2613150"/>
                <a:ext cx="1104975" cy="2837050"/>
              </a:xfrm>
              <a:custGeom>
                <a:avLst/>
                <a:gdLst/>
                <a:ahLst/>
                <a:cxnLst/>
                <a:rect l="l" t="t" r="r" b="b"/>
                <a:pathLst>
                  <a:path w="44199" h="113482" fill="none" extrusionOk="0">
                    <a:moveTo>
                      <a:pt x="0" y="0"/>
                    </a:moveTo>
                    <a:lnTo>
                      <a:pt x="44198" y="113482"/>
                    </a:lnTo>
                  </a:path>
                </a:pathLst>
              </a:custGeom>
              <a:noFill/>
              <a:ln w="10850" cap="flat" cmpd="sng">
                <a:solidFill>
                  <a:srgbClr val="FFB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989006" y="4031522"/>
              <a:ext cx="2120058" cy="210279"/>
            </a:xfrm>
            <a:custGeom>
              <a:avLst/>
              <a:gdLst/>
              <a:ahLst/>
              <a:cxnLst/>
              <a:rect l="l" t="t" r="r" b="b"/>
              <a:pathLst>
                <a:path w="122529" h="9419" extrusionOk="0">
                  <a:moveTo>
                    <a:pt x="1" y="1"/>
                  </a:moveTo>
                  <a:lnTo>
                    <a:pt x="122528" y="1"/>
                  </a:lnTo>
                  <a:lnTo>
                    <a:pt x="122528" y="9419"/>
                  </a:lnTo>
                  <a:lnTo>
                    <a:pt x="1" y="9419"/>
                  </a:lnTo>
                  <a:close/>
                </a:path>
              </a:pathLst>
            </a:custGeom>
            <a:solidFill>
              <a:srgbClr val="000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68800" y="4031525"/>
              <a:ext cx="1201538" cy="210279"/>
            </a:xfrm>
            <a:custGeom>
              <a:avLst/>
              <a:gdLst/>
              <a:ahLst/>
              <a:cxnLst/>
              <a:rect l="l" t="t" r="r" b="b"/>
              <a:pathLst>
                <a:path w="54984" h="9419" extrusionOk="0">
                  <a:moveTo>
                    <a:pt x="1" y="1"/>
                  </a:moveTo>
                  <a:lnTo>
                    <a:pt x="1" y="9419"/>
                  </a:lnTo>
                  <a:lnTo>
                    <a:pt x="54984" y="9419"/>
                  </a:lnTo>
                  <a:lnTo>
                    <a:pt x="54984"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a:off x="2558300" y="4028893"/>
              <a:ext cx="1800" cy="212700"/>
            </a:xfrm>
            <a:prstGeom prst="straightConnector1">
              <a:avLst/>
            </a:prstGeom>
            <a:noFill/>
            <a:ln w="19050" cap="flat" cmpd="sng">
              <a:solidFill>
                <a:srgbClr val="FFB243"/>
              </a:solidFill>
              <a:prstDash val="solid"/>
              <a:round/>
              <a:headEnd type="none" w="med" len="med"/>
              <a:tailEnd type="none" w="med" len="med"/>
            </a:ln>
          </p:spPr>
        </p:cxnSp>
        <p:cxnSp>
          <p:nvCxnSpPr>
            <p:cNvPr id="18" name="Google Shape;18;p2"/>
            <p:cNvCxnSpPr/>
            <p:nvPr/>
          </p:nvCxnSpPr>
          <p:spPr>
            <a:xfrm>
              <a:off x="1568325" y="4030306"/>
              <a:ext cx="1800" cy="212700"/>
            </a:xfrm>
            <a:prstGeom prst="straightConnector1">
              <a:avLst/>
            </a:prstGeom>
            <a:noFill/>
            <a:ln w="19050" cap="flat" cmpd="sng">
              <a:solidFill>
                <a:srgbClr val="FFB243"/>
              </a:solidFill>
              <a:prstDash val="solid"/>
              <a:round/>
              <a:headEnd type="none" w="med" len="med"/>
              <a:tailEnd type="none" w="med" len="med"/>
            </a:ln>
          </p:spPr>
        </p:cxnSp>
      </p:grpSp>
      <p:grpSp>
        <p:nvGrpSpPr>
          <p:cNvPr id="19" name="Google Shape;19;p2"/>
          <p:cNvGrpSpPr/>
          <p:nvPr/>
        </p:nvGrpSpPr>
        <p:grpSpPr>
          <a:xfrm>
            <a:off x="716205" y="-568208"/>
            <a:ext cx="8416123" cy="5061410"/>
            <a:chOff x="3164890" y="-351925"/>
            <a:chExt cx="8818235" cy="5303238"/>
          </a:xfrm>
        </p:grpSpPr>
        <p:sp>
          <p:nvSpPr>
            <p:cNvPr id="20" name="Google Shape;20;p2"/>
            <p:cNvSpPr/>
            <p:nvPr/>
          </p:nvSpPr>
          <p:spPr>
            <a:xfrm>
              <a:off x="3477075" y="-351925"/>
              <a:ext cx="8506050" cy="5069275"/>
            </a:xfrm>
            <a:custGeom>
              <a:avLst/>
              <a:gdLst/>
              <a:ahLst/>
              <a:cxnLst/>
              <a:rect l="l" t="t" r="r" b="b"/>
              <a:pathLst>
                <a:path w="340242" h="202771" extrusionOk="0">
                  <a:moveTo>
                    <a:pt x="0" y="191652"/>
                  </a:moveTo>
                  <a:lnTo>
                    <a:pt x="340242" y="0"/>
                  </a:lnTo>
                  <a:lnTo>
                    <a:pt x="336520" y="155502"/>
                  </a:lnTo>
                  <a:lnTo>
                    <a:pt x="8199" y="202771"/>
                  </a:lnTo>
                  <a:close/>
                </a:path>
              </a:pathLst>
            </a:custGeom>
            <a:gradFill>
              <a:gsLst>
                <a:gs pos="0">
                  <a:srgbClr val="FFF6DB">
                    <a:alpha val="1960"/>
                  </a:srgbClr>
                </a:gs>
                <a:gs pos="100000">
                  <a:srgbClr val="FAD25C">
                    <a:alpha val="29411"/>
                  </a:srgbClr>
                </a:gs>
              </a:gsLst>
              <a:lin ang="18900044" scaled="0"/>
            </a:gradFill>
            <a:ln>
              <a:noFill/>
            </a:ln>
          </p:spPr>
        </p:sp>
        <p:grpSp>
          <p:nvGrpSpPr>
            <p:cNvPr id="21" name="Google Shape;21;p2"/>
            <p:cNvGrpSpPr/>
            <p:nvPr/>
          </p:nvGrpSpPr>
          <p:grpSpPr>
            <a:xfrm>
              <a:off x="3164890" y="4317752"/>
              <a:ext cx="647039" cy="633561"/>
              <a:chOff x="1378650" y="3785914"/>
              <a:chExt cx="647039" cy="633561"/>
            </a:xfrm>
          </p:grpSpPr>
          <p:sp>
            <p:nvSpPr>
              <p:cNvPr id="22" name="Google Shape;22;p2"/>
              <p:cNvSpPr/>
              <p:nvPr/>
            </p:nvSpPr>
            <p:spPr>
              <a:xfrm rot="975612">
                <a:off x="1463715" y="3847606"/>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975612">
                <a:off x="1487744" y="4047127"/>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975612">
                <a:off x="1673740" y="3895464"/>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975612">
                <a:off x="1673804" y="3895020"/>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30;p2"/>
          <p:cNvGrpSpPr/>
          <p:nvPr/>
        </p:nvGrpSpPr>
        <p:grpSpPr>
          <a:xfrm>
            <a:off x="8346728" y="147828"/>
            <a:ext cx="810234" cy="4739605"/>
            <a:chOff x="-182815" y="730725"/>
            <a:chExt cx="1067924" cy="1195300"/>
          </a:xfrm>
        </p:grpSpPr>
        <p:sp>
          <p:nvSpPr>
            <p:cNvPr id="31" name="Google Shape;31;p2"/>
            <p:cNvSpPr/>
            <p:nvPr/>
          </p:nvSpPr>
          <p:spPr>
            <a:xfrm>
              <a:off x="-182815" y="731450"/>
              <a:ext cx="810204"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82814" y="731450"/>
              <a:ext cx="501662"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259" y="731450"/>
              <a:ext cx="291422"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9925" y="730725"/>
              <a:ext cx="485185" cy="1194614"/>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13299" y="730725"/>
              <a:ext cx="258431" cy="1194614"/>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97" y="147828"/>
            <a:ext cx="810234" cy="4739605"/>
            <a:chOff x="-182815" y="730725"/>
            <a:chExt cx="1067924" cy="1195300"/>
          </a:xfrm>
        </p:grpSpPr>
        <p:sp>
          <p:nvSpPr>
            <p:cNvPr id="37" name="Google Shape;37;p2"/>
            <p:cNvSpPr/>
            <p:nvPr/>
          </p:nvSpPr>
          <p:spPr>
            <a:xfrm>
              <a:off x="-182815" y="731450"/>
              <a:ext cx="810204"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82814" y="731450"/>
              <a:ext cx="501662"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59" y="731450"/>
              <a:ext cx="291422"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99925" y="730725"/>
              <a:ext cx="485185" cy="1194614"/>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13299" y="730725"/>
              <a:ext cx="258431" cy="1194614"/>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17850" y="-823142"/>
            <a:ext cx="9978772" cy="1061710"/>
            <a:chOff x="193475" y="-693375"/>
            <a:chExt cx="7221575" cy="1382075"/>
          </a:xfrm>
        </p:grpSpPr>
        <p:sp>
          <p:nvSpPr>
            <p:cNvPr id="43" name="Google Shape;43;p2"/>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txBox="1">
            <a:spLocks noGrp="1"/>
          </p:cNvSpPr>
          <p:nvPr>
            <p:ph type="ctrTitle"/>
          </p:nvPr>
        </p:nvSpPr>
        <p:spPr>
          <a:xfrm>
            <a:off x="1762650" y="471650"/>
            <a:ext cx="5618700" cy="29592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77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1" name="Google Shape;81;p2"/>
          <p:cNvSpPr txBox="1">
            <a:spLocks noGrp="1"/>
          </p:cNvSpPr>
          <p:nvPr>
            <p:ph type="subTitle" idx="1"/>
          </p:nvPr>
        </p:nvSpPr>
        <p:spPr>
          <a:xfrm>
            <a:off x="2518200" y="3430847"/>
            <a:ext cx="41076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1"/>
        <p:cNvGrpSpPr/>
        <p:nvPr/>
      </p:nvGrpSpPr>
      <p:grpSpPr>
        <a:xfrm>
          <a:off x="0" y="0"/>
          <a:ext cx="0" cy="0"/>
          <a:chOff x="0" y="0"/>
          <a:chExt cx="0" cy="0"/>
        </a:xfrm>
      </p:grpSpPr>
      <p:sp>
        <p:nvSpPr>
          <p:cNvPr id="1442" name="Google Shape;1442;p11"/>
          <p:cNvSpPr/>
          <p:nvPr/>
        </p:nvSpPr>
        <p:spPr>
          <a:xfrm>
            <a:off x="-7175" y="3610750"/>
            <a:ext cx="91587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11"/>
          <p:cNvGrpSpPr/>
          <p:nvPr/>
        </p:nvGrpSpPr>
        <p:grpSpPr>
          <a:xfrm>
            <a:off x="-43050" y="-616925"/>
            <a:ext cx="5196675" cy="5329438"/>
            <a:chOff x="-43050" y="-616925"/>
            <a:chExt cx="5196675" cy="5329438"/>
          </a:xfrm>
        </p:grpSpPr>
        <p:sp>
          <p:nvSpPr>
            <p:cNvPr id="1444" name="Google Shape;1444;p11"/>
            <p:cNvSpPr/>
            <p:nvPr/>
          </p:nvSpPr>
          <p:spPr>
            <a:xfrm>
              <a:off x="-43050" y="-616925"/>
              <a:ext cx="5064600" cy="5165025"/>
            </a:xfrm>
            <a:custGeom>
              <a:avLst/>
              <a:gdLst/>
              <a:ahLst/>
              <a:cxnLst/>
              <a:rect l="l" t="t" r="r" b="b"/>
              <a:pathLst>
                <a:path w="202584" h="206601" extrusionOk="0">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445" name="Google Shape;1445;p11"/>
            <p:cNvGrpSpPr/>
            <p:nvPr/>
          </p:nvGrpSpPr>
          <p:grpSpPr>
            <a:xfrm flipH="1">
              <a:off x="4793350" y="4364763"/>
              <a:ext cx="360275" cy="347750"/>
              <a:chOff x="1618825" y="2930900"/>
              <a:chExt cx="360275" cy="347750"/>
            </a:xfrm>
          </p:grpSpPr>
          <p:sp>
            <p:nvSpPr>
              <p:cNvPr id="1446" name="Google Shape;1446;p11"/>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1"/>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1"/>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1"/>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1"/>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1"/>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1"/>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4" name="Google Shape;1454;p11"/>
          <p:cNvGrpSpPr/>
          <p:nvPr/>
        </p:nvGrpSpPr>
        <p:grpSpPr>
          <a:xfrm>
            <a:off x="-7175" y="-767575"/>
            <a:ext cx="7987275" cy="5796313"/>
            <a:chOff x="-7175" y="-767575"/>
            <a:chExt cx="7987275" cy="5796313"/>
          </a:xfrm>
        </p:grpSpPr>
        <p:sp>
          <p:nvSpPr>
            <p:cNvPr id="1455" name="Google Shape;1455;p11"/>
            <p:cNvSpPr/>
            <p:nvPr/>
          </p:nvSpPr>
          <p:spPr>
            <a:xfrm>
              <a:off x="-7175" y="-767575"/>
              <a:ext cx="7726500" cy="5509350"/>
            </a:xfrm>
            <a:custGeom>
              <a:avLst/>
              <a:gdLst/>
              <a:ahLst/>
              <a:cxnLst/>
              <a:rect l="l" t="t" r="r" b="b"/>
              <a:pathLst>
                <a:path w="309060" h="220374" extrusionOk="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456" name="Google Shape;1456;p11"/>
            <p:cNvGrpSpPr/>
            <p:nvPr/>
          </p:nvGrpSpPr>
          <p:grpSpPr>
            <a:xfrm flipH="1">
              <a:off x="7387975" y="4456863"/>
              <a:ext cx="592125" cy="571875"/>
              <a:chOff x="1378650" y="3847600"/>
              <a:chExt cx="592125" cy="571875"/>
            </a:xfrm>
          </p:grpSpPr>
          <p:sp>
            <p:nvSpPr>
              <p:cNvPr id="1457" name="Google Shape;1457;p11"/>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1"/>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1"/>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1"/>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1"/>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1"/>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1"/>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1"/>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5" name="Google Shape;1465;p11"/>
          <p:cNvGrpSpPr/>
          <p:nvPr/>
        </p:nvGrpSpPr>
        <p:grpSpPr>
          <a:xfrm flipH="1">
            <a:off x="243246" y="2992495"/>
            <a:ext cx="1066143" cy="1184280"/>
            <a:chOff x="4808600" y="2772425"/>
            <a:chExt cx="1565325" cy="1738775"/>
          </a:xfrm>
        </p:grpSpPr>
        <p:sp>
          <p:nvSpPr>
            <p:cNvPr id="1466" name="Google Shape;1466;p11"/>
            <p:cNvSpPr/>
            <p:nvPr/>
          </p:nvSpPr>
          <p:spPr>
            <a:xfrm>
              <a:off x="4909500" y="2821625"/>
              <a:ext cx="29225" cy="130125"/>
            </a:xfrm>
            <a:custGeom>
              <a:avLst/>
              <a:gdLst/>
              <a:ahLst/>
              <a:cxnLst/>
              <a:rect l="l" t="t" r="r" b="b"/>
              <a:pathLst>
                <a:path w="1169" h="5205" extrusionOk="0">
                  <a:moveTo>
                    <a:pt x="1" y="1"/>
                  </a:moveTo>
                  <a:lnTo>
                    <a:pt x="1" y="5204"/>
                  </a:lnTo>
                  <a:lnTo>
                    <a:pt x="1168" y="5204"/>
                  </a:lnTo>
                  <a:lnTo>
                    <a:pt x="11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1"/>
            <p:cNvSpPr/>
            <p:nvPr/>
          </p:nvSpPr>
          <p:spPr>
            <a:xfrm>
              <a:off x="4897000" y="2873325"/>
              <a:ext cx="52575" cy="912350"/>
            </a:xfrm>
            <a:custGeom>
              <a:avLst/>
              <a:gdLst/>
              <a:ahLst/>
              <a:cxnLst/>
              <a:rect l="l" t="t" r="r" b="b"/>
              <a:pathLst>
                <a:path w="2103" h="36494" extrusionOk="0">
                  <a:moveTo>
                    <a:pt x="501" y="1"/>
                  </a:moveTo>
                  <a:cubicBezTo>
                    <a:pt x="201" y="1"/>
                    <a:pt x="1" y="201"/>
                    <a:pt x="1" y="501"/>
                  </a:cubicBezTo>
                  <a:lnTo>
                    <a:pt x="1" y="35993"/>
                  </a:lnTo>
                  <a:cubicBezTo>
                    <a:pt x="1" y="36293"/>
                    <a:pt x="201" y="36494"/>
                    <a:pt x="501" y="36494"/>
                  </a:cubicBezTo>
                  <a:lnTo>
                    <a:pt x="1602" y="36494"/>
                  </a:lnTo>
                  <a:cubicBezTo>
                    <a:pt x="1869" y="36494"/>
                    <a:pt x="2102" y="36293"/>
                    <a:pt x="2102" y="35993"/>
                  </a:cubicBezTo>
                  <a:lnTo>
                    <a:pt x="2102" y="501"/>
                  </a:lnTo>
                  <a:cubicBezTo>
                    <a:pt x="2102" y="201"/>
                    <a:pt x="1869" y="1"/>
                    <a:pt x="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1"/>
            <p:cNvSpPr/>
            <p:nvPr/>
          </p:nvSpPr>
          <p:spPr>
            <a:xfrm>
              <a:off x="4854475" y="3762300"/>
              <a:ext cx="139275" cy="45900"/>
            </a:xfrm>
            <a:custGeom>
              <a:avLst/>
              <a:gdLst/>
              <a:ahLst/>
              <a:cxnLst/>
              <a:rect l="l" t="t" r="r" b="b"/>
              <a:pathLst>
                <a:path w="5571" h="1836" extrusionOk="0">
                  <a:moveTo>
                    <a:pt x="1034" y="1"/>
                  </a:moveTo>
                  <a:cubicBezTo>
                    <a:pt x="467" y="1"/>
                    <a:pt x="0" y="468"/>
                    <a:pt x="0" y="1068"/>
                  </a:cubicBezTo>
                  <a:lnTo>
                    <a:pt x="0" y="1835"/>
                  </a:lnTo>
                  <a:lnTo>
                    <a:pt x="5571" y="1835"/>
                  </a:lnTo>
                  <a:lnTo>
                    <a:pt x="5571" y="1068"/>
                  </a:lnTo>
                  <a:cubicBezTo>
                    <a:pt x="5571" y="468"/>
                    <a:pt x="5104" y="1"/>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1"/>
            <p:cNvSpPr/>
            <p:nvPr/>
          </p:nvSpPr>
          <p:spPr>
            <a:xfrm>
              <a:off x="4808600" y="3794825"/>
              <a:ext cx="232700" cy="45900"/>
            </a:xfrm>
            <a:custGeom>
              <a:avLst/>
              <a:gdLst/>
              <a:ahLst/>
              <a:cxnLst/>
              <a:rect l="l" t="t" r="r" b="b"/>
              <a:pathLst>
                <a:path w="9308" h="1836" extrusionOk="0">
                  <a:moveTo>
                    <a:pt x="1035" y="1"/>
                  </a:moveTo>
                  <a:cubicBezTo>
                    <a:pt x="468" y="1"/>
                    <a:pt x="1" y="468"/>
                    <a:pt x="1" y="1035"/>
                  </a:cubicBezTo>
                  <a:lnTo>
                    <a:pt x="1" y="1835"/>
                  </a:lnTo>
                  <a:lnTo>
                    <a:pt x="9307" y="1835"/>
                  </a:lnTo>
                  <a:lnTo>
                    <a:pt x="9307" y="1035"/>
                  </a:lnTo>
                  <a:cubicBezTo>
                    <a:pt x="9307" y="468"/>
                    <a:pt x="8840" y="1"/>
                    <a:pt x="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1"/>
            <p:cNvSpPr/>
            <p:nvPr/>
          </p:nvSpPr>
          <p:spPr>
            <a:xfrm>
              <a:off x="4881150" y="2772425"/>
              <a:ext cx="85925" cy="85075"/>
            </a:xfrm>
            <a:custGeom>
              <a:avLst/>
              <a:gdLst/>
              <a:ahLst/>
              <a:cxnLst/>
              <a:rect l="l" t="t" r="r" b="b"/>
              <a:pathLst>
                <a:path w="3437" h="3403" extrusionOk="0">
                  <a:moveTo>
                    <a:pt x="1735" y="1"/>
                  </a:moveTo>
                  <a:cubicBezTo>
                    <a:pt x="801" y="1"/>
                    <a:pt x="1" y="734"/>
                    <a:pt x="1" y="1702"/>
                  </a:cubicBezTo>
                  <a:cubicBezTo>
                    <a:pt x="1" y="2602"/>
                    <a:pt x="768" y="3403"/>
                    <a:pt x="1735" y="3403"/>
                  </a:cubicBezTo>
                  <a:cubicBezTo>
                    <a:pt x="2636" y="3403"/>
                    <a:pt x="3437" y="2669"/>
                    <a:pt x="3437" y="1702"/>
                  </a:cubicBezTo>
                  <a:cubicBezTo>
                    <a:pt x="3437" y="734"/>
                    <a:pt x="2669"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1"/>
            <p:cNvSpPr/>
            <p:nvPr/>
          </p:nvSpPr>
          <p:spPr>
            <a:xfrm>
              <a:off x="4931200" y="2928375"/>
              <a:ext cx="1254250" cy="300000"/>
            </a:xfrm>
            <a:custGeom>
              <a:avLst/>
              <a:gdLst/>
              <a:ahLst/>
              <a:cxnLst/>
              <a:rect l="l" t="t" r="r" b="b"/>
              <a:pathLst>
                <a:path w="50170" h="12000" extrusionOk="0">
                  <a:moveTo>
                    <a:pt x="167" y="0"/>
                  </a:moveTo>
                  <a:lnTo>
                    <a:pt x="0" y="701"/>
                  </a:lnTo>
                  <a:cubicBezTo>
                    <a:pt x="4303" y="6238"/>
                    <a:pt x="9974" y="9974"/>
                    <a:pt x="16979" y="11375"/>
                  </a:cubicBezTo>
                  <a:cubicBezTo>
                    <a:pt x="18991" y="11784"/>
                    <a:pt x="21147" y="12000"/>
                    <a:pt x="23445" y="12000"/>
                  </a:cubicBezTo>
                  <a:cubicBezTo>
                    <a:pt x="30899" y="12000"/>
                    <a:pt x="39842" y="9725"/>
                    <a:pt x="50169" y="4370"/>
                  </a:cubicBezTo>
                  <a:lnTo>
                    <a:pt x="49502" y="2869"/>
                  </a:lnTo>
                  <a:cubicBezTo>
                    <a:pt x="39331" y="8321"/>
                    <a:pt x="30468" y="10675"/>
                    <a:pt x="22944" y="10675"/>
                  </a:cubicBezTo>
                  <a:cubicBezTo>
                    <a:pt x="12974" y="10675"/>
                    <a:pt x="5357" y="654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1"/>
            <p:cNvSpPr/>
            <p:nvPr/>
          </p:nvSpPr>
          <p:spPr>
            <a:xfrm>
              <a:off x="4956200" y="2942550"/>
              <a:ext cx="1133350" cy="319900"/>
            </a:xfrm>
            <a:custGeom>
              <a:avLst/>
              <a:gdLst/>
              <a:ahLst/>
              <a:cxnLst/>
              <a:rect l="l" t="t" r="r" b="b"/>
              <a:pathLst>
                <a:path w="45334" h="12796" extrusionOk="0">
                  <a:moveTo>
                    <a:pt x="568" y="0"/>
                  </a:moveTo>
                  <a:lnTo>
                    <a:pt x="1" y="2402"/>
                  </a:lnTo>
                  <a:cubicBezTo>
                    <a:pt x="3970" y="7039"/>
                    <a:pt x="9241" y="10441"/>
                    <a:pt x="15579" y="11942"/>
                  </a:cubicBezTo>
                  <a:cubicBezTo>
                    <a:pt x="15679" y="11942"/>
                    <a:pt x="15846" y="12009"/>
                    <a:pt x="15979" y="12042"/>
                  </a:cubicBezTo>
                  <a:cubicBezTo>
                    <a:pt x="18239" y="12535"/>
                    <a:pt x="20675" y="12795"/>
                    <a:pt x="23279" y="12795"/>
                  </a:cubicBezTo>
                  <a:cubicBezTo>
                    <a:pt x="29667" y="12795"/>
                    <a:pt x="37063" y="11227"/>
                    <a:pt x="45333" y="7673"/>
                  </a:cubicBezTo>
                  <a:lnTo>
                    <a:pt x="43499" y="2869"/>
                  </a:lnTo>
                  <a:cubicBezTo>
                    <a:pt x="35020" y="7003"/>
                    <a:pt x="27550" y="8823"/>
                    <a:pt x="21104" y="8823"/>
                  </a:cubicBezTo>
                  <a:cubicBezTo>
                    <a:pt x="12361" y="8823"/>
                    <a:pt x="5503" y="5473"/>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1"/>
            <p:cNvSpPr/>
            <p:nvPr/>
          </p:nvSpPr>
          <p:spPr>
            <a:xfrm>
              <a:off x="4957875" y="2977575"/>
              <a:ext cx="1132500" cy="285700"/>
            </a:xfrm>
            <a:custGeom>
              <a:avLst/>
              <a:gdLst/>
              <a:ahLst/>
              <a:cxnLst/>
              <a:rect l="l" t="t" r="r" b="b"/>
              <a:pathLst>
                <a:path w="45300" h="11428" extrusionOk="0">
                  <a:moveTo>
                    <a:pt x="201" y="0"/>
                  </a:moveTo>
                  <a:lnTo>
                    <a:pt x="1" y="1035"/>
                  </a:lnTo>
                  <a:cubicBezTo>
                    <a:pt x="3937" y="5671"/>
                    <a:pt x="9207" y="9074"/>
                    <a:pt x="15545" y="10575"/>
                  </a:cubicBezTo>
                  <a:cubicBezTo>
                    <a:pt x="15678" y="10641"/>
                    <a:pt x="15845" y="10675"/>
                    <a:pt x="15945" y="10675"/>
                  </a:cubicBezTo>
                  <a:cubicBezTo>
                    <a:pt x="18205" y="11167"/>
                    <a:pt x="20645" y="11428"/>
                    <a:pt x="23251" y="11428"/>
                  </a:cubicBezTo>
                  <a:cubicBezTo>
                    <a:pt x="29647" y="11428"/>
                    <a:pt x="37053" y="9860"/>
                    <a:pt x="45300" y="6305"/>
                  </a:cubicBezTo>
                  <a:lnTo>
                    <a:pt x="44466" y="4203"/>
                  </a:lnTo>
                  <a:cubicBezTo>
                    <a:pt x="36132" y="7949"/>
                    <a:pt x="28763" y="9603"/>
                    <a:pt x="22365" y="9603"/>
                  </a:cubicBezTo>
                  <a:cubicBezTo>
                    <a:pt x="12808" y="9603"/>
                    <a:pt x="5415" y="5914"/>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1"/>
            <p:cNvSpPr/>
            <p:nvPr/>
          </p:nvSpPr>
          <p:spPr>
            <a:xfrm>
              <a:off x="6025300" y="2994400"/>
              <a:ext cx="88425" cy="161350"/>
            </a:xfrm>
            <a:custGeom>
              <a:avLst/>
              <a:gdLst/>
              <a:ahLst/>
              <a:cxnLst/>
              <a:rect l="l" t="t" r="r" b="b"/>
              <a:pathLst>
                <a:path w="3537" h="6454" extrusionOk="0">
                  <a:moveTo>
                    <a:pt x="897" y="1"/>
                  </a:moveTo>
                  <a:cubicBezTo>
                    <a:pt x="841" y="1"/>
                    <a:pt x="787" y="10"/>
                    <a:pt x="735" y="28"/>
                  </a:cubicBezTo>
                  <a:cubicBezTo>
                    <a:pt x="68" y="261"/>
                    <a:pt x="1" y="1863"/>
                    <a:pt x="535" y="3631"/>
                  </a:cubicBezTo>
                  <a:cubicBezTo>
                    <a:pt x="1062" y="5244"/>
                    <a:pt x="1965" y="6453"/>
                    <a:pt x="2625" y="6453"/>
                  </a:cubicBezTo>
                  <a:cubicBezTo>
                    <a:pt x="2675" y="6453"/>
                    <a:pt x="2723" y="6447"/>
                    <a:pt x="2769" y="6433"/>
                  </a:cubicBezTo>
                  <a:cubicBezTo>
                    <a:pt x="3437" y="6199"/>
                    <a:pt x="3537" y="4565"/>
                    <a:pt x="3003" y="2830"/>
                  </a:cubicBezTo>
                  <a:cubicBezTo>
                    <a:pt x="2450" y="1231"/>
                    <a:pt x="1556" y="1"/>
                    <a:pt x="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1"/>
            <p:cNvSpPr/>
            <p:nvPr/>
          </p:nvSpPr>
          <p:spPr>
            <a:xfrm>
              <a:off x="4951200" y="2931400"/>
              <a:ext cx="24225" cy="82225"/>
            </a:xfrm>
            <a:custGeom>
              <a:avLst/>
              <a:gdLst/>
              <a:ahLst/>
              <a:cxnLst/>
              <a:rect l="l" t="t" r="r" b="b"/>
              <a:pathLst>
                <a:path w="969" h="3289" extrusionOk="0">
                  <a:moveTo>
                    <a:pt x="759" y="0"/>
                  </a:moveTo>
                  <a:cubicBezTo>
                    <a:pt x="695" y="0"/>
                    <a:pt x="624" y="75"/>
                    <a:pt x="601" y="213"/>
                  </a:cubicBezTo>
                  <a:lnTo>
                    <a:pt x="34" y="2648"/>
                  </a:lnTo>
                  <a:cubicBezTo>
                    <a:pt x="1" y="2848"/>
                    <a:pt x="34" y="3082"/>
                    <a:pt x="134" y="3215"/>
                  </a:cubicBezTo>
                  <a:cubicBezTo>
                    <a:pt x="168" y="3282"/>
                    <a:pt x="168" y="3282"/>
                    <a:pt x="201" y="3282"/>
                  </a:cubicBezTo>
                  <a:cubicBezTo>
                    <a:pt x="214" y="3286"/>
                    <a:pt x="226" y="3288"/>
                    <a:pt x="236" y="3288"/>
                  </a:cubicBezTo>
                  <a:cubicBezTo>
                    <a:pt x="310" y="3288"/>
                    <a:pt x="339" y="3194"/>
                    <a:pt x="368" y="3048"/>
                  </a:cubicBezTo>
                  <a:lnTo>
                    <a:pt x="935" y="647"/>
                  </a:lnTo>
                  <a:cubicBezTo>
                    <a:pt x="968" y="413"/>
                    <a:pt x="935" y="180"/>
                    <a:pt x="835" y="46"/>
                  </a:cubicBezTo>
                  <a:cubicBezTo>
                    <a:pt x="814" y="15"/>
                    <a:pt x="787"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1"/>
            <p:cNvSpPr/>
            <p:nvPr/>
          </p:nvSpPr>
          <p:spPr>
            <a:xfrm>
              <a:off x="6067850" y="3000925"/>
              <a:ext cx="117600" cy="88425"/>
            </a:xfrm>
            <a:custGeom>
              <a:avLst/>
              <a:gdLst/>
              <a:ahLst/>
              <a:cxnLst/>
              <a:rect l="l" t="t" r="r" b="b"/>
              <a:pathLst>
                <a:path w="4704" h="3537" extrusionOk="0">
                  <a:moveTo>
                    <a:pt x="4036" y="0"/>
                  </a:moveTo>
                  <a:cubicBezTo>
                    <a:pt x="2669" y="701"/>
                    <a:pt x="1368" y="1401"/>
                    <a:pt x="33" y="2002"/>
                  </a:cubicBezTo>
                  <a:cubicBezTo>
                    <a:pt x="0" y="2402"/>
                    <a:pt x="33" y="3103"/>
                    <a:pt x="500" y="3536"/>
                  </a:cubicBezTo>
                  <a:cubicBezTo>
                    <a:pt x="1868" y="2903"/>
                    <a:pt x="3302" y="2235"/>
                    <a:pt x="4703" y="1502"/>
                  </a:cubicBezTo>
                  <a:lnTo>
                    <a:pt x="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1"/>
            <p:cNvSpPr/>
            <p:nvPr/>
          </p:nvSpPr>
          <p:spPr>
            <a:xfrm>
              <a:off x="6164575" y="2880850"/>
              <a:ext cx="46725" cy="208500"/>
            </a:xfrm>
            <a:custGeom>
              <a:avLst/>
              <a:gdLst/>
              <a:ahLst/>
              <a:cxnLst/>
              <a:rect l="l" t="t" r="r" b="b"/>
              <a:pathLst>
                <a:path w="1869" h="8340" extrusionOk="0">
                  <a:moveTo>
                    <a:pt x="0" y="0"/>
                  </a:moveTo>
                  <a:lnTo>
                    <a:pt x="0" y="8339"/>
                  </a:lnTo>
                  <a:lnTo>
                    <a:pt x="1868" y="8339"/>
                  </a:lnTo>
                  <a:lnTo>
                    <a:pt x="1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1"/>
            <p:cNvSpPr/>
            <p:nvPr/>
          </p:nvSpPr>
          <p:spPr>
            <a:xfrm>
              <a:off x="6147050" y="2965075"/>
              <a:ext cx="82600" cy="1456050"/>
            </a:xfrm>
            <a:custGeom>
              <a:avLst/>
              <a:gdLst/>
              <a:ahLst/>
              <a:cxnLst/>
              <a:rect l="l" t="t" r="r" b="b"/>
              <a:pathLst>
                <a:path w="3304" h="58242" extrusionOk="0">
                  <a:moveTo>
                    <a:pt x="802" y="0"/>
                  </a:moveTo>
                  <a:cubicBezTo>
                    <a:pt x="368" y="0"/>
                    <a:pt x="1" y="367"/>
                    <a:pt x="1" y="801"/>
                  </a:cubicBezTo>
                  <a:lnTo>
                    <a:pt x="1" y="57475"/>
                  </a:lnTo>
                  <a:cubicBezTo>
                    <a:pt x="1" y="57875"/>
                    <a:pt x="368" y="58242"/>
                    <a:pt x="802" y="58242"/>
                  </a:cubicBezTo>
                  <a:lnTo>
                    <a:pt x="2503" y="58242"/>
                  </a:lnTo>
                  <a:cubicBezTo>
                    <a:pt x="2903" y="58242"/>
                    <a:pt x="3303" y="57875"/>
                    <a:pt x="3303" y="57475"/>
                  </a:cubicBezTo>
                  <a:lnTo>
                    <a:pt x="3303" y="801"/>
                  </a:lnTo>
                  <a:cubicBezTo>
                    <a:pt x="3303" y="367"/>
                    <a:pt x="2903" y="0"/>
                    <a:pt x="2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1"/>
            <p:cNvSpPr/>
            <p:nvPr/>
          </p:nvSpPr>
          <p:spPr>
            <a:xfrm>
              <a:off x="6076175" y="4384425"/>
              <a:ext cx="224350" cy="74225"/>
            </a:xfrm>
            <a:custGeom>
              <a:avLst/>
              <a:gdLst/>
              <a:ahLst/>
              <a:cxnLst/>
              <a:rect l="l" t="t" r="r" b="b"/>
              <a:pathLst>
                <a:path w="8974" h="2969" extrusionOk="0">
                  <a:moveTo>
                    <a:pt x="1702" y="0"/>
                  </a:moveTo>
                  <a:cubicBezTo>
                    <a:pt x="801" y="0"/>
                    <a:pt x="1" y="767"/>
                    <a:pt x="1" y="1735"/>
                  </a:cubicBezTo>
                  <a:lnTo>
                    <a:pt x="1" y="2969"/>
                  </a:lnTo>
                  <a:lnTo>
                    <a:pt x="8974" y="2969"/>
                  </a:lnTo>
                  <a:lnTo>
                    <a:pt x="8974" y="1735"/>
                  </a:lnTo>
                  <a:cubicBezTo>
                    <a:pt x="8974" y="801"/>
                    <a:pt x="8206" y="0"/>
                    <a:pt x="7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1"/>
            <p:cNvSpPr/>
            <p:nvPr/>
          </p:nvSpPr>
          <p:spPr>
            <a:xfrm>
              <a:off x="6001125" y="4436950"/>
              <a:ext cx="372800" cy="74250"/>
            </a:xfrm>
            <a:custGeom>
              <a:avLst/>
              <a:gdLst/>
              <a:ahLst/>
              <a:cxnLst/>
              <a:rect l="l" t="t" r="r" b="b"/>
              <a:pathLst>
                <a:path w="14912" h="2970" extrusionOk="0">
                  <a:moveTo>
                    <a:pt x="1702" y="1"/>
                  </a:moveTo>
                  <a:cubicBezTo>
                    <a:pt x="801" y="1"/>
                    <a:pt x="0" y="768"/>
                    <a:pt x="0" y="1702"/>
                  </a:cubicBezTo>
                  <a:lnTo>
                    <a:pt x="0" y="2969"/>
                  </a:lnTo>
                  <a:lnTo>
                    <a:pt x="14911" y="2969"/>
                  </a:lnTo>
                  <a:lnTo>
                    <a:pt x="14911" y="1702"/>
                  </a:lnTo>
                  <a:cubicBezTo>
                    <a:pt x="14911" y="801"/>
                    <a:pt x="14177" y="1"/>
                    <a:pt x="13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1"/>
            <p:cNvSpPr/>
            <p:nvPr/>
          </p:nvSpPr>
          <p:spPr>
            <a:xfrm>
              <a:off x="6118700" y="2802450"/>
              <a:ext cx="137625" cy="137625"/>
            </a:xfrm>
            <a:custGeom>
              <a:avLst/>
              <a:gdLst/>
              <a:ahLst/>
              <a:cxnLst/>
              <a:rect l="l" t="t" r="r" b="b"/>
              <a:pathLst>
                <a:path w="5505" h="5505" extrusionOk="0">
                  <a:moveTo>
                    <a:pt x="2769" y="0"/>
                  </a:moveTo>
                  <a:cubicBezTo>
                    <a:pt x="1235" y="0"/>
                    <a:pt x="1" y="1268"/>
                    <a:pt x="1" y="2769"/>
                  </a:cubicBezTo>
                  <a:cubicBezTo>
                    <a:pt x="1" y="4270"/>
                    <a:pt x="1202" y="5504"/>
                    <a:pt x="2769" y="5504"/>
                  </a:cubicBezTo>
                  <a:cubicBezTo>
                    <a:pt x="4271" y="5504"/>
                    <a:pt x="5505" y="4304"/>
                    <a:pt x="5505" y="2769"/>
                  </a:cubicBezTo>
                  <a:cubicBezTo>
                    <a:pt x="5505" y="1201"/>
                    <a:pt x="4304"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1"/>
          <p:cNvGrpSpPr/>
          <p:nvPr/>
        </p:nvGrpSpPr>
        <p:grpSpPr>
          <a:xfrm>
            <a:off x="50" y="-132175"/>
            <a:ext cx="832143" cy="5305618"/>
            <a:chOff x="1440600" y="197825"/>
            <a:chExt cx="990175" cy="3797050"/>
          </a:xfrm>
        </p:grpSpPr>
        <p:sp>
          <p:nvSpPr>
            <p:cNvPr id="1483" name="Google Shape;1483;p1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1"/>
          <p:cNvGrpSpPr/>
          <p:nvPr/>
        </p:nvGrpSpPr>
        <p:grpSpPr>
          <a:xfrm flipH="1">
            <a:off x="8319293" y="-132175"/>
            <a:ext cx="832143" cy="5305618"/>
            <a:chOff x="1440600" y="197825"/>
            <a:chExt cx="990175" cy="3797050"/>
          </a:xfrm>
        </p:grpSpPr>
        <p:sp>
          <p:nvSpPr>
            <p:cNvPr id="1493" name="Google Shape;1493;p1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11"/>
          <p:cNvGrpSpPr/>
          <p:nvPr/>
        </p:nvGrpSpPr>
        <p:grpSpPr>
          <a:xfrm>
            <a:off x="-417858" y="-823150"/>
            <a:ext cx="9978772" cy="1382075"/>
            <a:chOff x="193475" y="-693375"/>
            <a:chExt cx="7221575" cy="1382075"/>
          </a:xfrm>
        </p:grpSpPr>
        <p:sp>
          <p:nvSpPr>
            <p:cNvPr id="1503" name="Google Shape;1503;p11"/>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1"/>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1"/>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1"/>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1"/>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1"/>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1"/>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1"/>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1"/>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1"/>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1"/>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1"/>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1"/>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1"/>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1"/>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1"/>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1"/>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1"/>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1"/>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1"/>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1"/>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1"/>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1"/>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1"/>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1"/>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1"/>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1"/>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0" name="Google Shape;1540;p11"/>
          <p:cNvSpPr txBox="1">
            <a:spLocks noGrp="1"/>
          </p:cNvSpPr>
          <p:nvPr>
            <p:ph type="title" hasCustomPrompt="1"/>
          </p:nvPr>
        </p:nvSpPr>
        <p:spPr>
          <a:xfrm rot="178">
            <a:off x="2611625" y="1135075"/>
            <a:ext cx="5805600" cy="123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9600"/>
              <a:buNone/>
              <a:defRPr sz="78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41" name="Google Shape;1541;p11"/>
          <p:cNvSpPr txBox="1">
            <a:spLocks noGrp="1"/>
          </p:cNvSpPr>
          <p:nvPr>
            <p:ph type="subTitle" idx="1"/>
          </p:nvPr>
        </p:nvSpPr>
        <p:spPr>
          <a:xfrm>
            <a:off x="3664050" y="2340244"/>
            <a:ext cx="4752900" cy="493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42"/>
        <p:cNvGrpSpPr/>
        <p:nvPr/>
      </p:nvGrpSpPr>
      <p:grpSpPr>
        <a:xfrm>
          <a:off x="0" y="0"/>
          <a:ext cx="0" cy="0"/>
          <a:chOff x="0" y="0"/>
          <a:chExt cx="0" cy="0"/>
        </a:xfrm>
      </p:grpSpPr>
      <p:sp>
        <p:nvSpPr>
          <p:cNvPr id="1543" name="Google Shape;1543;p12"/>
          <p:cNvSpPr/>
          <p:nvPr/>
        </p:nvSpPr>
        <p:spPr>
          <a:xfrm>
            <a:off x="0" y="-7175"/>
            <a:ext cx="9144000" cy="518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3"/>
          <p:cNvSpPr/>
          <p:nvPr/>
        </p:nvSpPr>
        <p:spPr>
          <a:xfrm>
            <a:off x="-7175" y="3791350"/>
            <a:ext cx="9158700" cy="138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flipH="1">
            <a:off x="1066800" y="347143"/>
            <a:ext cx="8115450" cy="4796357"/>
            <a:chOff x="628590" y="347143"/>
            <a:chExt cx="8115450" cy="4796357"/>
          </a:xfrm>
        </p:grpSpPr>
        <p:sp>
          <p:nvSpPr>
            <p:cNvPr id="85" name="Google Shape;85;p3"/>
            <p:cNvSpPr/>
            <p:nvPr/>
          </p:nvSpPr>
          <p:spPr>
            <a:xfrm>
              <a:off x="628590" y="683150"/>
              <a:ext cx="7845375" cy="4460350"/>
            </a:xfrm>
            <a:custGeom>
              <a:avLst/>
              <a:gdLst/>
              <a:ahLst/>
              <a:cxnLst/>
              <a:rect l="l" t="t" r="r" b="b"/>
              <a:pathLst>
                <a:path w="313815" h="178414" extrusionOk="0">
                  <a:moveTo>
                    <a:pt x="300767" y="0"/>
                  </a:moveTo>
                  <a:lnTo>
                    <a:pt x="0" y="175258"/>
                  </a:lnTo>
                  <a:lnTo>
                    <a:pt x="295554" y="178414"/>
                  </a:lnTo>
                  <a:lnTo>
                    <a:pt x="313815" y="10525"/>
                  </a:lnTo>
                  <a:close/>
                </a:path>
              </a:pathLst>
            </a:custGeom>
            <a:gradFill>
              <a:gsLst>
                <a:gs pos="0">
                  <a:srgbClr val="FFF6DB">
                    <a:alpha val="1960"/>
                  </a:srgbClr>
                </a:gs>
                <a:gs pos="100000">
                  <a:srgbClr val="FAD25C">
                    <a:alpha val="29411"/>
                  </a:srgbClr>
                </a:gs>
              </a:gsLst>
              <a:lin ang="18900044" scaled="0"/>
            </a:gradFill>
            <a:ln>
              <a:noFill/>
            </a:ln>
          </p:spPr>
        </p:sp>
        <p:grpSp>
          <p:nvGrpSpPr>
            <p:cNvPr id="86" name="Google Shape;86;p3"/>
            <p:cNvGrpSpPr/>
            <p:nvPr/>
          </p:nvGrpSpPr>
          <p:grpSpPr>
            <a:xfrm>
              <a:off x="8076260" y="347143"/>
              <a:ext cx="667780" cy="667824"/>
              <a:chOff x="8304860" y="-186257"/>
              <a:chExt cx="667780" cy="667824"/>
            </a:xfrm>
          </p:grpSpPr>
          <p:sp>
            <p:nvSpPr>
              <p:cNvPr id="87" name="Google Shape;87;p3"/>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3"/>
          <p:cNvGrpSpPr/>
          <p:nvPr/>
        </p:nvGrpSpPr>
        <p:grpSpPr>
          <a:xfrm>
            <a:off x="33" y="-132178"/>
            <a:ext cx="1291188" cy="4951353"/>
            <a:chOff x="1440600" y="197825"/>
            <a:chExt cx="990175" cy="3797050"/>
          </a:xfrm>
        </p:grpSpPr>
        <p:sp>
          <p:nvSpPr>
            <p:cNvPr id="92" name="Google Shape;92;p3"/>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3"/>
          <p:cNvGrpSpPr/>
          <p:nvPr/>
        </p:nvGrpSpPr>
        <p:grpSpPr>
          <a:xfrm flipH="1">
            <a:off x="7860233" y="-132178"/>
            <a:ext cx="1291188" cy="4951353"/>
            <a:chOff x="1440600" y="197825"/>
            <a:chExt cx="990175" cy="3797050"/>
          </a:xfrm>
        </p:grpSpPr>
        <p:sp>
          <p:nvSpPr>
            <p:cNvPr id="102" name="Google Shape;102;p3"/>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3"/>
          <p:cNvGrpSpPr/>
          <p:nvPr/>
        </p:nvGrpSpPr>
        <p:grpSpPr>
          <a:xfrm>
            <a:off x="-417858" y="-823150"/>
            <a:ext cx="9978772" cy="1382075"/>
            <a:chOff x="193475" y="-693375"/>
            <a:chExt cx="7221575" cy="1382075"/>
          </a:xfrm>
        </p:grpSpPr>
        <p:sp>
          <p:nvSpPr>
            <p:cNvPr id="112" name="Google Shape;112;p3"/>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20" y="4613271"/>
            <a:ext cx="9143683" cy="1629094"/>
            <a:chOff x="429225" y="4417075"/>
            <a:chExt cx="6749600" cy="1202550"/>
          </a:xfrm>
        </p:grpSpPr>
        <p:sp>
          <p:nvSpPr>
            <p:cNvPr id="150" name="Google Shape;150;p3"/>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
          <p:cNvSpPr txBox="1">
            <a:spLocks noGrp="1"/>
          </p:cNvSpPr>
          <p:nvPr>
            <p:ph type="title"/>
          </p:nvPr>
        </p:nvSpPr>
        <p:spPr>
          <a:xfrm>
            <a:off x="4862843" y="1830621"/>
            <a:ext cx="3566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2" name="Google Shape;322;p3"/>
          <p:cNvSpPr txBox="1">
            <a:spLocks noGrp="1"/>
          </p:cNvSpPr>
          <p:nvPr>
            <p:ph type="subTitle" idx="1"/>
          </p:nvPr>
        </p:nvSpPr>
        <p:spPr>
          <a:xfrm>
            <a:off x="4862843" y="2690664"/>
            <a:ext cx="2877000" cy="6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3"/>
        <p:cNvGrpSpPr/>
        <p:nvPr/>
      </p:nvGrpSpPr>
      <p:grpSpPr>
        <a:xfrm>
          <a:off x="0" y="0"/>
          <a:ext cx="0" cy="0"/>
          <a:chOff x="0" y="0"/>
          <a:chExt cx="0" cy="0"/>
        </a:xfrm>
      </p:grpSpPr>
      <p:grpSp>
        <p:nvGrpSpPr>
          <p:cNvPr id="324" name="Google Shape;324;p4"/>
          <p:cNvGrpSpPr/>
          <p:nvPr/>
        </p:nvGrpSpPr>
        <p:grpSpPr>
          <a:xfrm>
            <a:off x="-228600" y="347143"/>
            <a:ext cx="8972640" cy="4363055"/>
            <a:chOff x="-228600" y="347143"/>
            <a:chExt cx="8972640" cy="4363055"/>
          </a:xfrm>
        </p:grpSpPr>
        <p:sp>
          <p:nvSpPr>
            <p:cNvPr id="325" name="Google Shape;325;p4"/>
            <p:cNvSpPr/>
            <p:nvPr/>
          </p:nvSpPr>
          <p:spPr>
            <a:xfrm>
              <a:off x="-228600" y="683150"/>
              <a:ext cx="8702571" cy="4027048"/>
            </a:xfrm>
            <a:custGeom>
              <a:avLst/>
              <a:gdLst/>
              <a:ahLst/>
              <a:cxnLst/>
              <a:rect l="l" t="t" r="r" b="b"/>
              <a:pathLst>
                <a:path w="284607" h="134112" extrusionOk="0">
                  <a:moveTo>
                    <a:pt x="273939" y="0"/>
                  </a:moveTo>
                  <a:lnTo>
                    <a:pt x="0" y="134112"/>
                  </a:lnTo>
                  <a:lnTo>
                    <a:pt x="266700" y="134112"/>
                  </a:lnTo>
                  <a:lnTo>
                    <a:pt x="284607" y="8763"/>
                  </a:lnTo>
                  <a:close/>
                </a:path>
              </a:pathLst>
            </a:custGeom>
            <a:gradFill>
              <a:gsLst>
                <a:gs pos="0">
                  <a:srgbClr val="FFF6DB">
                    <a:alpha val="1960"/>
                  </a:srgbClr>
                </a:gs>
                <a:gs pos="100000">
                  <a:srgbClr val="FAD25C">
                    <a:alpha val="29411"/>
                  </a:srgbClr>
                </a:gs>
              </a:gsLst>
              <a:lin ang="18900044" scaled="0"/>
            </a:gradFill>
            <a:ln>
              <a:noFill/>
            </a:ln>
          </p:spPr>
        </p:sp>
        <p:grpSp>
          <p:nvGrpSpPr>
            <p:cNvPr id="326" name="Google Shape;326;p4"/>
            <p:cNvGrpSpPr/>
            <p:nvPr/>
          </p:nvGrpSpPr>
          <p:grpSpPr>
            <a:xfrm>
              <a:off x="8076260" y="347143"/>
              <a:ext cx="667780" cy="667824"/>
              <a:chOff x="8304860" y="-186257"/>
              <a:chExt cx="667780" cy="667824"/>
            </a:xfrm>
          </p:grpSpPr>
          <p:sp>
            <p:nvSpPr>
              <p:cNvPr id="327" name="Google Shape;327;p4"/>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4"/>
          <p:cNvSpPr/>
          <p:nvPr/>
        </p:nvSpPr>
        <p:spPr>
          <a:xfrm>
            <a:off x="-7175" y="4096150"/>
            <a:ext cx="9158700" cy="896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4"/>
          <p:cNvGrpSpPr/>
          <p:nvPr/>
        </p:nvGrpSpPr>
        <p:grpSpPr>
          <a:xfrm>
            <a:off x="-1700930" y="-1087059"/>
            <a:ext cx="12551594" cy="3254063"/>
            <a:chOff x="-1700930" y="-1087059"/>
            <a:chExt cx="12551594" cy="3254063"/>
          </a:xfrm>
        </p:grpSpPr>
        <p:grpSp>
          <p:nvGrpSpPr>
            <p:cNvPr id="333" name="Google Shape;333;p4"/>
            <p:cNvGrpSpPr/>
            <p:nvPr/>
          </p:nvGrpSpPr>
          <p:grpSpPr>
            <a:xfrm rot="-2336481">
              <a:off x="-1326197" y="-511440"/>
              <a:ext cx="2575089" cy="2102826"/>
              <a:chOff x="-580150" y="114125"/>
              <a:chExt cx="2183925" cy="1783400"/>
            </a:xfrm>
          </p:grpSpPr>
          <p:sp>
            <p:nvSpPr>
              <p:cNvPr id="334" name="Google Shape;334;p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4"/>
            <p:cNvGrpSpPr/>
            <p:nvPr/>
          </p:nvGrpSpPr>
          <p:grpSpPr>
            <a:xfrm rot="2336481" flipH="1">
              <a:off x="7900841" y="-511440"/>
              <a:ext cx="2575089" cy="2102826"/>
              <a:chOff x="-580150" y="114125"/>
              <a:chExt cx="2183925" cy="1783400"/>
            </a:xfrm>
          </p:grpSpPr>
          <p:sp>
            <p:nvSpPr>
              <p:cNvPr id="339" name="Google Shape;339;p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4"/>
          <p:cNvGrpSpPr/>
          <p:nvPr/>
        </p:nvGrpSpPr>
        <p:grpSpPr>
          <a:xfrm>
            <a:off x="-417858" y="-823150"/>
            <a:ext cx="9978772" cy="1382075"/>
            <a:chOff x="193475" y="-693375"/>
            <a:chExt cx="7221575" cy="1382075"/>
          </a:xfrm>
        </p:grpSpPr>
        <p:sp>
          <p:nvSpPr>
            <p:cNvPr id="344" name="Google Shape;344;p4"/>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4"/>
          <p:cNvGrpSpPr/>
          <p:nvPr/>
        </p:nvGrpSpPr>
        <p:grpSpPr>
          <a:xfrm>
            <a:off x="-20" y="4613271"/>
            <a:ext cx="9143683" cy="1629094"/>
            <a:chOff x="429225" y="4417075"/>
            <a:chExt cx="6749600" cy="1202550"/>
          </a:xfrm>
        </p:grpSpPr>
        <p:sp>
          <p:nvSpPr>
            <p:cNvPr id="382" name="Google Shape;382;p4"/>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4"/>
          <p:cNvSpPr txBox="1">
            <a:spLocks noGrp="1"/>
          </p:cNvSpPr>
          <p:nvPr>
            <p:ph type="title"/>
          </p:nvPr>
        </p:nvSpPr>
        <p:spPr>
          <a:xfrm>
            <a:off x="720000" y="604879"/>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4" name="Google Shape;554;p4"/>
          <p:cNvSpPr txBox="1">
            <a:spLocks noGrp="1"/>
          </p:cNvSpPr>
          <p:nvPr>
            <p:ph type="body" idx="1"/>
          </p:nvPr>
        </p:nvSpPr>
        <p:spPr>
          <a:xfrm>
            <a:off x="720000" y="1706125"/>
            <a:ext cx="7387800" cy="2257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Anaheim"/>
              <a:buChar char="★"/>
              <a:defRPr sz="1200"/>
            </a:lvl1pPr>
            <a:lvl2pPr marL="914400" lvl="1" indent="-317500">
              <a:spcBef>
                <a:spcPts val="0"/>
              </a:spcBef>
              <a:spcAft>
                <a:spcPts val="0"/>
              </a:spcAft>
              <a:buClr>
                <a:schemeClr val="accent2"/>
              </a:buClr>
              <a:buSzPts val="1400"/>
              <a:buFont typeface="Roboto Condensed Light"/>
              <a:buChar char="○"/>
              <a:defRPr sz="1200"/>
            </a:lvl2pPr>
            <a:lvl3pPr marL="1371600" lvl="2" indent="-317500">
              <a:spcBef>
                <a:spcPts val="0"/>
              </a:spcBef>
              <a:spcAft>
                <a:spcPts val="0"/>
              </a:spcAft>
              <a:buSzPts val="1400"/>
              <a:buFont typeface="Roboto Condensed Light"/>
              <a:buChar char="■"/>
              <a:defRPr/>
            </a:lvl3pPr>
            <a:lvl4pPr marL="1828800" lvl="3" indent="-317500">
              <a:spcBef>
                <a:spcPts val="0"/>
              </a:spcBef>
              <a:spcAft>
                <a:spcPts val="0"/>
              </a:spcAft>
              <a:buSzPts val="1400"/>
              <a:buFont typeface="Roboto Condensed Light"/>
              <a:buChar char="●"/>
              <a:defRPr/>
            </a:lvl4pPr>
            <a:lvl5pPr marL="2286000" lvl="4" indent="-317500">
              <a:spcBef>
                <a:spcPts val="0"/>
              </a:spcBef>
              <a:spcAft>
                <a:spcPts val="0"/>
              </a:spcAft>
              <a:buSzPts val="1400"/>
              <a:buFont typeface="Roboto Condensed Light"/>
              <a:buChar char="○"/>
              <a:defRPr/>
            </a:lvl5pPr>
            <a:lvl6pPr marL="2743200" lvl="5" indent="-317500">
              <a:spcBef>
                <a:spcPts val="0"/>
              </a:spcBef>
              <a:spcAft>
                <a:spcPts val="0"/>
              </a:spcAft>
              <a:buSzPts val="1400"/>
              <a:buFont typeface="Roboto Condensed Light"/>
              <a:buChar char="■"/>
              <a:defRPr/>
            </a:lvl6pPr>
            <a:lvl7pPr marL="3200400" lvl="6" indent="-317500">
              <a:spcBef>
                <a:spcPts val="0"/>
              </a:spcBef>
              <a:spcAft>
                <a:spcPts val="0"/>
              </a:spcAft>
              <a:buSzPts val="1400"/>
              <a:buFont typeface="Roboto Condensed Light"/>
              <a:buChar char="●"/>
              <a:defRPr/>
            </a:lvl7pPr>
            <a:lvl8pPr marL="3657600" lvl="7" indent="-317500">
              <a:spcBef>
                <a:spcPts val="0"/>
              </a:spcBef>
              <a:spcAft>
                <a:spcPts val="0"/>
              </a:spcAft>
              <a:buSzPts val="1400"/>
              <a:buFont typeface="Roboto Condensed Light"/>
              <a:buChar char="○"/>
              <a:defRPr/>
            </a:lvl8pPr>
            <a:lvl9pPr marL="4114800" lvl="8" indent="-317500">
              <a:spcBef>
                <a:spcPts val="0"/>
              </a:spcBef>
              <a:spcAft>
                <a:spcPts val="0"/>
              </a:spcAft>
              <a:buSzPts val="14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5"/>
        <p:cNvGrpSpPr/>
        <p:nvPr/>
      </p:nvGrpSpPr>
      <p:grpSpPr>
        <a:xfrm>
          <a:off x="0" y="0"/>
          <a:ext cx="0" cy="0"/>
          <a:chOff x="0" y="0"/>
          <a:chExt cx="0" cy="0"/>
        </a:xfrm>
      </p:grpSpPr>
      <p:sp>
        <p:nvSpPr>
          <p:cNvPr id="556" name="Google Shape;556;p5"/>
          <p:cNvSpPr/>
          <p:nvPr/>
        </p:nvSpPr>
        <p:spPr>
          <a:xfrm>
            <a:off x="-7175" y="4400950"/>
            <a:ext cx="9158700" cy="896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5"/>
          <p:cNvGrpSpPr/>
          <p:nvPr/>
        </p:nvGrpSpPr>
        <p:grpSpPr>
          <a:xfrm>
            <a:off x="-1282478" y="-1196140"/>
            <a:ext cx="11695894" cy="6230352"/>
            <a:chOff x="-1296825" y="-1196140"/>
            <a:chExt cx="11695894" cy="6230352"/>
          </a:xfrm>
        </p:grpSpPr>
        <p:grpSp>
          <p:nvGrpSpPr>
            <p:cNvPr id="558" name="Google Shape;558;p5"/>
            <p:cNvGrpSpPr/>
            <p:nvPr/>
          </p:nvGrpSpPr>
          <p:grpSpPr>
            <a:xfrm>
              <a:off x="-1296825" y="-1196140"/>
              <a:ext cx="3342675" cy="6230352"/>
              <a:chOff x="-1296825" y="-1087165"/>
              <a:chExt cx="3342675" cy="6230352"/>
            </a:xfrm>
          </p:grpSpPr>
          <p:grpSp>
            <p:nvGrpSpPr>
              <p:cNvPr id="559" name="Google Shape;559;p5"/>
              <p:cNvGrpSpPr/>
              <p:nvPr/>
            </p:nvGrpSpPr>
            <p:grpSpPr>
              <a:xfrm>
                <a:off x="-36749" y="1721675"/>
                <a:ext cx="280165" cy="3421512"/>
                <a:chOff x="-36750" y="-31225"/>
                <a:chExt cx="441205" cy="5174700"/>
              </a:xfrm>
            </p:grpSpPr>
            <p:sp>
              <p:nvSpPr>
                <p:cNvPr id="560" name="Google Shape;560;p5"/>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5"/>
              <p:cNvSpPr/>
              <p:nvPr/>
            </p:nvSpPr>
            <p:spPr>
              <a:xfrm rot="-2336607">
                <a:off x="-895406" y="-529111"/>
                <a:ext cx="2542312" cy="2168251"/>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rot="-2336733">
                <a:off x="-892351" y="-481398"/>
                <a:ext cx="2404188" cy="2129224"/>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rot="-2336584">
                <a:off x="-887185" y="-403729"/>
                <a:ext cx="2182687" cy="2075121"/>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rot="-2336618">
                <a:off x="-711163" y="-228545"/>
                <a:ext cx="1749046" cy="1946976"/>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36742" y="2035129"/>
                <a:ext cx="280164" cy="269146"/>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5"/>
            <p:cNvGrpSpPr/>
            <p:nvPr/>
          </p:nvGrpSpPr>
          <p:grpSpPr>
            <a:xfrm flipH="1">
              <a:off x="7056395" y="-1196140"/>
              <a:ext cx="3342675" cy="6230352"/>
              <a:chOff x="-1296825" y="-1087165"/>
              <a:chExt cx="3342675" cy="6230352"/>
            </a:xfrm>
          </p:grpSpPr>
          <p:grpSp>
            <p:nvGrpSpPr>
              <p:cNvPr id="569" name="Google Shape;569;p5"/>
              <p:cNvGrpSpPr/>
              <p:nvPr/>
            </p:nvGrpSpPr>
            <p:grpSpPr>
              <a:xfrm>
                <a:off x="-36749" y="1721675"/>
                <a:ext cx="280165" cy="3421512"/>
                <a:chOff x="-36750" y="-31225"/>
                <a:chExt cx="441205" cy="5174700"/>
              </a:xfrm>
            </p:grpSpPr>
            <p:sp>
              <p:nvSpPr>
                <p:cNvPr id="570" name="Google Shape;570;p5"/>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5"/>
              <p:cNvSpPr/>
              <p:nvPr/>
            </p:nvSpPr>
            <p:spPr>
              <a:xfrm rot="-2336607">
                <a:off x="-895406" y="-529111"/>
                <a:ext cx="2542312" cy="2168251"/>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rot="-2336733">
                <a:off x="-892351" y="-481398"/>
                <a:ext cx="2404188" cy="2129224"/>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rot="-2336584">
                <a:off x="-887185" y="-403729"/>
                <a:ext cx="2182687" cy="2075121"/>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rot="-2336618">
                <a:off x="-711163" y="-228545"/>
                <a:ext cx="1749046" cy="1946976"/>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36742" y="2035129"/>
                <a:ext cx="280164" cy="269146"/>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5"/>
          <p:cNvGrpSpPr/>
          <p:nvPr/>
        </p:nvGrpSpPr>
        <p:grpSpPr>
          <a:xfrm>
            <a:off x="-417858" y="-823150"/>
            <a:ext cx="9978772" cy="1382075"/>
            <a:chOff x="193475" y="-693375"/>
            <a:chExt cx="7221575" cy="1382075"/>
          </a:xfrm>
        </p:grpSpPr>
        <p:sp>
          <p:nvSpPr>
            <p:cNvPr id="579" name="Google Shape;579;p5"/>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5"/>
          <p:cNvGrpSpPr/>
          <p:nvPr/>
        </p:nvGrpSpPr>
        <p:grpSpPr>
          <a:xfrm>
            <a:off x="-20" y="4613271"/>
            <a:ext cx="9143683" cy="1629094"/>
            <a:chOff x="429225" y="4417075"/>
            <a:chExt cx="6749600" cy="1202550"/>
          </a:xfrm>
        </p:grpSpPr>
        <p:sp>
          <p:nvSpPr>
            <p:cNvPr id="617" name="Google Shape;617;p5"/>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5"/>
          <p:cNvSpPr txBox="1">
            <a:spLocks noGrp="1"/>
          </p:cNvSpPr>
          <p:nvPr>
            <p:ph type="subTitle" idx="1"/>
          </p:nvPr>
        </p:nvSpPr>
        <p:spPr>
          <a:xfrm>
            <a:off x="1605549" y="31701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9" name="Google Shape;789;p5"/>
          <p:cNvSpPr txBox="1">
            <a:spLocks noGrp="1"/>
          </p:cNvSpPr>
          <p:nvPr>
            <p:ph type="subTitle" idx="2"/>
          </p:nvPr>
        </p:nvSpPr>
        <p:spPr>
          <a:xfrm>
            <a:off x="4687824" y="31701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0" name="Google Shape;790;p5"/>
          <p:cNvSpPr txBox="1">
            <a:spLocks noGrp="1"/>
          </p:cNvSpPr>
          <p:nvPr>
            <p:ph type="subTitle" idx="3"/>
          </p:nvPr>
        </p:nvSpPr>
        <p:spPr>
          <a:xfrm>
            <a:off x="1605550" y="27193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Limelight"/>
                <a:ea typeface="Limelight"/>
                <a:cs typeface="Limelight"/>
                <a:sym typeface="Limelight"/>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791" name="Google Shape;791;p5"/>
          <p:cNvSpPr txBox="1">
            <a:spLocks noGrp="1"/>
          </p:cNvSpPr>
          <p:nvPr>
            <p:ph type="subTitle" idx="4"/>
          </p:nvPr>
        </p:nvSpPr>
        <p:spPr>
          <a:xfrm>
            <a:off x="4687825" y="27193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Limelight"/>
                <a:ea typeface="Limelight"/>
                <a:cs typeface="Limelight"/>
                <a:sym typeface="Limelight"/>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792" name="Google Shape;792;p5"/>
          <p:cNvSpPr txBox="1">
            <a:spLocks noGrp="1"/>
          </p:cNvSpPr>
          <p:nvPr>
            <p:ph type="title"/>
          </p:nvPr>
        </p:nvSpPr>
        <p:spPr>
          <a:xfrm>
            <a:off x="720000" y="60487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3"/>
        <p:cNvGrpSpPr/>
        <p:nvPr/>
      </p:nvGrpSpPr>
      <p:grpSpPr>
        <a:xfrm>
          <a:off x="0" y="0"/>
          <a:ext cx="0" cy="0"/>
          <a:chOff x="0" y="0"/>
          <a:chExt cx="0" cy="0"/>
        </a:xfrm>
      </p:grpSpPr>
      <p:sp>
        <p:nvSpPr>
          <p:cNvPr id="794" name="Google Shape;794;p6"/>
          <p:cNvSpPr/>
          <p:nvPr/>
        </p:nvSpPr>
        <p:spPr>
          <a:xfrm>
            <a:off x="-7175" y="4400950"/>
            <a:ext cx="9158700" cy="896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6"/>
          <p:cNvGrpSpPr/>
          <p:nvPr/>
        </p:nvGrpSpPr>
        <p:grpSpPr>
          <a:xfrm>
            <a:off x="-1700930" y="-1087059"/>
            <a:ext cx="12551594" cy="3254063"/>
            <a:chOff x="-1700930" y="-1087059"/>
            <a:chExt cx="12551594" cy="3254063"/>
          </a:xfrm>
        </p:grpSpPr>
        <p:grpSp>
          <p:nvGrpSpPr>
            <p:cNvPr id="796" name="Google Shape;796;p6"/>
            <p:cNvGrpSpPr/>
            <p:nvPr/>
          </p:nvGrpSpPr>
          <p:grpSpPr>
            <a:xfrm rot="-2336481">
              <a:off x="-1326197" y="-511440"/>
              <a:ext cx="2575089" cy="2102826"/>
              <a:chOff x="-580150" y="114125"/>
              <a:chExt cx="2183925" cy="1783400"/>
            </a:xfrm>
          </p:grpSpPr>
          <p:sp>
            <p:nvSpPr>
              <p:cNvPr id="797" name="Google Shape;797;p6"/>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6"/>
            <p:cNvGrpSpPr/>
            <p:nvPr/>
          </p:nvGrpSpPr>
          <p:grpSpPr>
            <a:xfrm rot="2336481" flipH="1">
              <a:off x="7900841" y="-511440"/>
              <a:ext cx="2575089" cy="2102826"/>
              <a:chOff x="-580150" y="114125"/>
              <a:chExt cx="2183925" cy="1783400"/>
            </a:xfrm>
          </p:grpSpPr>
          <p:sp>
            <p:nvSpPr>
              <p:cNvPr id="802" name="Google Shape;802;p6"/>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6" name="Google Shape;806;p6"/>
          <p:cNvGrpSpPr/>
          <p:nvPr/>
        </p:nvGrpSpPr>
        <p:grpSpPr>
          <a:xfrm>
            <a:off x="-417858" y="-823150"/>
            <a:ext cx="9978772" cy="1382075"/>
            <a:chOff x="193475" y="-693375"/>
            <a:chExt cx="7221575" cy="1382075"/>
          </a:xfrm>
        </p:grpSpPr>
        <p:sp>
          <p:nvSpPr>
            <p:cNvPr id="807" name="Google Shape;807;p6"/>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6"/>
          <p:cNvGrpSpPr/>
          <p:nvPr/>
        </p:nvGrpSpPr>
        <p:grpSpPr>
          <a:xfrm>
            <a:off x="-20" y="4613271"/>
            <a:ext cx="9143683" cy="1629094"/>
            <a:chOff x="429225" y="4417075"/>
            <a:chExt cx="6749600" cy="1202550"/>
          </a:xfrm>
        </p:grpSpPr>
        <p:sp>
          <p:nvSpPr>
            <p:cNvPr id="845" name="Google Shape;845;p6"/>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6"/>
          <p:cNvSpPr txBox="1">
            <a:spLocks noGrp="1"/>
          </p:cNvSpPr>
          <p:nvPr>
            <p:ph type="title"/>
          </p:nvPr>
        </p:nvSpPr>
        <p:spPr>
          <a:xfrm>
            <a:off x="464100" y="604875"/>
            <a:ext cx="821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7"/>
        <p:cNvGrpSpPr/>
        <p:nvPr/>
      </p:nvGrpSpPr>
      <p:grpSpPr>
        <a:xfrm>
          <a:off x="0" y="0"/>
          <a:ext cx="0" cy="0"/>
          <a:chOff x="0" y="0"/>
          <a:chExt cx="0" cy="0"/>
        </a:xfrm>
      </p:grpSpPr>
      <p:sp>
        <p:nvSpPr>
          <p:cNvPr id="1018" name="Google Shape;1018;p7"/>
          <p:cNvSpPr/>
          <p:nvPr/>
        </p:nvSpPr>
        <p:spPr>
          <a:xfrm>
            <a:off x="-14350" y="-939750"/>
            <a:ext cx="7780475" cy="5241025"/>
          </a:xfrm>
          <a:custGeom>
            <a:avLst/>
            <a:gdLst/>
            <a:ahLst/>
            <a:cxnLst/>
            <a:rect l="l" t="t" r="r" b="b"/>
            <a:pathLst>
              <a:path w="311219" h="209641" extrusionOk="0">
                <a:moveTo>
                  <a:pt x="311219" y="196593"/>
                </a:moveTo>
                <a:lnTo>
                  <a:pt x="861" y="0"/>
                </a:lnTo>
                <a:lnTo>
                  <a:pt x="0" y="183358"/>
                </a:lnTo>
                <a:lnTo>
                  <a:pt x="300694" y="209641"/>
                </a:lnTo>
                <a:close/>
              </a:path>
            </a:pathLst>
          </a:custGeom>
          <a:gradFill>
            <a:gsLst>
              <a:gs pos="0">
                <a:srgbClr val="FFF6DB">
                  <a:alpha val="1960"/>
                </a:srgbClr>
              </a:gs>
              <a:gs pos="100000">
                <a:srgbClr val="FAD25C">
                  <a:alpha val="29411"/>
                </a:srgbClr>
              </a:gs>
            </a:gsLst>
            <a:lin ang="18900044" scaled="0"/>
          </a:gradFill>
          <a:ln>
            <a:noFill/>
          </a:ln>
        </p:spPr>
      </p:sp>
      <p:sp>
        <p:nvSpPr>
          <p:cNvPr id="1019" name="Google Shape;1019;p7"/>
          <p:cNvSpPr/>
          <p:nvPr/>
        </p:nvSpPr>
        <p:spPr>
          <a:xfrm>
            <a:off x="-7175" y="4096150"/>
            <a:ext cx="9158700" cy="896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7"/>
          <p:cNvGrpSpPr/>
          <p:nvPr/>
        </p:nvGrpSpPr>
        <p:grpSpPr>
          <a:xfrm flipH="1">
            <a:off x="7428025" y="3963363"/>
            <a:ext cx="592125" cy="571875"/>
            <a:chOff x="1378650" y="3847600"/>
            <a:chExt cx="592125" cy="571875"/>
          </a:xfrm>
        </p:grpSpPr>
        <p:sp>
          <p:nvSpPr>
            <p:cNvPr id="1021" name="Google Shape;1021;p7"/>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7"/>
          <p:cNvGrpSpPr/>
          <p:nvPr/>
        </p:nvGrpSpPr>
        <p:grpSpPr>
          <a:xfrm>
            <a:off x="50" y="-132175"/>
            <a:ext cx="832143" cy="5305618"/>
            <a:chOff x="1440600" y="197825"/>
            <a:chExt cx="990175" cy="3797050"/>
          </a:xfrm>
        </p:grpSpPr>
        <p:sp>
          <p:nvSpPr>
            <p:cNvPr id="1030" name="Google Shape;1030;p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7"/>
          <p:cNvGrpSpPr/>
          <p:nvPr/>
        </p:nvGrpSpPr>
        <p:grpSpPr>
          <a:xfrm flipH="1">
            <a:off x="8319293" y="-132175"/>
            <a:ext cx="832143" cy="5305618"/>
            <a:chOff x="1440600" y="197825"/>
            <a:chExt cx="990175" cy="3797050"/>
          </a:xfrm>
        </p:grpSpPr>
        <p:sp>
          <p:nvSpPr>
            <p:cNvPr id="1040" name="Google Shape;1040;p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7"/>
          <p:cNvGrpSpPr/>
          <p:nvPr/>
        </p:nvGrpSpPr>
        <p:grpSpPr>
          <a:xfrm>
            <a:off x="-417858" y="-823150"/>
            <a:ext cx="9978772" cy="1382075"/>
            <a:chOff x="193475" y="-693375"/>
            <a:chExt cx="7221575" cy="1382075"/>
          </a:xfrm>
        </p:grpSpPr>
        <p:sp>
          <p:nvSpPr>
            <p:cNvPr id="1050" name="Google Shape;1050;p7"/>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20" y="4613271"/>
            <a:ext cx="9143683" cy="1629094"/>
            <a:chOff x="429225" y="4417075"/>
            <a:chExt cx="6749600" cy="1202550"/>
          </a:xfrm>
        </p:grpSpPr>
        <p:sp>
          <p:nvSpPr>
            <p:cNvPr id="1088" name="Google Shape;1088;p7"/>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7"/>
          <p:cNvSpPr txBox="1">
            <a:spLocks noGrp="1"/>
          </p:cNvSpPr>
          <p:nvPr>
            <p:ph type="title"/>
          </p:nvPr>
        </p:nvSpPr>
        <p:spPr>
          <a:xfrm>
            <a:off x="720000" y="604563"/>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0" name="Google Shape;1260;p7"/>
          <p:cNvSpPr txBox="1">
            <a:spLocks noGrp="1"/>
          </p:cNvSpPr>
          <p:nvPr>
            <p:ph type="body" idx="1"/>
          </p:nvPr>
        </p:nvSpPr>
        <p:spPr>
          <a:xfrm>
            <a:off x="2688300" y="1386375"/>
            <a:ext cx="48678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1"/>
        <p:cNvGrpSpPr/>
        <p:nvPr/>
      </p:nvGrpSpPr>
      <p:grpSpPr>
        <a:xfrm>
          <a:off x="0" y="0"/>
          <a:ext cx="0" cy="0"/>
          <a:chOff x="0" y="0"/>
          <a:chExt cx="0" cy="0"/>
        </a:xfrm>
      </p:grpSpPr>
      <p:sp>
        <p:nvSpPr>
          <p:cNvPr id="1262" name="Google Shape;1262;p8"/>
          <p:cNvSpPr/>
          <p:nvPr/>
        </p:nvSpPr>
        <p:spPr>
          <a:xfrm>
            <a:off x="-7175" y="4010075"/>
            <a:ext cx="9158700" cy="116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8"/>
          <p:cNvGrpSpPr/>
          <p:nvPr/>
        </p:nvGrpSpPr>
        <p:grpSpPr>
          <a:xfrm flipH="1">
            <a:off x="2676375" y="387375"/>
            <a:ext cx="6477200" cy="4366413"/>
            <a:chOff x="-1323575" y="346100"/>
            <a:chExt cx="6477200" cy="4366413"/>
          </a:xfrm>
        </p:grpSpPr>
        <p:sp>
          <p:nvSpPr>
            <p:cNvPr id="1264" name="Google Shape;1264;p8"/>
            <p:cNvSpPr/>
            <p:nvPr/>
          </p:nvSpPr>
          <p:spPr>
            <a:xfrm>
              <a:off x="-1323575" y="346100"/>
              <a:ext cx="6345125" cy="4202000"/>
            </a:xfrm>
            <a:custGeom>
              <a:avLst/>
              <a:gdLst/>
              <a:ahLst/>
              <a:cxnLst/>
              <a:rect l="l" t="t" r="r" b="b"/>
              <a:pathLst>
                <a:path w="253805" h="168080" extrusionOk="0">
                  <a:moveTo>
                    <a:pt x="253805" y="162914"/>
                  </a:moveTo>
                  <a:lnTo>
                    <a:pt x="574" y="0"/>
                  </a:lnTo>
                  <a:lnTo>
                    <a:pt x="0" y="131708"/>
                  </a:lnTo>
                  <a:lnTo>
                    <a:pt x="246631" y="168080"/>
                  </a:lnTo>
                  <a:close/>
                </a:path>
              </a:pathLst>
            </a:custGeom>
            <a:gradFill>
              <a:gsLst>
                <a:gs pos="0">
                  <a:srgbClr val="FFF6DB">
                    <a:alpha val="1960"/>
                  </a:srgbClr>
                </a:gs>
                <a:gs pos="100000">
                  <a:srgbClr val="FAD25C">
                    <a:alpha val="29411"/>
                  </a:srgbClr>
                </a:gs>
              </a:gsLst>
              <a:lin ang="18900044" scaled="0"/>
            </a:gradFill>
            <a:ln>
              <a:noFill/>
            </a:ln>
          </p:spPr>
        </p:sp>
        <p:grpSp>
          <p:nvGrpSpPr>
            <p:cNvPr id="1265" name="Google Shape;1265;p8"/>
            <p:cNvGrpSpPr/>
            <p:nvPr/>
          </p:nvGrpSpPr>
          <p:grpSpPr>
            <a:xfrm flipH="1">
              <a:off x="4793350" y="4364763"/>
              <a:ext cx="360275" cy="347750"/>
              <a:chOff x="1618825" y="2930900"/>
              <a:chExt cx="360275" cy="347750"/>
            </a:xfrm>
          </p:grpSpPr>
          <p:sp>
            <p:nvSpPr>
              <p:cNvPr id="1266" name="Google Shape;1266;p8"/>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 name="Google Shape;1274;p8"/>
          <p:cNvGrpSpPr/>
          <p:nvPr/>
        </p:nvGrpSpPr>
        <p:grpSpPr>
          <a:xfrm flipH="1">
            <a:off x="1291200" y="-695850"/>
            <a:ext cx="8077575" cy="5747913"/>
            <a:chOff x="-97475" y="-719175"/>
            <a:chExt cx="8077575" cy="5747913"/>
          </a:xfrm>
        </p:grpSpPr>
        <p:sp>
          <p:nvSpPr>
            <p:cNvPr id="1275" name="Google Shape;1275;p8"/>
            <p:cNvSpPr/>
            <p:nvPr/>
          </p:nvSpPr>
          <p:spPr>
            <a:xfrm>
              <a:off x="-97475" y="-719175"/>
              <a:ext cx="7816800" cy="5460950"/>
            </a:xfrm>
            <a:custGeom>
              <a:avLst/>
              <a:gdLst/>
              <a:ahLst/>
              <a:cxnLst/>
              <a:rect l="l" t="t" r="r" b="b"/>
              <a:pathLst>
                <a:path w="312672" h="218438" extrusionOk="0">
                  <a:moveTo>
                    <a:pt x="312672" y="208242"/>
                  </a:moveTo>
                  <a:lnTo>
                    <a:pt x="0" y="0"/>
                  </a:lnTo>
                  <a:lnTo>
                    <a:pt x="3612" y="140676"/>
                  </a:lnTo>
                  <a:lnTo>
                    <a:pt x="304905" y="218438"/>
                  </a:lnTo>
                  <a:close/>
                </a:path>
              </a:pathLst>
            </a:custGeom>
            <a:gradFill>
              <a:gsLst>
                <a:gs pos="0">
                  <a:srgbClr val="FFF6DB">
                    <a:alpha val="1960"/>
                  </a:srgbClr>
                </a:gs>
                <a:gs pos="100000">
                  <a:srgbClr val="FAD25C">
                    <a:alpha val="29411"/>
                  </a:srgbClr>
                </a:gs>
              </a:gsLst>
              <a:lin ang="18900044" scaled="0"/>
            </a:gradFill>
            <a:ln>
              <a:noFill/>
            </a:ln>
          </p:spPr>
        </p:sp>
        <p:grpSp>
          <p:nvGrpSpPr>
            <p:cNvPr id="1276" name="Google Shape;1276;p8"/>
            <p:cNvGrpSpPr/>
            <p:nvPr/>
          </p:nvGrpSpPr>
          <p:grpSpPr>
            <a:xfrm flipH="1">
              <a:off x="7387975" y="4456863"/>
              <a:ext cx="592125" cy="571875"/>
              <a:chOff x="1378650" y="3847600"/>
              <a:chExt cx="592125" cy="571875"/>
            </a:xfrm>
          </p:grpSpPr>
          <p:sp>
            <p:nvSpPr>
              <p:cNvPr id="1277" name="Google Shape;1277;p8"/>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5" name="Google Shape;1285;p8"/>
          <p:cNvSpPr txBox="1">
            <a:spLocks noGrp="1"/>
          </p:cNvSpPr>
          <p:nvPr>
            <p:ph type="title"/>
          </p:nvPr>
        </p:nvSpPr>
        <p:spPr>
          <a:xfrm>
            <a:off x="1003275" y="1203900"/>
            <a:ext cx="5610900" cy="2669400"/>
          </a:xfrm>
          <a:prstGeom prst="rect">
            <a:avLst/>
          </a:prstGeom>
          <a:noFill/>
        </p:spPr>
        <p:txBody>
          <a:bodyPr spcFirstLastPara="1" wrap="square" lIns="91425" tIns="91425" rIns="91425" bIns="91425" anchor="ctr" anchorCtr="0">
            <a:noAutofit/>
          </a:bodyPr>
          <a:lstStyle>
            <a:lvl1pPr lvl="0" rtl="0">
              <a:lnSpc>
                <a:spcPct val="80000"/>
              </a:lnSpc>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286" name="Google Shape;1286;p8"/>
          <p:cNvGrpSpPr/>
          <p:nvPr/>
        </p:nvGrpSpPr>
        <p:grpSpPr>
          <a:xfrm>
            <a:off x="-417858" y="-823150"/>
            <a:ext cx="9978772" cy="5996588"/>
            <a:chOff x="-417858" y="-823150"/>
            <a:chExt cx="9978772" cy="5996588"/>
          </a:xfrm>
        </p:grpSpPr>
        <p:grpSp>
          <p:nvGrpSpPr>
            <p:cNvPr id="1287" name="Google Shape;1287;p8"/>
            <p:cNvGrpSpPr/>
            <p:nvPr/>
          </p:nvGrpSpPr>
          <p:grpSpPr>
            <a:xfrm>
              <a:off x="23" y="-132180"/>
              <a:ext cx="1291188" cy="5305618"/>
              <a:chOff x="1440600" y="197825"/>
              <a:chExt cx="990175" cy="3797050"/>
            </a:xfrm>
          </p:grpSpPr>
          <p:sp>
            <p:nvSpPr>
              <p:cNvPr id="1288" name="Google Shape;1288;p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flipH="1">
              <a:off x="7860239" y="-132180"/>
              <a:ext cx="1291188" cy="5305618"/>
              <a:chOff x="1440600" y="197825"/>
              <a:chExt cx="990175" cy="3797050"/>
            </a:xfrm>
          </p:grpSpPr>
          <p:sp>
            <p:nvSpPr>
              <p:cNvPr id="1298" name="Google Shape;1298;p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8"/>
            <p:cNvGrpSpPr/>
            <p:nvPr/>
          </p:nvGrpSpPr>
          <p:grpSpPr>
            <a:xfrm>
              <a:off x="-417858" y="-823150"/>
              <a:ext cx="9978772" cy="1382075"/>
              <a:chOff x="193475" y="-693375"/>
              <a:chExt cx="7221575" cy="1382075"/>
            </a:xfrm>
          </p:grpSpPr>
          <p:sp>
            <p:nvSpPr>
              <p:cNvPr id="1308" name="Google Shape;1308;p8"/>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5"/>
        <p:cNvGrpSpPr/>
        <p:nvPr/>
      </p:nvGrpSpPr>
      <p:grpSpPr>
        <a:xfrm>
          <a:off x="0" y="0"/>
          <a:ext cx="0" cy="0"/>
          <a:chOff x="0" y="0"/>
          <a:chExt cx="0" cy="0"/>
        </a:xfrm>
      </p:grpSpPr>
      <p:sp>
        <p:nvSpPr>
          <p:cNvPr id="1346" name="Google Shape;1346;p9"/>
          <p:cNvSpPr/>
          <p:nvPr/>
        </p:nvSpPr>
        <p:spPr>
          <a:xfrm>
            <a:off x="-7175" y="4229100"/>
            <a:ext cx="9158700" cy="944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9"/>
          <p:cNvGrpSpPr/>
          <p:nvPr/>
        </p:nvGrpSpPr>
        <p:grpSpPr>
          <a:xfrm>
            <a:off x="-43050" y="-616925"/>
            <a:ext cx="5196675" cy="5329438"/>
            <a:chOff x="-43050" y="-616925"/>
            <a:chExt cx="5196675" cy="5329438"/>
          </a:xfrm>
        </p:grpSpPr>
        <p:sp>
          <p:nvSpPr>
            <p:cNvPr id="1348" name="Google Shape;1348;p9"/>
            <p:cNvSpPr/>
            <p:nvPr/>
          </p:nvSpPr>
          <p:spPr>
            <a:xfrm>
              <a:off x="-43050" y="-616925"/>
              <a:ext cx="5064600" cy="5165025"/>
            </a:xfrm>
            <a:custGeom>
              <a:avLst/>
              <a:gdLst/>
              <a:ahLst/>
              <a:cxnLst/>
              <a:rect l="l" t="t" r="r" b="b"/>
              <a:pathLst>
                <a:path w="202584" h="206601" extrusionOk="0">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349" name="Google Shape;1349;p9"/>
            <p:cNvGrpSpPr/>
            <p:nvPr/>
          </p:nvGrpSpPr>
          <p:grpSpPr>
            <a:xfrm flipH="1">
              <a:off x="4793350" y="4364763"/>
              <a:ext cx="360275" cy="347750"/>
              <a:chOff x="1618825" y="2930900"/>
              <a:chExt cx="360275" cy="347750"/>
            </a:xfrm>
          </p:grpSpPr>
          <p:sp>
            <p:nvSpPr>
              <p:cNvPr id="1350" name="Google Shape;1350;p9"/>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9"/>
          <p:cNvGrpSpPr/>
          <p:nvPr/>
        </p:nvGrpSpPr>
        <p:grpSpPr>
          <a:xfrm>
            <a:off x="-7175" y="-767575"/>
            <a:ext cx="7987275" cy="5796313"/>
            <a:chOff x="-7175" y="-767575"/>
            <a:chExt cx="7987275" cy="5796313"/>
          </a:xfrm>
        </p:grpSpPr>
        <p:sp>
          <p:nvSpPr>
            <p:cNvPr id="1359" name="Google Shape;1359;p9"/>
            <p:cNvSpPr/>
            <p:nvPr/>
          </p:nvSpPr>
          <p:spPr>
            <a:xfrm>
              <a:off x="-7175" y="-767575"/>
              <a:ext cx="7726500" cy="5509350"/>
            </a:xfrm>
            <a:custGeom>
              <a:avLst/>
              <a:gdLst/>
              <a:ahLst/>
              <a:cxnLst/>
              <a:rect l="l" t="t" r="r" b="b"/>
              <a:pathLst>
                <a:path w="309060" h="220374" extrusionOk="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360" name="Google Shape;1360;p9"/>
            <p:cNvGrpSpPr/>
            <p:nvPr/>
          </p:nvGrpSpPr>
          <p:grpSpPr>
            <a:xfrm flipH="1">
              <a:off x="7387975" y="4456863"/>
              <a:ext cx="592125" cy="571875"/>
              <a:chOff x="1378650" y="3847600"/>
              <a:chExt cx="592125" cy="571875"/>
            </a:xfrm>
          </p:grpSpPr>
          <p:sp>
            <p:nvSpPr>
              <p:cNvPr id="1361" name="Google Shape;1361;p9"/>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 name="Google Shape;1369;p9"/>
          <p:cNvGrpSpPr/>
          <p:nvPr/>
        </p:nvGrpSpPr>
        <p:grpSpPr>
          <a:xfrm>
            <a:off x="355276" y="4028893"/>
            <a:ext cx="3319678" cy="1165824"/>
            <a:chOff x="355276" y="4028893"/>
            <a:chExt cx="3319678" cy="1165824"/>
          </a:xfrm>
        </p:grpSpPr>
        <p:grpSp>
          <p:nvGrpSpPr>
            <p:cNvPr id="1370" name="Google Shape;1370;p9"/>
            <p:cNvGrpSpPr/>
            <p:nvPr/>
          </p:nvGrpSpPr>
          <p:grpSpPr>
            <a:xfrm>
              <a:off x="355276" y="4196643"/>
              <a:ext cx="3319678" cy="998074"/>
              <a:chOff x="1951575" y="2613150"/>
              <a:chExt cx="3658450" cy="2837050"/>
            </a:xfrm>
          </p:grpSpPr>
          <p:sp>
            <p:nvSpPr>
              <p:cNvPr id="1371" name="Google Shape;1371;p9"/>
              <p:cNvSpPr/>
              <p:nvPr/>
            </p:nvSpPr>
            <p:spPr>
              <a:xfrm>
                <a:off x="1951575" y="2613150"/>
                <a:ext cx="3658450" cy="2837050"/>
              </a:xfrm>
              <a:custGeom>
                <a:avLst/>
                <a:gdLst/>
                <a:ahLst/>
                <a:cxnLst/>
                <a:rect l="l" t="t" r="r" b="b"/>
                <a:pathLst>
                  <a:path w="146338" h="113482" extrusionOk="0">
                    <a:moveTo>
                      <a:pt x="51403" y="0"/>
                    </a:moveTo>
                    <a:lnTo>
                      <a:pt x="0" y="113482"/>
                    </a:lnTo>
                    <a:lnTo>
                      <a:pt x="146338" y="113482"/>
                    </a:lnTo>
                    <a:lnTo>
                      <a:pt x="99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a:off x="2161725" y="2613150"/>
                <a:ext cx="1188375" cy="2837050"/>
              </a:xfrm>
              <a:custGeom>
                <a:avLst/>
                <a:gdLst/>
                <a:ahLst/>
                <a:cxnLst/>
                <a:rect l="l" t="t" r="r" b="b"/>
                <a:pathLst>
                  <a:path w="47535" h="113482" fill="none" extrusionOk="0">
                    <a:moveTo>
                      <a:pt x="47534" y="0"/>
                    </a:moveTo>
                    <a:lnTo>
                      <a:pt x="0"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a:off x="4330775" y="2613150"/>
                <a:ext cx="1104975" cy="2837050"/>
              </a:xfrm>
              <a:custGeom>
                <a:avLst/>
                <a:gdLst/>
                <a:ahLst/>
                <a:cxnLst/>
                <a:rect l="l" t="t" r="r" b="b"/>
                <a:pathLst>
                  <a:path w="44199" h="113482" fill="none" extrusionOk="0">
                    <a:moveTo>
                      <a:pt x="0" y="0"/>
                    </a:moveTo>
                    <a:lnTo>
                      <a:pt x="44198"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9"/>
            <p:cNvSpPr/>
            <p:nvPr/>
          </p:nvSpPr>
          <p:spPr>
            <a:xfrm>
              <a:off x="989006" y="4031522"/>
              <a:ext cx="2120058" cy="210279"/>
            </a:xfrm>
            <a:custGeom>
              <a:avLst/>
              <a:gdLst/>
              <a:ahLst/>
              <a:cxnLst/>
              <a:rect l="l" t="t" r="r" b="b"/>
              <a:pathLst>
                <a:path w="122529" h="9419" extrusionOk="0">
                  <a:moveTo>
                    <a:pt x="1" y="1"/>
                  </a:moveTo>
                  <a:lnTo>
                    <a:pt x="122528" y="1"/>
                  </a:lnTo>
                  <a:lnTo>
                    <a:pt x="122528" y="9419"/>
                  </a:lnTo>
                  <a:lnTo>
                    <a:pt x="1" y="94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
            <p:cNvSpPr/>
            <p:nvPr/>
          </p:nvSpPr>
          <p:spPr>
            <a:xfrm>
              <a:off x="1468800" y="4031525"/>
              <a:ext cx="1201538" cy="210279"/>
            </a:xfrm>
            <a:custGeom>
              <a:avLst/>
              <a:gdLst/>
              <a:ahLst/>
              <a:cxnLst/>
              <a:rect l="l" t="t" r="r" b="b"/>
              <a:pathLst>
                <a:path w="54984" h="9419" extrusionOk="0">
                  <a:moveTo>
                    <a:pt x="1" y="1"/>
                  </a:moveTo>
                  <a:lnTo>
                    <a:pt x="1" y="9419"/>
                  </a:lnTo>
                  <a:lnTo>
                    <a:pt x="54984" y="9419"/>
                  </a:lnTo>
                  <a:lnTo>
                    <a:pt x="54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6" name="Google Shape;1376;p9"/>
            <p:cNvCxnSpPr/>
            <p:nvPr/>
          </p:nvCxnSpPr>
          <p:spPr>
            <a:xfrm>
              <a:off x="2558300" y="4028893"/>
              <a:ext cx="1800" cy="212700"/>
            </a:xfrm>
            <a:prstGeom prst="straightConnector1">
              <a:avLst/>
            </a:prstGeom>
            <a:noFill/>
            <a:ln w="19050" cap="flat" cmpd="sng">
              <a:solidFill>
                <a:schemeClr val="accent2"/>
              </a:solidFill>
              <a:prstDash val="solid"/>
              <a:round/>
              <a:headEnd type="none" w="med" len="med"/>
              <a:tailEnd type="none" w="med" len="med"/>
            </a:ln>
          </p:spPr>
        </p:cxnSp>
        <p:cxnSp>
          <p:nvCxnSpPr>
            <p:cNvPr id="1377" name="Google Shape;1377;p9"/>
            <p:cNvCxnSpPr/>
            <p:nvPr/>
          </p:nvCxnSpPr>
          <p:spPr>
            <a:xfrm>
              <a:off x="1568325" y="4030306"/>
              <a:ext cx="1800" cy="212700"/>
            </a:xfrm>
            <a:prstGeom prst="straightConnector1">
              <a:avLst/>
            </a:prstGeom>
            <a:noFill/>
            <a:ln w="19050" cap="flat" cmpd="sng">
              <a:solidFill>
                <a:schemeClr val="accent2"/>
              </a:solidFill>
              <a:prstDash val="solid"/>
              <a:round/>
              <a:headEnd type="none" w="med" len="med"/>
              <a:tailEnd type="none" w="med" len="med"/>
            </a:ln>
          </p:spPr>
        </p:cxnSp>
      </p:grpSp>
      <p:grpSp>
        <p:nvGrpSpPr>
          <p:cNvPr id="1378" name="Google Shape;1378;p9"/>
          <p:cNvGrpSpPr/>
          <p:nvPr/>
        </p:nvGrpSpPr>
        <p:grpSpPr>
          <a:xfrm>
            <a:off x="-417858" y="-823150"/>
            <a:ext cx="9978772" cy="5996593"/>
            <a:chOff x="-417858" y="-823150"/>
            <a:chExt cx="9978772" cy="5996593"/>
          </a:xfrm>
        </p:grpSpPr>
        <p:grpSp>
          <p:nvGrpSpPr>
            <p:cNvPr id="1379" name="Google Shape;1379;p9"/>
            <p:cNvGrpSpPr/>
            <p:nvPr/>
          </p:nvGrpSpPr>
          <p:grpSpPr>
            <a:xfrm flipH="1">
              <a:off x="7860239" y="-132175"/>
              <a:ext cx="1291188" cy="5305618"/>
              <a:chOff x="1440600" y="197825"/>
              <a:chExt cx="990175" cy="3797050"/>
            </a:xfrm>
          </p:grpSpPr>
          <p:sp>
            <p:nvSpPr>
              <p:cNvPr id="1380" name="Google Shape;1380;p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9"/>
            <p:cNvGrpSpPr/>
            <p:nvPr/>
          </p:nvGrpSpPr>
          <p:grpSpPr>
            <a:xfrm>
              <a:off x="23" y="-132175"/>
              <a:ext cx="1291188" cy="5305618"/>
              <a:chOff x="1440600" y="197825"/>
              <a:chExt cx="990175" cy="3797050"/>
            </a:xfrm>
          </p:grpSpPr>
          <p:sp>
            <p:nvSpPr>
              <p:cNvPr id="1390" name="Google Shape;1390;p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9"/>
            <p:cNvGrpSpPr/>
            <p:nvPr/>
          </p:nvGrpSpPr>
          <p:grpSpPr>
            <a:xfrm>
              <a:off x="-417858" y="-823150"/>
              <a:ext cx="9978772" cy="1382075"/>
              <a:chOff x="193475" y="-693375"/>
              <a:chExt cx="7221575" cy="1382075"/>
            </a:xfrm>
          </p:grpSpPr>
          <p:sp>
            <p:nvSpPr>
              <p:cNvPr id="1400" name="Google Shape;1400;p9"/>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9"/>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9"/>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7" name="Google Shape;1437;p9"/>
          <p:cNvSpPr txBox="1">
            <a:spLocks noGrp="1"/>
          </p:cNvSpPr>
          <p:nvPr>
            <p:ph type="title"/>
          </p:nvPr>
        </p:nvSpPr>
        <p:spPr>
          <a:xfrm>
            <a:off x="3784050" y="1456257"/>
            <a:ext cx="4471500" cy="105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8" name="Google Shape;1438;p9"/>
          <p:cNvSpPr txBox="1">
            <a:spLocks noGrp="1"/>
          </p:cNvSpPr>
          <p:nvPr>
            <p:ph type="subTitle" idx="1"/>
          </p:nvPr>
        </p:nvSpPr>
        <p:spPr>
          <a:xfrm>
            <a:off x="3784050" y="2508607"/>
            <a:ext cx="4471500" cy="127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9"/>
        <p:cNvGrpSpPr/>
        <p:nvPr/>
      </p:nvGrpSpPr>
      <p:grpSpPr>
        <a:xfrm>
          <a:off x="0" y="0"/>
          <a:ext cx="0" cy="0"/>
          <a:chOff x="0" y="0"/>
          <a:chExt cx="0" cy="0"/>
        </a:xfrm>
      </p:grpSpPr>
      <p:sp>
        <p:nvSpPr>
          <p:cNvPr id="1440" name="Google Shape;1440;p10"/>
          <p:cNvSpPr txBox="1">
            <a:spLocks noGrp="1"/>
          </p:cNvSpPr>
          <p:nvPr>
            <p:ph type="title"/>
          </p:nvPr>
        </p:nvSpPr>
        <p:spPr>
          <a:xfrm rot="323">
            <a:off x="720000" y="1856400"/>
            <a:ext cx="3195000" cy="2017500"/>
          </a:xfrm>
          <a:prstGeom prst="rect">
            <a:avLst/>
          </a:prstGeom>
          <a:noFill/>
        </p:spPr>
        <p:txBody>
          <a:bodyPr spcFirstLastPara="1" wrap="square" lIns="91425" tIns="91425" rIns="91425" bIns="91425" anchor="ctr" anchorCtr="0">
            <a:noAutofit/>
          </a:bodyPr>
          <a:lstStyle>
            <a:lvl1pPr lvl="0" rtl="0">
              <a:lnSpc>
                <a:spcPct val="90000"/>
              </a:lnSpc>
              <a:spcBef>
                <a:spcPts val="0"/>
              </a:spcBef>
              <a:spcAft>
                <a:spcPts val="0"/>
              </a:spcAft>
              <a:buSzPts val="30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264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44"/>
        <p:cNvGrpSpPr/>
        <p:nvPr/>
      </p:nvGrpSpPr>
      <p:grpSpPr>
        <a:xfrm>
          <a:off x="0" y="0"/>
          <a:ext cx="0" cy="0"/>
          <a:chOff x="0" y="0"/>
          <a:chExt cx="0" cy="0"/>
        </a:xfrm>
      </p:grpSpPr>
      <p:sp>
        <p:nvSpPr>
          <p:cNvPr id="1545" name="Google Shape;1545;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46" name="Google Shape;1546;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harshitshankhdhar/imdb-dataset-of-top-1000-movies-and-tv-sh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grpSp>
        <p:nvGrpSpPr>
          <p:cNvPr id="1552" name="Google Shape;1552;p15"/>
          <p:cNvGrpSpPr/>
          <p:nvPr/>
        </p:nvGrpSpPr>
        <p:grpSpPr>
          <a:xfrm>
            <a:off x="785158" y="3057669"/>
            <a:ext cx="1142654" cy="1484609"/>
            <a:chOff x="1492475" y="2925250"/>
            <a:chExt cx="1001625" cy="1301375"/>
          </a:xfrm>
        </p:grpSpPr>
        <p:sp>
          <p:nvSpPr>
            <p:cNvPr id="1553" name="Google Shape;1553;p15"/>
            <p:cNvSpPr/>
            <p:nvPr/>
          </p:nvSpPr>
          <p:spPr>
            <a:xfrm>
              <a:off x="1492475" y="3091725"/>
              <a:ext cx="825075" cy="186525"/>
            </a:xfrm>
            <a:custGeom>
              <a:avLst/>
              <a:gdLst/>
              <a:ahLst/>
              <a:cxnLst/>
              <a:rect l="l" t="t" r="r" b="b"/>
              <a:pathLst>
                <a:path w="33003" h="7461" fill="none" extrusionOk="0">
                  <a:moveTo>
                    <a:pt x="1" y="2109"/>
                  </a:moveTo>
                  <a:cubicBezTo>
                    <a:pt x="1" y="2109"/>
                    <a:pt x="4636" y="7460"/>
                    <a:pt x="14920" y="7202"/>
                  </a:cubicBezTo>
                  <a:cubicBezTo>
                    <a:pt x="25821" y="6923"/>
                    <a:pt x="33003" y="0"/>
                    <a:pt x="33003" y="0"/>
                  </a:cubicBezTo>
                </a:path>
              </a:pathLst>
            </a:custGeom>
            <a:solidFill>
              <a:schemeClr val="accent2"/>
            </a:solidFill>
            <a:ln w="27850" cap="flat" cmpd="sng">
              <a:solidFill>
                <a:schemeClr val="dk1"/>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2118600" y="4131125"/>
              <a:ext cx="375500" cy="95500"/>
            </a:xfrm>
            <a:custGeom>
              <a:avLst/>
              <a:gdLst/>
              <a:ahLst/>
              <a:cxnLst/>
              <a:rect l="l" t="t" r="r" b="b"/>
              <a:pathLst>
                <a:path w="15020" h="3820" extrusionOk="0">
                  <a:moveTo>
                    <a:pt x="7520" y="0"/>
                  </a:moveTo>
                  <a:cubicBezTo>
                    <a:pt x="3362" y="0"/>
                    <a:pt x="0" y="856"/>
                    <a:pt x="0" y="1910"/>
                  </a:cubicBezTo>
                  <a:cubicBezTo>
                    <a:pt x="0" y="2964"/>
                    <a:pt x="3362" y="3820"/>
                    <a:pt x="7520" y="3820"/>
                  </a:cubicBezTo>
                  <a:cubicBezTo>
                    <a:pt x="11658" y="3820"/>
                    <a:pt x="15019" y="2964"/>
                    <a:pt x="15019" y="1910"/>
                  </a:cubicBezTo>
                  <a:cubicBezTo>
                    <a:pt x="15019" y="856"/>
                    <a:pt x="11658" y="0"/>
                    <a:pt x="7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2274250" y="3122050"/>
              <a:ext cx="64200" cy="1028500"/>
            </a:xfrm>
            <a:custGeom>
              <a:avLst/>
              <a:gdLst/>
              <a:ahLst/>
              <a:cxnLst/>
              <a:rect l="l" t="t" r="r" b="b"/>
              <a:pathLst>
                <a:path w="2568" h="41140" extrusionOk="0">
                  <a:moveTo>
                    <a:pt x="1" y="1"/>
                  </a:moveTo>
                  <a:lnTo>
                    <a:pt x="1" y="41139"/>
                  </a:lnTo>
                  <a:lnTo>
                    <a:pt x="2567" y="41139"/>
                  </a:lnTo>
                  <a:lnTo>
                    <a:pt x="2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2286200" y="3122550"/>
              <a:ext cx="20400" cy="1027000"/>
            </a:xfrm>
            <a:custGeom>
              <a:avLst/>
              <a:gdLst/>
              <a:ahLst/>
              <a:cxnLst/>
              <a:rect l="l" t="t" r="r" b="b"/>
              <a:pathLst>
                <a:path w="816" h="41080" extrusionOk="0">
                  <a:moveTo>
                    <a:pt x="0" y="1"/>
                  </a:moveTo>
                  <a:lnTo>
                    <a:pt x="0" y="41079"/>
                  </a:lnTo>
                  <a:lnTo>
                    <a:pt x="816" y="41079"/>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2264800" y="3073325"/>
              <a:ext cx="83100" cy="48750"/>
            </a:xfrm>
            <a:custGeom>
              <a:avLst/>
              <a:gdLst/>
              <a:ahLst/>
              <a:cxnLst/>
              <a:rect l="l" t="t" r="r" b="b"/>
              <a:pathLst>
                <a:path w="3324" h="1950" extrusionOk="0">
                  <a:moveTo>
                    <a:pt x="1" y="0"/>
                  </a:moveTo>
                  <a:lnTo>
                    <a:pt x="1" y="1950"/>
                  </a:lnTo>
                  <a:lnTo>
                    <a:pt x="3323" y="1950"/>
                  </a:lnTo>
                  <a:lnTo>
                    <a:pt x="33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2247900" y="3060900"/>
              <a:ext cx="114400" cy="12450"/>
            </a:xfrm>
            <a:custGeom>
              <a:avLst/>
              <a:gdLst/>
              <a:ahLst/>
              <a:cxnLst/>
              <a:rect l="l" t="t" r="r" b="b"/>
              <a:pathLst>
                <a:path w="4576" h="498" extrusionOk="0">
                  <a:moveTo>
                    <a:pt x="1" y="0"/>
                  </a:moveTo>
                  <a:lnTo>
                    <a:pt x="1" y="497"/>
                  </a:lnTo>
                  <a:lnTo>
                    <a:pt x="4576" y="497"/>
                  </a:lnTo>
                  <a:lnTo>
                    <a:pt x="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5"/>
            <p:cNvSpPr/>
            <p:nvPr/>
          </p:nvSpPr>
          <p:spPr>
            <a:xfrm>
              <a:off x="2230500" y="2925250"/>
              <a:ext cx="148225" cy="138150"/>
            </a:xfrm>
            <a:custGeom>
              <a:avLst/>
              <a:gdLst/>
              <a:ahLst/>
              <a:cxnLst/>
              <a:rect l="l" t="t" r="r" b="b"/>
              <a:pathLst>
                <a:path w="5929" h="5526" extrusionOk="0">
                  <a:moveTo>
                    <a:pt x="2972" y="1"/>
                  </a:moveTo>
                  <a:cubicBezTo>
                    <a:pt x="1648" y="1"/>
                    <a:pt x="473" y="975"/>
                    <a:pt x="239" y="2323"/>
                  </a:cubicBezTo>
                  <a:cubicBezTo>
                    <a:pt x="0" y="3835"/>
                    <a:pt x="1015" y="5247"/>
                    <a:pt x="2527" y="5486"/>
                  </a:cubicBezTo>
                  <a:cubicBezTo>
                    <a:pt x="2683" y="5513"/>
                    <a:pt x="2838" y="5525"/>
                    <a:pt x="2992" y="5525"/>
                  </a:cubicBezTo>
                  <a:cubicBezTo>
                    <a:pt x="4318" y="5525"/>
                    <a:pt x="5476" y="4556"/>
                    <a:pt x="5690" y="3218"/>
                  </a:cubicBezTo>
                  <a:cubicBezTo>
                    <a:pt x="5928" y="1706"/>
                    <a:pt x="4914" y="294"/>
                    <a:pt x="3402" y="35"/>
                  </a:cubicBezTo>
                  <a:cubicBezTo>
                    <a:pt x="3258" y="12"/>
                    <a:pt x="3114" y="1"/>
                    <a:pt x="2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5"/>
            <p:cNvSpPr/>
            <p:nvPr/>
          </p:nvSpPr>
          <p:spPr>
            <a:xfrm>
              <a:off x="2240450" y="2934700"/>
              <a:ext cx="51250" cy="50000"/>
            </a:xfrm>
            <a:custGeom>
              <a:avLst/>
              <a:gdLst/>
              <a:ahLst/>
              <a:cxnLst/>
              <a:rect l="l" t="t" r="r" b="b"/>
              <a:pathLst>
                <a:path w="2050" h="2000" extrusionOk="0">
                  <a:moveTo>
                    <a:pt x="1651" y="1"/>
                  </a:moveTo>
                  <a:cubicBezTo>
                    <a:pt x="1382" y="1"/>
                    <a:pt x="984" y="261"/>
                    <a:pt x="637" y="672"/>
                  </a:cubicBezTo>
                  <a:cubicBezTo>
                    <a:pt x="179" y="1209"/>
                    <a:pt x="0" y="1766"/>
                    <a:pt x="239" y="1945"/>
                  </a:cubicBezTo>
                  <a:cubicBezTo>
                    <a:pt x="284" y="1982"/>
                    <a:pt x="342" y="1999"/>
                    <a:pt x="409" y="1999"/>
                  </a:cubicBezTo>
                  <a:cubicBezTo>
                    <a:pt x="668" y="1999"/>
                    <a:pt x="1069" y="1739"/>
                    <a:pt x="1432" y="1328"/>
                  </a:cubicBezTo>
                  <a:cubicBezTo>
                    <a:pt x="1870" y="811"/>
                    <a:pt x="2049" y="234"/>
                    <a:pt x="1830" y="55"/>
                  </a:cubicBezTo>
                  <a:cubicBezTo>
                    <a:pt x="1781" y="18"/>
                    <a:pt x="1720" y="1"/>
                    <a:pt x="1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5"/>
            <p:cNvSpPr/>
            <p:nvPr/>
          </p:nvSpPr>
          <p:spPr>
            <a:xfrm>
              <a:off x="2274250" y="3073325"/>
              <a:ext cx="20425" cy="48750"/>
            </a:xfrm>
            <a:custGeom>
              <a:avLst/>
              <a:gdLst/>
              <a:ahLst/>
              <a:cxnLst/>
              <a:rect l="l" t="t" r="r" b="b"/>
              <a:pathLst>
                <a:path w="817" h="1950" extrusionOk="0">
                  <a:moveTo>
                    <a:pt x="1" y="0"/>
                  </a:moveTo>
                  <a:lnTo>
                    <a:pt x="1" y="1950"/>
                  </a:lnTo>
                  <a:lnTo>
                    <a:pt x="816" y="1950"/>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5"/>
          <p:cNvGrpSpPr/>
          <p:nvPr/>
        </p:nvGrpSpPr>
        <p:grpSpPr>
          <a:xfrm flipH="1">
            <a:off x="7216208" y="3057669"/>
            <a:ext cx="1142654" cy="1484609"/>
            <a:chOff x="1492475" y="2925250"/>
            <a:chExt cx="1001625" cy="1301375"/>
          </a:xfrm>
        </p:grpSpPr>
        <p:sp>
          <p:nvSpPr>
            <p:cNvPr id="1563" name="Google Shape;1563;p15"/>
            <p:cNvSpPr/>
            <p:nvPr/>
          </p:nvSpPr>
          <p:spPr>
            <a:xfrm>
              <a:off x="1492475" y="3091725"/>
              <a:ext cx="825075" cy="186525"/>
            </a:xfrm>
            <a:custGeom>
              <a:avLst/>
              <a:gdLst/>
              <a:ahLst/>
              <a:cxnLst/>
              <a:rect l="l" t="t" r="r" b="b"/>
              <a:pathLst>
                <a:path w="33003" h="7461" fill="none" extrusionOk="0">
                  <a:moveTo>
                    <a:pt x="1" y="2109"/>
                  </a:moveTo>
                  <a:cubicBezTo>
                    <a:pt x="1" y="2109"/>
                    <a:pt x="4636" y="7460"/>
                    <a:pt x="14920" y="7202"/>
                  </a:cubicBezTo>
                  <a:cubicBezTo>
                    <a:pt x="25821" y="6923"/>
                    <a:pt x="33003" y="0"/>
                    <a:pt x="33003" y="0"/>
                  </a:cubicBezTo>
                </a:path>
              </a:pathLst>
            </a:custGeom>
            <a:solidFill>
              <a:schemeClr val="dk1"/>
            </a:solidFill>
            <a:ln w="2785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5"/>
            <p:cNvSpPr/>
            <p:nvPr/>
          </p:nvSpPr>
          <p:spPr>
            <a:xfrm>
              <a:off x="2118600" y="4131125"/>
              <a:ext cx="375500" cy="95500"/>
            </a:xfrm>
            <a:custGeom>
              <a:avLst/>
              <a:gdLst/>
              <a:ahLst/>
              <a:cxnLst/>
              <a:rect l="l" t="t" r="r" b="b"/>
              <a:pathLst>
                <a:path w="15020" h="3820" extrusionOk="0">
                  <a:moveTo>
                    <a:pt x="7520" y="0"/>
                  </a:moveTo>
                  <a:cubicBezTo>
                    <a:pt x="3362" y="0"/>
                    <a:pt x="0" y="856"/>
                    <a:pt x="0" y="1910"/>
                  </a:cubicBezTo>
                  <a:cubicBezTo>
                    <a:pt x="0" y="2964"/>
                    <a:pt x="3362" y="3820"/>
                    <a:pt x="7520" y="3820"/>
                  </a:cubicBezTo>
                  <a:cubicBezTo>
                    <a:pt x="11658" y="3820"/>
                    <a:pt x="15019" y="2964"/>
                    <a:pt x="15019" y="1910"/>
                  </a:cubicBezTo>
                  <a:cubicBezTo>
                    <a:pt x="15019" y="856"/>
                    <a:pt x="11658" y="0"/>
                    <a:pt x="7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5"/>
            <p:cNvSpPr/>
            <p:nvPr/>
          </p:nvSpPr>
          <p:spPr>
            <a:xfrm>
              <a:off x="2274250" y="3122050"/>
              <a:ext cx="64200" cy="1028500"/>
            </a:xfrm>
            <a:custGeom>
              <a:avLst/>
              <a:gdLst/>
              <a:ahLst/>
              <a:cxnLst/>
              <a:rect l="l" t="t" r="r" b="b"/>
              <a:pathLst>
                <a:path w="2568" h="41140" extrusionOk="0">
                  <a:moveTo>
                    <a:pt x="1" y="1"/>
                  </a:moveTo>
                  <a:lnTo>
                    <a:pt x="1" y="41139"/>
                  </a:lnTo>
                  <a:lnTo>
                    <a:pt x="2567" y="41139"/>
                  </a:lnTo>
                  <a:lnTo>
                    <a:pt x="2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5"/>
            <p:cNvSpPr/>
            <p:nvPr/>
          </p:nvSpPr>
          <p:spPr>
            <a:xfrm>
              <a:off x="2286200" y="3122550"/>
              <a:ext cx="20400" cy="1027000"/>
            </a:xfrm>
            <a:custGeom>
              <a:avLst/>
              <a:gdLst/>
              <a:ahLst/>
              <a:cxnLst/>
              <a:rect l="l" t="t" r="r" b="b"/>
              <a:pathLst>
                <a:path w="816" h="41080" extrusionOk="0">
                  <a:moveTo>
                    <a:pt x="0" y="1"/>
                  </a:moveTo>
                  <a:lnTo>
                    <a:pt x="0" y="41079"/>
                  </a:lnTo>
                  <a:lnTo>
                    <a:pt x="816" y="41079"/>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5"/>
            <p:cNvSpPr/>
            <p:nvPr/>
          </p:nvSpPr>
          <p:spPr>
            <a:xfrm>
              <a:off x="2264800" y="3073325"/>
              <a:ext cx="83100" cy="48750"/>
            </a:xfrm>
            <a:custGeom>
              <a:avLst/>
              <a:gdLst/>
              <a:ahLst/>
              <a:cxnLst/>
              <a:rect l="l" t="t" r="r" b="b"/>
              <a:pathLst>
                <a:path w="3324" h="1950" extrusionOk="0">
                  <a:moveTo>
                    <a:pt x="1" y="0"/>
                  </a:moveTo>
                  <a:lnTo>
                    <a:pt x="1" y="1950"/>
                  </a:lnTo>
                  <a:lnTo>
                    <a:pt x="3323" y="1950"/>
                  </a:lnTo>
                  <a:lnTo>
                    <a:pt x="33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5"/>
            <p:cNvSpPr/>
            <p:nvPr/>
          </p:nvSpPr>
          <p:spPr>
            <a:xfrm>
              <a:off x="2247900" y="3060900"/>
              <a:ext cx="114400" cy="12450"/>
            </a:xfrm>
            <a:custGeom>
              <a:avLst/>
              <a:gdLst/>
              <a:ahLst/>
              <a:cxnLst/>
              <a:rect l="l" t="t" r="r" b="b"/>
              <a:pathLst>
                <a:path w="4576" h="498" extrusionOk="0">
                  <a:moveTo>
                    <a:pt x="1" y="0"/>
                  </a:moveTo>
                  <a:lnTo>
                    <a:pt x="1" y="497"/>
                  </a:lnTo>
                  <a:lnTo>
                    <a:pt x="4576" y="497"/>
                  </a:lnTo>
                  <a:lnTo>
                    <a:pt x="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5"/>
            <p:cNvSpPr/>
            <p:nvPr/>
          </p:nvSpPr>
          <p:spPr>
            <a:xfrm>
              <a:off x="2230500" y="2925250"/>
              <a:ext cx="148225" cy="138150"/>
            </a:xfrm>
            <a:custGeom>
              <a:avLst/>
              <a:gdLst/>
              <a:ahLst/>
              <a:cxnLst/>
              <a:rect l="l" t="t" r="r" b="b"/>
              <a:pathLst>
                <a:path w="5929" h="5526" extrusionOk="0">
                  <a:moveTo>
                    <a:pt x="2972" y="1"/>
                  </a:moveTo>
                  <a:cubicBezTo>
                    <a:pt x="1648" y="1"/>
                    <a:pt x="473" y="975"/>
                    <a:pt x="239" y="2323"/>
                  </a:cubicBezTo>
                  <a:cubicBezTo>
                    <a:pt x="0" y="3835"/>
                    <a:pt x="1015" y="5247"/>
                    <a:pt x="2527" y="5486"/>
                  </a:cubicBezTo>
                  <a:cubicBezTo>
                    <a:pt x="2683" y="5513"/>
                    <a:pt x="2838" y="5525"/>
                    <a:pt x="2992" y="5525"/>
                  </a:cubicBezTo>
                  <a:cubicBezTo>
                    <a:pt x="4318" y="5525"/>
                    <a:pt x="5476" y="4556"/>
                    <a:pt x="5690" y="3218"/>
                  </a:cubicBezTo>
                  <a:cubicBezTo>
                    <a:pt x="5928" y="1706"/>
                    <a:pt x="4914" y="294"/>
                    <a:pt x="3402" y="35"/>
                  </a:cubicBezTo>
                  <a:cubicBezTo>
                    <a:pt x="3258" y="12"/>
                    <a:pt x="3114" y="1"/>
                    <a:pt x="2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5"/>
            <p:cNvSpPr/>
            <p:nvPr/>
          </p:nvSpPr>
          <p:spPr>
            <a:xfrm>
              <a:off x="2240450" y="2934700"/>
              <a:ext cx="51250" cy="50000"/>
            </a:xfrm>
            <a:custGeom>
              <a:avLst/>
              <a:gdLst/>
              <a:ahLst/>
              <a:cxnLst/>
              <a:rect l="l" t="t" r="r" b="b"/>
              <a:pathLst>
                <a:path w="2050" h="2000" extrusionOk="0">
                  <a:moveTo>
                    <a:pt x="1651" y="1"/>
                  </a:moveTo>
                  <a:cubicBezTo>
                    <a:pt x="1382" y="1"/>
                    <a:pt x="984" y="261"/>
                    <a:pt x="637" y="672"/>
                  </a:cubicBezTo>
                  <a:cubicBezTo>
                    <a:pt x="179" y="1209"/>
                    <a:pt x="0" y="1766"/>
                    <a:pt x="239" y="1945"/>
                  </a:cubicBezTo>
                  <a:cubicBezTo>
                    <a:pt x="284" y="1982"/>
                    <a:pt x="342" y="1999"/>
                    <a:pt x="409" y="1999"/>
                  </a:cubicBezTo>
                  <a:cubicBezTo>
                    <a:pt x="668" y="1999"/>
                    <a:pt x="1069" y="1739"/>
                    <a:pt x="1432" y="1328"/>
                  </a:cubicBezTo>
                  <a:cubicBezTo>
                    <a:pt x="1870" y="811"/>
                    <a:pt x="2049" y="234"/>
                    <a:pt x="1830" y="55"/>
                  </a:cubicBezTo>
                  <a:cubicBezTo>
                    <a:pt x="1781" y="18"/>
                    <a:pt x="1720" y="1"/>
                    <a:pt x="1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5"/>
            <p:cNvSpPr/>
            <p:nvPr/>
          </p:nvSpPr>
          <p:spPr>
            <a:xfrm>
              <a:off x="2274250" y="3073325"/>
              <a:ext cx="20425" cy="48750"/>
            </a:xfrm>
            <a:custGeom>
              <a:avLst/>
              <a:gdLst/>
              <a:ahLst/>
              <a:cxnLst/>
              <a:rect l="l" t="t" r="r" b="b"/>
              <a:pathLst>
                <a:path w="817" h="1950" extrusionOk="0">
                  <a:moveTo>
                    <a:pt x="1" y="0"/>
                  </a:moveTo>
                  <a:lnTo>
                    <a:pt x="1" y="1950"/>
                  </a:lnTo>
                  <a:lnTo>
                    <a:pt x="816" y="1950"/>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15"/>
          <p:cNvSpPr txBox="1">
            <a:spLocks noGrp="1"/>
          </p:cNvSpPr>
          <p:nvPr>
            <p:ph type="subTitle" idx="1"/>
          </p:nvPr>
        </p:nvSpPr>
        <p:spPr>
          <a:xfrm>
            <a:off x="2333142" y="1882755"/>
            <a:ext cx="4863226" cy="1433594"/>
          </a:xfrm>
          <a:prstGeom prst="rect">
            <a:avLst/>
          </a:prstGeom>
        </p:spPr>
        <p:txBody>
          <a:bodyPr spcFirstLastPara="1" wrap="square" lIns="91425" tIns="91425" rIns="91425" bIns="91425" anchor="ctr" anchorCtr="0">
            <a:noAutofit/>
          </a:bodyPr>
          <a:lstStyle/>
          <a:p>
            <a:pPr marL="0" indent="0" algn="l"/>
            <a:r>
              <a:rPr lang="en-US" sz="1800">
                <a:latin typeface="Arial" panose="020B0604020202020204" pitchFamily="34" charset="0"/>
                <a:cs typeface="Arial" panose="020B0604020202020204" pitchFamily="34" charset="0"/>
              </a:rPr>
              <a:t>Nhóm </a:t>
            </a:r>
            <a:r>
              <a:rPr lang="en-US" sz="1800" smtClean="0">
                <a:latin typeface="Arial" panose="020B0604020202020204" pitchFamily="34" charset="0"/>
                <a:cs typeface="Arial" panose="020B0604020202020204" pitchFamily="34" charset="0"/>
              </a:rPr>
              <a:t>3 – Lớp DT2206L</a:t>
            </a:r>
          </a:p>
          <a:p>
            <a:pPr marL="0" indent="0" algn="l"/>
            <a:r>
              <a:rPr lang="en-US" sz="1800" smtClean="0">
                <a:latin typeface="Arial" panose="020B0604020202020204" pitchFamily="34" charset="0"/>
                <a:cs typeface="Arial" panose="020B0604020202020204" pitchFamily="34" charset="0"/>
              </a:rPr>
              <a:t>Giáo viên: Hồ </a:t>
            </a:r>
            <a:r>
              <a:rPr lang="en-US" sz="1800" smtClean="0">
                <a:latin typeface="Arial" panose="020B0604020202020204" pitchFamily="34" charset="0"/>
                <a:cs typeface="Arial" panose="020B0604020202020204" pitchFamily="34" charset="0"/>
              </a:rPr>
              <a:t>Nhựt Minh</a:t>
            </a:r>
            <a:endParaRPr lang="en-US" sz="1800" smtClean="0">
              <a:latin typeface="Arial" panose="020B0604020202020204" pitchFamily="34" charset="0"/>
              <a:cs typeface="Arial" panose="020B0604020202020204" pitchFamily="34" charset="0"/>
            </a:endParaRPr>
          </a:p>
          <a:p>
            <a:pPr marL="0" indent="0" algn="l"/>
            <a:r>
              <a:rPr lang="en-US" sz="1800" smtClean="0">
                <a:latin typeface="Arial" panose="020B0604020202020204" pitchFamily="34" charset="0"/>
                <a:cs typeface="Arial" panose="020B0604020202020204" pitchFamily="34" charset="0"/>
              </a:rPr>
              <a:t>Thành viên:</a:t>
            </a:r>
            <a:endParaRPr 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800" smtClean="0">
                <a:latin typeface="Arial" panose="020B0604020202020204" pitchFamily="34" charset="0"/>
                <a:cs typeface="Arial" panose="020B0604020202020204" pitchFamily="34" charset="0"/>
              </a:rPr>
              <a:t>	     Lê </a:t>
            </a:r>
            <a:r>
              <a:rPr lang="en" sz="1800" dirty="0" smtClean="0">
                <a:latin typeface="Arial" panose="020B0604020202020204" pitchFamily="34" charset="0"/>
                <a:cs typeface="Arial" panose="020B0604020202020204" pitchFamily="34" charset="0"/>
              </a:rPr>
              <a:t>Văn Khiêm</a:t>
            </a:r>
          </a:p>
          <a:p>
            <a:pPr marL="0" lvl="0" indent="0" algn="l" rtl="0">
              <a:spcBef>
                <a:spcPts val="0"/>
              </a:spcBef>
              <a:spcAft>
                <a:spcPts val="0"/>
              </a:spcAft>
              <a:buNone/>
            </a:pPr>
            <a:r>
              <a:rPr lang="en" sz="1800" smtClean="0">
                <a:latin typeface="Arial" panose="020B0604020202020204" pitchFamily="34" charset="0"/>
                <a:cs typeface="Arial" panose="020B0604020202020204" pitchFamily="34" charset="0"/>
              </a:rPr>
              <a:t>	     Đặng Thành Trung</a:t>
            </a:r>
          </a:p>
        </p:txBody>
      </p:sp>
      <p:grpSp>
        <p:nvGrpSpPr>
          <p:cNvPr id="1574" name="Google Shape;1574;p15"/>
          <p:cNvGrpSpPr/>
          <p:nvPr/>
        </p:nvGrpSpPr>
        <p:grpSpPr>
          <a:xfrm>
            <a:off x="6572551" y="729827"/>
            <a:ext cx="2571609" cy="2377374"/>
            <a:chOff x="4900143" y="1264971"/>
            <a:chExt cx="3886954" cy="3593371"/>
          </a:xfrm>
        </p:grpSpPr>
        <p:sp>
          <p:nvSpPr>
            <p:cNvPr id="1575" name="Google Shape;1575;p15"/>
            <p:cNvSpPr/>
            <p:nvPr/>
          </p:nvSpPr>
          <p:spPr>
            <a:xfrm>
              <a:off x="7783400" y="4406417"/>
              <a:ext cx="968450" cy="451925"/>
            </a:xfrm>
            <a:custGeom>
              <a:avLst/>
              <a:gdLst/>
              <a:ahLst/>
              <a:cxnLst/>
              <a:rect l="l" t="t" r="r" b="b"/>
              <a:pathLst>
                <a:path w="38738" h="18077" extrusionOk="0">
                  <a:moveTo>
                    <a:pt x="0" y="7173"/>
                  </a:moveTo>
                  <a:lnTo>
                    <a:pt x="25825" y="18077"/>
                  </a:lnTo>
                  <a:lnTo>
                    <a:pt x="38738" y="0"/>
                  </a:lnTo>
                  <a:lnTo>
                    <a:pt x="11478" y="0"/>
                  </a:lnTo>
                  <a:close/>
                </a:path>
              </a:pathLst>
            </a:custGeom>
            <a:solidFill>
              <a:schemeClr val="lt1"/>
            </a:solidFill>
            <a:ln>
              <a:noFill/>
            </a:ln>
          </p:spPr>
        </p:sp>
        <p:grpSp>
          <p:nvGrpSpPr>
            <p:cNvPr id="1576" name="Google Shape;1576;p15"/>
            <p:cNvGrpSpPr/>
            <p:nvPr/>
          </p:nvGrpSpPr>
          <p:grpSpPr>
            <a:xfrm>
              <a:off x="4900143" y="1264971"/>
              <a:ext cx="3886954" cy="3365829"/>
              <a:chOff x="4747743" y="1798371"/>
              <a:chExt cx="3886954" cy="3365829"/>
            </a:xfrm>
          </p:grpSpPr>
          <p:grpSp>
            <p:nvGrpSpPr>
              <p:cNvPr id="1577" name="Google Shape;1577;p15"/>
              <p:cNvGrpSpPr/>
              <p:nvPr/>
            </p:nvGrpSpPr>
            <p:grpSpPr>
              <a:xfrm rot="1951884">
                <a:off x="5532716" y="1853223"/>
                <a:ext cx="1154042" cy="3256126"/>
                <a:chOff x="3192450" y="1172125"/>
                <a:chExt cx="1154175" cy="3256500"/>
              </a:xfrm>
            </p:grpSpPr>
            <p:sp>
              <p:nvSpPr>
                <p:cNvPr id="1578" name="Google Shape;1578;p15"/>
                <p:cNvSpPr/>
                <p:nvPr/>
              </p:nvSpPr>
              <p:spPr>
                <a:xfrm>
                  <a:off x="3192450" y="1991700"/>
                  <a:ext cx="1154175" cy="2053325"/>
                </a:xfrm>
                <a:custGeom>
                  <a:avLst/>
                  <a:gdLst/>
                  <a:ahLst/>
                  <a:cxnLst/>
                  <a:rect l="l" t="t" r="r" b="b"/>
                  <a:pathLst>
                    <a:path w="46167" h="82133" extrusionOk="0">
                      <a:moveTo>
                        <a:pt x="44753" y="0"/>
                      </a:moveTo>
                      <a:cubicBezTo>
                        <a:pt x="44210" y="0"/>
                        <a:pt x="43651" y="201"/>
                        <a:pt x="43252" y="587"/>
                      </a:cubicBezTo>
                      <a:lnTo>
                        <a:pt x="43252" y="587"/>
                      </a:lnTo>
                      <a:cubicBezTo>
                        <a:pt x="43315" y="498"/>
                        <a:pt x="43226" y="268"/>
                        <a:pt x="43165" y="207"/>
                      </a:cubicBezTo>
                      <a:cubicBezTo>
                        <a:pt x="43110" y="152"/>
                        <a:pt x="43034" y="128"/>
                        <a:pt x="42961" y="128"/>
                      </a:cubicBezTo>
                      <a:cubicBezTo>
                        <a:pt x="42901" y="128"/>
                        <a:pt x="42843" y="144"/>
                        <a:pt x="42798" y="174"/>
                      </a:cubicBezTo>
                      <a:cubicBezTo>
                        <a:pt x="42664" y="207"/>
                        <a:pt x="42531" y="274"/>
                        <a:pt x="42464" y="374"/>
                      </a:cubicBezTo>
                      <a:cubicBezTo>
                        <a:pt x="41697" y="1008"/>
                        <a:pt x="41030" y="1708"/>
                        <a:pt x="40363" y="2409"/>
                      </a:cubicBezTo>
                      <a:cubicBezTo>
                        <a:pt x="40296" y="2242"/>
                        <a:pt x="40329" y="2009"/>
                        <a:pt x="40396" y="1775"/>
                      </a:cubicBezTo>
                      <a:cubicBezTo>
                        <a:pt x="40496" y="1575"/>
                        <a:pt x="40563" y="1408"/>
                        <a:pt x="40663" y="1208"/>
                      </a:cubicBezTo>
                      <a:cubicBezTo>
                        <a:pt x="40730" y="1008"/>
                        <a:pt x="40796" y="774"/>
                        <a:pt x="40696" y="574"/>
                      </a:cubicBezTo>
                      <a:cubicBezTo>
                        <a:pt x="40645" y="421"/>
                        <a:pt x="40496" y="307"/>
                        <a:pt x="40339" y="307"/>
                      </a:cubicBezTo>
                      <a:cubicBezTo>
                        <a:pt x="40291" y="307"/>
                        <a:pt x="40243" y="317"/>
                        <a:pt x="40196" y="341"/>
                      </a:cubicBezTo>
                      <a:cubicBezTo>
                        <a:pt x="40029" y="1375"/>
                        <a:pt x="39395" y="2175"/>
                        <a:pt x="38862" y="3043"/>
                      </a:cubicBezTo>
                      <a:cubicBezTo>
                        <a:pt x="38828" y="3076"/>
                        <a:pt x="38828" y="3109"/>
                        <a:pt x="38795" y="3176"/>
                      </a:cubicBezTo>
                      <a:cubicBezTo>
                        <a:pt x="38461" y="3710"/>
                        <a:pt x="38161" y="4244"/>
                        <a:pt x="37994" y="4877"/>
                      </a:cubicBezTo>
                      <a:cubicBezTo>
                        <a:pt x="37828" y="5411"/>
                        <a:pt x="38028" y="6045"/>
                        <a:pt x="37828" y="6445"/>
                      </a:cubicBezTo>
                      <a:cubicBezTo>
                        <a:pt x="37494" y="7079"/>
                        <a:pt x="36994" y="7679"/>
                        <a:pt x="36560" y="8246"/>
                      </a:cubicBezTo>
                      <a:cubicBezTo>
                        <a:pt x="36193" y="8847"/>
                        <a:pt x="35793" y="9447"/>
                        <a:pt x="35359" y="10048"/>
                      </a:cubicBezTo>
                      <a:cubicBezTo>
                        <a:pt x="33691" y="12416"/>
                        <a:pt x="32057" y="14851"/>
                        <a:pt x="30456" y="17220"/>
                      </a:cubicBezTo>
                      <a:cubicBezTo>
                        <a:pt x="29121" y="19088"/>
                        <a:pt x="27954" y="20855"/>
                        <a:pt x="26586" y="22723"/>
                      </a:cubicBezTo>
                      <a:cubicBezTo>
                        <a:pt x="26219" y="23190"/>
                        <a:pt x="25852" y="23624"/>
                        <a:pt x="25385" y="23958"/>
                      </a:cubicBezTo>
                      <a:cubicBezTo>
                        <a:pt x="25285" y="24058"/>
                        <a:pt x="25018" y="24124"/>
                        <a:pt x="24718" y="24225"/>
                      </a:cubicBezTo>
                      <a:lnTo>
                        <a:pt x="24718" y="21756"/>
                      </a:lnTo>
                      <a:cubicBezTo>
                        <a:pt x="24918" y="21589"/>
                        <a:pt x="25018" y="21423"/>
                        <a:pt x="25152" y="21222"/>
                      </a:cubicBezTo>
                      <a:cubicBezTo>
                        <a:pt x="25686" y="20355"/>
                        <a:pt x="25852" y="19288"/>
                        <a:pt x="25986" y="18287"/>
                      </a:cubicBezTo>
                      <a:cubicBezTo>
                        <a:pt x="26119" y="17586"/>
                        <a:pt x="26186" y="16853"/>
                        <a:pt x="26153" y="16119"/>
                      </a:cubicBezTo>
                      <a:cubicBezTo>
                        <a:pt x="26119" y="15385"/>
                        <a:pt x="25919" y="14684"/>
                        <a:pt x="25452" y="14084"/>
                      </a:cubicBezTo>
                      <a:cubicBezTo>
                        <a:pt x="25018" y="13517"/>
                        <a:pt x="23717" y="12950"/>
                        <a:pt x="23017" y="12950"/>
                      </a:cubicBezTo>
                      <a:cubicBezTo>
                        <a:pt x="22283" y="12950"/>
                        <a:pt x="20982" y="13550"/>
                        <a:pt x="20515" y="14084"/>
                      </a:cubicBezTo>
                      <a:cubicBezTo>
                        <a:pt x="20082" y="14684"/>
                        <a:pt x="19848" y="15418"/>
                        <a:pt x="19815" y="16119"/>
                      </a:cubicBezTo>
                      <a:cubicBezTo>
                        <a:pt x="19781" y="16853"/>
                        <a:pt x="19915" y="17586"/>
                        <a:pt x="19981" y="18287"/>
                      </a:cubicBezTo>
                      <a:cubicBezTo>
                        <a:pt x="20148" y="19288"/>
                        <a:pt x="20282" y="20355"/>
                        <a:pt x="20815" y="21222"/>
                      </a:cubicBezTo>
                      <a:cubicBezTo>
                        <a:pt x="20949" y="21423"/>
                        <a:pt x="21082" y="21589"/>
                        <a:pt x="21249" y="21756"/>
                      </a:cubicBezTo>
                      <a:lnTo>
                        <a:pt x="21249" y="24225"/>
                      </a:lnTo>
                      <a:cubicBezTo>
                        <a:pt x="20949" y="24124"/>
                        <a:pt x="20682" y="24058"/>
                        <a:pt x="20582" y="23958"/>
                      </a:cubicBezTo>
                      <a:cubicBezTo>
                        <a:pt x="20115" y="23624"/>
                        <a:pt x="19748" y="23190"/>
                        <a:pt x="19414" y="22723"/>
                      </a:cubicBezTo>
                      <a:cubicBezTo>
                        <a:pt x="17980" y="20889"/>
                        <a:pt x="16846" y="19121"/>
                        <a:pt x="15512" y="17220"/>
                      </a:cubicBezTo>
                      <a:cubicBezTo>
                        <a:pt x="13844" y="14851"/>
                        <a:pt x="12209" y="12416"/>
                        <a:pt x="10608" y="10048"/>
                      </a:cubicBezTo>
                      <a:cubicBezTo>
                        <a:pt x="10208" y="9447"/>
                        <a:pt x="9808" y="8847"/>
                        <a:pt x="9374" y="8246"/>
                      </a:cubicBezTo>
                      <a:cubicBezTo>
                        <a:pt x="9007" y="7679"/>
                        <a:pt x="8473" y="7079"/>
                        <a:pt x="8173" y="6445"/>
                      </a:cubicBezTo>
                      <a:cubicBezTo>
                        <a:pt x="7973" y="6012"/>
                        <a:pt x="8140" y="5378"/>
                        <a:pt x="8006" y="4877"/>
                      </a:cubicBezTo>
                      <a:cubicBezTo>
                        <a:pt x="7839" y="4277"/>
                        <a:pt x="7539" y="3710"/>
                        <a:pt x="7206" y="3176"/>
                      </a:cubicBezTo>
                      <a:cubicBezTo>
                        <a:pt x="7172" y="3109"/>
                        <a:pt x="7172" y="3076"/>
                        <a:pt x="7139" y="3043"/>
                      </a:cubicBezTo>
                      <a:cubicBezTo>
                        <a:pt x="6639" y="2175"/>
                        <a:pt x="6005" y="1342"/>
                        <a:pt x="5805" y="341"/>
                      </a:cubicBezTo>
                      <a:cubicBezTo>
                        <a:pt x="5766" y="317"/>
                        <a:pt x="5721" y="307"/>
                        <a:pt x="5675" y="307"/>
                      </a:cubicBezTo>
                      <a:cubicBezTo>
                        <a:pt x="5524" y="307"/>
                        <a:pt x="5355" y="421"/>
                        <a:pt x="5304" y="574"/>
                      </a:cubicBezTo>
                      <a:cubicBezTo>
                        <a:pt x="5171" y="774"/>
                        <a:pt x="5238" y="1008"/>
                        <a:pt x="5304" y="1208"/>
                      </a:cubicBezTo>
                      <a:cubicBezTo>
                        <a:pt x="5371" y="1408"/>
                        <a:pt x="5471" y="1575"/>
                        <a:pt x="5538" y="1775"/>
                      </a:cubicBezTo>
                      <a:cubicBezTo>
                        <a:pt x="5638" y="2009"/>
                        <a:pt x="5738" y="2242"/>
                        <a:pt x="5605" y="2409"/>
                      </a:cubicBezTo>
                      <a:cubicBezTo>
                        <a:pt x="4937" y="1708"/>
                        <a:pt x="4270" y="1008"/>
                        <a:pt x="3503" y="374"/>
                      </a:cubicBezTo>
                      <a:cubicBezTo>
                        <a:pt x="3436" y="274"/>
                        <a:pt x="3303" y="207"/>
                        <a:pt x="3169" y="174"/>
                      </a:cubicBezTo>
                      <a:cubicBezTo>
                        <a:pt x="3109" y="144"/>
                        <a:pt x="3043" y="128"/>
                        <a:pt x="2981" y="128"/>
                      </a:cubicBezTo>
                      <a:cubicBezTo>
                        <a:pt x="2906" y="128"/>
                        <a:pt x="2839" y="152"/>
                        <a:pt x="2803" y="207"/>
                      </a:cubicBezTo>
                      <a:cubicBezTo>
                        <a:pt x="2669" y="274"/>
                        <a:pt x="2636" y="541"/>
                        <a:pt x="2702" y="608"/>
                      </a:cubicBezTo>
                      <a:cubicBezTo>
                        <a:pt x="2290" y="250"/>
                        <a:pt x="1719" y="6"/>
                        <a:pt x="1157" y="6"/>
                      </a:cubicBezTo>
                      <a:cubicBezTo>
                        <a:pt x="1038" y="6"/>
                        <a:pt x="918" y="17"/>
                        <a:pt x="801" y="41"/>
                      </a:cubicBezTo>
                      <a:cubicBezTo>
                        <a:pt x="534" y="274"/>
                        <a:pt x="501" y="875"/>
                        <a:pt x="801" y="1108"/>
                      </a:cubicBezTo>
                      <a:cubicBezTo>
                        <a:pt x="634" y="1008"/>
                        <a:pt x="468" y="908"/>
                        <a:pt x="267" y="908"/>
                      </a:cubicBezTo>
                      <a:cubicBezTo>
                        <a:pt x="34" y="908"/>
                        <a:pt x="1" y="1175"/>
                        <a:pt x="34" y="1375"/>
                      </a:cubicBezTo>
                      <a:cubicBezTo>
                        <a:pt x="1001" y="2009"/>
                        <a:pt x="2102" y="2576"/>
                        <a:pt x="2836" y="3410"/>
                      </a:cubicBezTo>
                      <a:cubicBezTo>
                        <a:pt x="3837" y="4510"/>
                        <a:pt x="5304" y="5545"/>
                        <a:pt x="5871" y="6912"/>
                      </a:cubicBezTo>
                      <a:cubicBezTo>
                        <a:pt x="7306" y="10381"/>
                        <a:pt x="9374" y="13617"/>
                        <a:pt x="11942" y="16386"/>
                      </a:cubicBezTo>
                      <a:cubicBezTo>
                        <a:pt x="13477" y="18087"/>
                        <a:pt x="14311" y="20255"/>
                        <a:pt x="15011" y="22523"/>
                      </a:cubicBezTo>
                      <a:cubicBezTo>
                        <a:pt x="15645" y="24458"/>
                        <a:pt x="16145" y="26560"/>
                        <a:pt x="16979" y="28428"/>
                      </a:cubicBezTo>
                      <a:cubicBezTo>
                        <a:pt x="17847" y="30429"/>
                        <a:pt x="17613" y="32697"/>
                        <a:pt x="18047" y="34765"/>
                      </a:cubicBezTo>
                      <a:cubicBezTo>
                        <a:pt x="18314" y="35933"/>
                        <a:pt x="18681" y="36934"/>
                        <a:pt x="18681" y="38135"/>
                      </a:cubicBezTo>
                      <a:cubicBezTo>
                        <a:pt x="18647" y="39369"/>
                        <a:pt x="18480" y="40570"/>
                        <a:pt x="18280" y="41737"/>
                      </a:cubicBezTo>
                      <a:cubicBezTo>
                        <a:pt x="17813" y="44105"/>
                        <a:pt x="17213" y="46541"/>
                        <a:pt x="16979" y="48942"/>
                      </a:cubicBezTo>
                      <a:cubicBezTo>
                        <a:pt x="16679" y="51344"/>
                        <a:pt x="16712" y="53846"/>
                        <a:pt x="17513" y="56214"/>
                      </a:cubicBezTo>
                      <a:cubicBezTo>
                        <a:pt x="20315" y="64487"/>
                        <a:pt x="18981" y="73560"/>
                        <a:pt x="20715" y="82133"/>
                      </a:cubicBezTo>
                      <a:lnTo>
                        <a:pt x="25452" y="82133"/>
                      </a:lnTo>
                      <a:cubicBezTo>
                        <a:pt x="27187" y="73560"/>
                        <a:pt x="25852" y="64487"/>
                        <a:pt x="28654" y="56214"/>
                      </a:cubicBezTo>
                      <a:cubicBezTo>
                        <a:pt x="29388" y="53879"/>
                        <a:pt x="29488" y="51377"/>
                        <a:pt x="29188" y="48942"/>
                      </a:cubicBezTo>
                      <a:cubicBezTo>
                        <a:pt x="28888" y="46541"/>
                        <a:pt x="28354" y="44139"/>
                        <a:pt x="27887" y="41737"/>
                      </a:cubicBezTo>
                      <a:cubicBezTo>
                        <a:pt x="27654" y="40570"/>
                        <a:pt x="27487" y="39335"/>
                        <a:pt x="27487" y="38135"/>
                      </a:cubicBezTo>
                      <a:cubicBezTo>
                        <a:pt x="27487" y="36934"/>
                        <a:pt x="27854" y="35933"/>
                        <a:pt x="28121" y="34765"/>
                      </a:cubicBezTo>
                      <a:cubicBezTo>
                        <a:pt x="28554" y="32697"/>
                        <a:pt x="28321" y="30429"/>
                        <a:pt x="29188" y="28428"/>
                      </a:cubicBezTo>
                      <a:cubicBezTo>
                        <a:pt x="30956" y="24425"/>
                        <a:pt x="31290" y="19588"/>
                        <a:pt x="34258" y="16386"/>
                      </a:cubicBezTo>
                      <a:cubicBezTo>
                        <a:pt x="36827" y="13617"/>
                        <a:pt x="38862" y="10415"/>
                        <a:pt x="40296" y="6912"/>
                      </a:cubicBezTo>
                      <a:cubicBezTo>
                        <a:pt x="40863" y="5545"/>
                        <a:pt x="42331" y="4510"/>
                        <a:pt x="43331" y="3410"/>
                      </a:cubicBezTo>
                      <a:cubicBezTo>
                        <a:pt x="44132" y="2576"/>
                        <a:pt x="45199" y="2009"/>
                        <a:pt x="46133" y="1375"/>
                      </a:cubicBezTo>
                      <a:cubicBezTo>
                        <a:pt x="46167" y="1208"/>
                        <a:pt x="46133" y="941"/>
                        <a:pt x="45700" y="908"/>
                      </a:cubicBezTo>
                      <a:cubicBezTo>
                        <a:pt x="45500" y="908"/>
                        <a:pt x="45333" y="1008"/>
                        <a:pt x="45166" y="1108"/>
                      </a:cubicBezTo>
                      <a:cubicBezTo>
                        <a:pt x="45400" y="875"/>
                        <a:pt x="45400" y="341"/>
                        <a:pt x="45166" y="41"/>
                      </a:cubicBezTo>
                      <a:cubicBezTo>
                        <a:pt x="45031" y="14"/>
                        <a:pt x="44892" y="0"/>
                        <a:pt x="44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5"/>
                <p:cNvSpPr/>
                <p:nvPr/>
              </p:nvSpPr>
              <p:spPr>
                <a:xfrm>
                  <a:off x="3569375" y="2555600"/>
                  <a:ext cx="229375" cy="1490275"/>
                </a:xfrm>
                <a:custGeom>
                  <a:avLst/>
                  <a:gdLst/>
                  <a:ahLst/>
                  <a:cxnLst/>
                  <a:rect l="l" t="t" r="r" b="b"/>
                  <a:pathLst>
                    <a:path w="9175" h="59611" extrusionOk="0">
                      <a:moveTo>
                        <a:pt x="1" y="1"/>
                      </a:moveTo>
                      <a:lnTo>
                        <a:pt x="1" y="1"/>
                      </a:lnTo>
                      <a:cubicBezTo>
                        <a:pt x="601" y="1969"/>
                        <a:pt x="1102" y="4037"/>
                        <a:pt x="1936" y="5905"/>
                      </a:cubicBezTo>
                      <a:cubicBezTo>
                        <a:pt x="2836" y="7906"/>
                        <a:pt x="2569" y="10175"/>
                        <a:pt x="3036" y="12243"/>
                      </a:cubicBezTo>
                      <a:cubicBezTo>
                        <a:pt x="3270" y="13410"/>
                        <a:pt x="3670" y="14411"/>
                        <a:pt x="3670" y="15645"/>
                      </a:cubicBezTo>
                      <a:cubicBezTo>
                        <a:pt x="3604" y="16846"/>
                        <a:pt x="3437" y="18047"/>
                        <a:pt x="3237" y="19214"/>
                      </a:cubicBezTo>
                      <a:cubicBezTo>
                        <a:pt x="2770" y="21583"/>
                        <a:pt x="2203" y="24018"/>
                        <a:pt x="1936" y="26420"/>
                      </a:cubicBezTo>
                      <a:cubicBezTo>
                        <a:pt x="1669" y="28855"/>
                        <a:pt x="1702" y="31356"/>
                        <a:pt x="2503" y="33691"/>
                      </a:cubicBezTo>
                      <a:cubicBezTo>
                        <a:pt x="5271" y="41997"/>
                        <a:pt x="3937" y="51037"/>
                        <a:pt x="5705" y="59610"/>
                      </a:cubicBezTo>
                      <a:lnTo>
                        <a:pt x="6772" y="59610"/>
                      </a:lnTo>
                      <a:cubicBezTo>
                        <a:pt x="6606" y="52605"/>
                        <a:pt x="9174" y="44733"/>
                        <a:pt x="5905" y="38595"/>
                      </a:cubicBezTo>
                      <a:cubicBezTo>
                        <a:pt x="3237" y="33658"/>
                        <a:pt x="2569" y="27587"/>
                        <a:pt x="4104" y="22183"/>
                      </a:cubicBezTo>
                      <a:cubicBezTo>
                        <a:pt x="4671" y="20082"/>
                        <a:pt x="5572" y="18047"/>
                        <a:pt x="5405" y="15912"/>
                      </a:cubicBezTo>
                      <a:cubicBezTo>
                        <a:pt x="5338" y="14511"/>
                        <a:pt x="4771" y="13177"/>
                        <a:pt x="4571" y="11809"/>
                      </a:cubicBezTo>
                      <a:cubicBezTo>
                        <a:pt x="4371" y="10408"/>
                        <a:pt x="4538" y="9040"/>
                        <a:pt x="4337" y="7673"/>
                      </a:cubicBezTo>
                      <a:cubicBezTo>
                        <a:pt x="3870" y="4704"/>
                        <a:pt x="1936" y="2236"/>
                        <a:pt x="1" y="1"/>
                      </a:cubicBezTo>
                      <a:close/>
                    </a:path>
                  </a:pathLst>
                </a:custGeom>
                <a:solidFill>
                  <a:srgbClr val="F9C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5"/>
                <p:cNvSpPr/>
                <p:nvPr/>
              </p:nvSpPr>
              <p:spPr>
                <a:xfrm>
                  <a:off x="3496000" y="4045850"/>
                  <a:ext cx="549575" cy="246850"/>
                </a:xfrm>
                <a:custGeom>
                  <a:avLst/>
                  <a:gdLst/>
                  <a:ahLst/>
                  <a:cxnLst/>
                  <a:rect l="l" t="t" r="r" b="b"/>
                  <a:pathLst>
                    <a:path w="21983" h="9874" extrusionOk="0">
                      <a:moveTo>
                        <a:pt x="1" y="0"/>
                      </a:moveTo>
                      <a:lnTo>
                        <a:pt x="1" y="9874"/>
                      </a:lnTo>
                      <a:lnTo>
                        <a:pt x="21983" y="9874"/>
                      </a:lnTo>
                      <a:lnTo>
                        <a:pt x="219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5"/>
                <p:cNvSpPr/>
                <p:nvPr/>
              </p:nvSpPr>
              <p:spPr>
                <a:xfrm>
                  <a:off x="3400100" y="4293525"/>
                  <a:ext cx="740550" cy="135100"/>
                </a:xfrm>
                <a:custGeom>
                  <a:avLst/>
                  <a:gdLst/>
                  <a:ahLst/>
                  <a:cxnLst/>
                  <a:rect l="l" t="t" r="r" b="b"/>
                  <a:pathLst>
                    <a:path w="29622" h="5404" extrusionOk="0">
                      <a:moveTo>
                        <a:pt x="3837" y="0"/>
                      </a:moveTo>
                      <a:cubicBezTo>
                        <a:pt x="0" y="0"/>
                        <a:pt x="367" y="5404"/>
                        <a:pt x="367" y="5404"/>
                      </a:cubicBezTo>
                      <a:lnTo>
                        <a:pt x="29321" y="5404"/>
                      </a:lnTo>
                      <a:cubicBezTo>
                        <a:pt x="29288" y="5404"/>
                        <a:pt x="29622" y="0"/>
                        <a:pt x="2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5"/>
                <p:cNvSpPr/>
                <p:nvPr/>
              </p:nvSpPr>
              <p:spPr>
                <a:xfrm>
                  <a:off x="3225800" y="1172125"/>
                  <a:ext cx="1088300" cy="1088300"/>
                </a:xfrm>
                <a:custGeom>
                  <a:avLst/>
                  <a:gdLst/>
                  <a:ahLst/>
                  <a:cxnLst/>
                  <a:rect l="l" t="t" r="r" b="b"/>
                  <a:pathLst>
                    <a:path w="43532" h="43532" extrusionOk="0">
                      <a:moveTo>
                        <a:pt x="21783" y="2769"/>
                      </a:moveTo>
                      <a:cubicBezTo>
                        <a:pt x="25019" y="2769"/>
                        <a:pt x="27654" y="5371"/>
                        <a:pt x="27654" y="8640"/>
                      </a:cubicBezTo>
                      <a:cubicBezTo>
                        <a:pt x="27654" y="11875"/>
                        <a:pt x="25019" y="14510"/>
                        <a:pt x="21783" y="14510"/>
                      </a:cubicBezTo>
                      <a:cubicBezTo>
                        <a:pt x="18514" y="14510"/>
                        <a:pt x="15912" y="11875"/>
                        <a:pt x="15912" y="8640"/>
                      </a:cubicBezTo>
                      <a:cubicBezTo>
                        <a:pt x="15912" y="5371"/>
                        <a:pt x="18514" y="2769"/>
                        <a:pt x="21783" y="2769"/>
                      </a:cubicBezTo>
                      <a:close/>
                      <a:moveTo>
                        <a:pt x="10634" y="8869"/>
                      </a:moveTo>
                      <a:cubicBezTo>
                        <a:pt x="11710" y="8869"/>
                        <a:pt x="12800" y="9161"/>
                        <a:pt x="13777" y="9774"/>
                      </a:cubicBezTo>
                      <a:cubicBezTo>
                        <a:pt x="16513" y="11508"/>
                        <a:pt x="17347" y="15144"/>
                        <a:pt x="15645" y="17880"/>
                      </a:cubicBezTo>
                      <a:cubicBezTo>
                        <a:pt x="14518" y="19679"/>
                        <a:pt x="12587" y="20661"/>
                        <a:pt x="10614" y="20661"/>
                      </a:cubicBezTo>
                      <a:cubicBezTo>
                        <a:pt x="9551" y="20661"/>
                        <a:pt x="8475" y="20376"/>
                        <a:pt x="7506" y="19781"/>
                      </a:cubicBezTo>
                      <a:cubicBezTo>
                        <a:pt x="4738" y="18046"/>
                        <a:pt x="3904" y="14444"/>
                        <a:pt x="5638" y="11642"/>
                      </a:cubicBezTo>
                      <a:cubicBezTo>
                        <a:pt x="6739" y="9851"/>
                        <a:pt x="8663" y="8869"/>
                        <a:pt x="10634" y="8869"/>
                      </a:cubicBezTo>
                      <a:close/>
                      <a:moveTo>
                        <a:pt x="33431" y="10102"/>
                      </a:moveTo>
                      <a:cubicBezTo>
                        <a:pt x="35610" y="10102"/>
                        <a:pt x="37696" y="11306"/>
                        <a:pt x="38695" y="13376"/>
                      </a:cubicBezTo>
                      <a:cubicBezTo>
                        <a:pt x="40163" y="16312"/>
                        <a:pt x="38962" y="19848"/>
                        <a:pt x="36027" y="21315"/>
                      </a:cubicBezTo>
                      <a:cubicBezTo>
                        <a:pt x="35197" y="21716"/>
                        <a:pt x="34315" y="21907"/>
                        <a:pt x="33445" y="21907"/>
                      </a:cubicBezTo>
                      <a:cubicBezTo>
                        <a:pt x="31274" y="21907"/>
                        <a:pt x="29178" y="20719"/>
                        <a:pt x="28154" y="18647"/>
                      </a:cubicBezTo>
                      <a:cubicBezTo>
                        <a:pt x="26720" y="15678"/>
                        <a:pt x="27921" y="12175"/>
                        <a:pt x="30823" y="10708"/>
                      </a:cubicBezTo>
                      <a:cubicBezTo>
                        <a:pt x="31664" y="10296"/>
                        <a:pt x="32555" y="10102"/>
                        <a:pt x="33431" y="10102"/>
                      </a:cubicBezTo>
                      <a:close/>
                      <a:moveTo>
                        <a:pt x="21783" y="17813"/>
                      </a:moveTo>
                      <a:cubicBezTo>
                        <a:pt x="23418" y="17813"/>
                        <a:pt x="24685" y="19147"/>
                        <a:pt x="24685" y="20715"/>
                      </a:cubicBezTo>
                      <a:cubicBezTo>
                        <a:pt x="24685" y="22349"/>
                        <a:pt x="23418" y="23650"/>
                        <a:pt x="21783" y="23650"/>
                      </a:cubicBezTo>
                      <a:cubicBezTo>
                        <a:pt x="20149" y="23650"/>
                        <a:pt x="18848" y="22349"/>
                        <a:pt x="18848" y="20715"/>
                      </a:cubicBezTo>
                      <a:cubicBezTo>
                        <a:pt x="18848" y="19114"/>
                        <a:pt x="20149" y="17813"/>
                        <a:pt x="21783" y="17813"/>
                      </a:cubicBezTo>
                      <a:close/>
                      <a:moveTo>
                        <a:pt x="10169" y="21975"/>
                      </a:moveTo>
                      <a:cubicBezTo>
                        <a:pt x="12321" y="21975"/>
                        <a:pt x="14379" y="23142"/>
                        <a:pt x="15412" y="25185"/>
                      </a:cubicBezTo>
                      <a:cubicBezTo>
                        <a:pt x="16913" y="28120"/>
                        <a:pt x="15745" y="31656"/>
                        <a:pt x="12810" y="33124"/>
                      </a:cubicBezTo>
                      <a:cubicBezTo>
                        <a:pt x="11968" y="33540"/>
                        <a:pt x="11069" y="33737"/>
                        <a:pt x="10183" y="33737"/>
                      </a:cubicBezTo>
                      <a:cubicBezTo>
                        <a:pt x="8016" y="33737"/>
                        <a:pt x="5922" y="32558"/>
                        <a:pt x="4904" y="30522"/>
                      </a:cubicBezTo>
                      <a:cubicBezTo>
                        <a:pt x="3437" y="27620"/>
                        <a:pt x="4604" y="24051"/>
                        <a:pt x="7473" y="22616"/>
                      </a:cubicBezTo>
                      <a:cubicBezTo>
                        <a:pt x="8342" y="22182"/>
                        <a:pt x="9264" y="21975"/>
                        <a:pt x="10169" y="21975"/>
                      </a:cubicBezTo>
                      <a:close/>
                      <a:moveTo>
                        <a:pt x="32962" y="23051"/>
                      </a:moveTo>
                      <a:cubicBezTo>
                        <a:pt x="34065" y="23051"/>
                        <a:pt x="35177" y="23362"/>
                        <a:pt x="36160" y="24017"/>
                      </a:cubicBezTo>
                      <a:cubicBezTo>
                        <a:pt x="38929" y="25819"/>
                        <a:pt x="39662" y="29421"/>
                        <a:pt x="37861" y="32190"/>
                      </a:cubicBezTo>
                      <a:cubicBezTo>
                        <a:pt x="36737" y="33908"/>
                        <a:pt x="34843" y="34858"/>
                        <a:pt x="32910" y="34858"/>
                      </a:cubicBezTo>
                      <a:cubicBezTo>
                        <a:pt x="31804" y="34858"/>
                        <a:pt x="30684" y="34547"/>
                        <a:pt x="29689" y="33891"/>
                      </a:cubicBezTo>
                      <a:cubicBezTo>
                        <a:pt x="26987" y="32123"/>
                        <a:pt x="26186" y="28454"/>
                        <a:pt x="27987" y="25718"/>
                      </a:cubicBezTo>
                      <a:cubicBezTo>
                        <a:pt x="29133" y="24000"/>
                        <a:pt x="31034" y="23051"/>
                        <a:pt x="32962" y="23051"/>
                      </a:cubicBezTo>
                      <a:close/>
                      <a:moveTo>
                        <a:pt x="21783" y="29054"/>
                      </a:moveTo>
                      <a:cubicBezTo>
                        <a:pt x="25019" y="29054"/>
                        <a:pt x="27654" y="31689"/>
                        <a:pt x="27654" y="34958"/>
                      </a:cubicBezTo>
                      <a:cubicBezTo>
                        <a:pt x="27687" y="38161"/>
                        <a:pt x="25019" y="40829"/>
                        <a:pt x="21783" y="40829"/>
                      </a:cubicBezTo>
                      <a:cubicBezTo>
                        <a:pt x="18514" y="40829"/>
                        <a:pt x="15912" y="38194"/>
                        <a:pt x="15912" y="34958"/>
                      </a:cubicBezTo>
                      <a:cubicBezTo>
                        <a:pt x="15912" y="31689"/>
                        <a:pt x="18514" y="29054"/>
                        <a:pt x="21783" y="29054"/>
                      </a:cubicBezTo>
                      <a:close/>
                      <a:moveTo>
                        <a:pt x="21783" y="0"/>
                      </a:moveTo>
                      <a:cubicBezTo>
                        <a:pt x="9774" y="0"/>
                        <a:pt x="1" y="9774"/>
                        <a:pt x="1" y="21782"/>
                      </a:cubicBezTo>
                      <a:cubicBezTo>
                        <a:pt x="1" y="33791"/>
                        <a:pt x="9741" y="43531"/>
                        <a:pt x="21783" y="43531"/>
                      </a:cubicBezTo>
                      <a:cubicBezTo>
                        <a:pt x="33825" y="43531"/>
                        <a:pt x="43532" y="33824"/>
                        <a:pt x="43532" y="21782"/>
                      </a:cubicBezTo>
                      <a:cubicBezTo>
                        <a:pt x="43532" y="9707"/>
                        <a:pt x="33792" y="0"/>
                        <a:pt x="21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5"/>
                <p:cNvSpPr/>
                <p:nvPr/>
              </p:nvSpPr>
              <p:spPr>
                <a:xfrm>
                  <a:off x="3375925" y="1172125"/>
                  <a:ext cx="938175" cy="937350"/>
                </a:xfrm>
                <a:custGeom>
                  <a:avLst/>
                  <a:gdLst/>
                  <a:ahLst/>
                  <a:cxnLst/>
                  <a:rect l="l" t="t" r="r" b="b"/>
                  <a:pathLst>
                    <a:path w="37527" h="37494" extrusionOk="0">
                      <a:moveTo>
                        <a:pt x="15778" y="0"/>
                      </a:moveTo>
                      <a:cubicBezTo>
                        <a:pt x="9574" y="0"/>
                        <a:pt x="3970" y="2602"/>
                        <a:pt x="0" y="6772"/>
                      </a:cubicBezTo>
                      <a:cubicBezTo>
                        <a:pt x="3936" y="3036"/>
                        <a:pt x="9173" y="767"/>
                        <a:pt x="14977" y="767"/>
                      </a:cubicBezTo>
                      <a:cubicBezTo>
                        <a:pt x="26986" y="767"/>
                        <a:pt x="36760" y="10508"/>
                        <a:pt x="36760" y="22516"/>
                      </a:cubicBezTo>
                      <a:cubicBezTo>
                        <a:pt x="36760" y="28320"/>
                        <a:pt x="34458" y="33624"/>
                        <a:pt x="30755" y="37494"/>
                      </a:cubicBezTo>
                      <a:cubicBezTo>
                        <a:pt x="34925" y="33524"/>
                        <a:pt x="37494" y="27953"/>
                        <a:pt x="37494" y="21716"/>
                      </a:cubicBezTo>
                      <a:cubicBezTo>
                        <a:pt x="37527" y="9774"/>
                        <a:pt x="27787" y="0"/>
                        <a:pt x="15778" y="0"/>
                      </a:cubicBezTo>
                      <a:close/>
                    </a:path>
                  </a:pathLst>
                </a:custGeom>
                <a:solidFill>
                  <a:srgbClr val="F9C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5"/>
                <p:cNvSpPr/>
                <p:nvPr/>
              </p:nvSpPr>
              <p:spPr>
                <a:xfrm>
                  <a:off x="3582725" y="4045850"/>
                  <a:ext cx="88425" cy="246850"/>
                </a:xfrm>
                <a:custGeom>
                  <a:avLst/>
                  <a:gdLst/>
                  <a:ahLst/>
                  <a:cxnLst/>
                  <a:rect l="l" t="t" r="r" b="b"/>
                  <a:pathLst>
                    <a:path w="3537" h="9874" extrusionOk="0">
                      <a:moveTo>
                        <a:pt x="1" y="0"/>
                      </a:moveTo>
                      <a:lnTo>
                        <a:pt x="1" y="9874"/>
                      </a:lnTo>
                      <a:lnTo>
                        <a:pt x="3537" y="9874"/>
                      </a:lnTo>
                      <a:lnTo>
                        <a:pt x="35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5"/>
                <p:cNvSpPr/>
                <p:nvPr/>
              </p:nvSpPr>
              <p:spPr>
                <a:xfrm>
                  <a:off x="3505175" y="4293525"/>
                  <a:ext cx="149300" cy="135100"/>
                </a:xfrm>
                <a:custGeom>
                  <a:avLst/>
                  <a:gdLst/>
                  <a:ahLst/>
                  <a:cxnLst/>
                  <a:rect l="l" t="t" r="r" b="b"/>
                  <a:pathLst>
                    <a:path w="5972" h="5404" extrusionOk="0">
                      <a:moveTo>
                        <a:pt x="2269" y="0"/>
                      </a:moveTo>
                      <a:cubicBezTo>
                        <a:pt x="1802" y="167"/>
                        <a:pt x="1435" y="434"/>
                        <a:pt x="1101" y="834"/>
                      </a:cubicBezTo>
                      <a:cubicBezTo>
                        <a:pt x="534" y="1434"/>
                        <a:pt x="267" y="2335"/>
                        <a:pt x="134" y="3169"/>
                      </a:cubicBezTo>
                      <a:cubicBezTo>
                        <a:pt x="0" y="3903"/>
                        <a:pt x="0" y="4670"/>
                        <a:pt x="67" y="5404"/>
                      </a:cubicBezTo>
                      <a:lnTo>
                        <a:pt x="4137" y="5404"/>
                      </a:lnTo>
                      <a:cubicBezTo>
                        <a:pt x="4237" y="4670"/>
                        <a:pt x="4170" y="3903"/>
                        <a:pt x="4237" y="3202"/>
                      </a:cubicBezTo>
                      <a:cubicBezTo>
                        <a:pt x="4270" y="2435"/>
                        <a:pt x="4404" y="1601"/>
                        <a:pt x="4804" y="1001"/>
                      </a:cubicBezTo>
                      <a:cubicBezTo>
                        <a:pt x="5071" y="567"/>
                        <a:pt x="5504" y="167"/>
                        <a:pt x="5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6" name="Google Shape;1586;p15"/>
              <p:cNvSpPr/>
              <p:nvPr/>
            </p:nvSpPr>
            <p:spPr>
              <a:xfrm>
                <a:off x="5845990" y="3547707"/>
                <a:ext cx="202130" cy="126326"/>
              </a:xfrm>
              <a:custGeom>
                <a:avLst/>
                <a:gdLst/>
                <a:ahLst/>
                <a:cxnLst/>
                <a:rect l="l" t="t" r="r" b="b"/>
                <a:pathLst>
                  <a:path w="9170" h="5731" extrusionOk="0">
                    <a:moveTo>
                      <a:pt x="0" y="0"/>
                    </a:moveTo>
                    <a:cubicBezTo>
                      <a:pt x="3919" y="5139"/>
                      <a:pt x="9169" y="5731"/>
                      <a:pt x="9169" y="5731"/>
                    </a:cubicBezTo>
                    <a:lnTo>
                      <a:pt x="8910" y="5213"/>
                    </a:lnTo>
                    <a:cubicBezTo>
                      <a:pt x="3587" y="3882"/>
                      <a:pt x="777" y="37"/>
                      <a:pt x="777" y="37"/>
                    </a:cubicBezTo>
                    <a:lnTo>
                      <a:pt x="0" y="0"/>
                    </a:lnTo>
                    <a:close/>
                  </a:path>
                </a:pathLst>
              </a:custGeom>
              <a:solidFill>
                <a:srgbClr val="D68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5"/>
              <p:cNvSpPr/>
              <p:nvPr/>
            </p:nvSpPr>
            <p:spPr>
              <a:xfrm>
                <a:off x="5788944" y="3645487"/>
                <a:ext cx="197236" cy="130403"/>
              </a:xfrm>
              <a:custGeom>
                <a:avLst/>
                <a:gdLst/>
                <a:ahLst/>
                <a:cxnLst/>
                <a:rect l="l" t="t" r="r" b="b"/>
                <a:pathLst>
                  <a:path w="8948" h="5916" extrusionOk="0">
                    <a:moveTo>
                      <a:pt x="74" y="1"/>
                    </a:moveTo>
                    <a:lnTo>
                      <a:pt x="1" y="407"/>
                    </a:lnTo>
                    <a:cubicBezTo>
                      <a:pt x="3069" y="4770"/>
                      <a:pt x="8615" y="5916"/>
                      <a:pt x="8615" y="5916"/>
                    </a:cubicBezTo>
                    <a:lnTo>
                      <a:pt x="8947" y="5620"/>
                    </a:lnTo>
                    <a:cubicBezTo>
                      <a:pt x="2847" y="3883"/>
                      <a:pt x="74" y="1"/>
                      <a:pt x="74" y="1"/>
                    </a:cubicBezTo>
                    <a:close/>
                  </a:path>
                </a:pathLst>
              </a:custGeom>
              <a:solidFill>
                <a:srgbClr val="D68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5"/>
              <p:cNvSpPr/>
              <p:nvPr/>
            </p:nvSpPr>
            <p:spPr>
              <a:xfrm>
                <a:off x="5752398" y="3444459"/>
                <a:ext cx="307118" cy="200300"/>
              </a:xfrm>
              <a:custGeom>
                <a:avLst/>
                <a:gdLst/>
                <a:ahLst/>
                <a:cxnLst/>
                <a:rect l="l" t="t" r="r" b="b"/>
                <a:pathLst>
                  <a:path w="13933" h="9087" extrusionOk="0">
                    <a:moveTo>
                      <a:pt x="3977" y="1"/>
                    </a:moveTo>
                    <a:cubicBezTo>
                      <a:pt x="1" y="1"/>
                      <a:pt x="1880" y="4684"/>
                      <a:pt x="1880" y="4684"/>
                    </a:cubicBezTo>
                    <a:lnTo>
                      <a:pt x="7759" y="8751"/>
                    </a:lnTo>
                    <a:cubicBezTo>
                      <a:pt x="8135" y="8998"/>
                      <a:pt x="8543" y="9086"/>
                      <a:pt x="8933" y="9086"/>
                    </a:cubicBezTo>
                    <a:cubicBezTo>
                      <a:pt x="9880" y="9086"/>
                      <a:pt x="10716" y="8566"/>
                      <a:pt x="10716" y="8566"/>
                    </a:cubicBezTo>
                    <a:cubicBezTo>
                      <a:pt x="13933" y="5682"/>
                      <a:pt x="5282" y="137"/>
                      <a:pt x="5282" y="137"/>
                    </a:cubicBezTo>
                    <a:cubicBezTo>
                      <a:pt x="4789" y="43"/>
                      <a:pt x="4356" y="1"/>
                      <a:pt x="3977" y="1"/>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5"/>
              <p:cNvSpPr/>
              <p:nvPr/>
            </p:nvSpPr>
            <p:spPr>
              <a:xfrm>
                <a:off x="5741046" y="3433857"/>
                <a:ext cx="307074" cy="199837"/>
              </a:xfrm>
              <a:custGeom>
                <a:avLst/>
                <a:gdLst/>
                <a:ahLst/>
                <a:cxnLst/>
                <a:rect l="l" t="t" r="r" b="b"/>
                <a:pathLst>
                  <a:path w="13931" h="9066" extrusionOk="0">
                    <a:moveTo>
                      <a:pt x="3996" y="0"/>
                    </a:moveTo>
                    <a:cubicBezTo>
                      <a:pt x="0" y="0"/>
                      <a:pt x="1878" y="4648"/>
                      <a:pt x="1878" y="4648"/>
                    </a:cubicBezTo>
                    <a:lnTo>
                      <a:pt x="7756" y="8714"/>
                    </a:lnTo>
                    <a:cubicBezTo>
                      <a:pt x="8135" y="8974"/>
                      <a:pt x="8545" y="9066"/>
                      <a:pt x="8936" y="9066"/>
                    </a:cubicBezTo>
                    <a:cubicBezTo>
                      <a:pt x="9881" y="9066"/>
                      <a:pt x="10714" y="8529"/>
                      <a:pt x="10714" y="8529"/>
                    </a:cubicBezTo>
                    <a:cubicBezTo>
                      <a:pt x="13930" y="5683"/>
                      <a:pt x="5316" y="137"/>
                      <a:pt x="5316" y="137"/>
                    </a:cubicBezTo>
                    <a:cubicBezTo>
                      <a:pt x="4817" y="43"/>
                      <a:pt x="4379" y="0"/>
                      <a:pt x="3996" y="0"/>
                    </a:cubicBezTo>
                    <a:close/>
                  </a:path>
                </a:pathLst>
              </a:custGeom>
              <a:solidFill>
                <a:srgbClr val="F2B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5"/>
              <p:cNvSpPr/>
              <p:nvPr/>
            </p:nvSpPr>
            <p:spPr>
              <a:xfrm>
                <a:off x="5801178" y="3390411"/>
                <a:ext cx="99434" cy="10624"/>
              </a:xfrm>
              <a:custGeom>
                <a:avLst/>
                <a:gdLst/>
                <a:ahLst/>
                <a:cxnLst/>
                <a:rect l="l" t="t" r="r" b="b"/>
                <a:pathLst>
                  <a:path w="4511" h="482" extrusionOk="0">
                    <a:moveTo>
                      <a:pt x="4511" y="481"/>
                    </a:moveTo>
                    <a:lnTo>
                      <a:pt x="0" y="1"/>
                    </a:lnTo>
                    <a:close/>
                  </a:path>
                </a:pathLst>
              </a:custGeom>
              <a:solidFill>
                <a:srgbClr val="F7C8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5"/>
              <p:cNvSpPr/>
              <p:nvPr/>
            </p:nvSpPr>
            <p:spPr>
              <a:xfrm>
                <a:off x="5747681" y="3389177"/>
                <a:ext cx="857850" cy="985697"/>
              </a:xfrm>
              <a:custGeom>
                <a:avLst/>
                <a:gdLst/>
                <a:ahLst/>
                <a:cxnLst/>
                <a:rect l="l" t="t" r="r" b="b"/>
                <a:pathLst>
                  <a:path w="38918" h="44718" extrusionOk="0">
                    <a:moveTo>
                      <a:pt x="1640" y="1"/>
                    </a:moveTo>
                    <a:cubicBezTo>
                      <a:pt x="1099" y="1"/>
                      <a:pt x="0" y="221"/>
                      <a:pt x="800" y="2164"/>
                    </a:cubicBezTo>
                    <a:cubicBezTo>
                      <a:pt x="800" y="2164"/>
                      <a:pt x="2668" y="6245"/>
                      <a:pt x="8210" y="6245"/>
                    </a:cubicBezTo>
                    <a:cubicBezTo>
                      <a:pt x="8398" y="6245"/>
                      <a:pt x="8590" y="6241"/>
                      <a:pt x="8786" y="6231"/>
                    </a:cubicBezTo>
                    <a:cubicBezTo>
                      <a:pt x="8786" y="6231"/>
                      <a:pt x="10006" y="9004"/>
                      <a:pt x="15478" y="9410"/>
                    </a:cubicBezTo>
                    <a:cubicBezTo>
                      <a:pt x="15478" y="9410"/>
                      <a:pt x="13379" y="16233"/>
                      <a:pt x="9724" y="16233"/>
                    </a:cubicBezTo>
                    <a:cubicBezTo>
                      <a:pt x="9263" y="16233"/>
                      <a:pt x="8778" y="16124"/>
                      <a:pt x="8268" y="15880"/>
                    </a:cubicBezTo>
                    <a:cubicBezTo>
                      <a:pt x="8268" y="15880"/>
                      <a:pt x="5607" y="19762"/>
                      <a:pt x="4276" y="22387"/>
                    </a:cubicBezTo>
                    <a:cubicBezTo>
                      <a:pt x="4276" y="22387"/>
                      <a:pt x="1614" y="28598"/>
                      <a:pt x="5607" y="33811"/>
                    </a:cubicBezTo>
                    <a:cubicBezTo>
                      <a:pt x="5607" y="33811"/>
                      <a:pt x="8712" y="35549"/>
                      <a:pt x="15441" y="36806"/>
                    </a:cubicBezTo>
                    <a:lnTo>
                      <a:pt x="31116" y="44717"/>
                    </a:lnTo>
                    <a:lnTo>
                      <a:pt x="38917" y="27341"/>
                    </a:lnTo>
                    <a:cubicBezTo>
                      <a:pt x="38917" y="27341"/>
                      <a:pt x="29305" y="23903"/>
                      <a:pt x="26199" y="21204"/>
                    </a:cubicBezTo>
                    <a:cubicBezTo>
                      <a:pt x="26199" y="21204"/>
                      <a:pt x="22576" y="18690"/>
                      <a:pt x="22798" y="10224"/>
                    </a:cubicBezTo>
                    <a:cubicBezTo>
                      <a:pt x="22798" y="10224"/>
                      <a:pt x="21023" y="4382"/>
                      <a:pt x="19101" y="3828"/>
                    </a:cubicBezTo>
                    <a:lnTo>
                      <a:pt x="13629" y="1794"/>
                    </a:lnTo>
                    <a:cubicBezTo>
                      <a:pt x="13629" y="1794"/>
                      <a:pt x="10856" y="537"/>
                      <a:pt x="7085" y="390"/>
                    </a:cubicBezTo>
                    <a:cubicBezTo>
                      <a:pt x="7085" y="390"/>
                      <a:pt x="2834" y="316"/>
                      <a:pt x="1910" y="20"/>
                    </a:cubicBezTo>
                    <a:cubicBezTo>
                      <a:pt x="1910" y="20"/>
                      <a:pt x="1799" y="1"/>
                      <a:pt x="1640" y="1"/>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5"/>
              <p:cNvSpPr/>
              <p:nvPr/>
            </p:nvSpPr>
            <p:spPr>
              <a:xfrm>
                <a:off x="5759099" y="3389992"/>
                <a:ext cx="848879" cy="985697"/>
              </a:xfrm>
              <a:custGeom>
                <a:avLst/>
                <a:gdLst/>
                <a:ahLst/>
                <a:cxnLst/>
                <a:rect l="l" t="t" r="r" b="b"/>
                <a:pathLst>
                  <a:path w="38511" h="44718" extrusionOk="0">
                    <a:moveTo>
                      <a:pt x="1639" y="1"/>
                    </a:moveTo>
                    <a:cubicBezTo>
                      <a:pt x="1099" y="1"/>
                      <a:pt x="0" y="221"/>
                      <a:pt x="800" y="2164"/>
                    </a:cubicBezTo>
                    <a:cubicBezTo>
                      <a:pt x="800" y="2164"/>
                      <a:pt x="2633" y="6245"/>
                      <a:pt x="8206" y="6245"/>
                    </a:cubicBezTo>
                    <a:cubicBezTo>
                      <a:pt x="8395" y="6245"/>
                      <a:pt x="8588" y="6241"/>
                      <a:pt x="8786" y="6231"/>
                    </a:cubicBezTo>
                    <a:cubicBezTo>
                      <a:pt x="8786" y="6231"/>
                      <a:pt x="10752" y="8996"/>
                      <a:pt x="13844" y="9877"/>
                    </a:cubicBezTo>
                    <a:lnTo>
                      <a:pt x="13844" y="9877"/>
                    </a:lnTo>
                    <a:cubicBezTo>
                      <a:pt x="13508" y="10051"/>
                      <a:pt x="13154" y="10566"/>
                      <a:pt x="12926" y="11813"/>
                    </a:cubicBezTo>
                    <a:cubicBezTo>
                      <a:pt x="12705" y="12886"/>
                      <a:pt x="13777" y="12923"/>
                      <a:pt x="13444" y="13477"/>
                    </a:cubicBezTo>
                    <a:cubicBezTo>
                      <a:pt x="12613" y="14909"/>
                      <a:pt x="11428" y="16252"/>
                      <a:pt x="9853" y="16252"/>
                    </a:cubicBezTo>
                    <a:cubicBezTo>
                      <a:pt x="9395" y="16252"/>
                      <a:pt x="8904" y="16139"/>
                      <a:pt x="8379" y="15880"/>
                    </a:cubicBezTo>
                    <a:cubicBezTo>
                      <a:pt x="8379" y="15880"/>
                      <a:pt x="5680" y="19762"/>
                      <a:pt x="4349" y="22387"/>
                    </a:cubicBezTo>
                    <a:cubicBezTo>
                      <a:pt x="4349" y="22387"/>
                      <a:pt x="1724" y="28598"/>
                      <a:pt x="5680" y="33811"/>
                    </a:cubicBezTo>
                    <a:cubicBezTo>
                      <a:pt x="5680" y="33811"/>
                      <a:pt x="8786" y="35586"/>
                      <a:pt x="15514" y="36806"/>
                    </a:cubicBezTo>
                    <a:lnTo>
                      <a:pt x="30672" y="44717"/>
                    </a:lnTo>
                    <a:lnTo>
                      <a:pt x="38510" y="27341"/>
                    </a:lnTo>
                    <a:cubicBezTo>
                      <a:pt x="38510" y="27341"/>
                      <a:pt x="32780" y="24753"/>
                      <a:pt x="28935" y="23274"/>
                    </a:cubicBezTo>
                    <a:cubicBezTo>
                      <a:pt x="26753" y="22387"/>
                      <a:pt x="23833" y="20465"/>
                      <a:pt x="23093" y="12035"/>
                    </a:cubicBezTo>
                    <a:cubicBezTo>
                      <a:pt x="22908" y="9817"/>
                      <a:pt x="21910" y="6009"/>
                      <a:pt x="19100" y="4013"/>
                    </a:cubicBezTo>
                    <a:lnTo>
                      <a:pt x="13444" y="1388"/>
                    </a:lnTo>
                    <a:cubicBezTo>
                      <a:pt x="13444" y="1388"/>
                      <a:pt x="12401" y="67"/>
                      <a:pt x="9637" y="67"/>
                    </a:cubicBezTo>
                    <a:cubicBezTo>
                      <a:pt x="8910" y="67"/>
                      <a:pt x="8063" y="158"/>
                      <a:pt x="7085" y="389"/>
                    </a:cubicBezTo>
                    <a:cubicBezTo>
                      <a:pt x="7085" y="389"/>
                      <a:pt x="2833" y="316"/>
                      <a:pt x="1909" y="20"/>
                    </a:cubicBezTo>
                    <a:cubicBezTo>
                      <a:pt x="1909" y="20"/>
                      <a:pt x="1798" y="1"/>
                      <a:pt x="1639" y="1"/>
                    </a:cubicBezTo>
                    <a:close/>
                  </a:path>
                </a:pathLst>
              </a:custGeom>
              <a:solidFill>
                <a:srgbClr val="F2B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5"/>
              <p:cNvSpPr/>
              <p:nvPr/>
            </p:nvSpPr>
            <p:spPr>
              <a:xfrm>
                <a:off x="5886747" y="3541006"/>
                <a:ext cx="112791" cy="80720"/>
              </a:xfrm>
              <a:custGeom>
                <a:avLst/>
                <a:gdLst/>
                <a:ahLst/>
                <a:cxnLst/>
                <a:rect l="l" t="t" r="r" b="b"/>
                <a:pathLst>
                  <a:path w="5117" h="3662" extrusionOk="0">
                    <a:moveTo>
                      <a:pt x="2333" y="0"/>
                    </a:moveTo>
                    <a:cubicBezTo>
                      <a:pt x="1265" y="0"/>
                      <a:pt x="246" y="871"/>
                      <a:pt x="0" y="2153"/>
                    </a:cubicBezTo>
                    <a:cubicBezTo>
                      <a:pt x="549" y="3238"/>
                      <a:pt x="1407" y="3662"/>
                      <a:pt x="2217" y="3662"/>
                    </a:cubicBezTo>
                    <a:cubicBezTo>
                      <a:pt x="3752" y="3662"/>
                      <a:pt x="5116" y="2139"/>
                      <a:pt x="3882" y="711"/>
                    </a:cubicBezTo>
                    <a:cubicBezTo>
                      <a:pt x="3414" y="218"/>
                      <a:pt x="2867" y="0"/>
                      <a:pt x="2333" y="0"/>
                    </a:cubicBezTo>
                    <a:close/>
                  </a:path>
                </a:pathLst>
              </a:custGeom>
              <a:solidFill>
                <a:srgbClr val="ED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5"/>
              <p:cNvSpPr/>
              <p:nvPr/>
            </p:nvSpPr>
            <p:spPr>
              <a:xfrm>
                <a:off x="5764499" y="3390411"/>
                <a:ext cx="136112" cy="35334"/>
              </a:xfrm>
              <a:custGeom>
                <a:avLst/>
                <a:gdLst/>
                <a:ahLst/>
                <a:cxnLst/>
                <a:rect l="l" t="t" r="r" b="b"/>
                <a:pathLst>
                  <a:path w="6175" h="1603" extrusionOk="0">
                    <a:moveTo>
                      <a:pt x="1664" y="1"/>
                    </a:moveTo>
                    <a:cubicBezTo>
                      <a:pt x="1664" y="1"/>
                      <a:pt x="0" y="740"/>
                      <a:pt x="2108" y="1443"/>
                    </a:cubicBezTo>
                    <a:cubicBezTo>
                      <a:pt x="2108" y="1443"/>
                      <a:pt x="2820" y="1603"/>
                      <a:pt x="3659" y="1603"/>
                    </a:cubicBezTo>
                    <a:cubicBezTo>
                      <a:pt x="4625" y="1603"/>
                      <a:pt x="5759" y="1391"/>
                      <a:pt x="6175" y="481"/>
                    </a:cubicBezTo>
                    <a:lnTo>
                      <a:pt x="1664" y="1"/>
                    </a:lnTo>
                    <a:close/>
                  </a:path>
                </a:pathLst>
              </a:custGeom>
              <a:solidFill>
                <a:srgbClr val="ED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5"/>
              <p:cNvSpPr/>
              <p:nvPr/>
            </p:nvSpPr>
            <p:spPr>
              <a:xfrm>
                <a:off x="5534684" y="3759579"/>
                <a:ext cx="211101" cy="144224"/>
              </a:xfrm>
              <a:custGeom>
                <a:avLst/>
                <a:gdLst/>
                <a:ahLst/>
                <a:cxnLst/>
                <a:rect l="l" t="t" r="r" b="b"/>
                <a:pathLst>
                  <a:path w="9577" h="6543" extrusionOk="0">
                    <a:moveTo>
                      <a:pt x="4585" y="0"/>
                    </a:moveTo>
                    <a:cubicBezTo>
                      <a:pt x="4585" y="0"/>
                      <a:pt x="1" y="518"/>
                      <a:pt x="2663" y="5065"/>
                    </a:cubicBezTo>
                    <a:cubicBezTo>
                      <a:pt x="2663" y="5065"/>
                      <a:pt x="3747" y="6543"/>
                      <a:pt x="5497" y="6543"/>
                    </a:cubicBezTo>
                    <a:cubicBezTo>
                      <a:pt x="5962" y="6543"/>
                      <a:pt x="6474" y="6438"/>
                      <a:pt x="7025" y="6175"/>
                    </a:cubicBezTo>
                    <a:cubicBezTo>
                      <a:pt x="7025" y="6175"/>
                      <a:pt x="9576" y="4252"/>
                      <a:pt x="7949" y="2551"/>
                    </a:cubicBezTo>
                    <a:lnTo>
                      <a:pt x="4585" y="0"/>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5"/>
              <p:cNvSpPr/>
              <p:nvPr/>
            </p:nvSpPr>
            <p:spPr>
              <a:xfrm>
                <a:off x="5628409" y="3655274"/>
                <a:ext cx="273922" cy="195341"/>
              </a:xfrm>
              <a:custGeom>
                <a:avLst/>
                <a:gdLst/>
                <a:ahLst/>
                <a:cxnLst/>
                <a:rect l="l" t="t" r="r" b="b"/>
                <a:pathLst>
                  <a:path w="12427" h="8862" extrusionOk="0">
                    <a:moveTo>
                      <a:pt x="4400" y="0"/>
                    </a:moveTo>
                    <a:cubicBezTo>
                      <a:pt x="0" y="370"/>
                      <a:pt x="370" y="4769"/>
                      <a:pt x="370" y="4769"/>
                    </a:cubicBezTo>
                    <a:cubicBezTo>
                      <a:pt x="5367" y="8561"/>
                      <a:pt x="6349" y="8689"/>
                      <a:pt x="6459" y="8689"/>
                    </a:cubicBezTo>
                    <a:cubicBezTo>
                      <a:pt x="6467" y="8689"/>
                      <a:pt x="6470" y="8688"/>
                      <a:pt x="6470" y="8688"/>
                    </a:cubicBezTo>
                    <a:cubicBezTo>
                      <a:pt x="7103" y="8808"/>
                      <a:pt x="7656" y="8862"/>
                      <a:pt x="8139" y="8862"/>
                    </a:cubicBezTo>
                    <a:cubicBezTo>
                      <a:pt x="12427" y="8862"/>
                      <a:pt x="11202" y="4622"/>
                      <a:pt x="11202" y="4622"/>
                    </a:cubicBezTo>
                    <a:lnTo>
                      <a:pt x="4400" y="0"/>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5"/>
              <p:cNvSpPr/>
              <p:nvPr/>
            </p:nvSpPr>
            <p:spPr>
              <a:xfrm>
                <a:off x="5678114" y="3547707"/>
                <a:ext cx="344745" cy="231733"/>
              </a:xfrm>
              <a:custGeom>
                <a:avLst/>
                <a:gdLst/>
                <a:ahLst/>
                <a:cxnLst/>
                <a:rect l="l" t="t" r="r" b="b"/>
                <a:pathLst>
                  <a:path w="15640" h="10513" extrusionOk="0">
                    <a:moveTo>
                      <a:pt x="5250" y="0"/>
                    </a:moveTo>
                    <a:cubicBezTo>
                      <a:pt x="1" y="518"/>
                      <a:pt x="1997" y="4769"/>
                      <a:pt x="1997" y="4769"/>
                    </a:cubicBezTo>
                    <a:lnTo>
                      <a:pt x="7764" y="8947"/>
                    </a:lnTo>
                    <a:cubicBezTo>
                      <a:pt x="9078" y="10138"/>
                      <a:pt x="10169" y="10513"/>
                      <a:pt x="11022" y="10513"/>
                    </a:cubicBezTo>
                    <a:cubicBezTo>
                      <a:pt x="12474" y="10513"/>
                      <a:pt x="13236" y="9428"/>
                      <a:pt x="13236" y="9428"/>
                    </a:cubicBezTo>
                    <a:cubicBezTo>
                      <a:pt x="15639" y="7616"/>
                      <a:pt x="11979" y="4658"/>
                      <a:pt x="11979" y="4658"/>
                    </a:cubicBezTo>
                    <a:lnTo>
                      <a:pt x="5250" y="0"/>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5"/>
              <p:cNvSpPr/>
              <p:nvPr/>
            </p:nvSpPr>
            <p:spPr>
              <a:xfrm>
                <a:off x="5522472" y="3748977"/>
                <a:ext cx="211895" cy="147949"/>
              </a:xfrm>
              <a:custGeom>
                <a:avLst/>
                <a:gdLst/>
                <a:ahLst/>
                <a:cxnLst/>
                <a:rect l="l" t="t" r="r" b="b"/>
                <a:pathLst>
                  <a:path w="9613" h="6712" extrusionOk="0">
                    <a:moveTo>
                      <a:pt x="4732" y="1"/>
                    </a:moveTo>
                    <a:cubicBezTo>
                      <a:pt x="4732" y="75"/>
                      <a:pt x="0" y="1812"/>
                      <a:pt x="3217" y="5546"/>
                    </a:cubicBezTo>
                    <a:cubicBezTo>
                      <a:pt x="3620" y="6026"/>
                      <a:pt x="4024" y="6711"/>
                      <a:pt x="5096" y="6711"/>
                    </a:cubicBezTo>
                    <a:cubicBezTo>
                      <a:pt x="5596" y="6711"/>
                      <a:pt x="6241" y="6563"/>
                      <a:pt x="7098" y="6175"/>
                    </a:cubicBezTo>
                    <a:cubicBezTo>
                      <a:pt x="7098" y="6175"/>
                      <a:pt x="9612" y="4216"/>
                      <a:pt x="8023" y="2515"/>
                    </a:cubicBezTo>
                    <a:lnTo>
                      <a:pt x="4732" y="1"/>
                    </a:lnTo>
                    <a:close/>
                  </a:path>
                </a:pathLst>
              </a:custGeom>
              <a:solidFill>
                <a:srgbClr val="F2B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5"/>
              <p:cNvSpPr/>
              <p:nvPr/>
            </p:nvSpPr>
            <p:spPr>
              <a:xfrm>
                <a:off x="5618622" y="3645487"/>
                <a:ext cx="273261" cy="195164"/>
              </a:xfrm>
              <a:custGeom>
                <a:avLst/>
                <a:gdLst/>
                <a:ahLst/>
                <a:cxnLst/>
                <a:rect l="l" t="t" r="r" b="b"/>
                <a:pathLst>
                  <a:path w="12397" h="8854" extrusionOk="0">
                    <a:moveTo>
                      <a:pt x="4363" y="1"/>
                    </a:moveTo>
                    <a:cubicBezTo>
                      <a:pt x="1" y="370"/>
                      <a:pt x="370" y="4770"/>
                      <a:pt x="370" y="4770"/>
                    </a:cubicBezTo>
                    <a:cubicBezTo>
                      <a:pt x="5416" y="8589"/>
                      <a:pt x="6344" y="8689"/>
                      <a:pt x="6458" y="8689"/>
                    </a:cubicBezTo>
                    <a:cubicBezTo>
                      <a:pt x="6465" y="8689"/>
                      <a:pt x="6469" y="8689"/>
                      <a:pt x="6471" y="8689"/>
                    </a:cubicBezTo>
                    <a:cubicBezTo>
                      <a:pt x="7086" y="8802"/>
                      <a:pt x="7625" y="8853"/>
                      <a:pt x="8098" y="8853"/>
                    </a:cubicBezTo>
                    <a:cubicBezTo>
                      <a:pt x="12396" y="8853"/>
                      <a:pt x="11166" y="4622"/>
                      <a:pt x="11166" y="4622"/>
                    </a:cubicBezTo>
                    <a:lnTo>
                      <a:pt x="4363" y="1"/>
                    </a:lnTo>
                    <a:close/>
                  </a:path>
                </a:pathLst>
              </a:custGeom>
              <a:solidFill>
                <a:srgbClr val="F2B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5"/>
              <p:cNvSpPr/>
              <p:nvPr/>
            </p:nvSpPr>
            <p:spPr>
              <a:xfrm>
                <a:off x="5667512" y="3537104"/>
                <a:ext cx="343929" cy="231953"/>
              </a:xfrm>
              <a:custGeom>
                <a:avLst/>
                <a:gdLst/>
                <a:ahLst/>
                <a:cxnLst/>
                <a:rect l="l" t="t" r="r" b="b"/>
                <a:pathLst>
                  <a:path w="15603" h="10523" extrusionOk="0">
                    <a:moveTo>
                      <a:pt x="5214" y="0"/>
                    </a:moveTo>
                    <a:cubicBezTo>
                      <a:pt x="1" y="518"/>
                      <a:pt x="1997" y="4770"/>
                      <a:pt x="1997" y="4770"/>
                    </a:cubicBezTo>
                    <a:lnTo>
                      <a:pt x="7765" y="8984"/>
                    </a:lnTo>
                    <a:cubicBezTo>
                      <a:pt x="9056" y="10153"/>
                      <a:pt x="10132" y="10522"/>
                      <a:pt x="10976" y="10522"/>
                    </a:cubicBezTo>
                    <a:cubicBezTo>
                      <a:pt x="12430" y="10522"/>
                      <a:pt x="13199" y="9428"/>
                      <a:pt x="13199" y="9428"/>
                    </a:cubicBezTo>
                    <a:cubicBezTo>
                      <a:pt x="15603" y="7653"/>
                      <a:pt x="11979" y="4696"/>
                      <a:pt x="11979" y="4696"/>
                    </a:cubicBezTo>
                    <a:lnTo>
                      <a:pt x="5214" y="0"/>
                    </a:lnTo>
                    <a:close/>
                  </a:path>
                </a:pathLst>
              </a:custGeom>
              <a:solidFill>
                <a:srgbClr val="F2B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5"/>
              <p:cNvSpPr/>
              <p:nvPr/>
            </p:nvSpPr>
            <p:spPr>
              <a:xfrm>
                <a:off x="5737607" y="3736655"/>
                <a:ext cx="120639" cy="84930"/>
              </a:xfrm>
              <a:custGeom>
                <a:avLst/>
                <a:gdLst/>
                <a:ahLst/>
                <a:cxnLst/>
                <a:rect l="l" t="t" r="r" b="b"/>
                <a:pathLst>
                  <a:path w="5473" h="3853" extrusionOk="0">
                    <a:moveTo>
                      <a:pt x="3105" y="1"/>
                    </a:moveTo>
                    <a:cubicBezTo>
                      <a:pt x="2226" y="1"/>
                      <a:pt x="1159" y="622"/>
                      <a:pt x="740" y="1299"/>
                    </a:cubicBezTo>
                    <a:cubicBezTo>
                      <a:pt x="0" y="2667"/>
                      <a:pt x="1257" y="3111"/>
                      <a:pt x="2182" y="3850"/>
                    </a:cubicBezTo>
                    <a:cubicBezTo>
                      <a:pt x="2220" y="3852"/>
                      <a:pt x="2259" y="3853"/>
                      <a:pt x="2298" y="3853"/>
                    </a:cubicBezTo>
                    <a:cubicBezTo>
                      <a:pt x="3183" y="3853"/>
                      <a:pt x="4053" y="3451"/>
                      <a:pt x="4585" y="2778"/>
                    </a:cubicBezTo>
                    <a:cubicBezTo>
                      <a:pt x="4917" y="2408"/>
                      <a:pt x="5472" y="1669"/>
                      <a:pt x="5102" y="1262"/>
                    </a:cubicBezTo>
                    <a:cubicBezTo>
                      <a:pt x="4659" y="745"/>
                      <a:pt x="4104" y="264"/>
                      <a:pt x="3476" y="42"/>
                    </a:cubicBezTo>
                    <a:cubicBezTo>
                      <a:pt x="3358" y="14"/>
                      <a:pt x="3233" y="1"/>
                      <a:pt x="3105" y="1"/>
                    </a:cubicBezTo>
                    <a:close/>
                  </a:path>
                </a:pathLst>
              </a:custGeom>
              <a:solidFill>
                <a:srgbClr val="ED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5"/>
              <p:cNvSpPr/>
              <p:nvPr/>
            </p:nvSpPr>
            <p:spPr>
              <a:xfrm>
                <a:off x="5608041" y="3802716"/>
                <a:ext cx="109573" cy="75275"/>
              </a:xfrm>
              <a:custGeom>
                <a:avLst/>
                <a:gdLst/>
                <a:ahLst/>
                <a:cxnLst/>
                <a:rect l="l" t="t" r="r" b="b"/>
                <a:pathLst>
                  <a:path w="4971" h="3415" extrusionOk="0">
                    <a:moveTo>
                      <a:pt x="2187" y="1"/>
                    </a:moveTo>
                    <a:cubicBezTo>
                      <a:pt x="1556" y="1"/>
                      <a:pt x="1009" y="308"/>
                      <a:pt x="555" y="1001"/>
                    </a:cubicBezTo>
                    <a:cubicBezTo>
                      <a:pt x="0" y="1888"/>
                      <a:pt x="481" y="2924"/>
                      <a:pt x="1479" y="3367"/>
                    </a:cubicBezTo>
                    <a:cubicBezTo>
                      <a:pt x="1565" y="3399"/>
                      <a:pt x="1657" y="3415"/>
                      <a:pt x="1754" y="3415"/>
                    </a:cubicBezTo>
                    <a:cubicBezTo>
                      <a:pt x="2993" y="3415"/>
                      <a:pt x="4971" y="948"/>
                      <a:pt x="3290" y="262"/>
                    </a:cubicBezTo>
                    <a:cubicBezTo>
                      <a:pt x="2899" y="92"/>
                      <a:pt x="2530" y="1"/>
                      <a:pt x="2187" y="1"/>
                    </a:cubicBezTo>
                    <a:close/>
                  </a:path>
                </a:pathLst>
              </a:custGeom>
              <a:solidFill>
                <a:srgbClr val="ED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5"/>
              <p:cNvSpPr/>
              <p:nvPr/>
            </p:nvSpPr>
            <p:spPr>
              <a:xfrm>
                <a:off x="5851699" y="3650292"/>
                <a:ext cx="114114" cy="97119"/>
              </a:xfrm>
              <a:custGeom>
                <a:avLst/>
                <a:gdLst/>
                <a:ahLst/>
                <a:cxnLst/>
                <a:rect l="l" t="t" r="r" b="b"/>
                <a:pathLst>
                  <a:path w="5177" h="4406" extrusionOk="0">
                    <a:moveTo>
                      <a:pt x="2153" y="1"/>
                    </a:moveTo>
                    <a:cubicBezTo>
                      <a:pt x="2113" y="1"/>
                      <a:pt x="2074" y="2"/>
                      <a:pt x="2034" y="4"/>
                    </a:cubicBezTo>
                    <a:cubicBezTo>
                      <a:pt x="1146" y="596"/>
                      <a:pt x="0" y="1631"/>
                      <a:pt x="0" y="2814"/>
                    </a:cubicBezTo>
                    <a:cubicBezTo>
                      <a:pt x="215" y="3886"/>
                      <a:pt x="1742" y="4406"/>
                      <a:pt x="2679" y="4406"/>
                    </a:cubicBezTo>
                    <a:cubicBezTo>
                      <a:pt x="2711" y="4406"/>
                      <a:pt x="2742" y="4405"/>
                      <a:pt x="2773" y="4404"/>
                    </a:cubicBezTo>
                    <a:cubicBezTo>
                      <a:pt x="3513" y="4219"/>
                      <a:pt x="5176" y="2925"/>
                      <a:pt x="4770" y="2038"/>
                    </a:cubicBezTo>
                    <a:cubicBezTo>
                      <a:pt x="4268" y="1071"/>
                      <a:pt x="3351" y="1"/>
                      <a:pt x="2153" y="1"/>
                    </a:cubicBezTo>
                    <a:close/>
                  </a:path>
                </a:pathLst>
              </a:custGeom>
              <a:solidFill>
                <a:srgbClr val="ED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5"/>
              <p:cNvSpPr/>
              <p:nvPr/>
            </p:nvSpPr>
            <p:spPr>
              <a:xfrm>
                <a:off x="5780788" y="3528948"/>
                <a:ext cx="153239" cy="105143"/>
              </a:xfrm>
              <a:custGeom>
                <a:avLst/>
                <a:gdLst/>
                <a:ahLst/>
                <a:cxnLst/>
                <a:rect l="l" t="t" r="r" b="b"/>
                <a:pathLst>
                  <a:path w="6952" h="4770" extrusionOk="0">
                    <a:moveTo>
                      <a:pt x="1" y="1"/>
                    </a:moveTo>
                    <a:lnTo>
                      <a:pt x="75" y="334"/>
                    </a:lnTo>
                    <a:lnTo>
                      <a:pt x="6175" y="4548"/>
                    </a:lnTo>
                    <a:lnTo>
                      <a:pt x="6951" y="4770"/>
                    </a:lnTo>
                    <a:lnTo>
                      <a:pt x="1" y="1"/>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5"/>
              <p:cNvSpPr/>
              <p:nvPr/>
            </p:nvSpPr>
            <p:spPr>
              <a:xfrm>
                <a:off x="5708269" y="3634091"/>
                <a:ext cx="166267" cy="123879"/>
              </a:xfrm>
              <a:custGeom>
                <a:avLst/>
                <a:gdLst/>
                <a:ahLst/>
                <a:cxnLst/>
                <a:rect l="l" t="t" r="r" b="b"/>
                <a:pathLst>
                  <a:path w="7543" h="5620" extrusionOk="0">
                    <a:moveTo>
                      <a:pt x="0" y="0"/>
                    </a:moveTo>
                    <a:lnTo>
                      <a:pt x="74" y="518"/>
                    </a:lnTo>
                    <a:lnTo>
                      <a:pt x="7099" y="5620"/>
                    </a:lnTo>
                    <a:lnTo>
                      <a:pt x="7542" y="5620"/>
                    </a:lnTo>
                    <a:lnTo>
                      <a:pt x="0" y="0"/>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5"/>
              <p:cNvSpPr/>
              <p:nvPr/>
            </p:nvSpPr>
            <p:spPr>
              <a:xfrm>
                <a:off x="5625962" y="3743290"/>
                <a:ext cx="85591" cy="69280"/>
              </a:xfrm>
              <a:custGeom>
                <a:avLst/>
                <a:gdLst/>
                <a:ahLst/>
                <a:cxnLst/>
                <a:rect l="l" t="t" r="r" b="b"/>
                <a:pathLst>
                  <a:path w="3883" h="3143" extrusionOk="0">
                    <a:moveTo>
                      <a:pt x="0" y="0"/>
                    </a:moveTo>
                    <a:lnTo>
                      <a:pt x="37" y="333"/>
                    </a:lnTo>
                    <a:lnTo>
                      <a:pt x="3587" y="3143"/>
                    </a:lnTo>
                    <a:lnTo>
                      <a:pt x="3882" y="3032"/>
                    </a:lnTo>
                    <a:lnTo>
                      <a:pt x="0" y="0"/>
                    </a:ln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5"/>
              <p:cNvSpPr/>
              <p:nvPr/>
            </p:nvSpPr>
            <p:spPr>
              <a:xfrm>
                <a:off x="5850884" y="3885287"/>
                <a:ext cx="213526" cy="30771"/>
              </a:xfrm>
              <a:custGeom>
                <a:avLst/>
                <a:gdLst/>
                <a:ahLst/>
                <a:cxnLst/>
                <a:rect l="l" t="t" r="r" b="b"/>
                <a:pathLst>
                  <a:path w="9687" h="1396" extrusionOk="0">
                    <a:moveTo>
                      <a:pt x="4494" y="0"/>
                    </a:moveTo>
                    <a:cubicBezTo>
                      <a:pt x="2967" y="0"/>
                      <a:pt x="1347" y="340"/>
                      <a:pt x="0" y="1396"/>
                    </a:cubicBezTo>
                    <a:lnTo>
                      <a:pt x="0" y="1396"/>
                    </a:lnTo>
                    <a:cubicBezTo>
                      <a:pt x="0" y="1396"/>
                      <a:pt x="1463" y="544"/>
                      <a:pt x="4716" y="544"/>
                    </a:cubicBezTo>
                    <a:cubicBezTo>
                      <a:pt x="6060" y="544"/>
                      <a:pt x="7709" y="689"/>
                      <a:pt x="9687" y="1100"/>
                    </a:cubicBezTo>
                    <a:cubicBezTo>
                      <a:pt x="9687" y="1100"/>
                      <a:pt x="7242" y="0"/>
                      <a:pt x="4494" y="0"/>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5"/>
              <p:cNvSpPr/>
              <p:nvPr/>
            </p:nvSpPr>
            <p:spPr>
              <a:xfrm>
                <a:off x="6004895" y="4090437"/>
                <a:ext cx="110852" cy="93747"/>
              </a:xfrm>
              <a:custGeom>
                <a:avLst/>
                <a:gdLst/>
                <a:ahLst/>
                <a:cxnLst/>
                <a:rect l="l" t="t" r="r" b="b"/>
                <a:pathLst>
                  <a:path w="5029" h="4253" extrusionOk="0">
                    <a:moveTo>
                      <a:pt x="5029" y="1"/>
                    </a:moveTo>
                    <a:cubicBezTo>
                      <a:pt x="5029" y="1"/>
                      <a:pt x="4467" y="767"/>
                      <a:pt x="3691" y="1659"/>
                    </a:cubicBezTo>
                    <a:lnTo>
                      <a:pt x="3691" y="1659"/>
                    </a:lnTo>
                    <a:cubicBezTo>
                      <a:pt x="4212" y="1169"/>
                      <a:pt x="4686" y="613"/>
                      <a:pt x="5029" y="1"/>
                    </a:cubicBezTo>
                    <a:close/>
                    <a:moveTo>
                      <a:pt x="3691" y="1659"/>
                    </a:moveTo>
                    <a:cubicBezTo>
                      <a:pt x="2073" y="3179"/>
                      <a:pt x="1" y="4067"/>
                      <a:pt x="1" y="4067"/>
                    </a:cubicBezTo>
                    <a:lnTo>
                      <a:pt x="740" y="4252"/>
                    </a:lnTo>
                    <a:cubicBezTo>
                      <a:pt x="1662" y="3840"/>
                      <a:pt x="2813" y="2669"/>
                      <a:pt x="3691" y="1659"/>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5"/>
              <p:cNvSpPr/>
              <p:nvPr/>
            </p:nvSpPr>
            <p:spPr>
              <a:xfrm>
                <a:off x="6005710" y="3577861"/>
                <a:ext cx="109221" cy="36877"/>
              </a:xfrm>
              <a:custGeom>
                <a:avLst/>
                <a:gdLst/>
                <a:ahLst/>
                <a:cxnLst/>
                <a:rect l="l" t="t" r="r" b="b"/>
                <a:pathLst>
                  <a:path w="4955" h="1673" extrusionOk="0">
                    <a:moveTo>
                      <a:pt x="1" y="0"/>
                    </a:moveTo>
                    <a:lnTo>
                      <a:pt x="1" y="0"/>
                    </a:lnTo>
                    <a:cubicBezTo>
                      <a:pt x="1390" y="1368"/>
                      <a:pt x="2828" y="1673"/>
                      <a:pt x="3794" y="1673"/>
                    </a:cubicBezTo>
                    <a:cubicBezTo>
                      <a:pt x="4500" y="1673"/>
                      <a:pt x="4955" y="1510"/>
                      <a:pt x="4955" y="1479"/>
                    </a:cubicBezTo>
                    <a:cubicBezTo>
                      <a:pt x="2959" y="1294"/>
                      <a:pt x="1" y="0"/>
                      <a:pt x="1" y="0"/>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5"/>
              <p:cNvSpPr/>
              <p:nvPr/>
            </p:nvSpPr>
            <p:spPr>
              <a:xfrm>
                <a:off x="6013866" y="3608808"/>
                <a:ext cx="74173" cy="271409"/>
              </a:xfrm>
              <a:custGeom>
                <a:avLst/>
                <a:gdLst/>
                <a:ahLst/>
                <a:cxnLst/>
                <a:rect l="l" t="t" r="r" b="b"/>
                <a:pathLst>
                  <a:path w="3365" h="12313" extrusionOk="0">
                    <a:moveTo>
                      <a:pt x="1812" y="1"/>
                    </a:moveTo>
                    <a:cubicBezTo>
                      <a:pt x="1812" y="1"/>
                      <a:pt x="0" y="4253"/>
                      <a:pt x="2810" y="11314"/>
                    </a:cubicBezTo>
                    <a:lnTo>
                      <a:pt x="3365" y="12312"/>
                    </a:lnTo>
                    <a:cubicBezTo>
                      <a:pt x="3365" y="12312"/>
                      <a:pt x="555" y="5103"/>
                      <a:pt x="2367" y="1"/>
                    </a:cubicBezTo>
                    <a:close/>
                  </a:path>
                </a:pathLst>
              </a:custGeom>
              <a:solidFill>
                <a:srgbClr val="E0A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5"/>
              <p:cNvSpPr/>
              <p:nvPr/>
            </p:nvSpPr>
            <p:spPr>
              <a:xfrm>
                <a:off x="6160559" y="3858175"/>
                <a:ext cx="504465" cy="613663"/>
              </a:xfrm>
              <a:custGeom>
                <a:avLst/>
                <a:gdLst/>
                <a:ahLst/>
                <a:cxnLst/>
                <a:rect l="l" t="t" r="r" b="b"/>
                <a:pathLst>
                  <a:path w="22886" h="27840" extrusionOk="0">
                    <a:moveTo>
                      <a:pt x="12164" y="1"/>
                    </a:moveTo>
                    <a:lnTo>
                      <a:pt x="0" y="21185"/>
                    </a:lnTo>
                    <a:lnTo>
                      <a:pt x="10204" y="27840"/>
                    </a:lnTo>
                    <a:lnTo>
                      <a:pt x="22885" y="6471"/>
                    </a:lnTo>
                    <a:lnTo>
                      <a:pt x="12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5"/>
              <p:cNvSpPr/>
              <p:nvPr/>
            </p:nvSpPr>
            <p:spPr>
              <a:xfrm>
                <a:off x="6295834" y="3581917"/>
                <a:ext cx="2338864" cy="1547582"/>
              </a:xfrm>
              <a:custGeom>
                <a:avLst/>
                <a:gdLst/>
                <a:ahLst/>
                <a:cxnLst/>
                <a:rect l="l" t="t" r="r" b="b"/>
                <a:pathLst>
                  <a:path w="106107" h="70209" extrusionOk="0">
                    <a:moveTo>
                      <a:pt x="106106" y="1"/>
                    </a:moveTo>
                    <a:lnTo>
                      <a:pt x="76012" y="45438"/>
                    </a:lnTo>
                    <a:lnTo>
                      <a:pt x="14826" y="15159"/>
                    </a:lnTo>
                    <a:lnTo>
                      <a:pt x="0" y="41593"/>
                    </a:lnTo>
                    <a:lnTo>
                      <a:pt x="61520" y="70208"/>
                    </a:lnTo>
                    <a:lnTo>
                      <a:pt x="88175" y="70208"/>
                    </a:lnTo>
                    <a:lnTo>
                      <a:pt x="106106" y="54644"/>
                    </a:lnTo>
                    <a:lnTo>
                      <a:pt x="106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5"/>
              <p:cNvSpPr/>
              <p:nvPr/>
            </p:nvSpPr>
            <p:spPr>
              <a:xfrm>
                <a:off x="6242050" y="4277049"/>
                <a:ext cx="74989" cy="75011"/>
              </a:xfrm>
              <a:custGeom>
                <a:avLst/>
                <a:gdLst/>
                <a:ahLst/>
                <a:cxnLst/>
                <a:rect l="l" t="t" r="r" b="b"/>
                <a:pathLst>
                  <a:path w="3402" h="3403" extrusionOk="0">
                    <a:moveTo>
                      <a:pt x="1701" y="1"/>
                    </a:moveTo>
                    <a:cubicBezTo>
                      <a:pt x="740" y="1"/>
                      <a:pt x="0" y="777"/>
                      <a:pt x="0" y="1702"/>
                    </a:cubicBezTo>
                    <a:cubicBezTo>
                      <a:pt x="0" y="2663"/>
                      <a:pt x="777" y="3402"/>
                      <a:pt x="1701" y="3402"/>
                    </a:cubicBezTo>
                    <a:cubicBezTo>
                      <a:pt x="2662" y="3402"/>
                      <a:pt x="3402" y="2626"/>
                      <a:pt x="3402" y="1702"/>
                    </a:cubicBezTo>
                    <a:cubicBezTo>
                      <a:pt x="3402" y="740"/>
                      <a:pt x="2662" y="1"/>
                      <a:pt x="1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4" name="Google Shape;1614;p15"/>
          <p:cNvGrpSpPr/>
          <p:nvPr/>
        </p:nvGrpSpPr>
        <p:grpSpPr>
          <a:xfrm>
            <a:off x="-88" y="1019657"/>
            <a:ext cx="2279315" cy="1613101"/>
            <a:chOff x="1833350" y="1615625"/>
            <a:chExt cx="1286150" cy="910225"/>
          </a:xfrm>
        </p:grpSpPr>
        <p:sp>
          <p:nvSpPr>
            <p:cNvPr id="1615" name="Google Shape;1615;p15"/>
            <p:cNvSpPr/>
            <p:nvPr/>
          </p:nvSpPr>
          <p:spPr>
            <a:xfrm>
              <a:off x="2442225" y="1914850"/>
              <a:ext cx="677275" cy="140225"/>
            </a:xfrm>
            <a:custGeom>
              <a:avLst/>
              <a:gdLst/>
              <a:ahLst/>
              <a:cxnLst/>
              <a:rect l="l" t="t" r="r" b="b"/>
              <a:pathLst>
                <a:path w="27091" h="5609" extrusionOk="0">
                  <a:moveTo>
                    <a:pt x="1" y="0"/>
                  </a:moveTo>
                  <a:lnTo>
                    <a:pt x="1" y="5608"/>
                  </a:lnTo>
                  <a:lnTo>
                    <a:pt x="27091" y="5608"/>
                  </a:lnTo>
                  <a:lnTo>
                    <a:pt x="27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5"/>
            <p:cNvSpPr/>
            <p:nvPr/>
          </p:nvSpPr>
          <p:spPr>
            <a:xfrm>
              <a:off x="2561500" y="1951125"/>
              <a:ext cx="130450" cy="62800"/>
            </a:xfrm>
            <a:custGeom>
              <a:avLst/>
              <a:gdLst/>
              <a:ahLst/>
              <a:cxnLst/>
              <a:rect l="l" t="t" r="r" b="b"/>
              <a:pathLst>
                <a:path w="5218" h="2512" extrusionOk="0">
                  <a:moveTo>
                    <a:pt x="2149" y="0"/>
                  </a:moveTo>
                  <a:lnTo>
                    <a:pt x="1" y="2511"/>
                  </a:lnTo>
                  <a:lnTo>
                    <a:pt x="3070" y="2511"/>
                  </a:lnTo>
                  <a:lnTo>
                    <a:pt x="5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5"/>
            <p:cNvSpPr/>
            <p:nvPr/>
          </p:nvSpPr>
          <p:spPr>
            <a:xfrm>
              <a:off x="2714950" y="1951125"/>
              <a:ext cx="131850" cy="62800"/>
            </a:xfrm>
            <a:custGeom>
              <a:avLst/>
              <a:gdLst/>
              <a:ahLst/>
              <a:cxnLst/>
              <a:rect l="l" t="t" r="r" b="b"/>
              <a:pathLst>
                <a:path w="5274" h="2512" extrusionOk="0">
                  <a:moveTo>
                    <a:pt x="2149" y="0"/>
                  </a:moveTo>
                  <a:lnTo>
                    <a:pt x="0" y="2511"/>
                  </a:lnTo>
                  <a:lnTo>
                    <a:pt x="3069" y="2511"/>
                  </a:lnTo>
                  <a:lnTo>
                    <a:pt x="5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5"/>
            <p:cNvSpPr/>
            <p:nvPr/>
          </p:nvSpPr>
          <p:spPr>
            <a:xfrm>
              <a:off x="2869100" y="1951125"/>
              <a:ext cx="131150" cy="62800"/>
            </a:xfrm>
            <a:custGeom>
              <a:avLst/>
              <a:gdLst/>
              <a:ahLst/>
              <a:cxnLst/>
              <a:rect l="l" t="t" r="r" b="b"/>
              <a:pathLst>
                <a:path w="5246" h="2512" extrusionOk="0">
                  <a:moveTo>
                    <a:pt x="2176" y="0"/>
                  </a:moveTo>
                  <a:lnTo>
                    <a:pt x="0" y="2511"/>
                  </a:lnTo>
                  <a:lnTo>
                    <a:pt x="3069" y="2511"/>
                  </a:lnTo>
                  <a:lnTo>
                    <a:pt x="5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5"/>
            <p:cNvSpPr/>
            <p:nvPr/>
          </p:nvSpPr>
          <p:spPr>
            <a:xfrm>
              <a:off x="2484775" y="1951125"/>
              <a:ext cx="53725" cy="62800"/>
            </a:xfrm>
            <a:custGeom>
              <a:avLst/>
              <a:gdLst/>
              <a:ahLst/>
              <a:cxnLst/>
              <a:rect l="l" t="t" r="r" b="b"/>
              <a:pathLst>
                <a:path w="2149" h="2512" extrusionOk="0">
                  <a:moveTo>
                    <a:pt x="1" y="0"/>
                  </a:moveTo>
                  <a:lnTo>
                    <a:pt x="1" y="2511"/>
                  </a:lnTo>
                  <a:lnTo>
                    <a:pt x="2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5"/>
            <p:cNvSpPr/>
            <p:nvPr/>
          </p:nvSpPr>
          <p:spPr>
            <a:xfrm>
              <a:off x="3024625" y="1951125"/>
              <a:ext cx="53725" cy="62800"/>
            </a:xfrm>
            <a:custGeom>
              <a:avLst/>
              <a:gdLst/>
              <a:ahLst/>
              <a:cxnLst/>
              <a:rect l="l" t="t" r="r" b="b"/>
              <a:pathLst>
                <a:path w="2149" h="2512" extrusionOk="0">
                  <a:moveTo>
                    <a:pt x="2149" y="0"/>
                  </a:moveTo>
                  <a:lnTo>
                    <a:pt x="1" y="2511"/>
                  </a:lnTo>
                  <a:lnTo>
                    <a:pt x="2149" y="2511"/>
                  </a:lnTo>
                  <a:lnTo>
                    <a:pt x="2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5"/>
            <p:cNvSpPr/>
            <p:nvPr/>
          </p:nvSpPr>
          <p:spPr>
            <a:xfrm>
              <a:off x="2422700" y="1682600"/>
              <a:ext cx="689825" cy="231575"/>
            </a:xfrm>
            <a:custGeom>
              <a:avLst/>
              <a:gdLst/>
              <a:ahLst/>
              <a:cxnLst/>
              <a:rect l="l" t="t" r="r" b="b"/>
              <a:pathLst>
                <a:path w="27593" h="9263" extrusionOk="0">
                  <a:moveTo>
                    <a:pt x="26840" y="0"/>
                  </a:moveTo>
                  <a:lnTo>
                    <a:pt x="1" y="3711"/>
                  </a:lnTo>
                  <a:lnTo>
                    <a:pt x="754" y="9262"/>
                  </a:lnTo>
                  <a:lnTo>
                    <a:pt x="27593" y="5552"/>
                  </a:lnTo>
                  <a:lnTo>
                    <a:pt x="26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5"/>
            <p:cNvSpPr/>
            <p:nvPr/>
          </p:nvSpPr>
          <p:spPr>
            <a:xfrm>
              <a:off x="2850950" y="1741875"/>
              <a:ext cx="137425" cy="66275"/>
            </a:xfrm>
            <a:custGeom>
              <a:avLst/>
              <a:gdLst/>
              <a:ahLst/>
              <a:cxnLst/>
              <a:rect l="l" t="t" r="r" b="b"/>
              <a:pathLst>
                <a:path w="5497" h="2651" extrusionOk="0">
                  <a:moveTo>
                    <a:pt x="3042" y="0"/>
                  </a:moveTo>
                  <a:lnTo>
                    <a:pt x="1" y="419"/>
                  </a:lnTo>
                  <a:lnTo>
                    <a:pt x="2484" y="2651"/>
                  </a:lnTo>
                  <a:lnTo>
                    <a:pt x="5497" y="2232"/>
                  </a:lnTo>
                  <a:lnTo>
                    <a:pt x="3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5"/>
            <p:cNvSpPr/>
            <p:nvPr/>
          </p:nvSpPr>
          <p:spPr>
            <a:xfrm>
              <a:off x="2698200" y="1762800"/>
              <a:ext cx="138825" cy="66275"/>
            </a:xfrm>
            <a:custGeom>
              <a:avLst/>
              <a:gdLst/>
              <a:ahLst/>
              <a:cxnLst/>
              <a:rect l="l" t="t" r="r" b="b"/>
              <a:pathLst>
                <a:path w="5553" h="2651" extrusionOk="0">
                  <a:moveTo>
                    <a:pt x="3042" y="0"/>
                  </a:moveTo>
                  <a:lnTo>
                    <a:pt x="1" y="419"/>
                  </a:lnTo>
                  <a:lnTo>
                    <a:pt x="2512" y="2651"/>
                  </a:lnTo>
                  <a:lnTo>
                    <a:pt x="5553" y="2232"/>
                  </a:lnTo>
                  <a:lnTo>
                    <a:pt x="3042"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5"/>
            <p:cNvSpPr/>
            <p:nvPr/>
          </p:nvSpPr>
          <p:spPr>
            <a:xfrm>
              <a:off x="2546850" y="1783725"/>
              <a:ext cx="137425" cy="66275"/>
            </a:xfrm>
            <a:custGeom>
              <a:avLst/>
              <a:gdLst/>
              <a:ahLst/>
              <a:cxnLst/>
              <a:rect l="l" t="t" r="r" b="b"/>
              <a:pathLst>
                <a:path w="5497" h="2651" extrusionOk="0">
                  <a:moveTo>
                    <a:pt x="3014" y="0"/>
                  </a:moveTo>
                  <a:lnTo>
                    <a:pt x="1" y="419"/>
                  </a:lnTo>
                  <a:lnTo>
                    <a:pt x="2456" y="2651"/>
                  </a:lnTo>
                  <a:lnTo>
                    <a:pt x="5497" y="2232"/>
                  </a:lnTo>
                  <a:lnTo>
                    <a:pt x="301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5"/>
            <p:cNvSpPr/>
            <p:nvPr/>
          </p:nvSpPr>
          <p:spPr>
            <a:xfrm>
              <a:off x="3002300" y="1724425"/>
              <a:ext cx="62100" cy="62800"/>
            </a:xfrm>
            <a:custGeom>
              <a:avLst/>
              <a:gdLst/>
              <a:ahLst/>
              <a:cxnLst/>
              <a:rect l="l" t="t" r="r" b="b"/>
              <a:pathLst>
                <a:path w="2484" h="2512" extrusionOk="0">
                  <a:moveTo>
                    <a:pt x="2121" y="1"/>
                  </a:moveTo>
                  <a:lnTo>
                    <a:pt x="1" y="280"/>
                  </a:lnTo>
                  <a:lnTo>
                    <a:pt x="2484" y="2512"/>
                  </a:lnTo>
                  <a:lnTo>
                    <a:pt x="2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5"/>
            <p:cNvSpPr/>
            <p:nvPr/>
          </p:nvSpPr>
          <p:spPr>
            <a:xfrm>
              <a:off x="2468050" y="1806050"/>
              <a:ext cx="62800" cy="62800"/>
            </a:xfrm>
            <a:custGeom>
              <a:avLst/>
              <a:gdLst/>
              <a:ahLst/>
              <a:cxnLst/>
              <a:rect l="l" t="t" r="r" b="b"/>
              <a:pathLst>
                <a:path w="2512" h="2512" extrusionOk="0">
                  <a:moveTo>
                    <a:pt x="0" y="0"/>
                  </a:moveTo>
                  <a:lnTo>
                    <a:pt x="363" y="2511"/>
                  </a:lnTo>
                  <a:lnTo>
                    <a:pt x="2511" y="2232"/>
                  </a:lnTo>
                  <a:lnTo>
                    <a:pt x="0"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5"/>
            <p:cNvSpPr/>
            <p:nvPr/>
          </p:nvSpPr>
          <p:spPr>
            <a:xfrm>
              <a:off x="2391325" y="1863925"/>
              <a:ext cx="101150" cy="101175"/>
            </a:xfrm>
            <a:custGeom>
              <a:avLst/>
              <a:gdLst/>
              <a:ahLst/>
              <a:cxnLst/>
              <a:rect l="l" t="t" r="r" b="b"/>
              <a:pathLst>
                <a:path w="4046" h="4047" extrusionOk="0">
                  <a:moveTo>
                    <a:pt x="2037" y="1"/>
                  </a:moveTo>
                  <a:cubicBezTo>
                    <a:pt x="893" y="1"/>
                    <a:pt x="0" y="921"/>
                    <a:pt x="0" y="2037"/>
                  </a:cubicBezTo>
                  <a:cubicBezTo>
                    <a:pt x="0" y="3153"/>
                    <a:pt x="893" y="4046"/>
                    <a:pt x="2037" y="4046"/>
                  </a:cubicBezTo>
                  <a:cubicBezTo>
                    <a:pt x="3153" y="4046"/>
                    <a:pt x="4046" y="3153"/>
                    <a:pt x="4046" y="2037"/>
                  </a:cubicBezTo>
                  <a:cubicBezTo>
                    <a:pt x="4046" y="921"/>
                    <a:pt x="3153" y="1"/>
                    <a:pt x="2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5"/>
            <p:cNvSpPr/>
            <p:nvPr/>
          </p:nvSpPr>
          <p:spPr>
            <a:xfrm>
              <a:off x="2442225" y="2055050"/>
              <a:ext cx="677275" cy="375950"/>
            </a:xfrm>
            <a:custGeom>
              <a:avLst/>
              <a:gdLst/>
              <a:ahLst/>
              <a:cxnLst/>
              <a:rect l="l" t="t" r="r" b="b"/>
              <a:pathLst>
                <a:path w="27091" h="15038" extrusionOk="0">
                  <a:moveTo>
                    <a:pt x="1" y="0"/>
                  </a:moveTo>
                  <a:lnTo>
                    <a:pt x="1" y="15038"/>
                  </a:lnTo>
                  <a:lnTo>
                    <a:pt x="27091" y="15038"/>
                  </a:lnTo>
                  <a:lnTo>
                    <a:pt x="270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5"/>
            <p:cNvSpPr/>
            <p:nvPr/>
          </p:nvSpPr>
          <p:spPr>
            <a:xfrm>
              <a:off x="2506400" y="2112925"/>
              <a:ext cx="532900" cy="260875"/>
            </a:xfrm>
            <a:custGeom>
              <a:avLst/>
              <a:gdLst/>
              <a:ahLst/>
              <a:cxnLst/>
              <a:rect l="l" t="t" r="r" b="b"/>
              <a:pathLst>
                <a:path w="21316" h="10435" extrusionOk="0">
                  <a:moveTo>
                    <a:pt x="6696" y="447"/>
                  </a:moveTo>
                  <a:lnTo>
                    <a:pt x="6696" y="3656"/>
                  </a:lnTo>
                  <a:lnTo>
                    <a:pt x="447" y="3656"/>
                  </a:lnTo>
                  <a:lnTo>
                    <a:pt x="447" y="447"/>
                  </a:lnTo>
                  <a:close/>
                  <a:moveTo>
                    <a:pt x="14173" y="447"/>
                  </a:moveTo>
                  <a:lnTo>
                    <a:pt x="14173" y="3656"/>
                  </a:lnTo>
                  <a:lnTo>
                    <a:pt x="7143" y="3656"/>
                  </a:lnTo>
                  <a:lnTo>
                    <a:pt x="7143" y="447"/>
                  </a:lnTo>
                  <a:close/>
                  <a:moveTo>
                    <a:pt x="20869" y="447"/>
                  </a:moveTo>
                  <a:lnTo>
                    <a:pt x="20869" y="3656"/>
                  </a:lnTo>
                  <a:lnTo>
                    <a:pt x="14620" y="3656"/>
                  </a:lnTo>
                  <a:lnTo>
                    <a:pt x="14620" y="447"/>
                  </a:lnTo>
                  <a:close/>
                  <a:moveTo>
                    <a:pt x="20869" y="4102"/>
                  </a:moveTo>
                  <a:lnTo>
                    <a:pt x="20869" y="6836"/>
                  </a:lnTo>
                  <a:lnTo>
                    <a:pt x="447" y="6836"/>
                  </a:lnTo>
                  <a:lnTo>
                    <a:pt x="447" y="4102"/>
                  </a:lnTo>
                  <a:close/>
                  <a:moveTo>
                    <a:pt x="20869" y="7282"/>
                  </a:moveTo>
                  <a:lnTo>
                    <a:pt x="20869" y="9961"/>
                  </a:lnTo>
                  <a:lnTo>
                    <a:pt x="447" y="9961"/>
                  </a:lnTo>
                  <a:lnTo>
                    <a:pt x="447" y="7282"/>
                  </a:lnTo>
                  <a:close/>
                  <a:moveTo>
                    <a:pt x="224" y="1"/>
                  </a:moveTo>
                  <a:cubicBezTo>
                    <a:pt x="56" y="1"/>
                    <a:pt x="1" y="84"/>
                    <a:pt x="1" y="224"/>
                  </a:cubicBezTo>
                  <a:lnTo>
                    <a:pt x="1" y="10212"/>
                  </a:lnTo>
                  <a:cubicBezTo>
                    <a:pt x="1" y="10351"/>
                    <a:pt x="112" y="10435"/>
                    <a:pt x="224" y="10435"/>
                  </a:cubicBezTo>
                  <a:lnTo>
                    <a:pt x="21064" y="10435"/>
                  </a:lnTo>
                  <a:cubicBezTo>
                    <a:pt x="21204" y="10435"/>
                    <a:pt x="21260" y="10351"/>
                    <a:pt x="21260" y="10212"/>
                  </a:cubicBezTo>
                  <a:lnTo>
                    <a:pt x="21260" y="224"/>
                  </a:lnTo>
                  <a:cubicBezTo>
                    <a:pt x="21316" y="84"/>
                    <a:pt x="21204" y="1"/>
                    <a:pt x="2109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5"/>
            <p:cNvSpPr/>
            <p:nvPr/>
          </p:nvSpPr>
          <p:spPr>
            <a:xfrm>
              <a:off x="2471525" y="2080150"/>
              <a:ext cx="174400" cy="324350"/>
            </a:xfrm>
            <a:custGeom>
              <a:avLst/>
              <a:gdLst/>
              <a:ahLst/>
              <a:cxnLst/>
              <a:rect l="l" t="t" r="r" b="b"/>
              <a:pathLst>
                <a:path w="6976" h="12974" extrusionOk="0">
                  <a:moveTo>
                    <a:pt x="4325" y="12974"/>
                  </a:moveTo>
                  <a:lnTo>
                    <a:pt x="1" y="12974"/>
                  </a:lnTo>
                  <a:lnTo>
                    <a:pt x="1" y="0"/>
                  </a:lnTo>
                  <a:lnTo>
                    <a:pt x="6975" y="0"/>
                  </a:lnTo>
                  <a:close/>
                </a:path>
              </a:pathLst>
            </a:custGeom>
            <a:solidFill>
              <a:srgbClr val="FFFFFF">
                <a:alpha val="1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5"/>
            <p:cNvSpPr/>
            <p:nvPr/>
          </p:nvSpPr>
          <p:spPr>
            <a:xfrm>
              <a:off x="2153475" y="2308925"/>
              <a:ext cx="105350" cy="192525"/>
            </a:xfrm>
            <a:custGeom>
              <a:avLst/>
              <a:gdLst/>
              <a:ahLst/>
              <a:cxnLst/>
              <a:rect l="l" t="t" r="r" b="b"/>
              <a:pathLst>
                <a:path w="4214" h="7701" extrusionOk="0">
                  <a:moveTo>
                    <a:pt x="1" y="0"/>
                  </a:moveTo>
                  <a:lnTo>
                    <a:pt x="1" y="7701"/>
                  </a:lnTo>
                  <a:lnTo>
                    <a:pt x="4213" y="7701"/>
                  </a:lnTo>
                  <a:lnTo>
                    <a:pt x="4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a:off x="1833350" y="2292175"/>
              <a:ext cx="379450" cy="226025"/>
            </a:xfrm>
            <a:custGeom>
              <a:avLst/>
              <a:gdLst/>
              <a:ahLst/>
              <a:cxnLst/>
              <a:rect l="l" t="t" r="r" b="b"/>
              <a:pathLst>
                <a:path w="15178" h="9041" extrusionOk="0">
                  <a:moveTo>
                    <a:pt x="0" y="1"/>
                  </a:moveTo>
                  <a:lnTo>
                    <a:pt x="0" y="9040"/>
                  </a:lnTo>
                  <a:lnTo>
                    <a:pt x="15177" y="9040"/>
                  </a:lnTo>
                  <a:lnTo>
                    <a:pt x="1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a:off x="2259500" y="2319375"/>
              <a:ext cx="592175" cy="206475"/>
            </a:xfrm>
            <a:custGeom>
              <a:avLst/>
              <a:gdLst/>
              <a:ahLst/>
              <a:cxnLst/>
              <a:rect l="l" t="t" r="r" b="b"/>
              <a:pathLst>
                <a:path w="23687" h="8259" extrusionOk="0">
                  <a:moveTo>
                    <a:pt x="23659" y="5078"/>
                  </a:moveTo>
                  <a:cubicBezTo>
                    <a:pt x="22292" y="5748"/>
                    <a:pt x="21483" y="5971"/>
                    <a:pt x="20227" y="6390"/>
                  </a:cubicBezTo>
                  <a:cubicBezTo>
                    <a:pt x="19223" y="6725"/>
                    <a:pt x="18107" y="6864"/>
                    <a:pt x="17130" y="7255"/>
                  </a:cubicBezTo>
                  <a:cubicBezTo>
                    <a:pt x="16042" y="7729"/>
                    <a:pt x="15540" y="7785"/>
                    <a:pt x="14424" y="8008"/>
                  </a:cubicBezTo>
                  <a:cubicBezTo>
                    <a:pt x="13364" y="8231"/>
                    <a:pt x="12136" y="8259"/>
                    <a:pt x="10741" y="8147"/>
                  </a:cubicBezTo>
                  <a:cubicBezTo>
                    <a:pt x="9709" y="8036"/>
                    <a:pt x="7756" y="8092"/>
                    <a:pt x="6668" y="8008"/>
                  </a:cubicBezTo>
                  <a:cubicBezTo>
                    <a:pt x="5636" y="7952"/>
                    <a:pt x="5162" y="7841"/>
                    <a:pt x="4185" y="7422"/>
                  </a:cubicBezTo>
                  <a:cubicBezTo>
                    <a:pt x="3041" y="6892"/>
                    <a:pt x="1953" y="6390"/>
                    <a:pt x="698" y="6390"/>
                  </a:cubicBezTo>
                  <a:lnTo>
                    <a:pt x="0" y="6390"/>
                  </a:lnTo>
                  <a:lnTo>
                    <a:pt x="0" y="587"/>
                  </a:lnTo>
                  <a:cubicBezTo>
                    <a:pt x="670" y="419"/>
                    <a:pt x="1479" y="419"/>
                    <a:pt x="2009" y="280"/>
                  </a:cubicBezTo>
                  <a:cubicBezTo>
                    <a:pt x="2790" y="29"/>
                    <a:pt x="3683" y="1"/>
                    <a:pt x="4520" y="1"/>
                  </a:cubicBezTo>
                  <a:cubicBezTo>
                    <a:pt x="6333" y="1"/>
                    <a:pt x="8035" y="336"/>
                    <a:pt x="9849" y="280"/>
                  </a:cubicBezTo>
                  <a:cubicBezTo>
                    <a:pt x="10518" y="252"/>
                    <a:pt x="11299" y="112"/>
                    <a:pt x="11997" y="252"/>
                  </a:cubicBezTo>
                  <a:cubicBezTo>
                    <a:pt x="12750" y="2065"/>
                    <a:pt x="10686" y="2902"/>
                    <a:pt x="9458" y="2902"/>
                  </a:cubicBezTo>
                  <a:lnTo>
                    <a:pt x="8454" y="2902"/>
                  </a:lnTo>
                  <a:cubicBezTo>
                    <a:pt x="8928" y="3349"/>
                    <a:pt x="9430" y="3795"/>
                    <a:pt x="10100" y="4018"/>
                  </a:cubicBezTo>
                  <a:cubicBezTo>
                    <a:pt x="11076" y="4353"/>
                    <a:pt x="11076" y="4493"/>
                    <a:pt x="13029" y="4521"/>
                  </a:cubicBezTo>
                  <a:cubicBezTo>
                    <a:pt x="15568" y="4604"/>
                    <a:pt x="15456" y="4744"/>
                    <a:pt x="17354" y="4493"/>
                  </a:cubicBezTo>
                  <a:cubicBezTo>
                    <a:pt x="18637" y="4353"/>
                    <a:pt x="19167" y="4186"/>
                    <a:pt x="20506" y="3907"/>
                  </a:cubicBezTo>
                  <a:lnTo>
                    <a:pt x="20506" y="3907"/>
                  </a:lnTo>
                  <a:cubicBezTo>
                    <a:pt x="22264" y="3405"/>
                    <a:pt x="23212" y="3907"/>
                    <a:pt x="23631" y="4660"/>
                  </a:cubicBezTo>
                  <a:cubicBezTo>
                    <a:pt x="23631" y="4744"/>
                    <a:pt x="23687" y="4911"/>
                    <a:pt x="23659" y="5078"/>
                  </a:cubicBezTo>
                  <a:close/>
                </a:path>
              </a:pathLst>
            </a:custGeom>
            <a:solidFill>
              <a:srgbClr val="F7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a:off x="2391325" y="2389825"/>
              <a:ext cx="117900" cy="28850"/>
            </a:xfrm>
            <a:custGeom>
              <a:avLst/>
              <a:gdLst/>
              <a:ahLst/>
              <a:cxnLst/>
              <a:rect l="l" t="t" r="r" b="b"/>
              <a:pathLst>
                <a:path w="4716" h="1154" extrusionOk="0">
                  <a:moveTo>
                    <a:pt x="3153" y="1"/>
                  </a:moveTo>
                  <a:cubicBezTo>
                    <a:pt x="2093" y="280"/>
                    <a:pt x="1060" y="252"/>
                    <a:pt x="0" y="308"/>
                  </a:cubicBezTo>
                  <a:cubicBezTo>
                    <a:pt x="391" y="419"/>
                    <a:pt x="726" y="587"/>
                    <a:pt x="1088" y="670"/>
                  </a:cubicBezTo>
                  <a:cubicBezTo>
                    <a:pt x="2115" y="921"/>
                    <a:pt x="3049" y="1154"/>
                    <a:pt x="4041" y="1154"/>
                  </a:cubicBezTo>
                  <a:cubicBezTo>
                    <a:pt x="4262" y="1154"/>
                    <a:pt x="4487" y="1142"/>
                    <a:pt x="4715" y="1117"/>
                  </a:cubicBezTo>
                  <a:cubicBezTo>
                    <a:pt x="4074" y="921"/>
                    <a:pt x="3627" y="447"/>
                    <a:pt x="3153" y="1"/>
                  </a:cubicBezTo>
                  <a:close/>
                </a:path>
              </a:pathLst>
            </a:custGeom>
            <a:solidFill>
              <a:srgbClr val="000D20">
                <a:alpha val="11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a:off x="2196725" y="1688875"/>
              <a:ext cx="106050" cy="192525"/>
            </a:xfrm>
            <a:custGeom>
              <a:avLst/>
              <a:gdLst/>
              <a:ahLst/>
              <a:cxnLst/>
              <a:rect l="l" t="t" r="r" b="b"/>
              <a:pathLst>
                <a:path w="4242" h="7701" extrusionOk="0">
                  <a:moveTo>
                    <a:pt x="0" y="0"/>
                  </a:moveTo>
                  <a:lnTo>
                    <a:pt x="0" y="7700"/>
                  </a:lnTo>
                  <a:lnTo>
                    <a:pt x="4241" y="7700"/>
                  </a:lnTo>
                  <a:lnTo>
                    <a:pt x="42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5"/>
            <p:cNvSpPr/>
            <p:nvPr/>
          </p:nvSpPr>
          <p:spPr>
            <a:xfrm>
              <a:off x="1833350" y="1672125"/>
              <a:ext cx="425475" cy="226000"/>
            </a:xfrm>
            <a:custGeom>
              <a:avLst/>
              <a:gdLst/>
              <a:ahLst/>
              <a:cxnLst/>
              <a:rect l="l" t="t" r="r" b="b"/>
              <a:pathLst>
                <a:path w="17019" h="9040" extrusionOk="0">
                  <a:moveTo>
                    <a:pt x="0" y="1"/>
                  </a:moveTo>
                  <a:lnTo>
                    <a:pt x="0" y="9040"/>
                  </a:lnTo>
                  <a:lnTo>
                    <a:pt x="17018" y="9040"/>
                  </a:lnTo>
                  <a:lnTo>
                    <a:pt x="170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5"/>
            <p:cNvSpPr/>
            <p:nvPr/>
          </p:nvSpPr>
          <p:spPr>
            <a:xfrm>
              <a:off x="2302750" y="1615625"/>
              <a:ext cx="492425" cy="248325"/>
            </a:xfrm>
            <a:custGeom>
              <a:avLst/>
              <a:gdLst/>
              <a:ahLst/>
              <a:cxnLst/>
              <a:rect l="l" t="t" r="r" b="b"/>
              <a:pathLst>
                <a:path w="19697" h="9933" extrusionOk="0">
                  <a:moveTo>
                    <a:pt x="0" y="3516"/>
                  </a:moveTo>
                  <a:lnTo>
                    <a:pt x="0" y="9933"/>
                  </a:lnTo>
                  <a:lnTo>
                    <a:pt x="7393" y="9347"/>
                  </a:lnTo>
                  <a:lnTo>
                    <a:pt x="8844" y="9235"/>
                  </a:lnTo>
                  <a:lnTo>
                    <a:pt x="9681" y="9179"/>
                  </a:lnTo>
                  <a:lnTo>
                    <a:pt x="9960" y="9152"/>
                  </a:lnTo>
                  <a:lnTo>
                    <a:pt x="9960" y="9152"/>
                  </a:lnTo>
                  <a:lnTo>
                    <a:pt x="10211" y="9152"/>
                  </a:lnTo>
                  <a:lnTo>
                    <a:pt x="11299" y="9068"/>
                  </a:lnTo>
                  <a:lnTo>
                    <a:pt x="13866" y="8928"/>
                  </a:lnTo>
                  <a:lnTo>
                    <a:pt x="15651" y="8817"/>
                  </a:lnTo>
                  <a:cubicBezTo>
                    <a:pt x="16265" y="8789"/>
                    <a:pt x="16098" y="8789"/>
                    <a:pt x="16740" y="8789"/>
                  </a:cubicBezTo>
                  <a:cubicBezTo>
                    <a:pt x="17521" y="8789"/>
                    <a:pt x="18609" y="8677"/>
                    <a:pt x="19167" y="8036"/>
                  </a:cubicBezTo>
                  <a:cubicBezTo>
                    <a:pt x="19697" y="7478"/>
                    <a:pt x="19613" y="6696"/>
                    <a:pt x="18971" y="6166"/>
                  </a:cubicBezTo>
                  <a:lnTo>
                    <a:pt x="18916" y="6138"/>
                  </a:lnTo>
                  <a:cubicBezTo>
                    <a:pt x="18553" y="5859"/>
                    <a:pt x="17604" y="5832"/>
                    <a:pt x="16795" y="5832"/>
                  </a:cubicBezTo>
                  <a:cubicBezTo>
                    <a:pt x="16461" y="5832"/>
                    <a:pt x="16209" y="5832"/>
                    <a:pt x="15903" y="5859"/>
                  </a:cubicBezTo>
                  <a:lnTo>
                    <a:pt x="15512" y="5859"/>
                  </a:lnTo>
                  <a:lnTo>
                    <a:pt x="11048" y="5748"/>
                  </a:lnTo>
                  <a:lnTo>
                    <a:pt x="10602" y="5748"/>
                  </a:lnTo>
                  <a:lnTo>
                    <a:pt x="10909" y="5469"/>
                  </a:lnTo>
                  <a:lnTo>
                    <a:pt x="11522" y="4604"/>
                  </a:lnTo>
                  <a:lnTo>
                    <a:pt x="11522" y="4604"/>
                  </a:lnTo>
                  <a:lnTo>
                    <a:pt x="12555" y="5357"/>
                  </a:lnTo>
                  <a:lnTo>
                    <a:pt x="18609" y="4520"/>
                  </a:lnTo>
                  <a:lnTo>
                    <a:pt x="15233" y="559"/>
                  </a:lnTo>
                  <a:lnTo>
                    <a:pt x="14954" y="280"/>
                  </a:lnTo>
                  <a:cubicBezTo>
                    <a:pt x="14870" y="196"/>
                    <a:pt x="14814" y="168"/>
                    <a:pt x="14731" y="140"/>
                  </a:cubicBezTo>
                  <a:cubicBezTo>
                    <a:pt x="14731" y="140"/>
                    <a:pt x="14703" y="140"/>
                    <a:pt x="14703" y="112"/>
                  </a:cubicBezTo>
                  <a:cubicBezTo>
                    <a:pt x="14675" y="112"/>
                    <a:pt x="14675" y="112"/>
                    <a:pt x="14647" y="56"/>
                  </a:cubicBezTo>
                  <a:lnTo>
                    <a:pt x="14647" y="56"/>
                  </a:lnTo>
                  <a:cubicBezTo>
                    <a:pt x="14591" y="56"/>
                    <a:pt x="14563" y="29"/>
                    <a:pt x="14536" y="29"/>
                  </a:cubicBezTo>
                  <a:cubicBezTo>
                    <a:pt x="14508" y="29"/>
                    <a:pt x="14452" y="1"/>
                    <a:pt x="14396" y="1"/>
                  </a:cubicBezTo>
                  <a:lnTo>
                    <a:pt x="14284" y="1"/>
                  </a:lnTo>
                  <a:lnTo>
                    <a:pt x="14173" y="1"/>
                  </a:lnTo>
                  <a:lnTo>
                    <a:pt x="13950" y="1"/>
                  </a:lnTo>
                  <a:lnTo>
                    <a:pt x="9235" y="112"/>
                  </a:lnTo>
                  <a:cubicBezTo>
                    <a:pt x="8872" y="112"/>
                    <a:pt x="6835" y="670"/>
                    <a:pt x="6277" y="977"/>
                  </a:cubicBezTo>
                  <a:close/>
                </a:path>
              </a:pathLst>
            </a:custGeom>
            <a:solidFill>
              <a:srgbClr val="F7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5"/>
            <p:cNvSpPr/>
            <p:nvPr/>
          </p:nvSpPr>
          <p:spPr>
            <a:xfrm>
              <a:off x="2590100" y="1695150"/>
              <a:ext cx="94875" cy="53025"/>
            </a:xfrm>
            <a:custGeom>
              <a:avLst/>
              <a:gdLst/>
              <a:ahLst/>
              <a:cxnLst/>
              <a:rect l="l" t="t" r="r" b="b"/>
              <a:pathLst>
                <a:path w="3795" h="2121" extrusionOk="0">
                  <a:moveTo>
                    <a:pt x="977" y="0"/>
                  </a:moveTo>
                  <a:lnTo>
                    <a:pt x="1" y="1367"/>
                  </a:lnTo>
                  <a:lnTo>
                    <a:pt x="1005" y="2121"/>
                  </a:lnTo>
                  <a:lnTo>
                    <a:pt x="3795" y="1730"/>
                  </a:lnTo>
                  <a:lnTo>
                    <a:pt x="2121" y="0"/>
                  </a:lnTo>
                  <a:close/>
                </a:path>
              </a:pathLst>
            </a:custGeom>
            <a:solidFill>
              <a:srgbClr val="838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a:off x="2471525" y="2341700"/>
              <a:ext cx="148600" cy="83725"/>
            </a:xfrm>
            <a:custGeom>
              <a:avLst/>
              <a:gdLst/>
              <a:ahLst/>
              <a:cxnLst/>
              <a:rect l="l" t="t" r="r" b="b"/>
              <a:pathLst>
                <a:path w="5944" h="3349" extrusionOk="0">
                  <a:moveTo>
                    <a:pt x="2651" y="2763"/>
                  </a:moveTo>
                  <a:lnTo>
                    <a:pt x="1647" y="2763"/>
                  </a:lnTo>
                  <a:cubicBezTo>
                    <a:pt x="1870" y="2986"/>
                    <a:pt x="2093" y="3181"/>
                    <a:pt x="2344" y="3349"/>
                  </a:cubicBezTo>
                  <a:cubicBezTo>
                    <a:pt x="2121" y="3293"/>
                    <a:pt x="1926" y="3181"/>
                    <a:pt x="1619" y="3070"/>
                  </a:cubicBezTo>
                  <a:cubicBezTo>
                    <a:pt x="1563" y="3070"/>
                    <a:pt x="1563" y="3070"/>
                    <a:pt x="1535" y="3042"/>
                  </a:cubicBezTo>
                  <a:lnTo>
                    <a:pt x="1535" y="3042"/>
                  </a:lnTo>
                  <a:lnTo>
                    <a:pt x="1340" y="2930"/>
                  </a:lnTo>
                  <a:cubicBezTo>
                    <a:pt x="838" y="2679"/>
                    <a:pt x="419" y="2316"/>
                    <a:pt x="1" y="1926"/>
                  </a:cubicBezTo>
                  <a:lnTo>
                    <a:pt x="1005" y="1926"/>
                  </a:lnTo>
                  <a:cubicBezTo>
                    <a:pt x="2037" y="1926"/>
                    <a:pt x="3628" y="1340"/>
                    <a:pt x="3711" y="84"/>
                  </a:cubicBezTo>
                  <a:cubicBezTo>
                    <a:pt x="4186" y="29"/>
                    <a:pt x="4744" y="1"/>
                    <a:pt x="5246" y="84"/>
                  </a:cubicBezTo>
                  <a:cubicBezTo>
                    <a:pt x="5943" y="1926"/>
                    <a:pt x="3879" y="2763"/>
                    <a:pt x="2651" y="2763"/>
                  </a:cubicBezTo>
                  <a:close/>
                </a:path>
              </a:pathLst>
            </a:custGeom>
            <a:solidFill>
              <a:srgbClr val="000D20">
                <a:alpha val="11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a:off x="2400375" y="1793475"/>
              <a:ext cx="418525" cy="93500"/>
            </a:xfrm>
            <a:custGeom>
              <a:avLst/>
              <a:gdLst/>
              <a:ahLst/>
              <a:cxnLst/>
              <a:rect l="l" t="t" r="r" b="b"/>
              <a:pathLst>
                <a:path w="16741" h="3740" extrusionOk="0">
                  <a:moveTo>
                    <a:pt x="16210" y="2065"/>
                  </a:moveTo>
                  <a:cubicBezTo>
                    <a:pt x="15624" y="2735"/>
                    <a:pt x="14536" y="2819"/>
                    <a:pt x="13755" y="2819"/>
                  </a:cubicBezTo>
                  <a:cubicBezTo>
                    <a:pt x="13141" y="2819"/>
                    <a:pt x="13309" y="2819"/>
                    <a:pt x="12695" y="2875"/>
                  </a:cubicBezTo>
                  <a:lnTo>
                    <a:pt x="10909" y="2958"/>
                  </a:lnTo>
                  <a:lnTo>
                    <a:pt x="8315" y="3098"/>
                  </a:lnTo>
                  <a:lnTo>
                    <a:pt x="7255" y="3181"/>
                  </a:lnTo>
                  <a:lnTo>
                    <a:pt x="7004" y="3181"/>
                  </a:lnTo>
                  <a:lnTo>
                    <a:pt x="7004" y="3181"/>
                  </a:lnTo>
                  <a:lnTo>
                    <a:pt x="6725" y="3209"/>
                  </a:lnTo>
                  <a:lnTo>
                    <a:pt x="5888" y="3293"/>
                  </a:lnTo>
                  <a:lnTo>
                    <a:pt x="4409" y="3377"/>
                  </a:lnTo>
                  <a:lnTo>
                    <a:pt x="1" y="3739"/>
                  </a:lnTo>
                  <a:cubicBezTo>
                    <a:pt x="308" y="3237"/>
                    <a:pt x="838" y="2902"/>
                    <a:pt x="1424" y="2819"/>
                  </a:cubicBezTo>
                  <a:lnTo>
                    <a:pt x="1340" y="2372"/>
                  </a:lnTo>
                  <a:lnTo>
                    <a:pt x="3516" y="2205"/>
                  </a:lnTo>
                  <a:lnTo>
                    <a:pt x="4967" y="2093"/>
                  </a:lnTo>
                  <a:lnTo>
                    <a:pt x="5804" y="2038"/>
                  </a:lnTo>
                  <a:lnTo>
                    <a:pt x="6083" y="1982"/>
                  </a:lnTo>
                  <a:lnTo>
                    <a:pt x="6083" y="1982"/>
                  </a:lnTo>
                  <a:lnTo>
                    <a:pt x="6334" y="1982"/>
                  </a:lnTo>
                  <a:lnTo>
                    <a:pt x="7422" y="1926"/>
                  </a:lnTo>
                  <a:lnTo>
                    <a:pt x="9989" y="1786"/>
                  </a:lnTo>
                  <a:lnTo>
                    <a:pt x="11774" y="1675"/>
                  </a:lnTo>
                  <a:cubicBezTo>
                    <a:pt x="12416" y="1647"/>
                    <a:pt x="12221" y="1647"/>
                    <a:pt x="12862" y="1647"/>
                  </a:cubicBezTo>
                  <a:cubicBezTo>
                    <a:pt x="13644" y="1647"/>
                    <a:pt x="14732" y="1535"/>
                    <a:pt x="15318" y="866"/>
                  </a:cubicBezTo>
                  <a:cubicBezTo>
                    <a:pt x="15569" y="643"/>
                    <a:pt x="15680" y="308"/>
                    <a:pt x="15680" y="1"/>
                  </a:cubicBezTo>
                  <a:cubicBezTo>
                    <a:pt x="15820" y="29"/>
                    <a:pt x="15931" y="85"/>
                    <a:pt x="15987" y="140"/>
                  </a:cubicBezTo>
                  <a:lnTo>
                    <a:pt x="16015" y="168"/>
                  </a:lnTo>
                  <a:cubicBezTo>
                    <a:pt x="16657" y="698"/>
                    <a:pt x="16740" y="1508"/>
                    <a:pt x="16210" y="2065"/>
                  </a:cubicBezTo>
                  <a:close/>
                </a:path>
              </a:pathLst>
            </a:custGeom>
            <a:solidFill>
              <a:srgbClr val="000D20">
                <a:alpha val="11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891477" y="3505508"/>
            <a:ext cx="4947095" cy="523220"/>
          </a:xfrm>
          <a:prstGeom prst="rect">
            <a:avLst/>
          </a:prstGeom>
        </p:spPr>
        <p:txBody>
          <a:bodyPr wrap="square">
            <a:spAutoFit/>
          </a:bodyPr>
          <a:lstStyle/>
          <a:p>
            <a:pPr marL="0" lvl="0" indent="0"/>
            <a:r>
              <a:rPr lang="en-US" b="1" dirty="0" smtClean="0">
                <a:solidFill>
                  <a:schemeClr val="tx1"/>
                </a:solidFill>
                <a:latin typeface="Arial" panose="020B0604020202020204" pitchFamily="34" charset="0"/>
                <a:cs typeface="Arial" panose="020B0604020202020204" pitchFamily="34" charset="0"/>
              </a:rPr>
              <a:t>The </a:t>
            </a:r>
            <a:r>
              <a:rPr lang="en-US" b="1" dirty="0">
                <a:solidFill>
                  <a:schemeClr val="tx1"/>
                </a:solidFill>
                <a:latin typeface="Arial" panose="020B0604020202020204" pitchFamily="34" charset="0"/>
                <a:cs typeface="Arial" panose="020B0604020202020204" pitchFamily="34" charset="0"/>
              </a:rPr>
              <a:t>analysis of factors that made movies successful - A focus on</a:t>
            </a:r>
            <a:r>
              <a:rPr lang="en-US"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Director, Genres</a:t>
            </a:r>
            <a:r>
              <a:rPr lang="en-US"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Gross, </a:t>
            </a:r>
            <a:r>
              <a:rPr lang="en-US" b="1" dirty="0">
                <a:solidFill>
                  <a:schemeClr val="tx1"/>
                </a:solidFill>
                <a:latin typeface="Arial" panose="020B0604020202020204" pitchFamily="34" charset="0"/>
                <a:cs typeface="Arial" panose="020B0604020202020204" pitchFamily="34" charset="0"/>
              </a:rPr>
              <a:t>and the “Stars”</a:t>
            </a:r>
            <a:endParaRPr lang="en-US" dirty="0">
              <a:solidFill>
                <a:schemeClr val="tx1"/>
              </a:solidFill>
              <a:latin typeface="Arial" panose="020B0604020202020204" pitchFamily="34" charset="0"/>
              <a:cs typeface="Arial" panose="020B0604020202020204" pitchFamily="34" charset="0"/>
            </a:endParaRPr>
          </a:p>
        </p:txBody>
      </p:sp>
      <p:sp>
        <p:nvSpPr>
          <p:cNvPr id="92" name="Google Shape;1573;p15"/>
          <p:cNvSpPr txBox="1">
            <a:spLocks/>
          </p:cNvSpPr>
          <p:nvPr/>
        </p:nvSpPr>
        <p:spPr>
          <a:xfrm>
            <a:off x="2920323" y="817088"/>
            <a:ext cx="3570713" cy="687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2800"/>
              <a:buFont typeface="Actor"/>
              <a:buNone/>
              <a:defRPr sz="2800" b="0" i="0" u="none" strike="noStrike" cap="none">
                <a:solidFill>
                  <a:schemeClr val="dk1"/>
                </a:solidFill>
                <a:latin typeface="Actor"/>
                <a:ea typeface="Actor"/>
                <a:cs typeface="Actor"/>
                <a:sym typeface="Actor"/>
              </a:defRPr>
            </a:lvl9pPr>
          </a:lstStyle>
          <a:p>
            <a:pPr marL="0" indent="0" algn="l"/>
            <a:r>
              <a:rPr lang="en-US" sz="3200" smtClean="0">
                <a:solidFill>
                  <a:schemeClr val="accent2"/>
                </a:solidFill>
                <a:latin typeface="Limelight" panose="020B0604020202020204" charset="0"/>
              </a:rPr>
              <a:t>1000 movies in century</a:t>
            </a:r>
            <a:endParaRPr lang="en-US" sz="3200" dirty="0" smtClean="0">
              <a:solidFill>
                <a:schemeClr val="accent2"/>
              </a:solidFill>
              <a:latin typeface="Limelight"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19"/>
          <p:cNvSpPr txBox="1">
            <a:spLocks noGrp="1"/>
          </p:cNvSpPr>
          <p:nvPr>
            <p:ph type="title"/>
          </p:nvPr>
        </p:nvSpPr>
        <p:spPr>
          <a:xfrm>
            <a:off x="2349909" y="624898"/>
            <a:ext cx="4713523" cy="572700"/>
          </a:xfrm>
          <a:prstGeom prst="rect">
            <a:avLst/>
          </a:prstGeom>
        </p:spPr>
        <p:txBody>
          <a:bodyPr spcFirstLastPara="1" wrap="square" lIns="91425" tIns="91425" rIns="91425" bIns="91425" anchor="t" anchorCtr="0">
            <a:noAutofit/>
          </a:bodyPr>
          <a:lstStyle/>
          <a:p>
            <a:pPr>
              <a:buSzPts val="1200"/>
            </a:pPr>
            <a:r>
              <a:rPr lang="en-US" sz="2000" b="1" dirty="0" smtClean="0">
                <a:solidFill>
                  <a:schemeClr val="accent2"/>
                </a:solidFill>
              </a:rPr>
              <a:t>Describe </a:t>
            </a:r>
            <a:r>
              <a:rPr lang="en-US" sz="2000" b="1" dirty="0" err="1" smtClean="0">
                <a:solidFill>
                  <a:schemeClr val="accent2"/>
                </a:solidFill>
              </a:rPr>
              <a:t>Imdb</a:t>
            </a:r>
            <a:r>
              <a:rPr lang="en-US" sz="2000" b="1" dirty="0" smtClean="0">
                <a:solidFill>
                  <a:schemeClr val="accent2"/>
                </a:solidFill>
              </a:rPr>
              <a:t> Rating</a:t>
            </a:r>
            <a:endParaRPr sz="1600" dirty="0">
              <a:solidFill>
                <a:schemeClr val="accent2"/>
              </a:solidFill>
            </a:endParaRPr>
          </a:p>
        </p:txBody>
      </p:sp>
      <p:sp>
        <p:nvSpPr>
          <p:cNvPr id="1774" name="Google Shape;1774;p19"/>
          <p:cNvSpPr/>
          <p:nvPr/>
        </p:nvSpPr>
        <p:spPr>
          <a:xfrm>
            <a:off x="5415067" y="2429747"/>
            <a:ext cx="718934" cy="635769"/>
          </a:xfrm>
          <a:prstGeom prst="pie">
            <a:avLst>
              <a:gd name="adj1" fmla="val 16218832"/>
              <a:gd name="adj2" fmla="val 13545067"/>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9"/>
          <p:cNvSpPr/>
          <p:nvPr/>
        </p:nvSpPr>
        <p:spPr>
          <a:xfrm>
            <a:off x="5399167" y="1525125"/>
            <a:ext cx="751414" cy="685099"/>
          </a:xfrm>
          <a:prstGeom prst="pie">
            <a:avLst>
              <a:gd name="adj1" fmla="val 13591216"/>
              <a:gd name="adj2" fmla="val 7860548"/>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6" name="Google Shape;1776;p19"/>
          <p:cNvSpPr/>
          <p:nvPr/>
        </p:nvSpPr>
        <p:spPr>
          <a:xfrm>
            <a:off x="5521356" y="2448506"/>
            <a:ext cx="544491" cy="529891"/>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9"/>
          <p:cNvSpPr/>
          <p:nvPr/>
        </p:nvSpPr>
        <p:spPr>
          <a:xfrm>
            <a:off x="5574890" y="1668768"/>
            <a:ext cx="500186" cy="430189"/>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8" name="Google Shape;1778;p19"/>
          <p:cNvGrpSpPr/>
          <p:nvPr/>
        </p:nvGrpSpPr>
        <p:grpSpPr>
          <a:xfrm>
            <a:off x="6183846" y="1499688"/>
            <a:ext cx="1411808" cy="753270"/>
            <a:chOff x="5785157" y="1418375"/>
            <a:chExt cx="2162734" cy="811155"/>
          </a:xfrm>
        </p:grpSpPr>
        <p:sp>
          <p:nvSpPr>
            <p:cNvPr id="1780" name="Google Shape;1780;p19"/>
            <p:cNvSpPr txBox="1"/>
            <p:nvPr/>
          </p:nvSpPr>
          <p:spPr>
            <a:xfrm>
              <a:off x="5785555" y="1802630"/>
              <a:ext cx="2162336"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smtClean="0">
                  <a:solidFill>
                    <a:schemeClr val="dk1"/>
                  </a:solidFill>
                  <a:latin typeface="Limelight"/>
                  <a:ea typeface="Limelight"/>
                  <a:cs typeface="Limelight"/>
                  <a:sym typeface="Limelight"/>
                </a:rPr>
                <a:t>STDDEV</a:t>
              </a:r>
              <a:endParaRPr sz="2200" dirty="0">
                <a:solidFill>
                  <a:schemeClr val="dk1"/>
                </a:solidFill>
                <a:latin typeface="Limelight"/>
                <a:ea typeface="Limelight"/>
                <a:cs typeface="Limelight"/>
                <a:sym typeface="Limelight"/>
              </a:endParaRPr>
            </a:p>
          </p:txBody>
        </p:sp>
        <p:sp>
          <p:nvSpPr>
            <p:cNvPr id="1782" name="Google Shape;1782;p19"/>
            <p:cNvSpPr txBox="1"/>
            <p:nvPr/>
          </p:nvSpPr>
          <p:spPr>
            <a:xfrm>
              <a:off x="5785157" y="1418375"/>
              <a:ext cx="1618820" cy="3477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0.27</a:t>
              </a:r>
              <a:endParaRPr sz="3000" dirty="0">
                <a:solidFill>
                  <a:schemeClr val="accent2"/>
                </a:solidFill>
                <a:latin typeface="Limelight"/>
                <a:ea typeface="Limelight"/>
                <a:cs typeface="Limelight"/>
                <a:sym typeface="Limelight"/>
              </a:endParaRPr>
            </a:p>
          </p:txBody>
        </p:sp>
      </p:grpSp>
      <p:grpSp>
        <p:nvGrpSpPr>
          <p:cNvPr id="1783" name="Google Shape;1783;p19"/>
          <p:cNvGrpSpPr/>
          <p:nvPr/>
        </p:nvGrpSpPr>
        <p:grpSpPr>
          <a:xfrm>
            <a:off x="6183846" y="2366290"/>
            <a:ext cx="1494847" cy="754080"/>
            <a:chOff x="5785157" y="2887725"/>
            <a:chExt cx="2204207" cy="830644"/>
          </a:xfrm>
        </p:grpSpPr>
        <p:sp>
          <p:nvSpPr>
            <p:cNvPr id="1785" name="Google Shape;1785;p19"/>
            <p:cNvSpPr txBox="1"/>
            <p:nvPr/>
          </p:nvSpPr>
          <p:spPr>
            <a:xfrm>
              <a:off x="5785555" y="3291470"/>
              <a:ext cx="2203809" cy="42689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smtClean="0">
                  <a:solidFill>
                    <a:schemeClr val="dk1"/>
                  </a:solidFill>
                  <a:latin typeface="Limelight"/>
                  <a:ea typeface="Limelight"/>
                  <a:cs typeface="Limelight"/>
                  <a:sym typeface="Limelight"/>
                </a:rPr>
                <a:t>MAX</a:t>
              </a:r>
              <a:endParaRPr sz="2200" dirty="0">
                <a:solidFill>
                  <a:schemeClr val="dk1"/>
                </a:solidFill>
                <a:latin typeface="Limelight"/>
                <a:ea typeface="Limelight"/>
                <a:cs typeface="Limelight"/>
                <a:sym typeface="Limelight"/>
              </a:endParaRPr>
            </a:p>
          </p:txBody>
        </p:sp>
        <p:sp>
          <p:nvSpPr>
            <p:cNvPr id="1787" name="Google Shape;1787;p19"/>
            <p:cNvSpPr txBox="1"/>
            <p:nvPr/>
          </p:nvSpPr>
          <p:spPr>
            <a:xfrm>
              <a:off x="5785157" y="28877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9.3</a:t>
              </a:r>
              <a:endParaRPr sz="3000" dirty="0">
                <a:solidFill>
                  <a:schemeClr val="accent2"/>
                </a:solidFill>
                <a:latin typeface="Limelight"/>
                <a:ea typeface="Limelight"/>
                <a:cs typeface="Limelight"/>
                <a:sym typeface="Limelight"/>
              </a:endParaRPr>
            </a:p>
          </p:txBody>
        </p:sp>
      </p:grpSp>
      <p:grpSp>
        <p:nvGrpSpPr>
          <p:cNvPr id="1788" name="Google Shape;1788;p19"/>
          <p:cNvGrpSpPr/>
          <p:nvPr/>
        </p:nvGrpSpPr>
        <p:grpSpPr>
          <a:xfrm>
            <a:off x="5739106" y="1879917"/>
            <a:ext cx="179350" cy="99567"/>
            <a:chOff x="-11299000" y="3647875"/>
            <a:chExt cx="365475" cy="353650"/>
          </a:xfrm>
        </p:grpSpPr>
        <p:sp>
          <p:nvSpPr>
            <p:cNvPr id="1789" name="Google Shape;1789;p19"/>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9"/>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9"/>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9"/>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9"/>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9"/>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19"/>
          <p:cNvGrpSpPr/>
          <p:nvPr/>
        </p:nvGrpSpPr>
        <p:grpSpPr>
          <a:xfrm>
            <a:off x="5726228" y="2661868"/>
            <a:ext cx="159582" cy="129388"/>
            <a:chOff x="2678275" y="2090100"/>
            <a:chExt cx="481900" cy="357475"/>
          </a:xfrm>
        </p:grpSpPr>
        <p:sp>
          <p:nvSpPr>
            <p:cNvPr id="1796" name="Google Shape;1796;p19"/>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7" name="Google Shape;1797;p19"/>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8" name="Google Shape;1798;p19"/>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9" name="Google Shape;1799;p19"/>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0" name="Google Shape;1800;p19"/>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01" name="Google Shape;1801;p19"/>
          <p:cNvSpPr/>
          <p:nvPr/>
        </p:nvSpPr>
        <p:spPr>
          <a:xfrm>
            <a:off x="2284425" y="2268568"/>
            <a:ext cx="681048" cy="599120"/>
          </a:xfrm>
          <a:prstGeom prst="pie">
            <a:avLst>
              <a:gd name="adj1" fmla="val 16218832"/>
              <a:gd name="adj2" fmla="val 10875800"/>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9"/>
          <p:cNvSpPr/>
          <p:nvPr/>
        </p:nvSpPr>
        <p:spPr>
          <a:xfrm>
            <a:off x="2349910" y="1443209"/>
            <a:ext cx="667272" cy="590492"/>
          </a:xfrm>
          <a:prstGeom prst="pie">
            <a:avLst>
              <a:gd name="adj1" fmla="val 16218832"/>
              <a:gd name="adj2" fmla="val 10798997"/>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3" name="Google Shape;1803;p19"/>
          <p:cNvSpPr/>
          <p:nvPr/>
        </p:nvSpPr>
        <p:spPr>
          <a:xfrm>
            <a:off x="2444156" y="2305825"/>
            <a:ext cx="487530" cy="466356"/>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9"/>
          <p:cNvSpPr/>
          <p:nvPr/>
        </p:nvSpPr>
        <p:spPr>
          <a:xfrm>
            <a:off x="2454532" y="1515517"/>
            <a:ext cx="487530" cy="435130"/>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19"/>
          <p:cNvGrpSpPr/>
          <p:nvPr/>
        </p:nvGrpSpPr>
        <p:grpSpPr>
          <a:xfrm>
            <a:off x="3083995" y="1526145"/>
            <a:ext cx="1505943" cy="788046"/>
            <a:chOff x="2161782" y="1418375"/>
            <a:chExt cx="2165209" cy="774667"/>
          </a:xfrm>
        </p:grpSpPr>
        <p:sp>
          <p:nvSpPr>
            <p:cNvPr id="1807" name="Google Shape;1807;p19"/>
            <p:cNvSpPr txBox="1"/>
            <p:nvPr/>
          </p:nvSpPr>
          <p:spPr>
            <a:xfrm>
              <a:off x="2161802" y="1766142"/>
              <a:ext cx="2165189"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smtClean="0">
                  <a:solidFill>
                    <a:schemeClr val="dk1"/>
                  </a:solidFill>
                  <a:latin typeface="Limelight"/>
                  <a:ea typeface="Limelight"/>
                  <a:cs typeface="Limelight"/>
                  <a:sym typeface="Limelight"/>
                </a:rPr>
                <a:t>Mean</a:t>
              </a:r>
              <a:endParaRPr sz="2200" dirty="0">
                <a:solidFill>
                  <a:schemeClr val="dk1"/>
                </a:solidFill>
                <a:latin typeface="Limelight"/>
                <a:ea typeface="Limelight"/>
                <a:cs typeface="Limelight"/>
                <a:sym typeface="Limelight"/>
              </a:endParaRPr>
            </a:p>
          </p:txBody>
        </p:sp>
        <p:sp>
          <p:nvSpPr>
            <p:cNvPr id="1809" name="Google Shape;1809;p19"/>
            <p:cNvSpPr txBox="1"/>
            <p:nvPr/>
          </p:nvSpPr>
          <p:spPr>
            <a:xfrm>
              <a:off x="2161782" y="1418375"/>
              <a:ext cx="1513224"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7.95</a:t>
              </a:r>
              <a:endParaRPr sz="3000" dirty="0">
                <a:solidFill>
                  <a:schemeClr val="accent2"/>
                </a:solidFill>
                <a:latin typeface="Limelight"/>
                <a:ea typeface="Limelight"/>
                <a:cs typeface="Limelight"/>
                <a:sym typeface="Limelight"/>
              </a:endParaRPr>
            </a:p>
          </p:txBody>
        </p:sp>
      </p:grpSp>
      <p:grpSp>
        <p:nvGrpSpPr>
          <p:cNvPr id="1810" name="Google Shape;1810;p19"/>
          <p:cNvGrpSpPr/>
          <p:nvPr/>
        </p:nvGrpSpPr>
        <p:grpSpPr>
          <a:xfrm>
            <a:off x="3093246" y="2326622"/>
            <a:ext cx="1682923" cy="753925"/>
            <a:chOff x="2161782" y="2887725"/>
            <a:chExt cx="2206737" cy="801677"/>
          </a:xfrm>
        </p:grpSpPr>
        <p:sp>
          <p:nvSpPr>
            <p:cNvPr id="1812" name="Google Shape;1812;p19"/>
            <p:cNvSpPr txBox="1"/>
            <p:nvPr/>
          </p:nvSpPr>
          <p:spPr>
            <a:xfrm>
              <a:off x="2161802" y="3262501"/>
              <a:ext cx="2206717" cy="42690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smtClean="0">
                  <a:solidFill>
                    <a:schemeClr val="dk1"/>
                  </a:solidFill>
                  <a:latin typeface="Limelight"/>
                  <a:ea typeface="Limelight"/>
                  <a:cs typeface="Limelight"/>
                  <a:sym typeface="Limelight"/>
                </a:rPr>
                <a:t>MIN</a:t>
              </a:r>
              <a:endParaRPr sz="2200" dirty="0">
                <a:solidFill>
                  <a:schemeClr val="dk1"/>
                </a:solidFill>
                <a:latin typeface="Limelight"/>
                <a:ea typeface="Limelight"/>
                <a:cs typeface="Limelight"/>
                <a:sym typeface="Limelight"/>
              </a:endParaRPr>
            </a:p>
          </p:txBody>
        </p:sp>
        <p:sp>
          <p:nvSpPr>
            <p:cNvPr id="1814" name="Google Shape;1814;p19"/>
            <p:cNvSpPr txBox="1"/>
            <p:nvPr/>
          </p:nvSpPr>
          <p:spPr>
            <a:xfrm>
              <a:off x="2161782" y="28877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7.6</a:t>
              </a:r>
              <a:endParaRPr sz="3000" dirty="0">
                <a:solidFill>
                  <a:schemeClr val="accent2"/>
                </a:solidFill>
                <a:latin typeface="Limelight"/>
                <a:ea typeface="Limelight"/>
                <a:cs typeface="Limelight"/>
                <a:sym typeface="Limelight"/>
              </a:endParaRPr>
            </a:p>
          </p:txBody>
        </p:sp>
      </p:grpSp>
      <p:grpSp>
        <p:nvGrpSpPr>
          <p:cNvPr id="1815" name="Google Shape;1815;p19"/>
          <p:cNvGrpSpPr/>
          <p:nvPr/>
        </p:nvGrpSpPr>
        <p:grpSpPr>
          <a:xfrm>
            <a:off x="2595817" y="1677236"/>
            <a:ext cx="181375" cy="125734"/>
            <a:chOff x="-9961625" y="4048175"/>
            <a:chExt cx="357600" cy="355825"/>
          </a:xfrm>
        </p:grpSpPr>
        <p:sp>
          <p:nvSpPr>
            <p:cNvPr id="1816" name="Google Shape;1816;p19"/>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9"/>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9"/>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9"/>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9"/>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9"/>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19"/>
          <p:cNvGrpSpPr/>
          <p:nvPr/>
        </p:nvGrpSpPr>
        <p:grpSpPr>
          <a:xfrm>
            <a:off x="2593987" y="2485743"/>
            <a:ext cx="175606" cy="96962"/>
            <a:chOff x="-9523700" y="4049550"/>
            <a:chExt cx="353675" cy="352100"/>
          </a:xfrm>
        </p:grpSpPr>
        <p:sp>
          <p:nvSpPr>
            <p:cNvPr id="1823" name="Google Shape;1823;p19"/>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9"/>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9"/>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9"/>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9"/>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9"/>
            <p:cNvSpPr/>
            <p:nvPr/>
          </p:nvSpPr>
          <p:spPr>
            <a:xfrm flipV="1">
              <a:off x="-9393750" y="4049550"/>
              <a:ext cx="140224" cy="165401"/>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9"/>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63309" y="3326817"/>
            <a:ext cx="8803711" cy="120912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76953" y="661754"/>
            <a:ext cx="7704000" cy="556260"/>
          </a:xfrm>
          <a:prstGeom prst="rect">
            <a:avLst/>
          </a:prstGeom>
        </p:spPr>
        <p:txBody>
          <a:bodyPr spcFirstLastPara="1" wrap="square" lIns="91425" tIns="91425" rIns="91425" bIns="91425" anchor="t" anchorCtr="0">
            <a:noAutofit/>
          </a:bodyPr>
          <a:lstStyle/>
          <a:p>
            <a:r>
              <a:rPr lang="en-US" sz="2400" dirty="0" smtClean="0">
                <a:solidFill>
                  <a:schemeClr val="accent2"/>
                </a:solidFill>
              </a:rPr>
              <a:t>Correlation matrix</a:t>
            </a:r>
            <a:r>
              <a:rPr lang="en-US" sz="2400" dirty="0">
                <a:solidFill>
                  <a:schemeClr val="accent2"/>
                </a:solidFill>
              </a:rPr>
              <a:t/>
            </a:r>
            <a:br>
              <a:rPr lang="en-US" sz="2400" dirty="0">
                <a:solidFill>
                  <a:schemeClr val="accent2"/>
                </a:solidFill>
              </a:rPr>
            </a:br>
            <a:r>
              <a:rPr lang="en-US" dirty="0">
                <a:solidFill>
                  <a:schemeClr val="accent2"/>
                </a:solidFill>
              </a:rPr>
              <a:t/>
            </a:r>
            <a:br>
              <a:rPr lang="en-US" dirty="0">
                <a:solidFill>
                  <a:schemeClr val="accent2"/>
                </a:solidFill>
              </a:rPr>
            </a:br>
            <a:endParaRPr dirty="0">
              <a:solidFill>
                <a:schemeClr val="accent2"/>
              </a:solidFill>
            </a:endParaRPr>
          </a:p>
        </p:txBody>
      </p:sp>
      <p:sp>
        <p:nvSpPr>
          <p:cNvPr id="1646" name="Google Shape;1646;p16"/>
          <p:cNvSpPr txBox="1">
            <a:spLocks noGrp="1"/>
          </p:cNvSpPr>
          <p:nvPr>
            <p:ph type="body" idx="1"/>
          </p:nvPr>
        </p:nvSpPr>
        <p:spPr>
          <a:xfrm>
            <a:off x="411480" y="1405975"/>
            <a:ext cx="8732520" cy="359491"/>
          </a:xfrm>
          <a:prstGeom prst="rect">
            <a:avLst/>
          </a:prstGeom>
        </p:spPr>
        <p:txBody>
          <a:bodyPr spcFirstLastPara="1" wrap="square" lIns="91425" tIns="91425" rIns="91425" bIns="91425" anchor="t" anchorCtr="0">
            <a:noAutofit/>
          </a:bodyPr>
          <a:lstStyle/>
          <a:p>
            <a:pPr lvl="0" indent="-304800">
              <a:buSzPts val="1200"/>
              <a:buFont typeface="Actor"/>
              <a:buChar char="★"/>
            </a:pPr>
            <a:r>
              <a:rPr lang="en-US" b="1" dirty="0" smtClean="0">
                <a:latin typeface="Limelight" panose="020B0604020202020204" charset="0"/>
              </a:rPr>
              <a:t>The </a:t>
            </a:r>
            <a:r>
              <a:rPr lang="en-US" b="1" dirty="0" err="1">
                <a:latin typeface="Limelight" panose="020B0604020202020204" charset="0"/>
              </a:rPr>
              <a:t>heatmap</a:t>
            </a:r>
            <a:r>
              <a:rPr lang="en-US" b="1" dirty="0">
                <a:latin typeface="Limelight" panose="020B0604020202020204" charset="0"/>
              </a:rPr>
              <a:t> above displays the correlation between various numerical </a:t>
            </a:r>
            <a:r>
              <a:rPr lang="en-US" b="1" dirty="0" smtClean="0">
                <a:latin typeface="Limelight" panose="020B0604020202020204" charset="0"/>
              </a:rPr>
              <a:t>features</a:t>
            </a:r>
          </a:p>
          <a:p>
            <a:pPr marL="152400" lvl="0" indent="0">
              <a:buSzPts val="1200"/>
              <a:buNone/>
            </a:pPr>
            <a:endParaRPr dirty="0">
              <a:latin typeface="Limelight" panose="020B0604020202020204" charset="0"/>
            </a:endParaRPr>
          </a:p>
        </p:txBody>
      </p:sp>
      <p:pic>
        <p:nvPicPr>
          <p:cNvPr id="2" name="Picture 1"/>
          <p:cNvPicPr>
            <a:picLocks noChangeAspect="1"/>
          </p:cNvPicPr>
          <p:nvPr/>
        </p:nvPicPr>
        <p:blipFill>
          <a:blip r:embed="rId3"/>
          <a:stretch>
            <a:fillRect/>
          </a:stretch>
        </p:blipFill>
        <p:spPr>
          <a:xfrm>
            <a:off x="216816" y="1765467"/>
            <a:ext cx="5071621" cy="3170328"/>
          </a:xfrm>
          <a:prstGeom prst="rect">
            <a:avLst/>
          </a:prstGeom>
        </p:spPr>
      </p:pic>
      <p:grpSp>
        <p:nvGrpSpPr>
          <p:cNvPr id="5" name="Google Shape;1942;p24"/>
          <p:cNvGrpSpPr/>
          <p:nvPr/>
        </p:nvGrpSpPr>
        <p:grpSpPr>
          <a:xfrm>
            <a:off x="5662679" y="2067436"/>
            <a:ext cx="2523384" cy="722901"/>
            <a:chOff x="3818473" y="1508976"/>
            <a:chExt cx="2162336" cy="1015347"/>
          </a:xfrm>
        </p:grpSpPr>
        <p:sp>
          <p:nvSpPr>
            <p:cNvPr id="6" name="Google Shape;1945;p24"/>
            <p:cNvSpPr txBox="1"/>
            <p:nvPr/>
          </p:nvSpPr>
          <p:spPr>
            <a:xfrm>
              <a:off x="3818473" y="1772975"/>
              <a:ext cx="2162336" cy="751348"/>
            </a:xfrm>
            <a:prstGeom prst="rect">
              <a:avLst/>
            </a:prstGeom>
            <a:noFill/>
            <a:ln>
              <a:noFill/>
            </a:ln>
          </p:spPr>
          <p:txBody>
            <a:bodyPr spcFirstLastPara="1" wrap="square" lIns="91425" tIns="91425" rIns="91425" bIns="91425" anchor="t" anchorCtr="0">
              <a:noAutofit/>
            </a:bodyPr>
            <a:lstStyle/>
            <a:p>
              <a:pPr lvl="0"/>
              <a:r>
                <a:rPr lang="en-US" sz="1200" dirty="0" smtClean="0">
                  <a:solidFill>
                    <a:schemeClr val="dk1"/>
                  </a:solidFill>
                  <a:latin typeface="Limelight"/>
                  <a:ea typeface="Limelight"/>
                  <a:cs typeface="Limelight"/>
                  <a:sym typeface="Actor"/>
                </a:rPr>
                <a:t>Gross and No of votes</a:t>
              </a:r>
              <a:endParaRPr sz="1200" dirty="0">
                <a:solidFill>
                  <a:schemeClr val="dk1"/>
                </a:solidFill>
                <a:latin typeface="Limelight"/>
                <a:ea typeface="Limelight"/>
                <a:cs typeface="Limelight"/>
                <a:sym typeface="Actor"/>
              </a:endParaRPr>
            </a:p>
          </p:txBody>
        </p:sp>
        <p:sp>
          <p:nvSpPr>
            <p:cNvPr id="7" name="Google Shape;1946;p24"/>
            <p:cNvSpPr txBox="1"/>
            <p:nvPr/>
          </p:nvSpPr>
          <p:spPr>
            <a:xfrm>
              <a:off x="4205820" y="1508976"/>
              <a:ext cx="1247100" cy="4051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0.61</a:t>
              </a:r>
              <a:endParaRPr sz="3000" dirty="0">
                <a:solidFill>
                  <a:schemeClr val="accent2"/>
                </a:solidFill>
                <a:latin typeface="Limelight"/>
                <a:ea typeface="Limelight"/>
                <a:cs typeface="Limelight"/>
                <a:sym typeface="Limelight"/>
              </a:endParaRPr>
            </a:p>
          </p:txBody>
        </p:sp>
      </p:grpSp>
      <p:grpSp>
        <p:nvGrpSpPr>
          <p:cNvPr id="8" name="Google Shape;1947;p24"/>
          <p:cNvGrpSpPr/>
          <p:nvPr/>
        </p:nvGrpSpPr>
        <p:grpSpPr>
          <a:xfrm>
            <a:off x="5725926" y="3071084"/>
            <a:ext cx="2824188" cy="790518"/>
            <a:chOff x="3853080" y="2814005"/>
            <a:chExt cx="2203809" cy="790518"/>
          </a:xfrm>
        </p:grpSpPr>
        <p:sp>
          <p:nvSpPr>
            <p:cNvPr id="9" name="Google Shape;1950;p24"/>
            <p:cNvSpPr txBox="1"/>
            <p:nvPr/>
          </p:nvSpPr>
          <p:spPr>
            <a:xfrm>
              <a:off x="3853080" y="3119723"/>
              <a:ext cx="2203809" cy="484800"/>
            </a:xfrm>
            <a:prstGeom prst="rect">
              <a:avLst/>
            </a:prstGeom>
            <a:noFill/>
            <a:ln>
              <a:noFill/>
            </a:ln>
          </p:spPr>
          <p:txBody>
            <a:bodyPr spcFirstLastPara="1" wrap="square" lIns="91425" tIns="91425" rIns="91425" bIns="91425" anchor="t" anchorCtr="0">
              <a:noAutofit/>
            </a:bodyPr>
            <a:lstStyle/>
            <a:p>
              <a:pPr lvl="0"/>
              <a:r>
                <a:rPr lang="en-US" sz="1200" dirty="0" err="1" smtClean="0">
                  <a:solidFill>
                    <a:schemeClr val="dk1"/>
                  </a:solidFill>
                  <a:latin typeface="Limelight"/>
                  <a:ea typeface="Limelight"/>
                  <a:cs typeface="Limelight"/>
                  <a:sym typeface="Actor"/>
                </a:rPr>
                <a:t>Imdb</a:t>
              </a:r>
              <a:r>
                <a:rPr lang="en-US" sz="1200" dirty="0" smtClean="0">
                  <a:solidFill>
                    <a:schemeClr val="dk1"/>
                  </a:solidFill>
                  <a:latin typeface="Limelight"/>
                  <a:ea typeface="Limelight"/>
                  <a:cs typeface="Limelight"/>
                  <a:sym typeface="Actor"/>
                </a:rPr>
                <a:t> Rating </a:t>
              </a:r>
              <a:r>
                <a:rPr lang="en-US" sz="1200" dirty="0" err="1" smtClean="0">
                  <a:solidFill>
                    <a:schemeClr val="dk1"/>
                  </a:solidFill>
                  <a:latin typeface="Limelight"/>
                  <a:ea typeface="Limelight"/>
                  <a:cs typeface="Limelight"/>
                  <a:sym typeface="Actor"/>
                </a:rPr>
                <a:t>andNo</a:t>
              </a:r>
              <a:r>
                <a:rPr lang="en-US" sz="1200" dirty="0" smtClean="0">
                  <a:solidFill>
                    <a:schemeClr val="dk1"/>
                  </a:solidFill>
                  <a:latin typeface="Limelight"/>
                  <a:ea typeface="Limelight"/>
                  <a:cs typeface="Limelight"/>
                  <a:sym typeface="Actor"/>
                </a:rPr>
                <a:t> of votes</a:t>
              </a:r>
              <a:endParaRPr sz="1200" dirty="0">
                <a:solidFill>
                  <a:schemeClr val="dk1"/>
                </a:solidFill>
                <a:latin typeface="Limelight"/>
                <a:ea typeface="Limelight"/>
                <a:cs typeface="Limelight"/>
                <a:sym typeface="Actor"/>
              </a:endParaRPr>
            </a:p>
          </p:txBody>
        </p:sp>
        <p:sp>
          <p:nvSpPr>
            <p:cNvPr id="10" name="Google Shape;1951;p24"/>
            <p:cNvSpPr txBox="1"/>
            <p:nvPr/>
          </p:nvSpPr>
          <p:spPr>
            <a:xfrm>
              <a:off x="4331435" y="281400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solidFill>
                  <a:latin typeface="Limelight"/>
                  <a:ea typeface="Limelight"/>
                  <a:cs typeface="Limelight"/>
                  <a:sym typeface="Limelight"/>
                </a:rPr>
                <a:t>0.49</a:t>
              </a:r>
              <a:endParaRPr sz="3000" dirty="0">
                <a:solidFill>
                  <a:schemeClr val="accent1"/>
                </a:solidFill>
                <a:latin typeface="Limelight"/>
                <a:ea typeface="Limelight"/>
                <a:cs typeface="Limelight"/>
                <a:sym typeface="Limelight"/>
              </a:endParaRPr>
            </a:p>
          </p:txBody>
        </p:sp>
      </p:grpSp>
    </p:spTree>
    <p:extLst>
      <p:ext uri="{BB962C8B-B14F-4D97-AF65-F5344CB8AC3E}">
        <p14:creationId xmlns:p14="http://schemas.microsoft.com/office/powerpoint/2010/main" val="4242349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58100" y="670560"/>
            <a:ext cx="7704000" cy="556260"/>
          </a:xfrm>
          <a:prstGeom prst="rect">
            <a:avLst/>
          </a:prstGeom>
        </p:spPr>
        <p:txBody>
          <a:bodyPr spcFirstLastPara="1" wrap="square" lIns="91425" tIns="91425" rIns="91425" bIns="91425" anchor="t" anchorCtr="0">
            <a:noAutofit/>
          </a:bodyPr>
          <a:lstStyle/>
          <a:p>
            <a:r>
              <a:rPr lang="en-US" sz="2000" b="1" dirty="0">
                <a:solidFill>
                  <a:schemeClr val="accent2"/>
                </a:solidFill>
              </a:rPr>
              <a:t>Distribution of Numerical Features</a:t>
            </a:r>
            <a:br>
              <a:rPr lang="en-US" sz="2000" b="1" dirty="0">
                <a:solidFill>
                  <a:schemeClr val="accent2"/>
                </a:solidFill>
              </a:rPr>
            </a:br>
            <a:r>
              <a:rPr lang="en-US" sz="2000" dirty="0">
                <a:solidFill>
                  <a:schemeClr val="accent2"/>
                </a:solidFill>
              </a:rPr>
              <a:t/>
            </a:r>
            <a:br>
              <a:rPr lang="en-US" sz="2000" dirty="0">
                <a:solidFill>
                  <a:schemeClr val="accent2"/>
                </a:solidFill>
              </a:rPr>
            </a:br>
            <a:r>
              <a:rPr lang="en-US" sz="2000" dirty="0">
                <a:solidFill>
                  <a:schemeClr val="accent2"/>
                </a:solidFill>
              </a:rPr>
              <a:t/>
            </a:r>
            <a:br>
              <a:rPr lang="en-US" sz="2000" dirty="0">
                <a:solidFill>
                  <a:schemeClr val="accent2"/>
                </a:solidFill>
              </a:rPr>
            </a:br>
            <a:endParaRPr sz="2000" dirty="0">
              <a:solidFill>
                <a:schemeClr val="accent2"/>
              </a:solidFill>
            </a:endParaRPr>
          </a:p>
        </p:txBody>
      </p:sp>
      <p:pic>
        <p:nvPicPr>
          <p:cNvPr id="3" name="Picture 2"/>
          <p:cNvPicPr>
            <a:picLocks noChangeAspect="1"/>
          </p:cNvPicPr>
          <p:nvPr/>
        </p:nvPicPr>
        <p:blipFill>
          <a:blip r:embed="rId3"/>
          <a:stretch>
            <a:fillRect/>
          </a:stretch>
        </p:blipFill>
        <p:spPr>
          <a:xfrm>
            <a:off x="669398" y="1426873"/>
            <a:ext cx="7881403" cy="3397484"/>
          </a:xfrm>
          <a:prstGeom prst="rect">
            <a:avLst/>
          </a:prstGeom>
        </p:spPr>
      </p:pic>
    </p:spTree>
    <p:extLst>
      <p:ext uri="{BB962C8B-B14F-4D97-AF65-F5344CB8AC3E}">
        <p14:creationId xmlns:p14="http://schemas.microsoft.com/office/powerpoint/2010/main" val="1622698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58100" y="670560"/>
            <a:ext cx="7704000" cy="556260"/>
          </a:xfrm>
          <a:prstGeom prst="rect">
            <a:avLst/>
          </a:prstGeom>
        </p:spPr>
        <p:txBody>
          <a:bodyPr spcFirstLastPara="1" wrap="square" lIns="91425" tIns="91425" rIns="91425" bIns="91425" anchor="t" anchorCtr="0">
            <a:noAutofit/>
          </a:bodyPr>
          <a:lstStyle/>
          <a:p>
            <a:r>
              <a:rPr lang="en-US" sz="2000" smtClean="0">
                <a:solidFill>
                  <a:schemeClr val="accent2"/>
                </a:solidFill>
              </a:rPr>
              <a:t>Corr Gross and No of votes</a:t>
            </a:r>
            <a:endParaRPr sz="2000" dirty="0">
              <a:solidFill>
                <a:schemeClr val="accent2"/>
              </a:solidFill>
            </a:endParaRPr>
          </a:p>
        </p:txBody>
      </p:sp>
      <p:sp>
        <p:nvSpPr>
          <p:cNvPr id="6" name="Google Shape;1645;p16"/>
          <p:cNvSpPr txBox="1">
            <a:spLocks/>
          </p:cNvSpPr>
          <p:nvPr/>
        </p:nvSpPr>
        <p:spPr>
          <a:xfrm>
            <a:off x="5336628" y="1582380"/>
            <a:ext cx="3807372" cy="2504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600" dirty="0">
                <a:latin typeface="Arial" panose="020B0604020202020204" pitchFamily="34" charset="0"/>
                <a:cs typeface="Arial" panose="020B0604020202020204" pitchFamily="34" charset="0"/>
              </a:rPr>
              <a:t>Gross vs. No of Votes:</a:t>
            </a:r>
          </a:p>
          <a:p>
            <a:pPr algn="l"/>
            <a:r>
              <a:rPr lang="en-US" sz="1600" i="1" dirty="0">
                <a:latin typeface="Arial" panose="020B0604020202020204" pitchFamily="34" charset="0"/>
                <a:cs typeface="Arial" panose="020B0604020202020204" pitchFamily="34" charset="0"/>
              </a:rPr>
              <a:t>There is a clear trend indicating that movies with higher no of votes generally tend to generate higher revenues.</a:t>
            </a:r>
          </a:p>
          <a:p>
            <a:pPr algn="l"/>
            <a:r>
              <a:rPr lang="en-US" sz="1600" i="1" dirty="0">
                <a:latin typeface="Arial" panose="020B0604020202020204" pitchFamily="34" charset="0"/>
                <a:cs typeface="Arial" panose="020B0604020202020204" pitchFamily="34" charset="0"/>
              </a:rPr>
              <a:t>There are also instances of movies with low no of votes generating high revenues, indicating the presence of some successful low-budget </a:t>
            </a:r>
            <a:r>
              <a:rPr lang="en-US" sz="1600" i="1">
                <a:latin typeface="Arial" panose="020B0604020202020204" pitchFamily="34" charset="0"/>
                <a:cs typeface="Arial" panose="020B0604020202020204" pitchFamily="34" charset="0"/>
              </a:rPr>
              <a:t>movies</a:t>
            </a:r>
            <a:r>
              <a:rPr lang="en-US" sz="1600" i="1" smtClean="0">
                <a:latin typeface="Arial" panose="020B0604020202020204" pitchFamily="34" charset="0"/>
                <a:cs typeface="Arial" panose="020B0604020202020204" pitchFamily="34" charset="0"/>
              </a:rPr>
              <a:t>.</a:t>
            </a:r>
            <a:endParaRPr lang="en-US" sz="1600"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63557" y="1344935"/>
            <a:ext cx="4880471" cy="2742324"/>
          </a:xfrm>
          <a:prstGeom prst="rect">
            <a:avLst/>
          </a:prstGeom>
        </p:spPr>
      </p:pic>
    </p:spTree>
    <p:extLst>
      <p:ext uri="{BB962C8B-B14F-4D97-AF65-F5344CB8AC3E}">
        <p14:creationId xmlns:p14="http://schemas.microsoft.com/office/powerpoint/2010/main" val="509121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50"/>
        <p:cNvGrpSpPr/>
        <p:nvPr/>
      </p:nvGrpSpPr>
      <p:grpSpPr>
        <a:xfrm>
          <a:off x="0" y="0"/>
          <a:ext cx="0" cy="0"/>
          <a:chOff x="0" y="0"/>
          <a:chExt cx="0" cy="0"/>
        </a:xfrm>
      </p:grpSpPr>
      <p:sp>
        <p:nvSpPr>
          <p:cNvPr id="2853" name="Google Shape;2853;p47"/>
          <p:cNvSpPr txBox="1"/>
          <p:nvPr/>
        </p:nvSpPr>
        <p:spPr>
          <a:xfrm>
            <a:off x="2021740" y="460450"/>
            <a:ext cx="5470442" cy="14076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US" sz="3600" dirty="0" smtClean="0">
                <a:solidFill>
                  <a:schemeClr val="accent1"/>
                </a:solidFill>
                <a:latin typeface="Limelight" panose="020B0604020202020204" charset="0"/>
              </a:rPr>
              <a:t>Data </a:t>
            </a:r>
            <a:r>
              <a:rPr lang="en-US" sz="3600" dirty="0" err="1" smtClean="0">
                <a:solidFill>
                  <a:schemeClr val="accent1"/>
                </a:solidFill>
                <a:latin typeface="Limelight" panose="020B0604020202020204" charset="0"/>
              </a:rPr>
              <a:t>Visualiaztion</a:t>
            </a:r>
            <a:endParaRPr lang="en-US" sz="3600" dirty="0" smtClean="0">
              <a:solidFill>
                <a:schemeClr val="accent1"/>
              </a:solidFill>
              <a:latin typeface="Limelight" panose="020B0604020202020204" charset="0"/>
            </a:endParaRPr>
          </a:p>
        </p:txBody>
      </p:sp>
      <p:sp>
        <p:nvSpPr>
          <p:cNvPr id="2" name="Rectangle 1"/>
          <p:cNvSpPr/>
          <p:nvPr/>
        </p:nvSpPr>
        <p:spPr>
          <a:xfrm>
            <a:off x="1351934" y="1975844"/>
            <a:ext cx="7398776" cy="2308324"/>
          </a:xfrm>
          <a:prstGeom prst="rect">
            <a:avLst/>
          </a:prstGeom>
        </p:spPr>
        <p:txBody>
          <a:bodyPr wrap="square">
            <a:spAutoFit/>
          </a:bodyPr>
          <a:lstStyle/>
          <a:p>
            <a:r>
              <a:rPr lang="en-US" sz="1600" smtClean="0">
                <a:solidFill>
                  <a:schemeClr val="bg1"/>
                </a:solidFill>
                <a:latin typeface="Arial" panose="020B0604020202020204" pitchFamily="34" charset="0"/>
                <a:cs typeface="Arial" panose="020B0604020202020204" pitchFamily="34" charset="0"/>
              </a:rPr>
              <a:t>1. </a:t>
            </a:r>
            <a:r>
              <a:rPr lang="en-US" sz="1600">
                <a:solidFill>
                  <a:schemeClr val="bg1"/>
                </a:solidFill>
                <a:latin typeface="Arial" panose="020B0604020202020204" pitchFamily="34" charset="0"/>
                <a:cs typeface="Arial" panose="020B0604020202020204" pitchFamily="34" charset="0"/>
              </a:rPr>
              <a:t>Who are the top 10 highest-grossing film directors</a:t>
            </a:r>
            <a:r>
              <a:rPr lang="en-US" sz="1600" smtClean="0">
                <a:solidFill>
                  <a:schemeClr val="bg1"/>
                </a:solidFill>
                <a:latin typeface="Arial" panose="020B0604020202020204" pitchFamily="34" charset="0"/>
                <a:cs typeface="Arial" panose="020B0604020202020204" pitchFamily="34" charset="0"/>
              </a:rPr>
              <a:t>?</a:t>
            </a:r>
          </a:p>
          <a:p>
            <a:r>
              <a:rPr lang="en-US" sz="1600">
                <a:solidFill>
                  <a:schemeClr val="bg1"/>
                </a:solidFill>
                <a:latin typeface="Arial" panose="020B0604020202020204" pitchFamily="34" charset="0"/>
                <a:cs typeface="Arial" panose="020B0604020202020204" pitchFamily="34" charset="0"/>
              </a:rPr>
              <a:t>2</a:t>
            </a:r>
            <a:r>
              <a:rPr lang="en-US" sz="160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Top </a:t>
            </a:r>
            <a:r>
              <a:rPr lang="en-US" sz="1600" dirty="0">
                <a:solidFill>
                  <a:schemeClr val="bg1"/>
                </a:solidFill>
                <a:latin typeface="Arial" panose="020B0604020202020204" pitchFamily="34" charset="0"/>
                <a:cs typeface="Arial" panose="020B0604020202020204" pitchFamily="34" charset="0"/>
              </a:rPr>
              <a:t>1</a:t>
            </a:r>
            <a:r>
              <a:rPr lang="en-US" altLang="en-US" sz="1600" dirty="0">
                <a:solidFill>
                  <a:schemeClr val="bg1"/>
                </a:solidFill>
                <a:latin typeface="Arial" panose="020B0604020202020204" pitchFamily="34" charset="0"/>
                <a:cs typeface="Arial" panose="020B0604020202020204" pitchFamily="34" charset="0"/>
              </a:rPr>
              <a:t>0 movies with the highest comments in 100 </a:t>
            </a:r>
            <a:r>
              <a:rPr lang="en-US" altLang="en-US" sz="1600" dirty="0" smtClean="0">
                <a:solidFill>
                  <a:schemeClr val="bg1"/>
                </a:solidFill>
                <a:latin typeface="Arial" panose="020B0604020202020204" pitchFamily="34" charset="0"/>
                <a:cs typeface="Arial" panose="020B0604020202020204" pitchFamily="34" charset="0"/>
              </a:rPr>
              <a:t>year</a:t>
            </a:r>
          </a:p>
          <a:p>
            <a:r>
              <a:rPr lang="en-US" sz="1600" dirty="0">
                <a:solidFill>
                  <a:schemeClr val="bg1"/>
                </a:solidFill>
                <a:latin typeface="Arial" panose="020B0604020202020204" pitchFamily="34" charset="0"/>
                <a:cs typeface="Arial" panose="020B0604020202020204" pitchFamily="34" charset="0"/>
              </a:rPr>
              <a:t>3</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Top </a:t>
            </a:r>
            <a:r>
              <a:rPr lang="en-US" sz="1600" dirty="0">
                <a:solidFill>
                  <a:schemeClr val="bg1"/>
                </a:solidFill>
                <a:latin typeface="Arial" panose="020B0604020202020204" pitchFamily="34" charset="0"/>
                <a:cs typeface="Arial" panose="020B0604020202020204" pitchFamily="34" charset="0"/>
              </a:rPr>
              <a:t>10 movies have height </a:t>
            </a:r>
            <a:r>
              <a:rPr lang="en-US" sz="1600" dirty="0" smtClean="0">
                <a:solidFill>
                  <a:schemeClr val="bg1"/>
                </a:solidFill>
                <a:latin typeface="Arial" panose="020B0604020202020204" pitchFamily="34" charset="0"/>
                <a:cs typeface="Arial" panose="020B0604020202020204" pitchFamily="34" charset="0"/>
              </a:rPr>
              <a:t>gross</a:t>
            </a:r>
          </a:p>
          <a:p>
            <a:r>
              <a:rPr lang="en-US" sz="1600" dirty="0" smtClean="0">
                <a:solidFill>
                  <a:schemeClr val="bg1"/>
                </a:solidFill>
                <a:latin typeface="Arial" panose="020B0604020202020204" pitchFamily="34" charset="0"/>
                <a:cs typeface="Arial" panose="020B0604020202020204" pitchFamily="34" charset="0"/>
              </a:rPr>
              <a:t>4</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Which </a:t>
            </a:r>
            <a:r>
              <a:rPr lang="en-US" sz="1600" dirty="0">
                <a:solidFill>
                  <a:schemeClr val="bg1"/>
                </a:solidFill>
                <a:latin typeface="Arial" panose="020B0604020202020204" pitchFamily="34" charset="0"/>
                <a:cs typeface="Arial" panose="020B0604020202020204" pitchFamily="34" charset="0"/>
              </a:rPr>
              <a:t>Decade Made Up the Greatest Proportion of The Top 1000 Movies?</a:t>
            </a:r>
          </a:p>
          <a:p>
            <a:r>
              <a:rPr lang="en-US" sz="1600" dirty="0" smtClean="0">
                <a:solidFill>
                  <a:schemeClr val="bg1"/>
                </a:solidFill>
                <a:latin typeface="Arial" panose="020B0604020202020204" pitchFamily="34" charset="0"/>
                <a:cs typeface="Arial" panose="020B0604020202020204" pitchFamily="34" charset="0"/>
              </a:rPr>
              <a:t>5</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Which </a:t>
            </a:r>
            <a:r>
              <a:rPr lang="en-US" sz="1600" dirty="0">
                <a:solidFill>
                  <a:schemeClr val="bg1"/>
                </a:solidFill>
                <a:latin typeface="Arial" panose="020B0604020202020204" pitchFamily="34" charset="0"/>
                <a:cs typeface="Arial" panose="020B0604020202020204" pitchFamily="34" charset="0"/>
              </a:rPr>
              <a:t>genre has the most movies?</a:t>
            </a:r>
          </a:p>
          <a:p>
            <a:r>
              <a:rPr lang="en-US" sz="1600" dirty="0">
                <a:solidFill>
                  <a:schemeClr val="bg1"/>
                </a:solidFill>
                <a:latin typeface="Arial" panose="020B0604020202020204" pitchFamily="34" charset="0"/>
                <a:cs typeface="Arial" panose="020B0604020202020204" pitchFamily="34" charset="0"/>
              </a:rPr>
              <a:t>6</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Which </a:t>
            </a:r>
            <a:r>
              <a:rPr lang="en-US" sz="1600" dirty="0">
                <a:solidFill>
                  <a:schemeClr val="bg1"/>
                </a:solidFill>
                <a:latin typeface="Arial" panose="020B0604020202020204" pitchFamily="34" charset="0"/>
                <a:cs typeface="Arial" panose="020B0604020202020204" pitchFamily="34" charset="0"/>
              </a:rPr>
              <a:t>genre has the most  rating?</a:t>
            </a:r>
          </a:p>
          <a:p>
            <a:r>
              <a:rPr lang="en-US" sz="1600" dirty="0">
                <a:solidFill>
                  <a:schemeClr val="bg1"/>
                </a:solidFill>
                <a:latin typeface="Arial" panose="020B0604020202020204" pitchFamily="34" charset="0"/>
                <a:cs typeface="Arial" panose="020B0604020202020204" pitchFamily="34" charset="0"/>
              </a:rPr>
              <a:t>7</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Which </a:t>
            </a:r>
            <a:r>
              <a:rPr lang="en-US" sz="1600" dirty="0">
                <a:solidFill>
                  <a:schemeClr val="bg1"/>
                </a:solidFill>
                <a:latin typeface="Arial" panose="020B0604020202020204" pitchFamily="34" charset="0"/>
                <a:cs typeface="Arial" panose="020B0604020202020204" pitchFamily="34" charset="0"/>
              </a:rPr>
              <a:t>genre has the most gross ?</a:t>
            </a:r>
          </a:p>
          <a:p>
            <a:r>
              <a:rPr lang="en-US" sz="1600" dirty="0">
                <a:solidFill>
                  <a:schemeClr val="bg1"/>
                </a:solidFill>
                <a:latin typeface="Arial" panose="020B0604020202020204" pitchFamily="34" charset="0"/>
                <a:cs typeface="Arial" panose="020B0604020202020204" pitchFamily="34" charset="0"/>
              </a:rPr>
              <a:t>8</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Who </a:t>
            </a:r>
            <a:r>
              <a:rPr lang="en-US" sz="1600" dirty="0">
                <a:solidFill>
                  <a:schemeClr val="bg1"/>
                </a:solidFill>
                <a:latin typeface="Arial" panose="020B0604020202020204" pitchFamily="34" charset="0"/>
                <a:cs typeface="Arial" panose="020B0604020202020204" pitchFamily="34" charset="0"/>
              </a:rPr>
              <a:t>are the top 10 actors participating in the highest-grossing movies?</a:t>
            </a:r>
          </a:p>
          <a:p>
            <a:r>
              <a:rPr lang="en-US" sz="1600" dirty="0">
                <a:solidFill>
                  <a:schemeClr val="bg1"/>
                </a:solidFill>
                <a:latin typeface="Arial" panose="020B0604020202020204" pitchFamily="34" charset="0"/>
                <a:cs typeface="Arial" panose="020B0604020202020204" pitchFamily="34" charset="0"/>
              </a:rPr>
              <a:t>9</a:t>
            </a:r>
            <a:r>
              <a:rPr lang="en-US" sz="1600" smtClean="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Actors </a:t>
            </a:r>
            <a:r>
              <a:rPr lang="en-US" sz="1600" dirty="0">
                <a:solidFill>
                  <a:schemeClr val="bg1"/>
                </a:solidFill>
                <a:latin typeface="Arial" panose="020B0604020202020204" pitchFamily="34" charset="0"/>
                <a:cs typeface="Arial" panose="020B0604020202020204" pitchFamily="34" charset="0"/>
              </a:rPr>
              <a:t>with the most participation in </a:t>
            </a:r>
            <a:r>
              <a:rPr lang="en-US" sz="1600">
                <a:solidFill>
                  <a:schemeClr val="bg1"/>
                </a:solidFill>
                <a:latin typeface="Arial" panose="020B0604020202020204" pitchFamily="34" charset="0"/>
                <a:cs typeface="Arial" panose="020B0604020202020204" pitchFamily="34" charset="0"/>
              </a:rPr>
              <a:t>movies</a:t>
            </a:r>
            <a:r>
              <a:rPr lang="en-US" sz="160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957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6" name="Google Shape;1646;p16"/>
          <p:cNvSpPr txBox="1">
            <a:spLocks noGrp="1"/>
          </p:cNvSpPr>
          <p:nvPr>
            <p:ph type="body" idx="1"/>
          </p:nvPr>
        </p:nvSpPr>
        <p:spPr>
          <a:xfrm>
            <a:off x="895546" y="600823"/>
            <a:ext cx="7785799" cy="389146"/>
          </a:xfrm>
          <a:prstGeom prst="rect">
            <a:avLst/>
          </a:prstGeom>
        </p:spPr>
        <p:txBody>
          <a:bodyPr spcFirstLastPara="1" wrap="square" lIns="91425" tIns="91425" rIns="91425" bIns="91425" anchor="t" anchorCtr="0">
            <a:noAutofit/>
          </a:bodyPr>
          <a:lstStyle/>
          <a:p>
            <a:pPr marL="139700" indent="0">
              <a:buNone/>
            </a:pPr>
            <a:r>
              <a:rPr lang="en-US" sz="2000" b="1" dirty="0" smtClean="0">
                <a:solidFill>
                  <a:schemeClr val="accent2"/>
                </a:solidFill>
                <a:latin typeface="Limelight" panose="020B0604020202020204" charset="0"/>
              </a:rPr>
              <a:t>Who </a:t>
            </a:r>
            <a:r>
              <a:rPr lang="en-US" sz="2000" b="1" dirty="0">
                <a:solidFill>
                  <a:schemeClr val="accent2"/>
                </a:solidFill>
                <a:latin typeface="Limelight" panose="020B0604020202020204" charset="0"/>
              </a:rPr>
              <a:t>are the top 10 highest-grossing film directors?</a:t>
            </a:r>
          </a:p>
        </p:txBody>
      </p:sp>
      <p:sp>
        <p:nvSpPr>
          <p:cNvPr id="6" name="Google Shape;1646;p16"/>
          <p:cNvSpPr txBox="1">
            <a:spLocks/>
          </p:cNvSpPr>
          <p:nvPr/>
        </p:nvSpPr>
        <p:spPr>
          <a:xfrm>
            <a:off x="212695" y="1226821"/>
            <a:ext cx="2713386" cy="855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pPr marL="139700" indent="0">
              <a:buNone/>
            </a:pPr>
            <a:r>
              <a:rPr lang="en-US" b="1" i="1" dirty="0" smtClean="0">
                <a:latin typeface="Arial" panose="020B0604020202020204" pitchFamily="34" charset="0"/>
                <a:cs typeface="Arial" panose="020B0604020202020204" pitchFamily="34" charset="0"/>
              </a:rPr>
              <a:t>Average Gross</a:t>
            </a:r>
          </a:p>
          <a:p>
            <a:r>
              <a:rPr lang="en-US" b="1" dirty="0" smtClean="0">
                <a:latin typeface="Limelight" panose="020B0604020202020204" charset="0"/>
                <a:cs typeface="Arial" panose="020B0604020202020204" pitchFamily="34" charset="0"/>
              </a:rPr>
              <a:t>Anthony Russo: 551.26M</a:t>
            </a:r>
          </a:p>
          <a:p>
            <a:r>
              <a:rPr lang="en-US" b="1" dirty="0" smtClean="0">
                <a:latin typeface="Limelight" panose="020B0604020202020204" charset="0"/>
                <a:cs typeface="Arial" panose="020B0604020202020204" pitchFamily="34" charset="0"/>
              </a:rPr>
              <a:t>Gareth Edward: 532.18M</a:t>
            </a:r>
          </a:p>
          <a:p>
            <a:r>
              <a:rPr lang="en-US" b="1" dirty="0" smtClean="0">
                <a:latin typeface="Limelight" panose="020B0604020202020204" charset="0"/>
                <a:cs typeface="Arial" panose="020B0604020202020204" pitchFamily="34" charset="0"/>
              </a:rPr>
              <a:t>J.J Abrams: 474.35M</a:t>
            </a:r>
            <a:endParaRPr lang="en-US" b="1" dirty="0">
              <a:latin typeface="Limelight" panose="020B0604020202020204" charset="0"/>
              <a:cs typeface="Arial" panose="020B0604020202020204" pitchFamily="34" charset="0"/>
            </a:endParaRPr>
          </a:p>
        </p:txBody>
      </p:sp>
      <p:sp>
        <p:nvSpPr>
          <p:cNvPr id="7" name="Google Shape;1646;p16"/>
          <p:cNvSpPr txBox="1">
            <a:spLocks/>
          </p:cNvSpPr>
          <p:nvPr/>
        </p:nvSpPr>
        <p:spPr>
          <a:xfrm>
            <a:off x="6097497" y="1226820"/>
            <a:ext cx="2781968" cy="79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pPr marL="139700" indent="0">
              <a:buNone/>
            </a:pPr>
            <a:r>
              <a:rPr lang="en-US" b="1" i="1" dirty="0" err="1" smtClean="0">
                <a:latin typeface="Arial" panose="020B0604020202020204" pitchFamily="34" charset="0"/>
                <a:cs typeface="Arial" panose="020B0604020202020204" pitchFamily="34" charset="0"/>
              </a:rPr>
              <a:t>Imdb</a:t>
            </a:r>
            <a:r>
              <a:rPr lang="en-US" b="1" i="1" dirty="0" smtClean="0">
                <a:latin typeface="Arial" panose="020B0604020202020204" pitchFamily="34" charset="0"/>
                <a:cs typeface="Arial" panose="020B0604020202020204" pitchFamily="34" charset="0"/>
              </a:rPr>
              <a:t> Rating</a:t>
            </a:r>
          </a:p>
          <a:p>
            <a:r>
              <a:rPr lang="en-US" b="1" dirty="0" smtClean="0">
                <a:latin typeface="Limelight" panose="020B0604020202020204" charset="0"/>
                <a:cs typeface="Arial" panose="020B0604020202020204" pitchFamily="34" charset="0"/>
              </a:rPr>
              <a:t>Frank </a:t>
            </a:r>
            <a:r>
              <a:rPr lang="en-US" b="1" dirty="0" err="1" smtClean="0">
                <a:latin typeface="Limelight" panose="020B0604020202020204" charset="0"/>
                <a:cs typeface="Arial" panose="020B0604020202020204" pitchFamily="34" charset="0"/>
              </a:rPr>
              <a:t>Darabont</a:t>
            </a:r>
            <a:r>
              <a:rPr lang="en-US" b="1" dirty="0" smtClean="0">
                <a:latin typeface="Limelight" panose="020B0604020202020204" charset="0"/>
                <a:cs typeface="Arial" panose="020B0604020202020204" pitchFamily="34" charset="0"/>
              </a:rPr>
              <a:t>: 8.95</a:t>
            </a:r>
          </a:p>
          <a:p>
            <a:r>
              <a:rPr lang="en-US" b="1" dirty="0" smtClean="0">
                <a:latin typeface="Limelight" panose="020B0604020202020204" charset="0"/>
                <a:cs typeface="Arial" panose="020B0604020202020204" pitchFamily="34" charset="0"/>
              </a:rPr>
              <a:t>Irvin </a:t>
            </a:r>
            <a:r>
              <a:rPr lang="en-US" b="1" dirty="0" err="1" smtClean="0">
                <a:latin typeface="Limelight" panose="020B0604020202020204" charset="0"/>
                <a:cs typeface="Arial" panose="020B0604020202020204" pitchFamily="34" charset="0"/>
              </a:rPr>
              <a:t>Kershner</a:t>
            </a:r>
            <a:r>
              <a:rPr lang="en-US" b="1" dirty="0" smtClean="0">
                <a:latin typeface="Limelight" panose="020B0604020202020204" charset="0"/>
                <a:cs typeface="Arial" panose="020B0604020202020204" pitchFamily="34" charset="0"/>
              </a:rPr>
              <a:t>: 8.70</a:t>
            </a:r>
          </a:p>
          <a:p>
            <a:r>
              <a:rPr lang="en-US" b="1" dirty="0" smtClean="0">
                <a:latin typeface="Limelight" panose="020B0604020202020204" charset="0"/>
                <a:cs typeface="Arial" panose="020B0604020202020204" pitchFamily="34" charset="0"/>
              </a:rPr>
              <a:t>Lana Wachowski: 8.70</a:t>
            </a:r>
            <a:endParaRPr lang="en-US" b="1" dirty="0">
              <a:latin typeface="Limelight" panose="020B060402020202020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27489" y="2171699"/>
            <a:ext cx="8810771" cy="2971801"/>
          </a:xfrm>
          <a:prstGeom prst="rect">
            <a:avLst/>
          </a:prstGeom>
        </p:spPr>
      </p:pic>
      <p:sp>
        <p:nvSpPr>
          <p:cNvPr id="8" name="Google Shape;1646;p16"/>
          <p:cNvSpPr txBox="1">
            <a:spLocks/>
          </p:cNvSpPr>
          <p:nvPr/>
        </p:nvSpPr>
        <p:spPr>
          <a:xfrm>
            <a:off x="3093054" y="1226820"/>
            <a:ext cx="3004443" cy="855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pPr marL="139700" indent="0">
              <a:buNone/>
            </a:pPr>
            <a:r>
              <a:rPr lang="en-US" b="1" i="1" dirty="0" smtClean="0">
                <a:latin typeface="Arial" panose="020B0604020202020204" pitchFamily="34" charset="0"/>
                <a:cs typeface="Arial" panose="020B0604020202020204" pitchFamily="34" charset="0"/>
              </a:rPr>
              <a:t>Total Gross</a:t>
            </a:r>
          </a:p>
          <a:p>
            <a:r>
              <a:rPr lang="en-US" b="1" dirty="0" smtClean="0">
                <a:latin typeface="Limelight" panose="020B0604020202020204" charset="0"/>
                <a:cs typeface="Arial" panose="020B0604020202020204" pitchFamily="34" charset="0"/>
              </a:rPr>
              <a:t>Steven Spielberg: 2280.96M</a:t>
            </a:r>
          </a:p>
          <a:p>
            <a:r>
              <a:rPr lang="en-US" b="1" dirty="0">
                <a:latin typeface="Limelight" panose="020B0604020202020204" charset="0"/>
                <a:cs typeface="Arial" panose="020B0604020202020204" pitchFamily="34" charset="0"/>
              </a:rPr>
              <a:t>Anthony Russo: </a:t>
            </a:r>
            <a:r>
              <a:rPr lang="en-US" b="1" dirty="0" smtClean="0">
                <a:latin typeface="Limelight" panose="020B0604020202020204" charset="0"/>
                <a:cs typeface="Arial" panose="020B0604020202020204" pitchFamily="34" charset="0"/>
              </a:rPr>
              <a:t>2205.04M</a:t>
            </a:r>
          </a:p>
          <a:p>
            <a:r>
              <a:rPr lang="en-US" b="1" dirty="0" smtClean="0">
                <a:latin typeface="Limelight" panose="020B0604020202020204" charset="0"/>
                <a:cs typeface="Arial" panose="020B0604020202020204" pitchFamily="34" charset="0"/>
              </a:rPr>
              <a:t>Christopher Nolan: 1937.45M</a:t>
            </a:r>
            <a:endParaRPr lang="en-US" b="1" dirty="0">
              <a:latin typeface="Limelight" panose="020B0604020202020204" charset="0"/>
              <a:cs typeface="Arial" panose="020B0604020202020204" pitchFamily="34" charset="0"/>
            </a:endParaRPr>
          </a:p>
        </p:txBody>
      </p:sp>
    </p:spTree>
    <p:extLst>
      <p:ext uri="{BB962C8B-B14F-4D97-AF65-F5344CB8AC3E}">
        <p14:creationId xmlns:p14="http://schemas.microsoft.com/office/powerpoint/2010/main" val="173533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down)">
                                      <p:cBhvr>
                                        <p:cTn id="36" dur="580">
                                          <p:stCondLst>
                                            <p:cond delay="0"/>
                                          </p:stCondLst>
                                        </p:cTn>
                                        <p:tgtEl>
                                          <p:spTgt spid="2"/>
                                        </p:tgtEl>
                                      </p:cBhvr>
                                    </p:animEffect>
                                    <p:anim calcmode="lin" valueType="num">
                                      <p:cBhvr>
                                        <p:cTn id="3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2" dur="26">
                                          <p:stCondLst>
                                            <p:cond delay="650"/>
                                          </p:stCondLst>
                                        </p:cTn>
                                        <p:tgtEl>
                                          <p:spTgt spid="2"/>
                                        </p:tgtEl>
                                      </p:cBhvr>
                                      <p:to x="100000" y="60000"/>
                                    </p:animScale>
                                    <p:animScale>
                                      <p:cBhvr>
                                        <p:cTn id="43" dur="166" decel="50000">
                                          <p:stCondLst>
                                            <p:cond delay="676"/>
                                          </p:stCondLst>
                                        </p:cTn>
                                        <p:tgtEl>
                                          <p:spTgt spid="2"/>
                                        </p:tgtEl>
                                      </p:cBhvr>
                                      <p:to x="100000" y="100000"/>
                                    </p:animScale>
                                    <p:animScale>
                                      <p:cBhvr>
                                        <p:cTn id="44" dur="26">
                                          <p:stCondLst>
                                            <p:cond delay="1312"/>
                                          </p:stCondLst>
                                        </p:cTn>
                                        <p:tgtEl>
                                          <p:spTgt spid="2"/>
                                        </p:tgtEl>
                                      </p:cBhvr>
                                      <p:to x="100000" y="80000"/>
                                    </p:animScale>
                                    <p:animScale>
                                      <p:cBhvr>
                                        <p:cTn id="45" dur="166" decel="50000">
                                          <p:stCondLst>
                                            <p:cond delay="1338"/>
                                          </p:stCondLst>
                                        </p:cTn>
                                        <p:tgtEl>
                                          <p:spTgt spid="2"/>
                                        </p:tgtEl>
                                      </p:cBhvr>
                                      <p:to x="100000" y="100000"/>
                                    </p:animScale>
                                    <p:animScale>
                                      <p:cBhvr>
                                        <p:cTn id="46" dur="26">
                                          <p:stCondLst>
                                            <p:cond delay="1642"/>
                                          </p:stCondLst>
                                        </p:cTn>
                                        <p:tgtEl>
                                          <p:spTgt spid="2"/>
                                        </p:tgtEl>
                                      </p:cBhvr>
                                      <p:to x="100000" y="90000"/>
                                    </p:animScale>
                                    <p:animScale>
                                      <p:cBhvr>
                                        <p:cTn id="47" dur="166" decel="50000">
                                          <p:stCondLst>
                                            <p:cond delay="1668"/>
                                          </p:stCondLst>
                                        </p:cTn>
                                        <p:tgtEl>
                                          <p:spTgt spid="2"/>
                                        </p:tgtEl>
                                      </p:cBhvr>
                                      <p:to x="100000" y="100000"/>
                                    </p:animScale>
                                    <p:animScale>
                                      <p:cBhvr>
                                        <p:cTn id="48" dur="26">
                                          <p:stCondLst>
                                            <p:cond delay="1808"/>
                                          </p:stCondLst>
                                        </p:cTn>
                                        <p:tgtEl>
                                          <p:spTgt spid="2"/>
                                        </p:tgtEl>
                                      </p:cBhvr>
                                      <p:to x="100000" y="95000"/>
                                    </p:animScale>
                                    <p:animScale>
                                      <p:cBhvr>
                                        <p:cTn id="4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24"/>
          <p:cNvSpPr txBox="1">
            <a:spLocks noGrp="1"/>
          </p:cNvSpPr>
          <p:nvPr>
            <p:ph type="title"/>
          </p:nvPr>
        </p:nvSpPr>
        <p:spPr>
          <a:xfrm>
            <a:off x="464100" y="604875"/>
            <a:ext cx="8215800" cy="572700"/>
          </a:xfrm>
          <a:prstGeom prst="rect">
            <a:avLst/>
          </a:prstGeom>
        </p:spPr>
        <p:txBody>
          <a:bodyPr spcFirstLastPara="1" wrap="square" lIns="91425" tIns="91425" rIns="91425" bIns="91425" anchor="t" anchorCtr="0">
            <a:noAutofit/>
          </a:bodyPr>
          <a:lstStyle/>
          <a:p>
            <a:pPr lvl="0"/>
            <a:r>
              <a:rPr lang="vi-VN" sz="2000" dirty="0">
                <a:solidFill>
                  <a:schemeClr val="accent2"/>
                </a:solidFill>
                <a:latin typeface="inherit"/>
              </a:rPr>
              <a:t>Top </a:t>
            </a:r>
            <a:r>
              <a:rPr lang="en-US" sz="2000" dirty="0" smtClean="0">
                <a:solidFill>
                  <a:schemeClr val="accent2"/>
                </a:solidFill>
                <a:latin typeface="Limelight" panose="020B0604020202020204" charset="0"/>
              </a:rPr>
              <a:t>1</a:t>
            </a:r>
            <a:r>
              <a:rPr lang="en-US" altLang="en-US" sz="2000" dirty="0" smtClean="0">
                <a:solidFill>
                  <a:schemeClr val="accent2"/>
                </a:solidFill>
                <a:latin typeface="Limelight" panose="020B0604020202020204" charset="0"/>
              </a:rPr>
              <a:t>0 </a:t>
            </a:r>
            <a:r>
              <a:rPr lang="en-US" altLang="en-US" sz="2000" dirty="0">
                <a:solidFill>
                  <a:schemeClr val="accent2"/>
                </a:solidFill>
                <a:latin typeface="Limelight" panose="020B0604020202020204" charset="0"/>
              </a:rPr>
              <a:t>movies with the highest comments in 100 </a:t>
            </a:r>
            <a:r>
              <a:rPr lang="en-US" altLang="en-US" sz="2000" dirty="0" smtClean="0">
                <a:solidFill>
                  <a:schemeClr val="accent2"/>
                </a:solidFill>
                <a:latin typeface="Limelight" panose="020B0604020202020204" charset="0"/>
              </a:rPr>
              <a:t>year</a:t>
            </a:r>
            <a:r>
              <a:rPr lang="en-US" sz="2000" b="1" dirty="0">
                <a:solidFill>
                  <a:schemeClr val="accent2"/>
                </a:solidFill>
                <a:latin typeface="Limelight" panose="020B0604020202020204" charset="0"/>
              </a:rPr>
              <a:t/>
            </a:r>
            <a:br>
              <a:rPr lang="en-US" sz="2000" b="1" dirty="0">
                <a:solidFill>
                  <a:schemeClr val="accent2"/>
                </a:solidFill>
                <a:latin typeface="Limelight" panose="020B0604020202020204" charset="0"/>
              </a:rPr>
            </a:br>
            <a:r>
              <a:rPr lang="en-US" sz="2000" dirty="0">
                <a:solidFill>
                  <a:schemeClr val="accent2"/>
                </a:solidFill>
                <a:latin typeface="Limelight" panose="020B0604020202020204" charset="0"/>
              </a:rPr>
              <a:t/>
            </a:r>
            <a:br>
              <a:rPr lang="en-US" sz="2000" dirty="0">
                <a:solidFill>
                  <a:schemeClr val="accent2"/>
                </a:solidFill>
                <a:latin typeface="Limelight" panose="020B0604020202020204" charset="0"/>
              </a:rPr>
            </a:br>
            <a:endParaRPr sz="2000" dirty="0">
              <a:solidFill>
                <a:schemeClr val="accent2"/>
              </a:solidFill>
            </a:endParaRPr>
          </a:p>
        </p:txBody>
      </p:sp>
      <p:grpSp>
        <p:nvGrpSpPr>
          <p:cNvPr id="1942" name="Google Shape;1942;p24"/>
          <p:cNvGrpSpPr/>
          <p:nvPr/>
        </p:nvGrpSpPr>
        <p:grpSpPr>
          <a:xfrm>
            <a:off x="4478866" y="1597488"/>
            <a:ext cx="1893653" cy="1105948"/>
            <a:chOff x="3818075" y="1418375"/>
            <a:chExt cx="2162734" cy="1105948"/>
          </a:xfrm>
        </p:grpSpPr>
        <p:sp>
          <p:nvSpPr>
            <p:cNvPr id="1945" name="Google Shape;1945;p24"/>
            <p:cNvSpPr txBox="1"/>
            <p:nvPr/>
          </p:nvSpPr>
          <p:spPr>
            <a:xfrm>
              <a:off x="3818473" y="1772975"/>
              <a:ext cx="2162336" cy="751348"/>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Limelight"/>
                  <a:ea typeface="Limelight"/>
                  <a:cs typeface="Limelight"/>
                  <a:sym typeface="Actor"/>
                </a:rPr>
                <a:t>The Shawshank Redemption</a:t>
              </a:r>
              <a:endParaRPr sz="1200" dirty="0">
                <a:solidFill>
                  <a:schemeClr val="dk1"/>
                </a:solidFill>
                <a:latin typeface="Limelight"/>
                <a:ea typeface="Limelight"/>
                <a:cs typeface="Limelight"/>
                <a:sym typeface="Actor"/>
              </a:endParaRPr>
            </a:p>
          </p:txBody>
        </p:sp>
        <p:sp>
          <p:nvSpPr>
            <p:cNvPr id="1946" name="Google Shape;1946;p24"/>
            <p:cNvSpPr txBox="1"/>
            <p:nvPr/>
          </p:nvSpPr>
          <p:spPr>
            <a:xfrm>
              <a:off x="3818075"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accent4"/>
                  </a:solidFill>
                  <a:latin typeface="Limelight"/>
                  <a:ea typeface="Limelight"/>
                  <a:cs typeface="Limelight"/>
                  <a:sym typeface="Limelight"/>
                </a:rPr>
                <a:t>2343</a:t>
              </a:r>
              <a:endParaRPr sz="2400" dirty="0">
                <a:solidFill>
                  <a:schemeClr val="accent4"/>
                </a:solidFill>
                <a:latin typeface="Limelight"/>
                <a:ea typeface="Limelight"/>
                <a:cs typeface="Limelight"/>
                <a:sym typeface="Limelight"/>
              </a:endParaRPr>
            </a:p>
          </p:txBody>
        </p:sp>
      </p:grpSp>
      <p:grpSp>
        <p:nvGrpSpPr>
          <p:cNvPr id="1947" name="Google Shape;1947;p24"/>
          <p:cNvGrpSpPr/>
          <p:nvPr/>
        </p:nvGrpSpPr>
        <p:grpSpPr>
          <a:xfrm>
            <a:off x="4478866" y="2922310"/>
            <a:ext cx="1832414" cy="839398"/>
            <a:chOff x="3818075" y="2765125"/>
            <a:chExt cx="2238814" cy="839398"/>
          </a:xfrm>
        </p:grpSpPr>
        <p:sp>
          <p:nvSpPr>
            <p:cNvPr id="1950" name="Google Shape;1950;p24"/>
            <p:cNvSpPr txBox="1"/>
            <p:nvPr/>
          </p:nvSpPr>
          <p:spPr>
            <a:xfrm>
              <a:off x="3853080" y="3119723"/>
              <a:ext cx="2203809" cy="484800"/>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Limelight"/>
                  <a:ea typeface="Limelight"/>
                  <a:cs typeface="Limelight"/>
                  <a:sym typeface="Actor"/>
                </a:rPr>
                <a:t>Inception</a:t>
              </a:r>
              <a:endParaRPr sz="1200" dirty="0">
                <a:solidFill>
                  <a:schemeClr val="dk1"/>
                </a:solidFill>
                <a:latin typeface="Limelight"/>
                <a:ea typeface="Limelight"/>
                <a:cs typeface="Limelight"/>
                <a:sym typeface="Actor"/>
              </a:endParaRPr>
            </a:p>
          </p:txBody>
        </p:sp>
        <p:sp>
          <p:nvSpPr>
            <p:cNvPr id="1951" name="Google Shape;1951;p24"/>
            <p:cNvSpPr txBox="1"/>
            <p:nvPr/>
          </p:nvSpPr>
          <p:spPr>
            <a:xfrm>
              <a:off x="3818075"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rgbClr val="FFB243"/>
                  </a:solidFill>
                  <a:latin typeface="Limelight"/>
                  <a:ea typeface="Limelight"/>
                  <a:cs typeface="Limelight"/>
                  <a:sym typeface="Limelight"/>
                </a:rPr>
                <a:t>2067</a:t>
              </a:r>
              <a:endParaRPr sz="2400" dirty="0">
                <a:solidFill>
                  <a:srgbClr val="FFB243"/>
                </a:solidFill>
                <a:latin typeface="Limelight"/>
                <a:ea typeface="Limelight"/>
                <a:cs typeface="Limelight"/>
                <a:sym typeface="Limelight"/>
              </a:endParaRPr>
            </a:p>
          </p:txBody>
        </p:sp>
      </p:grpSp>
      <p:grpSp>
        <p:nvGrpSpPr>
          <p:cNvPr id="1952" name="Google Shape;1952;p24"/>
          <p:cNvGrpSpPr/>
          <p:nvPr/>
        </p:nvGrpSpPr>
        <p:grpSpPr>
          <a:xfrm>
            <a:off x="6372520" y="1635196"/>
            <a:ext cx="2611224" cy="792442"/>
            <a:chOff x="6162700" y="1418375"/>
            <a:chExt cx="2162336" cy="870364"/>
          </a:xfrm>
        </p:grpSpPr>
        <p:sp>
          <p:nvSpPr>
            <p:cNvPr id="1955" name="Google Shape;1955;p24"/>
            <p:cNvSpPr txBox="1"/>
            <p:nvPr/>
          </p:nvSpPr>
          <p:spPr>
            <a:xfrm>
              <a:off x="6162700" y="1803939"/>
              <a:ext cx="2162336" cy="484800"/>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Limelight"/>
                  <a:ea typeface="Limelight"/>
                  <a:cs typeface="Limelight"/>
                  <a:sym typeface="Actor"/>
                </a:rPr>
                <a:t>The Dark Knight</a:t>
              </a:r>
              <a:endParaRPr sz="1200" dirty="0">
                <a:solidFill>
                  <a:schemeClr val="dk1"/>
                </a:solidFill>
                <a:latin typeface="Limelight"/>
                <a:ea typeface="Limelight"/>
                <a:cs typeface="Limelight"/>
                <a:sym typeface="Actor"/>
              </a:endParaRPr>
            </a:p>
          </p:txBody>
        </p:sp>
        <p:sp>
          <p:nvSpPr>
            <p:cNvPr id="1956" name="Google Shape;1956;p24"/>
            <p:cNvSpPr txBox="1"/>
            <p:nvPr/>
          </p:nvSpPr>
          <p:spPr>
            <a:xfrm>
              <a:off x="6162700"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accent1"/>
                  </a:solidFill>
                  <a:latin typeface="Limelight"/>
                  <a:ea typeface="Limelight"/>
                  <a:cs typeface="Limelight"/>
                  <a:sym typeface="Limelight"/>
                </a:rPr>
                <a:t>2303</a:t>
              </a:r>
              <a:endParaRPr sz="2400" dirty="0">
                <a:solidFill>
                  <a:schemeClr val="accent1"/>
                </a:solidFill>
                <a:latin typeface="Limelight"/>
                <a:ea typeface="Limelight"/>
                <a:cs typeface="Limelight"/>
                <a:sym typeface="Limelight"/>
              </a:endParaRPr>
            </a:p>
          </p:txBody>
        </p:sp>
      </p:grpSp>
      <p:grpSp>
        <p:nvGrpSpPr>
          <p:cNvPr id="1957" name="Google Shape;1957;p24"/>
          <p:cNvGrpSpPr/>
          <p:nvPr/>
        </p:nvGrpSpPr>
        <p:grpSpPr>
          <a:xfrm>
            <a:off x="6372519" y="2885311"/>
            <a:ext cx="2203809" cy="783193"/>
            <a:chOff x="6162700" y="2765125"/>
            <a:chExt cx="2203809" cy="658945"/>
          </a:xfrm>
        </p:grpSpPr>
        <p:sp>
          <p:nvSpPr>
            <p:cNvPr id="1959" name="Google Shape;1959;p24"/>
            <p:cNvSpPr txBox="1"/>
            <p:nvPr/>
          </p:nvSpPr>
          <p:spPr>
            <a:xfrm>
              <a:off x="6162700" y="2997170"/>
              <a:ext cx="2203809" cy="426900"/>
            </a:xfrm>
            <a:prstGeom prst="rect">
              <a:avLst/>
            </a:prstGeom>
            <a:noFill/>
            <a:ln>
              <a:noFill/>
            </a:ln>
          </p:spPr>
          <p:txBody>
            <a:bodyPr spcFirstLastPara="1" wrap="square" lIns="91425" tIns="91425" rIns="91425" bIns="91425" anchor="b" anchorCtr="0">
              <a:noAutofit/>
            </a:bodyPr>
            <a:lstStyle/>
            <a:p>
              <a:pPr lvl="0"/>
              <a:r>
                <a:rPr lang="en-US" sz="1200" dirty="0">
                  <a:solidFill>
                    <a:schemeClr val="dk1"/>
                  </a:solidFill>
                  <a:latin typeface="Limelight"/>
                  <a:ea typeface="Limelight"/>
                  <a:cs typeface="Limelight"/>
                  <a:sym typeface="Limelight"/>
                </a:rPr>
                <a:t>Fight Club</a:t>
              </a:r>
              <a:endParaRPr sz="1200" dirty="0">
                <a:solidFill>
                  <a:schemeClr val="dk1"/>
                </a:solidFill>
                <a:latin typeface="Limelight"/>
                <a:ea typeface="Limelight"/>
                <a:cs typeface="Limelight"/>
                <a:sym typeface="Limelight"/>
              </a:endParaRPr>
            </a:p>
          </p:txBody>
        </p:sp>
        <p:sp>
          <p:nvSpPr>
            <p:cNvPr id="1961" name="Google Shape;1961;p24"/>
            <p:cNvSpPr txBox="1"/>
            <p:nvPr/>
          </p:nvSpPr>
          <p:spPr>
            <a:xfrm>
              <a:off x="6162700"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dk1"/>
                  </a:solidFill>
                  <a:latin typeface="Limelight"/>
                  <a:ea typeface="Limelight"/>
                  <a:cs typeface="Limelight"/>
                  <a:sym typeface="Limelight"/>
                </a:rPr>
                <a:t>1854</a:t>
              </a:r>
              <a:endParaRPr sz="2400" dirty="0">
                <a:solidFill>
                  <a:schemeClr val="dk1"/>
                </a:solidFill>
                <a:latin typeface="Limelight"/>
                <a:ea typeface="Limelight"/>
                <a:cs typeface="Limelight"/>
                <a:sym typeface="Limelight"/>
              </a:endParaRPr>
            </a:p>
          </p:txBody>
        </p:sp>
      </p:grpSp>
      <p:pic>
        <p:nvPicPr>
          <p:cNvPr id="2" name="Picture 1"/>
          <p:cNvPicPr>
            <a:picLocks noChangeAspect="1"/>
          </p:cNvPicPr>
          <p:nvPr/>
        </p:nvPicPr>
        <p:blipFill>
          <a:blip r:embed="rId3"/>
          <a:stretch>
            <a:fillRect/>
          </a:stretch>
        </p:blipFill>
        <p:spPr>
          <a:xfrm>
            <a:off x="321733" y="1461155"/>
            <a:ext cx="4095894" cy="2922310"/>
          </a:xfrm>
          <a:prstGeom prst="rect">
            <a:avLst/>
          </a:prstGeom>
        </p:spPr>
      </p:pic>
    </p:spTree>
    <p:extLst>
      <p:ext uri="{BB962C8B-B14F-4D97-AF65-F5344CB8AC3E}">
        <p14:creationId xmlns:p14="http://schemas.microsoft.com/office/powerpoint/2010/main" val="3202778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2"/>
                                        </p:tgtEl>
                                        <p:attrNameLst>
                                          <p:attrName>style.visibility</p:attrName>
                                        </p:attrNameLst>
                                      </p:cBhvr>
                                      <p:to>
                                        <p:strVal val="visible"/>
                                      </p:to>
                                    </p:set>
                                    <p:animEffect transition="in" filter="fade">
                                      <p:cBhvr>
                                        <p:cTn id="7" dur="1000"/>
                                        <p:tgtEl>
                                          <p:spTgt spid="1942"/>
                                        </p:tgtEl>
                                      </p:cBhvr>
                                    </p:animEffect>
                                    <p:anim calcmode="lin" valueType="num">
                                      <p:cBhvr>
                                        <p:cTn id="8" dur="1000" fill="hold"/>
                                        <p:tgtEl>
                                          <p:spTgt spid="1942"/>
                                        </p:tgtEl>
                                        <p:attrNameLst>
                                          <p:attrName>ppt_x</p:attrName>
                                        </p:attrNameLst>
                                      </p:cBhvr>
                                      <p:tavLst>
                                        <p:tav tm="0">
                                          <p:val>
                                            <p:strVal val="#ppt_x"/>
                                          </p:val>
                                        </p:tav>
                                        <p:tav tm="100000">
                                          <p:val>
                                            <p:strVal val="#ppt_x"/>
                                          </p:val>
                                        </p:tav>
                                      </p:tavLst>
                                    </p:anim>
                                    <p:anim calcmode="lin" valueType="num">
                                      <p:cBhvr>
                                        <p:cTn id="9" dur="1000" fill="hold"/>
                                        <p:tgtEl>
                                          <p:spTgt spid="19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952"/>
                                        </p:tgtEl>
                                        <p:attrNameLst>
                                          <p:attrName>style.visibility</p:attrName>
                                        </p:attrNameLst>
                                      </p:cBhvr>
                                      <p:to>
                                        <p:strVal val="visible"/>
                                      </p:to>
                                    </p:set>
                                    <p:anim calcmode="lin" valueType="num">
                                      <p:cBhvr additive="base">
                                        <p:cTn id="14" dur="500" fill="hold"/>
                                        <p:tgtEl>
                                          <p:spTgt spid="1952"/>
                                        </p:tgtEl>
                                        <p:attrNameLst>
                                          <p:attrName>ppt_x</p:attrName>
                                        </p:attrNameLst>
                                      </p:cBhvr>
                                      <p:tavLst>
                                        <p:tav tm="0">
                                          <p:val>
                                            <p:strVal val="#ppt_x"/>
                                          </p:val>
                                        </p:tav>
                                        <p:tav tm="100000">
                                          <p:val>
                                            <p:strVal val="#ppt_x"/>
                                          </p:val>
                                        </p:tav>
                                      </p:tavLst>
                                    </p:anim>
                                    <p:anim calcmode="lin" valueType="num">
                                      <p:cBhvr additive="base">
                                        <p:cTn id="15" dur="500" fill="hold"/>
                                        <p:tgtEl>
                                          <p:spTgt spid="195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947"/>
                                        </p:tgtEl>
                                        <p:attrNameLst>
                                          <p:attrName>style.visibility</p:attrName>
                                        </p:attrNameLst>
                                      </p:cBhvr>
                                      <p:to>
                                        <p:strVal val="visible"/>
                                      </p:to>
                                    </p:set>
                                    <p:animEffect transition="in" filter="barn(inVertical)">
                                      <p:cBhvr>
                                        <p:cTn id="20" dur="500"/>
                                        <p:tgtEl>
                                          <p:spTgt spid="194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57"/>
                                        </p:tgtEl>
                                        <p:attrNameLst>
                                          <p:attrName>style.visibility</p:attrName>
                                        </p:attrNameLst>
                                      </p:cBhvr>
                                      <p:to>
                                        <p:strVal val="visible"/>
                                      </p:to>
                                    </p:set>
                                    <p:anim calcmode="lin" valueType="num">
                                      <p:cBhvr additive="base">
                                        <p:cTn id="25" dur="500" fill="hold"/>
                                        <p:tgtEl>
                                          <p:spTgt spid="1957"/>
                                        </p:tgtEl>
                                        <p:attrNameLst>
                                          <p:attrName>ppt_x</p:attrName>
                                        </p:attrNameLst>
                                      </p:cBhvr>
                                      <p:tavLst>
                                        <p:tav tm="0">
                                          <p:val>
                                            <p:strVal val="#ppt_x"/>
                                          </p:val>
                                        </p:tav>
                                        <p:tav tm="100000">
                                          <p:val>
                                            <p:strVal val="#ppt_x"/>
                                          </p:val>
                                        </p:tav>
                                      </p:tavLst>
                                    </p:anim>
                                    <p:anim calcmode="lin" valueType="num">
                                      <p:cBhvr additive="base">
                                        <p:cTn id="26" dur="500" fill="hold"/>
                                        <p:tgtEl>
                                          <p:spTgt spid="1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24"/>
          <p:cNvSpPr txBox="1">
            <a:spLocks noGrp="1"/>
          </p:cNvSpPr>
          <p:nvPr>
            <p:ph type="title"/>
          </p:nvPr>
        </p:nvSpPr>
        <p:spPr>
          <a:xfrm>
            <a:off x="464100" y="604875"/>
            <a:ext cx="8215800" cy="572700"/>
          </a:xfrm>
          <a:prstGeom prst="rect">
            <a:avLst/>
          </a:prstGeom>
        </p:spPr>
        <p:txBody>
          <a:bodyPr spcFirstLastPara="1" wrap="square" lIns="91425" tIns="91425" rIns="91425" bIns="91425" anchor="t" anchorCtr="0">
            <a:noAutofit/>
          </a:bodyPr>
          <a:lstStyle/>
          <a:p>
            <a:pPr>
              <a:buSzPts val="1200"/>
            </a:pPr>
            <a:r>
              <a:rPr lang="en-US" sz="2000" b="1" dirty="0">
                <a:solidFill>
                  <a:schemeClr val="accent2"/>
                </a:solidFill>
              </a:rPr>
              <a:t>Top 10 movies have height gross</a:t>
            </a:r>
          </a:p>
        </p:txBody>
      </p:sp>
      <p:grpSp>
        <p:nvGrpSpPr>
          <p:cNvPr id="1942" name="Google Shape;1942;p24"/>
          <p:cNvGrpSpPr/>
          <p:nvPr/>
        </p:nvGrpSpPr>
        <p:grpSpPr>
          <a:xfrm>
            <a:off x="1228147" y="1150238"/>
            <a:ext cx="2037385" cy="890873"/>
            <a:chOff x="3818074" y="1418375"/>
            <a:chExt cx="1954996" cy="774684"/>
          </a:xfrm>
        </p:grpSpPr>
        <p:sp>
          <p:nvSpPr>
            <p:cNvPr id="1944" name="Google Shape;1944;p24"/>
            <p:cNvSpPr txBox="1"/>
            <p:nvPr/>
          </p:nvSpPr>
          <p:spPr>
            <a:xfrm>
              <a:off x="3818473" y="1766159"/>
              <a:ext cx="1954597"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b="1" dirty="0" smtClean="0">
                  <a:solidFill>
                    <a:schemeClr val="dk1"/>
                  </a:solidFill>
                  <a:latin typeface="Limelight" panose="020B0604020202020204" charset="0"/>
                  <a:ea typeface="Limelight"/>
                  <a:cs typeface="Arial" panose="020B0604020202020204" pitchFamily="34" charset="0"/>
                  <a:sym typeface="Limelight"/>
                </a:rPr>
                <a:t>Star wars: Episode VII – The Force Awakens</a:t>
              </a:r>
              <a:endParaRPr sz="1200" b="1" dirty="0">
                <a:solidFill>
                  <a:schemeClr val="dk1"/>
                </a:solidFill>
                <a:latin typeface="Limelight" panose="020B0604020202020204" charset="0"/>
                <a:ea typeface="Limelight"/>
                <a:cs typeface="Arial" panose="020B0604020202020204" pitchFamily="34" charset="0"/>
                <a:sym typeface="Limelight"/>
              </a:endParaRPr>
            </a:p>
          </p:txBody>
        </p:sp>
        <p:sp>
          <p:nvSpPr>
            <p:cNvPr id="1946" name="Google Shape;1946;p24"/>
            <p:cNvSpPr txBox="1"/>
            <p:nvPr/>
          </p:nvSpPr>
          <p:spPr>
            <a:xfrm>
              <a:off x="3818074" y="1418375"/>
              <a:ext cx="1784513"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4"/>
                  </a:solidFill>
                  <a:latin typeface="Limelight"/>
                  <a:ea typeface="Limelight"/>
                  <a:cs typeface="Limelight"/>
                  <a:sym typeface="Limelight"/>
                </a:rPr>
                <a:t>940M</a:t>
              </a:r>
              <a:endParaRPr sz="3000" dirty="0">
                <a:solidFill>
                  <a:schemeClr val="accent4"/>
                </a:solidFill>
                <a:latin typeface="Limelight"/>
                <a:ea typeface="Limelight"/>
                <a:cs typeface="Limelight"/>
                <a:sym typeface="Limelight"/>
              </a:endParaRPr>
            </a:p>
          </p:txBody>
        </p:sp>
      </p:grpSp>
      <p:grpSp>
        <p:nvGrpSpPr>
          <p:cNvPr id="1947" name="Google Shape;1947;p24"/>
          <p:cNvGrpSpPr/>
          <p:nvPr/>
        </p:nvGrpSpPr>
        <p:grpSpPr>
          <a:xfrm>
            <a:off x="1228147" y="2277078"/>
            <a:ext cx="2344202" cy="589117"/>
            <a:chOff x="3818473" y="2765125"/>
            <a:chExt cx="2203809" cy="872404"/>
          </a:xfrm>
        </p:grpSpPr>
        <p:sp>
          <p:nvSpPr>
            <p:cNvPr id="1949" name="Google Shape;1949;p24"/>
            <p:cNvSpPr txBox="1"/>
            <p:nvPr/>
          </p:nvSpPr>
          <p:spPr>
            <a:xfrm>
              <a:off x="3818473" y="3210629"/>
              <a:ext cx="2203809"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b="1" dirty="0" smtClean="0">
                  <a:solidFill>
                    <a:schemeClr val="dk1"/>
                  </a:solidFill>
                  <a:latin typeface="Limelight" panose="020B0604020202020204" charset="0"/>
                  <a:ea typeface="Limelight"/>
                  <a:cs typeface="Arial" panose="020B0604020202020204" pitchFamily="34" charset="0"/>
                  <a:sym typeface="Limelight"/>
                </a:rPr>
                <a:t>  Avatar</a:t>
              </a:r>
              <a:endParaRPr sz="1200" b="1" dirty="0">
                <a:solidFill>
                  <a:schemeClr val="dk1"/>
                </a:solidFill>
                <a:latin typeface="Limelight" panose="020B0604020202020204" charset="0"/>
                <a:ea typeface="Limelight"/>
                <a:cs typeface="Arial" panose="020B0604020202020204" pitchFamily="34" charset="0"/>
                <a:sym typeface="Limelight"/>
              </a:endParaRPr>
            </a:p>
          </p:txBody>
        </p:sp>
        <p:sp>
          <p:nvSpPr>
            <p:cNvPr id="1951" name="Google Shape;1951;p24"/>
            <p:cNvSpPr txBox="1"/>
            <p:nvPr/>
          </p:nvSpPr>
          <p:spPr>
            <a:xfrm>
              <a:off x="3871250"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rgbClr val="FFB243"/>
                  </a:solidFill>
                  <a:latin typeface="Limelight"/>
                  <a:ea typeface="Limelight"/>
                  <a:cs typeface="Limelight"/>
                  <a:sym typeface="Limelight"/>
                </a:rPr>
                <a:t>760M</a:t>
              </a:r>
              <a:endParaRPr sz="3000" dirty="0">
                <a:solidFill>
                  <a:srgbClr val="FFB243"/>
                </a:solidFill>
                <a:latin typeface="Limelight"/>
                <a:ea typeface="Limelight"/>
                <a:cs typeface="Limelight"/>
                <a:sym typeface="Limelight"/>
              </a:endParaRPr>
            </a:p>
          </p:txBody>
        </p:sp>
      </p:grpSp>
      <p:grpSp>
        <p:nvGrpSpPr>
          <p:cNvPr id="1952" name="Google Shape;1952;p24"/>
          <p:cNvGrpSpPr/>
          <p:nvPr/>
        </p:nvGrpSpPr>
        <p:grpSpPr>
          <a:xfrm>
            <a:off x="4964040" y="1209705"/>
            <a:ext cx="2425485" cy="774684"/>
            <a:chOff x="6162700" y="1418375"/>
            <a:chExt cx="2162734" cy="774684"/>
          </a:xfrm>
        </p:grpSpPr>
        <p:sp>
          <p:nvSpPr>
            <p:cNvPr id="1954" name="Google Shape;1954;p24"/>
            <p:cNvSpPr txBox="1"/>
            <p:nvPr/>
          </p:nvSpPr>
          <p:spPr>
            <a:xfrm>
              <a:off x="6163098" y="1766159"/>
              <a:ext cx="2162336" cy="426900"/>
            </a:xfrm>
            <a:prstGeom prst="rect">
              <a:avLst/>
            </a:prstGeom>
            <a:noFill/>
            <a:ln>
              <a:noFill/>
            </a:ln>
          </p:spPr>
          <p:txBody>
            <a:bodyPr spcFirstLastPara="1" wrap="square" lIns="91425" tIns="91425" rIns="91425" bIns="91425" anchor="b" anchorCtr="0">
              <a:noAutofit/>
            </a:bodyPr>
            <a:lstStyle/>
            <a:p>
              <a:r>
                <a:rPr lang="en-US" sz="1200" dirty="0">
                  <a:solidFill>
                    <a:schemeClr val="dk1"/>
                  </a:solidFill>
                  <a:latin typeface="Limelight" panose="020B0604020202020204" charset="0"/>
                  <a:ea typeface="Limelight"/>
                  <a:cs typeface="Arial" panose="020B0604020202020204" pitchFamily="34" charset="0"/>
                  <a:sym typeface="Limelight"/>
                </a:rPr>
                <a:t>Avengers: </a:t>
              </a:r>
              <a:r>
                <a:rPr lang="en-US" sz="1200" dirty="0" smtClean="0">
                  <a:solidFill>
                    <a:schemeClr val="dk1"/>
                  </a:solidFill>
                  <a:latin typeface="Limelight" panose="020B0604020202020204" charset="0"/>
                  <a:ea typeface="Limelight"/>
                  <a:cs typeface="Arial" panose="020B0604020202020204" pitchFamily="34" charset="0"/>
                  <a:sym typeface="Limelight"/>
                </a:rPr>
                <a:t>Endgame</a:t>
              </a:r>
              <a:endParaRPr lang="en-US" sz="1200" dirty="0">
                <a:solidFill>
                  <a:schemeClr val="dk1"/>
                </a:solidFill>
                <a:latin typeface="Limelight" panose="020B0604020202020204" charset="0"/>
                <a:ea typeface="Limelight"/>
                <a:cs typeface="Arial" panose="020B0604020202020204" pitchFamily="34" charset="0"/>
                <a:sym typeface="Limelight"/>
              </a:endParaRPr>
            </a:p>
          </p:txBody>
        </p:sp>
        <p:sp>
          <p:nvSpPr>
            <p:cNvPr id="1956" name="Google Shape;1956;p24"/>
            <p:cNvSpPr txBox="1"/>
            <p:nvPr/>
          </p:nvSpPr>
          <p:spPr>
            <a:xfrm>
              <a:off x="6162700"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solidFill>
                  <a:latin typeface="Limelight"/>
                  <a:ea typeface="Limelight"/>
                  <a:cs typeface="Limelight"/>
                  <a:sym typeface="Limelight"/>
                </a:rPr>
                <a:t>860M</a:t>
              </a:r>
              <a:endParaRPr sz="3000" dirty="0">
                <a:solidFill>
                  <a:schemeClr val="accent1"/>
                </a:solidFill>
                <a:latin typeface="Limelight"/>
                <a:ea typeface="Limelight"/>
                <a:cs typeface="Limelight"/>
                <a:sym typeface="Limelight"/>
              </a:endParaRPr>
            </a:p>
          </p:txBody>
        </p:sp>
      </p:grpSp>
      <p:grpSp>
        <p:nvGrpSpPr>
          <p:cNvPr id="1957" name="Google Shape;1957;p24"/>
          <p:cNvGrpSpPr/>
          <p:nvPr/>
        </p:nvGrpSpPr>
        <p:grpSpPr>
          <a:xfrm>
            <a:off x="4964040" y="2039378"/>
            <a:ext cx="3060363" cy="779942"/>
            <a:chOff x="6162700" y="2765125"/>
            <a:chExt cx="2203809" cy="546326"/>
          </a:xfrm>
        </p:grpSpPr>
        <p:sp>
          <p:nvSpPr>
            <p:cNvPr id="1959" name="Google Shape;1959;p24"/>
            <p:cNvSpPr txBox="1"/>
            <p:nvPr/>
          </p:nvSpPr>
          <p:spPr>
            <a:xfrm>
              <a:off x="6162700" y="3063933"/>
              <a:ext cx="2203809" cy="24751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panose="020B0604020202020204" charset="0"/>
                  <a:ea typeface="Limelight"/>
                  <a:cs typeface="Arial" panose="020B0604020202020204" pitchFamily="34" charset="0"/>
                  <a:sym typeface="Limelight"/>
                </a:rPr>
                <a:t>Avengers: Infinity War</a:t>
              </a:r>
              <a:endParaRPr sz="1200" dirty="0">
                <a:solidFill>
                  <a:schemeClr val="dk1"/>
                </a:solidFill>
                <a:latin typeface="Limelight" panose="020B0604020202020204" charset="0"/>
                <a:ea typeface="Limelight"/>
                <a:cs typeface="Arial" panose="020B0604020202020204" pitchFamily="34" charset="0"/>
                <a:sym typeface="Limelight"/>
              </a:endParaRPr>
            </a:p>
          </p:txBody>
        </p:sp>
        <p:sp>
          <p:nvSpPr>
            <p:cNvPr id="1961" name="Google Shape;1961;p24"/>
            <p:cNvSpPr txBox="1"/>
            <p:nvPr/>
          </p:nvSpPr>
          <p:spPr>
            <a:xfrm>
              <a:off x="6162700" y="2765125"/>
              <a:ext cx="17612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dk1"/>
                  </a:solidFill>
                  <a:latin typeface="Limelight"/>
                  <a:ea typeface="Limelight"/>
                  <a:cs typeface="Limelight"/>
                  <a:sym typeface="Limelight"/>
                </a:rPr>
                <a:t>680M</a:t>
              </a:r>
              <a:endParaRPr sz="3000" dirty="0">
                <a:solidFill>
                  <a:schemeClr val="dk1"/>
                </a:solidFill>
                <a:latin typeface="Limelight"/>
                <a:ea typeface="Limelight"/>
                <a:cs typeface="Limelight"/>
                <a:sym typeface="Limelight"/>
              </a:endParaRPr>
            </a:p>
          </p:txBody>
        </p:sp>
      </p:grpSp>
      <p:pic>
        <p:nvPicPr>
          <p:cNvPr id="34" name="Picture 33"/>
          <p:cNvPicPr>
            <a:picLocks noChangeAspect="1"/>
          </p:cNvPicPr>
          <p:nvPr/>
        </p:nvPicPr>
        <p:blipFill>
          <a:blip r:embed="rId3"/>
          <a:stretch>
            <a:fillRect/>
          </a:stretch>
        </p:blipFill>
        <p:spPr>
          <a:xfrm>
            <a:off x="256438" y="2830571"/>
            <a:ext cx="8592594" cy="223304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2"/>
                                        </p:tgtEl>
                                        <p:attrNameLst>
                                          <p:attrName>style.visibility</p:attrName>
                                        </p:attrNameLst>
                                      </p:cBhvr>
                                      <p:to>
                                        <p:strVal val="visible"/>
                                      </p:to>
                                    </p:set>
                                    <p:animEffect transition="in" filter="fade">
                                      <p:cBhvr>
                                        <p:cTn id="7" dur="1000"/>
                                        <p:tgtEl>
                                          <p:spTgt spid="1942"/>
                                        </p:tgtEl>
                                      </p:cBhvr>
                                    </p:animEffect>
                                    <p:anim calcmode="lin" valueType="num">
                                      <p:cBhvr>
                                        <p:cTn id="8" dur="1000" fill="hold"/>
                                        <p:tgtEl>
                                          <p:spTgt spid="1942"/>
                                        </p:tgtEl>
                                        <p:attrNameLst>
                                          <p:attrName>ppt_x</p:attrName>
                                        </p:attrNameLst>
                                      </p:cBhvr>
                                      <p:tavLst>
                                        <p:tav tm="0">
                                          <p:val>
                                            <p:strVal val="#ppt_x"/>
                                          </p:val>
                                        </p:tav>
                                        <p:tav tm="100000">
                                          <p:val>
                                            <p:strVal val="#ppt_x"/>
                                          </p:val>
                                        </p:tav>
                                      </p:tavLst>
                                    </p:anim>
                                    <p:anim calcmode="lin" valueType="num">
                                      <p:cBhvr>
                                        <p:cTn id="9" dur="1000" fill="hold"/>
                                        <p:tgtEl>
                                          <p:spTgt spid="19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952"/>
                                        </p:tgtEl>
                                        <p:attrNameLst>
                                          <p:attrName>style.visibility</p:attrName>
                                        </p:attrNameLst>
                                      </p:cBhvr>
                                      <p:to>
                                        <p:strVal val="visible"/>
                                      </p:to>
                                    </p:set>
                                    <p:animEffect transition="in" filter="barn(inVertical)">
                                      <p:cBhvr>
                                        <p:cTn id="14" dur="500"/>
                                        <p:tgtEl>
                                          <p:spTgt spid="195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947"/>
                                        </p:tgtEl>
                                        <p:attrNameLst>
                                          <p:attrName>style.visibility</p:attrName>
                                        </p:attrNameLst>
                                      </p:cBhvr>
                                      <p:to>
                                        <p:strVal val="visible"/>
                                      </p:to>
                                    </p:set>
                                    <p:animEffect transition="in" filter="wipe(down)">
                                      <p:cBhvr>
                                        <p:cTn id="19" dur="500"/>
                                        <p:tgtEl>
                                          <p:spTgt spid="194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957"/>
                                        </p:tgtEl>
                                        <p:attrNameLst>
                                          <p:attrName>style.visibility</p:attrName>
                                        </p:attrNameLst>
                                      </p:cBhvr>
                                      <p:to>
                                        <p:strVal val="visible"/>
                                      </p:to>
                                    </p:set>
                                    <p:animEffect transition="in" filter="barn(inVertical)">
                                      <p:cBhvr>
                                        <p:cTn id="24" dur="500"/>
                                        <p:tgtEl>
                                          <p:spTgt spid="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02245" y="524112"/>
            <a:ext cx="7704000" cy="467483"/>
          </a:xfrm>
          <a:prstGeom prst="rect">
            <a:avLst/>
          </a:prstGeom>
        </p:spPr>
        <p:txBody>
          <a:bodyPr spcFirstLastPara="1" wrap="square" lIns="91425" tIns="91425" rIns="91425" bIns="91425" anchor="t" anchorCtr="0">
            <a:noAutofit/>
          </a:bodyPr>
          <a:lstStyle/>
          <a:p>
            <a:r>
              <a:rPr lang="en-US" sz="2000" b="1" dirty="0" smtClean="0">
                <a:solidFill>
                  <a:schemeClr val="accent2"/>
                </a:solidFill>
              </a:rPr>
              <a:t>Number </a:t>
            </a:r>
            <a:r>
              <a:rPr lang="en-US" sz="2000" b="1" dirty="0">
                <a:solidFill>
                  <a:schemeClr val="accent2"/>
                </a:solidFill>
              </a:rPr>
              <a:t>of Movies Released Each Year</a:t>
            </a:r>
            <a:br>
              <a:rPr lang="en-US" sz="2000" b="1" dirty="0">
                <a:solidFill>
                  <a:schemeClr val="accent2"/>
                </a:solidFill>
              </a:rPr>
            </a:br>
            <a:r>
              <a:rPr lang="en-US" sz="2000" dirty="0">
                <a:solidFill>
                  <a:schemeClr val="accent2"/>
                </a:solidFill>
              </a:rPr>
              <a:t/>
            </a:r>
            <a:br>
              <a:rPr lang="en-US" sz="2000" dirty="0">
                <a:solidFill>
                  <a:schemeClr val="accent2"/>
                </a:solidFill>
              </a:rPr>
            </a:br>
            <a:r>
              <a:rPr lang="en-US" sz="2000" dirty="0">
                <a:solidFill>
                  <a:schemeClr val="accent2"/>
                </a:solidFill>
              </a:rPr>
              <a:t/>
            </a:r>
            <a:br>
              <a:rPr lang="en-US" sz="2000" dirty="0">
                <a:solidFill>
                  <a:schemeClr val="accent2"/>
                </a:solidFill>
              </a:rPr>
            </a:br>
            <a:endParaRPr sz="2000" dirty="0">
              <a:solidFill>
                <a:schemeClr val="accent2"/>
              </a:solidFill>
            </a:endParaRPr>
          </a:p>
        </p:txBody>
      </p:sp>
      <p:sp>
        <p:nvSpPr>
          <p:cNvPr id="1646" name="Google Shape;1646;p16"/>
          <p:cNvSpPr txBox="1">
            <a:spLocks noGrp="1"/>
          </p:cNvSpPr>
          <p:nvPr>
            <p:ph type="body" idx="1"/>
          </p:nvPr>
        </p:nvSpPr>
        <p:spPr>
          <a:xfrm>
            <a:off x="411480" y="1147108"/>
            <a:ext cx="8732520" cy="673226"/>
          </a:xfrm>
          <a:prstGeom prst="rect">
            <a:avLst/>
          </a:prstGeom>
        </p:spPr>
        <p:txBody>
          <a:bodyPr spcFirstLastPara="1" wrap="square" lIns="91425" tIns="91425" rIns="91425" bIns="91425" anchor="t" anchorCtr="0">
            <a:noAutofit/>
          </a:bodyPr>
          <a:lstStyle/>
          <a:p>
            <a:pPr indent="-304800">
              <a:buSzPts val="1200"/>
              <a:buFont typeface="Actor"/>
              <a:buChar char="★"/>
            </a:pPr>
            <a:r>
              <a:rPr lang="en-US" b="1" dirty="0" smtClean="0">
                <a:latin typeface="Limelight" panose="020B0604020202020204" charset="0"/>
                <a:cs typeface="Arial" panose="020B0604020202020204" pitchFamily="34" charset="0"/>
              </a:rPr>
              <a:t>Year 2014 have </a:t>
            </a:r>
            <a:r>
              <a:rPr lang="en-US" b="1" smtClean="0">
                <a:latin typeface="Limelight" panose="020B0604020202020204" charset="0"/>
                <a:cs typeface="Arial" panose="020B0604020202020204" pitchFamily="34" charset="0"/>
              </a:rPr>
              <a:t>32 movies  - 2,46</a:t>
            </a:r>
            <a:r>
              <a:rPr lang="en-US" b="1" dirty="0" smtClean="0">
                <a:latin typeface="Limelight" panose="020B0604020202020204" charset="0"/>
                <a:cs typeface="Arial" panose="020B0604020202020204" pitchFamily="34" charset="0"/>
              </a:rPr>
              <a:t>%.</a:t>
            </a:r>
          </a:p>
          <a:p>
            <a:pPr indent="-304800">
              <a:buSzPts val="1200"/>
              <a:buFont typeface="Actor"/>
              <a:buChar char="★"/>
            </a:pPr>
            <a:r>
              <a:rPr lang="en-US" b="1" dirty="0" smtClean="0">
                <a:latin typeface="Limelight" panose="020B0604020202020204" charset="0"/>
                <a:cs typeface="Arial" panose="020B0604020202020204" pitchFamily="34" charset="0"/>
              </a:rPr>
              <a:t>Year 2004 </a:t>
            </a:r>
            <a:r>
              <a:rPr lang="en-US" b="1" dirty="0" err="1" smtClean="0">
                <a:latin typeface="Limelight" panose="020B0604020202020204" charset="0"/>
                <a:cs typeface="Arial" panose="020B0604020202020204" pitchFamily="34" charset="0"/>
              </a:rPr>
              <a:t>có</a:t>
            </a:r>
            <a:r>
              <a:rPr lang="en-US" b="1" dirty="0" smtClean="0">
                <a:latin typeface="Limelight" panose="020B0604020202020204" charset="0"/>
                <a:cs typeface="Arial" panose="020B0604020202020204" pitchFamily="34" charset="0"/>
              </a:rPr>
              <a:t> </a:t>
            </a:r>
            <a:r>
              <a:rPr lang="en-US" b="1" smtClean="0">
                <a:latin typeface="Limelight" panose="020B0604020202020204" charset="0"/>
                <a:cs typeface="Arial" panose="020B0604020202020204" pitchFamily="34" charset="0"/>
              </a:rPr>
              <a:t>31 </a:t>
            </a:r>
            <a:r>
              <a:rPr lang="en-US" b="1">
                <a:latin typeface="Limelight" panose="020B0604020202020204" charset="0"/>
                <a:cs typeface="Arial" panose="020B0604020202020204" pitchFamily="34" charset="0"/>
              </a:rPr>
              <a:t> </a:t>
            </a:r>
            <a:r>
              <a:rPr lang="en-US" b="1" smtClean="0">
                <a:latin typeface="Limelight" panose="020B0604020202020204" charset="0"/>
                <a:cs typeface="Arial" panose="020B0604020202020204" pitchFamily="34" charset="0"/>
              </a:rPr>
              <a:t>movies - </a:t>
            </a:r>
            <a:r>
              <a:rPr lang="en-US" b="1" dirty="0" smtClean="0">
                <a:latin typeface="Limelight" panose="020B0604020202020204" charset="0"/>
                <a:cs typeface="Arial" panose="020B0604020202020204" pitchFamily="34" charset="0"/>
              </a:rPr>
              <a:t>2,38%</a:t>
            </a:r>
          </a:p>
          <a:p>
            <a:pPr indent="-304800">
              <a:buSzPts val="1200"/>
              <a:buFont typeface="Actor"/>
              <a:buChar char="★"/>
            </a:pPr>
            <a:r>
              <a:rPr lang="en-US" b="1" dirty="0" smtClean="0">
                <a:latin typeface="Limelight" panose="020B0604020202020204" charset="0"/>
                <a:cs typeface="Arial" panose="020B0604020202020204" pitchFamily="34" charset="0"/>
              </a:rPr>
              <a:t>Year 2009 </a:t>
            </a:r>
            <a:r>
              <a:rPr lang="en-US" b="1" dirty="0" err="1" smtClean="0">
                <a:latin typeface="Limelight" panose="020B0604020202020204" charset="0"/>
                <a:cs typeface="Arial" panose="020B0604020202020204" pitchFamily="34" charset="0"/>
              </a:rPr>
              <a:t>có</a:t>
            </a:r>
            <a:r>
              <a:rPr lang="en-US" b="1" dirty="0" smtClean="0">
                <a:latin typeface="Limelight" panose="020B0604020202020204" charset="0"/>
                <a:cs typeface="Arial" panose="020B0604020202020204" pitchFamily="34" charset="0"/>
              </a:rPr>
              <a:t> </a:t>
            </a:r>
            <a:r>
              <a:rPr lang="en-US" b="1" smtClean="0">
                <a:latin typeface="Limelight" panose="020B0604020202020204" charset="0"/>
                <a:cs typeface="Arial" panose="020B0604020202020204" pitchFamily="34" charset="0"/>
              </a:rPr>
              <a:t>29 </a:t>
            </a:r>
            <a:r>
              <a:rPr lang="en-US" b="1">
                <a:latin typeface="Limelight" panose="020B0604020202020204" charset="0"/>
                <a:cs typeface="Arial" panose="020B0604020202020204" pitchFamily="34" charset="0"/>
              </a:rPr>
              <a:t> </a:t>
            </a:r>
            <a:r>
              <a:rPr lang="en-US" b="1" smtClean="0">
                <a:latin typeface="Limelight" panose="020B0604020202020204" charset="0"/>
                <a:cs typeface="Arial" panose="020B0604020202020204" pitchFamily="34" charset="0"/>
              </a:rPr>
              <a:t>movies - 2,23</a:t>
            </a:r>
            <a:r>
              <a:rPr lang="en-US" b="1" dirty="0" smtClean="0">
                <a:latin typeface="Limelight" panose="020B0604020202020204" charset="0"/>
                <a:cs typeface="Arial" panose="020B0604020202020204" pitchFamily="34" charset="0"/>
              </a:rPr>
              <a:t>%</a:t>
            </a:r>
          </a:p>
          <a:p>
            <a:pPr lvl="0" indent="-304800">
              <a:buSzPts val="1200"/>
              <a:buFont typeface="Actor"/>
              <a:buChar char="★"/>
            </a:pPr>
            <a:endParaRPr lang="en-US" b="1" dirty="0" smtClean="0"/>
          </a:p>
          <a:p>
            <a:pPr marL="152400" lvl="0" indent="0">
              <a:buSzPts val="1200"/>
              <a:buNone/>
            </a:pPr>
            <a:endParaRPr dirty="0"/>
          </a:p>
        </p:txBody>
      </p:sp>
      <p:pic>
        <p:nvPicPr>
          <p:cNvPr id="2" name="Picture 1"/>
          <p:cNvPicPr>
            <a:picLocks noChangeAspect="1"/>
          </p:cNvPicPr>
          <p:nvPr/>
        </p:nvPicPr>
        <p:blipFill>
          <a:blip r:embed="rId3"/>
          <a:stretch>
            <a:fillRect/>
          </a:stretch>
        </p:blipFill>
        <p:spPr>
          <a:xfrm>
            <a:off x="186266" y="1794687"/>
            <a:ext cx="8806813" cy="3047427"/>
          </a:xfrm>
          <a:prstGeom prst="rect">
            <a:avLst/>
          </a:prstGeom>
        </p:spPr>
      </p:pic>
    </p:spTree>
    <p:extLst>
      <p:ext uri="{BB962C8B-B14F-4D97-AF65-F5344CB8AC3E}">
        <p14:creationId xmlns:p14="http://schemas.microsoft.com/office/powerpoint/2010/main" val="4073418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6">
                                            <p:txEl>
                                              <p:pRg st="0" end="0"/>
                                            </p:txEl>
                                          </p:spTgt>
                                        </p:tgtEl>
                                        <p:attrNameLst>
                                          <p:attrName>style.visibility</p:attrName>
                                        </p:attrNameLst>
                                      </p:cBhvr>
                                      <p:to>
                                        <p:strVal val="visible"/>
                                      </p:to>
                                    </p:set>
                                    <p:animEffect transition="in" filter="fade">
                                      <p:cBhvr>
                                        <p:cTn id="7" dur="1000"/>
                                        <p:tgtEl>
                                          <p:spTgt spid="1646">
                                            <p:txEl>
                                              <p:pRg st="0" end="0"/>
                                            </p:txEl>
                                          </p:spTgt>
                                        </p:tgtEl>
                                      </p:cBhvr>
                                    </p:animEffect>
                                    <p:anim calcmode="lin" valueType="num">
                                      <p:cBhvr>
                                        <p:cTn id="8" dur="1000" fill="hold"/>
                                        <p:tgtEl>
                                          <p:spTgt spid="16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46">
                                            <p:txEl>
                                              <p:pRg st="1" end="1"/>
                                            </p:txEl>
                                          </p:spTgt>
                                        </p:tgtEl>
                                        <p:attrNameLst>
                                          <p:attrName>style.visibility</p:attrName>
                                        </p:attrNameLst>
                                      </p:cBhvr>
                                      <p:to>
                                        <p:strVal val="visible"/>
                                      </p:to>
                                    </p:set>
                                    <p:animEffect transition="in" filter="fade">
                                      <p:cBhvr>
                                        <p:cTn id="14" dur="1000"/>
                                        <p:tgtEl>
                                          <p:spTgt spid="1646">
                                            <p:txEl>
                                              <p:pRg st="1" end="1"/>
                                            </p:txEl>
                                          </p:spTgt>
                                        </p:tgtEl>
                                      </p:cBhvr>
                                    </p:animEffect>
                                    <p:anim calcmode="lin" valueType="num">
                                      <p:cBhvr>
                                        <p:cTn id="15" dur="1000" fill="hold"/>
                                        <p:tgtEl>
                                          <p:spTgt spid="164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46">
                                            <p:txEl>
                                              <p:pRg st="2" end="2"/>
                                            </p:txEl>
                                          </p:spTgt>
                                        </p:tgtEl>
                                        <p:attrNameLst>
                                          <p:attrName>style.visibility</p:attrName>
                                        </p:attrNameLst>
                                      </p:cBhvr>
                                      <p:to>
                                        <p:strVal val="visible"/>
                                      </p:to>
                                    </p:set>
                                    <p:animEffect transition="in" filter="fade">
                                      <p:cBhvr>
                                        <p:cTn id="21" dur="1000"/>
                                        <p:tgtEl>
                                          <p:spTgt spid="1646">
                                            <p:txEl>
                                              <p:pRg st="2" end="2"/>
                                            </p:txEl>
                                          </p:spTgt>
                                        </p:tgtEl>
                                      </p:cBhvr>
                                    </p:animEffect>
                                    <p:anim calcmode="lin" valueType="num">
                                      <p:cBhvr>
                                        <p:cTn id="22" dur="1000" fill="hold"/>
                                        <p:tgtEl>
                                          <p:spTgt spid="164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6" name="Google Shape;1646;p16"/>
          <p:cNvSpPr txBox="1">
            <a:spLocks noGrp="1"/>
          </p:cNvSpPr>
          <p:nvPr>
            <p:ph type="body" idx="1"/>
          </p:nvPr>
        </p:nvSpPr>
        <p:spPr>
          <a:xfrm>
            <a:off x="2258785" y="639731"/>
            <a:ext cx="5490048" cy="556260"/>
          </a:xfrm>
          <a:prstGeom prst="rect">
            <a:avLst/>
          </a:prstGeom>
        </p:spPr>
        <p:txBody>
          <a:bodyPr spcFirstLastPara="1" wrap="square" lIns="91425" tIns="91425" rIns="91425" bIns="91425" anchor="t" anchorCtr="0">
            <a:noAutofit/>
          </a:bodyPr>
          <a:lstStyle/>
          <a:p>
            <a:pPr marL="152400" indent="0">
              <a:buSzPts val="1200"/>
              <a:buNone/>
            </a:pPr>
            <a:r>
              <a:rPr lang="en-US" sz="2000" b="1" dirty="0">
                <a:solidFill>
                  <a:schemeClr val="accent2"/>
                </a:solidFill>
                <a:latin typeface="Limelight" panose="020B0604020202020204" charset="0"/>
              </a:rPr>
              <a:t>Which Decade Made Up the Greatest Proportion of The Top 1000 Movies?</a:t>
            </a:r>
            <a:endParaRPr lang="en-US" sz="2000" b="1" dirty="0" smtClean="0">
              <a:solidFill>
                <a:schemeClr val="accent2"/>
              </a:solidFill>
              <a:latin typeface="Limelight" panose="020B0604020202020204" charset="0"/>
            </a:endParaRPr>
          </a:p>
          <a:p>
            <a:pPr lvl="0" indent="-304800">
              <a:buSzPts val="1200"/>
              <a:buFont typeface="Actor"/>
              <a:buChar char="★"/>
            </a:pPr>
            <a:endParaRPr lang="en-US" sz="2000" b="1" dirty="0" smtClean="0">
              <a:solidFill>
                <a:schemeClr val="accent2"/>
              </a:solidFill>
              <a:latin typeface="Limelight" panose="020B0604020202020204" charset="0"/>
            </a:endParaRPr>
          </a:p>
          <a:p>
            <a:pPr marL="152400" lvl="0" indent="0">
              <a:buSzPts val="1200"/>
              <a:buNone/>
            </a:pPr>
            <a:endParaRPr sz="2000" dirty="0">
              <a:solidFill>
                <a:schemeClr val="accent2"/>
              </a:solidFill>
              <a:latin typeface="Limelight" panose="020B0604020202020204" charset="0"/>
            </a:endParaRPr>
          </a:p>
        </p:txBody>
      </p:sp>
      <p:grpSp>
        <p:nvGrpSpPr>
          <p:cNvPr id="6" name="Google Shape;1805;p19"/>
          <p:cNvGrpSpPr/>
          <p:nvPr/>
        </p:nvGrpSpPr>
        <p:grpSpPr>
          <a:xfrm>
            <a:off x="3708063" y="1688467"/>
            <a:ext cx="2165189" cy="839400"/>
            <a:chOff x="2161782" y="1418375"/>
            <a:chExt cx="2165189" cy="839400"/>
          </a:xfrm>
        </p:grpSpPr>
        <p:sp>
          <p:nvSpPr>
            <p:cNvPr id="10" name="Google Shape;1808;p19"/>
            <p:cNvSpPr txBox="1"/>
            <p:nvPr/>
          </p:nvSpPr>
          <p:spPr>
            <a:xfrm>
              <a:off x="2161782" y="1772975"/>
              <a:ext cx="2165189"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dk1"/>
                  </a:solidFill>
                  <a:latin typeface="Limelight" panose="020B0604020202020204" charset="0"/>
                  <a:ea typeface="Actor"/>
                  <a:cs typeface="Arial" panose="020B0604020202020204" pitchFamily="34" charset="0"/>
                  <a:sym typeface="Actor"/>
                </a:rPr>
                <a:t>From year 2010 to 2020</a:t>
              </a: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8" name="Google Shape;1809;p19"/>
            <p:cNvSpPr txBox="1"/>
            <p:nvPr/>
          </p:nvSpPr>
          <p:spPr>
            <a:xfrm>
              <a:off x="2161782" y="1418375"/>
              <a:ext cx="1513224"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24.1%</a:t>
              </a:r>
              <a:endParaRPr sz="3000" dirty="0">
                <a:solidFill>
                  <a:schemeClr val="accent2"/>
                </a:solidFill>
                <a:latin typeface="Limelight"/>
                <a:ea typeface="Limelight"/>
                <a:cs typeface="Limelight"/>
                <a:sym typeface="Limelight"/>
              </a:endParaRPr>
            </a:p>
          </p:txBody>
        </p:sp>
      </p:grpSp>
      <p:grpSp>
        <p:nvGrpSpPr>
          <p:cNvPr id="11" name="Google Shape;1805;p19"/>
          <p:cNvGrpSpPr/>
          <p:nvPr/>
        </p:nvGrpSpPr>
        <p:grpSpPr>
          <a:xfrm>
            <a:off x="5873252" y="1688467"/>
            <a:ext cx="2165189" cy="839400"/>
            <a:chOff x="2161782" y="1418375"/>
            <a:chExt cx="2165189" cy="839400"/>
          </a:xfrm>
        </p:grpSpPr>
        <p:sp>
          <p:nvSpPr>
            <p:cNvPr id="12" name="Google Shape;1808;p19"/>
            <p:cNvSpPr txBox="1"/>
            <p:nvPr/>
          </p:nvSpPr>
          <p:spPr>
            <a:xfrm>
              <a:off x="2161782" y="1772975"/>
              <a:ext cx="2165189"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dk1"/>
                  </a:solidFill>
                  <a:latin typeface="Limelight" panose="020B0604020202020204" charset="0"/>
                  <a:ea typeface="Actor"/>
                  <a:cs typeface="Arial" panose="020B0604020202020204" pitchFamily="34" charset="0"/>
                  <a:sym typeface="Actor"/>
                </a:rPr>
                <a:t>From year 2000 to 2010</a:t>
              </a: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13" name="Google Shape;1809;p19"/>
            <p:cNvSpPr txBox="1"/>
            <p:nvPr/>
          </p:nvSpPr>
          <p:spPr>
            <a:xfrm>
              <a:off x="2161782" y="1418375"/>
              <a:ext cx="1513224"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22.5%</a:t>
              </a:r>
              <a:endParaRPr sz="3000" dirty="0">
                <a:solidFill>
                  <a:schemeClr val="accent2"/>
                </a:solidFill>
                <a:latin typeface="Limelight"/>
                <a:ea typeface="Limelight"/>
                <a:cs typeface="Limelight"/>
                <a:sym typeface="Limelight"/>
              </a:endParaRPr>
            </a:p>
          </p:txBody>
        </p:sp>
      </p:grpSp>
      <p:grpSp>
        <p:nvGrpSpPr>
          <p:cNvPr id="14" name="Google Shape;1805;p19"/>
          <p:cNvGrpSpPr/>
          <p:nvPr/>
        </p:nvGrpSpPr>
        <p:grpSpPr>
          <a:xfrm>
            <a:off x="3708062" y="3094543"/>
            <a:ext cx="2165189" cy="765675"/>
            <a:chOff x="2161782" y="1418375"/>
            <a:chExt cx="2165189" cy="765675"/>
          </a:xfrm>
        </p:grpSpPr>
        <p:sp>
          <p:nvSpPr>
            <p:cNvPr id="15" name="Google Shape;1808;p19"/>
            <p:cNvSpPr txBox="1"/>
            <p:nvPr/>
          </p:nvSpPr>
          <p:spPr>
            <a:xfrm>
              <a:off x="2161782" y="1747574"/>
              <a:ext cx="2165189" cy="4364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dk1"/>
                  </a:solidFill>
                  <a:latin typeface="Limelight" panose="020B0604020202020204" charset="0"/>
                  <a:ea typeface="Actor"/>
                  <a:cs typeface="Arial" panose="020B0604020202020204" pitchFamily="34" charset="0"/>
                  <a:sym typeface="Actor"/>
                </a:rPr>
                <a:t>From year 1990 to 2000</a:t>
              </a: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16" name="Google Shape;1809;p19"/>
            <p:cNvSpPr txBox="1"/>
            <p:nvPr/>
          </p:nvSpPr>
          <p:spPr>
            <a:xfrm>
              <a:off x="2161782" y="1418375"/>
              <a:ext cx="1513224"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16.1%</a:t>
              </a:r>
              <a:endParaRPr sz="3000" dirty="0">
                <a:solidFill>
                  <a:schemeClr val="accent2"/>
                </a:solidFill>
                <a:latin typeface="Limelight"/>
                <a:ea typeface="Limelight"/>
                <a:cs typeface="Limelight"/>
                <a:sym typeface="Limelight"/>
              </a:endParaRPr>
            </a:p>
          </p:txBody>
        </p:sp>
      </p:grpSp>
      <p:grpSp>
        <p:nvGrpSpPr>
          <p:cNvPr id="17" name="Google Shape;1805;p19"/>
          <p:cNvGrpSpPr/>
          <p:nvPr/>
        </p:nvGrpSpPr>
        <p:grpSpPr>
          <a:xfrm>
            <a:off x="5873252" y="3029443"/>
            <a:ext cx="2165189" cy="839400"/>
            <a:chOff x="2161782" y="1418375"/>
            <a:chExt cx="2165189" cy="839400"/>
          </a:xfrm>
        </p:grpSpPr>
        <p:sp>
          <p:nvSpPr>
            <p:cNvPr id="18" name="Google Shape;1808;p19"/>
            <p:cNvSpPr txBox="1"/>
            <p:nvPr/>
          </p:nvSpPr>
          <p:spPr>
            <a:xfrm>
              <a:off x="2161782" y="1772975"/>
              <a:ext cx="2165189"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dk1"/>
                  </a:solidFill>
                  <a:latin typeface="Limelight" panose="020B0604020202020204" charset="0"/>
                  <a:ea typeface="Actor"/>
                  <a:cs typeface="Arial" panose="020B0604020202020204" pitchFamily="34" charset="0"/>
                  <a:sym typeface="Actor"/>
                </a:rPr>
                <a:t>From year 1980  to 1990</a:t>
              </a: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19" name="Google Shape;1809;p19"/>
            <p:cNvSpPr txBox="1"/>
            <p:nvPr/>
          </p:nvSpPr>
          <p:spPr>
            <a:xfrm>
              <a:off x="2161782" y="1418375"/>
              <a:ext cx="1513224"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8.9%</a:t>
              </a:r>
              <a:endParaRPr sz="3000" dirty="0">
                <a:solidFill>
                  <a:schemeClr val="accent2"/>
                </a:solidFill>
                <a:latin typeface="Limelight"/>
                <a:ea typeface="Limelight"/>
                <a:cs typeface="Limelight"/>
                <a:sym typeface="Limelight"/>
              </a:endParaRPr>
            </a:p>
          </p:txBody>
        </p:sp>
      </p:grpSp>
      <p:pic>
        <p:nvPicPr>
          <p:cNvPr id="4" name="Picture 3"/>
          <p:cNvPicPr>
            <a:picLocks noChangeAspect="1"/>
          </p:cNvPicPr>
          <p:nvPr/>
        </p:nvPicPr>
        <p:blipFill>
          <a:blip r:embed="rId3"/>
          <a:stretch>
            <a:fillRect/>
          </a:stretch>
        </p:blipFill>
        <p:spPr>
          <a:xfrm>
            <a:off x="260923" y="1687545"/>
            <a:ext cx="3134210" cy="2396598"/>
          </a:xfrm>
          <a:prstGeom prst="rect">
            <a:avLst/>
          </a:prstGeom>
        </p:spPr>
      </p:pic>
    </p:spTree>
    <p:extLst>
      <p:ext uri="{BB962C8B-B14F-4D97-AF65-F5344CB8AC3E}">
        <p14:creationId xmlns:p14="http://schemas.microsoft.com/office/powerpoint/2010/main" val="3470598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ircle(in)">
                                      <p:cBhvr>
                                        <p:cTn id="30" dur="2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80">
                                          <p:stCondLst>
                                            <p:cond delay="0"/>
                                          </p:stCondLst>
                                        </p:cTn>
                                        <p:tgtEl>
                                          <p:spTgt spid="17"/>
                                        </p:tgtEl>
                                      </p:cBhvr>
                                    </p:animEffect>
                                    <p:anim calcmode="lin" valueType="num">
                                      <p:cBhvr>
                                        <p:cTn id="3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1" dur="26">
                                          <p:stCondLst>
                                            <p:cond delay="650"/>
                                          </p:stCondLst>
                                        </p:cTn>
                                        <p:tgtEl>
                                          <p:spTgt spid="17"/>
                                        </p:tgtEl>
                                      </p:cBhvr>
                                      <p:to x="100000" y="60000"/>
                                    </p:animScale>
                                    <p:animScale>
                                      <p:cBhvr>
                                        <p:cTn id="42" dur="166" decel="50000">
                                          <p:stCondLst>
                                            <p:cond delay="676"/>
                                          </p:stCondLst>
                                        </p:cTn>
                                        <p:tgtEl>
                                          <p:spTgt spid="17"/>
                                        </p:tgtEl>
                                      </p:cBhvr>
                                      <p:to x="100000" y="100000"/>
                                    </p:animScale>
                                    <p:animScale>
                                      <p:cBhvr>
                                        <p:cTn id="43" dur="26">
                                          <p:stCondLst>
                                            <p:cond delay="1312"/>
                                          </p:stCondLst>
                                        </p:cTn>
                                        <p:tgtEl>
                                          <p:spTgt spid="17"/>
                                        </p:tgtEl>
                                      </p:cBhvr>
                                      <p:to x="100000" y="80000"/>
                                    </p:animScale>
                                    <p:animScale>
                                      <p:cBhvr>
                                        <p:cTn id="44" dur="166" decel="50000">
                                          <p:stCondLst>
                                            <p:cond delay="1338"/>
                                          </p:stCondLst>
                                        </p:cTn>
                                        <p:tgtEl>
                                          <p:spTgt spid="17"/>
                                        </p:tgtEl>
                                      </p:cBhvr>
                                      <p:to x="100000" y="100000"/>
                                    </p:animScale>
                                    <p:animScale>
                                      <p:cBhvr>
                                        <p:cTn id="45" dur="26">
                                          <p:stCondLst>
                                            <p:cond delay="1642"/>
                                          </p:stCondLst>
                                        </p:cTn>
                                        <p:tgtEl>
                                          <p:spTgt spid="17"/>
                                        </p:tgtEl>
                                      </p:cBhvr>
                                      <p:to x="100000" y="90000"/>
                                    </p:animScale>
                                    <p:animScale>
                                      <p:cBhvr>
                                        <p:cTn id="46" dur="166" decel="50000">
                                          <p:stCondLst>
                                            <p:cond delay="1668"/>
                                          </p:stCondLst>
                                        </p:cTn>
                                        <p:tgtEl>
                                          <p:spTgt spid="17"/>
                                        </p:tgtEl>
                                      </p:cBhvr>
                                      <p:to x="100000" y="100000"/>
                                    </p:animScale>
                                    <p:animScale>
                                      <p:cBhvr>
                                        <p:cTn id="47" dur="26">
                                          <p:stCondLst>
                                            <p:cond delay="1808"/>
                                          </p:stCondLst>
                                        </p:cTn>
                                        <p:tgtEl>
                                          <p:spTgt spid="17"/>
                                        </p:tgtEl>
                                      </p:cBhvr>
                                      <p:to x="100000" y="95000"/>
                                    </p:animScale>
                                    <p:animScale>
                                      <p:cBhvr>
                                        <p:cTn id="4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grpSp>
        <p:nvGrpSpPr>
          <p:cNvPr id="2144" name="Google Shape;2144;p29"/>
          <p:cNvGrpSpPr/>
          <p:nvPr/>
        </p:nvGrpSpPr>
        <p:grpSpPr>
          <a:xfrm>
            <a:off x="150829" y="1512975"/>
            <a:ext cx="2446183" cy="1190254"/>
            <a:chOff x="426424" y="1512975"/>
            <a:chExt cx="2170588" cy="1190254"/>
          </a:xfrm>
        </p:grpSpPr>
        <p:grpSp>
          <p:nvGrpSpPr>
            <p:cNvPr id="2145" name="Google Shape;2145;p29"/>
            <p:cNvGrpSpPr/>
            <p:nvPr/>
          </p:nvGrpSpPr>
          <p:grpSpPr>
            <a:xfrm>
              <a:off x="426424" y="1942865"/>
              <a:ext cx="2170588" cy="760364"/>
              <a:chOff x="528678" y="3167409"/>
              <a:chExt cx="2614536" cy="760364"/>
            </a:xfrm>
          </p:grpSpPr>
          <p:sp>
            <p:nvSpPr>
              <p:cNvPr id="2146" name="Google Shape;2146;p29"/>
              <p:cNvSpPr txBox="1"/>
              <p:nvPr/>
            </p:nvSpPr>
            <p:spPr>
              <a:xfrm>
                <a:off x="528678" y="3167409"/>
                <a:ext cx="2614536" cy="426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smtClean="0">
                    <a:solidFill>
                      <a:schemeClr val="dk1"/>
                    </a:solidFill>
                    <a:latin typeface="Limelight"/>
                    <a:ea typeface="Limelight"/>
                    <a:cs typeface="Limelight"/>
                    <a:sym typeface="Limelight"/>
                  </a:rPr>
                  <a:t>Environment</a:t>
                </a:r>
                <a:endParaRPr sz="2200" dirty="0">
                  <a:solidFill>
                    <a:schemeClr val="dk1"/>
                  </a:solidFill>
                  <a:latin typeface="Limelight"/>
                  <a:ea typeface="Limelight"/>
                  <a:cs typeface="Limelight"/>
                  <a:sym typeface="Limelight"/>
                </a:endParaRPr>
              </a:p>
            </p:txBody>
          </p:sp>
          <p:sp>
            <p:nvSpPr>
              <p:cNvPr id="2147" name="Google Shape;2147;p29"/>
              <p:cNvSpPr txBox="1"/>
              <p:nvPr/>
            </p:nvSpPr>
            <p:spPr>
              <a:xfrm>
                <a:off x="720114" y="3442973"/>
                <a:ext cx="24231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dk1"/>
                    </a:solidFill>
                    <a:latin typeface="Actor"/>
                    <a:ea typeface="Actor"/>
                    <a:cs typeface="Actor"/>
                    <a:sym typeface="Actor"/>
                  </a:rPr>
                  <a:t>P</a:t>
                </a:r>
                <a:r>
                  <a:rPr lang="en" dirty="0" smtClean="0">
                    <a:solidFill>
                      <a:schemeClr val="dk1"/>
                    </a:solidFill>
                    <a:latin typeface="Actor"/>
                    <a:ea typeface="Actor"/>
                    <a:cs typeface="Actor"/>
                    <a:sym typeface="Actor"/>
                  </a:rPr>
                  <a:t>repeding evironment install PySpark</a:t>
                </a:r>
                <a:endParaRPr dirty="0">
                  <a:solidFill>
                    <a:schemeClr val="dk1"/>
                  </a:solidFill>
                  <a:latin typeface="Actor"/>
                  <a:ea typeface="Actor"/>
                  <a:cs typeface="Actor"/>
                  <a:sym typeface="Actor"/>
                </a:endParaRPr>
              </a:p>
            </p:txBody>
          </p:sp>
        </p:grpSp>
        <p:sp>
          <p:nvSpPr>
            <p:cNvPr id="2148" name="Google Shape;2148;p29"/>
            <p:cNvSpPr txBox="1"/>
            <p:nvPr/>
          </p:nvSpPr>
          <p:spPr>
            <a:xfrm>
              <a:off x="1074883" y="1512975"/>
              <a:ext cx="1032600" cy="42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B243"/>
                  </a:solidFill>
                  <a:latin typeface="Limelight"/>
                  <a:ea typeface="Limelight"/>
                  <a:cs typeface="Limelight"/>
                  <a:sym typeface="Limelight"/>
                </a:rPr>
                <a:t>01</a:t>
              </a:r>
              <a:endParaRPr sz="3000">
                <a:solidFill>
                  <a:srgbClr val="FFB243"/>
                </a:solidFill>
                <a:latin typeface="Limelight"/>
                <a:ea typeface="Limelight"/>
                <a:cs typeface="Limelight"/>
                <a:sym typeface="Limelight"/>
              </a:endParaRPr>
            </a:p>
          </p:txBody>
        </p:sp>
      </p:grpSp>
      <p:grpSp>
        <p:nvGrpSpPr>
          <p:cNvPr id="2149" name="Google Shape;2149;p29"/>
          <p:cNvGrpSpPr/>
          <p:nvPr/>
        </p:nvGrpSpPr>
        <p:grpSpPr>
          <a:xfrm>
            <a:off x="4560101" y="1512975"/>
            <a:ext cx="2304816" cy="1190254"/>
            <a:chOff x="4560101" y="1512975"/>
            <a:chExt cx="2038374" cy="1190254"/>
          </a:xfrm>
        </p:grpSpPr>
        <p:grpSp>
          <p:nvGrpSpPr>
            <p:cNvPr id="2150" name="Google Shape;2150;p29"/>
            <p:cNvGrpSpPr/>
            <p:nvPr/>
          </p:nvGrpSpPr>
          <p:grpSpPr>
            <a:xfrm>
              <a:off x="4560101" y="1942865"/>
              <a:ext cx="2038374" cy="760364"/>
              <a:chOff x="3360449" y="3167409"/>
              <a:chExt cx="2455575" cy="760364"/>
            </a:xfrm>
          </p:grpSpPr>
          <p:sp>
            <p:nvSpPr>
              <p:cNvPr id="2151" name="Google Shape;2151;p29"/>
              <p:cNvSpPr txBox="1"/>
              <p:nvPr/>
            </p:nvSpPr>
            <p:spPr>
              <a:xfrm>
                <a:off x="3511142" y="3167409"/>
                <a:ext cx="2304882" cy="426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solidFill>
                      <a:schemeClr val="dk1"/>
                    </a:solidFill>
                    <a:latin typeface="Limelight"/>
                    <a:ea typeface="Limelight"/>
                    <a:cs typeface="Limelight"/>
                    <a:sym typeface="Limelight"/>
                  </a:rPr>
                  <a:t>V</a:t>
                </a:r>
                <a:r>
                  <a:rPr lang="en" sz="2200" dirty="0" smtClean="0">
                    <a:solidFill>
                      <a:schemeClr val="dk1"/>
                    </a:solidFill>
                    <a:latin typeface="Limelight"/>
                    <a:ea typeface="Limelight"/>
                    <a:cs typeface="Limelight"/>
                    <a:sym typeface="Limelight"/>
                  </a:rPr>
                  <a:t>isualization</a:t>
                </a:r>
                <a:endParaRPr sz="2200" dirty="0">
                  <a:solidFill>
                    <a:schemeClr val="dk1"/>
                  </a:solidFill>
                  <a:latin typeface="Limelight"/>
                  <a:ea typeface="Limelight"/>
                  <a:cs typeface="Limelight"/>
                  <a:sym typeface="Limelight"/>
                </a:endParaRPr>
              </a:p>
            </p:txBody>
          </p:sp>
          <p:sp>
            <p:nvSpPr>
              <p:cNvPr id="2152" name="Google Shape;2152;p29"/>
              <p:cNvSpPr txBox="1"/>
              <p:nvPr/>
            </p:nvSpPr>
            <p:spPr>
              <a:xfrm>
                <a:off x="3360449" y="3442973"/>
                <a:ext cx="24231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dk1"/>
                    </a:solidFill>
                    <a:latin typeface="Actor"/>
                    <a:ea typeface="Actor"/>
                    <a:cs typeface="Actor"/>
                    <a:sym typeface="Actor"/>
                  </a:rPr>
                  <a:t>D</a:t>
                </a:r>
                <a:r>
                  <a:rPr lang="en" dirty="0" smtClean="0">
                    <a:solidFill>
                      <a:schemeClr val="dk1"/>
                    </a:solidFill>
                    <a:latin typeface="Actor"/>
                    <a:ea typeface="Actor"/>
                    <a:cs typeface="Actor"/>
                    <a:sym typeface="Actor"/>
                  </a:rPr>
                  <a:t>ata visualization</a:t>
                </a:r>
                <a:endParaRPr dirty="0">
                  <a:solidFill>
                    <a:schemeClr val="dk1"/>
                  </a:solidFill>
                  <a:latin typeface="Actor"/>
                  <a:ea typeface="Actor"/>
                  <a:cs typeface="Actor"/>
                  <a:sym typeface="Actor"/>
                </a:endParaRPr>
              </a:p>
            </p:txBody>
          </p:sp>
        </p:grpSp>
        <p:sp>
          <p:nvSpPr>
            <p:cNvPr id="2153" name="Google Shape;2153;p29"/>
            <p:cNvSpPr txBox="1"/>
            <p:nvPr/>
          </p:nvSpPr>
          <p:spPr>
            <a:xfrm>
              <a:off x="5049507" y="1512975"/>
              <a:ext cx="1265096" cy="42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FFB243"/>
                  </a:solidFill>
                  <a:latin typeface="Limelight"/>
                  <a:ea typeface="Limelight"/>
                  <a:cs typeface="Limelight"/>
                  <a:sym typeface="Limelight"/>
                </a:rPr>
                <a:t>03</a:t>
              </a:r>
              <a:endParaRPr sz="3000" dirty="0">
                <a:solidFill>
                  <a:srgbClr val="FFB243"/>
                </a:solidFill>
                <a:latin typeface="Limelight"/>
                <a:ea typeface="Limelight"/>
                <a:cs typeface="Limelight"/>
                <a:sym typeface="Limelight"/>
              </a:endParaRPr>
            </a:p>
          </p:txBody>
        </p:sp>
      </p:grpSp>
      <p:grpSp>
        <p:nvGrpSpPr>
          <p:cNvPr id="2154" name="Google Shape;2154;p29"/>
          <p:cNvGrpSpPr/>
          <p:nvPr/>
        </p:nvGrpSpPr>
        <p:grpSpPr>
          <a:xfrm>
            <a:off x="1904213" y="2584705"/>
            <a:ext cx="2991025" cy="1190251"/>
            <a:chOff x="2300817" y="2646103"/>
            <a:chExt cx="2283568" cy="1190251"/>
          </a:xfrm>
        </p:grpSpPr>
        <p:grpSp>
          <p:nvGrpSpPr>
            <p:cNvPr id="2155" name="Google Shape;2155;p29"/>
            <p:cNvGrpSpPr/>
            <p:nvPr/>
          </p:nvGrpSpPr>
          <p:grpSpPr>
            <a:xfrm>
              <a:off x="2300817" y="3075990"/>
              <a:ext cx="2283568" cy="760364"/>
              <a:chOff x="392590" y="3167409"/>
              <a:chExt cx="2750624" cy="760364"/>
            </a:xfrm>
          </p:grpSpPr>
          <p:sp>
            <p:nvSpPr>
              <p:cNvPr id="2156" name="Google Shape;2156;p29"/>
              <p:cNvSpPr txBox="1"/>
              <p:nvPr/>
            </p:nvSpPr>
            <p:spPr>
              <a:xfrm>
                <a:off x="537053" y="3167409"/>
                <a:ext cx="2606161" cy="35355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smtClean="0">
                    <a:solidFill>
                      <a:schemeClr val="dk1"/>
                    </a:solidFill>
                    <a:latin typeface="Limelight"/>
                    <a:ea typeface="Limelight"/>
                    <a:cs typeface="Limelight"/>
                    <a:sym typeface="Limelight"/>
                  </a:rPr>
                  <a:t>D</a:t>
                </a:r>
                <a:r>
                  <a:rPr lang="en" sz="2200" smtClean="0">
                    <a:solidFill>
                      <a:schemeClr val="dk1"/>
                    </a:solidFill>
                    <a:latin typeface="Limelight"/>
                    <a:ea typeface="Limelight"/>
                    <a:cs typeface="Limelight"/>
                    <a:sym typeface="Limelight"/>
                  </a:rPr>
                  <a:t>ata preparation</a:t>
                </a:r>
                <a:endParaRPr sz="2200" dirty="0">
                  <a:solidFill>
                    <a:schemeClr val="dk1"/>
                  </a:solidFill>
                  <a:latin typeface="Limelight"/>
                  <a:ea typeface="Limelight"/>
                  <a:cs typeface="Limelight"/>
                  <a:sym typeface="Limelight"/>
                </a:endParaRPr>
              </a:p>
            </p:txBody>
          </p:sp>
          <p:sp>
            <p:nvSpPr>
              <p:cNvPr id="2157" name="Google Shape;2157;p29"/>
              <p:cNvSpPr txBox="1"/>
              <p:nvPr/>
            </p:nvSpPr>
            <p:spPr>
              <a:xfrm>
                <a:off x="392590" y="3442973"/>
                <a:ext cx="2750624" cy="4848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Actor"/>
                    <a:ea typeface="Actor"/>
                    <a:cs typeface="Actor"/>
                  </a:rPr>
                  <a:t>Data Cleaning and </a:t>
                </a:r>
                <a:r>
                  <a:rPr lang="en-US" dirty="0" smtClean="0">
                    <a:solidFill>
                      <a:schemeClr val="dk1"/>
                    </a:solidFill>
                    <a:latin typeface="Actor"/>
                    <a:ea typeface="Actor"/>
                    <a:cs typeface="Actor"/>
                  </a:rPr>
                  <a:t>Preprocessing in Spark</a:t>
                </a:r>
                <a:endParaRPr dirty="0">
                  <a:solidFill>
                    <a:schemeClr val="dk1"/>
                  </a:solidFill>
                  <a:latin typeface="Actor"/>
                  <a:ea typeface="Actor"/>
                  <a:cs typeface="Actor"/>
                  <a:sym typeface="Actor"/>
                </a:endParaRPr>
              </a:p>
            </p:txBody>
          </p:sp>
        </p:grpSp>
        <p:sp>
          <p:nvSpPr>
            <p:cNvPr id="2158" name="Google Shape;2158;p29"/>
            <p:cNvSpPr txBox="1"/>
            <p:nvPr/>
          </p:nvSpPr>
          <p:spPr>
            <a:xfrm>
              <a:off x="3062255" y="2646103"/>
              <a:ext cx="1032600" cy="42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B243"/>
                  </a:solidFill>
                  <a:latin typeface="Limelight"/>
                  <a:ea typeface="Limelight"/>
                  <a:cs typeface="Limelight"/>
                  <a:sym typeface="Limelight"/>
                </a:rPr>
                <a:t>02</a:t>
              </a:r>
              <a:endParaRPr sz="3000">
                <a:solidFill>
                  <a:srgbClr val="FFB243"/>
                </a:solidFill>
                <a:latin typeface="Limelight"/>
                <a:ea typeface="Limelight"/>
                <a:cs typeface="Limelight"/>
                <a:sym typeface="Limelight"/>
              </a:endParaRPr>
            </a:p>
          </p:txBody>
        </p:sp>
      </p:grpSp>
      <p:cxnSp>
        <p:nvCxnSpPr>
          <p:cNvPr id="2159" name="Google Shape;2159;p29"/>
          <p:cNvCxnSpPr>
            <a:stCxn id="2148" idx="3"/>
            <a:endCxn id="2158" idx="1"/>
          </p:cNvCxnSpPr>
          <p:nvPr/>
        </p:nvCxnSpPr>
        <p:spPr>
          <a:xfrm>
            <a:off x="2045328" y="1727925"/>
            <a:ext cx="856219" cy="107173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2160" name="Google Shape;2160;p29"/>
          <p:cNvCxnSpPr>
            <a:stCxn id="2158" idx="3"/>
            <a:endCxn id="2153" idx="1"/>
          </p:cNvCxnSpPr>
          <p:nvPr/>
        </p:nvCxnSpPr>
        <p:spPr>
          <a:xfrm flipV="1">
            <a:off x="4254050" y="1727925"/>
            <a:ext cx="859429" cy="107173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2161" name="Google Shape;2161;p29"/>
          <p:cNvCxnSpPr/>
          <p:nvPr/>
        </p:nvCxnSpPr>
        <p:spPr>
          <a:xfrm>
            <a:off x="6547222" y="1698000"/>
            <a:ext cx="755581" cy="1133128"/>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2163" name="Google Shape;2163;p29"/>
          <p:cNvGrpSpPr/>
          <p:nvPr/>
        </p:nvGrpSpPr>
        <p:grpSpPr>
          <a:xfrm>
            <a:off x="6547229" y="2646103"/>
            <a:ext cx="2493075" cy="1190252"/>
            <a:chOff x="6547230" y="2646103"/>
            <a:chExt cx="2011416" cy="1190252"/>
          </a:xfrm>
        </p:grpSpPr>
        <p:grpSp>
          <p:nvGrpSpPr>
            <p:cNvPr id="2164" name="Google Shape;2164;p29"/>
            <p:cNvGrpSpPr/>
            <p:nvPr/>
          </p:nvGrpSpPr>
          <p:grpSpPr>
            <a:xfrm>
              <a:off x="6547230" y="3075990"/>
              <a:ext cx="2011416" cy="760365"/>
              <a:chOff x="6000785" y="3167409"/>
              <a:chExt cx="2423101" cy="760365"/>
            </a:xfrm>
          </p:grpSpPr>
          <p:sp>
            <p:nvSpPr>
              <p:cNvPr id="2165" name="Google Shape;2165;p29"/>
              <p:cNvSpPr txBox="1"/>
              <p:nvPr/>
            </p:nvSpPr>
            <p:spPr>
              <a:xfrm>
                <a:off x="6000786" y="3167409"/>
                <a:ext cx="2423100" cy="426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smtClean="0">
                    <a:solidFill>
                      <a:schemeClr val="dk1"/>
                    </a:solidFill>
                    <a:latin typeface="Limelight"/>
                    <a:ea typeface="Limelight"/>
                    <a:cs typeface="Limelight"/>
                    <a:sym typeface="Limelight"/>
                  </a:rPr>
                  <a:t>ML Spark</a:t>
                </a:r>
                <a:endParaRPr sz="2200" dirty="0">
                  <a:solidFill>
                    <a:schemeClr val="dk1"/>
                  </a:solidFill>
                  <a:latin typeface="Limelight"/>
                  <a:ea typeface="Limelight"/>
                  <a:cs typeface="Limelight"/>
                  <a:sym typeface="Limelight"/>
                </a:endParaRPr>
              </a:p>
            </p:txBody>
          </p:sp>
          <p:sp>
            <p:nvSpPr>
              <p:cNvPr id="2166" name="Google Shape;2166;p29"/>
              <p:cNvSpPr txBox="1"/>
              <p:nvPr/>
            </p:nvSpPr>
            <p:spPr>
              <a:xfrm>
                <a:off x="6000785" y="3442973"/>
                <a:ext cx="24231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dk1"/>
                    </a:solidFill>
                    <a:latin typeface="Actor"/>
                    <a:ea typeface="Actor"/>
                    <a:cs typeface="Actor"/>
                    <a:sym typeface="Actor"/>
                  </a:rPr>
                  <a:t>M</a:t>
                </a:r>
                <a:r>
                  <a:rPr lang="en" dirty="0" smtClean="0">
                    <a:solidFill>
                      <a:schemeClr val="dk1"/>
                    </a:solidFill>
                    <a:latin typeface="Actor"/>
                    <a:ea typeface="Actor"/>
                    <a:cs typeface="Actor"/>
                    <a:sym typeface="Actor"/>
                  </a:rPr>
                  <a:t>achine learning in pyspark</a:t>
                </a:r>
                <a:endParaRPr dirty="0">
                  <a:solidFill>
                    <a:schemeClr val="dk1"/>
                  </a:solidFill>
                  <a:latin typeface="Actor"/>
                  <a:ea typeface="Actor"/>
                  <a:cs typeface="Actor"/>
                  <a:sym typeface="Actor"/>
                </a:endParaRPr>
              </a:p>
            </p:txBody>
          </p:sp>
        </p:grpSp>
        <p:sp>
          <p:nvSpPr>
            <p:cNvPr id="2162" name="Google Shape;2162;p29"/>
            <p:cNvSpPr txBox="1"/>
            <p:nvPr/>
          </p:nvSpPr>
          <p:spPr>
            <a:xfrm>
              <a:off x="7036634" y="2646103"/>
              <a:ext cx="1032600" cy="42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FFB243"/>
                  </a:solidFill>
                  <a:latin typeface="Limelight"/>
                  <a:ea typeface="Limelight"/>
                  <a:cs typeface="Limelight"/>
                  <a:sym typeface="Limelight"/>
                </a:rPr>
                <a:t>04</a:t>
              </a:r>
              <a:endParaRPr sz="3000" dirty="0">
                <a:solidFill>
                  <a:srgbClr val="FFB243"/>
                </a:solidFill>
                <a:latin typeface="Limelight"/>
                <a:ea typeface="Limelight"/>
                <a:cs typeface="Limelight"/>
                <a:sym typeface="Limelight"/>
              </a:endParaRPr>
            </a:p>
          </p:txBody>
        </p:sp>
      </p:grpSp>
      <p:grpSp>
        <p:nvGrpSpPr>
          <p:cNvPr id="39" name="Google Shape;11080;p90"/>
          <p:cNvGrpSpPr/>
          <p:nvPr/>
        </p:nvGrpSpPr>
        <p:grpSpPr>
          <a:xfrm flipV="1">
            <a:off x="3403695" y="2048947"/>
            <a:ext cx="291133" cy="470634"/>
            <a:chOff x="3150240" y="2422352"/>
            <a:chExt cx="212489" cy="351445"/>
          </a:xfrm>
          <a:solidFill>
            <a:schemeClr val="accent2"/>
          </a:solidFill>
        </p:grpSpPr>
        <p:sp>
          <p:nvSpPr>
            <p:cNvPr id="40" name="Google Shape;11081;p90"/>
            <p:cNvSpPr/>
            <p:nvPr/>
          </p:nvSpPr>
          <p:spPr>
            <a:xfrm>
              <a:off x="3150240" y="2422352"/>
              <a:ext cx="212489" cy="351445"/>
            </a:xfrm>
            <a:custGeom>
              <a:avLst/>
              <a:gdLst/>
              <a:ahLst/>
              <a:cxnLst/>
              <a:rect l="l" t="t" r="r" b="b"/>
              <a:pathLst>
                <a:path w="6681" h="11050" extrusionOk="0">
                  <a:moveTo>
                    <a:pt x="4918" y="334"/>
                  </a:moveTo>
                  <a:lnTo>
                    <a:pt x="4918" y="1465"/>
                  </a:lnTo>
                  <a:lnTo>
                    <a:pt x="4954" y="1465"/>
                  </a:lnTo>
                  <a:cubicBezTo>
                    <a:pt x="4954" y="1596"/>
                    <a:pt x="4847" y="1703"/>
                    <a:pt x="4716" y="1703"/>
                  </a:cubicBezTo>
                  <a:cubicBezTo>
                    <a:pt x="4597" y="1703"/>
                    <a:pt x="4490" y="1608"/>
                    <a:pt x="4478" y="1489"/>
                  </a:cubicBezTo>
                  <a:lnTo>
                    <a:pt x="4478" y="822"/>
                  </a:lnTo>
                  <a:cubicBezTo>
                    <a:pt x="4478" y="727"/>
                    <a:pt x="4406" y="656"/>
                    <a:pt x="4311" y="656"/>
                  </a:cubicBezTo>
                  <a:cubicBezTo>
                    <a:pt x="4216" y="656"/>
                    <a:pt x="4144" y="727"/>
                    <a:pt x="4144" y="822"/>
                  </a:cubicBezTo>
                  <a:lnTo>
                    <a:pt x="4144" y="1620"/>
                  </a:lnTo>
                  <a:lnTo>
                    <a:pt x="4144" y="2263"/>
                  </a:lnTo>
                  <a:cubicBezTo>
                    <a:pt x="4144" y="2394"/>
                    <a:pt x="4037" y="2501"/>
                    <a:pt x="3906" y="2501"/>
                  </a:cubicBezTo>
                  <a:cubicBezTo>
                    <a:pt x="3775" y="2501"/>
                    <a:pt x="3668" y="2394"/>
                    <a:pt x="3668" y="2263"/>
                  </a:cubicBezTo>
                  <a:lnTo>
                    <a:pt x="3668" y="632"/>
                  </a:lnTo>
                  <a:cubicBezTo>
                    <a:pt x="3668" y="537"/>
                    <a:pt x="3597" y="465"/>
                    <a:pt x="3501" y="465"/>
                  </a:cubicBezTo>
                  <a:lnTo>
                    <a:pt x="3489" y="465"/>
                  </a:lnTo>
                  <a:cubicBezTo>
                    <a:pt x="3406" y="465"/>
                    <a:pt x="3347" y="525"/>
                    <a:pt x="3323" y="608"/>
                  </a:cubicBezTo>
                  <a:cubicBezTo>
                    <a:pt x="3311" y="727"/>
                    <a:pt x="3204" y="822"/>
                    <a:pt x="3085" y="822"/>
                  </a:cubicBezTo>
                  <a:cubicBezTo>
                    <a:pt x="2966" y="822"/>
                    <a:pt x="2870" y="727"/>
                    <a:pt x="2846" y="608"/>
                  </a:cubicBezTo>
                  <a:cubicBezTo>
                    <a:pt x="2835" y="525"/>
                    <a:pt x="2763" y="465"/>
                    <a:pt x="2668" y="465"/>
                  </a:cubicBezTo>
                  <a:cubicBezTo>
                    <a:pt x="2585" y="465"/>
                    <a:pt x="2513" y="537"/>
                    <a:pt x="2513" y="632"/>
                  </a:cubicBezTo>
                  <a:lnTo>
                    <a:pt x="2513" y="1382"/>
                  </a:lnTo>
                  <a:cubicBezTo>
                    <a:pt x="2513" y="1525"/>
                    <a:pt x="2406" y="1620"/>
                    <a:pt x="2275" y="1620"/>
                  </a:cubicBezTo>
                  <a:cubicBezTo>
                    <a:pt x="2132" y="1620"/>
                    <a:pt x="2037" y="1525"/>
                    <a:pt x="2037" y="1382"/>
                  </a:cubicBezTo>
                  <a:lnTo>
                    <a:pt x="2037" y="334"/>
                  </a:lnTo>
                  <a:close/>
                  <a:moveTo>
                    <a:pt x="5263" y="4537"/>
                  </a:moveTo>
                  <a:lnTo>
                    <a:pt x="5263" y="5406"/>
                  </a:lnTo>
                  <a:cubicBezTo>
                    <a:pt x="5263" y="5823"/>
                    <a:pt x="4918" y="6168"/>
                    <a:pt x="4501" y="6168"/>
                  </a:cubicBezTo>
                  <a:lnTo>
                    <a:pt x="2168" y="6168"/>
                  </a:lnTo>
                  <a:cubicBezTo>
                    <a:pt x="1751" y="6168"/>
                    <a:pt x="1406" y="5823"/>
                    <a:pt x="1406" y="5406"/>
                  </a:cubicBezTo>
                  <a:lnTo>
                    <a:pt x="1406" y="4537"/>
                  </a:lnTo>
                  <a:close/>
                  <a:moveTo>
                    <a:pt x="1215" y="1"/>
                  </a:moveTo>
                  <a:cubicBezTo>
                    <a:pt x="906" y="1"/>
                    <a:pt x="656" y="251"/>
                    <a:pt x="656" y="572"/>
                  </a:cubicBezTo>
                  <a:lnTo>
                    <a:pt x="656" y="1168"/>
                  </a:lnTo>
                  <a:cubicBezTo>
                    <a:pt x="656" y="1251"/>
                    <a:pt x="727" y="1322"/>
                    <a:pt x="810" y="1322"/>
                  </a:cubicBezTo>
                  <a:cubicBezTo>
                    <a:pt x="906" y="1322"/>
                    <a:pt x="977" y="1251"/>
                    <a:pt x="977" y="1168"/>
                  </a:cubicBezTo>
                  <a:lnTo>
                    <a:pt x="977" y="572"/>
                  </a:lnTo>
                  <a:cubicBezTo>
                    <a:pt x="977" y="430"/>
                    <a:pt x="1084" y="334"/>
                    <a:pt x="1215" y="334"/>
                  </a:cubicBezTo>
                  <a:lnTo>
                    <a:pt x="1739" y="334"/>
                  </a:lnTo>
                  <a:lnTo>
                    <a:pt x="1739" y="1382"/>
                  </a:lnTo>
                  <a:cubicBezTo>
                    <a:pt x="1739" y="1703"/>
                    <a:pt x="1989" y="1954"/>
                    <a:pt x="2299" y="1954"/>
                  </a:cubicBezTo>
                  <a:cubicBezTo>
                    <a:pt x="2620" y="1954"/>
                    <a:pt x="2870" y="1703"/>
                    <a:pt x="2870" y="1382"/>
                  </a:cubicBezTo>
                  <a:lnTo>
                    <a:pt x="2870" y="1108"/>
                  </a:lnTo>
                  <a:cubicBezTo>
                    <a:pt x="2942" y="1132"/>
                    <a:pt x="3013" y="1144"/>
                    <a:pt x="3108" y="1144"/>
                  </a:cubicBezTo>
                  <a:cubicBezTo>
                    <a:pt x="3192" y="1144"/>
                    <a:pt x="3275" y="1132"/>
                    <a:pt x="3347" y="1108"/>
                  </a:cubicBezTo>
                  <a:lnTo>
                    <a:pt x="3347" y="2263"/>
                  </a:lnTo>
                  <a:cubicBezTo>
                    <a:pt x="3347" y="2573"/>
                    <a:pt x="3597" y="2835"/>
                    <a:pt x="3906" y="2835"/>
                  </a:cubicBezTo>
                  <a:cubicBezTo>
                    <a:pt x="4228" y="2835"/>
                    <a:pt x="4478" y="2573"/>
                    <a:pt x="4478" y="2263"/>
                  </a:cubicBezTo>
                  <a:lnTo>
                    <a:pt x="4478" y="1977"/>
                  </a:lnTo>
                  <a:cubicBezTo>
                    <a:pt x="4549" y="2013"/>
                    <a:pt x="4620" y="2025"/>
                    <a:pt x="4716" y="2025"/>
                  </a:cubicBezTo>
                  <a:cubicBezTo>
                    <a:pt x="5025" y="2025"/>
                    <a:pt x="5275" y="1775"/>
                    <a:pt x="5275" y="1465"/>
                  </a:cubicBezTo>
                  <a:lnTo>
                    <a:pt x="5275" y="334"/>
                  </a:lnTo>
                  <a:lnTo>
                    <a:pt x="5442" y="334"/>
                  </a:lnTo>
                  <a:cubicBezTo>
                    <a:pt x="5573" y="334"/>
                    <a:pt x="5680" y="430"/>
                    <a:pt x="5680" y="572"/>
                  </a:cubicBezTo>
                  <a:lnTo>
                    <a:pt x="5680" y="2989"/>
                  </a:lnTo>
                  <a:lnTo>
                    <a:pt x="4311" y="2989"/>
                  </a:lnTo>
                  <a:cubicBezTo>
                    <a:pt x="4228" y="2989"/>
                    <a:pt x="4144" y="3073"/>
                    <a:pt x="4144" y="3156"/>
                  </a:cubicBezTo>
                  <a:cubicBezTo>
                    <a:pt x="4144" y="3251"/>
                    <a:pt x="4228" y="3323"/>
                    <a:pt x="4311" y="3323"/>
                  </a:cubicBezTo>
                  <a:lnTo>
                    <a:pt x="5906" y="3323"/>
                  </a:lnTo>
                  <a:cubicBezTo>
                    <a:pt x="5954" y="3323"/>
                    <a:pt x="5978" y="3323"/>
                    <a:pt x="6025" y="3335"/>
                  </a:cubicBezTo>
                  <a:cubicBezTo>
                    <a:pt x="6216" y="3382"/>
                    <a:pt x="6347" y="3561"/>
                    <a:pt x="6347" y="3763"/>
                  </a:cubicBezTo>
                  <a:cubicBezTo>
                    <a:pt x="6347" y="4001"/>
                    <a:pt x="6156" y="4216"/>
                    <a:pt x="5906" y="4216"/>
                  </a:cubicBezTo>
                  <a:lnTo>
                    <a:pt x="751" y="4216"/>
                  </a:lnTo>
                  <a:cubicBezTo>
                    <a:pt x="513" y="4216"/>
                    <a:pt x="310" y="4025"/>
                    <a:pt x="310" y="3763"/>
                  </a:cubicBezTo>
                  <a:cubicBezTo>
                    <a:pt x="310" y="3561"/>
                    <a:pt x="441" y="3394"/>
                    <a:pt x="632" y="3335"/>
                  </a:cubicBezTo>
                  <a:cubicBezTo>
                    <a:pt x="668" y="3323"/>
                    <a:pt x="715" y="3323"/>
                    <a:pt x="751" y="3323"/>
                  </a:cubicBezTo>
                  <a:lnTo>
                    <a:pt x="3656" y="3323"/>
                  </a:lnTo>
                  <a:cubicBezTo>
                    <a:pt x="3751" y="3323"/>
                    <a:pt x="3823" y="3251"/>
                    <a:pt x="3823" y="3156"/>
                  </a:cubicBezTo>
                  <a:cubicBezTo>
                    <a:pt x="3823" y="3073"/>
                    <a:pt x="3751" y="2989"/>
                    <a:pt x="3656" y="2989"/>
                  </a:cubicBezTo>
                  <a:lnTo>
                    <a:pt x="977" y="2989"/>
                  </a:lnTo>
                  <a:lnTo>
                    <a:pt x="977" y="1834"/>
                  </a:lnTo>
                  <a:cubicBezTo>
                    <a:pt x="977" y="1739"/>
                    <a:pt x="906" y="1668"/>
                    <a:pt x="810" y="1668"/>
                  </a:cubicBezTo>
                  <a:cubicBezTo>
                    <a:pt x="727" y="1668"/>
                    <a:pt x="656" y="1739"/>
                    <a:pt x="656" y="1834"/>
                  </a:cubicBezTo>
                  <a:lnTo>
                    <a:pt x="656" y="3013"/>
                  </a:lnTo>
                  <a:cubicBezTo>
                    <a:pt x="275" y="3073"/>
                    <a:pt x="1" y="3382"/>
                    <a:pt x="1" y="3763"/>
                  </a:cubicBezTo>
                  <a:cubicBezTo>
                    <a:pt x="1" y="4204"/>
                    <a:pt x="334" y="4537"/>
                    <a:pt x="775" y="4537"/>
                  </a:cubicBezTo>
                  <a:lnTo>
                    <a:pt x="1084" y="4537"/>
                  </a:lnTo>
                  <a:lnTo>
                    <a:pt x="1084" y="5406"/>
                  </a:lnTo>
                  <a:cubicBezTo>
                    <a:pt x="1084" y="6002"/>
                    <a:pt x="1572" y="6490"/>
                    <a:pt x="2168" y="6490"/>
                  </a:cubicBezTo>
                  <a:lnTo>
                    <a:pt x="2323" y="6490"/>
                  </a:lnTo>
                  <a:lnTo>
                    <a:pt x="2323" y="10014"/>
                  </a:lnTo>
                  <a:cubicBezTo>
                    <a:pt x="2323" y="10586"/>
                    <a:pt x="2775" y="11050"/>
                    <a:pt x="3347" y="11050"/>
                  </a:cubicBezTo>
                  <a:cubicBezTo>
                    <a:pt x="3906" y="11050"/>
                    <a:pt x="4370" y="10586"/>
                    <a:pt x="4370" y="10014"/>
                  </a:cubicBezTo>
                  <a:lnTo>
                    <a:pt x="4370" y="8633"/>
                  </a:lnTo>
                  <a:cubicBezTo>
                    <a:pt x="4370" y="8550"/>
                    <a:pt x="4299" y="8466"/>
                    <a:pt x="4204" y="8466"/>
                  </a:cubicBezTo>
                  <a:cubicBezTo>
                    <a:pt x="4120" y="8466"/>
                    <a:pt x="4049" y="8550"/>
                    <a:pt x="4049" y="8633"/>
                  </a:cubicBezTo>
                  <a:lnTo>
                    <a:pt x="4049" y="10014"/>
                  </a:lnTo>
                  <a:cubicBezTo>
                    <a:pt x="4049" y="10407"/>
                    <a:pt x="3728" y="10716"/>
                    <a:pt x="3347" y="10716"/>
                  </a:cubicBezTo>
                  <a:cubicBezTo>
                    <a:pt x="2954" y="10716"/>
                    <a:pt x="2644" y="10407"/>
                    <a:pt x="2644" y="10014"/>
                  </a:cubicBezTo>
                  <a:lnTo>
                    <a:pt x="2644" y="6490"/>
                  </a:lnTo>
                  <a:lnTo>
                    <a:pt x="4025" y="6490"/>
                  </a:lnTo>
                  <a:lnTo>
                    <a:pt x="4025" y="7978"/>
                  </a:lnTo>
                  <a:cubicBezTo>
                    <a:pt x="4025" y="8073"/>
                    <a:pt x="4097" y="8145"/>
                    <a:pt x="4192" y="8145"/>
                  </a:cubicBezTo>
                  <a:cubicBezTo>
                    <a:pt x="4275" y="8145"/>
                    <a:pt x="4359" y="8073"/>
                    <a:pt x="4359" y="7978"/>
                  </a:cubicBezTo>
                  <a:lnTo>
                    <a:pt x="4359" y="6490"/>
                  </a:lnTo>
                  <a:lnTo>
                    <a:pt x="4501" y="6490"/>
                  </a:lnTo>
                  <a:cubicBezTo>
                    <a:pt x="5097" y="6490"/>
                    <a:pt x="5585" y="6002"/>
                    <a:pt x="5585" y="5406"/>
                  </a:cubicBezTo>
                  <a:lnTo>
                    <a:pt x="5585" y="4537"/>
                  </a:lnTo>
                  <a:lnTo>
                    <a:pt x="5906" y="4537"/>
                  </a:lnTo>
                  <a:cubicBezTo>
                    <a:pt x="6335" y="4537"/>
                    <a:pt x="6680" y="4204"/>
                    <a:pt x="6680" y="3763"/>
                  </a:cubicBezTo>
                  <a:cubicBezTo>
                    <a:pt x="6680" y="3394"/>
                    <a:pt x="6395" y="3073"/>
                    <a:pt x="6014" y="3013"/>
                  </a:cubicBezTo>
                  <a:lnTo>
                    <a:pt x="6014" y="572"/>
                  </a:lnTo>
                  <a:cubicBezTo>
                    <a:pt x="6014" y="251"/>
                    <a:pt x="5752" y="1"/>
                    <a:pt x="5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082;p90"/>
            <p:cNvSpPr/>
            <p:nvPr/>
          </p:nvSpPr>
          <p:spPr>
            <a:xfrm>
              <a:off x="3239230" y="2721860"/>
              <a:ext cx="32982" cy="32250"/>
            </a:xfrm>
            <a:custGeom>
              <a:avLst/>
              <a:gdLst/>
              <a:ahLst/>
              <a:cxnLst/>
              <a:rect l="l" t="t" r="r" b="b"/>
              <a:pathLst>
                <a:path w="1037" h="1014" extrusionOk="0">
                  <a:moveTo>
                    <a:pt x="598" y="0"/>
                  </a:moveTo>
                  <a:cubicBezTo>
                    <a:pt x="521" y="0"/>
                    <a:pt x="440" y="57"/>
                    <a:pt x="429" y="145"/>
                  </a:cubicBezTo>
                  <a:cubicBezTo>
                    <a:pt x="418" y="228"/>
                    <a:pt x="477" y="323"/>
                    <a:pt x="560" y="335"/>
                  </a:cubicBezTo>
                  <a:cubicBezTo>
                    <a:pt x="656" y="347"/>
                    <a:pt x="691" y="418"/>
                    <a:pt x="691" y="514"/>
                  </a:cubicBezTo>
                  <a:cubicBezTo>
                    <a:pt x="691" y="597"/>
                    <a:pt x="620" y="692"/>
                    <a:pt x="513" y="692"/>
                  </a:cubicBezTo>
                  <a:cubicBezTo>
                    <a:pt x="429" y="692"/>
                    <a:pt x="358" y="633"/>
                    <a:pt x="334" y="537"/>
                  </a:cubicBezTo>
                  <a:cubicBezTo>
                    <a:pt x="323" y="461"/>
                    <a:pt x="243" y="405"/>
                    <a:pt x="165" y="405"/>
                  </a:cubicBezTo>
                  <a:cubicBezTo>
                    <a:pt x="158" y="405"/>
                    <a:pt x="151" y="406"/>
                    <a:pt x="144" y="407"/>
                  </a:cubicBezTo>
                  <a:cubicBezTo>
                    <a:pt x="60" y="418"/>
                    <a:pt x="1" y="514"/>
                    <a:pt x="13" y="597"/>
                  </a:cubicBezTo>
                  <a:cubicBezTo>
                    <a:pt x="60" y="835"/>
                    <a:pt x="263" y="1014"/>
                    <a:pt x="501" y="1014"/>
                  </a:cubicBezTo>
                  <a:cubicBezTo>
                    <a:pt x="787" y="1014"/>
                    <a:pt x="1013" y="799"/>
                    <a:pt x="1013" y="514"/>
                  </a:cubicBezTo>
                  <a:cubicBezTo>
                    <a:pt x="1037" y="264"/>
                    <a:pt x="858" y="49"/>
                    <a:pt x="620" y="2"/>
                  </a:cubicBezTo>
                  <a:cubicBezTo>
                    <a:pt x="613" y="1"/>
                    <a:pt x="606" y="0"/>
                    <a:pt x="5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985;p88"/>
          <p:cNvGrpSpPr/>
          <p:nvPr/>
        </p:nvGrpSpPr>
        <p:grpSpPr>
          <a:xfrm>
            <a:off x="5501847" y="2665586"/>
            <a:ext cx="400003" cy="389365"/>
            <a:chOff x="5774124" y="4294550"/>
            <a:chExt cx="331611" cy="331674"/>
          </a:xfrm>
          <a:solidFill>
            <a:schemeClr val="accent2"/>
          </a:solidFill>
        </p:grpSpPr>
        <p:sp>
          <p:nvSpPr>
            <p:cNvPr id="43" name="Google Shape;9986;p88"/>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987;p88"/>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0399;p89"/>
          <p:cNvGrpSpPr/>
          <p:nvPr/>
        </p:nvGrpSpPr>
        <p:grpSpPr>
          <a:xfrm>
            <a:off x="7600740" y="2196998"/>
            <a:ext cx="347435" cy="345534"/>
            <a:chOff x="3527780" y="2885263"/>
            <a:chExt cx="347435" cy="345534"/>
          </a:xfrm>
          <a:solidFill>
            <a:schemeClr val="accent2"/>
          </a:solidFill>
        </p:grpSpPr>
        <p:sp>
          <p:nvSpPr>
            <p:cNvPr id="46" name="Google Shape;10400;p89"/>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01;p89"/>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02;p89"/>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03;p89"/>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404;p89"/>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405;p89"/>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406;p89"/>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407;p89"/>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08;p89"/>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409;p89"/>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410;p89"/>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411;p89"/>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412;p89"/>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413;p89"/>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414;p89"/>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415;p89"/>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416;p89"/>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417;p89"/>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418;p89"/>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419;p89"/>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420;p89"/>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21;p89"/>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22;p89"/>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0115;p88"/>
          <p:cNvGrpSpPr/>
          <p:nvPr/>
        </p:nvGrpSpPr>
        <p:grpSpPr>
          <a:xfrm>
            <a:off x="1152038" y="2819334"/>
            <a:ext cx="352840" cy="354717"/>
            <a:chOff x="3095745" y="3805393"/>
            <a:chExt cx="352840" cy="354717"/>
          </a:xfrm>
          <a:solidFill>
            <a:schemeClr val="accent2"/>
          </a:solidFill>
        </p:grpSpPr>
        <p:sp>
          <p:nvSpPr>
            <p:cNvPr id="71" name="Google Shape;10116;p88"/>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117;p88"/>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118;p88"/>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119;p88"/>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120;p88"/>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121;p88"/>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24"/>
          <p:cNvSpPr txBox="1">
            <a:spLocks noGrp="1"/>
          </p:cNvSpPr>
          <p:nvPr>
            <p:ph type="title"/>
          </p:nvPr>
        </p:nvSpPr>
        <p:spPr>
          <a:xfrm>
            <a:off x="464100" y="604875"/>
            <a:ext cx="8215800" cy="572700"/>
          </a:xfrm>
          <a:prstGeom prst="rect">
            <a:avLst/>
          </a:prstGeom>
        </p:spPr>
        <p:txBody>
          <a:bodyPr spcFirstLastPara="1" wrap="square" lIns="91425" tIns="91425" rIns="91425" bIns="91425" anchor="t" anchorCtr="0">
            <a:noAutofit/>
          </a:bodyPr>
          <a:lstStyle/>
          <a:p>
            <a:pPr>
              <a:buSzPts val="1200"/>
            </a:pPr>
            <a:r>
              <a:rPr lang="en-US" sz="2000" b="1" dirty="0">
                <a:solidFill>
                  <a:schemeClr val="accent2"/>
                </a:solidFill>
              </a:rPr>
              <a:t>Which genre has the most movies?</a:t>
            </a:r>
            <a:br>
              <a:rPr lang="en-US" sz="2000" b="1" dirty="0">
                <a:solidFill>
                  <a:schemeClr val="accent2"/>
                </a:solidFill>
              </a:rPr>
            </a:br>
            <a:endParaRPr sz="2000" dirty="0">
              <a:solidFill>
                <a:schemeClr val="accent2"/>
              </a:solidFill>
            </a:endParaRPr>
          </a:p>
        </p:txBody>
      </p:sp>
      <p:grpSp>
        <p:nvGrpSpPr>
          <p:cNvPr id="1942" name="Google Shape;1942;p24"/>
          <p:cNvGrpSpPr/>
          <p:nvPr/>
        </p:nvGrpSpPr>
        <p:grpSpPr>
          <a:xfrm>
            <a:off x="3848672" y="1418375"/>
            <a:ext cx="2162734" cy="774684"/>
            <a:chOff x="3818075" y="1418375"/>
            <a:chExt cx="2162734" cy="774684"/>
          </a:xfrm>
        </p:grpSpPr>
        <p:sp>
          <p:nvSpPr>
            <p:cNvPr id="1944" name="Google Shape;1944;p24"/>
            <p:cNvSpPr txBox="1"/>
            <p:nvPr/>
          </p:nvSpPr>
          <p:spPr>
            <a:xfrm>
              <a:off x="3818473" y="1766159"/>
              <a:ext cx="2162336"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Drama</a:t>
              </a:r>
              <a:endParaRPr sz="1200" dirty="0">
                <a:solidFill>
                  <a:schemeClr val="dk1"/>
                </a:solidFill>
                <a:latin typeface="Limelight"/>
                <a:ea typeface="Limelight"/>
                <a:cs typeface="Limelight"/>
                <a:sym typeface="Limelight"/>
              </a:endParaRPr>
            </a:p>
          </p:txBody>
        </p:sp>
        <p:sp>
          <p:nvSpPr>
            <p:cNvPr id="1946" name="Google Shape;1946;p24"/>
            <p:cNvSpPr txBox="1"/>
            <p:nvPr/>
          </p:nvSpPr>
          <p:spPr>
            <a:xfrm>
              <a:off x="3818075"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4"/>
                  </a:solidFill>
                  <a:latin typeface="Limelight"/>
                  <a:ea typeface="Limelight"/>
                  <a:cs typeface="Limelight"/>
                  <a:sym typeface="Limelight"/>
                </a:rPr>
                <a:t>85</a:t>
              </a:r>
              <a:endParaRPr sz="3000" dirty="0">
                <a:solidFill>
                  <a:schemeClr val="accent4"/>
                </a:solidFill>
                <a:latin typeface="Limelight"/>
                <a:ea typeface="Limelight"/>
                <a:cs typeface="Limelight"/>
                <a:sym typeface="Limelight"/>
              </a:endParaRPr>
            </a:p>
          </p:txBody>
        </p:sp>
      </p:grpSp>
      <p:grpSp>
        <p:nvGrpSpPr>
          <p:cNvPr id="1947" name="Google Shape;1947;p24"/>
          <p:cNvGrpSpPr/>
          <p:nvPr/>
        </p:nvGrpSpPr>
        <p:grpSpPr>
          <a:xfrm>
            <a:off x="3777105" y="2797690"/>
            <a:ext cx="2344625" cy="816451"/>
            <a:chOff x="3818075" y="2765125"/>
            <a:chExt cx="2204207" cy="774684"/>
          </a:xfrm>
        </p:grpSpPr>
        <p:sp>
          <p:nvSpPr>
            <p:cNvPr id="1949" name="Google Shape;1949;p24"/>
            <p:cNvSpPr txBox="1"/>
            <p:nvPr/>
          </p:nvSpPr>
          <p:spPr>
            <a:xfrm>
              <a:off x="3818473" y="3112909"/>
              <a:ext cx="2203809"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Drama, </a:t>
              </a:r>
              <a:r>
                <a:rPr lang="en" sz="1200" dirty="0">
                  <a:solidFill>
                    <a:schemeClr val="dk1"/>
                  </a:solidFill>
                  <a:latin typeface="Limelight"/>
                  <a:ea typeface="Limelight"/>
                  <a:cs typeface="Limelight"/>
                  <a:sym typeface="Limelight"/>
                </a:rPr>
                <a:t>R</a:t>
              </a:r>
              <a:r>
                <a:rPr lang="en" sz="1200" dirty="0" smtClean="0">
                  <a:solidFill>
                    <a:schemeClr val="dk1"/>
                  </a:solidFill>
                  <a:latin typeface="Limelight"/>
                  <a:ea typeface="Limelight"/>
                  <a:cs typeface="Limelight"/>
                  <a:sym typeface="Limelight"/>
                </a:rPr>
                <a:t>omace</a:t>
              </a:r>
              <a:endParaRPr sz="1200" dirty="0">
                <a:solidFill>
                  <a:schemeClr val="dk1"/>
                </a:solidFill>
                <a:latin typeface="Limelight"/>
                <a:ea typeface="Limelight"/>
                <a:cs typeface="Limelight"/>
                <a:sym typeface="Limelight"/>
              </a:endParaRPr>
            </a:p>
          </p:txBody>
        </p:sp>
        <p:sp>
          <p:nvSpPr>
            <p:cNvPr id="1951" name="Google Shape;1951;p24"/>
            <p:cNvSpPr txBox="1"/>
            <p:nvPr/>
          </p:nvSpPr>
          <p:spPr>
            <a:xfrm>
              <a:off x="3818075"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rgbClr val="FFB243"/>
                  </a:solidFill>
                  <a:latin typeface="Limelight"/>
                  <a:ea typeface="Limelight"/>
                  <a:cs typeface="Limelight"/>
                  <a:sym typeface="Limelight"/>
                </a:rPr>
                <a:t>37</a:t>
              </a:r>
              <a:endParaRPr sz="3000" dirty="0">
                <a:solidFill>
                  <a:srgbClr val="FFB243"/>
                </a:solidFill>
                <a:latin typeface="Limelight"/>
                <a:ea typeface="Limelight"/>
                <a:cs typeface="Limelight"/>
                <a:sym typeface="Limelight"/>
              </a:endParaRPr>
            </a:p>
          </p:txBody>
        </p:sp>
      </p:grpSp>
      <p:grpSp>
        <p:nvGrpSpPr>
          <p:cNvPr id="1952" name="Google Shape;1952;p24"/>
          <p:cNvGrpSpPr/>
          <p:nvPr/>
        </p:nvGrpSpPr>
        <p:grpSpPr>
          <a:xfrm>
            <a:off x="6193297" y="1418375"/>
            <a:ext cx="2162734" cy="774684"/>
            <a:chOff x="6162700" y="1418375"/>
            <a:chExt cx="2162734" cy="774684"/>
          </a:xfrm>
        </p:grpSpPr>
        <p:sp>
          <p:nvSpPr>
            <p:cNvPr id="1954" name="Google Shape;1954;p24"/>
            <p:cNvSpPr txBox="1"/>
            <p:nvPr/>
          </p:nvSpPr>
          <p:spPr>
            <a:xfrm>
              <a:off x="6163098" y="1766159"/>
              <a:ext cx="2162336"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Comedy, Drama</a:t>
              </a:r>
              <a:endParaRPr sz="1200" dirty="0">
                <a:solidFill>
                  <a:schemeClr val="dk1"/>
                </a:solidFill>
                <a:latin typeface="Limelight"/>
                <a:ea typeface="Limelight"/>
                <a:cs typeface="Limelight"/>
                <a:sym typeface="Limelight"/>
              </a:endParaRPr>
            </a:p>
          </p:txBody>
        </p:sp>
        <p:sp>
          <p:nvSpPr>
            <p:cNvPr id="1956" name="Google Shape;1956;p24"/>
            <p:cNvSpPr txBox="1"/>
            <p:nvPr/>
          </p:nvSpPr>
          <p:spPr>
            <a:xfrm>
              <a:off x="6162700"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solidFill>
                  <a:latin typeface="Limelight"/>
                  <a:ea typeface="Limelight"/>
                  <a:cs typeface="Limelight"/>
                  <a:sym typeface="Limelight"/>
                </a:rPr>
                <a:t>35</a:t>
              </a:r>
              <a:endParaRPr sz="3000" dirty="0">
                <a:solidFill>
                  <a:schemeClr val="accent1"/>
                </a:solidFill>
                <a:latin typeface="Limelight"/>
                <a:ea typeface="Limelight"/>
                <a:cs typeface="Limelight"/>
                <a:sym typeface="Limelight"/>
              </a:endParaRPr>
            </a:p>
          </p:txBody>
        </p:sp>
      </p:grpSp>
      <p:grpSp>
        <p:nvGrpSpPr>
          <p:cNvPr id="1957" name="Google Shape;1957;p24"/>
          <p:cNvGrpSpPr/>
          <p:nvPr/>
        </p:nvGrpSpPr>
        <p:grpSpPr>
          <a:xfrm>
            <a:off x="6181633" y="2765127"/>
            <a:ext cx="2408400" cy="849014"/>
            <a:chOff x="6152027" y="2765125"/>
            <a:chExt cx="2203809" cy="594709"/>
          </a:xfrm>
        </p:grpSpPr>
        <p:sp>
          <p:nvSpPr>
            <p:cNvPr id="1959" name="Google Shape;1959;p24"/>
            <p:cNvSpPr txBox="1"/>
            <p:nvPr/>
          </p:nvSpPr>
          <p:spPr>
            <a:xfrm>
              <a:off x="6152027" y="3048678"/>
              <a:ext cx="2203809" cy="31115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Comedy,Drame,Romence</a:t>
              </a:r>
              <a:endParaRPr sz="1200" dirty="0">
                <a:solidFill>
                  <a:schemeClr val="dk1"/>
                </a:solidFill>
                <a:latin typeface="Limelight"/>
                <a:ea typeface="Limelight"/>
                <a:cs typeface="Limelight"/>
                <a:sym typeface="Limelight"/>
              </a:endParaRPr>
            </a:p>
          </p:txBody>
        </p:sp>
        <p:sp>
          <p:nvSpPr>
            <p:cNvPr id="1961" name="Google Shape;1961;p24"/>
            <p:cNvSpPr txBox="1"/>
            <p:nvPr/>
          </p:nvSpPr>
          <p:spPr>
            <a:xfrm>
              <a:off x="6162700"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dk1"/>
                  </a:solidFill>
                  <a:latin typeface="Limelight"/>
                  <a:ea typeface="Limelight"/>
                  <a:cs typeface="Limelight"/>
                  <a:sym typeface="Limelight"/>
                </a:rPr>
                <a:t>31</a:t>
              </a:r>
              <a:endParaRPr sz="3000" dirty="0">
                <a:solidFill>
                  <a:schemeClr val="dk1"/>
                </a:solidFill>
                <a:latin typeface="Limelight"/>
                <a:ea typeface="Limelight"/>
                <a:cs typeface="Limelight"/>
                <a:sym typeface="Limelight"/>
              </a:endParaRPr>
            </a:p>
          </p:txBody>
        </p:sp>
      </p:grpSp>
      <p:pic>
        <p:nvPicPr>
          <p:cNvPr id="25" name="Picture 24"/>
          <p:cNvPicPr>
            <a:picLocks noChangeAspect="1"/>
          </p:cNvPicPr>
          <p:nvPr/>
        </p:nvPicPr>
        <p:blipFill>
          <a:blip r:embed="rId3"/>
          <a:stretch>
            <a:fillRect/>
          </a:stretch>
        </p:blipFill>
        <p:spPr>
          <a:xfrm>
            <a:off x="408374" y="1337915"/>
            <a:ext cx="3299482" cy="3056532"/>
          </a:xfrm>
          <a:prstGeom prst="rect">
            <a:avLst/>
          </a:prstGeom>
        </p:spPr>
      </p:pic>
      <p:sp>
        <p:nvSpPr>
          <p:cNvPr id="30" name="Google Shape;1765;p18"/>
          <p:cNvSpPr/>
          <p:nvPr/>
        </p:nvSpPr>
        <p:spPr>
          <a:xfrm>
            <a:off x="4447784" y="2740430"/>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65;p18"/>
          <p:cNvSpPr/>
          <p:nvPr/>
        </p:nvSpPr>
        <p:spPr>
          <a:xfrm>
            <a:off x="6836303" y="2760844"/>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65;p18"/>
          <p:cNvSpPr/>
          <p:nvPr/>
        </p:nvSpPr>
        <p:spPr>
          <a:xfrm>
            <a:off x="4492101" y="1359024"/>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65;p18"/>
          <p:cNvSpPr/>
          <p:nvPr/>
        </p:nvSpPr>
        <p:spPr>
          <a:xfrm>
            <a:off x="6805115" y="1359024"/>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98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2"/>
                                        </p:tgtEl>
                                        <p:attrNameLst>
                                          <p:attrName>style.visibility</p:attrName>
                                        </p:attrNameLst>
                                      </p:cBhvr>
                                      <p:to>
                                        <p:strVal val="visible"/>
                                      </p:to>
                                    </p:set>
                                    <p:animEffect transition="in" filter="barn(inVertical)">
                                      <p:cBhvr>
                                        <p:cTn id="7" dur="500"/>
                                        <p:tgtEl>
                                          <p:spTgt spid="19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52"/>
                                        </p:tgtEl>
                                        <p:attrNameLst>
                                          <p:attrName>style.visibility</p:attrName>
                                        </p:attrNameLst>
                                      </p:cBhvr>
                                      <p:to>
                                        <p:strVal val="visible"/>
                                      </p:to>
                                    </p:set>
                                    <p:animEffect transition="in" filter="barn(inVertical)">
                                      <p:cBhvr>
                                        <p:cTn id="12" dur="500"/>
                                        <p:tgtEl>
                                          <p:spTgt spid="19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7"/>
                                        </p:tgtEl>
                                        <p:attrNameLst>
                                          <p:attrName>style.visibility</p:attrName>
                                        </p:attrNameLst>
                                      </p:cBhvr>
                                      <p:to>
                                        <p:strVal val="visible"/>
                                      </p:to>
                                    </p:set>
                                    <p:anim calcmode="lin" valueType="num">
                                      <p:cBhvr additive="base">
                                        <p:cTn id="17" dur="500" fill="hold"/>
                                        <p:tgtEl>
                                          <p:spTgt spid="1947"/>
                                        </p:tgtEl>
                                        <p:attrNameLst>
                                          <p:attrName>ppt_x</p:attrName>
                                        </p:attrNameLst>
                                      </p:cBhvr>
                                      <p:tavLst>
                                        <p:tav tm="0">
                                          <p:val>
                                            <p:strVal val="#ppt_x"/>
                                          </p:val>
                                        </p:tav>
                                        <p:tav tm="100000">
                                          <p:val>
                                            <p:strVal val="#ppt_x"/>
                                          </p:val>
                                        </p:tav>
                                      </p:tavLst>
                                    </p:anim>
                                    <p:anim calcmode="lin" valueType="num">
                                      <p:cBhvr additive="base">
                                        <p:cTn id="18" dur="500" fill="hold"/>
                                        <p:tgtEl>
                                          <p:spTgt spid="19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957"/>
                                        </p:tgtEl>
                                        <p:attrNameLst>
                                          <p:attrName>style.visibility</p:attrName>
                                        </p:attrNameLst>
                                      </p:cBhvr>
                                      <p:to>
                                        <p:strVal val="visible"/>
                                      </p:to>
                                    </p:set>
                                    <p:animEffect transition="in" filter="fade">
                                      <p:cBhvr>
                                        <p:cTn id="23" dur="1000"/>
                                        <p:tgtEl>
                                          <p:spTgt spid="1957"/>
                                        </p:tgtEl>
                                      </p:cBhvr>
                                    </p:animEffect>
                                    <p:anim calcmode="lin" valueType="num">
                                      <p:cBhvr>
                                        <p:cTn id="24" dur="1000" fill="hold"/>
                                        <p:tgtEl>
                                          <p:spTgt spid="1957"/>
                                        </p:tgtEl>
                                        <p:attrNameLst>
                                          <p:attrName>ppt_x</p:attrName>
                                        </p:attrNameLst>
                                      </p:cBhvr>
                                      <p:tavLst>
                                        <p:tav tm="0">
                                          <p:val>
                                            <p:strVal val="#ppt_x"/>
                                          </p:val>
                                        </p:tav>
                                        <p:tav tm="100000">
                                          <p:val>
                                            <p:strVal val="#ppt_x"/>
                                          </p:val>
                                        </p:tav>
                                      </p:tavLst>
                                    </p:anim>
                                    <p:anim calcmode="lin" valueType="num">
                                      <p:cBhvr>
                                        <p:cTn id="25" dur="1000" fill="hold"/>
                                        <p:tgtEl>
                                          <p:spTgt spid="19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24"/>
          <p:cNvSpPr txBox="1">
            <a:spLocks noGrp="1"/>
          </p:cNvSpPr>
          <p:nvPr>
            <p:ph type="title"/>
          </p:nvPr>
        </p:nvSpPr>
        <p:spPr>
          <a:xfrm>
            <a:off x="1555422" y="737997"/>
            <a:ext cx="5750351" cy="572700"/>
          </a:xfrm>
          <a:prstGeom prst="rect">
            <a:avLst/>
          </a:prstGeom>
        </p:spPr>
        <p:txBody>
          <a:bodyPr spcFirstLastPara="1" wrap="square" lIns="91425" tIns="91425" rIns="91425" bIns="91425" anchor="t" anchorCtr="0">
            <a:noAutofit/>
          </a:bodyPr>
          <a:lstStyle/>
          <a:p>
            <a:pPr>
              <a:buSzPts val="1200"/>
            </a:pPr>
            <a:r>
              <a:rPr lang="en-US" sz="2000" b="1" dirty="0">
                <a:solidFill>
                  <a:schemeClr val="accent2"/>
                </a:solidFill>
              </a:rPr>
              <a:t>Which genre has the most </a:t>
            </a:r>
            <a:r>
              <a:rPr lang="en-US" sz="2000" b="1" dirty="0" smtClean="0">
                <a:solidFill>
                  <a:schemeClr val="accent2"/>
                </a:solidFill>
              </a:rPr>
              <a:t> </a:t>
            </a:r>
            <a:r>
              <a:rPr lang="en-US" sz="2000" b="1" dirty="0">
                <a:solidFill>
                  <a:schemeClr val="accent2"/>
                </a:solidFill>
              </a:rPr>
              <a:t>rating?</a:t>
            </a:r>
            <a:br>
              <a:rPr lang="en-US" sz="2000" b="1" dirty="0">
                <a:solidFill>
                  <a:schemeClr val="accent2"/>
                </a:solidFill>
              </a:rPr>
            </a:br>
            <a:r>
              <a:rPr lang="en-US" sz="2000" b="1" dirty="0">
                <a:solidFill>
                  <a:schemeClr val="accent2"/>
                </a:solidFill>
              </a:rPr>
              <a:t/>
            </a:r>
            <a:br>
              <a:rPr lang="en-US" sz="2000" b="1" dirty="0">
                <a:solidFill>
                  <a:schemeClr val="accent2"/>
                </a:solidFill>
              </a:rPr>
            </a:br>
            <a:endParaRPr sz="2000" dirty="0">
              <a:solidFill>
                <a:schemeClr val="accent2"/>
              </a:solidFill>
            </a:endParaRPr>
          </a:p>
        </p:txBody>
      </p:sp>
      <p:pic>
        <p:nvPicPr>
          <p:cNvPr id="3" name="Picture 2"/>
          <p:cNvPicPr>
            <a:picLocks noChangeAspect="1"/>
          </p:cNvPicPr>
          <p:nvPr/>
        </p:nvPicPr>
        <p:blipFill>
          <a:blip r:embed="rId3"/>
          <a:stretch>
            <a:fillRect/>
          </a:stretch>
        </p:blipFill>
        <p:spPr>
          <a:xfrm>
            <a:off x="96107" y="1848438"/>
            <a:ext cx="4374672" cy="2536749"/>
          </a:xfrm>
          <a:prstGeom prst="rect">
            <a:avLst/>
          </a:prstGeom>
        </p:spPr>
      </p:pic>
      <p:grpSp>
        <p:nvGrpSpPr>
          <p:cNvPr id="28" name="Google Shape;1942;p24"/>
          <p:cNvGrpSpPr/>
          <p:nvPr/>
        </p:nvGrpSpPr>
        <p:grpSpPr>
          <a:xfrm>
            <a:off x="4726483" y="1906222"/>
            <a:ext cx="1673855" cy="665262"/>
            <a:chOff x="3862099" y="1475986"/>
            <a:chExt cx="2165679" cy="665262"/>
          </a:xfrm>
        </p:grpSpPr>
        <p:sp>
          <p:nvSpPr>
            <p:cNvPr id="35" name="Google Shape;1944;p24"/>
            <p:cNvSpPr txBox="1"/>
            <p:nvPr/>
          </p:nvSpPr>
          <p:spPr>
            <a:xfrm>
              <a:off x="3865433" y="1861881"/>
              <a:ext cx="2162345" cy="27936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Drama</a:t>
              </a:r>
              <a:endParaRPr sz="1200" dirty="0">
                <a:solidFill>
                  <a:schemeClr val="dk1"/>
                </a:solidFill>
                <a:latin typeface="Limelight"/>
                <a:ea typeface="Limelight"/>
                <a:cs typeface="Limelight"/>
                <a:sym typeface="Limelight"/>
              </a:endParaRPr>
            </a:p>
          </p:txBody>
        </p:sp>
        <p:sp>
          <p:nvSpPr>
            <p:cNvPr id="34" name="Google Shape;1946;p24"/>
            <p:cNvSpPr txBox="1"/>
            <p:nvPr/>
          </p:nvSpPr>
          <p:spPr>
            <a:xfrm>
              <a:off x="3862099" y="1475986"/>
              <a:ext cx="1247099"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4"/>
                  </a:solidFill>
                  <a:latin typeface="Limelight"/>
                  <a:ea typeface="Limelight"/>
                  <a:cs typeface="Limelight"/>
                  <a:sym typeface="Limelight"/>
                </a:rPr>
                <a:t>680</a:t>
              </a:r>
              <a:endParaRPr sz="3000" dirty="0">
                <a:solidFill>
                  <a:schemeClr val="accent4"/>
                </a:solidFill>
                <a:latin typeface="Limelight"/>
                <a:ea typeface="Limelight"/>
                <a:cs typeface="Limelight"/>
                <a:sym typeface="Limelight"/>
              </a:endParaRPr>
            </a:p>
          </p:txBody>
        </p:sp>
      </p:grpSp>
      <p:grpSp>
        <p:nvGrpSpPr>
          <p:cNvPr id="40" name="Google Shape;1957;p24"/>
          <p:cNvGrpSpPr/>
          <p:nvPr/>
        </p:nvGrpSpPr>
        <p:grpSpPr>
          <a:xfrm>
            <a:off x="4726483" y="2978804"/>
            <a:ext cx="1746733" cy="803287"/>
            <a:chOff x="6045379" y="2765125"/>
            <a:chExt cx="2203809" cy="562679"/>
          </a:xfrm>
        </p:grpSpPr>
        <p:sp>
          <p:nvSpPr>
            <p:cNvPr id="41" name="Google Shape;1959;p24"/>
            <p:cNvSpPr txBox="1"/>
            <p:nvPr/>
          </p:nvSpPr>
          <p:spPr>
            <a:xfrm>
              <a:off x="6045379" y="3112909"/>
              <a:ext cx="2203809" cy="214895"/>
            </a:xfrm>
            <a:prstGeom prst="rect">
              <a:avLst/>
            </a:prstGeom>
            <a:noFill/>
            <a:ln>
              <a:noFill/>
            </a:ln>
          </p:spPr>
          <p:txBody>
            <a:bodyPr spcFirstLastPara="1" wrap="square" lIns="91425" tIns="91425" rIns="91425" bIns="91425" anchor="b" anchorCtr="0">
              <a:noAutofit/>
            </a:bodyPr>
            <a:lstStyle/>
            <a:p>
              <a:pPr lvl="0"/>
              <a:r>
                <a:rPr lang="en-US" sz="1200" dirty="0" err="1">
                  <a:solidFill>
                    <a:schemeClr val="dk1"/>
                  </a:solidFill>
                  <a:latin typeface="Limelight"/>
                  <a:ea typeface="Limelight"/>
                  <a:cs typeface="Limelight"/>
                  <a:sym typeface="Limelight"/>
                </a:rPr>
                <a:t>Comedy,Drama</a:t>
              </a:r>
              <a:endParaRPr lang="en-US" sz="1200" dirty="0">
                <a:solidFill>
                  <a:schemeClr val="dk1"/>
                </a:solidFill>
                <a:latin typeface="Limelight"/>
                <a:ea typeface="Limelight"/>
                <a:cs typeface="Limelight"/>
                <a:sym typeface="Limelight"/>
              </a:endParaRPr>
            </a:p>
          </p:txBody>
        </p:sp>
        <p:sp>
          <p:nvSpPr>
            <p:cNvPr id="42" name="Google Shape;1961;p24"/>
            <p:cNvSpPr txBox="1"/>
            <p:nvPr/>
          </p:nvSpPr>
          <p:spPr>
            <a:xfrm>
              <a:off x="6162700"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dk1"/>
                  </a:solidFill>
                  <a:latin typeface="Limelight"/>
                  <a:ea typeface="Limelight"/>
                  <a:cs typeface="Limelight"/>
                  <a:sym typeface="Limelight"/>
                </a:rPr>
                <a:t>280</a:t>
              </a:r>
              <a:endParaRPr sz="3000" dirty="0">
                <a:solidFill>
                  <a:schemeClr val="dk1"/>
                </a:solidFill>
                <a:latin typeface="Limelight"/>
                <a:ea typeface="Limelight"/>
                <a:cs typeface="Limelight"/>
                <a:sym typeface="Limelight"/>
              </a:endParaRPr>
            </a:p>
          </p:txBody>
        </p:sp>
      </p:grpSp>
      <p:grpSp>
        <p:nvGrpSpPr>
          <p:cNvPr id="43" name="Google Shape;1952;p24"/>
          <p:cNvGrpSpPr/>
          <p:nvPr/>
        </p:nvGrpSpPr>
        <p:grpSpPr>
          <a:xfrm>
            <a:off x="6838899" y="1884351"/>
            <a:ext cx="1646329" cy="666709"/>
            <a:chOff x="6162700" y="1418375"/>
            <a:chExt cx="1747841" cy="666709"/>
          </a:xfrm>
        </p:grpSpPr>
        <p:sp>
          <p:nvSpPr>
            <p:cNvPr id="44" name="Google Shape;1954;p24"/>
            <p:cNvSpPr txBox="1"/>
            <p:nvPr/>
          </p:nvSpPr>
          <p:spPr>
            <a:xfrm>
              <a:off x="6163098" y="1629389"/>
              <a:ext cx="1747443" cy="45569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Drama, Romence</a:t>
              </a:r>
              <a:endParaRPr sz="1200" dirty="0">
                <a:solidFill>
                  <a:schemeClr val="dk1"/>
                </a:solidFill>
                <a:latin typeface="Limelight"/>
                <a:ea typeface="Limelight"/>
                <a:cs typeface="Limelight"/>
                <a:sym typeface="Limelight"/>
              </a:endParaRPr>
            </a:p>
          </p:txBody>
        </p:sp>
        <p:sp>
          <p:nvSpPr>
            <p:cNvPr id="45" name="Google Shape;1956;p24"/>
            <p:cNvSpPr txBox="1"/>
            <p:nvPr/>
          </p:nvSpPr>
          <p:spPr>
            <a:xfrm>
              <a:off x="6162700" y="141837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solidFill>
                  <a:latin typeface="Limelight"/>
                  <a:ea typeface="Limelight"/>
                  <a:cs typeface="Limelight"/>
                  <a:sym typeface="Limelight"/>
                </a:rPr>
                <a:t>290</a:t>
              </a:r>
              <a:endParaRPr sz="3000" dirty="0">
                <a:solidFill>
                  <a:schemeClr val="accent1"/>
                </a:solidFill>
                <a:latin typeface="Limelight"/>
                <a:ea typeface="Limelight"/>
                <a:cs typeface="Limelight"/>
                <a:sym typeface="Limelight"/>
              </a:endParaRPr>
            </a:p>
          </p:txBody>
        </p:sp>
      </p:grpSp>
      <p:grpSp>
        <p:nvGrpSpPr>
          <p:cNvPr id="46" name="Google Shape;1947;p24"/>
          <p:cNvGrpSpPr/>
          <p:nvPr/>
        </p:nvGrpSpPr>
        <p:grpSpPr>
          <a:xfrm>
            <a:off x="6692442" y="3050313"/>
            <a:ext cx="2242348" cy="731778"/>
            <a:chOff x="3736078" y="2823083"/>
            <a:chExt cx="1321105" cy="646644"/>
          </a:xfrm>
        </p:grpSpPr>
        <p:sp>
          <p:nvSpPr>
            <p:cNvPr id="47" name="Google Shape;1949;p24"/>
            <p:cNvSpPr txBox="1"/>
            <p:nvPr/>
          </p:nvSpPr>
          <p:spPr>
            <a:xfrm>
              <a:off x="3736078" y="3042827"/>
              <a:ext cx="1321105" cy="426900"/>
            </a:xfrm>
            <a:prstGeom prst="rect">
              <a:avLst/>
            </a:prstGeom>
            <a:noFill/>
            <a:ln>
              <a:noFill/>
            </a:ln>
          </p:spPr>
          <p:txBody>
            <a:bodyPr spcFirstLastPara="1" wrap="square" lIns="91425" tIns="91425" rIns="91425" bIns="91425" anchor="b" anchorCtr="0">
              <a:noAutofit/>
            </a:bodyPr>
            <a:lstStyle/>
            <a:p>
              <a:r>
                <a:rPr lang="en-US" sz="1200" dirty="0" err="1" smtClean="0">
                  <a:solidFill>
                    <a:schemeClr val="dk1"/>
                  </a:solidFill>
                  <a:latin typeface="Limelight"/>
                  <a:ea typeface="Limelight"/>
                  <a:cs typeface="Limelight"/>
                  <a:sym typeface="Limelight"/>
                </a:rPr>
                <a:t>Action,Crime,Drama</a:t>
              </a:r>
              <a:endParaRPr lang="en-US" sz="1200" dirty="0">
                <a:solidFill>
                  <a:schemeClr val="dk1"/>
                </a:solidFill>
                <a:latin typeface="Limelight"/>
                <a:ea typeface="Limelight"/>
                <a:cs typeface="Limelight"/>
                <a:sym typeface="Limelight"/>
              </a:endParaRPr>
            </a:p>
          </p:txBody>
        </p:sp>
        <p:sp>
          <p:nvSpPr>
            <p:cNvPr id="48" name="Google Shape;1951;p24"/>
            <p:cNvSpPr txBox="1"/>
            <p:nvPr/>
          </p:nvSpPr>
          <p:spPr>
            <a:xfrm>
              <a:off x="3757570" y="2823083"/>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rgbClr val="FFB243"/>
                  </a:solidFill>
                  <a:latin typeface="Limelight"/>
                  <a:ea typeface="Limelight"/>
                  <a:cs typeface="Limelight"/>
                  <a:sym typeface="Limelight"/>
                </a:rPr>
                <a:t>240</a:t>
              </a:r>
              <a:endParaRPr sz="3000" dirty="0">
                <a:solidFill>
                  <a:srgbClr val="FFB243"/>
                </a:solidFill>
                <a:latin typeface="Limelight"/>
                <a:ea typeface="Limelight"/>
                <a:cs typeface="Limelight"/>
                <a:sym typeface="Limelight"/>
              </a:endParaRPr>
            </a:p>
          </p:txBody>
        </p:sp>
      </p:grpSp>
      <p:sp>
        <p:nvSpPr>
          <p:cNvPr id="33" name="Google Shape;1765;p18"/>
          <p:cNvSpPr/>
          <p:nvPr/>
        </p:nvSpPr>
        <p:spPr>
          <a:xfrm>
            <a:off x="5671306" y="1848438"/>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5;p18"/>
          <p:cNvSpPr/>
          <p:nvPr/>
        </p:nvSpPr>
        <p:spPr>
          <a:xfrm>
            <a:off x="7738804" y="1831324"/>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65;p18"/>
          <p:cNvSpPr/>
          <p:nvPr/>
        </p:nvSpPr>
        <p:spPr>
          <a:xfrm>
            <a:off x="5690367" y="2972870"/>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5;p18"/>
          <p:cNvSpPr/>
          <p:nvPr/>
        </p:nvSpPr>
        <p:spPr>
          <a:xfrm>
            <a:off x="7637625" y="2972870"/>
            <a:ext cx="549530" cy="42949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616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arn(inVertical)">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35"/>
          <p:cNvSpPr txBox="1">
            <a:spLocks noGrp="1"/>
          </p:cNvSpPr>
          <p:nvPr>
            <p:ph type="title"/>
          </p:nvPr>
        </p:nvSpPr>
        <p:spPr>
          <a:xfrm>
            <a:off x="933254" y="534969"/>
            <a:ext cx="6759018" cy="465976"/>
          </a:xfrm>
          <a:prstGeom prst="rect">
            <a:avLst/>
          </a:prstGeom>
        </p:spPr>
        <p:txBody>
          <a:bodyPr spcFirstLastPara="1" wrap="square" lIns="91425" tIns="91425" rIns="91425" bIns="91425" anchor="t" anchorCtr="0">
            <a:noAutofit/>
          </a:bodyPr>
          <a:lstStyle/>
          <a:p>
            <a:pPr lvl="0"/>
            <a:r>
              <a:rPr lang="en-US" sz="2000" b="1" dirty="0">
                <a:solidFill>
                  <a:schemeClr val="accent2"/>
                </a:solidFill>
              </a:rPr>
              <a:t>Which genre has the most </a:t>
            </a:r>
            <a:r>
              <a:rPr lang="en-US" sz="2000" b="1" dirty="0" smtClean="0">
                <a:solidFill>
                  <a:schemeClr val="accent2"/>
                </a:solidFill>
              </a:rPr>
              <a:t>gross ?</a:t>
            </a:r>
            <a:endParaRPr sz="2000" dirty="0">
              <a:solidFill>
                <a:schemeClr val="accent2"/>
              </a:solidFill>
            </a:endParaRPr>
          </a:p>
        </p:txBody>
      </p:sp>
      <p:pic>
        <p:nvPicPr>
          <p:cNvPr id="25" name="Picture 24"/>
          <p:cNvPicPr>
            <a:picLocks noChangeAspect="1"/>
          </p:cNvPicPr>
          <p:nvPr/>
        </p:nvPicPr>
        <p:blipFill>
          <a:blip r:embed="rId3"/>
          <a:stretch>
            <a:fillRect/>
          </a:stretch>
        </p:blipFill>
        <p:spPr>
          <a:xfrm>
            <a:off x="537329" y="1197117"/>
            <a:ext cx="7984503" cy="1934284"/>
          </a:xfrm>
          <a:prstGeom prst="rect">
            <a:avLst/>
          </a:prstGeom>
        </p:spPr>
      </p:pic>
      <p:grpSp>
        <p:nvGrpSpPr>
          <p:cNvPr id="26" name="Google Shape;1942;p24"/>
          <p:cNvGrpSpPr/>
          <p:nvPr/>
        </p:nvGrpSpPr>
        <p:grpSpPr>
          <a:xfrm>
            <a:off x="339365" y="3299550"/>
            <a:ext cx="2195262" cy="774684"/>
            <a:chOff x="3865433" y="1475986"/>
            <a:chExt cx="2162345" cy="665262"/>
          </a:xfrm>
        </p:grpSpPr>
        <p:sp>
          <p:nvSpPr>
            <p:cNvPr id="29" name="Google Shape;1944;p24"/>
            <p:cNvSpPr txBox="1"/>
            <p:nvPr/>
          </p:nvSpPr>
          <p:spPr>
            <a:xfrm>
              <a:off x="3865433" y="1861881"/>
              <a:ext cx="2162345" cy="27936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Action,Adventure,Sci-Fi</a:t>
              </a:r>
              <a:endParaRPr sz="1200" dirty="0">
                <a:solidFill>
                  <a:schemeClr val="dk1"/>
                </a:solidFill>
                <a:latin typeface="Limelight"/>
                <a:ea typeface="Limelight"/>
                <a:cs typeface="Limelight"/>
                <a:sym typeface="Limelight"/>
              </a:endParaRPr>
            </a:p>
          </p:txBody>
        </p:sp>
        <p:sp>
          <p:nvSpPr>
            <p:cNvPr id="28" name="Google Shape;1946;p24"/>
            <p:cNvSpPr txBox="1"/>
            <p:nvPr/>
          </p:nvSpPr>
          <p:spPr>
            <a:xfrm>
              <a:off x="4057249" y="1475986"/>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4"/>
                  </a:solidFill>
                  <a:latin typeface="Limelight"/>
                  <a:ea typeface="Limelight"/>
                  <a:cs typeface="Limelight"/>
                  <a:sym typeface="Limelight"/>
                </a:rPr>
                <a:t>5.9K</a:t>
              </a:r>
              <a:endParaRPr sz="3000" dirty="0">
                <a:solidFill>
                  <a:schemeClr val="accent4"/>
                </a:solidFill>
                <a:latin typeface="Limelight"/>
                <a:ea typeface="Limelight"/>
                <a:cs typeface="Limelight"/>
                <a:sym typeface="Limelight"/>
              </a:endParaRPr>
            </a:p>
          </p:txBody>
        </p:sp>
      </p:grpSp>
      <p:grpSp>
        <p:nvGrpSpPr>
          <p:cNvPr id="31" name="Google Shape;1952;p24"/>
          <p:cNvGrpSpPr/>
          <p:nvPr/>
        </p:nvGrpSpPr>
        <p:grpSpPr>
          <a:xfrm>
            <a:off x="2521867" y="3377326"/>
            <a:ext cx="2040709" cy="836454"/>
            <a:chOff x="6163098" y="1484280"/>
            <a:chExt cx="1747443" cy="708778"/>
          </a:xfrm>
        </p:grpSpPr>
        <p:sp>
          <p:nvSpPr>
            <p:cNvPr id="32" name="Google Shape;1954;p24"/>
            <p:cNvSpPr txBox="1"/>
            <p:nvPr/>
          </p:nvSpPr>
          <p:spPr>
            <a:xfrm>
              <a:off x="6163098" y="1819659"/>
              <a:ext cx="1747443" cy="37339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Animation,Adventure,Comedy</a:t>
              </a:r>
              <a:endParaRPr sz="1200" dirty="0">
                <a:solidFill>
                  <a:schemeClr val="dk1"/>
                </a:solidFill>
                <a:latin typeface="Limelight"/>
                <a:ea typeface="Limelight"/>
                <a:cs typeface="Limelight"/>
                <a:sym typeface="Limelight"/>
              </a:endParaRPr>
            </a:p>
          </p:txBody>
        </p:sp>
        <p:sp>
          <p:nvSpPr>
            <p:cNvPr id="33" name="Google Shape;1956;p24"/>
            <p:cNvSpPr txBox="1"/>
            <p:nvPr/>
          </p:nvSpPr>
          <p:spPr>
            <a:xfrm>
              <a:off x="6174024" y="1484280"/>
              <a:ext cx="1247100" cy="2486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solidFill>
                  <a:latin typeface="Limelight"/>
                  <a:ea typeface="Limelight"/>
                  <a:cs typeface="Limelight"/>
                  <a:sym typeface="Limelight"/>
                </a:rPr>
                <a:t>4.1K</a:t>
              </a:r>
              <a:endParaRPr sz="3000" dirty="0">
                <a:solidFill>
                  <a:schemeClr val="accent1"/>
                </a:solidFill>
                <a:latin typeface="Limelight"/>
                <a:ea typeface="Limelight"/>
                <a:cs typeface="Limelight"/>
                <a:sym typeface="Limelight"/>
              </a:endParaRPr>
            </a:p>
          </p:txBody>
        </p:sp>
      </p:grpSp>
      <p:grpSp>
        <p:nvGrpSpPr>
          <p:cNvPr id="34" name="Google Shape;1957;p24"/>
          <p:cNvGrpSpPr/>
          <p:nvPr/>
        </p:nvGrpSpPr>
        <p:grpSpPr>
          <a:xfrm>
            <a:off x="4609772" y="3270947"/>
            <a:ext cx="2162343" cy="803287"/>
            <a:chOff x="6045379" y="2765125"/>
            <a:chExt cx="2203809" cy="562679"/>
          </a:xfrm>
        </p:grpSpPr>
        <p:sp>
          <p:nvSpPr>
            <p:cNvPr id="35" name="Google Shape;1959;p24"/>
            <p:cNvSpPr txBox="1"/>
            <p:nvPr/>
          </p:nvSpPr>
          <p:spPr>
            <a:xfrm>
              <a:off x="6045379" y="3112909"/>
              <a:ext cx="2203809" cy="21489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Action,Adventur,Drama</a:t>
              </a:r>
              <a:endParaRPr sz="1200" dirty="0">
                <a:solidFill>
                  <a:schemeClr val="dk1"/>
                </a:solidFill>
                <a:latin typeface="Limelight"/>
                <a:ea typeface="Limelight"/>
                <a:cs typeface="Limelight"/>
                <a:sym typeface="Limelight"/>
              </a:endParaRPr>
            </a:p>
          </p:txBody>
        </p:sp>
        <p:sp>
          <p:nvSpPr>
            <p:cNvPr id="36" name="Google Shape;1961;p24"/>
            <p:cNvSpPr txBox="1"/>
            <p:nvPr/>
          </p:nvSpPr>
          <p:spPr>
            <a:xfrm>
              <a:off x="6162700" y="2765125"/>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dk1"/>
                  </a:solidFill>
                  <a:latin typeface="Limelight"/>
                  <a:ea typeface="Limelight"/>
                  <a:cs typeface="Limelight"/>
                  <a:sym typeface="Limelight"/>
                </a:rPr>
                <a:t>2.0K</a:t>
              </a:r>
              <a:endParaRPr sz="3000" dirty="0">
                <a:solidFill>
                  <a:schemeClr val="dk1"/>
                </a:solidFill>
                <a:latin typeface="Limelight"/>
                <a:ea typeface="Limelight"/>
                <a:cs typeface="Limelight"/>
                <a:sym typeface="Limelight"/>
              </a:endParaRPr>
            </a:p>
          </p:txBody>
        </p:sp>
      </p:grpSp>
      <p:grpSp>
        <p:nvGrpSpPr>
          <p:cNvPr id="37" name="Google Shape;1947;p24"/>
          <p:cNvGrpSpPr/>
          <p:nvPr/>
        </p:nvGrpSpPr>
        <p:grpSpPr>
          <a:xfrm>
            <a:off x="6890994" y="3299550"/>
            <a:ext cx="1630838" cy="731778"/>
            <a:chOff x="3736078" y="2823083"/>
            <a:chExt cx="1321105" cy="646644"/>
          </a:xfrm>
        </p:grpSpPr>
        <p:sp>
          <p:nvSpPr>
            <p:cNvPr id="38" name="Google Shape;1949;p24"/>
            <p:cNvSpPr txBox="1"/>
            <p:nvPr/>
          </p:nvSpPr>
          <p:spPr>
            <a:xfrm>
              <a:off x="3736078" y="3042827"/>
              <a:ext cx="1321105" cy="4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solidFill>
                    <a:schemeClr val="dk1"/>
                  </a:solidFill>
                  <a:latin typeface="Limelight"/>
                  <a:ea typeface="Limelight"/>
                  <a:cs typeface="Limelight"/>
                  <a:sym typeface="Limelight"/>
                </a:rPr>
                <a:t>Drama</a:t>
              </a:r>
              <a:endParaRPr sz="1200" dirty="0">
                <a:solidFill>
                  <a:schemeClr val="dk1"/>
                </a:solidFill>
                <a:latin typeface="Limelight"/>
                <a:ea typeface="Limelight"/>
                <a:cs typeface="Limelight"/>
                <a:sym typeface="Limelight"/>
              </a:endParaRPr>
            </a:p>
          </p:txBody>
        </p:sp>
        <p:sp>
          <p:nvSpPr>
            <p:cNvPr id="39" name="Google Shape;1951;p24"/>
            <p:cNvSpPr txBox="1"/>
            <p:nvPr/>
          </p:nvSpPr>
          <p:spPr>
            <a:xfrm>
              <a:off x="3757570" y="2823083"/>
              <a:ext cx="12471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rgbClr val="FFB243"/>
                  </a:solidFill>
                  <a:latin typeface="Limelight"/>
                  <a:ea typeface="Limelight"/>
                  <a:cs typeface="Limelight"/>
                  <a:sym typeface="Limelight"/>
                </a:rPr>
                <a:t>2.0k</a:t>
              </a:r>
              <a:endParaRPr sz="3000" dirty="0">
                <a:solidFill>
                  <a:srgbClr val="FFB243"/>
                </a:solidFill>
                <a:latin typeface="Limelight"/>
                <a:ea typeface="Limelight"/>
                <a:cs typeface="Limelight"/>
                <a:sym typeface="Limelight"/>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Vertical)">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arn(inVertical)">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80">
                                          <p:stCondLst>
                                            <p:cond delay="0"/>
                                          </p:stCondLst>
                                        </p:cTn>
                                        <p:tgtEl>
                                          <p:spTgt spid="37"/>
                                        </p:tgtEl>
                                      </p:cBhvr>
                                    </p:animEffect>
                                    <p:anim calcmode="lin" valueType="num">
                                      <p:cBhvr>
                                        <p:cTn id="2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34" dur="26">
                                          <p:stCondLst>
                                            <p:cond delay="650"/>
                                          </p:stCondLst>
                                        </p:cTn>
                                        <p:tgtEl>
                                          <p:spTgt spid="37"/>
                                        </p:tgtEl>
                                      </p:cBhvr>
                                      <p:to x="100000" y="60000"/>
                                    </p:animScale>
                                    <p:animScale>
                                      <p:cBhvr>
                                        <p:cTn id="35" dur="166" decel="50000">
                                          <p:stCondLst>
                                            <p:cond delay="676"/>
                                          </p:stCondLst>
                                        </p:cTn>
                                        <p:tgtEl>
                                          <p:spTgt spid="37"/>
                                        </p:tgtEl>
                                      </p:cBhvr>
                                      <p:to x="100000" y="100000"/>
                                    </p:animScale>
                                    <p:animScale>
                                      <p:cBhvr>
                                        <p:cTn id="36" dur="26">
                                          <p:stCondLst>
                                            <p:cond delay="1312"/>
                                          </p:stCondLst>
                                        </p:cTn>
                                        <p:tgtEl>
                                          <p:spTgt spid="37"/>
                                        </p:tgtEl>
                                      </p:cBhvr>
                                      <p:to x="100000" y="80000"/>
                                    </p:animScale>
                                    <p:animScale>
                                      <p:cBhvr>
                                        <p:cTn id="37" dur="166" decel="50000">
                                          <p:stCondLst>
                                            <p:cond delay="1338"/>
                                          </p:stCondLst>
                                        </p:cTn>
                                        <p:tgtEl>
                                          <p:spTgt spid="37"/>
                                        </p:tgtEl>
                                      </p:cBhvr>
                                      <p:to x="100000" y="100000"/>
                                    </p:animScale>
                                    <p:animScale>
                                      <p:cBhvr>
                                        <p:cTn id="38" dur="26">
                                          <p:stCondLst>
                                            <p:cond delay="1642"/>
                                          </p:stCondLst>
                                        </p:cTn>
                                        <p:tgtEl>
                                          <p:spTgt spid="37"/>
                                        </p:tgtEl>
                                      </p:cBhvr>
                                      <p:to x="100000" y="90000"/>
                                    </p:animScale>
                                    <p:animScale>
                                      <p:cBhvr>
                                        <p:cTn id="39" dur="166" decel="50000">
                                          <p:stCondLst>
                                            <p:cond delay="1668"/>
                                          </p:stCondLst>
                                        </p:cTn>
                                        <p:tgtEl>
                                          <p:spTgt spid="37"/>
                                        </p:tgtEl>
                                      </p:cBhvr>
                                      <p:to x="100000" y="100000"/>
                                    </p:animScale>
                                    <p:animScale>
                                      <p:cBhvr>
                                        <p:cTn id="40" dur="26">
                                          <p:stCondLst>
                                            <p:cond delay="1808"/>
                                          </p:stCondLst>
                                        </p:cTn>
                                        <p:tgtEl>
                                          <p:spTgt spid="37"/>
                                        </p:tgtEl>
                                      </p:cBhvr>
                                      <p:to x="100000" y="95000"/>
                                    </p:animScale>
                                    <p:animScale>
                                      <p:cBhvr>
                                        <p:cTn id="41"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6" name="Google Shape;1646;p16"/>
          <p:cNvSpPr txBox="1">
            <a:spLocks noGrp="1"/>
          </p:cNvSpPr>
          <p:nvPr>
            <p:ph type="body" idx="1"/>
          </p:nvPr>
        </p:nvSpPr>
        <p:spPr>
          <a:xfrm>
            <a:off x="1644749" y="478903"/>
            <a:ext cx="5613891" cy="837713"/>
          </a:xfrm>
          <a:prstGeom prst="rect">
            <a:avLst/>
          </a:prstGeom>
        </p:spPr>
        <p:txBody>
          <a:bodyPr spcFirstLastPara="1" wrap="square" lIns="91425" tIns="91425" rIns="91425" bIns="91425" anchor="t" anchorCtr="0">
            <a:noAutofit/>
          </a:bodyPr>
          <a:lstStyle/>
          <a:p>
            <a:pPr marL="139700" indent="0">
              <a:buNone/>
            </a:pPr>
            <a:r>
              <a:rPr lang="en-US" sz="2000" b="1" dirty="0">
                <a:solidFill>
                  <a:schemeClr val="accent2"/>
                </a:solidFill>
                <a:latin typeface="Limelight" panose="020B0604020202020204" charset="0"/>
              </a:rPr>
              <a:t>Who are the top 10 actors participating in the highest-grossing </a:t>
            </a:r>
            <a:r>
              <a:rPr lang="en-US" sz="2000" b="1" dirty="0" smtClean="0">
                <a:solidFill>
                  <a:schemeClr val="accent2"/>
                </a:solidFill>
                <a:latin typeface="Limelight" panose="020B0604020202020204" charset="0"/>
              </a:rPr>
              <a:t>movies?</a:t>
            </a:r>
            <a:endParaRPr lang="en-US" sz="2000" b="1" dirty="0">
              <a:solidFill>
                <a:schemeClr val="accent2"/>
              </a:solidFill>
              <a:latin typeface="Limelight" panose="020B0604020202020204" charset="0"/>
            </a:endParaRPr>
          </a:p>
        </p:txBody>
      </p:sp>
      <p:pic>
        <p:nvPicPr>
          <p:cNvPr id="3" name="Picture 2"/>
          <p:cNvPicPr>
            <a:picLocks noChangeAspect="1"/>
          </p:cNvPicPr>
          <p:nvPr/>
        </p:nvPicPr>
        <p:blipFill>
          <a:blip r:embed="rId3"/>
          <a:stretch>
            <a:fillRect/>
          </a:stretch>
        </p:blipFill>
        <p:spPr>
          <a:xfrm>
            <a:off x="211270" y="2177594"/>
            <a:ext cx="8668195" cy="2856522"/>
          </a:xfrm>
          <a:prstGeom prst="rect">
            <a:avLst/>
          </a:prstGeom>
        </p:spPr>
      </p:pic>
      <p:sp>
        <p:nvSpPr>
          <p:cNvPr id="6" name="Google Shape;1646;p16"/>
          <p:cNvSpPr txBox="1">
            <a:spLocks/>
          </p:cNvSpPr>
          <p:nvPr/>
        </p:nvSpPr>
        <p:spPr>
          <a:xfrm>
            <a:off x="631794" y="1382141"/>
            <a:ext cx="3274381" cy="729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r>
              <a:rPr lang="en-US" b="1" dirty="0" smtClean="0">
                <a:latin typeface="Limelight" panose="020B0604020202020204" charset="0"/>
                <a:cs typeface="Arial" panose="020B0604020202020204" pitchFamily="34" charset="0"/>
              </a:rPr>
              <a:t>Joe Russo: 2205.4M</a:t>
            </a:r>
          </a:p>
          <a:p>
            <a:r>
              <a:rPr lang="en-US" b="1" dirty="0" smtClean="0">
                <a:latin typeface="Limelight" panose="020B0604020202020204" charset="0"/>
                <a:cs typeface="Arial" panose="020B0604020202020204" pitchFamily="34" charset="0"/>
              </a:rPr>
              <a:t>Tom Hanks: 1885.22M</a:t>
            </a:r>
          </a:p>
          <a:p>
            <a:r>
              <a:rPr lang="en-US" b="1" dirty="0" err="1" smtClean="0">
                <a:latin typeface="Limelight" panose="020B0604020202020204" charset="0"/>
                <a:cs typeface="Arial" panose="020B0604020202020204" pitchFamily="34" charset="0"/>
              </a:rPr>
              <a:t>Leonado</a:t>
            </a:r>
            <a:r>
              <a:rPr lang="en-US" b="1" dirty="0" smtClean="0">
                <a:latin typeface="Limelight" panose="020B0604020202020204" charset="0"/>
                <a:cs typeface="Arial" panose="020B0604020202020204" pitchFamily="34" charset="0"/>
              </a:rPr>
              <a:t> DiCaprio: 1877.32M</a:t>
            </a:r>
            <a:endParaRPr lang="en-US" b="1" dirty="0">
              <a:latin typeface="Limelight" panose="020B0604020202020204" charset="0"/>
              <a:cs typeface="Arial" panose="020B0604020202020204" pitchFamily="34" charset="0"/>
            </a:endParaRPr>
          </a:p>
        </p:txBody>
      </p:sp>
      <p:sp>
        <p:nvSpPr>
          <p:cNvPr id="7" name="Google Shape;1646;p16"/>
          <p:cNvSpPr txBox="1">
            <a:spLocks/>
          </p:cNvSpPr>
          <p:nvPr/>
        </p:nvSpPr>
        <p:spPr>
          <a:xfrm>
            <a:off x="4935985" y="1398151"/>
            <a:ext cx="3293615" cy="713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r>
              <a:rPr lang="en-US" b="1" dirty="0" smtClean="0">
                <a:latin typeface="Limelight" panose="020B0604020202020204" charset="0"/>
                <a:cs typeface="Arial" panose="020B0604020202020204" pitchFamily="34" charset="0"/>
              </a:rPr>
              <a:t>Daisy Ridley: 936.66M</a:t>
            </a:r>
          </a:p>
          <a:p>
            <a:r>
              <a:rPr lang="en-US" b="1" dirty="0" smtClean="0">
                <a:latin typeface="Limelight" panose="020B0604020202020204" charset="0"/>
                <a:cs typeface="Arial" panose="020B0604020202020204" pitchFamily="34" charset="0"/>
              </a:rPr>
              <a:t>Sam Worthington: 760.51M</a:t>
            </a:r>
          </a:p>
          <a:p>
            <a:r>
              <a:rPr lang="en-US" b="1" dirty="0" smtClean="0">
                <a:latin typeface="Limelight" panose="020B0604020202020204" charset="0"/>
                <a:cs typeface="Arial" panose="020B0604020202020204" pitchFamily="34" charset="0"/>
              </a:rPr>
              <a:t>Joe Russo: 561.26M</a:t>
            </a:r>
            <a:endParaRPr lang="en-US" b="1" dirty="0">
              <a:latin typeface="Limelight" panose="020B0604020202020204" charset="0"/>
              <a:cs typeface="Arial" panose="020B0604020202020204" pitchFamily="34" charset="0"/>
            </a:endParaRPr>
          </a:p>
        </p:txBody>
      </p:sp>
    </p:spTree>
    <p:extLst>
      <p:ext uri="{BB962C8B-B14F-4D97-AF65-F5344CB8AC3E}">
        <p14:creationId xmlns:p14="http://schemas.microsoft.com/office/powerpoint/2010/main" val="2264237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19"/>
          <p:cNvSpPr txBox="1">
            <a:spLocks noGrp="1"/>
          </p:cNvSpPr>
          <p:nvPr>
            <p:ph type="title"/>
          </p:nvPr>
        </p:nvSpPr>
        <p:spPr>
          <a:xfrm>
            <a:off x="2349909" y="624898"/>
            <a:ext cx="4713523" cy="572700"/>
          </a:xfrm>
          <a:prstGeom prst="rect">
            <a:avLst/>
          </a:prstGeom>
        </p:spPr>
        <p:txBody>
          <a:bodyPr spcFirstLastPara="1" wrap="square" lIns="91425" tIns="91425" rIns="91425" bIns="91425" anchor="t" anchorCtr="0">
            <a:noAutofit/>
          </a:bodyPr>
          <a:lstStyle/>
          <a:p>
            <a:pPr>
              <a:buSzPts val="1200"/>
            </a:pPr>
            <a:r>
              <a:rPr lang="en-US" sz="2000" b="1" dirty="0">
                <a:solidFill>
                  <a:schemeClr val="accent2"/>
                </a:solidFill>
              </a:rPr>
              <a:t>Actors with the most participation in movies?</a:t>
            </a:r>
            <a:endParaRPr sz="1600" dirty="0">
              <a:solidFill>
                <a:schemeClr val="accent2"/>
              </a:solidFill>
            </a:endParaRPr>
          </a:p>
        </p:txBody>
      </p:sp>
      <p:sp>
        <p:nvSpPr>
          <p:cNvPr id="1774" name="Google Shape;1774;p19"/>
          <p:cNvSpPr/>
          <p:nvPr/>
        </p:nvSpPr>
        <p:spPr>
          <a:xfrm>
            <a:off x="5435061" y="2831170"/>
            <a:ext cx="718934" cy="635769"/>
          </a:xfrm>
          <a:prstGeom prst="pie">
            <a:avLst>
              <a:gd name="adj1" fmla="val 16218832"/>
              <a:gd name="adj2" fmla="val 13545067"/>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9"/>
          <p:cNvSpPr/>
          <p:nvPr/>
        </p:nvSpPr>
        <p:spPr>
          <a:xfrm>
            <a:off x="5399167" y="1525125"/>
            <a:ext cx="751414" cy="685099"/>
          </a:xfrm>
          <a:prstGeom prst="pie">
            <a:avLst>
              <a:gd name="adj1" fmla="val 13591216"/>
              <a:gd name="adj2" fmla="val 7860548"/>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6" name="Google Shape;1776;p19"/>
          <p:cNvSpPr/>
          <p:nvPr/>
        </p:nvSpPr>
        <p:spPr>
          <a:xfrm>
            <a:off x="5541350" y="2849929"/>
            <a:ext cx="544491" cy="529891"/>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9"/>
          <p:cNvSpPr/>
          <p:nvPr/>
        </p:nvSpPr>
        <p:spPr>
          <a:xfrm>
            <a:off x="5574890" y="1668768"/>
            <a:ext cx="500186" cy="430189"/>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19"/>
          <p:cNvGrpSpPr/>
          <p:nvPr/>
        </p:nvGrpSpPr>
        <p:grpSpPr>
          <a:xfrm>
            <a:off x="5739106" y="1879917"/>
            <a:ext cx="179350" cy="99567"/>
            <a:chOff x="-11299000" y="3647875"/>
            <a:chExt cx="365475" cy="353650"/>
          </a:xfrm>
        </p:grpSpPr>
        <p:sp>
          <p:nvSpPr>
            <p:cNvPr id="1789" name="Google Shape;1789;p19"/>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9"/>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9"/>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9"/>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9"/>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9"/>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19"/>
          <p:cNvGrpSpPr/>
          <p:nvPr/>
        </p:nvGrpSpPr>
        <p:grpSpPr>
          <a:xfrm>
            <a:off x="5746222" y="3063291"/>
            <a:ext cx="159582" cy="129388"/>
            <a:chOff x="2678275" y="2090100"/>
            <a:chExt cx="481900" cy="357475"/>
          </a:xfrm>
        </p:grpSpPr>
        <p:sp>
          <p:nvSpPr>
            <p:cNvPr id="1796" name="Google Shape;1796;p19"/>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7" name="Google Shape;1797;p19"/>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8" name="Google Shape;1798;p19"/>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9" name="Google Shape;1799;p19"/>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0" name="Google Shape;1800;p19"/>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01" name="Google Shape;1801;p19"/>
          <p:cNvSpPr/>
          <p:nvPr/>
        </p:nvSpPr>
        <p:spPr>
          <a:xfrm>
            <a:off x="1944898" y="2835596"/>
            <a:ext cx="697539" cy="734202"/>
          </a:xfrm>
          <a:prstGeom prst="pie">
            <a:avLst>
              <a:gd name="adj1" fmla="val 16218832"/>
              <a:gd name="adj2" fmla="val 10875800"/>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9"/>
          <p:cNvSpPr/>
          <p:nvPr/>
        </p:nvSpPr>
        <p:spPr>
          <a:xfrm>
            <a:off x="1999824" y="1681441"/>
            <a:ext cx="667272" cy="590492"/>
          </a:xfrm>
          <a:prstGeom prst="pie">
            <a:avLst>
              <a:gd name="adj1" fmla="val 16218832"/>
              <a:gd name="adj2" fmla="val 10798997"/>
            </a:avLst>
          </a:prstGeom>
          <a:solidFill>
            <a:srgbClr val="FFB243"/>
          </a:solidFill>
          <a:ln w="28575" cap="flat" cmpd="sng">
            <a:solidFill>
              <a:srgbClr val="FFB2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3" name="Google Shape;1803;p19"/>
          <p:cNvSpPr/>
          <p:nvPr/>
        </p:nvSpPr>
        <p:spPr>
          <a:xfrm>
            <a:off x="2114836" y="2969519"/>
            <a:ext cx="487530" cy="466356"/>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9"/>
          <p:cNvSpPr/>
          <p:nvPr/>
        </p:nvSpPr>
        <p:spPr>
          <a:xfrm>
            <a:off x="2104446" y="1753749"/>
            <a:ext cx="487530" cy="435130"/>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w="28575" cap="flat" cmpd="sng">
            <a:solidFill>
              <a:srgbClr val="FFE2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19"/>
          <p:cNvGrpSpPr/>
          <p:nvPr/>
        </p:nvGrpSpPr>
        <p:grpSpPr>
          <a:xfrm>
            <a:off x="2731760" y="1681441"/>
            <a:ext cx="1745956" cy="1185845"/>
            <a:chOff x="2161802" y="1426567"/>
            <a:chExt cx="2165189" cy="766475"/>
          </a:xfrm>
        </p:grpSpPr>
        <p:sp>
          <p:nvSpPr>
            <p:cNvPr id="1807" name="Google Shape;1807;p19"/>
            <p:cNvSpPr txBox="1"/>
            <p:nvPr/>
          </p:nvSpPr>
          <p:spPr>
            <a:xfrm>
              <a:off x="2161802" y="1766142"/>
              <a:ext cx="2165189" cy="426900"/>
            </a:xfrm>
            <a:prstGeom prst="rect">
              <a:avLst/>
            </a:prstGeom>
            <a:noFill/>
            <a:ln>
              <a:noFill/>
            </a:ln>
          </p:spPr>
          <p:txBody>
            <a:bodyPr spcFirstLastPara="1" wrap="square" lIns="91425" tIns="91425" rIns="91425" bIns="91425" anchor="b" anchorCtr="0">
              <a:noAutofit/>
            </a:bodyPr>
            <a:lstStyle/>
            <a:p>
              <a:endParaRPr lang="en-US" b="1" dirty="0" smtClean="0">
                <a:solidFill>
                  <a:schemeClr val="tx1"/>
                </a:solidFill>
                <a:latin typeface="Limelight" panose="020B0604020202020204" charset="0"/>
                <a:ea typeface="Kumbh Sans"/>
                <a:cs typeface="Kumbh Sans"/>
                <a:sym typeface="Kumbh Sans"/>
              </a:endParaRPr>
            </a:p>
            <a:p>
              <a:endParaRPr lang="en-US" b="1" dirty="0">
                <a:solidFill>
                  <a:schemeClr val="tx1"/>
                </a:solidFill>
                <a:latin typeface="Limelight" panose="020B0604020202020204" charset="0"/>
                <a:ea typeface="Kumbh Sans"/>
                <a:cs typeface="Kumbh Sans"/>
                <a:sym typeface="Kumbh Sans"/>
              </a:endParaRPr>
            </a:p>
            <a:p>
              <a:endParaRPr lang="en-US" b="1" dirty="0" smtClean="0">
                <a:solidFill>
                  <a:schemeClr val="tx1"/>
                </a:solidFill>
                <a:latin typeface="Limelight" panose="020B0604020202020204" charset="0"/>
                <a:ea typeface="Kumbh Sans"/>
                <a:cs typeface="Kumbh Sans"/>
                <a:sym typeface="Kumbh Sans"/>
              </a:endParaRPr>
            </a:p>
            <a:p>
              <a:r>
                <a:rPr lang="en-US" b="1" dirty="0" smtClean="0">
                  <a:solidFill>
                    <a:schemeClr val="tx1"/>
                  </a:solidFill>
                  <a:latin typeface="Limelight" panose="020B0604020202020204" charset="0"/>
                  <a:ea typeface="Kumbh Sans"/>
                  <a:cs typeface="Kumbh Sans"/>
                  <a:sym typeface="Kumbh Sans"/>
                </a:rPr>
                <a:t>Robert </a:t>
              </a:r>
              <a:r>
                <a:rPr lang="en-US" b="1" dirty="0">
                  <a:solidFill>
                    <a:schemeClr val="tx1"/>
                  </a:solidFill>
                  <a:latin typeface="Limelight" panose="020B0604020202020204" charset="0"/>
                  <a:ea typeface="Kumbh Sans"/>
                  <a:cs typeface="Kumbh Sans"/>
                  <a:sym typeface="Kumbh Sans"/>
                </a:rPr>
                <a:t>de </a:t>
              </a:r>
              <a:r>
                <a:rPr lang="en-US" b="1" dirty="0" err="1">
                  <a:solidFill>
                    <a:schemeClr val="tx1"/>
                  </a:solidFill>
                  <a:latin typeface="Limelight" panose="020B0604020202020204" charset="0"/>
                  <a:ea typeface="Kumbh Sans"/>
                  <a:cs typeface="Kumbh Sans"/>
                  <a:sym typeface="Kumbh Sans"/>
                </a:rPr>
                <a:t>Niro</a:t>
              </a:r>
              <a:endParaRPr lang="en-US" b="1" dirty="0">
                <a:solidFill>
                  <a:schemeClr val="tx1"/>
                </a:solidFill>
                <a:latin typeface="Limelight" panose="020B0604020202020204" charset="0"/>
                <a:ea typeface="Kumbh Sans"/>
                <a:cs typeface="Kumbh Sans"/>
                <a:sym typeface="Kumbh Sans"/>
              </a:endParaRPr>
            </a:p>
            <a:p>
              <a:pPr marL="0" lvl="0" indent="0" algn="l" rtl="0">
                <a:spcBef>
                  <a:spcPts val="0"/>
                </a:spcBef>
                <a:spcAft>
                  <a:spcPts val="0"/>
                </a:spcAft>
                <a:buNone/>
              </a:pPr>
              <a:endParaRPr dirty="0">
                <a:solidFill>
                  <a:schemeClr val="tx1"/>
                </a:solidFill>
                <a:latin typeface="Limelight" panose="020B0604020202020204" charset="0"/>
                <a:ea typeface="Limelight"/>
                <a:cs typeface="Limelight"/>
                <a:sym typeface="Limelight"/>
              </a:endParaRPr>
            </a:p>
          </p:txBody>
        </p:sp>
        <p:sp>
          <p:nvSpPr>
            <p:cNvPr id="1809" name="Google Shape;1809;p19"/>
            <p:cNvSpPr txBox="1"/>
            <p:nvPr/>
          </p:nvSpPr>
          <p:spPr>
            <a:xfrm>
              <a:off x="2190219" y="1426567"/>
              <a:ext cx="1846737" cy="4540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11</a:t>
              </a:r>
            </a:p>
            <a:p>
              <a:pPr marL="0" lvl="0" indent="0" algn="l" rtl="0">
                <a:spcBef>
                  <a:spcPts val="0"/>
                </a:spcBef>
                <a:spcAft>
                  <a:spcPts val="0"/>
                </a:spcAft>
                <a:buNone/>
              </a:pPr>
              <a:r>
                <a:rPr lang="en" sz="1800" dirty="0" smtClean="0">
                  <a:solidFill>
                    <a:schemeClr val="tx1"/>
                  </a:solidFill>
                  <a:latin typeface="Limelight"/>
                  <a:ea typeface="Limelight"/>
                  <a:cs typeface="Limelight"/>
                  <a:sym typeface="Limelight"/>
                </a:rPr>
                <a:t>Star1</a:t>
              </a:r>
              <a:endParaRPr sz="1800" dirty="0">
                <a:solidFill>
                  <a:schemeClr val="tx1"/>
                </a:solidFill>
                <a:latin typeface="Limelight"/>
                <a:ea typeface="Limelight"/>
                <a:cs typeface="Limelight"/>
                <a:sym typeface="Limelight"/>
              </a:endParaRPr>
            </a:p>
          </p:txBody>
        </p:sp>
      </p:grpSp>
      <p:grpSp>
        <p:nvGrpSpPr>
          <p:cNvPr id="1815" name="Google Shape;1815;p19"/>
          <p:cNvGrpSpPr/>
          <p:nvPr/>
        </p:nvGrpSpPr>
        <p:grpSpPr>
          <a:xfrm>
            <a:off x="2245731" y="1915468"/>
            <a:ext cx="181375" cy="125734"/>
            <a:chOff x="-9961625" y="4048175"/>
            <a:chExt cx="357600" cy="355825"/>
          </a:xfrm>
        </p:grpSpPr>
        <p:sp>
          <p:nvSpPr>
            <p:cNvPr id="1816" name="Google Shape;1816;p19"/>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9"/>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9"/>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9"/>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9"/>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9"/>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19"/>
          <p:cNvGrpSpPr/>
          <p:nvPr/>
        </p:nvGrpSpPr>
        <p:grpSpPr>
          <a:xfrm>
            <a:off x="2274008" y="3188150"/>
            <a:ext cx="175606" cy="96962"/>
            <a:chOff x="-9523700" y="4049550"/>
            <a:chExt cx="353675" cy="352100"/>
          </a:xfrm>
        </p:grpSpPr>
        <p:sp>
          <p:nvSpPr>
            <p:cNvPr id="1823" name="Google Shape;1823;p19"/>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9"/>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9"/>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9"/>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9"/>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9"/>
            <p:cNvSpPr/>
            <p:nvPr/>
          </p:nvSpPr>
          <p:spPr>
            <a:xfrm flipV="1">
              <a:off x="-9393750" y="4049550"/>
              <a:ext cx="140224" cy="165401"/>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9"/>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805;p19"/>
          <p:cNvGrpSpPr/>
          <p:nvPr/>
        </p:nvGrpSpPr>
        <p:grpSpPr>
          <a:xfrm>
            <a:off x="6153995" y="2909323"/>
            <a:ext cx="1745956" cy="1102948"/>
            <a:chOff x="2161802" y="1491585"/>
            <a:chExt cx="2165189" cy="701457"/>
          </a:xfrm>
        </p:grpSpPr>
        <p:sp>
          <p:nvSpPr>
            <p:cNvPr id="53" name="Google Shape;1807;p19"/>
            <p:cNvSpPr txBox="1"/>
            <p:nvPr/>
          </p:nvSpPr>
          <p:spPr>
            <a:xfrm>
              <a:off x="2161802" y="1766142"/>
              <a:ext cx="2165189" cy="426900"/>
            </a:xfrm>
            <a:prstGeom prst="rect">
              <a:avLst/>
            </a:prstGeom>
            <a:noFill/>
            <a:ln>
              <a:noFill/>
            </a:ln>
          </p:spPr>
          <p:txBody>
            <a:bodyPr spcFirstLastPara="1" wrap="square" lIns="91425" tIns="91425" rIns="91425" bIns="91425" anchor="b" anchorCtr="0">
              <a:noAutofit/>
            </a:bodyPr>
            <a:lstStyle/>
            <a:p>
              <a:endParaRPr lang="en-US" b="1" dirty="0" smtClean="0">
                <a:solidFill>
                  <a:schemeClr val="tx1"/>
                </a:solidFill>
                <a:latin typeface="Limelight" panose="020B0604020202020204" charset="0"/>
                <a:ea typeface="Kumbh Sans"/>
                <a:cs typeface="Kumbh Sans"/>
                <a:sym typeface="Kumbh Sans"/>
              </a:endParaRPr>
            </a:p>
            <a:p>
              <a:endParaRPr lang="en-US" b="1" dirty="0">
                <a:solidFill>
                  <a:schemeClr val="tx1"/>
                </a:solidFill>
                <a:latin typeface="Limelight" panose="020B0604020202020204" charset="0"/>
                <a:ea typeface="Kumbh Sans"/>
                <a:cs typeface="Kumbh Sans"/>
                <a:sym typeface="Kumbh Sans"/>
              </a:endParaRPr>
            </a:p>
            <a:p>
              <a:endParaRPr lang="en-US" b="1" dirty="0" smtClean="0">
                <a:solidFill>
                  <a:schemeClr val="tx1"/>
                </a:solidFill>
                <a:latin typeface="Limelight" panose="020B0604020202020204" charset="0"/>
                <a:ea typeface="Kumbh Sans"/>
                <a:cs typeface="Kumbh Sans"/>
                <a:sym typeface="Kumbh Sans"/>
              </a:endParaRPr>
            </a:p>
            <a:p>
              <a:r>
                <a:rPr lang="en-US" b="1" dirty="0">
                  <a:solidFill>
                    <a:schemeClr val="tx1"/>
                  </a:solidFill>
                  <a:latin typeface="Limelight" panose="020B0604020202020204" charset="0"/>
                  <a:ea typeface="Kumbh Sans"/>
                  <a:cs typeface="Kumbh Sans"/>
                  <a:sym typeface="Kumbh Sans"/>
                </a:rPr>
                <a:t>Michael Caine</a:t>
              </a:r>
            </a:p>
            <a:p>
              <a:pPr marL="0" lvl="0" indent="0" algn="l" rtl="0">
                <a:spcBef>
                  <a:spcPts val="0"/>
                </a:spcBef>
                <a:spcAft>
                  <a:spcPts val="0"/>
                </a:spcAft>
                <a:buNone/>
              </a:pPr>
              <a:endParaRPr dirty="0">
                <a:solidFill>
                  <a:schemeClr val="tx1"/>
                </a:solidFill>
                <a:latin typeface="Limelight" panose="020B0604020202020204" charset="0"/>
                <a:ea typeface="Limelight"/>
                <a:cs typeface="Limelight"/>
                <a:sym typeface="Limelight"/>
              </a:endParaRPr>
            </a:p>
          </p:txBody>
        </p:sp>
        <p:sp>
          <p:nvSpPr>
            <p:cNvPr id="54" name="Google Shape;1809;p19"/>
            <p:cNvSpPr txBox="1"/>
            <p:nvPr/>
          </p:nvSpPr>
          <p:spPr>
            <a:xfrm>
              <a:off x="2190219" y="1491585"/>
              <a:ext cx="1846737" cy="2609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2"/>
                  </a:solidFill>
                  <a:latin typeface="Limelight"/>
                  <a:ea typeface="Limelight"/>
                  <a:cs typeface="Limelight"/>
                  <a:sym typeface="Limelight"/>
                </a:rPr>
                <a:t>4</a:t>
              </a:r>
              <a:endParaRPr lang="en" sz="3000" dirty="0" smtClean="0">
                <a:solidFill>
                  <a:schemeClr val="accent2"/>
                </a:solidFill>
                <a:latin typeface="Limelight"/>
                <a:ea typeface="Limelight"/>
                <a:cs typeface="Limelight"/>
                <a:sym typeface="Limelight"/>
              </a:endParaRPr>
            </a:p>
            <a:p>
              <a:pPr marL="0" lvl="0" indent="0" algn="l" rtl="0">
                <a:spcBef>
                  <a:spcPts val="0"/>
                </a:spcBef>
                <a:spcAft>
                  <a:spcPts val="0"/>
                </a:spcAft>
                <a:buNone/>
              </a:pPr>
              <a:r>
                <a:rPr lang="en" sz="1800" dirty="0" smtClean="0">
                  <a:solidFill>
                    <a:schemeClr val="tx1"/>
                  </a:solidFill>
                  <a:latin typeface="Limelight"/>
                  <a:ea typeface="Limelight"/>
                  <a:cs typeface="Limelight"/>
                  <a:sym typeface="Limelight"/>
                </a:rPr>
                <a:t>Star4</a:t>
              </a:r>
              <a:endParaRPr sz="1800" dirty="0">
                <a:solidFill>
                  <a:schemeClr val="tx1"/>
                </a:solidFill>
                <a:latin typeface="Limelight"/>
                <a:ea typeface="Limelight"/>
                <a:cs typeface="Limelight"/>
                <a:sym typeface="Limelight"/>
              </a:endParaRPr>
            </a:p>
          </p:txBody>
        </p:sp>
      </p:grpSp>
      <p:grpSp>
        <p:nvGrpSpPr>
          <p:cNvPr id="55" name="Google Shape;1805;p19"/>
          <p:cNvGrpSpPr/>
          <p:nvPr/>
        </p:nvGrpSpPr>
        <p:grpSpPr>
          <a:xfrm>
            <a:off x="2674733" y="2786897"/>
            <a:ext cx="1745956" cy="1185845"/>
            <a:chOff x="2161802" y="1426567"/>
            <a:chExt cx="2165189" cy="766475"/>
          </a:xfrm>
        </p:grpSpPr>
        <p:sp>
          <p:nvSpPr>
            <p:cNvPr id="56" name="Google Shape;1807;p19"/>
            <p:cNvSpPr txBox="1"/>
            <p:nvPr/>
          </p:nvSpPr>
          <p:spPr>
            <a:xfrm>
              <a:off x="2161802" y="1766142"/>
              <a:ext cx="2165189" cy="426900"/>
            </a:xfrm>
            <a:prstGeom prst="rect">
              <a:avLst/>
            </a:prstGeom>
            <a:noFill/>
            <a:ln>
              <a:noFill/>
            </a:ln>
          </p:spPr>
          <p:txBody>
            <a:bodyPr spcFirstLastPara="1" wrap="square" lIns="91425" tIns="91425" rIns="91425" bIns="91425" anchor="b" anchorCtr="0">
              <a:noAutofit/>
            </a:bodyPr>
            <a:lstStyle/>
            <a:p>
              <a:endParaRPr lang="en-US" b="1" dirty="0" smtClean="0">
                <a:solidFill>
                  <a:schemeClr val="tx1"/>
                </a:solidFill>
                <a:latin typeface="Limelight" panose="020B0604020202020204" charset="0"/>
                <a:ea typeface="Kumbh Sans"/>
                <a:cs typeface="Kumbh Sans"/>
                <a:sym typeface="Kumbh Sans"/>
              </a:endParaRPr>
            </a:p>
            <a:p>
              <a:endParaRPr lang="en-US" b="1" dirty="0">
                <a:solidFill>
                  <a:schemeClr val="tx1"/>
                </a:solidFill>
                <a:latin typeface="Limelight" panose="020B0604020202020204" charset="0"/>
                <a:ea typeface="Kumbh Sans"/>
                <a:cs typeface="Kumbh Sans"/>
                <a:sym typeface="Kumbh Sans"/>
              </a:endParaRPr>
            </a:p>
            <a:p>
              <a:endParaRPr lang="en-US" b="1" dirty="0" smtClean="0">
                <a:solidFill>
                  <a:schemeClr val="tx1"/>
                </a:solidFill>
                <a:latin typeface="Limelight" panose="020B0604020202020204" charset="0"/>
                <a:ea typeface="Kumbh Sans"/>
                <a:cs typeface="Kumbh Sans"/>
                <a:sym typeface="Kumbh Sans"/>
              </a:endParaRPr>
            </a:p>
            <a:p>
              <a:r>
                <a:rPr lang="en-US" b="1" dirty="0">
                  <a:solidFill>
                    <a:schemeClr val="tx1"/>
                  </a:solidFill>
                  <a:latin typeface="Limelight" panose="020B0604020202020204" charset="0"/>
                  <a:ea typeface="Kumbh Sans"/>
                  <a:cs typeface="Kumbh Sans"/>
                  <a:sym typeface="Kumbh Sans"/>
                </a:rPr>
                <a:t>Rupert </a:t>
              </a:r>
              <a:r>
                <a:rPr lang="en-US" b="1" dirty="0" err="1">
                  <a:solidFill>
                    <a:schemeClr val="tx1"/>
                  </a:solidFill>
                  <a:latin typeface="Limelight" panose="020B0604020202020204" charset="0"/>
                  <a:ea typeface="Kumbh Sans"/>
                  <a:cs typeface="Kumbh Sans"/>
                  <a:sym typeface="Kumbh Sans"/>
                </a:rPr>
                <a:t>Grint</a:t>
              </a:r>
              <a:endParaRPr lang="en-US" b="1" dirty="0">
                <a:solidFill>
                  <a:schemeClr val="tx1"/>
                </a:solidFill>
                <a:latin typeface="Limelight" panose="020B0604020202020204" charset="0"/>
                <a:ea typeface="Kumbh Sans"/>
                <a:cs typeface="Kumbh Sans"/>
                <a:sym typeface="Kumbh Sans"/>
              </a:endParaRPr>
            </a:p>
            <a:p>
              <a:pPr marL="0" lvl="0" indent="0" algn="l" rtl="0">
                <a:spcBef>
                  <a:spcPts val="0"/>
                </a:spcBef>
                <a:spcAft>
                  <a:spcPts val="0"/>
                </a:spcAft>
                <a:buNone/>
              </a:pPr>
              <a:endParaRPr dirty="0">
                <a:solidFill>
                  <a:schemeClr val="tx1"/>
                </a:solidFill>
                <a:latin typeface="Limelight" panose="020B0604020202020204" charset="0"/>
                <a:ea typeface="Limelight"/>
                <a:cs typeface="Limelight"/>
                <a:sym typeface="Limelight"/>
              </a:endParaRPr>
            </a:p>
          </p:txBody>
        </p:sp>
        <p:sp>
          <p:nvSpPr>
            <p:cNvPr id="57" name="Google Shape;1809;p19"/>
            <p:cNvSpPr txBox="1"/>
            <p:nvPr/>
          </p:nvSpPr>
          <p:spPr>
            <a:xfrm>
              <a:off x="2190219" y="1426567"/>
              <a:ext cx="1846737" cy="4540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2"/>
                  </a:solidFill>
                  <a:latin typeface="Limelight"/>
                  <a:ea typeface="Limelight"/>
                  <a:cs typeface="Limelight"/>
                  <a:sym typeface="Limelight"/>
                </a:rPr>
                <a:t>5</a:t>
              </a:r>
              <a:endParaRPr lang="en" sz="3000" dirty="0" smtClean="0">
                <a:solidFill>
                  <a:schemeClr val="accent2"/>
                </a:solidFill>
                <a:latin typeface="Limelight"/>
                <a:ea typeface="Limelight"/>
                <a:cs typeface="Limelight"/>
                <a:sym typeface="Limelight"/>
              </a:endParaRPr>
            </a:p>
            <a:p>
              <a:pPr marL="0" lvl="0" indent="0" algn="l" rtl="0">
                <a:spcBef>
                  <a:spcPts val="0"/>
                </a:spcBef>
                <a:spcAft>
                  <a:spcPts val="0"/>
                </a:spcAft>
                <a:buNone/>
              </a:pPr>
              <a:r>
                <a:rPr lang="en" sz="1800" dirty="0" smtClean="0">
                  <a:solidFill>
                    <a:schemeClr val="tx1"/>
                  </a:solidFill>
                  <a:latin typeface="Limelight"/>
                  <a:ea typeface="Limelight"/>
                  <a:cs typeface="Limelight"/>
                  <a:sym typeface="Limelight"/>
                </a:rPr>
                <a:t>Star3</a:t>
              </a:r>
              <a:endParaRPr sz="1800" dirty="0">
                <a:solidFill>
                  <a:schemeClr val="tx1"/>
                </a:solidFill>
                <a:latin typeface="Limelight"/>
                <a:ea typeface="Limelight"/>
                <a:cs typeface="Limelight"/>
                <a:sym typeface="Limelight"/>
              </a:endParaRPr>
            </a:p>
          </p:txBody>
        </p:sp>
      </p:grpSp>
      <p:grpSp>
        <p:nvGrpSpPr>
          <p:cNvPr id="58" name="Google Shape;1805;p19"/>
          <p:cNvGrpSpPr/>
          <p:nvPr/>
        </p:nvGrpSpPr>
        <p:grpSpPr>
          <a:xfrm>
            <a:off x="6183436" y="1655371"/>
            <a:ext cx="1745956" cy="1227882"/>
            <a:chOff x="2161802" y="1426567"/>
            <a:chExt cx="2165189" cy="766475"/>
          </a:xfrm>
        </p:grpSpPr>
        <p:sp>
          <p:nvSpPr>
            <p:cNvPr id="59" name="Google Shape;1807;p19"/>
            <p:cNvSpPr txBox="1"/>
            <p:nvPr/>
          </p:nvSpPr>
          <p:spPr>
            <a:xfrm>
              <a:off x="2161802" y="1766142"/>
              <a:ext cx="2165189" cy="426900"/>
            </a:xfrm>
            <a:prstGeom prst="rect">
              <a:avLst/>
            </a:prstGeom>
            <a:noFill/>
            <a:ln>
              <a:noFill/>
            </a:ln>
          </p:spPr>
          <p:txBody>
            <a:bodyPr spcFirstLastPara="1" wrap="square" lIns="91425" tIns="91425" rIns="91425" bIns="91425" anchor="b" anchorCtr="0">
              <a:noAutofit/>
            </a:bodyPr>
            <a:lstStyle/>
            <a:p>
              <a:endParaRPr lang="en-US" b="1" dirty="0" smtClean="0">
                <a:solidFill>
                  <a:schemeClr val="tx1"/>
                </a:solidFill>
                <a:latin typeface="Limelight" panose="020B0604020202020204" charset="0"/>
                <a:ea typeface="Kumbh Sans"/>
                <a:cs typeface="Kumbh Sans"/>
                <a:sym typeface="Kumbh Sans"/>
              </a:endParaRPr>
            </a:p>
            <a:p>
              <a:endParaRPr lang="en-US" b="1" dirty="0">
                <a:solidFill>
                  <a:schemeClr val="tx1"/>
                </a:solidFill>
                <a:latin typeface="Limelight" panose="020B0604020202020204" charset="0"/>
                <a:ea typeface="Kumbh Sans"/>
                <a:cs typeface="Kumbh Sans"/>
                <a:sym typeface="Kumbh Sans"/>
              </a:endParaRPr>
            </a:p>
            <a:p>
              <a:endParaRPr lang="en-US" b="1" dirty="0" smtClean="0">
                <a:solidFill>
                  <a:schemeClr val="tx1"/>
                </a:solidFill>
                <a:latin typeface="Limelight" panose="020B0604020202020204" charset="0"/>
                <a:ea typeface="Kumbh Sans"/>
                <a:cs typeface="Kumbh Sans"/>
                <a:sym typeface="Kumbh Sans"/>
              </a:endParaRPr>
            </a:p>
            <a:p>
              <a:r>
                <a:rPr lang="en-US" b="1" dirty="0" smtClean="0">
                  <a:solidFill>
                    <a:schemeClr val="tx1"/>
                  </a:solidFill>
                  <a:latin typeface="Limelight" panose="020B0604020202020204" charset="0"/>
                  <a:ea typeface="Kumbh Sans"/>
                  <a:cs typeface="Kumbh Sans"/>
                  <a:sym typeface="Kumbh Sans"/>
                </a:rPr>
                <a:t>Emma Watson</a:t>
              </a:r>
              <a:endParaRPr lang="en-US" b="1" dirty="0">
                <a:solidFill>
                  <a:schemeClr val="tx1"/>
                </a:solidFill>
                <a:latin typeface="Limelight" panose="020B0604020202020204" charset="0"/>
                <a:ea typeface="Kumbh Sans"/>
                <a:cs typeface="Kumbh Sans"/>
                <a:sym typeface="Kumbh Sans"/>
              </a:endParaRPr>
            </a:p>
            <a:p>
              <a:pPr marL="0" lvl="0" indent="0" algn="l" rtl="0">
                <a:spcBef>
                  <a:spcPts val="0"/>
                </a:spcBef>
                <a:spcAft>
                  <a:spcPts val="0"/>
                </a:spcAft>
                <a:buNone/>
              </a:pPr>
              <a:endParaRPr dirty="0">
                <a:solidFill>
                  <a:schemeClr val="tx1"/>
                </a:solidFill>
                <a:latin typeface="Limelight" panose="020B0604020202020204" charset="0"/>
                <a:ea typeface="Limelight"/>
                <a:cs typeface="Limelight"/>
                <a:sym typeface="Limelight"/>
              </a:endParaRPr>
            </a:p>
          </p:txBody>
        </p:sp>
        <p:sp>
          <p:nvSpPr>
            <p:cNvPr id="60" name="Google Shape;1809;p19"/>
            <p:cNvSpPr txBox="1"/>
            <p:nvPr/>
          </p:nvSpPr>
          <p:spPr>
            <a:xfrm>
              <a:off x="2190219" y="1426567"/>
              <a:ext cx="1846737" cy="377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2"/>
                  </a:solidFill>
                  <a:latin typeface="Limelight"/>
                  <a:ea typeface="Limelight"/>
                  <a:cs typeface="Limelight"/>
                  <a:sym typeface="Limelight"/>
                </a:rPr>
                <a:t>7</a:t>
              </a:r>
            </a:p>
            <a:p>
              <a:pPr marL="0" lvl="0" indent="0" algn="l" rtl="0">
                <a:spcBef>
                  <a:spcPts val="0"/>
                </a:spcBef>
                <a:spcAft>
                  <a:spcPts val="0"/>
                </a:spcAft>
                <a:buNone/>
              </a:pPr>
              <a:r>
                <a:rPr lang="en" sz="1800" dirty="0" smtClean="0">
                  <a:solidFill>
                    <a:schemeClr val="tx1"/>
                  </a:solidFill>
                  <a:latin typeface="Limelight"/>
                  <a:ea typeface="Limelight"/>
                  <a:cs typeface="Limelight"/>
                  <a:sym typeface="Limelight"/>
                </a:rPr>
                <a:t>Star2</a:t>
              </a:r>
              <a:endParaRPr sz="1800" dirty="0">
                <a:solidFill>
                  <a:schemeClr val="tx1"/>
                </a:solidFill>
                <a:latin typeface="Limelight"/>
                <a:ea typeface="Limelight"/>
                <a:cs typeface="Limelight"/>
                <a:sym typeface="Limelight"/>
              </a:endParaRPr>
            </a:p>
          </p:txBody>
        </p:sp>
      </p:grpSp>
    </p:spTree>
    <p:extLst>
      <p:ext uri="{BB962C8B-B14F-4D97-AF65-F5344CB8AC3E}">
        <p14:creationId xmlns:p14="http://schemas.microsoft.com/office/powerpoint/2010/main" val="2123022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05"/>
                                        </p:tgtEl>
                                        <p:attrNameLst>
                                          <p:attrName>style.visibility</p:attrName>
                                        </p:attrNameLst>
                                      </p:cBhvr>
                                      <p:to>
                                        <p:strVal val="visible"/>
                                      </p:to>
                                    </p:set>
                                    <p:animEffect transition="in" filter="fade">
                                      <p:cBhvr>
                                        <p:cTn id="7" dur="1000"/>
                                        <p:tgtEl>
                                          <p:spTgt spid="1805"/>
                                        </p:tgtEl>
                                      </p:cBhvr>
                                    </p:animEffect>
                                    <p:anim calcmode="lin" valueType="num">
                                      <p:cBhvr>
                                        <p:cTn id="8" dur="1000" fill="hold"/>
                                        <p:tgtEl>
                                          <p:spTgt spid="1805"/>
                                        </p:tgtEl>
                                        <p:attrNameLst>
                                          <p:attrName>ppt_x</p:attrName>
                                        </p:attrNameLst>
                                      </p:cBhvr>
                                      <p:tavLst>
                                        <p:tav tm="0">
                                          <p:val>
                                            <p:strVal val="#ppt_x"/>
                                          </p:val>
                                        </p:tav>
                                        <p:tav tm="100000">
                                          <p:val>
                                            <p:strVal val="#ppt_x"/>
                                          </p:val>
                                        </p:tav>
                                      </p:tavLst>
                                    </p:anim>
                                    <p:anim calcmode="lin" valueType="num">
                                      <p:cBhvr>
                                        <p:cTn id="9" dur="1000" fill="hold"/>
                                        <p:tgtEl>
                                          <p:spTgt spid="18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80">
                                          <p:stCondLst>
                                            <p:cond delay="0"/>
                                          </p:stCondLst>
                                        </p:cTn>
                                        <p:tgtEl>
                                          <p:spTgt spid="55"/>
                                        </p:tgtEl>
                                      </p:cBhvr>
                                    </p:animEffect>
                                    <p:anim calcmode="lin" valueType="num">
                                      <p:cBhvr>
                                        <p:cTn id="20"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25" dur="26">
                                          <p:stCondLst>
                                            <p:cond delay="650"/>
                                          </p:stCondLst>
                                        </p:cTn>
                                        <p:tgtEl>
                                          <p:spTgt spid="55"/>
                                        </p:tgtEl>
                                      </p:cBhvr>
                                      <p:to x="100000" y="60000"/>
                                    </p:animScale>
                                    <p:animScale>
                                      <p:cBhvr>
                                        <p:cTn id="26" dur="166" decel="50000">
                                          <p:stCondLst>
                                            <p:cond delay="676"/>
                                          </p:stCondLst>
                                        </p:cTn>
                                        <p:tgtEl>
                                          <p:spTgt spid="55"/>
                                        </p:tgtEl>
                                      </p:cBhvr>
                                      <p:to x="100000" y="100000"/>
                                    </p:animScale>
                                    <p:animScale>
                                      <p:cBhvr>
                                        <p:cTn id="27" dur="26">
                                          <p:stCondLst>
                                            <p:cond delay="1312"/>
                                          </p:stCondLst>
                                        </p:cTn>
                                        <p:tgtEl>
                                          <p:spTgt spid="55"/>
                                        </p:tgtEl>
                                      </p:cBhvr>
                                      <p:to x="100000" y="80000"/>
                                    </p:animScale>
                                    <p:animScale>
                                      <p:cBhvr>
                                        <p:cTn id="28" dur="166" decel="50000">
                                          <p:stCondLst>
                                            <p:cond delay="1338"/>
                                          </p:stCondLst>
                                        </p:cTn>
                                        <p:tgtEl>
                                          <p:spTgt spid="55"/>
                                        </p:tgtEl>
                                      </p:cBhvr>
                                      <p:to x="100000" y="100000"/>
                                    </p:animScale>
                                    <p:animScale>
                                      <p:cBhvr>
                                        <p:cTn id="29" dur="26">
                                          <p:stCondLst>
                                            <p:cond delay="1642"/>
                                          </p:stCondLst>
                                        </p:cTn>
                                        <p:tgtEl>
                                          <p:spTgt spid="55"/>
                                        </p:tgtEl>
                                      </p:cBhvr>
                                      <p:to x="100000" y="90000"/>
                                    </p:animScale>
                                    <p:animScale>
                                      <p:cBhvr>
                                        <p:cTn id="30" dur="166" decel="50000">
                                          <p:stCondLst>
                                            <p:cond delay="1668"/>
                                          </p:stCondLst>
                                        </p:cTn>
                                        <p:tgtEl>
                                          <p:spTgt spid="55"/>
                                        </p:tgtEl>
                                      </p:cBhvr>
                                      <p:to x="100000" y="100000"/>
                                    </p:animScale>
                                    <p:animScale>
                                      <p:cBhvr>
                                        <p:cTn id="31" dur="26">
                                          <p:stCondLst>
                                            <p:cond delay="1808"/>
                                          </p:stCondLst>
                                        </p:cTn>
                                        <p:tgtEl>
                                          <p:spTgt spid="55"/>
                                        </p:tgtEl>
                                      </p:cBhvr>
                                      <p:to x="100000" y="95000"/>
                                    </p:animScale>
                                    <p:animScale>
                                      <p:cBhvr>
                                        <p:cTn id="32" dur="166" decel="50000">
                                          <p:stCondLst>
                                            <p:cond delay="1834"/>
                                          </p:stCondLst>
                                        </p:cTn>
                                        <p:tgtEl>
                                          <p:spTgt spid="55"/>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circle(in)">
                                      <p:cBhvr>
                                        <p:cTn id="37"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50"/>
        <p:cNvGrpSpPr/>
        <p:nvPr/>
      </p:nvGrpSpPr>
      <p:grpSpPr>
        <a:xfrm>
          <a:off x="0" y="0"/>
          <a:ext cx="0" cy="0"/>
          <a:chOff x="0" y="0"/>
          <a:chExt cx="0" cy="0"/>
        </a:xfrm>
      </p:grpSpPr>
      <p:sp>
        <p:nvSpPr>
          <p:cNvPr id="2853" name="Google Shape;2853;p47"/>
          <p:cNvSpPr txBox="1"/>
          <p:nvPr/>
        </p:nvSpPr>
        <p:spPr>
          <a:xfrm>
            <a:off x="1076561" y="1433843"/>
            <a:ext cx="7505715" cy="14076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US" sz="3600" dirty="0" smtClean="0">
                <a:solidFill>
                  <a:schemeClr val="accent1"/>
                </a:solidFill>
                <a:latin typeface="Limelight" panose="020B0604020202020204" charset="0"/>
              </a:rPr>
              <a:t>Machine </a:t>
            </a:r>
            <a:r>
              <a:rPr lang="en-US" sz="3600" smtClean="0">
                <a:solidFill>
                  <a:schemeClr val="accent1"/>
                </a:solidFill>
                <a:latin typeface="Limelight" panose="020B0604020202020204" charset="0"/>
              </a:rPr>
              <a:t>Learning in PySpark</a:t>
            </a:r>
            <a:endParaRPr lang="en-US" sz="3600" dirty="0" smtClean="0">
              <a:solidFill>
                <a:schemeClr val="accent1"/>
              </a:solidFill>
              <a:latin typeface="Limelight" panose="020B0604020202020204" charset="0"/>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21"/>
          <p:cNvSpPr txBox="1">
            <a:spLocks noGrp="1"/>
          </p:cNvSpPr>
          <p:nvPr>
            <p:ph type="title"/>
          </p:nvPr>
        </p:nvSpPr>
        <p:spPr>
          <a:xfrm>
            <a:off x="464100" y="604875"/>
            <a:ext cx="821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accent2"/>
                </a:solidFill>
              </a:rPr>
              <a:t>MLLib Linear Regresstion</a:t>
            </a:r>
            <a:endParaRPr sz="2000" dirty="0">
              <a:solidFill>
                <a:schemeClr val="accent2"/>
              </a:solidFill>
            </a:endParaRPr>
          </a:p>
          <a:p>
            <a:pPr marL="0" lvl="0" indent="0" algn="ctr" rtl="0">
              <a:spcBef>
                <a:spcPts val="0"/>
              </a:spcBef>
              <a:spcAft>
                <a:spcPts val="0"/>
              </a:spcAft>
              <a:buNone/>
            </a:pPr>
            <a:endParaRPr sz="2000" dirty="0">
              <a:solidFill>
                <a:schemeClr val="accent2"/>
              </a:solidFill>
            </a:endParaRPr>
          </a:p>
        </p:txBody>
      </p:sp>
      <p:grpSp>
        <p:nvGrpSpPr>
          <p:cNvPr id="1863" name="Google Shape;1863;p21"/>
          <p:cNvGrpSpPr/>
          <p:nvPr/>
        </p:nvGrpSpPr>
        <p:grpSpPr>
          <a:xfrm>
            <a:off x="3591038" y="2465073"/>
            <a:ext cx="4738800" cy="577578"/>
            <a:chOff x="3591038" y="2465073"/>
            <a:chExt cx="4738800" cy="577578"/>
          </a:xfrm>
        </p:grpSpPr>
        <p:sp>
          <p:nvSpPr>
            <p:cNvPr id="1864" name="Google Shape;1864;p21"/>
            <p:cNvSpPr txBox="1"/>
            <p:nvPr/>
          </p:nvSpPr>
          <p:spPr>
            <a:xfrm>
              <a:off x="3591038" y="2676951"/>
              <a:ext cx="47388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Limelight" panose="020B0604020202020204" charset="0"/>
                  <a:ea typeface="Actor"/>
                  <a:cs typeface="Arial" panose="020B0604020202020204" pitchFamily="34" charset="0"/>
                  <a:sym typeface="Actor"/>
                </a:rPr>
                <a:t>R</a:t>
              </a:r>
              <a:r>
                <a:rPr lang="en" sz="1200" dirty="0" smtClean="0">
                  <a:solidFill>
                    <a:schemeClr val="dk1"/>
                  </a:solidFill>
                  <a:latin typeface="Limelight" panose="020B0604020202020204" charset="0"/>
                  <a:ea typeface="Actor"/>
                  <a:cs typeface="Arial" panose="020B0604020202020204" pitchFamily="34" charset="0"/>
                  <a:sym typeface="Actor"/>
                </a:rPr>
                <a:t>emove outlier data</a:t>
              </a: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1865" name="Google Shape;1865;p21"/>
            <p:cNvSpPr txBox="1"/>
            <p:nvPr/>
          </p:nvSpPr>
          <p:spPr>
            <a:xfrm>
              <a:off x="3591038" y="2465073"/>
              <a:ext cx="47388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smtClean="0">
                  <a:solidFill>
                    <a:schemeClr val="dk1"/>
                  </a:solidFill>
                  <a:latin typeface="Limelight"/>
                  <a:ea typeface="Limelight"/>
                  <a:cs typeface="Limelight"/>
                  <a:sym typeface="Limelight"/>
                </a:rPr>
                <a:t>O</a:t>
              </a:r>
              <a:r>
                <a:rPr lang="en" sz="2200" dirty="0" smtClean="0">
                  <a:solidFill>
                    <a:schemeClr val="dk1"/>
                  </a:solidFill>
                  <a:latin typeface="Limelight"/>
                  <a:ea typeface="Limelight"/>
                  <a:cs typeface="Limelight"/>
                  <a:sym typeface="Limelight"/>
                </a:rPr>
                <a:t>utlier detection</a:t>
              </a:r>
              <a:endParaRPr sz="2200" dirty="0">
                <a:solidFill>
                  <a:schemeClr val="dk1"/>
                </a:solidFill>
                <a:latin typeface="Limelight"/>
                <a:ea typeface="Limelight"/>
                <a:cs typeface="Limelight"/>
                <a:sym typeface="Limelight"/>
              </a:endParaRPr>
            </a:p>
          </p:txBody>
        </p:sp>
      </p:grpSp>
      <p:grpSp>
        <p:nvGrpSpPr>
          <p:cNvPr id="1866" name="Google Shape;1866;p21"/>
          <p:cNvGrpSpPr/>
          <p:nvPr/>
        </p:nvGrpSpPr>
        <p:grpSpPr>
          <a:xfrm>
            <a:off x="3591038" y="1536700"/>
            <a:ext cx="4738800" cy="577576"/>
            <a:chOff x="3591038" y="1536700"/>
            <a:chExt cx="4738800" cy="577576"/>
          </a:xfrm>
        </p:grpSpPr>
        <p:sp>
          <p:nvSpPr>
            <p:cNvPr id="1867" name="Google Shape;1867;p21"/>
            <p:cNvSpPr txBox="1"/>
            <p:nvPr/>
          </p:nvSpPr>
          <p:spPr>
            <a:xfrm>
              <a:off x="3591038" y="1748576"/>
              <a:ext cx="47388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Limelight" panose="020B0604020202020204" charset="0"/>
                  <a:ea typeface="Actor"/>
                  <a:cs typeface="Arial" panose="020B0604020202020204" pitchFamily="34" charset="0"/>
                  <a:sym typeface="Actor"/>
                </a:rPr>
                <a:t>S</a:t>
              </a:r>
              <a:r>
                <a:rPr lang="en" sz="1200" dirty="0" smtClean="0">
                  <a:solidFill>
                    <a:schemeClr val="dk1"/>
                  </a:solidFill>
                  <a:latin typeface="Limelight" panose="020B0604020202020204" charset="0"/>
                  <a:ea typeface="Actor"/>
                  <a:cs typeface="Arial" panose="020B0604020202020204" pitchFamily="34" charset="0"/>
                  <a:sym typeface="Actor"/>
                </a:rPr>
                <a:t>elect columns are have datatype integer or float</a:t>
              </a:r>
              <a:endParaRPr sz="1200" dirty="0">
                <a:solidFill>
                  <a:schemeClr val="dk1"/>
                </a:solidFill>
                <a:latin typeface="Limelight" panose="020B0604020202020204" charset="0"/>
                <a:ea typeface="Actor"/>
                <a:cs typeface="Arial" panose="020B0604020202020204" pitchFamily="34" charset="0"/>
                <a:sym typeface="Actor"/>
              </a:endParaRPr>
            </a:p>
            <a:p>
              <a:pPr marL="0" lvl="0" indent="0" algn="l" rtl="0">
                <a:lnSpc>
                  <a:spcPct val="100000"/>
                </a:lnSpc>
                <a:spcBef>
                  <a:spcPts val="0"/>
                </a:spcBef>
                <a:spcAft>
                  <a:spcPts val="0"/>
                </a:spcAft>
                <a:buNone/>
              </a:pPr>
              <a:endParaRPr sz="1200" dirty="0">
                <a:solidFill>
                  <a:schemeClr val="dk1"/>
                </a:solidFill>
                <a:latin typeface="Limelight" panose="020B0604020202020204" charset="0"/>
                <a:ea typeface="Actor"/>
                <a:cs typeface="Arial" panose="020B0604020202020204" pitchFamily="34" charset="0"/>
                <a:sym typeface="Actor"/>
              </a:endParaRPr>
            </a:p>
          </p:txBody>
        </p:sp>
        <p:sp>
          <p:nvSpPr>
            <p:cNvPr id="1868" name="Google Shape;1868;p21"/>
            <p:cNvSpPr txBox="1"/>
            <p:nvPr/>
          </p:nvSpPr>
          <p:spPr>
            <a:xfrm>
              <a:off x="3591038" y="1536700"/>
              <a:ext cx="47388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smtClean="0">
                  <a:solidFill>
                    <a:schemeClr val="dk1"/>
                  </a:solidFill>
                  <a:latin typeface="Limelight"/>
                  <a:ea typeface="Limelight"/>
                  <a:cs typeface="Limelight"/>
                  <a:sym typeface="Limelight"/>
                </a:rPr>
                <a:t>Prepeding data</a:t>
              </a:r>
              <a:endParaRPr sz="2200" dirty="0">
                <a:solidFill>
                  <a:schemeClr val="dk1"/>
                </a:solidFill>
                <a:latin typeface="Limelight"/>
                <a:ea typeface="Limelight"/>
                <a:cs typeface="Limelight"/>
                <a:sym typeface="Limelight"/>
              </a:endParaRPr>
            </a:p>
          </p:txBody>
        </p:sp>
      </p:grpSp>
      <p:grpSp>
        <p:nvGrpSpPr>
          <p:cNvPr id="1869" name="Google Shape;1869;p21"/>
          <p:cNvGrpSpPr/>
          <p:nvPr/>
        </p:nvGrpSpPr>
        <p:grpSpPr>
          <a:xfrm>
            <a:off x="3591038" y="3374271"/>
            <a:ext cx="4738800" cy="577579"/>
            <a:chOff x="3591038" y="3374271"/>
            <a:chExt cx="4738800" cy="577579"/>
          </a:xfrm>
        </p:grpSpPr>
        <p:sp>
          <p:nvSpPr>
            <p:cNvPr id="1870" name="Google Shape;1870;p21"/>
            <p:cNvSpPr txBox="1"/>
            <p:nvPr/>
          </p:nvSpPr>
          <p:spPr>
            <a:xfrm>
              <a:off x="3591038" y="3586150"/>
              <a:ext cx="4738800" cy="365700"/>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Limelight" panose="020B0604020202020204" charset="0"/>
                  <a:ea typeface="Actor"/>
                  <a:cs typeface="Arial" panose="020B0604020202020204" pitchFamily="34" charset="0"/>
                  <a:sym typeface="Actor"/>
                </a:rPr>
                <a:t>from </a:t>
              </a:r>
              <a:r>
                <a:rPr lang="en-US" sz="1200" dirty="0" err="1">
                  <a:solidFill>
                    <a:schemeClr val="dk1"/>
                  </a:solidFill>
                  <a:latin typeface="Limelight" panose="020B0604020202020204" charset="0"/>
                  <a:ea typeface="Actor"/>
                  <a:cs typeface="Arial" panose="020B0604020202020204" pitchFamily="34" charset="0"/>
                  <a:sym typeface="Actor"/>
                </a:rPr>
                <a:t>pyspark.ml.feature</a:t>
              </a:r>
              <a:r>
                <a:rPr lang="en-US" sz="1200" dirty="0">
                  <a:solidFill>
                    <a:schemeClr val="dk1"/>
                  </a:solidFill>
                  <a:latin typeface="Limelight" panose="020B0604020202020204" charset="0"/>
                  <a:ea typeface="Actor"/>
                  <a:cs typeface="Arial" panose="020B0604020202020204" pitchFamily="34" charset="0"/>
                  <a:sym typeface="Actor"/>
                </a:rPr>
                <a:t> import </a:t>
              </a:r>
              <a:r>
                <a:rPr lang="en-US" sz="1200" dirty="0" err="1">
                  <a:solidFill>
                    <a:schemeClr val="dk1"/>
                  </a:solidFill>
                  <a:latin typeface="Limelight" panose="020B0604020202020204" charset="0"/>
                  <a:ea typeface="Actor"/>
                  <a:cs typeface="Arial" panose="020B0604020202020204" pitchFamily="34" charset="0"/>
                  <a:sym typeface="Actor"/>
                </a:rPr>
                <a:t>VectorAssembler</a:t>
              </a:r>
              <a:r>
                <a:rPr lang="en-US" sz="1200" dirty="0">
                  <a:solidFill>
                    <a:schemeClr val="dk1"/>
                  </a:solidFill>
                  <a:latin typeface="Limelight" panose="020B0604020202020204" charset="0"/>
                  <a:ea typeface="Actor"/>
                  <a:cs typeface="Arial" panose="020B0604020202020204" pitchFamily="34" charset="0"/>
                  <a:sym typeface="Actor"/>
                </a:rPr>
                <a:t> </a:t>
              </a:r>
              <a:endParaRPr sz="1200" dirty="0">
                <a:solidFill>
                  <a:schemeClr val="dk1"/>
                </a:solidFill>
                <a:latin typeface="Limelight" panose="020B0604020202020204" charset="0"/>
                <a:ea typeface="Actor"/>
                <a:cs typeface="Arial" panose="020B0604020202020204" pitchFamily="34" charset="0"/>
                <a:sym typeface="Actor"/>
              </a:endParaRPr>
            </a:p>
            <a:p>
              <a:pPr marL="0" lvl="0" indent="0" algn="l" rtl="0">
                <a:lnSpc>
                  <a:spcPct val="100000"/>
                </a:lnSpc>
                <a:spcBef>
                  <a:spcPts val="0"/>
                </a:spcBef>
                <a:spcAft>
                  <a:spcPts val="0"/>
                </a:spcAft>
                <a:buNone/>
              </a:pPr>
              <a:endParaRPr sz="1200" dirty="0">
                <a:solidFill>
                  <a:schemeClr val="dk1"/>
                </a:solidFill>
                <a:latin typeface="Limelight" panose="020B0604020202020204" charset="0"/>
                <a:ea typeface="Actor"/>
                <a:cs typeface="Actor"/>
                <a:sym typeface="Actor"/>
              </a:endParaRPr>
            </a:p>
          </p:txBody>
        </p:sp>
        <p:sp>
          <p:nvSpPr>
            <p:cNvPr id="1871" name="Google Shape;1871;p21"/>
            <p:cNvSpPr txBox="1"/>
            <p:nvPr/>
          </p:nvSpPr>
          <p:spPr>
            <a:xfrm>
              <a:off x="3591038" y="3374271"/>
              <a:ext cx="47388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smtClean="0">
                  <a:solidFill>
                    <a:schemeClr val="dk1"/>
                  </a:solidFill>
                  <a:latin typeface="Limelight"/>
                  <a:ea typeface="Limelight"/>
                  <a:cs typeface="Limelight"/>
                  <a:sym typeface="Limelight"/>
                </a:rPr>
                <a:t>C</a:t>
              </a:r>
              <a:r>
                <a:rPr lang="en" sz="2200" dirty="0" smtClean="0">
                  <a:solidFill>
                    <a:schemeClr val="dk1"/>
                  </a:solidFill>
                  <a:latin typeface="Limelight"/>
                  <a:ea typeface="Limelight"/>
                  <a:cs typeface="Limelight"/>
                  <a:sym typeface="Limelight"/>
                </a:rPr>
                <a:t>reate vector</a:t>
              </a:r>
              <a:endParaRPr sz="2200" dirty="0">
                <a:solidFill>
                  <a:schemeClr val="dk1"/>
                </a:solidFill>
                <a:latin typeface="Limelight"/>
                <a:ea typeface="Limelight"/>
                <a:cs typeface="Limelight"/>
                <a:sym typeface="Limelight"/>
              </a:endParaRPr>
            </a:p>
          </p:txBody>
        </p:sp>
      </p:grpSp>
      <p:sp>
        <p:nvSpPr>
          <p:cNvPr id="1872" name="Google Shape;1872;p21"/>
          <p:cNvSpPr/>
          <p:nvPr/>
        </p:nvSpPr>
        <p:spPr>
          <a:xfrm>
            <a:off x="2664098" y="1422937"/>
            <a:ext cx="840587" cy="79873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1"/>
          <p:cNvSpPr/>
          <p:nvPr/>
        </p:nvSpPr>
        <p:spPr>
          <a:xfrm>
            <a:off x="2664098" y="2344950"/>
            <a:ext cx="840587" cy="79873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1"/>
          <p:cNvSpPr/>
          <p:nvPr/>
        </p:nvSpPr>
        <p:spPr>
          <a:xfrm>
            <a:off x="2664098" y="3266962"/>
            <a:ext cx="840587" cy="79873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1"/>
          <p:cNvSpPr txBox="1"/>
          <p:nvPr/>
        </p:nvSpPr>
        <p:spPr>
          <a:xfrm>
            <a:off x="814162" y="2631987"/>
            <a:ext cx="14553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Limelight"/>
                <a:ea typeface="Limelight"/>
                <a:cs typeface="Limelight"/>
                <a:sym typeface="Limelight"/>
              </a:rPr>
              <a:t>Step 2</a:t>
            </a:r>
            <a:endParaRPr sz="2200">
              <a:solidFill>
                <a:schemeClr val="dk1"/>
              </a:solidFill>
              <a:latin typeface="Limelight"/>
              <a:ea typeface="Limelight"/>
              <a:cs typeface="Limelight"/>
              <a:sym typeface="Limelight"/>
            </a:endParaRPr>
          </a:p>
        </p:txBody>
      </p:sp>
      <p:sp>
        <p:nvSpPr>
          <p:cNvPr id="1876" name="Google Shape;1876;p21"/>
          <p:cNvSpPr txBox="1"/>
          <p:nvPr/>
        </p:nvSpPr>
        <p:spPr>
          <a:xfrm>
            <a:off x="814162" y="1703613"/>
            <a:ext cx="14553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Limelight"/>
                <a:ea typeface="Limelight"/>
                <a:cs typeface="Limelight"/>
                <a:sym typeface="Limelight"/>
              </a:rPr>
              <a:t>Step 1</a:t>
            </a:r>
            <a:endParaRPr sz="2200">
              <a:solidFill>
                <a:schemeClr val="dk1"/>
              </a:solidFill>
              <a:latin typeface="Limelight"/>
              <a:ea typeface="Limelight"/>
              <a:cs typeface="Limelight"/>
              <a:sym typeface="Limelight"/>
            </a:endParaRPr>
          </a:p>
        </p:txBody>
      </p:sp>
      <p:sp>
        <p:nvSpPr>
          <p:cNvPr id="1877" name="Google Shape;1877;p21"/>
          <p:cNvSpPr txBox="1"/>
          <p:nvPr/>
        </p:nvSpPr>
        <p:spPr>
          <a:xfrm>
            <a:off x="814162" y="3541187"/>
            <a:ext cx="1455300"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Limelight"/>
                <a:ea typeface="Limelight"/>
                <a:cs typeface="Limelight"/>
                <a:sym typeface="Limelight"/>
              </a:rPr>
              <a:t>Step 3</a:t>
            </a:r>
            <a:endParaRPr sz="2200">
              <a:solidFill>
                <a:schemeClr val="dk1"/>
              </a:solidFill>
              <a:latin typeface="Limelight"/>
              <a:ea typeface="Limelight"/>
              <a:cs typeface="Limelight"/>
              <a:sym typeface="Limelight"/>
            </a:endParaRPr>
          </a:p>
        </p:txBody>
      </p:sp>
      <p:cxnSp>
        <p:nvCxnSpPr>
          <p:cNvPr id="1878" name="Google Shape;1878;p21"/>
          <p:cNvCxnSpPr>
            <a:stCxn id="1876" idx="3"/>
            <a:endCxn id="1877" idx="3"/>
          </p:cNvCxnSpPr>
          <p:nvPr/>
        </p:nvCxnSpPr>
        <p:spPr>
          <a:xfrm>
            <a:off x="2269462" y="1897563"/>
            <a:ext cx="0" cy="1837500"/>
          </a:xfrm>
          <a:prstGeom prst="straightConnector1">
            <a:avLst/>
          </a:prstGeom>
          <a:noFill/>
          <a:ln w="9525" cap="flat" cmpd="sng">
            <a:solidFill>
              <a:schemeClr val="dk1"/>
            </a:solidFill>
            <a:prstDash val="solid"/>
            <a:round/>
            <a:headEnd type="none" w="med" len="med"/>
            <a:tailEnd type="triangle" w="med" len="med"/>
          </a:ln>
        </p:spPr>
      </p:cxnSp>
      <p:grpSp>
        <p:nvGrpSpPr>
          <p:cNvPr id="1879" name="Google Shape;1879;p21"/>
          <p:cNvGrpSpPr/>
          <p:nvPr/>
        </p:nvGrpSpPr>
        <p:grpSpPr>
          <a:xfrm>
            <a:off x="2956379" y="1755648"/>
            <a:ext cx="256025" cy="256047"/>
            <a:chOff x="-9523700" y="4049550"/>
            <a:chExt cx="353675" cy="352100"/>
          </a:xfrm>
        </p:grpSpPr>
        <p:sp>
          <p:nvSpPr>
            <p:cNvPr id="1880" name="Google Shape;1880;p21"/>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1"/>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1"/>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1"/>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1"/>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1"/>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1"/>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21"/>
          <p:cNvGrpSpPr/>
          <p:nvPr/>
        </p:nvGrpSpPr>
        <p:grpSpPr>
          <a:xfrm>
            <a:off x="2956368" y="2688336"/>
            <a:ext cx="256047" cy="256047"/>
            <a:chOff x="-9088150" y="4049550"/>
            <a:chExt cx="352100" cy="352100"/>
          </a:xfrm>
        </p:grpSpPr>
        <p:sp>
          <p:nvSpPr>
            <p:cNvPr id="1888" name="Google Shape;1888;p21"/>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1"/>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1"/>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1"/>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1"/>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21"/>
          <p:cNvGrpSpPr/>
          <p:nvPr/>
        </p:nvGrpSpPr>
        <p:grpSpPr>
          <a:xfrm>
            <a:off x="2969180" y="3601011"/>
            <a:ext cx="230422" cy="256047"/>
            <a:chOff x="-8191825" y="3174500"/>
            <a:chExt cx="313500" cy="352100"/>
          </a:xfrm>
        </p:grpSpPr>
        <p:sp>
          <p:nvSpPr>
            <p:cNvPr id="1895" name="Google Shape;1895;p21"/>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3608296" y="3857058"/>
            <a:ext cx="5368064" cy="562542"/>
          </a:xfrm>
          <a:prstGeom prst="rect">
            <a:avLst/>
          </a:prstGeom>
        </p:spPr>
      </p:pic>
    </p:spTree>
    <p:extLst>
      <p:ext uri="{BB962C8B-B14F-4D97-AF65-F5344CB8AC3E}">
        <p14:creationId xmlns:p14="http://schemas.microsoft.com/office/powerpoint/2010/main" val="3692789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866"/>
                                        </p:tgtEl>
                                        <p:attrNameLst>
                                          <p:attrName>style.visibility</p:attrName>
                                        </p:attrNameLst>
                                      </p:cBhvr>
                                      <p:to>
                                        <p:strVal val="visible"/>
                                      </p:to>
                                    </p:set>
                                    <p:animEffect transition="in" filter="wipe(down)">
                                      <p:cBhvr>
                                        <p:cTn id="7" dur="580">
                                          <p:stCondLst>
                                            <p:cond delay="0"/>
                                          </p:stCondLst>
                                        </p:cTn>
                                        <p:tgtEl>
                                          <p:spTgt spid="1866"/>
                                        </p:tgtEl>
                                      </p:cBhvr>
                                    </p:animEffect>
                                    <p:anim calcmode="lin" valueType="num">
                                      <p:cBhvr>
                                        <p:cTn id="8" dur="1822" tmFilter="0,0; 0.14,0.36; 0.43,0.73; 0.71,0.91; 1.0,1.0">
                                          <p:stCondLst>
                                            <p:cond delay="0"/>
                                          </p:stCondLst>
                                        </p:cTn>
                                        <p:tgtEl>
                                          <p:spTgt spid="186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6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6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6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66"/>
                                        </p:tgtEl>
                                        <p:attrNameLst>
                                          <p:attrName>ppt_y</p:attrName>
                                        </p:attrNameLst>
                                      </p:cBhvr>
                                      <p:tavLst>
                                        <p:tav tm="0" fmla="#ppt_y-sin(pi*$)/81">
                                          <p:val>
                                            <p:fltVal val="0"/>
                                          </p:val>
                                        </p:tav>
                                        <p:tav tm="100000">
                                          <p:val>
                                            <p:fltVal val="1"/>
                                          </p:val>
                                        </p:tav>
                                      </p:tavLst>
                                    </p:anim>
                                    <p:animScale>
                                      <p:cBhvr>
                                        <p:cTn id="13" dur="26">
                                          <p:stCondLst>
                                            <p:cond delay="650"/>
                                          </p:stCondLst>
                                        </p:cTn>
                                        <p:tgtEl>
                                          <p:spTgt spid="1866"/>
                                        </p:tgtEl>
                                      </p:cBhvr>
                                      <p:to x="100000" y="60000"/>
                                    </p:animScale>
                                    <p:animScale>
                                      <p:cBhvr>
                                        <p:cTn id="14" dur="166" decel="50000">
                                          <p:stCondLst>
                                            <p:cond delay="676"/>
                                          </p:stCondLst>
                                        </p:cTn>
                                        <p:tgtEl>
                                          <p:spTgt spid="1866"/>
                                        </p:tgtEl>
                                      </p:cBhvr>
                                      <p:to x="100000" y="100000"/>
                                    </p:animScale>
                                    <p:animScale>
                                      <p:cBhvr>
                                        <p:cTn id="15" dur="26">
                                          <p:stCondLst>
                                            <p:cond delay="1312"/>
                                          </p:stCondLst>
                                        </p:cTn>
                                        <p:tgtEl>
                                          <p:spTgt spid="1866"/>
                                        </p:tgtEl>
                                      </p:cBhvr>
                                      <p:to x="100000" y="80000"/>
                                    </p:animScale>
                                    <p:animScale>
                                      <p:cBhvr>
                                        <p:cTn id="16" dur="166" decel="50000">
                                          <p:stCondLst>
                                            <p:cond delay="1338"/>
                                          </p:stCondLst>
                                        </p:cTn>
                                        <p:tgtEl>
                                          <p:spTgt spid="1866"/>
                                        </p:tgtEl>
                                      </p:cBhvr>
                                      <p:to x="100000" y="100000"/>
                                    </p:animScale>
                                    <p:animScale>
                                      <p:cBhvr>
                                        <p:cTn id="17" dur="26">
                                          <p:stCondLst>
                                            <p:cond delay="1642"/>
                                          </p:stCondLst>
                                        </p:cTn>
                                        <p:tgtEl>
                                          <p:spTgt spid="1866"/>
                                        </p:tgtEl>
                                      </p:cBhvr>
                                      <p:to x="100000" y="90000"/>
                                    </p:animScale>
                                    <p:animScale>
                                      <p:cBhvr>
                                        <p:cTn id="18" dur="166" decel="50000">
                                          <p:stCondLst>
                                            <p:cond delay="1668"/>
                                          </p:stCondLst>
                                        </p:cTn>
                                        <p:tgtEl>
                                          <p:spTgt spid="1866"/>
                                        </p:tgtEl>
                                      </p:cBhvr>
                                      <p:to x="100000" y="100000"/>
                                    </p:animScale>
                                    <p:animScale>
                                      <p:cBhvr>
                                        <p:cTn id="19" dur="26">
                                          <p:stCondLst>
                                            <p:cond delay="1808"/>
                                          </p:stCondLst>
                                        </p:cTn>
                                        <p:tgtEl>
                                          <p:spTgt spid="1866"/>
                                        </p:tgtEl>
                                      </p:cBhvr>
                                      <p:to x="100000" y="95000"/>
                                    </p:animScale>
                                    <p:animScale>
                                      <p:cBhvr>
                                        <p:cTn id="20" dur="166" decel="50000">
                                          <p:stCondLst>
                                            <p:cond delay="1834"/>
                                          </p:stCondLst>
                                        </p:cTn>
                                        <p:tgtEl>
                                          <p:spTgt spid="186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863"/>
                                        </p:tgtEl>
                                        <p:attrNameLst>
                                          <p:attrName>style.visibility</p:attrName>
                                        </p:attrNameLst>
                                      </p:cBhvr>
                                      <p:to>
                                        <p:strVal val="visible"/>
                                      </p:to>
                                    </p:set>
                                    <p:animEffect transition="in" filter="wheel(1)">
                                      <p:cBhvr>
                                        <p:cTn id="25" dur="2000"/>
                                        <p:tgtEl>
                                          <p:spTgt spid="1863"/>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869"/>
                                        </p:tgtEl>
                                        <p:attrNameLst>
                                          <p:attrName>style.visibility</p:attrName>
                                        </p:attrNameLst>
                                      </p:cBhvr>
                                      <p:to>
                                        <p:strVal val="visible"/>
                                      </p:to>
                                    </p:set>
                                    <p:animEffect transition="in" filter="wipe(down)">
                                      <p:cBhvr>
                                        <p:cTn id="30" dur="580">
                                          <p:stCondLst>
                                            <p:cond delay="0"/>
                                          </p:stCondLst>
                                        </p:cTn>
                                        <p:tgtEl>
                                          <p:spTgt spid="1869"/>
                                        </p:tgtEl>
                                      </p:cBhvr>
                                    </p:animEffect>
                                    <p:anim calcmode="lin" valueType="num">
                                      <p:cBhvr>
                                        <p:cTn id="31" dur="1822" tmFilter="0,0; 0.14,0.36; 0.43,0.73; 0.71,0.91; 1.0,1.0">
                                          <p:stCondLst>
                                            <p:cond delay="0"/>
                                          </p:stCondLst>
                                        </p:cTn>
                                        <p:tgtEl>
                                          <p:spTgt spid="1869"/>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869"/>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869"/>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869"/>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869"/>
                                        </p:tgtEl>
                                        <p:attrNameLst>
                                          <p:attrName>ppt_y</p:attrName>
                                        </p:attrNameLst>
                                      </p:cBhvr>
                                      <p:tavLst>
                                        <p:tav tm="0" fmla="#ppt_y-sin(pi*$)/81">
                                          <p:val>
                                            <p:fltVal val="0"/>
                                          </p:val>
                                        </p:tav>
                                        <p:tav tm="100000">
                                          <p:val>
                                            <p:fltVal val="1"/>
                                          </p:val>
                                        </p:tav>
                                      </p:tavLst>
                                    </p:anim>
                                    <p:animScale>
                                      <p:cBhvr>
                                        <p:cTn id="36" dur="26">
                                          <p:stCondLst>
                                            <p:cond delay="650"/>
                                          </p:stCondLst>
                                        </p:cTn>
                                        <p:tgtEl>
                                          <p:spTgt spid="1869"/>
                                        </p:tgtEl>
                                      </p:cBhvr>
                                      <p:to x="100000" y="60000"/>
                                    </p:animScale>
                                    <p:animScale>
                                      <p:cBhvr>
                                        <p:cTn id="37" dur="166" decel="50000">
                                          <p:stCondLst>
                                            <p:cond delay="676"/>
                                          </p:stCondLst>
                                        </p:cTn>
                                        <p:tgtEl>
                                          <p:spTgt spid="1869"/>
                                        </p:tgtEl>
                                      </p:cBhvr>
                                      <p:to x="100000" y="100000"/>
                                    </p:animScale>
                                    <p:animScale>
                                      <p:cBhvr>
                                        <p:cTn id="38" dur="26">
                                          <p:stCondLst>
                                            <p:cond delay="1312"/>
                                          </p:stCondLst>
                                        </p:cTn>
                                        <p:tgtEl>
                                          <p:spTgt spid="1869"/>
                                        </p:tgtEl>
                                      </p:cBhvr>
                                      <p:to x="100000" y="80000"/>
                                    </p:animScale>
                                    <p:animScale>
                                      <p:cBhvr>
                                        <p:cTn id="39" dur="166" decel="50000">
                                          <p:stCondLst>
                                            <p:cond delay="1338"/>
                                          </p:stCondLst>
                                        </p:cTn>
                                        <p:tgtEl>
                                          <p:spTgt spid="1869"/>
                                        </p:tgtEl>
                                      </p:cBhvr>
                                      <p:to x="100000" y="100000"/>
                                    </p:animScale>
                                    <p:animScale>
                                      <p:cBhvr>
                                        <p:cTn id="40" dur="26">
                                          <p:stCondLst>
                                            <p:cond delay="1642"/>
                                          </p:stCondLst>
                                        </p:cTn>
                                        <p:tgtEl>
                                          <p:spTgt spid="1869"/>
                                        </p:tgtEl>
                                      </p:cBhvr>
                                      <p:to x="100000" y="90000"/>
                                    </p:animScale>
                                    <p:animScale>
                                      <p:cBhvr>
                                        <p:cTn id="41" dur="166" decel="50000">
                                          <p:stCondLst>
                                            <p:cond delay="1668"/>
                                          </p:stCondLst>
                                        </p:cTn>
                                        <p:tgtEl>
                                          <p:spTgt spid="1869"/>
                                        </p:tgtEl>
                                      </p:cBhvr>
                                      <p:to x="100000" y="100000"/>
                                    </p:animScale>
                                    <p:animScale>
                                      <p:cBhvr>
                                        <p:cTn id="42" dur="26">
                                          <p:stCondLst>
                                            <p:cond delay="1808"/>
                                          </p:stCondLst>
                                        </p:cTn>
                                        <p:tgtEl>
                                          <p:spTgt spid="1869"/>
                                        </p:tgtEl>
                                      </p:cBhvr>
                                      <p:to x="100000" y="95000"/>
                                    </p:animScale>
                                    <p:animScale>
                                      <p:cBhvr>
                                        <p:cTn id="43" dur="166" decel="50000">
                                          <p:stCondLst>
                                            <p:cond delay="1834"/>
                                          </p:stCondLst>
                                        </p:cTn>
                                        <p:tgtEl>
                                          <p:spTgt spid="186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21"/>
          <p:cNvSpPr txBox="1">
            <a:spLocks noGrp="1"/>
          </p:cNvSpPr>
          <p:nvPr>
            <p:ph type="title"/>
          </p:nvPr>
        </p:nvSpPr>
        <p:spPr>
          <a:xfrm>
            <a:off x="501807" y="512298"/>
            <a:ext cx="8215800" cy="423425"/>
          </a:xfrm>
          <a:prstGeom prst="rect">
            <a:avLst/>
          </a:prstGeom>
        </p:spPr>
        <p:txBody>
          <a:bodyPr spcFirstLastPara="1" wrap="square" lIns="91425" tIns="91425" rIns="91425" bIns="91425" anchor="t" anchorCtr="0">
            <a:noAutofit/>
          </a:bodyPr>
          <a:lstStyle/>
          <a:p>
            <a:pPr lvl="0"/>
            <a:r>
              <a:rPr lang="en-US" sz="2000" dirty="0" err="1">
                <a:solidFill>
                  <a:schemeClr val="accent2"/>
                </a:solidFill>
              </a:rPr>
              <a:t>MLLib</a:t>
            </a:r>
            <a:r>
              <a:rPr lang="en-US" sz="2000" dirty="0">
                <a:solidFill>
                  <a:schemeClr val="accent2"/>
                </a:solidFill>
              </a:rPr>
              <a:t> Linear </a:t>
            </a:r>
            <a:r>
              <a:rPr lang="en-US" sz="2000" dirty="0" err="1">
                <a:solidFill>
                  <a:schemeClr val="accent2"/>
                </a:solidFill>
              </a:rPr>
              <a:t>Regresstion</a:t>
            </a:r>
            <a:endParaRPr lang="en-US" sz="2000" dirty="0">
              <a:solidFill>
                <a:schemeClr val="accent2"/>
              </a:solidFill>
            </a:endParaRPr>
          </a:p>
        </p:txBody>
      </p:sp>
      <p:grpSp>
        <p:nvGrpSpPr>
          <p:cNvPr id="1863" name="Google Shape;1863;p21"/>
          <p:cNvGrpSpPr/>
          <p:nvPr/>
        </p:nvGrpSpPr>
        <p:grpSpPr>
          <a:xfrm>
            <a:off x="2522256" y="2044976"/>
            <a:ext cx="4795938" cy="619370"/>
            <a:chOff x="3557413" y="2862754"/>
            <a:chExt cx="4795938" cy="401147"/>
          </a:xfrm>
        </p:grpSpPr>
        <p:sp>
          <p:nvSpPr>
            <p:cNvPr id="1864" name="Google Shape;1864;p21"/>
            <p:cNvSpPr txBox="1"/>
            <p:nvPr/>
          </p:nvSpPr>
          <p:spPr>
            <a:xfrm>
              <a:off x="3588166" y="3002329"/>
              <a:ext cx="4765185" cy="261572"/>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Arial" panose="020B0604020202020204" pitchFamily="34" charset="0"/>
                  <a:ea typeface="Actor"/>
                  <a:cs typeface="Arial" panose="020B0604020202020204" pitchFamily="34" charset="0"/>
                  <a:sym typeface="Actor"/>
                </a:rPr>
                <a:t>res = </a:t>
              </a:r>
              <a:r>
                <a:rPr lang="en-US" sz="1200" dirty="0" err="1">
                  <a:solidFill>
                    <a:schemeClr val="dk1"/>
                  </a:solidFill>
                  <a:latin typeface="Arial" panose="020B0604020202020204" pitchFamily="34" charset="0"/>
                  <a:ea typeface="Actor"/>
                  <a:cs typeface="Arial" panose="020B0604020202020204" pitchFamily="34" charset="0"/>
                  <a:sym typeface="Actor"/>
                </a:rPr>
                <a:t>lrmodel.evaluate</a:t>
              </a:r>
              <a:r>
                <a:rPr lang="en-US" sz="1200" dirty="0">
                  <a:solidFill>
                    <a:schemeClr val="dk1"/>
                  </a:solidFill>
                  <a:latin typeface="Arial" panose="020B0604020202020204" pitchFamily="34" charset="0"/>
                  <a:ea typeface="Actor"/>
                  <a:cs typeface="Arial" panose="020B0604020202020204" pitchFamily="34" charset="0"/>
                  <a:sym typeface="Actor"/>
                </a:rPr>
                <a:t>(</a:t>
              </a:r>
              <a:r>
                <a:rPr lang="en-US" sz="1200" dirty="0" err="1">
                  <a:solidFill>
                    <a:schemeClr val="dk1"/>
                  </a:solidFill>
                  <a:latin typeface="Arial" panose="020B0604020202020204" pitchFamily="34" charset="0"/>
                  <a:ea typeface="Actor"/>
                  <a:cs typeface="Arial" panose="020B0604020202020204" pitchFamily="34" charset="0"/>
                  <a:sym typeface="Actor"/>
                </a:rPr>
                <a:t>test_X</a:t>
              </a:r>
              <a:r>
                <a:rPr lang="en-US" sz="1200" dirty="0">
                  <a:solidFill>
                    <a:schemeClr val="dk1"/>
                  </a:solidFill>
                  <a:latin typeface="Arial" panose="020B0604020202020204" pitchFamily="34" charset="0"/>
                  <a:ea typeface="Actor"/>
                  <a:cs typeface="Arial" panose="020B0604020202020204" pitchFamily="34" charset="0"/>
                  <a:sym typeface="Actor"/>
                </a:rPr>
                <a:t>)</a:t>
              </a:r>
            </a:p>
            <a:p>
              <a:pPr lvl="0"/>
              <a:r>
                <a:rPr lang="en-US" sz="1200" dirty="0" err="1">
                  <a:solidFill>
                    <a:schemeClr val="dk1"/>
                  </a:solidFill>
                  <a:latin typeface="Arial" panose="020B0604020202020204" pitchFamily="34" charset="0"/>
                  <a:ea typeface="Actor"/>
                  <a:cs typeface="Arial" panose="020B0604020202020204" pitchFamily="34" charset="0"/>
                  <a:sym typeface="Actor"/>
                </a:rPr>
                <a:t>res.residuals.show</a:t>
              </a:r>
              <a:r>
                <a:rPr lang="en-US" sz="1200" dirty="0">
                  <a:solidFill>
                    <a:schemeClr val="dk1"/>
                  </a:solidFill>
                  <a:latin typeface="Arial" panose="020B0604020202020204" pitchFamily="34" charset="0"/>
                  <a:ea typeface="Actor"/>
                  <a:cs typeface="Arial" panose="020B0604020202020204" pitchFamily="34" charset="0"/>
                  <a:sym typeface="Actor"/>
                </a:rPr>
                <a:t>(5)</a:t>
              </a:r>
              <a:endParaRPr sz="1200" dirty="0">
                <a:solidFill>
                  <a:schemeClr val="dk1"/>
                </a:solidFill>
                <a:latin typeface="Arial" panose="020B0604020202020204" pitchFamily="34" charset="0"/>
                <a:ea typeface="Actor"/>
                <a:cs typeface="Arial" panose="020B0604020202020204" pitchFamily="34" charset="0"/>
                <a:sym typeface="Actor"/>
              </a:endParaRPr>
            </a:p>
          </p:txBody>
        </p:sp>
        <p:sp>
          <p:nvSpPr>
            <p:cNvPr id="1865" name="Google Shape;1865;p21"/>
            <p:cNvSpPr txBox="1"/>
            <p:nvPr/>
          </p:nvSpPr>
          <p:spPr>
            <a:xfrm>
              <a:off x="3557413" y="2862754"/>
              <a:ext cx="4738800" cy="280128"/>
            </a:xfrm>
            <a:prstGeom prst="rect">
              <a:avLst/>
            </a:prstGeom>
            <a:noFill/>
            <a:ln>
              <a:noFill/>
            </a:ln>
          </p:spPr>
          <p:txBody>
            <a:bodyPr spcFirstLastPara="1" wrap="square" lIns="91425" tIns="91425" rIns="91425" bIns="91425" anchor="b" anchorCtr="0">
              <a:noAutofit/>
            </a:bodyPr>
            <a:lstStyle/>
            <a:p>
              <a:r>
                <a:rPr lang="en-US" sz="1600" dirty="0">
                  <a:solidFill>
                    <a:schemeClr val="dk1"/>
                  </a:solidFill>
                  <a:latin typeface="Limelight"/>
                  <a:ea typeface="Limelight"/>
                  <a:cs typeface="Limelight"/>
                </a:rPr>
                <a:t>Evaluation of model on test </a:t>
              </a:r>
              <a:r>
                <a:rPr lang="en-US" sz="1600" dirty="0" smtClean="0">
                  <a:solidFill>
                    <a:schemeClr val="dk1"/>
                  </a:solidFill>
                  <a:latin typeface="Limelight"/>
                  <a:ea typeface="Limelight"/>
                  <a:cs typeface="Limelight"/>
                </a:rPr>
                <a:t>data</a:t>
              </a:r>
              <a:endParaRPr lang="en-US" sz="1600" dirty="0">
                <a:solidFill>
                  <a:schemeClr val="dk1"/>
                </a:solidFill>
                <a:latin typeface="Limelight"/>
                <a:ea typeface="Limelight"/>
                <a:cs typeface="Limelight"/>
              </a:endParaRPr>
            </a:p>
          </p:txBody>
        </p:sp>
      </p:grpSp>
      <p:grpSp>
        <p:nvGrpSpPr>
          <p:cNvPr id="1866" name="Google Shape;1866;p21"/>
          <p:cNvGrpSpPr/>
          <p:nvPr/>
        </p:nvGrpSpPr>
        <p:grpSpPr>
          <a:xfrm>
            <a:off x="2522256" y="1234042"/>
            <a:ext cx="4762735" cy="696899"/>
            <a:chOff x="3567103" y="1563825"/>
            <a:chExt cx="4762735" cy="392709"/>
          </a:xfrm>
        </p:grpSpPr>
        <p:sp>
          <p:nvSpPr>
            <p:cNvPr id="1867" name="Google Shape;1867;p21"/>
            <p:cNvSpPr txBox="1"/>
            <p:nvPr/>
          </p:nvSpPr>
          <p:spPr>
            <a:xfrm>
              <a:off x="3591038" y="1613978"/>
              <a:ext cx="4738800" cy="342556"/>
            </a:xfrm>
            <a:prstGeom prst="rect">
              <a:avLst/>
            </a:prstGeom>
            <a:noFill/>
            <a:ln>
              <a:noFill/>
            </a:ln>
          </p:spPr>
          <p:txBody>
            <a:bodyPr spcFirstLastPara="1" wrap="square" lIns="91425" tIns="91425" rIns="91425" bIns="91425" anchor="t" anchorCtr="0">
              <a:noAutofit/>
            </a:bodyPr>
            <a:lstStyle/>
            <a:p>
              <a:pPr lvl="0"/>
              <a:r>
                <a:rPr lang="en-US" sz="1200" dirty="0">
                  <a:solidFill>
                    <a:schemeClr val="dk1"/>
                  </a:solidFill>
                  <a:latin typeface="Arial" panose="020B0604020202020204" pitchFamily="34" charset="0"/>
                  <a:ea typeface="Actor"/>
                  <a:cs typeface="Arial" panose="020B0604020202020204" pitchFamily="34" charset="0"/>
                  <a:sym typeface="Actor"/>
                </a:rPr>
                <a:t>from </a:t>
              </a:r>
              <a:r>
                <a:rPr lang="en-US" sz="1200" dirty="0" err="1">
                  <a:solidFill>
                    <a:schemeClr val="dk1"/>
                  </a:solidFill>
                  <a:latin typeface="Arial" panose="020B0604020202020204" pitchFamily="34" charset="0"/>
                  <a:ea typeface="Actor"/>
                  <a:cs typeface="Arial" panose="020B0604020202020204" pitchFamily="34" charset="0"/>
                  <a:sym typeface="Actor"/>
                </a:rPr>
                <a:t>pyspark.ml.regression</a:t>
              </a:r>
              <a:r>
                <a:rPr lang="en-US" sz="1200" dirty="0">
                  <a:solidFill>
                    <a:schemeClr val="dk1"/>
                  </a:solidFill>
                  <a:latin typeface="Arial" panose="020B0604020202020204" pitchFamily="34" charset="0"/>
                  <a:ea typeface="Actor"/>
                  <a:cs typeface="Arial" panose="020B0604020202020204" pitchFamily="34" charset="0"/>
                  <a:sym typeface="Actor"/>
                </a:rPr>
                <a:t> import </a:t>
              </a:r>
              <a:r>
                <a:rPr lang="en-US" sz="1200" dirty="0" err="1" smtClean="0">
                  <a:solidFill>
                    <a:schemeClr val="dk1"/>
                  </a:solidFill>
                  <a:latin typeface="Arial" panose="020B0604020202020204" pitchFamily="34" charset="0"/>
                  <a:ea typeface="Actor"/>
                  <a:cs typeface="Arial" panose="020B0604020202020204" pitchFamily="34" charset="0"/>
                  <a:sym typeface="Actor"/>
                </a:rPr>
                <a:t>LinearRegression</a:t>
              </a:r>
              <a:endParaRPr lang="en-US" sz="1200" dirty="0" smtClean="0">
                <a:solidFill>
                  <a:schemeClr val="dk1"/>
                </a:solidFill>
                <a:latin typeface="Arial" panose="020B0604020202020204" pitchFamily="34" charset="0"/>
                <a:ea typeface="Actor"/>
                <a:cs typeface="Arial" panose="020B0604020202020204" pitchFamily="34" charset="0"/>
                <a:sym typeface="Actor"/>
              </a:endParaRPr>
            </a:p>
            <a:p>
              <a:pPr lvl="0"/>
              <a:r>
                <a:rPr lang="en-US" sz="1200" dirty="0">
                  <a:solidFill>
                    <a:schemeClr val="dk1"/>
                  </a:solidFill>
                  <a:latin typeface="Arial" panose="020B0604020202020204" pitchFamily="34" charset="0"/>
                  <a:ea typeface="Actor"/>
                  <a:cs typeface="Arial" panose="020B0604020202020204" pitchFamily="34" charset="0"/>
                  <a:sym typeface="Actor"/>
                </a:rPr>
                <a:t>lm = </a:t>
              </a:r>
              <a:r>
                <a:rPr lang="en-US" sz="1200" dirty="0" err="1">
                  <a:solidFill>
                    <a:schemeClr val="dk1"/>
                  </a:solidFill>
                  <a:latin typeface="Arial" panose="020B0604020202020204" pitchFamily="34" charset="0"/>
                  <a:ea typeface="Actor"/>
                  <a:cs typeface="Arial" panose="020B0604020202020204" pitchFamily="34" charset="0"/>
                  <a:sym typeface="Actor"/>
                </a:rPr>
                <a:t>LinearRegression</a:t>
              </a:r>
              <a:r>
                <a:rPr lang="en-US" sz="1200" dirty="0">
                  <a:solidFill>
                    <a:schemeClr val="dk1"/>
                  </a:solidFill>
                  <a:latin typeface="Arial" panose="020B0604020202020204" pitchFamily="34" charset="0"/>
                  <a:ea typeface="Actor"/>
                  <a:cs typeface="Arial" panose="020B0604020202020204" pitchFamily="34" charset="0"/>
                  <a:sym typeface="Actor"/>
                </a:rPr>
                <a:t>(</a:t>
              </a:r>
              <a:r>
                <a:rPr lang="en-US" sz="1200" dirty="0" err="1">
                  <a:solidFill>
                    <a:schemeClr val="dk1"/>
                  </a:solidFill>
                  <a:latin typeface="Arial" panose="020B0604020202020204" pitchFamily="34" charset="0"/>
                  <a:ea typeface="Actor"/>
                  <a:cs typeface="Arial" panose="020B0604020202020204" pitchFamily="34" charset="0"/>
                  <a:sym typeface="Actor"/>
                </a:rPr>
                <a:t>labelCol</a:t>
              </a:r>
              <a:r>
                <a:rPr lang="en-US" sz="1200" dirty="0">
                  <a:solidFill>
                    <a:schemeClr val="dk1"/>
                  </a:solidFill>
                  <a:latin typeface="Arial" panose="020B0604020202020204" pitchFamily="34" charset="0"/>
                  <a:ea typeface="Actor"/>
                  <a:cs typeface="Arial" panose="020B0604020202020204" pitchFamily="34" charset="0"/>
                  <a:sym typeface="Actor"/>
                </a:rPr>
                <a:t>='Gross')</a:t>
              </a:r>
            </a:p>
            <a:p>
              <a:pPr lvl="0"/>
              <a:r>
                <a:rPr lang="en-US" sz="1200" dirty="0" err="1">
                  <a:solidFill>
                    <a:schemeClr val="dk1"/>
                  </a:solidFill>
                  <a:latin typeface="Arial" panose="020B0604020202020204" pitchFamily="34" charset="0"/>
                  <a:ea typeface="Actor"/>
                  <a:cs typeface="Arial" panose="020B0604020202020204" pitchFamily="34" charset="0"/>
                  <a:sym typeface="Actor"/>
                </a:rPr>
                <a:t>lrmodel</a:t>
              </a:r>
              <a:r>
                <a:rPr lang="en-US" sz="1200" dirty="0">
                  <a:solidFill>
                    <a:schemeClr val="dk1"/>
                  </a:solidFill>
                  <a:latin typeface="Arial" panose="020B0604020202020204" pitchFamily="34" charset="0"/>
                  <a:ea typeface="Actor"/>
                  <a:cs typeface="Arial" panose="020B0604020202020204" pitchFamily="34" charset="0"/>
                  <a:sym typeface="Actor"/>
                </a:rPr>
                <a:t> = </a:t>
              </a:r>
              <a:r>
                <a:rPr lang="en-US" sz="1200" dirty="0" err="1">
                  <a:solidFill>
                    <a:schemeClr val="dk1"/>
                  </a:solidFill>
                  <a:latin typeface="Arial" panose="020B0604020202020204" pitchFamily="34" charset="0"/>
                  <a:ea typeface="Actor"/>
                  <a:cs typeface="Arial" panose="020B0604020202020204" pitchFamily="34" charset="0"/>
                  <a:sym typeface="Actor"/>
                </a:rPr>
                <a:t>lm.fit</a:t>
              </a:r>
              <a:r>
                <a:rPr lang="en-US" sz="1200" dirty="0">
                  <a:solidFill>
                    <a:schemeClr val="dk1"/>
                  </a:solidFill>
                  <a:latin typeface="Arial" panose="020B0604020202020204" pitchFamily="34" charset="0"/>
                  <a:ea typeface="Actor"/>
                  <a:cs typeface="Arial" panose="020B0604020202020204" pitchFamily="34" charset="0"/>
                  <a:sym typeface="Actor"/>
                </a:rPr>
                <a:t>(</a:t>
              </a:r>
              <a:r>
                <a:rPr lang="en-US" sz="1200" dirty="0" err="1">
                  <a:solidFill>
                    <a:schemeClr val="dk1"/>
                  </a:solidFill>
                  <a:latin typeface="Arial" panose="020B0604020202020204" pitchFamily="34" charset="0"/>
                  <a:ea typeface="Actor"/>
                  <a:cs typeface="Arial" panose="020B0604020202020204" pitchFamily="34" charset="0"/>
                  <a:sym typeface="Actor"/>
                </a:rPr>
                <a:t>train_X</a:t>
              </a:r>
              <a:r>
                <a:rPr lang="en-US" sz="1200" dirty="0">
                  <a:solidFill>
                    <a:schemeClr val="dk1"/>
                  </a:solidFill>
                  <a:latin typeface="Arial" panose="020B0604020202020204" pitchFamily="34" charset="0"/>
                  <a:ea typeface="Actor"/>
                  <a:cs typeface="Arial" panose="020B0604020202020204" pitchFamily="34" charset="0"/>
                  <a:sym typeface="Actor"/>
                </a:rPr>
                <a:t>)</a:t>
              </a:r>
              <a:endParaRPr sz="1200" dirty="0">
                <a:solidFill>
                  <a:schemeClr val="dk1"/>
                </a:solidFill>
                <a:latin typeface="Arial" panose="020B0604020202020204" pitchFamily="34" charset="0"/>
                <a:ea typeface="Actor"/>
                <a:cs typeface="Arial" panose="020B0604020202020204" pitchFamily="34" charset="0"/>
                <a:sym typeface="Actor"/>
              </a:endParaRPr>
            </a:p>
          </p:txBody>
        </p:sp>
        <p:sp>
          <p:nvSpPr>
            <p:cNvPr id="1868" name="Google Shape;1868;p21"/>
            <p:cNvSpPr txBox="1"/>
            <p:nvPr/>
          </p:nvSpPr>
          <p:spPr>
            <a:xfrm>
              <a:off x="3567103" y="1563825"/>
              <a:ext cx="4738800" cy="16916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smtClean="0">
                  <a:solidFill>
                    <a:schemeClr val="dk1"/>
                  </a:solidFill>
                  <a:latin typeface="Limelight"/>
                  <a:ea typeface="Limelight"/>
                  <a:cs typeface="Limelight"/>
                  <a:sym typeface="Limelight"/>
                </a:rPr>
                <a:t>I</a:t>
              </a:r>
              <a:r>
                <a:rPr lang="en" sz="1600" dirty="0" smtClean="0">
                  <a:solidFill>
                    <a:schemeClr val="dk1"/>
                  </a:solidFill>
                  <a:latin typeface="Limelight"/>
                  <a:ea typeface="Limelight"/>
                  <a:cs typeface="Limelight"/>
                  <a:sym typeface="Limelight"/>
                </a:rPr>
                <a:t>mport model</a:t>
              </a:r>
              <a:endParaRPr sz="1600" dirty="0">
                <a:solidFill>
                  <a:schemeClr val="dk1"/>
                </a:solidFill>
                <a:latin typeface="Limelight"/>
                <a:ea typeface="Limelight"/>
                <a:cs typeface="Limelight"/>
                <a:sym typeface="Limelight"/>
              </a:endParaRPr>
            </a:p>
          </p:txBody>
        </p:sp>
      </p:grpSp>
      <p:sp>
        <p:nvSpPr>
          <p:cNvPr id="1870" name="Google Shape;1870;p21"/>
          <p:cNvSpPr txBox="1"/>
          <p:nvPr/>
        </p:nvSpPr>
        <p:spPr>
          <a:xfrm>
            <a:off x="2553009" y="2811264"/>
            <a:ext cx="3989193" cy="841338"/>
          </a:xfrm>
          <a:prstGeom prst="rect">
            <a:avLst/>
          </a:prstGeom>
          <a:noFill/>
          <a:ln>
            <a:noFill/>
          </a:ln>
        </p:spPr>
        <p:txBody>
          <a:bodyPr spcFirstLastPara="1" wrap="square" lIns="91425" tIns="91425" rIns="91425" bIns="91425" anchor="t" anchorCtr="0">
            <a:noAutofit/>
          </a:bodyPr>
          <a:lstStyle/>
          <a:p>
            <a:r>
              <a:rPr lang="en-US" sz="1600" dirty="0">
                <a:solidFill>
                  <a:schemeClr val="dk1"/>
                </a:solidFill>
                <a:latin typeface="Limelight"/>
                <a:ea typeface="Limelight"/>
                <a:cs typeface="Limelight"/>
              </a:rPr>
              <a:t>Prediction on new dataset</a:t>
            </a:r>
          </a:p>
          <a:p>
            <a:pPr lvl="0"/>
            <a:r>
              <a:rPr lang="en-US" sz="1200" dirty="0" err="1">
                <a:solidFill>
                  <a:schemeClr val="dk1"/>
                </a:solidFill>
                <a:latin typeface="Arial" panose="020B0604020202020204" pitchFamily="34" charset="0"/>
                <a:ea typeface="Actor"/>
                <a:cs typeface="Arial" panose="020B0604020202020204" pitchFamily="34" charset="0"/>
                <a:sym typeface="Actor"/>
              </a:rPr>
              <a:t>unlabel</a:t>
            </a:r>
            <a:r>
              <a:rPr lang="en-US" sz="1200" dirty="0">
                <a:solidFill>
                  <a:schemeClr val="dk1"/>
                </a:solidFill>
                <a:latin typeface="Arial" panose="020B0604020202020204" pitchFamily="34" charset="0"/>
                <a:ea typeface="Actor"/>
                <a:cs typeface="Arial" panose="020B0604020202020204" pitchFamily="34" charset="0"/>
                <a:sym typeface="Actor"/>
              </a:rPr>
              <a:t> = </a:t>
            </a:r>
            <a:r>
              <a:rPr lang="en-US" sz="1200" dirty="0" err="1">
                <a:solidFill>
                  <a:schemeClr val="dk1"/>
                </a:solidFill>
                <a:latin typeface="Arial" panose="020B0604020202020204" pitchFamily="34" charset="0"/>
                <a:ea typeface="Actor"/>
                <a:cs typeface="Arial" panose="020B0604020202020204" pitchFamily="34" charset="0"/>
                <a:sym typeface="Actor"/>
              </a:rPr>
              <a:t>test_X.select</a:t>
            </a:r>
            <a:r>
              <a:rPr lang="en-US" sz="1200" dirty="0">
                <a:solidFill>
                  <a:schemeClr val="dk1"/>
                </a:solidFill>
                <a:latin typeface="Arial" panose="020B0604020202020204" pitchFamily="34" charset="0"/>
                <a:ea typeface="Actor"/>
                <a:cs typeface="Arial" panose="020B0604020202020204" pitchFamily="34" charset="0"/>
                <a:sym typeface="Actor"/>
              </a:rPr>
              <a:t>('features')</a:t>
            </a:r>
          </a:p>
          <a:p>
            <a:pPr lvl="0"/>
            <a:r>
              <a:rPr lang="en-US" sz="1200" dirty="0">
                <a:solidFill>
                  <a:schemeClr val="dk1"/>
                </a:solidFill>
                <a:latin typeface="Arial" panose="020B0604020202020204" pitchFamily="34" charset="0"/>
                <a:ea typeface="Actor"/>
                <a:cs typeface="Arial" panose="020B0604020202020204" pitchFamily="34" charset="0"/>
                <a:sym typeface="Actor"/>
              </a:rPr>
              <a:t>predict = </a:t>
            </a:r>
            <a:r>
              <a:rPr lang="en-US" sz="1200" dirty="0" err="1">
                <a:solidFill>
                  <a:schemeClr val="dk1"/>
                </a:solidFill>
                <a:latin typeface="Arial" panose="020B0604020202020204" pitchFamily="34" charset="0"/>
                <a:ea typeface="Actor"/>
                <a:cs typeface="Arial" panose="020B0604020202020204" pitchFamily="34" charset="0"/>
                <a:sym typeface="Actor"/>
              </a:rPr>
              <a:t>lrmodel.transform</a:t>
            </a:r>
            <a:r>
              <a:rPr lang="en-US" sz="1200" dirty="0">
                <a:solidFill>
                  <a:schemeClr val="dk1"/>
                </a:solidFill>
                <a:latin typeface="Arial" panose="020B0604020202020204" pitchFamily="34" charset="0"/>
                <a:ea typeface="Actor"/>
                <a:cs typeface="Arial" panose="020B0604020202020204" pitchFamily="34" charset="0"/>
                <a:sym typeface="Actor"/>
              </a:rPr>
              <a:t>(</a:t>
            </a:r>
            <a:r>
              <a:rPr lang="en-US" sz="1200" dirty="0" err="1">
                <a:solidFill>
                  <a:schemeClr val="dk1"/>
                </a:solidFill>
                <a:latin typeface="Arial" panose="020B0604020202020204" pitchFamily="34" charset="0"/>
                <a:ea typeface="Actor"/>
                <a:cs typeface="Arial" panose="020B0604020202020204" pitchFamily="34" charset="0"/>
                <a:sym typeface="Actor"/>
              </a:rPr>
              <a:t>unlabel</a:t>
            </a:r>
            <a:r>
              <a:rPr lang="en-US" sz="1200" dirty="0" smtClean="0">
                <a:solidFill>
                  <a:schemeClr val="dk1"/>
                </a:solidFill>
                <a:latin typeface="Arial" panose="020B0604020202020204" pitchFamily="34" charset="0"/>
                <a:ea typeface="Actor"/>
                <a:cs typeface="Arial" panose="020B0604020202020204" pitchFamily="34" charset="0"/>
                <a:sym typeface="Actor"/>
              </a:rPr>
              <a:t>)</a:t>
            </a:r>
            <a:endParaRPr lang="en-US" sz="1200" dirty="0">
              <a:solidFill>
                <a:schemeClr val="dk1"/>
              </a:solidFill>
              <a:latin typeface="Arial" panose="020B0604020202020204" pitchFamily="34" charset="0"/>
              <a:ea typeface="Actor"/>
              <a:cs typeface="Arial" panose="020B0604020202020204" pitchFamily="34" charset="0"/>
              <a:sym typeface="Actor"/>
            </a:endParaRPr>
          </a:p>
        </p:txBody>
      </p:sp>
      <p:sp>
        <p:nvSpPr>
          <p:cNvPr id="1872" name="Google Shape;1872;p21"/>
          <p:cNvSpPr/>
          <p:nvPr/>
        </p:nvSpPr>
        <p:spPr>
          <a:xfrm>
            <a:off x="1808686" y="1210176"/>
            <a:ext cx="649037" cy="663001"/>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1"/>
          <p:cNvSpPr/>
          <p:nvPr/>
        </p:nvSpPr>
        <p:spPr>
          <a:xfrm>
            <a:off x="1787341" y="1980165"/>
            <a:ext cx="700628" cy="747624"/>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1"/>
          <p:cNvSpPr/>
          <p:nvPr/>
        </p:nvSpPr>
        <p:spPr>
          <a:xfrm>
            <a:off x="1763697" y="2890596"/>
            <a:ext cx="748529" cy="714158"/>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1"/>
          <p:cNvSpPr txBox="1"/>
          <p:nvPr/>
        </p:nvSpPr>
        <p:spPr>
          <a:xfrm>
            <a:off x="501806" y="2328811"/>
            <a:ext cx="1107779"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Limelight"/>
                <a:ea typeface="Limelight"/>
                <a:cs typeface="Limelight"/>
                <a:sym typeface="Limelight"/>
              </a:rPr>
              <a:t>Step 2</a:t>
            </a:r>
            <a:endParaRPr sz="2200" dirty="0">
              <a:solidFill>
                <a:schemeClr val="dk1"/>
              </a:solidFill>
              <a:latin typeface="Limelight"/>
              <a:ea typeface="Limelight"/>
              <a:cs typeface="Limelight"/>
              <a:sym typeface="Limelight"/>
            </a:endParaRPr>
          </a:p>
        </p:txBody>
      </p:sp>
      <p:sp>
        <p:nvSpPr>
          <p:cNvPr id="1876" name="Google Shape;1876;p21"/>
          <p:cNvSpPr txBox="1"/>
          <p:nvPr/>
        </p:nvSpPr>
        <p:spPr>
          <a:xfrm>
            <a:off x="501807" y="1409253"/>
            <a:ext cx="1084312" cy="387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Limelight"/>
                <a:ea typeface="Limelight"/>
                <a:cs typeface="Limelight"/>
                <a:sym typeface="Limelight"/>
              </a:rPr>
              <a:t>Step 1</a:t>
            </a:r>
            <a:endParaRPr sz="2200" dirty="0">
              <a:solidFill>
                <a:schemeClr val="dk1"/>
              </a:solidFill>
              <a:latin typeface="Limelight"/>
              <a:ea typeface="Limelight"/>
              <a:cs typeface="Limelight"/>
              <a:sym typeface="Limelight"/>
            </a:endParaRPr>
          </a:p>
        </p:txBody>
      </p:sp>
      <p:sp>
        <p:nvSpPr>
          <p:cNvPr id="1877" name="Google Shape;1877;p21"/>
          <p:cNvSpPr txBox="1"/>
          <p:nvPr/>
        </p:nvSpPr>
        <p:spPr>
          <a:xfrm>
            <a:off x="424446" y="3133461"/>
            <a:ext cx="1161717" cy="46212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Limelight"/>
                <a:ea typeface="Limelight"/>
                <a:cs typeface="Limelight"/>
                <a:sym typeface="Limelight"/>
              </a:rPr>
              <a:t>Step 3</a:t>
            </a:r>
            <a:endParaRPr sz="2200" dirty="0">
              <a:solidFill>
                <a:schemeClr val="dk1"/>
              </a:solidFill>
              <a:latin typeface="Limelight"/>
              <a:ea typeface="Limelight"/>
              <a:cs typeface="Limelight"/>
              <a:sym typeface="Limelight"/>
            </a:endParaRPr>
          </a:p>
        </p:txBody>
      </p:sp>
      <p:cxnSp>
        <p:nvCxnSpPr>
          <p:cNvPr id="1878" name="Google Shape;1878;p21"/>
          <p:cNvCxnSpPr/>
          <p:nvPr/>
        </p:nvCxnSpPr>
        <p:spPr>
          <a:xfrm flipH="1">
            <a:off x="1586119" y="1496645"/>
            <a:ext cx="5474" cy="2058296"/>
          </a:xfrm>
          <a:prstGeom prst="straightConnector1">
            <a:avLst/>
          </a:prstGeom>
          <a:noFill/>
          <a:ln w="9525" cap="flat" cmpd="sng">
            <a:solidFill>
              <a:schemeClr val="dk1"/>
            </a:solidFill>
            <a:prstDash val="solid"/>
            <a:round/>
            <a:headEnd type="none" w="med" len="med"/>
            <a:tailEnd type="triangle" w="med" len="med"/>
          </a:ln>
        </p:spPr>
      </p:cxnSp>
      <p:grpSp>
        <p:nvGrpSpPr>
          <p:cNvPr id="1887" name="Google Shape;1887;p21"/>
          <p:cNvGrpSpPr/>
          <p:nvPr/>
        </p:nvGrpSpPr>
        <p:grpSpPr>
          <a:xfrm>
            <a:off x="2019903" y="2286912"/>
            <a:ext cx="256047" cy="256047"/>
            <a:chOff x="-9088150" y="4049550"/>
            <a:chExt cx="352100" cy="352100"/>
          </a:xfrm>
        </p:grpSpPr>
        <p:sp>
          <p:nvSpPr>
            <p:cNvPr id="1888" name="Google Shape;1888;p21"/>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1"/>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1"/>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1"/>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1"/>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21"/>
          <p:cNvGrpSpPr/>
          <p:nvPr/>
        </p:nvGrpSpPr>
        <p:grpSpPr>
          <a:xfrm>
            <a:off x="2009437" y="3137415"/>
            <a:ext cx="230422" cy="256047"/>
            <a:chOff x="-8191825" y="3174500"/>
            <a:chExt cx="313500" cy="352100"/>
          </a:xfrm>
        </p:grpSpPr>
        <p:sp>
          <p:nvSpPr>
            <p:cNvPr id="1895" name="Google Shape;1895;p21"/>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2630078" y="3614337"/>
            <a:ext cx="3431357" cy="787982"/>
          </a:xfrm>
          <a:prstGeom prst="rect">
            <a:avLst/>
          </a:prstGeom>
        </p:spPr>
      </p:pic>
      <p:grpSp>
        <p:nvGrpSpPr>
          <p:cNvPr id="42" name="Google Shape;1879;p21"/>
          <p:cNvGrpSpPr/>
          <p:nvPr/>
        </p:nvGrpSpPr>
        <p:grpSpPr>
          <a:xfrm>
            <a:off x="1998400" y="1443271"/>
            <a:ext cx="256025" cy="256047"/>
            <a:chOff x="-9523700" y="4049550"/>
            <a:chExt cx="353675" cy="352100"/>
          </a:xfrm>
        </p:grpSpPr>
        <p:sp>
          <p:nvSpPr>
            <p:cNvPr id="43" name="Google Shape;1880;p21"/>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81;p21"/>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82;p21"/>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83;p21"/>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84;p21"/>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85;p21"/>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86;p21"/>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66"/>
                                        </p:tgtEl>
                                        <p:attrNameLst>
                                          <p:attrName>style.visibility</p:attrName>
                                        </p:attrNameLst>
                                      </p:cBhvr>
                                      <p:to>
                                        <p:strVal val="visible"/>
                                      </p:to>
                                    </p:set>
                                    <p:animEffect transition="in" filter="fade">
                                      <p:cBhvr>
                                        <p:cTn id="7" dur="1000"/>
                                        <p:tgtEl>
                                          <p:spTgt spid="1866"/>
                                        </p:tgtEl>
                                      </p:cBhvr>
                                    </p:animEffect>
                                    <p:anim calcmode="lin" valueType="num">
                                      <p:cBhvr>
                                        <p:cTn id="8" dur="1000" fill="hold"/>
                                        <p:tgtEl>
                                          <p:spTgt spid="1866"/>
                                        </p:tgtEl>
                                        <p:attrNameLst>
                                          <p:attrName>ppt_x</p:attrName>
                                        </p:attrNameLst>
                                      </p:cBhvr>
                                      <p:tavLst>
                                        <p:tav tm="0">
                                          <p:val>
                                            <p:strVal val="#ppt_x"/>
                                          </p:val>
                                        </p:tav>
                                        <p:tav tm="100000">
                                          <p:val>
                                            <p:strVal val="#ppt_x"/>
                                          </p:val>
                                        </p:tav>
                                      </p:tavLst>
                                    </p:anim>
                                    <p:anim calcmode="lin" valueType="num">
                                      <p:cBhvr>
                                        <p:cTn id="9" dur="1000" fill="hold"/>
                                        <p:tgtEl>
                                          <p:spTgt spid="18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863"/>
                                        </p:tgtEl>
                                        <p:attrNameLst>
                                          <p:attrName>style.visibility</p:attrName>
                                        </p:attrNameLst>
                                      </p:cBhvr>
                                      <p:to>
                                        <p:strVal val="visible"/>
                                      </p:to>
                                    </p:set>
                                    <p:animEffect transition="in" filter="circle(in)">
                                      <p:cBhvr>
                                        <p:cTn id="14" dur="2000"/>
                                        <p:tgtEl>
                                          <p:spTgt spid="186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70"/>
                                        </p:tgtEl>
                                        <p:attrNameLst>
                                          <p:attrName>style.visibility</p:attrName>
                                        </p:attrNameLst>
                                      </p:cBhvr>
                                      <p:to>
                                        <p:strVal val="visible"/>
                                      </p:to>
                                    </p:set>
                                    <p:animEffect transition="in" filter="fade">
                                      <p:cBhvr>
                                        <p:cTn id="19" dur="1000"/>
                                        <p:tgtEl>
                                          <p:spTgt spid="1870"/>
                                        </p:tgtEl>
                                      </p:cBhvr>
                                    </p:animEffect>
                                    <p:anim calcmode="lin" valueType="num">
                                      <p:cBhvr>
                                        <p:cTn id="20" dur="1000" fill="hold"/>
                                        <p:tgtEl>
                                          <p:spTgt spid="1870"/>
                                        </p:tgtEl>
                                        <p:attrNameLst>
                                          <p:attrName>ppt_x</p:attrName>
                                        </p:attrNameLst>
                                      </p:cBhvr>
                                      <p:tavLst>
                                        <p:tav tm="0">
                                          <p:val>
                                            <p:strVal val="#ppt_x"/>
                                          </p:val>
                                        </p:tav>
                                        <p:tav tm="100000">
                                          <p:val>
                                            <p:strVal val="#ppt_x"/>
                                          </p:val>
                                        </p:tav>
                                      </p:tavLst>
                                    </p:anim>
                                    <p:anim calcmode="lin" valueType="num">
                                      <p:cBhvr>
                                        <p:cTn id="21" dur="1000" fill="hold"/>
                                        <p:tgtEl>
                                          <p:spTgt spid="187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80">
                                          <p:stCondLst>
                                            <p:cond delay="0"/>
                                          </p:stCondLst>
                                        </p:cTn>
                                        <p:tgtEl>
                                          <p:spTgt spid="4"/>
                                        </p:tgtEl>
                                      </p:cBhvr>
                                    </p:animEffect>
                                    <p:anim calcmode="lin" valueType="num">
                                      <p:cBhvr>
                                        <p:cTn id="2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2" dur="26">
                                          <p:stCondLst>
                                            <p:cond delay="650"/>
                                          </p:stCondLst>
                                        </p:cTn>
                                        <p:tgtEl>
                                          <p:spTgt spid="4"/>
                                        </p:tgtEl>
                                      </p:cBhvr>
                                      <p:to x="100000" y="60000"/>
                                    </p:animScale>
                                    <p:animScale>
                                      <p:cBhvr>
                                        <p:cTn id="33" dur="166" decel="50000">
                                          <p:stCondLst>
                                            <p:cond delay="676"/>
                                          </p:stCondLst>
                                        </p:cTn>
                                        <p:tgtEl>
                                          <p:spTgt spid="4"/>
                                        </p:tgtEl>
                                      </p:cBhvr>
                                      <p:to x="100000" y="100000"/>
                                    </p:animScale>
                                    <p:animScale>
                                      <p:cBhvr>
                                        <p:cTn id="34" dur="26">
                                          <p:stCondLst>
                                            <p:cond delay="1312"/>
                                          </p:stCondLst>
                                        </p:cTn>
                                        <p:tgtEl>
                                          <p:spTgt spid="4"/>
                                        </p:tgtEl>
                                      </p:cBhvr>
                                      <p:to x="100000" y="80000"/>
                                    </p:animScale>
                                    <p:animScale>
                                      <p:cBhvr>
                                        <p:cTn id="35" dur="166" decel="50000">
                                          <p:stCondLst>
                                            <p:cond delay="1338"/>
                                          </p:stCondLst>
                                        </p:cTn>
                                        <p:tgtEl>
                                          <p:spTgt spid="4"/>
                                        </p:tgtEl>
                                      </p:cBhvr>
                                      <p:to x="100000" y="100000"/>
                                    </p:animScale>
                                    <p:animScale>
                                      <p:cBhvr>
                                        <p:cTn id="36" dur="26">
                                          <p:stCondLst>
                                            <p:cond delay="1642"/>
                                          </p:stCondLst>
                                        </p:cTn>
                                        <p:tgtEl>
                                          <p:spTgt spid="4"/>
                                        </p:tgtEl>
                                      </p:cBhvr>
                                      <p:to x="100000" y="90000"/>
                                    </p:animScale>
                                    <p:animScale>
                                      <p:cBhvr>
                                        <p:cTn id="37" dur="166" decel="50000">
                                          <p:stCondLst>
                                            <p:cond delay="1668"/>
                                          </p:stCondLst>
                                        </p:cTn>
                                        <p:tgtEl>
                                          <p:spTgt spid="4"/>
                                        </p:tgtEl>
                                      </p:cBhvr>
                                      <p:to x="100000" y="100000"/>
                                    </p:animScale>
                                    <p:animScale>
                                      <p:cBhvr>
                                        <p:cTn id="38" dur="26">
                                          <p:stCondLst>
                                            <p:cond delay="1808"/>
                                          </p:stCondLst>
                                        </p:cTn>
                                        <p:tgtEl>
                                          <p:spTgt spid="4"/>
                                        </p:tgtEl>
                                      </p:cBhvr>
                                      <p:to x="100000" y="95000"/>
                                    </p:animScale>
                                    <p:animScale>
                                      <p:cBhvr>
                                        <p:cTn id="3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64"/>
        <p:cNvGrpSpPr/>
        <p:nvPr/>
      </p:nvGrpSpPr>
      <p:grpSpPr>
        <a:xfrm>
          <a:off x="0" y="0"/>
          <a:ext cx="0" cy="0"/>
          <a:chOff x="0" y="0"/>
          <a:chExt cx="0" cy="0"/>
        </a:xfrm>
      </p:grpSpPr>
      <p:sp>
        <p:nvSpPr>
          <p:cNvPr id="2865" name="Google Shape;2865;p49"/>
          <p:cNvSpPr txBox="1">
            <a:spLocks noGrp="1"/>
          </p:cNvSpPr>
          <p:nvPr>
            <p:ph type="title" idx="4294967295"/>
          </p:nvPr>
        </p:nvSpPr>
        <p:spPr>
          <a:xfrm>
            <a:off x="672181" y="130528"/>
            <a:ext cx="7047300" cy="746388"/>
          </a:xfrm>
          <a:prstGeom prst="rect">
            <a:avLst/>
          </a:prstGeom>
        </p:spPr>
        <p:txBody>
          <a:bodyPr spcFirstLastPara="1" wrap="square" lIns="91425" tIns="91425" rIns="91425" bIns="91425" anchor="t" anchorCtr="0">
            <a:noAutofit/>
          </a:bodyPr>
          <a:lstStyle/>
          <a:p>
            <a:pPr lvl="0">
              <a:buClr>
                <a:srgbClr val="000000"/>
              </a:buClr>
              <a:buSzPts val="1100"/>
            </a:pPr>
            <a:r>
              <a:rPr lang="en-US" sz="3200" b="1" dirty="0">
                <a:latin typeface="Limelight" panose="020B0604020202020204" charset="0"/>
                <a:cs typeface="Arial" panose="020B0604020202020204" pitchFamily="34" charset="0"/>
              </a:rPr>
              <a:t>CONCLUSION</a:t>
            </a:r>
            <a:endParaRPr sz="3200" b="1" dirty="0">
              <a:solidFill>
                <a:srgbClr val="FFFFFF"/>
              </a:solidFill>
              <a:latin typeface="Limelight" panose="020B0604020202020204" charset="0"/>
              <a:ea typeface="Arial"/>
              <a:cs typeface="Arial" panose="020B0604020202020204" pitchFamily="34" charset="0"/>
              <a:sym typeface="Arial"/>
            </a:endParaRPr>
          </a:p>
        </p:txBody>
      </p:sp>
      <p:grpSp>
        <p:nvGrpSpPr>
          <p:cNvPr id="2868" name="Google Shape;2868;p49"/>
          <p:cNvGrpSpPr/>
          <p:nvPr/>
        </p:nvGrpSpPr>
        <p:grpSpPr>
          <a:xfrm>
            <a:off x="7125782" y="1213817"/>
            <a:ext cx="1446116" cy="2863897"/>
            <a:chOff x="6529419" y="1724307"/>
            <a:chExt cx="1480463" cy="2931917"/>
          </a:xfrm>
        </p:grpSpPr>
        <p:grpSp>
          <p:nvGrpSpPr>
            <p:cNvPr id="2869" name="Google Shape;2869;p49"/>
            <p:cNvGrpSpPr/>
            <p:nvPr/>
          </p:nvGrpSpPr>
          <p:grpSpPr>
            <a:xfrm>
              <a:off x="6556827" y="1724307"/>
              <a:ext cx="956596" cy="944294"/>
              <a:chOff x="3800349" y="1238762"/>
              <a:chExt cx="1098904" cy="1084772"/>
            </a:xfrm>
          </p:grpSpPr>
          <p:grpSp>
            <p:nvGrpSpPr>
              <p:cNvPr id="2870" name="Google Shape;2870;p49"/>
              <p:cNvGrpSpPr/>
              <p:nvPr/>
            </p:nvGrpSpPr>
            <p:grpSpPr>
              <a:xfrm>
                <a:off x="3800349" y="1238762"/>
                <a:ext cx="1098904" cy="1084772"/>
                <a:chOff x="3800349" y="1238762"/>
                <a:chExt cx="1098904" cy="1084772"/>
              </a:xfrm>
            </p:grpSpPr>
            <p:sp>
              <p:nvSpPr>
                <p:cNvPr id="2871" name="Google Shape;2871;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3" name="Google Shape;2873;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4" name="Google Shape;2874;p49"/>
            <p:cNvGrpSpPr/>
            <p:nvPr/>
          </p:nvGrpSpPr>
          <p:grpSpPr>
            <a:xfrm>
              <a:off x="7053286" y="2227254"/>
              <a:ext cx="956596" cy="944252"/>
              <a:chOff x="4370663" y="1816530"/>
              <a:chExt cx="1098904" cy="1084724"/>
            </a:xfrm>
          </p:grpSpPr>
          <p:grpSp>
            <p:nvGrpSpPr>
              <p:cNvPr id="2875" name="Google Shape;2875;p49"/>
              <p:cNvGrpSpPr/>
              <p:nvPr/>
            </p:nvGrpSpPr>
            <p:grpSpPr>
              <a:xfrm>
                <a:off x="4370663" y="1816530"/>
                <a:ext cx="1098904" cy="1084724"/>
                <a:chOff x="4370663" y="1816530"/>
                <a:chExt cx="1098904" cy="1084724"/>
              </a:xfrm>
            </p:grpSpPr>
            <p:sp>
              <p:nvSpPr>
                <p:cNvPr id="2876" name="Google Shape;2876;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49"/>
              <p:cNvGrpSpPr/>
              <p:nvPr/>
            </p:nvGrpSpPr>
            <p:grpSpPr>
              <a:xfrm>
                <a:off x="4732628" y="2171596"/>
                <a:ext cx="374986" cy="374572"/>
                <a:chOff x="3303268" y="3817349"/>
                <a:chExt cx="346056" cy="345674"/>
              </a:xfrm>
            </p:grpSpPr>
            <p:sp>
              <p:nvSpPr>
                <p:cNvPr id="2879" name="Google Shape;2879;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83" name="Google Shape;2883;p49"/>
            <p:cNvGrpSpPr/>
            <p:nvPr/>
          </p:nvGrpSpPr>
          <p:grpSpPr>
            <a:xfrm>
              <a:off x="6547098" y="2715744"/>
              <a:ext cx="956596" cy="944315"/>
              <a:chOff x="3789173" y="2377690"/>
              <a:chExt cx="1098904" cy="1084796"/>
            </a:xfrm>
          </p:grpSpPr>
          <p:grpSp>
            <p:nvGrpSpPr>
              <p:cNvPr id="2884" name="Google Shape;2884;p49"/>
              <p:cNvGrpSpPr/>
              <p:nvPr/>
            </p:nvGrpSpPr>
            <p:grpSpPr>
              <a:xfrm>
                <a:off x="3789173" y="2377690"/>
                <a:ext cx="1098904" cy="1084796"/>
                <a:chOff x="3789173" y="2377690"/>
                <a:chExt cx="1098904" cy="1084796"/>
              </a:xfrm>
            </p:grpSpPr>
            <p:sp>
              <p:nvSpPr>
                <p:cNvPr id="2885" name="Google Shape;2885;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49"/>
              <p:cNvGrpSpPr/>
              <p:nvPr/>
            </p:nvGrpSpPr>
            <p:grpSpPr>
              <a:xfrm>
                <a:off x="4151137" y="2732796"/>
                <a:ext cx="374986" cy="374572"/>
                <a:chOff x="3752358" y="3817349"/>
                <a:chExt cx="346056" cy="345674"/>
              </a:xfrm>
            </p:grpSpPr>
            <p:sp>
              <p:nvSpPr>
                <p:cNvPr id="2888" name="Google Shape;2888;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2" name="Google Shape;2892;p49"/>
            <p:cNvGrpSpPr/>
            <p:nvPr/>
          </p:nvGrpSpPr>
          <p:grpSpPr>
            <a:xfrm>
              <a:off x="7034853" y="3222917"/>
              <a:ext cx="956596" cy="944252"/>
              <a:chOff x="4349489" y="2960313"/>
              <a:chExt cx="1098904" cy="1084724"/>
            </a:xfrm>
          </p:grpSpPr>
          <p:grpSp>
            <p:nvGrpSpPr>
              <p:cNvPr id="2893" name="Google Shape;2893;p49"/>
              <p:cNvGrpSpPr/>
              <p:nvPr/>
            </p:nvGrpSpPr>
            <p:grpSpPr>
              <a:xfrm>
                <a:off x="4349489" y="2960313"/>
                <a:ext cx="1098904" cy="1084724"/>
                <a:chOff x="4349489" y="2960313"/>
                <a:chExt cx="1098904" cy="1084724"/>
              </a:xfrm>
            </p:grpSpPr>
            <p:sp>
              <p:nvSpPr>
                <p:cNvPr id="2894" name="Google Shape;2894;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49"/>
              <p:cNvGrpSpPr/>
              <p:nvPr/>
            </p:nvGrpSpPr>
            <p:grpSpPr>
              <a:xfrm>
                <a:off x="4732657" y="3315384"/>
                <a:ext cx="374952" cy="374572"/>
                <a:chOff x="4201447" y="3817349"/>
                <a:chExt cx="346024" cy="345674"/>
              </a:xfrm>
            </p:grpSpPr>
            <p:sp>
              <p:nvSpPr>
                <p:cNvPr id="2897" name="Google Shape;2897;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9" name="Google Shape;2899;p49"/>
            <p:cNvGrpSpPr/>
            <p:nvPr/>
          </p:nvGrpSpPr>
          <p:grpSpPr>
            <a:xfrm>
              <a:off x="6529419" y="3711909"/>
              <a:ext cx="956596" cy="944315"/>
              <a:chOff x="3768864" y="3522050"/>
              <a:chExt cx="1098904" cy="1084796"/>
            </a:xfrm>
          </p:grpSpPr>
          <p:grpSp>
            <p:nvGrpSpPr>
              <p:cNvPr id="2900" name="Google Shape;2900;p49"/>
              <p:cNvGrpSpPr/>
              <p:nvPr/>
            </p:nvGrpSpPr>
            <p:grpSpPr>
              <a:xfrm>
                <a:off x="3768864" y="3522050"/>
                <a:ext cx="1098904" cy="1084796"/>
                <a:chOff x="3768864" y="3522050"/>
                <a:chExt cx="1098904" cy="1084796"/>
              </a:xfrm>
            </p:grpSpPr>
            <p:sp>
              <p:nvSpPr>
                <p:cNvPr id="2901" name="Google Shape;2901;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49"/>
              <p:cNvGrpSpPr/>
              <p:nvPr/>
            </p:nvGrpSpPr>
            <p:grpSpPr>
              <a:xfrm>
                <a:off x="4139616" y="3871555"/>
                <a:ext cx="357419" cy="357005"/>
                <a:chOff x="7482229" y="3351230"/>
                <a:chExt cx="357419" cy="357005"/>
              </a:xfrm>
            </p:grpSpPr>
            <p:sp>
              <p:nvSpPr>
                <p:cNvPr id="2904" name="Google Shape;2904;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ctangle 1"/>
          <p:cNvSpPr/>
          <p:nvPr/>
        </p:nvSpPr>
        <p:spPr>
          <a:xfrm>
            <a:off x="375354" y="1016432"/>
            <a:ext cx="6408663" cy="3754874"/>
          </a:xfrm>
          <a:prstGeom prst="rect">
            <a:avLst/>
          </a:prstGeom>
        </p:spPr>
        <p:txBody>
          <a:bodyPr wrap="square">
            <a:spAutoFit/>
          </a:bodyPr>
          <a:lstStyle/>
          <a:p>
            <a:pPr marL="285750" indent="-285750">
              <a:buClr>
                <a:schemeClr val="accent1">
                  <a:lumMod val="75000"/>
                </a:schemeClr>
              </a:buClr>
              <a:buSzPct val="11000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Regular movie genres could be undermined seriously with new genres like Sci-Fi, Action or Adventure</a:t>
            </a:r>
            <a:r>
              <a:rPr lang="en-US" dirty="0" smtClean="0">
                <a:solidFill>
                  <a:schemeClr val="bg1"/>
                </a:solidFill>
                <a:latin typeface="Arial" panose="020B0604020202020204" pitchFamily="34" charset="0"/>
                <a:cs typeface="Arial" panose="020B0604020202020204" pitchFamily="34" charset="0"/>
              </a:rPr>
              <a:t>.</a:t>
            </a:r>
          </a:p>
          <a:p>
            <a:pPr marL="285750" indent="-285750">
              <a:buClr>
                <a:schemeClr val="accent1">
                  <a:lumMod val="75000"/>
                </a:schemeClr>
              </a:buClr>
              <a:buSzPct val="11000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Revenue affected strongly by Rating. Audience will refer to Rating Organizer for their watch list that made movies successful decision maker.</a:t>
            </a:r>
          </a:p>
          <a:p>
            <a:pPr marL="285750" indent="-285750">
              <a:buClr>
                <a:schemeClr val="accent1">
                  <a:lumMod val="75000"/>
                </a:schemeClr>
              </a:buClr>
              <a:buSzPct val="11000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Stars are important factors but successful movie but most important thing could be technology that bring more and more Audiences to movies in a new accessible way rather than traditional way. For example, Robert de </a:t>
            </a:r>
            <a:r>
              <a:rPr lang="en-US" dirty="0" err="1">
                <a:solidFill>
                  <a:schemeClr val="bg1"/>
                </a:solidFill>
                <a:latin typeface="Arial" panose="020B0604020202020204" pitchFamily="34" charset="0"/>
                <a:cs typeface="Arial" panose="020B0604020202020204" pitchFamily="34" charset="0"/>
              </a:rPr>
              <a:t>Niro</a:t>
            </a:r>
            <a:r>
              <a:rPr lang="en-US" dirty="0">
                <a:solidFill>
                  <a:schemeClr val="bg1"/>
                </a:solidFill>
                <a:latin typeface="Arial" panose="020B0604020202020204" pitchFamily="34" charset="0"/>
                <a:cs typeface="Arial" panose="020B0604020202020204" pitchFamily="34" charset="0"/>
              </a:rPr>
              <a:t> is less successful than Tom Hanks though had taken roles at the same amount of </a:t>
            </a:r>
            <a:r>
              <a:rPr lang="en-US">
                <a:solidFill>
                  <a:schemeClr val="bg1"/>
                </a:solidFill>
                <a:latin typeface="Arial" panose="020B0604020202020204" pitchFamily="34" charset="0"/>
                <a:cs typeface="Arial" panose="020B0604020202020204" pitchFamily="34" charset="0"/>
              </a:rPr>
              <a:t>movies</a:t>
            </a:r>
            <a:r>
              <a:rPr lang="en-US" smtClean="0">
                <a:solidFill>
                  <a:schemeClr val="bg1"/>
                </a:solidFill>
                <a:latin typeface="Arial" panose="020B0604020202020204" pitchFamily="34" charset="0"/>
                <a:cs typeface="Arial" panose="020B0604020202020204" pitchFamily="34" charset="0"/>
              </a:rPr>
              <a:t>.</a:t>
            </a:r>
          </a:p>
          <a:p>
            <a:pPr marL="285750" indent="-285750">
              <a:buClr>
                <a:schemeClr val="accent1">
                  <a:lumMod val="75000"/>
                </a:schemeClr>
              </a:buClr>
              <a:buSzPct val="110000"/>
              <a:buFont typeface="Wingdings" panose="05000000000000000000" pitchFamily="2" charset="2"/>
              <a:buChar char="Ø"/>
            </a:pPr>
            <a:r>
              <a:rPr lang="en-US">
                <a:solidFill>
                  <a:schemeClr val="bg1"/>
                </a:solidFill>
                <a:latin typeface="Arial" panose="020B0604020202020204" pitchFamily="34" charset="0"/>
                <a:cs typeface="Arial" panose="020B0604020202020204" pitchFamily="34" charset="0"/>
              </a:rPr>
              <a:t>Authors with high imdb ratings are not necessarily directors of good, high-grossing movies. Therefore, to get the best movie evaluation, you should pay attention to both critic reviews and user reviews</a:t>
            </a:r>
            <a:r>
              <a:rPr lang="en-US" smtClean="0">
                <a:solidFill>
                  <a:schemeClr val="bg1"/>
                </a:solidFill>
                <a:latin typeface="Arial" panose="020B0604020202020204" pitchFamily="34" charset="0"/>
                <a:cs typeface="Arial" panose="020B0604020202020204" pitchFamily="34" charset="0"/>
              </a:rPr>
              <a:t>.</a:t>
            </a:r>
          </a:p>
          <a:p>
            <a:pPr marL="285750" indent="-285750">
              <a:buClr>
                <a:schemeClr val="accent1">
                  <a:lumMod val="75000"/>
                </a:schemeClr>
              </a:buClr>
              <a:buSzPct val="110000"/>
              <a:buFont typeface="Wingdings" panose="05000000000000000000" pitchFamily="2" charset="2"/>
              <a:buChar char="Ø"/>
            </a:pPr>
            <a:r>
              <a:rPr lang="en-US" smtClean="0">
                <a:solidFill>
                  <a:schemeClr val="bg1"/>
                </a:solidFill>
                <a:latin typeface="Arial" panose="020B0604020202020204" pitchFamily="34" charset="0"/>
                <a:cs typeface="Arial" panose="020B0604020202020204" pitchFamily="34" charset="0"/>
              </a:rPr>
              <a:t>Found </a:t>
            </a:r>
            <a:r>
              <a:rPr lang="en-US">
                <a:solidFill>
                  <a:schemeClr val="bg1"/>
                </a:solidFill>
                <a:latin typeface="Arial" panose="020B0604020202020204" pitchFamily="34" charset="0"/>
                <a:cs typeface="Arial" panose="020B0604020202020204" pitchFamily="34" charset="0"/>
              </a:rPr>
              <a:t>that the highest-grossing directors often build their own film universes consisting of many films built on a certain timeline. And high-grossing actors also will follow directors with their own cinematic universe instead of choosing directors with high ratings.</a:t>
            </a:r>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50"/>
        <p:cNvGrpSpPr/>
        <p:nvPr/>
      </p:nvGrpSpPr>
      <p:grpSpPr>
        <a:xfrm>
          <a:off x="0" y="0"/>
          <a:ext cx="0" cy="0"/>
          <a:chOff x="0" y="0"/>
          <a:chExt cx="0" cy="0"/>
        </a:xfrm>
      </p:grpSpPr>
      <p:sp>
        <p:nvSpPr>
          <p:cNvPr id="2853" name="Google Shape;2853;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US" sz="4800" dirty="0" smtClean="0">
                <a:solidFill>
                  <a:srgbClr val="FFFFFF"/>
                </a:solidFill>
                <a:latin typeface="Limelight" panose="020B0604020202020204" charset="0"/>
              </a:rPr>
              <a:t>		The end</a:t>
            </a:r>
          </a:p>
          <a:p>
            <a:pPr marL="0" lvl="0" indent="0" algn="l" rtl="0">
              <a:lnSpc>
                <a:spcPct val="115000"/>
              </a:lnSpc>
              <a:spcBef>
                <a:spcPts val="1400"/>
              </a:spcBef>
              <a:spcAft>
                <a:spcPts val="0"/>
              </a:spcAft>
              <a:buClr>
                <a:srgbClr val="000000"/>
              </a:buClr>
              <a:buSzPts val="1100"/>
              <a:buFont typeface="Arial"/>
              <a:buNone/>
            </a:pPr>
            <a:r>
              <a:rPr lang="en-US" sz="4800" dirty="0" smtClean="0">
                <a:solidFill>
                  <a:srgbClr val="FFFFFF"/>
                </a:solidFill>
                <a:latin typeface="Limelight" panose="020B0604020202020204" charset="0"/>
              </a:rPr>
              <a:t>Thanks for watching</a:t>
            </a:r>
            <a:endParaRPr sz="4800" dirty="0">
              <a:solidFill>
                <a:srgbClr val="FFFFFF"/>
              </a:solidFill>
              <a:latin typeface="Limelight" panose="020B0604020202020204" charset="0"/>
            </a:endParaRPr>
          </a:p>
        </p:txBody>
      </p:sp>
    </p:spTree>
    <p:extLst>
      <p:ext uri="{BB962C8B-B14F-4D97-AF65-F5344CB8AC3E}">
        <p14:creationId xmlns:p14="http://schemas.microsoft.com/office/powerpoint/2010/main" val="53153205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20000" y="501182"/>
            <a:ext cx="7704000" cy="499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accent2"/>
                </a:solidFill>
              </a:rPr>
              <a:t>Apache Spark</a:t>
            </a:r>
            <a:endParaRPr sz="2000" dirty="0">
              <a:solidFill>
                <a:schemeClr val="accent2"/>
              </a:solidFill>
            </a:endParaRPr>
          </a:p>
        </p:txBody>
      </p:sp>
      <p:sp>
        <p:nvSpPr>
          <p:cNvPr id="1646" name="Google Shape;1646;p16"/>
          <p:cNvSpPr txBox="1">
            <a:spLocks noGrp="1"/>
          </p:cNvSpPr>
          <p:nvPr>
            <p:ph type="body" idx="1"/>
          </p:nvPr>
        </p:nvSpPr>
        <p:spPr>
          <a:xfrm>
            <a:off x="338972" y="904973"/>
            <a:ext cx="8590884" cy="1706025"/>
          </a:xfrm>
          <a:prstGeom prst="rect">
            <a:avLst/>
          </a:prstGeom>
        </p:spPr>
        <p:txBody>
          <a:bodyPr spcFirstLastPara="1" wrap="square" lIns="91425" tIns="91425" rIns="91425" bIns="91425" anchor="t" anchorCtr="0">
            <a:noAutofit/>
          </a:bodyPr>
          <a:lstStyle/>
          <a:p>
            <a:pPr lvl="0" indent="-304800">
              <a:buSzPts val="1200"/>
              <a:buFont typeface="Actor"/>
              <a:buChar char="★"/>
            </a:pPr>
            <a:r>
              <a:rPr lang="en-US" b="1">
                <a:latin typeface="Arial" panose="020B0604020202020204" pitchFamily="34" charset="0"/>
                <a:cs typeface="Arial" panose="020B0604020202020204" pitchFamily="34" charset="0"/>
              </a:rPr>
              <a:t>Spark is an open source distributed processing and big data processing framework developed on the Apache Hadoop platform</a:t>
            </a:r>
            <a:endParaRPr lang="en" b="1" dirty="0">
              <a:latin typeface="Arial" panose="020B0604020202020204" pitchFamily="34" charset="0"/>
              <a:cs typeface="Arial" panose="020B0604020202020204" pitchFamily="34" charset="0"/>
            </a:endParaRPr>
          </a:p>
          <a:p>
            <a:pPr lvl="0" indent="-304800">
              <a:buSzPts val="1200"/>
              <a:buFont typeface="Actor"/>
              <a:buChar char="★"/>
            </a:pPr>
            <a:r>
              <a:rPr lang="en-US" b="1">
                <a:latin typeface="Arial" panose="020B0604020202020204" pitchFamily="34" charset="0"/>
                <a:cs typeface="Arial" panose="020B0604020202020204" pitchFamily="34" charset="0"/>
              </a:rPr>
              <a:t>Spark uses Hadoop Distributed File System (HDFS) to store data. It also integrates with Hadoop YARN to manage resources and distribute computational tasks across nodes</a:t>
            </a:r>
            <a:r>
              <a:rPr lang="en-US" b="1" smtClean="0">
                <a:latin typeface="Arial" panose="020B0604020202020204" pitchFamily="34" charset="0"/>
                <a:cs typeface="Arial" panose="020B0604020202020204" pitchFamily="34" charset="0"/>
              </a:rPr>
              <a:t>.</a:t>
            </a:r>
          </a:p>
          <a:p>
            <a:pPr lvl="0" indent="-304800">
              <a:buSzPts val="1200"/>
              <a:buFont typeface="Actor"/>
              <a:buChar char="★"/>
            </a:pPr>
            <a:r>
              <a:rPr lang="en-US" b="1">
                <a:latin typeface="Arial" panose="020B0604020202020204" pitchFamily="34" charset="0"/>
                <a:cs typeface="Arial" panose="020B0604020202020204" pitchFamily="34" charset="0"/>
              </a:rPr>
              <a:t>Spark is designed to address the limitations of MapReduce and provide a more efficient approach to processing complex tasks.</a:t>
            </a:r>
            <a:endParaRPr b="1" dirty="0">
              <a:latin typeface="Arial" panose="020B0604020202020204" pitchFamily="34" charset="0"/>
              <a:cs typeface="Arial" panose="020B0604020202020204" pitchFamily="34" charset="0"/>
            </a:endParaRPr>
          </a:p>
          <a:p>
            <a:pPr marL="457200" lvl="0" indent="-304800" algn="l" rtl="0">
              <a:spcBef>
                <a:spcPts val="1000"/>
              </a:spcBef>
              <a:spcAft>
                <a:spcPts val="0"/>
              </a:spcAft>
              <a:buSzPts val="1200"/>
              <a:buFont typeface="Actor"/>
              <a:buChar char="★"/>
            </a:pPr>
            <a:r>
              <a:rPr lang="en-US" b="1" smtClean="0">
                <a:latin typeface="Arial" panose="020B0604020202020204" pitchFamily="34" charset="0"/>
                <a:cs typeface="Arial" panose="020B0604020202020204" pitchFamily="34" charset="0"/>
              </a:rPr>
              <a:t>Why using spark?</a:t>
            </a:r>
            <a:r>
              <a:rPr lang="en" b="1" smtClean="0">
                <a:latin typeface="Arial" panose="020B0604020202020204" pitchFamily="34" charset="0"/>
                <a:cs typeface="Arial" panose="020B0604020202020204" pitchFamily="34" charset="0"/>
              </a:rPr>
              <a:t>.</a:t>
            </a:r>
            <a:endParaRPr b="1" dirty="0">
              <a:latin typeface="Arial" panose="020B0604020202020204" pitchFamily="34" charset="0"/>
              <a:cs typeface="Arial" panose="020B0604020202020204" pitchFamily="34" charset="0"/>
            </a:endParaRPr>
          </a:p>
          <a:p>
            <a:pPr marL="457200" lvl="0" indent="0" algn="l" rtl="0">
              <a:spcBef>
                <a:spcPts val="0"/>
              </a:spcBef>
              <a:spcAft>
                <a:spcPts val="0"/>
              </a:spcAft>
              <a:buNone/>
            </a:pPr>
            <a:endParaRPr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82073" y="2643341"/>
            <a:ext cx="8785883" cy="2132411"/>
          </a:xfrm>
          <a:prstGeom prst="rect">
            <a:avLst/>
          </a:prstGeom>
        </p:spPr>
      </p:pic>
    </p:spTree>
    <p:extLst>
      <p:ext uri="{BB962C8B-B14F-4D97-AF65-F5344CB8AC3E}">
        <p14:creationId xmlns:p14="http://schemas.microsoft.com/office/powerpoint/2010/main" val="778481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6">
                                            <p:txEl>
                                              <p:pRg st="0" end="0"/>
                                            </p:txEl>
                                          </p:spTgt>
                                        </p:tgtEl>
                                        <p:attrNameLst>
                                          <p:attrName>style.visibility</p:attrName>
                                        </p:attrNameLst>
                                      </p:cBhvr>
                                      <p:to>
                                        <p:strVal val="visible"/>
                                      </p:to>
                                    </p:set>
                                    <p:animEffect transition="in" filter="fade">
                                      <p:cBhvr>
                                        <p:cTn id="7" dur="1000"/>
                                        <p:tgtEl>
                                          <p:spTgt spid="1646">
                                            <p:txEl>
                                              <p:pRg st="0" end="0"/>
                                            </p:txEl>
                                          </p:spTgt>
                                        </p:tgtEl>
                                      </p:cBhvr>
                                    </p:animEffect>
                                    <p:anim calcmode="lin" valueType="num">
                                      <p:cBhvr>
                                        <p:cTn id="8" dur="1000" fill="hold"/>
                                        <p:tgtEl>
                                          <p:spTgt spid="16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46">
                                            <p:txEl>
                                              <p:pRg st="1" end="1"/>
                                            </p:txEl>
                                          </p:spTgt>
                                        </p:tgtEl>
                                        <p:attrNameLst>
                                          <p:attrName>style.visibility</p:attrName>
                                        </p:attrNameLst>
                                      </p:cBhvr>
                                      <p:to>
                                        <p:strVal val="visible"/>
                                      </p:to>
                                    </p:set>
                                    <p:animEffect transition="in" filter="fade">
                                      <p:cBhvr>
                                        <p:cTn id="14" dur="1000"/>
                                        <p:tgtEl>
                                          <p:spTgt spid="1646">
                                            <p:txEl>
                                              <p:pRg st="1" end="1"/>
                                            </p:txEl>
                                          </p:spTgt>
                                        </p:tgtEl>
                                      </p:cBhvr>
                                    </p:animEffect>
                                    <p:anim calcmode="lin" valueType="num">
                                      <p:cBhvr>
                                        <p:cTn id="15" dur="1000" fill="hold"/>
                                        <p:tgtEl>
                                          <p:spTgt spid="164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46">
                                            <p:txEl>
                                              <p:pRg st="2" end="2"/>
                                            </p:txEl>
                                          </p:spTgt>
                                        </p:tgtEl>
                                        <p:attrNameLst>
                                          <p:attrName>style.visibility</p:attrName>
                                        </p:attrNameLst>
                                      </p:cBhvr>
                                      <p:to>
                                        <p:strVal val="visible"/>
                                      </p:to>
                                    </p:set>
                                    <p:animEffect transition="in" filter="fade">
                                      <p:cBhvr>
                                        <p:cTn id="21" dur="1000"/>
                                        <p:tgtEl>
                                          <p:spTgt spid="1646">
                                            <p:txEl>
                                              <p:pRg st="2" end="2"/>
                                            </p:txEl>
                                          </p:spTgt>
                                        </p:tgtEl>
                                      </p:cBhvr>
                                    </p:animEffect>
                                    <p:anim calcmode="lin" valueType="num">
                                      <p:cBhvr>
                                        <p:cTn id="22" dur="1000" fill="hold"/>
                                        <p:tgtEl>
                                          <p:spTgt spid="164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46">
                                            <p:txEl>
                                              <p:pRg st="3" end="3"/>
                                            </p:txEl>
                                          </p:spTgt>
                                        </p:tgtEl>
                                        <p:attrNameLst>
                                          <p:attrName>style.visibility</p:attrName>
                                        </p:attrNameLst>
                                      </p:cBhvr>
                                      <p:to>
                                        <p:strVal val="visible"/>
                                      </p:to>
                                    </p:set>
                                    <p:animEffect transition="in" filter="fade">
                                      <p:cBhvr>
                                        <p:cTn id="28" dur="1000"/>
                                        <p:tgtEl>
                                          <p:spTgt spid="1646">
                                            <p:txEl>
                                              <p:pRg st="3" end="3"/>
                                            </p:txEl>
                                          </p:spTgt>
                                        </p:tgtEl>
                                      </p:cBhvr>
                                    </p:animEffect>
                                    <p:anim calcmode="lin" valueType="num">
                                      <p:cBhvr>
                                        <p:cTn id="29" dur="1000" fill="hold"/>
                                        <p:tgtEl>
                                          <p:spTgt spid="164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1828800" y="670560"/>
            <a:ext cx="4906100" cy="556260"/>
          </a:xfrm>
          <a:prstGeom prst="rect">
            <a:avLst/>
          </a:prstGeom>
        </p:spPr>
        <p:txBody>
          <a:bodyPr spcFirstLastPara="1" wrap="square" lIns="91425" tIns="91425" rIns="91425" bIns="91425" anchor="t" anchorCtr="0">
            <a:noAutofit/>
          </a:bodyPr>
          <a:lstStyle/>
          <a:p>
            <a:r>
              <a:rPr lang="en-US" sz="2000" smtClean="0">
                <a:solidFill>
                  <a:schemeClr val="accent2"/>
                </a:solidFill>
              </a:rPr>
              <a:t>Prepending data</a:t>
            </a:r>
            <a:r>
              <a:rPr lang="en-US" sz="2000" dirty="0">
                <a:solidFill>
                  <a:schemeClr val="accent2"/>
                </a:solidFill>
              </a:rPr>
              <a:t/>
            </a:r>
            <a:br>
              <a:rPr lang="en-US" sz="2000" dirty="0">
                <a:solidFill>
                  <a:schemeClr val="accent2"/>
                </a:solidFill>
              </a:rPr>
            </a:br>
            <a:endParaRPr sz="2000" dirty="0">
              <a:solidFill>
                <a:schemeClr val="accent2"/>
              </a:solidFill>
            </a:endParaRPr>
          </a:p>
        </p:txBody>
      </p:sp>
      <p:sp>
        <p:nvSpPr>
          <p:cNvPr id="1646" name="Google Shape;1646;p16"/>
          <p:cNvSpPr txBox="1">
            <a:spLocks noGrp="1"/>
          </p:cNvSpPr>
          <p:nvPr>
            <p:ph type="body" idx="1"/>
          </p:nvPr>
        </p:nvSpPr>
        <p:spPr>
          <a:xfrm>
            <a:off x="207391" y="1226821"/>
            <a:ext cx="8799448" cy="2864412"/>
          </a:xfrm>
          <a:prstGeom prst="rect">
            <a:avLst/>
          </a:prstGeom>
        </p:spPr>
        <p:txBody>
          <a:bodyPr spcFirstLastPara="1" wrap="square" lIns="91425" tIns="91425" rIns="91425" bIns="91425" anchor="t" anchorCtr="0">
            <a:noAutofit/>
          </a:bodyPr>
          <a:lstStyle/>
          <a:p>
            <a:pPr marL="152400" indent="0">
              <a:buSzPts val="1200"/>
              <a:buNone/>
            </a:pPr>
            <a:r>
              <a:rPr lang="en-US" sz="1400" b="1" dirty="0" smtClean="0">
                <a:latin typeface="Arial" panose="020B0604020202020204" pitchFamily="34" charset="0"/>
                <a:cs typeface="Arial" panose="020B0604020202020204" pitchFamily="34" charset="0"/>
              </a:rPr>
              <a:t>Overview data:</a:t>
            </a:r>
          </a:p>
          <a:p>
            <a:pPr fontAlgn="base"/>
            <a:r>
              <a:rPr lang="en-US" sz="1400" b="1" dirty="0" err="1" smtClean="0">
                <a:latin typeface="Arial" panose="020B0604020202020204" pitchFamily="34" charset="0"/>
                <a:cs typeface="Arial" panose="020B0604020202020204" pitchFamily="34" charset="0"/>
              </a:rPr>
              <a:t>Poster_Link</a:t>
            </a:r>
            <a:r>
              <a:rPr lang="en-US" sz="1400" dirty="0">
                <a:latin typeface="Arial" panose="020B0604020202020204" pitchFamily="34" charset="0"/>
                <a:cs typeface="Arial" panose="020B0604020202020204" pitchFamily="34" charset="0"/>
              </a:rPr>
              <a:t> - Link of the poster that </a:t>
            </a:r>
            <a:r>
              <a:rPr lang="en-US" sz="1400" dirty="0" err="1">
                <a:latin typeface="Arial" panose="020B0604020202020204" pitchFamily="34" charset="0"/>
                <a:cs typeface="Arial" panose="020B0604020202020204" pitchFamily="34" charset="0"/>
              </a:rPr>
              <a:t>imdb</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using</a:t>
            </a:r>
          </a:p>
          <a:p>
            <a:pPr fontAlgn="base"/>
            <a:r>
              <a:rPr lang="en-US" sz="1400" b="1" dirty="0" err="1">
                <a:latin typeface="Arial" panose="020B0604020202020204" pitchFamily="34" charset="0"/>
                <a:cs typeface="Arial" panose="020B0604020202020204" pitchFamily="34" charset="0"/>
              </a:rPr>
              <a:t>Series_Title</a:t>
            </a:r>
            <a:r>
              <a:rPr lang="en-US" sz="1400" dirty="0">
                <a:latin typeface="Arial" panose="020B0604020202020204" pitchFamily="34" charset="0"/>
                <a:cs typeface="Arial" panose="020B0604020202020204" pitchFamily="34" charset="0"/>
              </a:rPr>
              <a:t> = Name of the </a:t>
            </a:r>
            <a:r>
              <a:rPr lang="en-US" sz="1400" dirty="0" smtClean="0">
                <a:latin typeface="Arial" panose="020B0604020202020204" pitchFamily="34" charset="0"/>
                <a:cs typeface="Arial" panose="020B0604020202020204" pitchFamily="34" charset="0"/>
              </a:rPr>
              <a:t>movie</a:t>
            </a:r>
            <a:endParaRPr lang="en-US" sz="1400" dirty="0">
              <a:latin typeface="Arial" panose="020B0604020202020204" pitchFamily="34" charset="0"/>
              <a:cs typeface="Arial" panose="020B0604020202020204" pitchFamily="34" charset="0"/>
            </a:endParaRPr>
          </a:p>
          <a:p>
            <a:pPr fontAlgn="base"/>
            <a:r>
              <a:rPr lang="en-US" sz="1400" b="1" dirty="0" err="1">
                <a:latin typeface="Arial" panose="020B0604020202020204" pitchFamily="34" charset="0"/>
                <a:cs typeface="Arial" panose="020B0604020202020204" pitchFamily="34" charset="0"/>
              </a:rPr>
              <a:t>Released_Year</a:t>
            </a:r>
            <a:r>
              <a:rPr lang="en-US" sz="1400" dirty="0">
                <a:latin typeface="Arial" panose="020B0604020202020204" pitchFamily="34" charset="0"/>
                <a:cs typeface="Arial" panose="020B0604020202020204" pitchFamily="34" charset="0"/>
              </a:rPr>
              <a:t> - Year at which that movie released</a:t>
            </a:r>
          </a:p>
          <a:p>
            <a:pPr fontAlgn="base"/>
            <a:r>
              <a:rPr lang="en-US" sz="1400" b="1" dirty="0">
                <a:latin typeface="Arial" panose="020B0604020202020204" pitchFamily="34" charset="0"/>
                <a:cs typeface="Arial" panose="020B0604020202020204" pitchFamily="34" charset="0"/>
              </a:rPr>
              <a:t>Certificate</a:t>
            </a:r>
            <a:r>
              <a:rPr lang="en-US" sz="1400" dirty="0">
                <a:latin typeface="Arial" panose="020B0604020202020204" pitchFamily="34" charset="0"/>
                <a:cs typeface="Arial" panose="020B0604020202020204" pitchFamily="34" charset="0"/>
              </a:rPr>
              <a:t> - Certificate earned by that movie</a:t>
            </a:r>
          </a:p>
          <a:p>
            <a:pPr fontAlgn="base"/>
            <a:r>
              <a:rPr lang="en-US" sz="1400" b="1" dirty="0">
                <a:latin typeface="Arial" panose="020B0604020202020204" pitchFamily="34" charset="0"/>
                <a:cs typeface="Arial" panose="020B0604020202020204" pitchFamily="34" charset="0"/>
              </a:rPr>
              <a:t>Runtime</a:t>
            </a:r>
            <a:r>
              <a:rPr lang="en-US" sz="1400" dirty="0">
                <a:latin typeface="Arial" panose="020B0604020202020204" pitchFamily="34" charset="0"/>
                <a:cs typeface="Arial" panose="020B0604020202020204" pitchFamily="34" charset="0"/>
              </a:rPr>
              <a:t> - Total runtime of the movie</a:t>
            </a:r>
          </a:p>
          <a:p>
            <a:pPr fontAlgn="base"/>
            <a:r>
              <a:rPr lang="en-US" sz="1400" b="1" dirty="0">
                <a:latin typeface="Arial" panose="020B0604020202020204" pitchFamily="34" charset="0"/>
                <a:cs typeface="Arial" panose="020B0604020202020204" pitchFamily="34" charset="0"/>
              </a:rPr>
              <a:t>Genre</a:t>
            </a:r>
            <a:r>
              <a:rPr lang="en-US" sz="1400" dirty="0">
                <a:latin typeface="Arial" panose="020B0604020202020204" pitchFamily="34" charset="0"/>
                <a:cs typeface="Arial" panose="020B0604020202020204" pitchFamily="34" charset="0"/>
              </a:rPr>
              <a:t> - Genre of the </a:t>
            </a:r>
            <a:r>
              <a:rPr lang="en-US" sz="1400" dirty="0" smtClean="0">
                <a:latin typeface="Arial" panose="020B0604020202020204" pitchFamily="34" charset="0"/>
                <a:cs typeface="Arial" panose="020B0604020202020204" pitchFamily="34" charset="0"/>
              </a:rPr>
              <a:t>movie</a:t>
            </a:r>
          </a:p>
          <a:p>
            <a:pPr fontAlgn="base"/>
            <a:r>
              <a:rPr lang="en-US" sz="1400" b="1" dirty="0" err="1">
                <a:latin typeface="Arial" panose="020B0604020202020204" pitchFamily="34" charset="0"/>
                <a:cs typeface="Arial" panose="020B0604020202020204" pitchFamily="34" charset="0"/>
              </a:rPr>
              <a:t>IMDB_Rating</a:t>
            </a:r>
            <a:r>
              <a:rPr lang="en-US" sz="1400" dirty="0">
                <a:latin typeface="Arial" panose="020B0604020202020204" pitchFamily="34" charset="0"/>
                <a:cs typeface="Arial" panose="020B0604020202020204" pitchFamily="34" charset="0"/>
              </a:rPr>
              <a:t> - Rating of the movie at IMDB site</a:t>
            </a:r>
          </a:p>
          <a:p>
            <a:pPr marL="139700" indent="0" fontAlgn="base">
              <a:buNone/>
            </a:pPr>
            <a:endParaRPr lang="en-US" sz="1400" dirty="0">
              <a:latin typeface="Arial" panose="020B0604020202020204" pitchFamily="34" charset="0"/>
              <a:cs typeface="Arial" panose="020B0604020202020204" pitchFamily="34" charset="0"/>
            </a:endParaRPr>
          </a:p>
          <a:p>
            <a:pPr marL="152400" lvl="0" indent="0">
              <a:buSzPts val="1200"/>
              <a:buNone/>
            </a:pPr>
            <a:endParaRPr dirty="0"/>
          </a:p>
        </p:txBody>
      </p:sp>
      <p:sp>
        <p:nvSpPr>
          <p:cNvPr id="5" name="Google Shape;1646;p16"/>
          <p:cNvSpPr txBox="1">
            <a:spLocks/>
          </p:cNvSpPr>
          <p:nvPr/>
        </p:nvSpPr>
        <p:spPr>
          <a:xfrm>
            <a:off x="4834466" y="1226820"/>
            <a:ext cx="3957597" cy="1980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pPr marL="152400" indent="0">
              <a:buSzPts val="1200"/>
              <a:buFont typeface="Anaheim"/>
              <a:buNone/>
            </a:pPr>
            <a:endParaRPr lang="en-US" b="1" dirty="0" smtClean="0">
              <a:latin typeface="Arial" panose="020B0604020202020204" pitchFamily="34" charset="0"/>
              <a:cs typeface="Arial" panose="020B0604020202020204" pitchFamily="34" charset="0"/>
            </a:endParaRPr>
          </a:p>
          <a:p>
            <a:pPr fontAlgn="base"/>
            <a:r>
              <a:rPr lang="en-US" sz="1400" b="1" dirty="0" smtClean="0">
                <a:latin typeface="Arial" panose="020B0604020202020204" pitchFamily="34" charset="0"/>
                <a:cs typeface="Arial" panose="020B0604020202020204" pitchFamily="34" charset="0"/>
              </a:rPr>
              <a:t>Overview</a:t>
            </a:r>
            <a:r>
              <a:rPr lang="en-US" sz="1400" dirty="0" smtClean="0">
                <a:latin typeface="Arial" panose="020B0604020202020204" pitchFamily="34" charset="0"/>
                <a:cs typeface="Arial" panose="020B0604020202020204" pitchFamily="34" charset="0"/>
              </a:rPr>
              <a:t> - mini story/ summary</a:t>
            </a:r>
          </a:p>
          <a:p>
            <a:pPr fontAlgn="base"/>
            <a:r>
              <a:rPr lang="en-US" sz="1400" b="1" dirty="0" err="1" smtClean="0">
                <a:latin typeface="Arial" panose="020B0604020202020204" pitchFamily="34" charset="0"/>
                <a:cs typeface="Arial" panose="020B0604020202020204" pitchFamily="34" charset="0"/>
              </a:rPr>
              <a:t>Meta_score</a:t>
            </a:r>
            <a:r>
              <a:rPr lang="en-US" sz="1400" dirty="0" smtClean="0">
                <a:latin typeface="Arial" panose="020B0604020202020204" pitchFamily="34" charset="0"/>
                <a:cs typeface="Arial" panose="020B0604020202020204" pitchFamily="34" charset="0"/>
              </a:rPr>
              <a:t> - Score earned by the movie</a:t>
            </a:r>
          </a:p>
          <a:p>
            <a:pPr fontAlgn="base"/>
            <a:r>
              <a:rPr lang="en-US" sz="1400" b="1" dirty="0" smtClean="0">
                <a:latin typeface="Arial" panose="020B0604020202020204" pitchFamily="34" charset="0"/>
                <a:cs typeface="Arial" panose="020B0604020202020204" pitchFamily="34" charset="0"/>
              </a:rPr>
              <a:t>Director</a:t>
            </a:r>
            <a:r>
              <a:rPr lang="en-US" sz="1400" dirty="0" smtClean="0">
                <a:latin typeface="Arial" panose="020B0604020202020204" pitchFamily="34" charset="0"/>
                <a:cs typeface="Arial" panose="020B0604020202020204" pitchFamily="34" charset="0"/>
              </a:rPr>
              <a:t> - Name of the Director</a:t>
            </a:r>
          </a:p>
          <a:p>
            <a:pPr fontAlgn="base"/>
            <a:r>
              <a:rPr lang="en-US" sz="1400" b="1" dirty="0" smtClean="0">
                <a:latin typeface="Arial" panose="020B0604020202020204" pitchFamily="34" charset="0"/>
                <a:cs typeface="Arial" panose="020B0604020202020204" pitchFamily="34" charset="0"/>
              </a:rPr>
              <a:t>Star1, Star2, Star3, Star4</a:t>
            </a:r>
            <a:r>
              <a:rPr lang="en-US" sz="1400" dirty="0" smtClean="0">
                <a:latin typeface="Arial" panose="020B0604020202020204" pitchFamily="34" charset="0"/>
                <a:cs typeface="Arial" panose="020B0604020202020204" pitchFamily="34" charset="0"/>
              </a:rPr>
              <a:t> - Name of the Stars</a:t>
            </a:r>
          </a:p>
          <a:p>
            <a:pPr fontAlgn="base"/>
            <a:r>
              <a:rPr lang="en-US" sz="1400" b="1" dirty="0" err="1" smtClean="0">
                <a:latin typeface="Arial" panose="020B0604020202020204" pitchFamily="34" charset="0"/>
                <a:cs typeface="Arial" panose="020B0604020202020204" pitchFamily="34" charset="0"/>
              </a:rPr>
              <a:t>No_of_votes</a:t>
            </a:r>
            <a:r>
              <a:rPr lang="en-US" sz="1400" dirty="0" smtClean="0">
                <a:latin typeface="Arial" panose="020B0604020202020204" pitchFamily="34" charset="0"/>
                <a:cs typeface="Arial" panose="020B0604020202020204" pitchFamily="34" charset="0"/>
              </a:rPr>
              <a:t> - Total number of votes</a:t>
            </a:r>
          </a:p>
          <a:p>
            <a:pPr fontAlgn="base"/>
            <a:r>
              <a:rPr lang="en-US" sz="1400" b="1" dirty="0" smtClean="0">
                <a:latin typeface="Arial" panose="020B0604020202020204" pitchFamily="34" charset="0"/>
                <a:cs typeface="Arial" panose="020B0604020202020204" pitchFamily="34" charset="0"/>
              </a:rPr>
              <a:t>Gross</a:t>
            </a:r>
            <a:r>
              <a:rPr lang="en-US" sz="1400" dirty="0" smtClean="0">
                <a:latin typeface="Arial" panose="020B0604020202020204" pitchFamily="34" charset="0"/>
                <a:cs typeface="Arial" panose="020B0604020202020204" pitchFamily="34" charset="0"/>
              </a:rPr>
              <a:t> - Money earned by that movie</a:t>
            </a:r>
          </a:p>
          <a:p>
            <a:pPr marL="152400" indent="0">
              <a:buSzPts val="1200"/>
              <a:buFont typeface="Anaheim"/>
              <a:buNone/>
            </a:pPr>
            <a:endParaRPr lang="en-US" dirty="0">
              <a:latin typeface="Arial" panose="020B0604020202020204" pitchFamily="34" charset="0"/>
              <a:cs typeface="Arial" panose="020B0604020202020204" pitchFamily="34" charset="0"/>
            </a:endParaRPr>
          </a:p>
        </p:txBody>
      </p:sp>
      <p:sp>
        <p:nvSpPr>
          <p:cNvPr id="2" name="Rectangle 1"/>
          <p:cNvSpPr/>
          <p:nvPr/>
        </p:nvSpPr>
        <p:spPr>
          <a:xfrm>
            <a:off x="0" y="3783455"/>
            <a:ext cx="8968740" cy="307777"/>
          </a:xfrm>
          <a:prstGeom prst="rect">
            <a:avLst/>
          </a:prstGeom>
        </p:spPr>
        <p:txBody>
          <a:bodyPr wrap="square">
            <a:spAutoFit/>
          </a:bodyPr>
          <a:lstStyle/>
          <a:p>
            <a:pPr marL="152400" lvl="0" indent="0">
              <a:buSzPts val="1200"/>
              <a:buNone/>
            </a:pPr>
            <a:r>
              <a:rPr lang="en-US" dirty="0">
                <a:solidFill>
                  <a:schemeClr val="accent2"/>
                </a:solidFill>
                <a:hlinkClick r:id="rId3"/>
              </a:rPr>
              <a:t>https://www.kaggle.com/datasets/harshitshankhdhar/imdb-dataset-of-top-1000-movies-and-tv-shows</a:t>
            </a:r>
            <a:r>
              <a:rPr lang="en-US" dirty="0">
                <a:solidFill>
                  <a:schemeClr val="accent2"/>
                </a:solidFill>
              </a:rPr>
              <a:t>.</a:t>
            </a:r>
          </a:p>
        </p:txBody>
      </p:sp>
    </p:spTree>
    <p:extLst>
      <p:ext uri="{BB962C8B-B14F-4D97-AF65-F5344CB8AC3E}">
        <p14:creationId xmlns:p14="http://schemas.microsoft.com/office/powerpoint/2010/main" val="33067715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cxnSp>
        <p:nvCxnSpPr>
          <p:cNvPr id="1651" name="Google Shape;1651;p17"/>
          <p:cNvCxnSpPr/>
          <p:nvPr/>
        </p:nvCxnSpPr>
        <p:spPr>
          <a:xfrm rot="10800000">
            <a:off x="3779550" y="3397475"/>
            <a:ext cx="1584900" cy="0"/>
          </a:xfrm>
          <a:prstGeom prst="straightConnector1">
            <a:avLst/>
          </a:prstGeom>
          <a:noFill/>
          <a:ln w="9525" cap="flat" cmpd="sng">
            <a:solidFill>
              <a:schemeClr val="dk1"/>
            </a:solidFill>
            <a:prstDash val="solid"/>
            <a:round/>
            <a:headEnd type="none" w="med" len="med"/>
            <a:tailEnd type="none" w="med" len="med"/>
          </a:ln>
        </p:spPr>
      </p:cxnSp>
      <p:cxnSp>
        <p:nvCxnSpPr>
          <p:cNvPr id="1652" name="Google Shape;1652;p17"/>
          <p:cNvCxnSpPr/>
          <p:nvPr/>
        </p:nvCxnSpPr>
        <p:spPr>
          <a:xfrm>
            <a:off x="3575681" y="2096075"/>
            <a:ext cx="0" cy="1301400"/>
          </a:xfrm>
          <a:prstGeom prst="straightConnector1">
            <a:avLst/>
          </a:prstGeom>
          <a:noFill/>
          <a:ln w="9525" cap="flat" cmpd="sng">
            <a:solidFill>
              <a:schemeClr val="dk1"/>
            </a:solidFill>
            <a:prstDash val="solid"/>
            <a:round/>
            <a:headEnd type="none" w="med" len="med"/>
            <a:tailEnd type="none" w="med" len="med"/>
          </a:ln>
        </p:spPr>
      </p:cxnSp>
      <p:cxnSp>
        <p:nvCxnSpPr>
          <p:cNvPr id="1653" name="Google Shape;1653;p17"/>
          <p:cNvCxnSpPr/>
          <p:nvPr/>
        </p:nvCxnSpPr>
        <p:spPr>
          <a:xfrm>
            <a:off x="5568315" y="2096075"/>
            <a:ext cx="0" cy="1301400"/>
          </a:xfrm>
          <a:prstGeom prst="straightConnector1">
            <a:avLst/>
          </a:prstGeom>
          <a:noFill/>
          <a:ln w="9525" cap="flat" cmpd="sng">
            <a:solidFill>
              <a:schemeClr val="dk1"/>
            </a:solidFill>
            <a:prstDash val="solid"/>
            <a:round/>
            <a:headEnd type="none" w="med" len="med"/>
            <a:tailEnd type="none" w="med" len="med"/>
          </a:ln>
        </p:spPr>
      </p:cxnSp>
      <p:sp>
        <p:nvSpPr>
          <p:cNvPr id="1655" name="Google Shape;1655;p17"/>
          <p:cNvSpPr/>
          <p:nvPr/>
        </p:nvSpPr>
        <p:spPr>
          <a:xfrm>
            <a:off x="2971870" y="1484033"/>
            <a:ext cx="1207623" cy="1147494"/>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7"/>
          <p:cNvSpPr/>
          <p:nvPr/>
        </p:nvSpPr>
        <p:spPr>
          <a:xfrm>
            <a:off x="2971870" y="2717483"/>
            <a:ext cx="1207623" cy="1147494"/>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7"/>
          <p:cNvSpPr/>
          <p:nvPr/>
        </p:nvSpPr>
        <p:spPr>
          <a:xfrm>
            <a:off x="4964503" y="1484033"/>
            <a:ext cx="1207623" cy="1147494"/>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7"/>
          <p:cNvSpPr/>
          <p:nvPr/>
        </p:nvSpPr>
        <p:spPr>
          <a:xfrm>
            <a:off x="4964503" y="2717483"/>
            <a:ext cx="1207623" cy="1147494"/>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17"/>
          <p:cNvGrpSpPr/>
          <p:nvPr/>
        </p:nvGrpSpPr>
        <p:grpSpPr>
          <a:xfrm>
            <a:off x="3395594" y="3162715"/>
            <a:ext cx="360175" cy="358423"/>
            <a:chOff x="-9961625" y="4048175"/>
            <a:chExt cx="357600" cy="355825"/>
          </a:xfrm>
        </p:grpSpPr>
        <p:sp>
          <p:nvSpPr>
            <p:cNvPr id="1660" name="Google Shape;1660;p17"/>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7"/>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7"/>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7"/>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7"/>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7"/>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17"/>
          <p:cNvGrpSpPr/>
          <p:nvPr/>
        </p:nvGrpSpPr>
        <p:grpSpPr>
          <a:xfrm>
            <a:off x="3397571" y="1931136"/>
            <a:ext cx="356221" cy="354670"/>
            <a:chOff x="-9523700" y="4049550"/>
            <a:chExt cx="353675" cy="352100"/>
          </a:xfrm>
        </p:grpSpPr>
        <p:sp>
          <p:nvSpPr>
            <p:cNvPr id="1667" name="Google Shape;1667;p17"/>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7"/>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7"/>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7"/>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7"/>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7"/>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7"/>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17"/>
          <p:cNvGrpSpPr/>
          <p:nvPr/>
        </p:nvGrpSpPr>
        <p:grpSpPr>
          <a:xfrm>
            <a:off x="5390997" y="1931136"/>
            <a:ext cx="354635" cy="354670"/>
            <a:chOff x="-9088150" y="4049550"/>
            <a:chExt cx="352100" cy="352100"/>
          </a:xfrm>
        </p:grpSpPr>
        <p:sp>
          <p:nvSpPr>
            <p:cNvPr id="1675" name="Google Shape;1675;p17"/>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7"/>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7"/>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7"/>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7"/>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7"/>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17"/>
          <p:cNvGrpSpPr/>
          <p:nvPr/>
        </p:nvGrpSpPr>
        <p:grpSpPr>
          <a:xfrm>
            <a:off x="5410436" y="3164594"/>
            <a:ext cx="315757" cy="354670"/>
            <a:chOff x="-8191825" y="3174500"/>
            <a:chExt cx="313500" cy="352100"/>
          </a:xfrm>
        </p:grpSpPr>
        <p:sp>
          <p:nvSpPr>
            <p:cNvPr id="1682" name="Google Shape;1682;p17"/>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7"/>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7"/>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17"/>
          <p:cNvSpPr txBox="1"/>
          <p:nvPr/>
        </p:nvSpPr>
        <p:spPr>
          <a:xfrm>
            <a:off x="6296691" y="1742055"/>
            <a:ext cx="2203230" cy="90072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mtClean="0">
                <a:solidFill>
                  <a:schemeClr val="dk1"/>
                </a:solidFill>
                <a:latin typeface="Limelight"/>
                <a:ea typeface="Limelight"/>
                <a:cs typeface="Limelight"/>
                <a:sym typeface="Actor"/>
              </a:rPr>
              <a:t>Create SparkSession</a:t>
            </a:r>
            <a:endParaRPr lang="en" dirty="0" smtClean="0">
              <a:solidFill>
                <a:schemeClr val="dk1"/>
              </a:solidFill>
              <a:latin typeface="Limelight"/>
              <a:ea typeface="Limelight"/>
              <a:cs typeface="Limelight"/>
              <a:sym typeface="Actor"/>
            </a:endParaRPr>
          </a:p>
          <a:p>
            <a:pPr marL="0" lvl="0" indent="0" rtl="0">
              <a:lnSpc>
                <a:spcPct val="100000"/>
              </a:lnSpc>
              <a:spcBef>
                <a:spcPts val="0"/>
              </a:spcBef>
              <a:spcAft>
                <a:spcPts val="0"/>
              </a:spcAft>
              <a:buNone/>
            </a:pPr>
            <a:r>
              <a:rPr lang="en-US" dirty="0" smtClean="0">
                <a:solidFill>
                  <a:schemeClr val="dk1"/>
                </a:solidFill>
                <a:latin typeface="Limelight"/>
                <a:ea typeface="Limelight"/>
                <a:cs typeface="Limelight"/>
                <a:sym typeface="Actor"/>
              </a:rPr>
              <a:t>C</a:t>
            </a:r>
            <a:r>
              <a:rPr lang="en" dirty="0" smtClean="0">
                <a:solidFill>
                  <a:schemeClr val="dk1"/>
                </a:solidFill>
                <a:latin typeface="Limelight"/>
                <a:ea typeface="Limelight"/>
                <a:cs typeface="Limelight"/>
                <a:sym typeface="Actor"/>
              </a:rPr>
              <a:t>reate StructType</a:t>
            </a:r>
          </a:p>
          <a:p>
            <a:pPr marL="0" lvl="0" indent="0" rtl="0">
              <a:lnSpc>
                <a:spcPct val="100000"/>
              </a:lnSpc>
              <a:spcBef>
                <a:spcPts val="0"/>
              </a:spcBef>
              <a:spcAft>
                <a:spcPts val="0"/>
              </a:spcAft>
              <a:buNone/>
            </a:pPr>
            <a:r>
              <a:rPr lang="en" dirty="0" smtClean="0">
                <a:solidFill>
                  <a:schemeClr val="dk1"/>
                </a:solidFill>
                <a:latin typeface="Limelight"/>
                <a:ea typeface="Limelight"/>
                <a:cs typeface="Limelight"/>
                <a:sym typeface="Actor"/>
              </a:rPr>
              <a:t>Read csv in local</a:t>
            </a:r>
            <a:endParaRPr dirty="0">
              <a:solidFill>
                <a:schemeClr val="dk1"/>
              </a:solidFill>
              <a:latin typeface="Limelight"/>
              <a:ea typeface="Limelight"/>
              <a:cs typeface="Limelight"/>
              <a:sym typeface="Actor"/>
            </a:endParaRPr>
          </a:p>
        </p:txBody>
      </p:sp>
      <p:sp>
        <p:nvSpPr>
          <p:cNvPr id="1693" name="Google Shape;1693;p17"/>
          <p:cNvSpPr txBox="1"/>
          <p:nvPr/>
        </p:nvSpPr>
        <p:spPr>
          <a:xfrm>
            <a:off x="1310326" y="1727664"/>
            <a:ext cx="1661544" cy="424974"/>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dk1"/>
                </a:solidFill>
                <a:latin typeface="Limelight"/>
                <a:ea typeface="Limelight"/>
                <a:cs typeface="Limelight"/>
                <a:sym typeface="Limelight"/>
              </a:rPr>
              <a:t>Import library</a:t>
            </a:r>
            <a:endParaRPr dirty="0">
              <a:solidFill>
                <a:schemeClr val="dk1"/>
              </a:solidFill>
              <a:latin typeface="Limelight"/>
              <a:ea typeface="Limelight"/>
              <a:cs typeface="Limelight"/>
              <a:sym typeface="Limelight"/>
            </a:endParaRPr>
          </a:p>
        </p:txBody>
      </p:sp>
      <p:grpSp>
        <p:nvGrpSpPr>
          <p:cNvPr id="48" name="Google Shape;1691;p17"/>
          <p:cNvGrpSpPr/>
          <p:nvPr/>
        </p:nvGrpSpPr>
        <p:grpSpPr>
          <a:xfrm>
            <a:off x="1872151" y="2936314"/>
            <a:ext cx="1122955" cy="894532"/>
            <a:chOff x="1283442" y="1699298"/>
            <a:chExt cx="1422142" cy="894532"/>
          </a:xfrm>
        </p:grpSpPr>
        <p:sp>
          <p:nvSpPr>
            <p:cNvPr id="49" name="Google Shape;1692;p17"/>
            <p:cNvSpPr txBox="1"/>
            <p:nvPr/>
          </p:nvSpPr>
          <p:spPr>
            <a:xfrm>
              <a:off x="1283442" y="1939830"/>
              <a:ext cx="1422142" cy="654000"/>
            </a:xfrm>
            <a:prstGeom prst="rect">
              <a:avLst/>
            </a:prstGeom>
            <a:noFill/>
            <a:ln>
              <a:noFill/>
            </a:ln>
          </p:spPr>
          <p:txBody>
            <a:bodyPr spcFirstLastPara="1" wrap="square" lIns="91425" tIns="91425" rIns="91425" bIns="91425" anchor="t" anchorCtr="0">
              <a:noAutofit/>
            </a:bodyPr>
            <a:lstStyle/>
            <a:p>
              <a:r>
                <a:rPr lang="en-US" dirty="0" smtClean="0">
                  <a:solidFill>
                    <a:schemeClr val="dk1"/>
                  </a:solidFill>
                  <a:latin typeface="Limelight"/>
                  <a:ea typeface="Limelight"/>
                  <a:cs typeface="Limelight"/>
                  <a:sym typeface="Limelight"/>
                </a:rPr>
                <a:t>Columns</a:t>
              </a:r>
              <a:endParaRPr lang="en-US" dirty="0">
                <a:solidFill>
                  <a:schemeClr val="dk1"/>
                </a:solidFill>
                <a:latin typeface="Limelight"/>
                <a:ea typeface="Limelight"/>
                <a:cs typeface="Limelight"/>
                <a:sym typeface="Limelight"/>
              </a:endParaRPr>
            </a:p>
          </p:txBody>
        </p:sp>
        <p:sp>
          <p:nvSpPr>
            <p:cNvPr id="50" name="Google Shape;1693;p17"/>
            <p:cNvSpPr txBox="1"/>
            <p:nvPr/>
          </p:nvSpPr>
          <p:spPr>
            <a:xfrm>
              <a:off x="1283442" y="1699298"/>
              <a:ext cx="1159012" cy="387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200" smtClean="0">
                  <a:solidFill>
                    <a:schemeClr val="dk1"/>
                  </a:solidFill>
                  <a:latin typeface="Limelight"/>
                  <a:ea typeface="Limelight"/>
                  <a:cs typeface="Limelight"/>
                  <a:sym typeface="Limelight"/>
                </a:rPr>
                <a:t>13</a:t>
              </a:r>
              <a:endParaRPr sz="2200" dirty="0">
                <a:solidFill>
                  <a:schemeClr val="dk1"/>
                </a:solidFill>
                <a:latin typeface="Limelight"/>
                <a:ea typeface="Limelight"/>
                <a:cs typeface="Limelight"/>
                <a:sym typeface="Limelight"/>
              </a:endParaRPr>
            </a:p>
          </p:txBody>
        </p:sp>
      </p:grpSp>
      <p:grpSp>
        <p:nvGrpSpPr>
          <p:cNvPr id="51" name="Google Shape;1685;p17"/>
          <p:cNvGrpSpPr/>
          <p:nvPr/>
        </p:nvGrpSpPr>
        <p:grpSpPr>
          <a:xfrm>
            <a:off x="6349444" y="3116020"/>
            <a:ext cx="1071523" cy="806488"/>
            <a:chOff x="1329179" y="2938223"/>
            <a:chExt cx="1376405" cy="894532"/>
          </a:xfrm>
        </p:grpSpPr>
        <p:sp>
          <p:nvSpPr>
            <p:cNvPr id="52" name="Google Shape;1686;p17"/>
            <p:cNvSpPr txBox="1"/>
            <p:nvPr/>
          </p:nvSpPr>
          <p:spPr>
            <a:xfrm>
              <a:off x="1329184" y="3178755"/>
              <a:ext cx="1376400" cy="6540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dirty="0">
                  <a:solidFill>
                    <a:schemeClr val="dk1"/>
                  </a:solidFill>
                  <a:latin typeface="Limelight"/>
                  <a:ea typeface="Limelight"/>
                  <a:cs typeface="Limelight"/>
                  <a:sym typeface="Actor"/>
                </a:rPr>
                <a:t>Rows</a:t>
              </a:r>
              <a:endParaRPr dirty="0">
                <a:solidFill>
                  <a:schemeClr val="dk1"/>
                </a:solidFill>
                <a:latin typeface="Limelight"/>
                <a:ea typeface="Limelight"/>
                <a:cs typeface="Limelight"/>
                <a:sym typeface="Actor"/>
              </a:endParaRPr>
            </a:p>
          </p:txBody>
        </p:sp>
        <p:sp>
          <p:nvSpPr>
            <p:cNvPr id="53" name="Google Shape;1687;p17"/>
            <p:cNvSpPr txBox="1"/>
            <p:nvPr/>
          </p:nvSpPr>
          <p:spPr>
            <a:xfrm>
              <a:off x="1329179" y="2938223"/>
              <a:ext cx="1376400" cy="387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200" dirty="0" smtClean="0">
                  <a:solidFill>
                    <a:schemeClr val="dk1"/>
                  </a:solidFill>
                  <a:latin typeface="Limelight"/>
                  <a:ea typeface="Limelight"/>
                  <a:cs typeface="Limelight"/>
                  <a:sym typeface="Limelight"/>
                </a:rPr>
                <a:t>1000</a:t>
              </a:r>
              <a:endParaRPr sz="2200" dirty="0">
                <a:solidFill>
                  <a:schemeClr val="dk1"/>
                </a:solidFill>
                <a:latin typeface="Limelight"/>
                <a:ea typeface="Limelight"/>
                <a:cs typeface="Limelight"/>
                <a:sym typeface="Limelight"/>
              </a:endParaRPr>
            </a:p>
          </p:txBody>
        </p:sp>
      </p:grpSp>
      <p:sp>
        <p:nvSpPr>
          <p:cNvPr id="55" name="Google Shape;1645;p16"/>
          <p:cNvSpPr txBox="1">
            <a:spLocks noGrp="1"/>
          </p:cNvSpPr>
          <p:nvPr>
            <p:ph type="title"/>
          </p:nvPr>
        </p:nvSpPr>
        <p:spPr>
          <a:xfrm>
            <a:off x="2660261" y="700357"/>
            <a:ext cx="3689183" cy="556260"/>
          </a:xfrm>
          <a:prstGeom prst="rect">
            <a:avLst/>
          </a:prstGeom>
        </p:spPr>
        <p:txBody>
          <a:bodyPr spcFirstLastPara="1" wrap="square" lIns="91425" tIns="91425" rIns="91425" bIns="91425" anchor="t" anchorCtr="0">
            <a:noAutofit/>
          </a:bodyPr>
          <a:lstStyle/>
          <a:p>
            <a:r>
              <a:rPr lang="en-US" sz="2000">
                <a:solidFill>
                  <a:schemeClr val="accent2"/>
                </a:solidFill>
              </a:rPr>
              <a:t>Data Preparation</a:t>
            </a:r>
            <a:br>
              <a:rPr lang="en-US" sz="2000">
                <a:solidFill>
                  <a:schemeClr val="accent2"/>
                </a:solidFill>
              </a:rPr>
            </a:br>
            <a:r>
              <a:rPr lang="en-US" sz="2000">
                <a:solidFill>
                  <a:schemeClr val="accent2"/>
                </a:solidFill>
              </a:rPr>
              <a:t/>
            </a:r>
            <a:br>
              <a:rPr lang="en-US" sz="2000">
                <a:solidFill>
                  <a:schemeClr val="accent2"/>
                </a:solidFill>
              </a:rPr>
            </a:br>
            <a:endParaRPr sz="2000" dirty="0">
              <a:solidFill>
                <a:schemeClr val="accent2"/>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1562867" y="637324"/>
            <a:ext cx="5352491" cy="556260"/>
          </a:xfrm>
          <a:prstGeom prst="rect">
            <a:avLst/>
          </a:prstGeom>
        </p:spPr>
        <p:txBody>
          <a:bodyPr spcFirstLastPara="1" wrap="square" lIns="91425" tIns="91425" rIns="91425" bIns="91425" anchor="t" anchorCtr="0">
            <a:noAutofit/>
          </a:bodyPr>
          <a:lstStyle/>
          <a:p>
            <a:r>
              <a:rPr lang="en-US" sz="2000" smtClean="0">
                <a:solidFill>
                  <a:schemeClr val="accent2"/>
                </a:solidFill>
              </a:rPr>
              <a:t>Spark session</a:t>
            </a:r>
            <a:endParaRPr sz="2000" dirty="0">
              <a:solidFill>
                <a:schemeClr val="accent2"/>
              </a:solidFill>
            </a:endParaRPr>
          </a:p>
        </p:txBody>
      </p:sp>
      <p:pic>
        <p:nvPicPr>
          <p:cNvPr id="8" name="Picture 2" descr="https://i0.wp.com/i.postimg.cc/3Jyt6dZz/image.png?resize=779%2C414&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6" y="1864007"/>
            <a:ext cx="8152286" cy="26118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7232" y="2499040"/>
            <a:ext cx="1415772" cy="338554"/>
          </a:xfrm>
          <a:prstGeom prst="rect">
            <a:avLst/>
          </a:prstGeom>
          <a:noFill/>
        </p:spPr>
        <p:txBody>
          <a:bodyPr wrap="none" rtlCol="0">
            <a:spAutoFit/>
          </a:bodyPr>
          <a:lstStyle/>
          <a:p>
            <a:r>
              <a:rPr lang="en-US" sz="1600" b="1" smtClean="0"/>
              <a:t>Master Node</a:t>
            </a:r>
            <a:endParaRPr lang="en-US" sz="1600" b="1"/>
          </a:p>
        </p:txBody>
      </p:sp>
      <p:pic>
        <p:nvPicPr>
          <p:cNvPr id="2" name="Picture 1"/>
          <p:cNvPicPr>
            <a:picLocks noChangeAspect="1"/>
          </p:cNvPicPr>
          <p:nvPr/>
        </p:nvPicPr>
        <p:blipFill>
          <a:blip r:embed="rId4"/>
          <a:stretch>
            <a:fillRect/>
          </a:stretch>
        </p:blipFill>
        <p:spPr>
          <a:xfrm>
            <a:off x="533556" y="1231638"/>
            <a:ext cx="8152286" cy="635033"/>
          </a:xfrm>
          <a:prstGeom prst="rect">
            <a:avLst/>
          </a:prstGeom>
        </p:spPr>
      </p:pic>
    </p:spTree>
    <p:extLst>
      <p:ext uri="{BB962C8B-B14F-4D97-AF65-F5344CB8AC3E}">
        <p14:creationId xmlns:p14="http://schemas.microsoft.com/office/powerpoint/2010/main" val="3869636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749633" y="670560"/>
            <a:ext cx="7704000" cy="556260"/>
          </a:xfrm>
          <a:prstGeom prst="rect">
            <a:avLst/>
          </a:prstGeom>
        </p:spPr>
        <p:txBody>
          <a:bodyPr spcFirstLastPara="1" wrap="square" lIns="91425" tIns="91425" rIns="91425" bIns="91425" anchor="t" anchorCtr="0">
            <a:noAutofit/>
          </a:bodyPr>
          <a:lstStyle/>
          <a:p>
            <a:r>
              <a:rPr lang="en-US" sz="2000" smtClean="0">
                <a:solidFill>
                  <a:schemeClr val="accent2"/>
                </a:solidFill>
              </a:rPr>
              <a:t>Data Preparation</a:t>
            </a:r>
            <a:r>
              <a:rPr lang="en-US" sz="2000" dirty="0">
                <a:solidFill>
                  <a:schemeClr val="accent2"/>
                </a:solidFill>
              </a:rPr>
              <a:t/>
            </a:r>
            <a:br>
              <a:rPr lang="en-US" sz="2000" dirty="0">
                <a:solidFill>
                  <a:schemeClr val="accent2"/>
                </a:solidFill>
              </a:rPr>
            </a:br>
            <a:r>
              <a:rPr lang="en-US" sz="2000" dirty="0">
                <a:solidFill>
                  <a:schemeClr val="accent2"/>
                </a:solidFill>
              </a:rPr>
              <a:t/>
            </a:r>
            <a:br>
              <a:rPr lang="en-US" sz="2000" dirty="0">
                <a:solidFill>
                  <a:schemeClr val="accent2"/>
                </a:solidFill>
              </a:rPr>
            </a:br>
            <a:endParaRPr sz="2000" dirty="0">
              <a:solidFill>
                <a:schemeClr val="accent2"/>
              </a:solidFill>
            </a:endParaRPr>
          </a:p>
        </p:txBody>
      </p:sp>
      <p:sp>
        <p:nvSpPr>
          <p:cNvPr id="1646" name="Google Shape;1646;p16"/>
          <p:cNvSpPr txBox="1">
            <a:spLocks noGrp="1"/>
          </p:cNvSpPr>
          <p:nvPr>
            <p:ph type="body" idx="1"/>
          </p:nvPr>
        </p:nvSpPr>
        <p:spPr>
          <a:xfrm>
            <a:off x="198120" y="1226820"/>
            <a:ext cx="3701390" cy="335185"/>
          </a:xfrm>
          <a:prstGeom prst="rect">
            <a:avLst/>
          </a:prstGeom>
        </p:spPr>
        <p:txBody>
          <a:bodyPr spcFirstLastPara="1" wrap="square" lIns="91425" tIns="91425" rIns="91425" bIns="91425" anchor="t" anchorCtr="0">
            <a:noAutofit/>
          </a:bodyPr>
          <a:lstStyle/>
          <a:p>
            <a:pPr lvl="0" indent="-304800">
              <a:buSzPts val="1200"/>
              <a:buFont typeface="Actor"/>
              <a:buChar char="★"/>
            </a:pPr>
            <a:r>
              <a:rPr lang="en-US" b="1" i="1" dirty="0" smtClean="0"/>
              <a:t>Check dataset row number and </a:t>
            </a:r>
            <a:r>
              <a:rPr lang="en-US" b="1" i="1" dirty="0" err="1" smtClean="0"/>
              <a:t>printSchema</a:t>
            </a:r>
            <a:endParaRPr lang="en-US" b="1" i="1" dirty="0" smtClean="0"/>
          </a:p>
          <a:p>
            <a:pPr marL="152400" lvl="0" indent="0">
              <a:buSzPts val="1200"/>
              <a:buNone/>
            </a:pPr>
            <a:endParaRPr lang="en-US" dirty="0" smtClean="0"/>
          </a:p>
          <a:p>
            <a:pPr marL="152400" lvl="0" indent="0">
              <a:buSzPts val="1200"/>
              <a:buNone/>
            </a:pPr>
            <a:endParaRPr lang="en-US" b="1" dirty="0" smtClean="0"/>
          </a:p>
          <a:p>
            <a:pPr marL="152400" lvl="0" indent="0">
              <a:buSzPts val="1200"/>
              <a:buNone/>
            </a:pPr>
            <a:endParaRPr dirty="0"/>
          </a:p>
        </p:txBody>
      </p:sp>
      <p:pic>
        <p:nvPicPr>
          <p:cNvPr id="2" name="Picture 1"/>
          <p:cNvPicPr>
            <a:picLocks noChangeAspect="1"/>
          </p:cNvPicPr>
          <p:nvPr/>
        </p:nvPicPr>
        <p:blipFill>
          <a:blip r:embed="rId3"/>
          <a:stretch>
            <a:fillRect/>
          </a:stretch>
        </p:blipFill>
        <p:spPr>
          <a:xfrm>
            <a:off x="172631" y="1660970"/>
            <a:ext cx="3657788" cy="3196165"/>
          </a:xfrm>
          <a:prstGeom prst="rect">
            <a:avLst/>
          </a:prstGeom>
        </p:spPr>
      </p:pic>
      <p:sp>
        <p:nvSpPr>
          <p:cNvPr id="5" name="Google Shape;1646;p16"/>
          <p:cNvSpPr txBox="1">
            <a:spLocks/>
          </p:cNvSpPr>
          <p:nvPr/>
        </p:nvSpPr>
        <p:spPr>
          <a:xfrm>
            <a:off x="3672840" y="1276302"/>
            <a:ext cx="5364479" cy="335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naheim"/>
              <a:buChar char="★"/>
              <a:defRPr sz="1200" b="0" i="0" u="none" strike="noStrike" cap="none">
                <a:solidFill>
                  <a:schemeClr val="dk1"/>
                </a:solidFill>
                <a:latin typeface="Actor"/>
                <a:ea typeface="Actor"/>
                <a:cs typeface="Actor"/>
                <a:sym typeface="Actor"/>
              </a:defRPr>
            </a:lvl1pPr>
            <a:lvl2pPr marL="914400" marR="0" lvl="1" indent="-317500" algn="l" rtl="0">
              <a:lnSpc>
                <a:spcPct val="100000"/>
              </a:lnSpc>
              <a:spcBef>
                <a:spcPts val="0"/>
              </a:spcBef>
              <a:spcAft>
                <a:spcPts val="0"/>
              </a:spcAft>
              <a:buClr>
                <a:schemeClr val="accent2"/>
              </a:buClr>
              <a:buSzPts val="1400"/>
              <a:buFont typeface="Roboto Condensed Light"/>
              <a:buChar char="○"/>
              <a:defRPr sz="1200" b="0" i="0" u="none" strike="noStrike" cap="none">
                <a:solidFill>
                  <a:schemeClr val="dk1"/>
                </a:solidFill>
                <a:latin typeface="Actor"/>
                <a:ea typeface="Actor"/>
                <a:cs typeface="Actor"/>
                <a:sym typeface="Actor"/>
              </a:defRPr>
            </a:lvl2pPr>
            <a:lvl3pPr marL="1371600" marR="0" lvl="2"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3pPr>
            <a:lvl4pPr marL="1828800" marR="0" lvl="3"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4pPr>
            <a:lvl5pPr marL="2286000" marR="0" lvl="4"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5pPr>
            <a:lvl6pPr marL="2743200" marR="0" lvl="5"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6pPr>
            <a:lvl7pPr marL="3200400" marR="0" lvl="6"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7pPr>
            <a:lvl8pPr marL="3657600" marR="0" lvl="7"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8pPr>
            <a:lvl9pPr marL="4114800" marR="0" lvl="8" indent="-317500" algn="l" rtl="0">
              <a:lnSpc>
                <a:spcPct val="100000"/>
              </a:lnSpc>
              <a:spcBef>
                <a:spcPts val="0"/>
              </a:spcBef>
              <a:spcAft>
                <a:spcPts val="0"/>
              </a:spcAft>
              <a:buClr>
                <a:schemeClr val="dk1"/>
              </a:buClr>
              <a:buSzPts val="1400"/>
              <a:buFont typeface="Roboto Condensed Light"/>
              <a:buChar char="■"/>
              <a:defRPr sz="1400" b="0" i="0" u="none" strike="noStrike" cap="none">
                <a:solidFill>
                  <a:schemeClr val="dk1"/>
                </a:solidFill>
                <a:latin typeface="Actor"/>
                <a:ea typeface="Actor"/>
                <a:cs typeface="Actor"/>
                <a:sym typeface="Actor"/>
              </a:defRPr>
            </a:lvl9pPr>
          </a:lstStyle>
          <a:p>
            <a:pPr indent="-304800">
              <a:buSzPts val="1200"/>
              <a:buFont typeface="Actor"/>
              <a:buChar char="★"/>
            </a:pPr>
            <a:r>
              <a:rPr lang="en-US" b="1" i="1" dirty="0" smtClean="0"/>
              <a:t>Check dataset row number and </a:t>
            </a:r>
            <a:r>
              <a:rPr lang="en-US" b="1" i="1" dirty="0" err="1" smtClean="0"/>
              <a:t>printSchema</a:t>
            </a:r>
            <a:endParaRPr lang="en-US" b="1" i="1" dirty="0" smtClean="0"/>
          </a:p>
          <a:p>
            <a:pPr marL="152400" indent="0">
              <a:buSzPts val="1200"/>
              <a:buFont typeface="Anaheim"/>
              <a:buNone/>
            </a:pPr>
            <a:endParaRPr lang="en-US" dirty="0" smtClean="0"/>
          </a:p>
          <a:p>
            <a:pPr marL="152400" indent="0">
              <a:buSzPts val="1200"/>
              <a:buFont typeface="Anaheim"/>
              <a:buNone/>
            </a:pPr>
            <a:endParaRPr lang="en-US" b="1" dirty="0" smtClean="0"/>
          </a:p>
          <a:p>
            <a:pPr marL="152400" indent="0">
              <a:buSzPts val="1200"/>
              <a:buFont typeface="Anaheim"/>
              <a:buNone/>
            </a:pPr>
            <a:endParaRPr lang="en-US" dirty="0"/>
          </a:p>
        </p:txBody>
      </p:sp>
      <p:pic>
        <p:nvPicPr>
          <p:cNvPr id="3" name="Picture 2"/>
          <p:cNvPicPr>
            <a:picLocks noChangeAspect="1"/>
          </p:cNvPicPr>
          <p:nvPr/>
        </p:nvPicPr>
        <p:blipFill>
          <a:blip r:embed="rId4"/>
          <a:stretch>
            <a:fillRect/>
          </a:stretch>
        </p:blipFill>
        <p:spPr>
          <a:xfrm>
            <a:off x="3899511" y="1660971"/>
            <a:ext cx="5223557" cy="1623004"/>
          </a:xfrm>
          <a:prstGeom prst="rect">
            <a:avLst/>
          </a:prstGeom>
        </p:spPr>
      </p:pic>
      <p:pic>
        <p:nvPicPr>
          <p:cNvPr id="4" name="Picture 3"/>
          <p:cNvPicPr>
            <a:picLocks noChangeAspect="1"/>
          </p:cNvPicPr>
          <p:nvPr/>
        </p:nvPicPr>
        <p:blipFill>
          <a:blip r:embed="rId5"/>
          <a:stretch>
            <a:fillRect/>
          </a:stretch>
        </p:blipFill>
        <p:spPr>
          <a:xfrm>
            <a:off x="3899510" y="3333459"/>
            <a:ext cx="5223557" cy="1523677"/>
          </a:xfrm>
          <a:prstGeom prst="rect">
            <a:avLst/>
          </a:prstGeom>
        </p:spPr>
      </p:pic>
    </p:spTree>
    <p:extLst>
      <p:ext uri="{BB962C8B-B14F-4D97-AF65-F5344CB8AC3E}">
        <p14:creationId xmlns:p14="http://schemas.microsoft.com/office/powerpoint/2010/main" val="4127901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6"/>
          <p:cNvSpPr txBox="1">
            <a:spLocks noGrp="1"/>
          </p:cNvSpPr>
          <p:nvPr>
            <p:ph type="title"/>
          </p:nvPr>
        </p:nvSpPr>
        <p:spPr>
          <a:xfrm>
            <a:off x="1902173" y="731520"/>
            <a:ext cx="5701967" cy="495300"/>
          </a:xfrm>
          <a:prstGeom prst="rect">
            <a:avLst/>
          </a:prstGeom>
        </p:spPr>
        <p:txBody>
          <a:bodyPr spcFirstLastPara="1" wrap="square" lIns="91425" tIns="91425" rIns="91425" bIns="91425" anchor="t" anchorCtr="0">
            <a:noAutofit/>
          </a:bodyPr>
          <a:lstStyle/>
          <a:p>
            <a:r>
              <a:rPr lang="en-US" sz="2000">
                <a:solidFill>
                  <a:schemeClr val="accent2"/>
                </a:solidFill>
              </a:rPr>
              <a:t>Data Preparation</a:t>
            </a:r>
            <a:endParaRPr sz="2000" dirty="0">
              <a:solidFill>
                <a:schemeClr val="accent2"/>
              </a:solidFill>
            </a:endParaRPr>
          </a:p>
        </p:txBody>
      </p:sp>
      <p:sp>
        <p:nvSpPr>
          <p:cNvPr id="1646" name="Google Shape;1646;p16"/>
          <p:cNvSpPr txBox="1">
            <a:spLocks noGrp="1"/>
          </p:cNvSpPr>
          <p:nvPr>
            <p:ph type="body" idx="1"/>
          </p:nvPr>
        </p:nvSpPr>
        <p:spPr>
          <a:xfrm>
            <a:off x="411480" y="1226820"/>
            <a:ext cx="8732520" cy="2405380"/>
          </a:xfrm>
          <a:prstGeom prst="rect">
            <a:avLst/>
          </a:prstGeom>
        </p:spPr>
        <p:txBody>
          <a:bodyPr spcFirstLastPara="1" wrap="square" lIns="91425" tIns="91425" rIns="91425" bIns="91425" anchor="t" anchorCtr="0">
            <a:noAutofit/>
          </a:bodyPr>
          <a:lstStyle/>
          <a:p>
            <a:pPr lvl="0" indent="-304800">
              <a:buSzPts val="1200"/>
              <a:buFont typeface="Actor"/>
              <a:buChar char="★"/>
            </a:pPr>
            <a:r>
              <a:rPr lang="en-US" b="1" dirty="0" smtClean="0"/>
              <a:t>Check null and Nan values.</a:t>
            </a:r>
          </a:p>
          <a:p>
            <a:pPr lvl="0" indent="-304800">
              <a:buSzPts val="1200"/>
              <a:buFont typeface="Actor"/>
              <a:buChar char="★"/>
            </a:pPr>
            <a:r>
              <a:rPr lang="en-US" b="1" dirty="0" smtClean="0"/>
              <a:t>Check duplicate</a:t>
            </a:r>
          </a:p>
          <a:p>
            <a:pPr marL="152400" lvl="0" indent="0">
              <a:buSzPts val="1200"/>
              <a:buNone/>
            </a:pPr>
            <a:endParaRPr lang="en-US" b="1" dirty="0" smtClean="0"/>
          </a:p>
          <a:p>
            <a:pPr marL="152400" lvl="0" indent="0">
              <a:buSzPts val="1200"/>
              <a:buNone/>
            </a:pPr>
            <a:endParaRPr lang="en-US" b="1" dirty="0"/>
          </a:p>
          <a:p>
            <a:pPr marL="152400" lvl="0" indent="0">
              <a:buSzPts val="1200"/>
              <a:buNone/>
            </a:pPr>
            <a:endParaRPr lang="en-US" b="1" dirty="0" smtClean="0"/>
          </a:p>
          <a:p>
            <a:pPr marL="152400" lvl="0" indent="0">
              <a:buSzPts val="1200"/>
              <a:buNone/>
            </a:pPr>
            <a:endParaRPr lang="en-US" b="1" dirty="0"/>
          </a:p>
          <a:p>
            <a:pPr marL="152400" lvl="0" indent="0">
              <a:buSzPts val="1200"/>
              <a:buNone/>
            </a:pPr>
            <a:endParaRPr lang="en-US" b="1" dirty="0" smtClean="0"/>
          </a:p>
          <a:p>
            <a:pPr marL="152400" lvl="0" indent="0">
              <a:buSzPts val="1200"/>
              <a:buNone/>
            </a:pPr>
            <a:endParaRPr lang="en-US" b="1" dirty="0"/>
          </a:p>
          <a:p>
            <a:pPr marL="152400" lvl="0" indent="0">
              <a:buSzPts val="1200"/>
              <a:buNone/>
            </a:pPr>
            <a:endParaRPr lang="en-US" b="1" dirty="0"/>
          </a:p>
          <a:p>
            <a:pPr marL="152400" lvl="0" indent="0">
              <a:buSzPts val="1200"/>
              <a:buNone/>
            </a:pPr>
            <a:endParaRPr lang="en-US" b="1" dirty="0" smtClean="0"/>
          </a:p>
          <a:p>
            <a:pPr marL="152400" lvl="0" indent="0">
              <a:buSzPts val="1200"/>
              <a:buNone/>
            </a:pPr>
            <a:endParaRPr dirty="0"/>
          </a:p>
        </p:txBody>
      </p:sp>
      <p:pic>
        <p:nvPicPr>
          <p:cNvPr id="5" name="Picture 4"/>
          <p:cNvPicPr>
            <a:picLocks noChangeAspect="1"/>
          </p:cNvPicPr>
          <p:nvPr/>
        </p:nvPicPr>
        <p:blipFill>
          <a:blip r:embed="rId3"/>
          <a:stretch>
            <a:fillRect/>
          </a:stretch>
        </p:blipFill>
        <p:spPr>
          <a:xfrm>
            <a:off x="708939" y="1771815"/>
            <a:ext cx="7990114" cy="2283350"/>
          </a:xfrm>
          <a:prstGeom prst="rect">
            <a:avLst/>
          </a:prstGeom>
        </p:spPr>
      </p:pic>
    </p:spTree>
    <p:extLst>
      <p:ext uri="{BB962C8B-B14F-4D97-AF65-F5344CB8AC3E}">
        <p14:creationId xmlns:p14="http://schemas.microsoft.com/office/powerpoint/2010/main" val="3768432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9" name="Google Shape;1969;p25"/>
          <p:cNvSpPr/>
          <p:nvPr/>
        </p:nvSpPr>
        <p:spPr>
          <a:xfrm>
            <a:off x="2123162" y="755120"/>
            <a:ext cx="4119573" cy="442500"/>
          </a:xfrm>
          <a:prstGeom prst="roundRect">
            <a:avLst>
              <a:gd name="adj" fmla="val 0"/>
            </a:avLst>
          </a:prstGeom>
          <a:noFill/>
          <a:ln>
            <a:noFill/>
          </a:ln>
        </p:spPr>
        <p:txBody>
          <a:bodyPr spcFirstLastPara="1" wrap="square" lIns="91425" tIns="91425" rIns="91425" bIns="100575" anchor="ctr" anchorCtr="0">
            <a:noAutofit/>
          </a:bodyPr>
          <a:lstStyle/>
          <a:p>
            <a:pPr lvl="0" algn="ctr"/>
            <a:r>
              <a:rPr lang="en-US" sz="2000">
                <a:solidFill>
                  <a:schemeClr val="accent2"/>
                </a:solidFill>
              </a:rPr>
              <a:t>Data Preparation</a:t>
            </a:r>
            <a:endParaRPr sz="2000" dirty="0">
              <a:solidFill>
                <a:schemeClr val="accent2"/>
              </a:solidFill>
              <a:latin typeface="Limelight"/>
              <a:ea typeface="Limelight"/>
              <a:cs typeface="Limelight"/>
              <a:sym typeface="Limelight"/>
            </a:endParaRPr>
          </a:p>
        </p:txBody>
      </p:sp>
      <p:sp>
        <p:nvSpPr>
          <p:cNvPr id="1971" name="Google Shape;1971;p25"/>
          <p:cNvSpPr/>
          <p:nvPr/>
        </p:nvSpPr>
        <p:spPr>
          <a:xfrm>
            <a:off x="251184" y="2121967"/>
            <a:ext cx="2347142" cy="442500"/>
          </a:xfrm>
          <a:prstGeom prst="roundRect">
            <a:avLst>
              <a:gd name="adj" fmla="val 0"/>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dk1"/>
                </a:solidFill>
                <a:latin typeface="Limelight"/>
                <a:ea typeface="Limelight"/>
                <a:cs typeface="Limelight"/>
                <a:sym typeface="Limelight"/>
              </a:rPr>
              <a:t>Convert string to integer</a:t>
            </a:r>
            <a:endParaRPr dirty="0">
              <a:solidFill>
                <a:schemeClr val="dk1"/>
              </a:solidFill>
              <a:latin typeface="Limelight"/>
              <a:ea typeface="Limelight"/>
              <a:cs typeface="Limelight"/>
              <a:sym typeface="Limelight"/>
            </a:endParaRPr>
          </a:p>
        </p:txBody>
      </p:sp>
      <p:sp>
        <p:nvSpPr>
          <p:cNvPr id="1975" name="Google Shape;1975;p25"/>
          <p:cNvSpPr/>
          <p:nvPr/>
        </p:nvSpPr>
        <p:spPr>
          <a:xfrm>
            <a:off x="4478326" y="2087671"/>
            <a:ext cx="1529184" cy="43918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dk1"/>
                </a:solidFill>
                <a:latin typeface="Limelight" panose="020B0604020202020204" charset="0"/>
                <a:ea typeface="Actor"/>
                <a:cs typeface="Actor"/>
                <a:sym typeface="Actor"/>
              </a:rPr>
              <a:t>Drop</a:t>
            </a:r>
            <a:r>
              <a:rPr lang="en" dirty="0" smtClean="0">
                <a:solidFill>
                  <a:schemeClr val="dk1"/>
                </a:solidFill>
                <a:latin typeface="Limelight" panose="020B0604020202020204" charset="0"/>
                <a:ea typeface="Actor"/>
                <a:cs typeface="Actor"/>
                <a:sym typeface="Actor"/>
              </a:rPr>
              <a:t> columns</a:t>
            </a:r>
            <a:endParaRPr dirty="0">
              <a:solidFill>
                <a:schemeClr val="dk1"/>
              </a:solidFill>
              <a:latin typeface="Limelight" panose="020B0604020202020204" charset="0"/>
              <a:ea typeface="Actor"/>
              <a:cs typeface="Actor"/>
              <a:sym typeface="Actor"/>
            </a:endParaRPr>
          </a:p>
        </p:txBody>
      </p:sp>
      <p:sp>
        <p:nvSpPr>
          <p:cNvPr id="1980" name="Google Shape;1980;p25"/>
          <p:cNvSpPr/>
          <p:nvPr/>
        </p:nvSpPr>
        <p:spPr>
          <a:xfrm>
            <a:off x="2770089" y="2096709"/>
            <a:ext cx="1495569" cy="430141"/>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dk1"/>
                </a:solidFill>
                <a:latin typeface="Limelight"/>
                <a:ea typeface="Limelight"/>
                <a:cs typeface="Limelight"/>
                <a:sym typeface="Limelight"/>
              </a:rPr>
              <a:t>Fill </a:t>
            </a:r>
            <a:r>
              <a:rPr lang="en-US" dirty="0" err="1" smtClean="0">
                <a:solidFill>
                  <a:schemeClr val="dk1"/>
                </a:solidFill>
                <a:latin typeface="Limelight"/>
                <a:ea typeface="Limelight"/>
                <a:cs typeface="Limelight"/>
                <a:sym typeface="Limelight"/>
              </a:rPr>
              <a:t>NaN</a:t>
            </a:r>
            <a:endParaRPr dirty="0">
              <a:solidFill>
                <a:schemeClr val="dk1"/>
              </a:solidFill>
              <a:latin typeface="Limelight"/>
              <a:ea typeface="Limelight"/>
              <a:cs typeface="Limelight"/>
              <a:sym typeface="Limelight"/>
            </a:endParaRPr>
          </a:p>
        </p:txBody>
      </p:sp>
      <p:sp>
        <p:nvSpPr>
          <p:cNvPr id="1993" name="Google Shape;1993;p25"/>
          <p:cNvSpPr/>
          <p:nvPr/>
        </p:nvSpPr>
        <p:spPr>
          <a:xfrm>
            <a:off x="6627702" y="2146081"/>
            <a:ext cx="1959226" cy="334056"/>
          </a:xfrm>
          <a:prstGeom prst="roundRect">
            <a:avLst>
              <a:gd name="adj" fmla="val 0"/>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smtClean="0">
                <a:solidFill>
                  <a:schemeClr val="dk1"/>
                </a:solidFill>
                <a:latin typeface="Limelight" panose="020B0604020202020204" charset="0"/>
                <a:ea typeface="Actor"/>
                <a:cs typeface="Actor"/>
                <a:sym typeface="Actor"/>
              </a:rPr>
              <a:t>Format Runtime</a:t>
            </a:r>
            <a:endParaRPr dirty="0">
              <a:solidFill>
                <a:schemeClr val="dk1"/>
              </a:solidFill>
              <a:latin typeface="Limelight" panose="020B0604020202020204" charset="0"/>
              <a:ea typeface="Actor"/>
              <a:cs typeface="Actor"/>
              <a:sym typeface="Actor"/>
            </a:endParaRPr>
          </a:p>
        </p:txBody>
      </p:sp>
      <p:sp>
        <p:nvSpPr>
          <p:cNvPr id="1996" name="Google Shape;1996;p25"/>
          <p:cNvSpPr/>
          <p:nvPr/>
        </p:nvSpPr>
        <p:spPr>
          <a:xfrm>
            <a:off x="1095543" y="1522128"/>
            <a:ext cx="677073" cy="64338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4843527" y="1516863"/>
            <a:ext cx="677073" cy="64338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5"/>
          <p:cNvSpPr/>
          <p:nvPr/>
        </p:nvSpPr>
        <p:spPr>
          <a:xfrm>
            <a:off x="3201693" y="1516457"/>
            <a:ext cx="677073" cy="64338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25"/>
          <p:cNvGrpSpPr/>
          <p:nvPr/>
        </p:nvGrpSpPr>
        <p:grpSpPr>
          <a:xfrm>
            <a:off x="3433679" y="1782499"/>
            <a:ext cx="199720" cy="198866"/>
            <a:chOff x="-9523700" y="4049550"/>
            <a:chExt cx="353675" cy="352100"/>
          </a:xfrm>
        </p:grpSpPr>
        <p:sp>
          <p:nvSpPr>
            <p:cNvPr id="2000" name="Google Shape;2000;p25"/>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5"/>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5"/>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2007;p25"/>
          <p:cNvGrpSpPr/>
          <p:nvPr/>
        </p:nvGrpSpPr>
        <p:grpSpPr>
          <a:xfrm>
            <a:off x="5094874" y="1729928"/>
            <a:ext cx="198831" cy="198866"/>
            <a:chOff x="-9088150" y="4049550"/>
            <a:chExt cx="352100" cy="352100"/>
          </a:xfrm>
        </p:grpSpPr>
        <p:sp>
          <p:nvSpPr>
            <p:cNvPr id="2008" name="Google Shape;2008;p25"/>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5"/>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5"/>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25"/>
          <p:cNvSpPr/>
          <p:nvPr/>
        </p:nvSpPr>
        <p:spPr>
          <a:xfrm>
            <a:off x="1354688" y="1743008"/>
            <a:ext cx="158782" cy="345592"/>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5"/>
          <p:cNvSpPr/>
          <p:nvPr/>
        </p:nvSpPr>
        <p:spPr>
          <a:xfrm>
            <a:off x="7187932" y="1510785"/>
            <a:ext cx="677073" cy="643383"/>
          </a:xfrm>
          <a:custGeom>
            <a:avLst/>
            <a:gdLst/>
            <a:ahLst/>
            <a:cxnLst/>
            <a:rect l="l" t="t" r="r" b="b"/>
            <a:pathLst>
              <a:path w="9098" h="8645" extrusionOk="0">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5"/>
          <p:cNvSpPr/>
          <p:nvPr/>
        </p:nvSpPr>
        <p:spPr>
          <a:xfrm>
            <a:off x="7445621" y="1785220"/>
            <a:ext cx="161694" cy="210885"/>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843526" y="2821986"/>
            <a:ext cx="4216654" cy="1582373"/>
          </a:xfrm>
          <a:prstGeom prst="rect">
            <a:avLst/>
          </a:prstGeom>
        </p:spPr>
      </p:pic>
      <p:sp>
        <p:nvSpPr>
          <p:cNvPr id="34" name="Google Shape;1968;p25"/>
          <p:cNvSpPr txBox="1">
            <a:spLocks/>
          </p:cNvSpPr>
          <p:nvPr/>
        </p:nvSpPr>
        <p:spPr>
          <a:xfrm>
            <a:off x="4843526" y="2526850"/>
            <a:ext cx="1722972" cy="31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400" dirty="0" smtClean="0">
                <a:solidFill>
                  <a:schemeClr val="accent2"/>
                </a:solidFill>
              </a:rPr>
              <a:t>Check data</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endParaRPr lang="en-US" sz="1400" dirty="0"/>
          </a:p>
        </p:txBody>
      </p:sp>
      <p:pic>
        <p:nvPicPr>
          <p:cNvPr id="3" name="Picture 2"/>
          <p:cNvPicPr>
            <a:picLocks noChangeAspect="1"/>
          </p:cNvPicPr>
          <p:nvPr/>
        </p:nvPicPr>
        <p:blipFill>
          <a:blip r:embed="rId4"/>
          <a:stretch>
            <a:fillRect/>
          </a:stretch>
        </p:blipFill>
        <p:spPr>
          <a:xfrm>
            <a:off x="137910" y="2821986"/>
            <a:ext cx="4571250" cy="158237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vie Awards Ceremony Infographics by Slidesgo">
  <a:themeElements>
    <a:clrScheme name="Simple Light">
      <a:dk1>
        <a:srgbClr val="FFFFFF"/>
      </a:dk1>
      <a:lt1>
        <a:srgbClr val="000D20"/>
      </a:lt1>
      <a:dk2>
        <a:srgbClr val="B7233F"/>
      </a:dk2>
      <a:lt2>
        <a:srgbClr val="80192C"/>
      </a:lt2>
      <a:accent1>
        <a:srgbClr val="FFE290"/>
      </a:accent1>
      <a:accent2>
        <a:srgbClr val="FFB243"/>
      </a:accent2>
      <a:accent3>
        <a:srgbClr val="2A2A53"/>
      </a:accent3>
      <a:accent4>
        <a:srgbClr val="869FB1"/>
      </a:accent4>
      <a:accent5>
        <a:srgbClr val="D9D7D3"/>
      </a:accent5>
      <a:accent6>
        <a:srgbClr val="6F1C4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3274</TotalTime>
  <Words>2083</Words>
  <Application>Microsoft Office PowerPoint</Application>
  <PresentationFormat>On-screen Show (16:9)</PresentationFormat>
  <Paragraphs>303</Paragraphs>
  <Slides>29</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Roboto Condensed Light</vt:lpstr>
      <vt:lpstr>Proxima Nova Semibold</vt:lpstr>
      <vt:lpstr>Arial</vt:lpstr>
      <vt:lpstr>Proxima Nova</vt:lpstr>
      <vt:lpstr>Wingdings</vt:lpstr>
      <vt:lpstr>Limelight</vt:lpstr>
      <vt:lpstr>Anaheim</vt:lpstr>
      <vt:lpstr>Kumbh Sans</vt:lpstr>
      <vt:lpstr>inherit</vt:lpstr>
      <vt:lpstr>Actor</vt:lpstr>
      <vt:lpstr>Movie Awards Ceremony Infographics by Slidesgo</vt:lpstr>
      <vt:lpstr>Slidesgo Final Pages</vt:lpstr>
      <vt:lpstr>PowerPoint Presentation</vt:lpstr>
      <vt:lpstr>PowerPoint Presentation</vt:lpstr>
      <vt:lpstr>Apache Spark</vt:lpstr>
      <vt:lpstr>Prepending data </vt:lpstr>
      <vt:lpstr>Data Preparation  </vt:lpstr>
      <vt:lpstr>Spark session</vt:lpstr>
      <vt:lpstr>Data Preparation  </vt:lpstr>
      <vt:lpstr>Data Preparation</vt:lpstr>
      <vt:lpstr>PowerPoint Presentation</vt:lpstr>
      <vt:lpstr>Describe Imdb Rating</vt:lpstr>
      <vt:lpstr>Correlation matrix  </vt:lpstr>
      <vt:lpstr>Distribution of Numerical Features   </vt:lpstr>
      <vt:lpstr>Corr Gross and No of votes</vt:lpstr>
      <vt:lpstr>PowerPoint Presentation</vt:lpstr>
      <vt:lpstr>PowerPoint Presentation</vt:lpstr>
      <vt:lpstr>Top 10 movies with the highest comments in 100 year  </vt:lpstr>
      <vt:lpstr>Top 10 movies have height gross</vt:lpstr>
      <vt:lpstr>Number of Movies Released Each Year   </vt:lpstr>
      <vt:lpstr>PowerPoint Presentation</vt:lpstr>
      <vt:lpstr>Which genre has the most movies? </vt:lpstr>
      <vt:lpstr>Which genre has the most  rating?  </vt:lpstr>
      <vt:lpstr>Which genre has the most gross ?</vt:lpstr>
      <vt:lpstr>PowerPoint Presentation</vt:lpstr>
      <vt:lpstr>Actors with the most participation in movies?</vt:lpstr>
      <vt:lpstr>PowerPoint Presentation</vt:lpstr>
      <vt:lpstr>MLLib Linear Regresstion </vt:lpstr>
      <vt:lpstr>MLLib Linear Regresstion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1000 movies in 100 year</dc:title>
  <dc:creator>ADMIN</dc:creator>
  <cp:lastModifiedBy>ADMIN</cp:lastModifiedBy>
  <cp:revision>313</cp:revision>
  <dcterms:modified xsi:type="dcterms:W3CDTF">2023-11-18T02:48:59Z</dcterms:modified>
</cp:coreProperties>
</file>