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2" r:id="rId3"/>
    <p:sldId id="263" r:id="rId4"/>
    <p:sldId id="264" r:id="rId5"/>
    <p:sldId id="256" r:id="rId6"/>
    <p:sldId id="257" r:id="rId7"/>
    <p:sldId id="258" r:id="rId8"/>
    <p:sldId id="260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6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27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6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0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3D4D7-01B3-4B57-9771-CD9E9DB71A07}" type="datetimeFigureOut">
              <a:rPr lang="en-US" smtClean="0"/>
              <a:t>1/31/2017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7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45" y="0"/>
            <a:ext cx="7415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GanttChart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53248"/>
            <a:ext cx="8272808" cy="3756810"/>
          </a:xfrm>
        </p:spPr>
      </p:pic>
    </p:spTree>
    <p:extLst>
      <p:ext uri="{BB962C8B-B14F-4D97-AF65-F5344CB8AC3E}">
        <p14:creationId xmlns:p14="http://schemas.microsoft.com/office/powerpoint/2010/main" val="138137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Organization Structure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22" y="1646645"/>
            <a:ext cx="5336278" cy="4601755"/>
          </a:xfrm>
        </p:spPr>
      </p:pic>
    </p:spTree>
    <p:extLst>
      <p:ext uri="{BB962C8B-B14F-4D97-AF65-F5344CB8AC3E}">
        <p14:creationId xmlns:p14="http://schemas.microsoft.com/office/powerpoint/2010/main" val="368090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Started in 1995 by Ed </a:t>
            </a:r>
            <a:r>
              <a:rPr lang="en-US" dirty="0" err="1" smtClean="0"/>
              <a:t>Petry</a:t>
            </a:r>
            <a:r>
              <a:rPr lang="en-US" dirty="0" smtClean="0"/>
              <a:t> ; Response to the dot-com boom.</a:t>
            </a:r>
          </a:p>
          <a:p>
            <a:r>
              <a:rPr lang="en-US" dirty="0" smtClean="0"/>
              <a:t>First office located off of High Street, near The Ohio State University</a:t>
            </a:r>
          </a:p>
          <a:p>
            <a:r>
              <a:rPr lang="en-US" dirty="0" smtClean="0"/>
              <a:t>1999- Ed and his team landed their first major contract! </a:t>
            </a:r>
          </a:p>
          <a:p>
            <a:pPr lvl="1"/>
            <a:r>
              <a:rPr lang="en-US" dirty="0" smtClean="0"/>
              <a:t>After success with Columbus City Schools, notoriety was gained in the Columbus IT community. </a:t>
            </a:r>
            <a:endParaRPr lang="en-US" dirty="0"/>
          </a:p>
          <a:p>
            <a:r>
              <a:rPr lang="en-US" dirty="0" smtClean="0"/>
              <a:t>To date, B.A. Solutions has worked with: Nationwide Insurance, Huntington Bank, and Cameron Mitchell Restaurants. </a:t>
            </a:r>
          </a:p>
          <a:p>
            <a:r>
              <a:rPr lang="en-US" dirty="0" smtClean="0"/>
              <a:t>Today, B.A Solutions is located in Two </a:t>
            </a:r>
            <a:r>
              <a:rPr lang="en-US" dirty="0" err="1" smtClean="0"/>
              <a:t>Miranova</a:t>
            </a:r>
            <a:r>
              <a:rPr lang="en-US" dirty="0" smtClean="0"/>
              <a:t> Place, alongside the Scioto River. </a:t>
            </a:r>
            <a:endParaRPr lang="en-US" dirty="0"/>
          </a:p>
          <a:p>
            <a:pPr lvl="1"/>
            <a:r>
              <a:rPr lang="en-US" dirty="0" smtClean="0"/>
              <a:t>The company has grown into a 25 employee operation!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0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mission is to provide practical networking and IT solutions, as well as develop applications and websites that cater to your business needs. Community pride and a passion for technology keep us striving for excellence. </a:t>
            </a:r>
          </a:p>
          <a:p>
            <a:r>
              <a:rPr lang="en-US" dirty="0" smtClean="0"/>
              <a:t>What does that mean for our customers?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4390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2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066800"/>
          </a:xfrm>
        </p:spPr>
        <p:txBody>
          <a:bodyPr/>
          <a:lstStyle/>
          <a:p>
            <a:r>
              <a:rPr lang="en-US" sz="4200" dirty="0" smtClean="0"/>
              <a:t>Interview</a:t>
            </a:r>
            <a:r>
              <a:rPr lang="en-US" dirty="0" smtClean="0"/>
              <a:t> </a:t>
            </a:r>
            <a:r>
              <a:rPr lang="en-US" sz="4200" dirty="0" smtClean="0"/>
              <a:t>Questions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6781800" cy="4191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Do you have a website?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	If </a:t>
            </a:r>
            <a:r>
              <a:rPr lang="en-US" sz="2000" dirty="0">
                <a:solidFill>
                  <a:schemeClr val="tx1"/>
                </a:solidFill>
              </a:rPr>
              <a:t>not, what features would you desire in a website?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If so, how could we improve your </a:t>
            </a:r>
            <a:r>
              <a:rPr lang="en-US" sz="2000" dirty="0" smtClean="0">
                <a:solidFill>
                  <a:schemeClr val="tx1"/>
                </a:solidFill>
              </a:rPr>
              <a:t>website?</a:t>
            </a:r>
          </a:p>
          <a:p>
            <a:pPr algn="l"/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do you currently keep track of inventory?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How </a:t>
            </a:r>
            <a:r>
              <a:rPr lang="en-US" sz="2000" dirty="0">
                <a:solidFill>
                  <a:schemeClr val="tx1"/>
                </a:solidFill>
              </a:rPr>
              <a:t>could we improve how you keep track of inventory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devices does your department use on a daily basis?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would you describe as your biggest obstacle?</a:t>
            </a:r>
          </a:p>
          <a:p>
            <a:pPr algn="l"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How do you currently process walk-in sales?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</a:rPr>
              <a:t>	Phone sales?</a:t>
            </a:r>
          </a:p>
          <a:p>
            <a:pPr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M&amp;P Records came to us due to losing $100K last year and 5% of their customer base. If they keep going the way they are going they are not going to be able to stay in business.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IT Solution and Front End Interface with Back End support </a:t>
            </a:r>
          </a:p>
          <a:p>
            <a:endParaRPr lang="en-US" sz="2000" dirty="0" smtClean="0"/>
          </a:p>
          <a:p>
            <a:r>
              <a:rPr lang="en-US" sz="2000" dirty="0" smtClean="0"/>
              <a:t>Accounting System </a:t>
            </a:r>
          </a:p>
          <a:p>
            <a:endParaRPr lang="en-US" sz="2000" dirty="0" smtClean="0"/>
          </a:p>
          <a:p>
            <a:r>
              <a:rPr lang="en-US" sz="2000" dirty="0" smtClean="0"/>
              <a:t>Access or SQL Server Database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Marketing and advertising materials </a:t>
            </a:r>
          </a:p>
          <a:p>
            <a:endParaRPr lang="en-US" sz="2000" dirty="0" smtClean="0"/>
          </a:p>
          <a:p>
            <a:r>
              <a:rPr lang="en-US" sz="2000" dirty="0" smtClean="0"/>
              <a:t>Training </a:t>
            </a:r>
          </a:p>
          <a:p>
            <a:endParaRPr lang="en-US" sz="2000" dirty="0"/>
          </a:p>
          <a:p>
            <a:r>
              <a:rPr lang="en-US" sz="2000" dirty="0" smtClean="0"/>
              <a:t>Internet and Intranet 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50332"/>
              </p:ext>
            </p:extLst>
          </p:nvPr>
        </p:nvGraphicFramePr>
        <p:xfrm>
          <a:off x="1600198" y="1752600"/>
          <a:ext cx="5562600" cy="4267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TITLE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LOCATION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Mom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Felix Mulholland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Research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4,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David Bowie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Freddie Mercury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purchasing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John Lennon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Midnight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Tupac Shakur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security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 / inventory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Keith Richards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buying agent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Kurt Cobain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12,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Rick James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Elvis Presley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52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Bon Scott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refreshments and mixology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Syd Barrett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recreational flavor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what dimension?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Mark Bolen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23,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Amy Winehouse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16,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Janis Joplin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11:30am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31,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Jim Morrison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5:50am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79100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288" y="2052638"/>
            <a:ext cx="591354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7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411</Words>
  <Application>Microsoft Office PowerPoint</Application>
  <PresentationFormat>On-screen Show (4:3)</PresentationFormat>
  <Paragraphs>218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Company History</vt:lpstr>
      <vt:lpstr>Mission Statement </vt:lpstr>
      <vt:lpstr>Context Diagram</vt:lpstr>
      <vt:lpstr>Interview Questions</vt:lpstr>
      <vt:lpstr>Problem</vt:lpstr>
      <vt:lpstr>Solution</vt:lpstr>
      <vt:lpstr>Interview Schedule</vt:lpstr>
      <vt:lpstr>Network Diagram </vt:lpstr>
      <vt:lpstr>GanttChart</vt:lpstr>
      <vt:lpstr>Our Organization Structure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FX-6300</dc:creator>
  <cp:lastModifiedBy>Nicola Coppolino</cp:lastModifiedBy>
  <cp:revision>7</cp:revision>
  <dcterms:created xsi:type="dcterms:W3CDTF">2017-01-29T16:37:45Z</dcterms:created>
  <dcterms:modified xsi:type="dcterms:W3CDTF">2017-02-01T01:08:53Z</dcterms:modified>
</cp:coreProperties>
</file>