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67" r:id="rId3"/>
    <p:sldId id="262" r:id="rId4"/>
    <p:sldId id="263" r:id="rId5"/>
    <p:sldId id="264" r:id="rId6"/>
    <p:sldId id="256" r:id="rId7"/>
    <p:sldId id="257" r:id="rId8"/>
    <p:sldId id="258" r:id="rId9"/>
    <p:sldId id="260" r:id="rId10"/>
    <p:sldId id="261" r:id="rId11"/>
    <p:sldId id="269" r:id="rId12"/>
    <p:sldId id="265" r:id="rId13"/>
    <p:sldId id="266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DA52F-0EA5-4EB0-A6B7-70FD819EA9BB}">
          <p14:sldIdLst>
            <p14:sldId id="267"/>
          </p14:sldIdLst>
        </p14:section>
        <p14:section name="Untitled Section" id="{F54FEB19-3FAF-4FFC-8297-D65EA474B6B3}">
          <p14:sldIdLst>
            <p14:sldId id="262"/>
            <p14:sldId id="263"/>
            <p14:sldId id="264"/>
            <p14:sldId id="256"/>
            <p14:sldId id="257"/>
            <p14:sldId id="258"/>
            <p14:sldId id="260"/>
            <p14:sldId id="261"/>
            <p14:sldId id="269"/>
            <p14:sldId id="265"/>
            <p14:sldId id="266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1" d="100"/>
          <a:sy n="111" d="100"/>
        </p:scale>
        <p:origin x="16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0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984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24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1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02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7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79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746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SCI CAP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11" y="5867400"/>
            <a:ext cx="1235885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704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7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8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6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6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B3D4D7-01B3-4B57-9771-CD9E9DB71A07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422AB-A1AA-4793-9438-E5898EECF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01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68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2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23" y="228600"/>
            <a:ext cx="6920955" cy="640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8193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7772400" cy="1400530"/>
          </a:xfrm>
        </p:spPr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Diagram (proposed)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19200"/>
            <a:ext cx="3515311" cy="5368210"/>
          </a:xfrm>
        </p:spPr>
      </p:pic>
    </p:spTree>
    <p:extLst>
      <p:ext uri="{BB962C8B-B14F-4D97-AF65-F5344CB8AC3E}">
        <p14:creationId xmlns:p14="http://schemas.microsoft.com/office/powerpoint/2010/main" val="352763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8415338" cy="4234815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813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smtClean="0"/>
              <a:t>Organization Structure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322" y="1646645"/>
            <a:ext cx="5336278" cy="460175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809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88894"/>
              </p:ext>
            </p:extLst>
          </p:nvPr>
        </p:nvGraphicFramePr>
        <p:xfrm>
          <a:off x="500525" y="1524000"/>
          <a:ext cx="7387690" cy="4463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4619543" imgH="2790720" progId="Visio.Drawing.15">
                  <p:embed/>
                </p:oleObj>
              </mc:Choice>
              <mc:Fallback>
                <p:oleObj name="Visio" r:id="rId3" imgW="4619543" imgH="27907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25" y="1524000"/>
                        <a:ext cx="7387690" cy="44630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98496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4062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371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98496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 flipV="1">
            <a:off x="484709" y="2356613"/>
            <a:ext cx="13272941" cy="5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299916"/>
              </p:ext>
            </p:extLst>
          </p:nvPr>
        </p:nvGraphicFramePr>
        <p:xfrm>
          <a:off x="484710" y="1359877"/>
          <a:ext cx="7267207" cy="439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4619543" imgH="2790720" progId="Visio.Drawing.15">
                  <p:embed/>
                </p:oleObj>
              </mc:Choice>
              <mc:Fallback>
                <p:oleObj name="Visio" r:id="rId4" imgW="4619543" imgH="27907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710" y="1359877"/>
                        <a:ext cx="7267207" cy="43902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85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Company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Started in 1995 by Ed </a:t>
            </a:r>
            <a:r>
              <a:rPr lang="en-US" dirty="0" err="1" smtClean="0"/>
              <a:t>Petry</a:t>
            </a:r>
            <a:r>
              <a:rPr lang="en-US" dirty="0" smtClean="0"/>
              <a:t> ; Response to the dot-com boom.</a:t>
            </a:r>
          </a:p>
          <a:p>
            <a:r>
              <a:rPr lang="en-US" dirty="0" smtClean="0"/>
              <a:t>First office located off of High Street, near The Ohio State University</a:t>
            </a:r>
          </a:p>
          <a:p>
            <a:r>
              <a:rPr lang="en-US" dirty="0" smtClean="0"/>
              <a:t>1999- Ed and his team landed their first major contract!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After success with Columbus City Schools, notoriety was gained in the Columbus IT community. </a:t>
            </a:r>
          </a:p>
          <a:p>
            <a:r>
              <a:rPr lang="en-US" dirty="0" smtClean="0"/>
              <a:t>To date, B.A. Solutions has worked with: Nationwide Insurance, Huntington Bank, and Cameron Mitchell Restaurants. </a:t>
            </a:r>
          </a:p>
          <a:p>
            <a:r>
              <a:rPr lang="en-US" dirty="0" smtClean="0"/>
              <a:t>Today, B.A Solutions is located in Two </a:t>
            </a:r>
            <a:r>
              <a:rPr lang="en-US" dirty="0" err="1" smtClean="0"/>
              <a:t>Miranova</a:t>
            </a:r>
            <a:r>
              <a:rPr lang="en-US" dirty="0" smtClean="0"/>
              <a:t> Place, alongside the Scioto River.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The company has grown into a 25 employee operation!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Our mission is to provide practical networking and IT solutions, as well as develop applications and websites that cater to your business needs. Community pride and a passion for technology keep us striving for excellence. </a:t>
            </a:r>
          </a:p>
          <a:p>
            <a:endParaRPr lang="en-US" sz="1600" dirty="0" smtClean="0"/>
          </a:p>
          <a:p>
            <a:r>
              <a:rPr lang="en-US" sz="1600" dirty="0" smtClean="0"/>
              <a:t>What does that mean for our customers?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380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34" y="1447800"/>
            <a:ext cx="6444876" cy="45634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005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1066800"/>
          </a:xfrm>
        </p:spPr>
        <p:txBody>
          <a:bodyPr/>
          <a:lstStyle/>
          <a:p>
            <a:r>
              <a:rPr lang="en-US" sz="4200" dirty="0" smtClean="0"/>
              <a:t>Interview</a:t>
            </a:r>
            <a:r>
              <a:rPr lang="en-US" dirty="0" smtClean="0"/>
              <a:t> </a:t>
            </a:r>
            <a:r>
              <a:rPr lang="en-US" sz="4200" dirty="0" smtClean="0"/>
              <a:t>Questions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447800"/>
            <a:ext cx="6781800" cy="48006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 you have a website?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not, what features would you desire in a </a:t>
            </a:r>
            <a:r>
              <a:rPr lang="en-US" sz="1600" dirty="0" smtClean="0">
                <a:solidFill>
                  <a:schemeClr val="tx1"/>
                </a:solidFill>
              </a:rPr>
              <a:t>website?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If </a:t>
            </a:r>
            <a:r>
              <a:rPr lang="en-US" sz="1600" dirty="0">
                <a:solidFill>
                  <a:schemeClr val="tx1"/>
                </a:solidFill>
              </a:rPr>
              <a:t>so, how could we improve your </a:t>
            </a:r>
            <a:r>
              <a:rPr lang="en-US" sz="1600" dirty="0" smtClean="0">
                <a:solidFill>
                  <a:schemeClr val="tx1"/>
                </a:solidFill>
              </a:rPr>
              <a:t>website?</a:t>
            </a:r>
          </a:p>
          <a:p>
            <a:pPr algn="l"/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do you currently keep track of </a:t>
            </a:r>
            <a:r>
              <a:rPr lang="en-US" sz="1600" dirty="0" smtClean="0">
                <a:solidFill>
                  <a:schemeClr val="tx1"/>
                </a:solidFill>
              </a:rPr>
              <a:t>inventory?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How </a:t>
            </a:r>
            <a:r>
              <a:rPr lang="en-US" sz="1600" dirty="0">
                <a:solidFill>
                  <a:schemeClr val="tx1"/>
                </a:solidFill>
              </a:rPr>
              <a:t>could we improve how you keep track of inventory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devices does your department use on a daily basis?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What would you describe as your biggest obstacle?</a:t>
            </a:r>
          </a:p>
          <a:p>
            <a:pPr algn="l">
              <a:buFont typeface="Arial" pitchFamily="34" charset="0"/>
              <a:buChar char="•"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How do you currently process walk-in </a:t>
            </a:r>
            <a:r>
              <a:rPr lang="en-US" sz="1600" dirty="0" smtClean="0">
                <a:solidFill>
                  <a:schemeClr val="tx1"/>
                </a:solidFill>
              </a:rPr>
              <a:t>sales?</a:t>
            </a:r>
          </a:p>
          <a:p>
            <a:pPr marL="742950" lvl="1" indent="-285750" algn="l"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</a:rPr>
              <a:t>Phone </a:t>
            </a:r>
            <a:r>
              <a:rPr lang="en-US" sz="1600" dirty="0">
                <a:solidFill>
                  <a:schemeClr val="tx1"/>
                </a:solidFill>
              </a:rPr>
              <a:t>sales?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dirty="0" smtClean="0"/>
              <a:t>	</a:t>
            </a:r>
            <a:r>
              <a:rPr lang="en-US" sz="1600" dirty="0" smtClean="0"/>
              <a:t>M&amp;P Records came to us due to losing $100K last year and 5% of their customer base. If they keep going the way they are going, they are not going to be able to stay in business.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IT Solution and Front End Interface with Back End support </a:t>
            </a:r>
          </a:p>
          <a:p>
            <a:endParaRPr lang="en-US" sz="1600" dirty="0" smtClean="0"/>
          </a:p>
          <a:p>
            <a:r>
              <a:rPr lang="en-US" sz="1600" dirty="0" smtClean="0"/>
              <a:t>Accounting System </a:t>
            </a:r>
          </a:p>
          <a:p>
            <a:endParaRPr lang="en-US" sz="1600" dirty="0" smtClean="0"/>
          </a:p>
          <a:p>
            <a:r>
              <a:rPr lang="en-US" sz="1600" dirty="0" smtClean="0"/>
              <a:t>Access or SQL Server Database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Marketing and advertising materials </a:t>
            </a:r>
          </a:p>
          <a:p>
            <a:endParaRPr lang="en-US" sz="1600" dirty="0" smtClean="0"/>
          </a:p>
          <a:p>
            <a:r>
              <a:rPr lang="en-US" sz="1600" dirty="0" smtClean="0"/>
              <a:t>Training </a:t>
            </a:r>
          </a:p>
          <a:p>
            <a:endParaRPr lang="en-US" sz="1600" dirty="0"/>
          </a:p>
          <a:p>
            <a:r>
              <a:rPr lang="en-US" sz="1600" dirty="0" smtClean="0"/>
              <a:t>Internet and Intranet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550332"/>
              </p:ext>
            </p:extLst>
          </p:nvPr>
        </p:nvGraphicFramePr>
        <p:xfrm>
          <a:off x="1600198" y="1752600"/>
          <a:ext cx="5562600" cy="4267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  <a:gridCol w="927100"/>
                <a:gridCol w="927100"/>
                <a:gridCol w="927100"/>
              </a:tblGrid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NAME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TITLE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TIME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DATE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LOCATION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Mom Murdock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Pop Murdock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Owner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Felix Mulholland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Research 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Noon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4,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Lunch Appointment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David Bowie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7pm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Freddie Mercury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purchasing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8pm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John Lennon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Midnight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Tupac Shakur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security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Prince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 / inventory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2am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25,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Keith Richards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buying agent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Kurt Cobain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10pm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12,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Rick James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17,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Elvis Presley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18,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529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Bon Scott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refreshments and mixology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9pm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17,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2445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Syd Barrett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recreational flavor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Yes, what dimension?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28,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Mark Bolen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6pm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23,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Amy Winehouse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5pm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16,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Janis Joplin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11:30am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31,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Jim Morrison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DJ, floor sales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5:50am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Feb 11, 2017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In-Shop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  <a:tr h="1264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98" marR="38698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910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176228" cy="1400530"/>
          </a:xfrm>
        </p:spPr>
        <p:txBody>
          <a:bodyPr/>
          <a:lstStyle/>
          <a:p>
            <a:r>
              <a:rPr lang="en-US" dirty="0" smtClean="0"/>
              <a:t>Network </a:t>
            </a:r>
            <a:r>
              <a:rPr lang="en-US" dirty="0" smtClean="0"/>
              <a:t>Diagram (current)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938" y="5715000"/>
            <a:ext cx="1483062" cy="1371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28" y="1611592"/>
            <a:ext cx="3493572" cy="4636808"/>
          </a:xfrm>
        </p:spPr>
      </p:pic>
    </p:spTree>
    <p:extLst>
      <p:ext uri="{BB962C8B-B14F-4D97-AF65-F5344CB8AC3E}">
        <p14:creationId xmlns:p14="http://schemas.microsoft.com/office/powerpoint/2010/main" val="17814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495</Words>
  <Application>Microsoft Office PowerPoint</Application>
  <PresentationFormat>On-screen Show (4:3)</PresentationFormat>
  <Paragraphs>223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Storyboard Layouts</vt:lpstr>
      <vt:lpstr>Microsoft Visio Drawing</vt:lpstr>
      <vt:lpstr>PowerPoint Presentation</vt:lpstr>
      <vt:lpstr>Company History</vt:lpstr>
      <vt:lpstr>Mission Statement </vt:lpstr>
      <vt:lpstr>Context Diagram</vt:lpstr>
      <vt:lpstr>Interview Questions</vt:lpstr>
      <vt:lpstr>Problem</vt:lpstr>
      <vt:lpstr>Solution</vt:lpstr>
      <vt:lpstr>Interview Schedule</vt:lpstr>
      <vt:lpstr>Network Diagram (current) </vt:lpstr>
      <vt:lpstr>Network Diagram (proposed) </vt:lpstr>
      <vt:lpstr>Gantt Chart</vt:lpstr>
      <vt:lpstr>Our Organization Structure</vt:lpstr>
      <vt:lpstr>Wireframes</vt:lpstr>
      <vt:lpstr>Wireframes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</dc:title>
  <dc:creator>FX-6300</dc:creator>
  <cp:lastModifiedBy>Nicola Coppolino</cp:lastModifiedBy>
  <cp:revision>22</cp:revision>
  <dcterms:created xsi:type="dcterms:W3CDTF">2017-01-29T16:37:45Z</dcterms:created>
  <dcterms:modified xsi:type="dcterms:W3CDTF">2017-02-15T01:03:58Z</dcterms:modified>
</cp:coreProperties>
</file>