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7" r:id="rId12"/>
    <p:sldId id="271" r:id="rId13"/>
    <p:sldId id="270" r:id="rId14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9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86483" autoAdjust="0"/>
  </p:normalViewPr>
  <p:slideViewPr>
    <p:cSldViewPr snapToGrid="0" showGuides="1">
      <p:cViewPr>
        <p:scale>
          <a:sx n="60" d="100"/>
          <a:sy n="60" d="100"/>
        </p:scale>
        <p:origin x="558" y="1122"/>
      </p:cViewPr>
      <p:guideLst>
        <p:guide pos="416"/>
        <p:guide pos="7259"/>
        <p:guide orient="horz" pos="648"/>
        <p:guide orient="horz" pos="712"/>
        <p:guide orient="horz" pos="3928"/>
        <p:guide orient="horz"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 descr="1c4f7a45-9ad8-4f6c-829c-423532a32e1e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" name="矩形 17" descr="b988524c-c1d7-4b4e-8b2d-ccfb1db7c84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/>
              <a:stretch>
                <a:fillRect l="-185" r="-185"/>
              </a:stretch>
            </a:blipFill>
            <a:ln w="38100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24" name="任意多边形 23" descr="8642972b-ad4d-4ced-b76a-79297c2121b8"/>
            <p:cNvSpPr/>
            <p:nvPr/>
          </p:nvSpPr>
          <p:spPr bwMode="auto">
            <a:xfrm>
              <a:off x="0" y="0"/>
              <a:ext cx="8824686" cy="6858000"/>
            </a:xfrm>
            <a:custGeom>
              <a:avLst/>
              <a:gdLst>
                <a:gd name="connsiteX0" fmla="*/ 0 w 8824686"/>
                <a:gd name="connsiteY0" fmla="*/ 0 h 6858000"/>
                <a:gd name="connsiteX1" fmla="*/ 4429348 w 8824686"/>
                <a:gd name="connsiteY1" fmla="*/ 0 h 6858000"/>
                <a:gd name="connsiteX2" fmla="*/ 4595186 w 8824686"/>
                <a:gd name="connsiteY2" fmla="*/ 139821 h 6858000"/>
                <a:gd name="connsiteX3" fmla="*/ 6115013 w 8824686"/>
                <a:gd name="connsiteY3" fmla="*/ 3399381 h 6858000"/>
                <a:gd name="connsiteX4" fmla="*/ 8824686 w 8824686"/>
                <a:gd name="connsiteY4" fmla="*/ 6858000 h 6858000"/>
                <a:gd name="connsiteX5" fmla="*/ 0 w 8824686"/>
                <a:gd name="connsiteY5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24686" h="6858000">
                  <a:moveTo>
                    <a:pt x="0" y="0"/>
                  </a:moveTo>
                  <a:lnTo>
                    <a:pt x="4429348" y="0"/>
                  </a:lnTo>
                  <a:lnTo>
                    <a:pt x="4595186" y="139821"/>
                  </a:lnTo>
                  <a:cubicBezTo>
                    <a:pt x="5272482" y="758366"/>
                    <a:pt x="5828378" y="1804556"/>
                    <a:pt x="6115013" y="3399381"/>
                  </a:cubicBezTo>
                  <a:cubicBezTo>
                    <a:pt x="6405005" y="5012882"/>
                    <a:pt x="7221224" y="6281564"/>
                    <a:pt x="8824686" y="6858000"/>
                  </a:cubicBezTo>
                  <a:lnTo>
                    <a:pt x="0" y="6858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52000"/>
                  </a:schemeClr>
                </a:gs>
                <a:gs pos="55000">
                  <a:schemeClr val="accent1">
                    <a:alpha val="95000"/>
                  </a:schemeClr>
                </a:gs>
              </a:gsLst>
              <a:lin ang="162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2" name="任意多边形 21" descr="ffca9fdd-6490-4f36-852c-6f3f5f4e6a0c"/>
            <p:cNvSpPr/>
            <p:nvPr/>
          </p:nvSpPr>
          <p:spPr bwMode="auto">
            <a:xfrm>
              <a:off x="3259110" y="1"/>
              <a:ext cx="2675009" cy="2588289"/>
            </a:xfrm>
            <a:custGeom>
              <a:avLst/>
              <a:gdLst>
                <a:gd name="connsiteX0" fmla="*/ 0 w 2675009"/>
                <a:gd name="connsiteY0" fmla="*/ 0 h 2588289"/>
                <a:gd name="connsiteX1" fmla="*/ 1169348 w 2675009"/>
                <a:gd name="connsiteY1" fmla="*/ 0 h 2588289"/>
                <a:gd name="connsiteX2" fmla="*/ 1219480 w 2675009"/>
                <a:gd name="connsiteY2" fmla="*/ 38507 h 2588289"/>
                <a:gd name="connsiteX3" fmla="*/ 2673744 w 2675009"/>
                <a:gd name="connsiteY3" fmla="*/ 2583160 h 2588289"/>
                <a:gd name="connsiteX4" fmla="*/ 2675009 w 2675009"/>
                <a:gd name="connsiteY4" fmla="*/ 2588289 h 2588289"/>
                <a:gd name="connsiteX5" fmla="*/ 2650670 w 2675009"/>
                <a:gd name="connsiteY5" fmla="*/ 2547032 h 2588289"/>
                <a:gd name="connsiteX6" fmla="*/ 199853 w 2675009"/>
                <a:gd name="connsiteY6" fmla="*/ 116582 h 2588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5009" h="2588289">
                  <a:moveTo>
                    <a:pt x="0" y="0"/>
                  </a:moveTo>
                  <a:lnTo>
                    <a:pt x="1169348" y="0"/>
                  </a:lnTo>
                  <a:lnTo>
                    <a:pt x="1219480" y="38507"/>
                  </a:lnTo>
                  <a:cubicBezTo>
                    <a:pt x="1823767" y="537554"/>
                    <a:pt x="2341540" y="1358754"/>
                    <a:pt x="2673744" y="2583160"/>
                  </a:cubicBezTo>
                  <a:lnTo>
                    <a:pt x="2675009" y="2588289"/>
                  </a:lnTo>
                  <a:lnTo>
                    <a:pt x="2650670" y="2547032"/>
                  </a:lnTo>
                  <a:cubicBezTo>
                    <a:pt x="2037908" y="1553973"/>
                    <a:pt x="1195015" y="723219"/>
                    <a:pt x="199853" y="116582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chemeClr val="accent2"/>
                </a:gs>
                <a:gs pos="100000">
                  <a:schemeClr val="accent2">
                    <a:alpha val="46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19" name="任意多边形 18" descr="2aee11fc-e2a2-42ee-945e-3baee82914ea"/>
            <p:cNvSpPr/>
            <p:nvPr/>
          </p:nvSpPr>
          <p:spPr bwMode="auto">
            <a:xfrm>
              <a:off x="5474079" y="5590361"/>
              <a:ext cx="6717921" cy="1267639"/>
            </a:xfrm>
            <a:custGeom>
              <a:avLst/>
              <a:gdLst>
                <a:gd name="connsiteX0" fmla="*/ 4851458 w 6717921"/>
                <a:gd name="connsiteY0" fmla="*/ 288 h 2247794"/>
                <a:gd name="connsiteX1" fmla="*/ 6617662 w 6717921"/>
                <a:gd name="connsiteY1" fmla="*/ 547010 h 2247794"/>
                <a:gd name="connsiteX2" fmla="*/ 6717921 w 6717921"/>
                <a:gd name="connsiteY2" fmla="*/ 618317 h 2247794"/>
                <a:gd name="connsiteX3" fmla="*/ 6717921 w 6717921"/>
                <a:gd name="connsiteY3" fmla="*/ 2247794 h 2247794"/>
                <a:gd name="connsiteX4" fmla="*/ 6670461 w 6717921"/>
                <a:gd name="connsiteY4" fmla="*/ 2247794 h 2247794"/>
                <a:gd name="connsiteX5" fmla="*/ 0 w 6717921"/>
                <a:gd name="connsiteY5" fmla="*/ 2247794 h 2247794"/>
                <a:gd name="connsiteX6" fmla="*/ 859661 w 6717921"/>
                <a:gd name="connsiteY6" fmla="*/ 1657970 h 2247794"/>
                <a:gd name="connsiteX7" fmla="*/ 1520688 w 6717921"/>
                <a:gd name="connsiteY7" fmla="*/ 1257151 h 2247794"/>
                <a:gd name="connsiteX8" fmla="*/ 3025094 w 6717921"/>
                <a:gd name="connsiteY8" fmla="*/ 452253 h 2247794"/>
                <a:gd name="connsiteX9" fmla="*/ 3669840 w 6717921"/>
                <a:gd name="connsiteY9" fmla="*/ 194817 h 2247794"/>
                <a:gd name="connsiteX10" fmla="*/ 3917318 w 6717921"/>
                <a:gd name="connsiteY10" fmla="*/ 123125 h 2247794"/>
                <a:gd name="connsiteX11" fmla="*/ 4851458 w 6717921"/>
                <a:gd name="connsiteY11" fmla="*/ 288 h 224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17921" h="2247794">
                  <a:moveTo>
                    <a:pt x="4851458" y="288"/>
                  </a:moveTo>
                  <a:cubicBezTo>
                    <a:pt x="5475861" y="8562"/>
                    <a:pt x="6090566" y="195046"/>
                    <a:pt x="6617662" y="547010"/>
                  </a:cubicBezTo>
                  <a:lnTo>
                    <a:pt x="6717921" y="618317"/>
                  </a:lnTo>
                  <a:lnTo>
                    <a:pt x="6717921" y="2247794"/>
                  </a:lnTo>
                  <a:lnTo>
                    <a:pt x="6670461" y="2247794"/>
                  </a:lnTo>
                  <a:cubicBezTo>
                    <a:pt x="6352820" y="2247794"/>
                    <a:pt x="5082256" y="2247794"/>
                    <a:pt x="0" y="2247794"/>
                  </a:cubicBezTo>
                  <a:cubicBezTo>
                    <a:pt x="0" y="2247794"/>
                    <a:pt x="0" y="2247794"/>
                    <a:pt x="859661" y="1657970"/>
                  </a:cubicBezTo>
                  <a:cubicBezTo>
                    <a:pt x="1071320" y="1511329"/>
                    <a:pt x="1292748" y="1377723"/>
                    <a:pt x="1520688" y="1257151"/>
                  </a:cubicBezTo>
                  <a:cubicBezTo>
                    <a:pt x="1520688" y="1257151"/>
                    <a:pt x="1520688" y="1257151"/>
                    <a:pt x="3025094" y="452253"/>
                  </a:cubicBezTo>
                  <a:cubicBezTo>
                    <a:pt x="3230241" y="344717"/>
                    <a:pt x="3448412" y="256732"/>
                    <a:pt x="3669840" y="194817"/>
                  </a:cubicBezTo>
                  <a:cubicBezTo>
                    <a:pt x="3669840" y="194817"/>
                    <a:pt x="3669840" y="194817"/>
                    <a:pt x="3917318" y="123125"/>
                  </a:cubicBezTo>
                  <a:cubicBezTo>
                    <a:pt x="4224630" y="36566"/>
                    <a:pt x="4539256" y="-3849"/>
                    <a:pt x="4851458" y="28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</p:grpSp>
      <p:sp>
        <p:nvSpPr>
          <p:cNvPr id="5" name="标题 4" descr="28db0155-66ff-4608-a29a-c024af6cc67a"/>
          <p:cNvSpPr>
            <a:spLocks noGrp="1"/>
          </p:cNvSpPr>
          <p:nvPr>
            <p:ph type="ctrTitle" hasCustomPrompt="1"/>
          </p:nvPr>
        </p:nvSpPr>
        <p:spPr>
          <a:xfrm>
            <a:off x="660399" y="1154660"/>
            <a:ext cx="5435601" cy="2451991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540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Click to add title</a:t>
            </a:r>
            <a:endParaRPr lang="en-US"/>
          </a:p>
        </p:txBody>
      </p:sp>
      <p:sp>
        <p:nvSpPr>
          <p:cNvPr id="9" name="副标题 8" descr="4f7a720c-78e1-4e9e-a53b-386f15acb375"/>
          <p:cNvSpPr>
            <a:spLocks noGrp="1"/>
          </p:cNvSpPr>
          <p:nvPr>
            <p:ph type="subTitle" sz="quarter" idx="1" hasCustomPrompt="1"/>
          </p:nvPr>
        </p:nvSpPr>
        <p:spPr>
          <a:xfrm>
            <a:off x="660399" y="3763525"/>
            <a:ext cx="5435601" cy="80847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vert="horz" wrap="square" lIns="91440" tIns="45720" rIns="91440" bIns="45720" rtlCol="0" anchor="t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zh-CN" altLang="en-US"/>
              <a:t>Click to add subtitle</a:t>
            </a:r>
            <a:endParaRPr lang="en-US"/>
          </a:p>
        </p:txBody>
      </p:sp>
      <p:sp>
        <p:nvSpPr>
          <p:cNvPr id="4" name="文本占位符 3" descr="1fa36157-1138-49d5-88dc-7c1096401911"/>
          <p:cNvSpPr>
            <a:spLocks noGrp="1"/>
          </p:cNvSpPr>
          <p:nvPr>
            <p:ph type="body" sz="quarter" idx="13" hasCustomPrompt="1"/>
          </p:nvPr>
        </p:nvSpPr>
        <p:spPr>
          <a:xfrm>
            <a:off x="660399" y="5857100"/>
            <a:ext cx="4813679" cy="276999"/>
          </a:xfrm>
          <a:prstGeom prst="rect">
            <a:avLst/>
          </a:prstGeom>
        </p:spPr>
        <p:txBody>
          <a:bodyPr wrap="square" lIns="9000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zh-CN" altLang="en-US"/>
              <a:t>Presenter name</a:t>
            </a:r>
            <a:endParaRPr lang="en-US"/>
          </a:p>
        </p:txBody>
      </p:sp>
      <p:sp>
        <p:nvSpPr>
          <p:cNvPr id="7" name="文本占位符 6" descr="3c310e63-0970-472a-94e9-f9fd28e9d466"/>
          <p:cNvSpPr>
            <a:spLocks noGrp="1"/>
          </p:cNvSpPr>
          <p:nvPr>
            <p:ph type="body" sz="quarter" idx="14" hasCustomPrompt="1"/>
          </p:nvPr>
        </p:nvSpPr>
        <p:spPr>
          <a:xfrm>
            <a:off x="660399" y="5491976"/>
            <a:ext cx="4813679" cy="276999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</a:lstStyle>
          <a:p>
            <a:pPr lvl="0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65fa85aa-a39c-4520-b360-71d2f5459871"/>
          <p:cNvSpPr>
            <a:spLocks noGrp="1"/>
          </p:cNvSpPr>
          <p:nvPr>
            <p:ph type="title" hasCustomPrompt="1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/>
              <a:t>Click to add title</a:t>
            </a:r>
            <a:endParaRPr lang="en-US"/>
          </a:p>
        </p:txBody>
      </p:sp>
      <p:sp>
        <p:nvSpPr>
          <p:cNvPr id="3" name="内容占位符 2" descr="1906ddcd-13fd-427a-8a4f-237f90611c05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/>
              <a:t>Click to add text</a:t>
            </a:r>
            <a:endParaRPr lang="en-US"/>
          </a:p>
          <a:p>
            <a:pPr lvl="1"/>
            <a:r>
              <a:rPr lang="zh-CN" altLang="en-US"/>
              <a:t>Second level</a:t>
            </a:r>
            <a:endParaRPr lang="en-US"/>
          </a:p>
          <a:p>
            <a:pPr lvl="2"/>
            <a:r>
              <a:rPr lang="zh-CN" altLang="en-US"/>
              <a:t>Third level</a:t>
            </a:r>
            <a:endParaRPr lang="en-US"/>
          </a:p>
          <a:p>
            <a:pPr lvl="3"/>
            <a:r>
              <a:rPr lang="zh-CN" altLang="en-US"/>
              <a:t>Fourth level</a:t>
            </a:r>
            <a:endParaRPr lang="en-US"/>
          </a:p>
          <a:p>
            <a:pPr lvl="4"/>
            <a:r>
              <a:rPr lang="zh-CN" altLang="en-US"/>
              <a:t>Fifth level</a:t>
            </a:r>
            <a:endParaRPr lang="en-US"/>
          </a:p>
        </p:txBody>
      </p:sp>
      <p:sp>
        <p:nvSpPr>
          <p:cNvPr id="4" name="日期占位符 3" descr="24557545-c01d-4b92-bdd8-33ce523de2df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 descr="12129900-3e91-4c55-8dc4-d885ed7548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 descr="5d9c3aa8-f53c-43de-a096-06eb503b88c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matchingName="Agenda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 descr="1db497ca-d1a6-462c-810e-aa7498a50b53"/>
          <p:cNvSpPr/>
          <p:nvPr/>
        </p:nvSpPr>
        <p:spPr>
          <a:xfrm>
            <a:off x="0" y="1130300"/>
            <a:ext cx="2449091" cy="16738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1600">
              <a:cs typeface="+mn-ea"/>
              <a:sym typeface="+mn-lt"/>
            </a:endParaRPr>
          </a:p>
        </p:txBody>
      </p:sp>
      <p:sp>
        <p:nvSpPr>
          <p:cNvPr id="9" name="矩形 8" descr="a9d05ef7-c268-44ac-a5eb-9749816c9f00"/>
          <p:cNvSpPr/>
          <p:nvPr/>
        </p:nvSpPr>
        <p:spPr>
          <a:xfrm>
            <a:off x="2505438" y="1130300"/>
            <a:ext cx="9686561" cy="1673853"/>
          </a:xfrm>
          <a:prstGeom prst="rect">
            <a:avLst/>
          </a:prstGeom>
          <a:blipFill>
            <a:blip r:embed="rId2"/>
            <a:stretch>
              <a:fillRect t="-112156" b="-112156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 descr="3b3fba3e-b878-4d8a-baa9-0858d3f1ab1b"/>
          <p:cNvSpPr>
            <a:spLocks noGrp="1"/>
          </p:cNvSpPr>
          <p:nvPr>
            <p:ph type="title" hasCustomPrompt="1"/>
          </p:nvPr>
        </p:nvSpPr>
        <p:spPr>
          <a:xfrm>
            <a:off x="751301" y="1215367"/>
            <a:ext cx="1606888" cy="1503720"/>
          </a:xfrm>
          <a:prstGeom prst="rect">
            <a:avLst/>
          </a:prstGeom>
          <a:noFill/>
        </p:spPr>
        <p:txBody>
          <a:bodyPr anchor="b" anchorCtr="0">
            <a:normAutofit/>
          </a:bodyPr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Agenda</a:t>
            </a:r>
            <a:endParaRPr lang="en-US"/>
          </a:p>
        </p:txBody>
      </p:sp>
      <p:sp>
        <p:nvSpPr>
          <p:cNvPr id="3" name="内容占位符 2" descr="94eeae3f-33ea-4dc7-bed1-abf5b1f69dad"/>
          <p:cNvSpPr>
            <a:spLocks noGrp="1"/>
          </p:cNvSpPr>
          <p:nvPr>
            <p:ph sz="quarter" idx="1" hasCustomPrompt="1"/>
          </p:nvPr>
        </p:nvSpPr>
        <p:spPr>
          <a:xfrm>
            <a:off x="2743200" y="3023118"/>
            <a:ext cx="8775687" cy="3110982"/>
          </a:xfrm>
        </p:spPr>
        <p:txBody>
          <a:bodyPr numCol="2"/>
          <a:lstStyle>
            <a:lvl1pPr marL="342900" indent="-342900">
              <a:lnSpc>
                <a:spcPct val="100000"/>
              </a:lnSpc>
              <a:buFont typeface="+mj-lt"/>
              <a:buAutoNum type="arabicPeriod"/>
              <a:defRPr/>
            </a:lvl1pPr>
            <a:lvl2pPr marL="800100" indent="-342900">
              <a:lnSpc>
                <a:spcPct val="100000"/>
              </a:lnSpc>
              <a:buFont typeface="+mj-ea"/>
              <a:buAutoNum type="circleNumDbPlain"/>
              <a:defRPr/>
            </a:lvl2pPr>
            <a:lvl3pPr marL="1257300" indent="-342900">
              <a:lnSpc>
                <a:spcPct val="100000"/>
              </a:lnSpc>
              <a:buFont typeface="+mj-lt"/>
              <a:buAutoNum type="alphaLcParenR"/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/>
              <a:t>Click to add text</a:t>
            </a:r>
            <a:endParaRPr lang="en-US"/>
          </a:p>
          <a:p>
            <a:pPr lvl="1"/>
            <a:r>
              <a:rPr lang="zh-CN" altLang="en-US"/>
              <a:t>Second level</a:t>
            </a:r>
            <a:endParaRPr lang="en-US"/>
          </a:p>
          <a:p>
            <a:pPr lvl="2"/>
            <a:r>
              <a:rPr lang="zh-CN" altLang="en-US"/>
              <a:t>Third level</a:t>
            </a:r>
            <a:endParaRPr lang="en-US"/>
          </a:p>
          <a:p>
            <a:pPr lvl="3"/>
            <a:r>
              <a:rPr lang="zh-CN" altLang="en-US"/>
              <a:t>Fourth level</a:t>
            </a:r>
            <a:endParaRPr lang="en-US"/>
          </a:p>
          <a:p>
            <a:pPr lvl="4"/>
            <a:r>
              <a:rPr lang="zh-CN" altLang="en-US"/>
              <a:t>Fifth level</a:t>
            </a:r>
            <a:endParaRPr lang="en-US"/>
          </a:p>
        </p:txBody>
      </p:sp>
      <p:sp>
        <p:nvSpPr>
          <p:cNvPr id="4" name="日期占位符 3" descr="1619bdb8-5dd7-437e-90f4-b715fb88b8a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 descr="8cc6f9bd-3fc8-43d9-a57c-bfb8ae3a0f8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 descr="4202679e-8d02-4780-befa-63116d2225fc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</a:fld>
            <a:endParaRPr lang="en-US"/>
          </a:p>
        </p:txBody>
      </p:sp>
      <p:cxnSp>
        <p:nvCxnSpPr>
          <p:cNvPr id="7" name="直接连接符 6" descr="2f7a3e3b-1817-4e4f-ba2c-d31bf696ff5c"/>
          <p:cNvCxnSpPr/>
          <p:nvPr/>
        </p:nvCxnSpPr>
        <p:spPr>
          <a:xfrm flipH="1">
            <a:off x="2505438" y="3023118"/>
            <a:ext cx="0" cy="3110982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tx2"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任意多边形 9" descr="57d9f7cf-936c-4577-98b6-f8ca31bd31a8"/>
          <p:cNvSpPr>
            <a:spLocks noChangeAspect="1"/>
          </p:cNvSpPr>
          <p:nvPr/>
        </p:nvSpPr>
        <p:spPr bwMode="auto">
          <a:xfrm>
            <a:off x="1397171" y="5089886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tx2">
              <a:alpha val="1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 descr="be6a8ac3-08c8-4eb4-ae3a-a54aa6b30f27"/>
          <p:cNvGrpSpPr/>
          <p:nvPr/>
        </p:nvGrpSpPr>
        <p:grpSpPr>
          <a:xfrm flipH="1"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矩形 11" descr="659ab400-dde6-44d2-8efb-4c6f2e53b5e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/>
              <a:stretch>
                <a:fillRect l="-185" r="-185"/>
              </a:stretch>
            </a:blipFill>
            <a:ln w="38100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13" name="任意多边形 12" descr="40786200-eec2-4886-ba5b-012d05f62a80"/>
            <p:cNvSpPr/>
            <p:nvPr/>
          </p:nvSpPr>
          <p:spPr bwMode="auto">
            <a:xfrm>
              <a:off x="0" y="0"/>
              <a:ext cx="8824686" cy="6858000"/>
            </a:xfrm>
            <a:custGeom>
              <a:avLst/>
              <a:gdLst>
                <a:gd name="connsiteX0" fmla="*/ 0 w 8824686"/>
                <a:gd name="connsiteY0" fmla="*/ 0 h 6858000"/>
                <a:gd name="connsiteX1" fmla="*/ 4429348 w 8824686"/>
                <a:gd name="connsiteY1" fmla="*/ 0 h 6858000"/>
                <a:gd name="connsiteX2" fmla="*/ 4595186 w 8824686"/>
                <a:gd name="connsiteY2" fmla="*/ 139821 h 6858000"/>
                <a:gd name="connsiteX3" fmla="*/ 6115013 w 8824686"/>
                <a:gd name="connsiteY3" fmla="*/ 3399381 h 6858000"/>
                <a:gd name="connsiteX4" fmla="*/ 8824686 w 8824686"/>
                <a:gd name="connsiteY4" fmla="*/ 6858000 h 6858000"/>
                <a:gd name="connsiteX5" fmla="*/ 0 w 8824686"/>
                <a:gd name="connsiteY5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24686" h="6858000">
                  <a:moveTo>
                    <a:pt x="0" y="0"/>
                  </a:moveTo>
                  <a:lnTo>
                    <a:pt x="4429348" y="0"/>
                  </a:lnTo>
                  <a:lnTo>
                    <a:pt x="4595186" y="139821"/>
                  </a:lnTo>
                  <a:cubicBezTo>
                    <a:pt x="5272482" y="758366"/>
                    <a:pt x="5828378" y="1804556"/>
                    <a:pt x="6115013" y="3399381"/>
                  </a:cubicBezTo>
                  <a:cubicBezTo>
                    <a:pt x="6405005" y="5012882"/>
                    <a:pt x="7221224" y="6281564"/>
                    <a:pt x="8824686" y="6858000"/>
                  </a:cubicBezTo>
                  <a:lnTo>
                    <a:pt x="0" y="6858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52000"/>
                  </a:schemeClr>
                </a:gs>
                <a:gs pos="55000">
                  <a:schemeClr val="accent1">
                    <a:alpha val="95000"/>
                  </a:schemeClr>
                </a:gs>
              </a:gsLst>
              <a:lin ang="162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14" name="任意多边形 13" descr="36911a50-f48b-4ed8-8cab-2e7cb8f51b7f"/>
            <p:cNvSpPr/>
            <p:nvPr/>
          </p:nvSpPr>
          <p:spPr bwMode="auto">
            <a:xfrm>
              <a:off x="3259110" y="1"/>
              <a:ext cx="2675009" cy="2588289"/>
            </a:xfrm>
            <a:custGeom>
              <a:avLst/>
              <a:gdLst>
                <a:gd name="connsiteX0" fmla="*/ 0 w 2675009"/>
                <a:gd name="connsiteY0" fmla="*/ 0 h 2588289"/>
                <a:gd name="connsiteX1" fmla="*/ 1169348 w 2675009"/>
                <a:gd name="connsiteY1" fmla="*/ 0 h 2588289"/>
                <a:gd name="connsiteX2" fmla="*/ 1219480 w 2675009"/>
                <a:gd name="connsiteY2" fmla="*/ 38507 h 2588289"/>
                <a:gd name="connsiteX3" fmla="*/ 2673744 w 2675009"/>
                <a:gd name="connsiteY3" fmla="*/ 2583160 h 2588289"/>
                <a:gd name="connsiteX4" fmla="*/ 2675009 w 2675009"/>
                <a:gd name="connsiteY4" fmla="*/ 2588289 h 2588289"/>
                <a:gd name="connsiteX5" fmla="*/ 2650670 w 2675009"/>
                <a:gd name="connsiteY5" fmla="*/ 2547032 h 2588289"/>
                <a:gd name="connsiteX6" fmla="*/ 199853 w 2675009"/>
                <a:gd name="connsiteY6" fmla="*/ 116582 h 2588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5009" h="2588289">
                  <a:moveTo>
                    <a:pt x="0" y="0"/>
                  </a:moveTo>
                  <a:lnTo>
                    <a:pt x="1169348" y="0"/>
                  </a:lnTo>
                  <a:lnTo>
                    <a:pt x="1219480" y="38507"/>
                  </a:lnTo>
                  <a:cubicBezTo>
                    <a:pt x="1823767" y="537554"/>
                    <a:pt x="2341540" y="1358754"/>
                    <a:pt x="2673744" y="2583160"/>
                  </a:cubicBezTo>
                  <a:lnTo>
                    <a:pt x="2675009" y="2588289"/>
                  </a:lnTo>
                  <a:lnTo>
                    <a:pt x="2650670" y="2547032"/>
                  </a:lnTo>
                  <a:cubicBezTo>
                    <a:pt x="2037908" y="1553973"/>
                    <a:pt x="1195015" y="723219"/>
                    <a:pt x="199853" y="116582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chemeClr val="accent2"/>
                </a:gs>
                <a:gs pos="100000">
                  <a:schemeClr val="accent2">
                    <a:alpha val="46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15" name="任意多边形 14" descr="f027a7c4-deb1-4369-bbb1-32ea6c452642"/>
            <p:cNvSpPr/>
            <p:nvPr/>
          </p:nvSpPr>
          <p:spPr bwMode="auto">
            <a:xfrm>
              <a:off x="5474079" y="5590361"/>
              <a:ext cx="6717921" cy="1267639"/>
            </a:xfrm>
            <a:custGeom>
              <a:avLst/>
              <a:gdLst>
                <a:gd name="connsiteX0" fmla="*/ 4851458 w 6717921"/>
                <a:gd name="connsiteY0" fmla="*/ 288 h 2247794"/>
                <a:gd name="connsiteX1" fmla="*/ 6617662 w 6717921"/>
                <a:gd name="connsiteY1" fmla="*/ 547010 h 2247794"/>
                <a:gd name="connsiteX2" fmla="*/ 6717921 w 6717921"/>
                <a:gd name="connsiteY2" fmla="*/ 618317 h 2247794"/>
                <a:gd name="connsiteX3" fmla="*/ 6717921 w 6717921"/>
                <a:gd name="connsiteY3" fmla="*/ 2247794 h 2247794"/>
                <a:gd name="connsiteX4" fmla="*/ 6670461 w 6717921"/>
                <a:gd name="connsiteY4" fmla="*/ 2247794 h 2247794"/>
                <a:gd name="connsiteX5" fmla="*/ 0 w 6717921"/>
                <a:gd name="connsiteY5" fmla="*/ 2247794 h 2247794"/>
                <a:gd name="connsiteX6" fmla="*/ 859661 w 6717921"/>
                <a:gd name="connsiteY6" fmla="*/ 1657970 h 2247794"/>
                <a:gd name="connsiteX7" fmla="*/ 1520688 w 6717921"/>
                <a:gd name="connsiteY7" fmla="*/ 1257151 h 2247794"/>
                <a:gd name="connsiteX8" fmla="*/ 3025094 w 6717921"/>
                <a:gd name="connsiteY8" fmla="*/ 452253 h 2247794"/>
                <a:gd name="connsiteX9" fmla="*/ 3669840 w 6717921"/>
                <a:gd name="connsiteY9" fmla="*/ 194817 h 2247794"/>
                <a:gd name="connsiteX10" fmla="*/ 3917318 w 6717921"/>
                <a:gd name="connsiteY10" fmla="*/ 123125 h 2247794"/>
                <a:gd name="connsiteX11" fmla="*/ 4851458 w 6717921"/>
                <a:gd name="connsiteY11" fmla="*/ 288 h 224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17921" h="2247794">
                  <a:moveTo>
                    <a:pt x="4851458" y="288"/>
                  </a:moveTo>
                  <a:cubicBezTo>
                    <a:pt x="5475861" y="8562"/>
                    <a:pt x="6090566" y="195046"/>
                    <a:pt x="6617662" y="547010"/>
                  </a:cubicBezTo>
                  <a:lnTo>
                    <a:pt x="6717921" y="618317"/>
                  </a:lnTo>
                  <a:lnTo>
                    <a:pt x="6717921" y="2247794"/>
                  </a:lnTo>
                  <a:lnTo>
                    <a:pt x="6670461" y="2247794"/>
                  </a:lnTo>
                  <a:cubicBezTo>
                    <a:pt x="6352820" y="2247794"/>
                    <a:pt x="5082256" y="2247794"/>
                    <a:pt x="0" y="2247794"/>
                  </a:cubicBezTo>
                  <a:cubicBezTo>
                    <a:pt x="0" y="2247794"/>
                    <a:pt x="0" y="2247794"/>
                    <a:pt x="859661" y="1657970"/>
                  </a:cubicBezTo>
                  <a:cubicBezTo>
                    <a:pt x="1071320" y="1511329"/>
                    <a:pt x="1292748" y="1377723"/>
                    <a:pt x="1520688" y="1257151"/>
                  </a:cubicBezTo>
                  <a:cubicBezTo>
                    <a:pt x="1520688" y="1257151"/>
                    <a:pt x="1520688" y="1257151"/>
                    <a:pt x="3025094" y="452253"/>
                  </a:cubicBezTo>
                  <a:cubicBezTo>
                    <a:pt x="3230241" y="344717"/>
                    <a:pt x="3448412" y="256732"/>
                    <a:pt x="3669840" y="194817"/>
                  </a:cubicBezTo>
                  <a:cubicBezTo>
                    <a:pt x="3669840" y="194817"/>
                    <a:pt x="3669840" y="194817"/>
                    <a:pt x="3917318" y="123125"/>
                  </a:cubicBezTo>
                  <a:cubicBezTo>
                    <a:pt x="4224630" y="36566"/>
                    <a:pt x="4539256" y="-3849"/>
                    <a:pt x="4851458" y="28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</p:grpSp>
      <p:sp>
        <p:nvSpPr>
          <p:cNvPr id="5" name="标题 4" descr="aad76b4c-82d7-4aaf-931f-d5aa6d24933a"/>
          <p:cNvSpPr>
            <a:spLocks noGrp="1"/>
          </p:cNvSpPr>
          <p:nvPr>
            <p:ph type="title" hasCustomPrompt="1"/>
          </p:nvPr>
        </p:nvSpPr>
        <p:spPr>
          <a:xfrm>
            <a:off x="6531428" y="2545852"/>
            <a:ext cx="4987471" cy="143526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lnSpc>
                <a:spcPct val="100000"/>
              </a:lnSpc>
              <a:defRPr sz="4800"/>
            </a:lvl1pPr>
          </a:lstStyle>
          <a:p>
            <a:pPr lvl="0"/>
            <a:r>
              <a:rPr lang="zh-CN" altLang="en-US"/>
              <a:t>Click to add title</a:t>
            </a:r>
            <a:endParaRPr lang="en-US"/>
          </a:p>
        </p:txBody>
      </p:sp>
      <p:sp>
        <p:nvSpPr>
          <p:cNvPr id="25" name="文本占位符 24" descr="ff097b0e-36c1-474c-8993-8c5caa2a9efb"/>
          <p:cNvSpPr>
            <a:spLocks noGrp="1"/>
          </p:cNvSpPr>
          <p:nvPr>
            <p:ph type="body" sz="quarter" idx="1" hasCustomPrompt="1"/>
          </p:nvPr>
        </p:nvSpPr>
        <p:spPr>
          <a:xfrm>
            <a:off x="6531428" y="3992967"/>
            <a:ext cx="4987471" cy="75909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lnSpc>
                <a:spcPct val="120000"/>
              </a:lnSpc>
              <a:buFont typeface="+mj-lt"/>
              <a:buNone/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Click to add text</a:t>
            </a:r>
            <a:endParaRPr lang="en-US"/>
          </a:p>
        </p:txBody>
      </p:sp>
      <p:sp>
        <p:nvSpPr>
          <p:cNvPr id="4" name="日期占位符 3" descr="54cef2a8-814f-42e7-9fa3-6faf8f421ed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A813-B2FD-42E1-9222-83B574E99074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5" descr="b2cc8a56-0504-4e7e-99af-95d28b3c0d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iSlide</a:t>
            </a:r>
            <a:endParaRPr lang="zh-CN" altLang="en-US"/>
          </a:p>
        </p:txBody>
      </p:sp>
      <p:sp>
        <p:nvSpPr>
          <p:cNvPr id="8" name="灯片编号占位符 7" descr="a04163d5-11c9-46b4-b767-bdb542042f7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ba3d2b61-87f0-4fba-908c-f9c567672f24"/>
          <p:cNvSpPr>
            <a:spLocks noGrp="1"/>
          </p:cNvSpPr>
          <p:nvPr>
            <p:ph type="title" hasCustomPrompt="1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/>
              <a:t>Click to add title</a:t>
            </a:r>
            <a:endParaRPr lang="en-US"/>
          </a:p>
        </p:txBody>
      </p:sp>
      <p:sp>
        <p:nvSpPr>
          <p:cNvPr id="3" name="日期占位符 2" descr="838f25b3-05cb-4e51-9640-d618cd6e62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 descr="531194b7-9b2d-42e5-b341-f3817aa402cc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 descr="bbf3414a-671a-4e1f-b5fb-69a66bcfd9d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 descr="0142102d-2019-43fa-92e5-33757870d8a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页脚占位符 2" descr="a0a18365-3305-4f15-b101-b58186ee0f0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 descr="300efee7-72d4-4122-9d90-241345c3efcf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matchingName="Closing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 descr="66f63e4b-b2d7-4e90-b49b-788e36c2aae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矩形 5" descr="4e4e92e6-6e50-42f5-8656-df3fbe48407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/>
              <a:stretch>
                <a:fillRect l="-185" r="-185"/>
              </a:stretch>
            </a:blipFill>
            <a:ln w="38100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8" name="任意多边形 7" descr="f556f900-4253-420a-ac4f-d83dd9096f06"/>
            <p:cNvSpPr/>
            <p:nvPr/>
          </p:nvSpPr>
          <p:spPr bwMode="auto">
            <a:xfrm>
              <a:off x="0" y="0"/>
              <a:ext cx="8824686" cy="6858000"/>
            </a:xfrm>
            <a:custGeom>
              <a:avLst/>
              <a:gdLst>
                <a:gd name="connsiteX0" fmla="*/ 0 w 8824686"/>
                <a:gd name="connsiteY0" fmla="*/ 0 h 6858000"/>
                <a:gd name="connsiteX1" fmla="*/ 4429348 w 8824686"/>
                <a:gd name="connsiteY1" fmla="*/ 0 h 6858000"/>
                <a:gd name="connsiteX2" fmla="*/ 4595186 w 8824686"/>
                <a:gd name="connsiteY2" fmla="*/ 139821 h 6858000"/>
                <a:gd name="connsiteX3" fmla="*/ 6115013 w 8824686"/>
                <a:gd name="connsiteY3" fmla="*/ 3399381 h 6858000"/>
                <a:gd name="connsiteX4" fmla="*/ 8824686 w 8824686"/>
                <a:gd name="connsiteY4" fmla="*/ 6858000 h 6858000"/>
                <a:gd name="connsiteX5" fmla="*/ 0 w 8824686"/>
                <a:gd name="connsiteY5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24686" h="6858000">
                  <a:moveTo>
                    <a:pt x="0" y="0"/>
                  </a:moveTo>
                  <a:lnTo>
                    <a:pt x="4429348" y="0"/>
                  </a:lnTo>
                  <a:lnTo>
                    <a:pt x="4595186" y="139821"/>
                  </a:lnTo>
                  <a:cubicBezTo>
                    <a:pt x="5272482" y="758366"/>
                    <a:pt x="5828378" y="1804556"/>
                    <a:pt x="6115013" y="3399381"/>
                  </a:cubicBezTo>
                  <a:cubicBezTo>
                    <a:pt x="6405005" y="5012882"/>
                    <a:pt x="7221224" y="6281564"/>
                    <a:pt x="8824686" y="6858000"/>
                  </a:cubicBezTo>
                  <a:lnTo>
                    <a:pt x="0" y="6858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52000"/>
                  </a:schemeClr>
                </a:gs>
                <a:gs pos="55000">
                  <a:schemeClr val="accent1">
                    <a:alpha val="95000"/>
                  </a:schemeClr>
                </a:gs>
              </a:gsLst>
              <a:lin ang="162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9" name="任意多边形 8" descr="86014fe8-2f9d-4057-906b-5a06f70592f2"/>
            <p:cNvSpPr/>
            <p:nvPr/>
          </p:nvSpPr>
          <p:spPr bwMode="auto">
            <a:xfrm>
              <a:off x="3259110" y="1"/>
              <a:ext cx="2675009" cy="2588289"/>
            </a:xfrm>
            <a:custGeom>
              <a:avLst/>
              <a:gdLst>
                <a:gd name="connsiteX0" fmla="*/ 0 w 2675009"/>
                <a:gd name="connsiteY0" fmla="*/ 0 h 2588289"/>
                <a:gd name="connsiteX1" fmla="*/ 1169348 w 2675009"/>
                <a:gd name="connsiteY1" fmla="*/ 0 h 2588289"/>
                <a:gd name="connsiteX2" fmla="*/ 1219480 w 2675009"/>
                <a:gd name="connsiteY2" fmla="*/ 38507 h 2588289"/>
                <a:gd name="connsiteX3" fmla="*/ 2673744 w 2675009"/>
                <a:gd name="connsiteY3" fmla="*/ 2583160 h 2588289"/>
                <a:gd name="connsiteX4" fmla="*/ 2675009 w 2675009"/>
                <a:gd name="connsiteY4" fmla="*/ 2588289 h 2588289"/>
                <a:gd name="connsiteX5" fmla="*/ 2650670 w 2675009"/>
                <a:gd name="connsiteY5" fmla="*/ 2547032 h 2588289"/>
                <a:gd name="connsiteX6" fmla="*/ 199853 w 2675009"/>
                <a:gd name="connsiteY6" fmla="*/ 116582 h 2588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5009" h="2588289">
                  <a:moveTo>
                    <a:pt x="0" y="0"/>
                  </a:moveTo>
                  <a:lnTo>
                    <a:pt x="1169348" y="0"/>
                  </a:lnTo>
                  <a:lnTo>
                    <a:pt x="1219480" y="38507"/>
                  </a:lnTo>
                  <a:cubicBezTo>
                    <a:pt x="1823767" y="537554"/>
                    <a:pt x="2341540" y="1358754"/>
                    <a:pt x="2673744" y="2583160"/>
                  </a:cubicBezTo>
                  <a:lnTo>
                    <a:pt x="2675009" y="2588289"/>
                  </a:lnTo>
                  <a:lnTo>
                    <a:pt x="2650670" y="2547032"/>
                  </a:lnTo>
                  <a:cubicBezTo>
                    <a:pt x="2037908" y="1553973"/>
                    <a:pt x="1195015" y="723219"/>
                    <a:pt x="199853" y="116582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chemeClr val="accent2"/>
                </a:gs>
                <a:gs pos="100000">
                  <a:schemeClr val="accent2">
                    <a:alpha val="46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10" name="任意多边形 9" descr="580721be-5485-4c58-a07c-3d9f0fcc1dc8"/>
            <p:cNvSpPr/>
            <p:nvPr/>
          </p:nvSpPr>
          <p:spPr bwMode="auto">
            <a:xfrm>
              <a:off x="5474079" y="5590361"/>
              <a:ext cx="6717921" cy="1267639"/>
            </a:xfrm>
            <a:custGeom>
              <a:avLst/>
              <a:gdLst>
                <a:gd name="connsiteX0" fmla="*/ 4851458 w 6717921"/>
                <a:gd name="connsiteY0" fmla="*/ 288 h 2247794"/>
                <a:gd name="connsiteX1" fmla="*/ 6617662 w 6717921"/>
                <a:gd name="connsiteY1" fmla="*/ 547010 h 2247794"/>
                <a:gd name="connsiteX2" fmla="*/ 6717921 w 6717921"/>
                <a:gd name="connsiteY2" fmla="*/ 618317 h 2247794"/>
                <a:gd name="connsiteX3" fmla="*/ 6717921 w 6717921"/>
                <a:gd name="connsiteY3" fmla="*/ 2247794 h 2247794"/>
                <a:gd name="connsiteX4" fmla="*/ 6670461 w 6717921"/>
                <a:gd name="connsiteY4" fmla="*/ 2247794 h 2247794"/>
                <a:gd name="connsiteX5" fmla="*/ 0 w 6717921"/>
                <a:gd name="connsiteY5" fmla="*/ 2247794 h 2247794"/>
                <a:gd name="connsiteX6" fmla="*/ 859661 w 6717921"/>
                <a:gd name="connsiteY6" fmla="*/ 1657970 h 2247794"/>
                <a:gd name="connsiteX7" fmla="*/ 1520688 w 6717921"/>
                <a:gd name="connsiteY7" fmla="*/ 1257151 h 2247794"/>
                <a:gd name="connsiteX8" fmla="*/ 3025094 w 6717921"/>
                <a:gd name="connsiteY8" fmla="*/ 452253 h 2247794"/>
                <a:gd name="connsiteX9" fmla="*/ 3669840 w 6717921"/>
                <a:gd name="connsiteY9" fmla="*/ 194817 h 2247794"/>
                <a:gd name="connsiteX10" fmla="*/ 3917318 w 6717921"/>
                <a:gd name="connsiteY10" fmla="*/ 123125 h 2247794"/>
                <a:gd name="connsiteX11" fmla="*/ 4851458 w 6717921"/>
                <a:gd name="connsiteY11" fmla="*/ 288 h 224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17921" h="2247794">
                  <a:moveTo>
                    <a:pt x="4851458" y="288"/>
                  </a:moveTo>
                  <a:cubicBezTo>
                    <a:pt x="5475861" y="8562"/>
                    <a:pt x="6090566" y="195046"/>
                    <a:pt x="6617662" y="547010"/>
                  </a:cubicBezTo>
                  <a:lnTo>
                    <a:pt x="6717921" y="618317"/>
                  </a:lnTo>
                  <a:lnTo>
                    <a:pt x="6717921" y="2247794"/>
                  </a:lnTo>
                  <a:lnTo>
                    <a:pt x="6670461" y="2247794"/>
                  </a:lnTo>
                  <a:cubicBezTo>
                    <a:pt x="6352820" y="2247794"/>
                    <a:pt x="5082256" y="2247794"/>
                    <a:pt x="0" y="2247794"/>
                  </a:cubicBezTo>
                  <a:cubicBezTo>
                    <a:pt x="0" y="2247794"/>
                    <a:pt x="0" y="2247794"/>
                    <a:pt x="859661" y="1657970"/>
                  </a:cubicBezTo>
                  <a:cubicBezTo>
                    <a:pt x="1071320" y="1511329"/>
                    <a:pt x="1292748" y="1377723"/>
                    <a:pt x="1520688" y="1257151"/>
                  </a:cubicBezTo>
                  <a:cubicBezTo>
                    <a:pt x="1520688" y="1257151"/>
                    <a:pt x="1520688" y="1257151"/>
                    <a:pt x="3025094" y="452253"/>
                  </a:cubicBezTo>
                  <a:cubicBezTo>
                    <a:pt x="3230241" y="344717"/>
                    <a:pt x="3448412" y="256732"/>
                    <a:pt x="3669840" y="194817"/>
                  </a:cubicBezTo>
                  <a:cubicBezTo>
                    <a:pt x="3669840" y="194817"/>
                    <a:pt x="3669840" y="194817"/>
                    <a:pt x="3917318" y="123125"/>
                  </a:cubicBezTo>
                  <a:cubicBezTo>
                    <a:pt x="4224630" y="36566"/>
                    <a:pt x="4539256" y="-3849"/>
                    <a:pt x="4851458" y="28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</p:grpSp>
      <p:sp>
        <p:nvSpPr>
          <p:cNvPr id="5" name="标题 4" descr="3cc2a8aa-bc53-48a2-8e32-b01f00ec972d"/>
          <p:cNvSpPr>
            <a:spLocks noGrp="1"/>
          </p:cNvSpPr>
          <p:nvPr>
            <p:ph type="title" hasCustomPrompt="1"/>
          </p:nvPr>
        </p:nvSpPr>
        <p:spPr>
          <a:xfrm>
            <a:off x="660399" y="1130300"/>
            <a:ext cx="4813679" cy="2887091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660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Click to add title</a:t>
            </a:r>
            <a:endParaRPr lang="en-US"/>
          </a:p>
        </p:txBody>
      </p:sp>
      <p:sp>
        <p:nvSpPr>
          <p:cNvPr id="4" name="文本占位符 3" descr="94a5fd1d-8375-498f-8a74-2e3f9523fac8"/>
          <p:cNvSpPr>
            <a:spLocks noGrp="1"/>
          </p:cNvSpPr>
          <p:nvPr>
            <p:ph type="body" sz="quarter" idx="13" hasCustomPrompt="1"/>
          </p:nvPr>
        </p:nvSpPr>
        <p:spPr>
          <a:xfrm>
            <a:off x="660399" y="5857100"/>
            <a:ext cx="4813679" cy="276999"/>
          </a:xfrm>
          <a:prstGeom prst="rect">
            <a:avLst/>
          </a:prstGeom>
        </p:spPr>
        <p:txBody>
          <a:bodyPr wrap="square" lIns="9000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zh-CN" altLang="en-US"/>
              <a:t>Presenter name</a:t>
            </a:r>
            <a:endParaRPr lang="en-US"/>
          </a:p>
        </p:txBody>
      </p:sp>
      <p:sp>
        <p:nvSpPr>
          <p:cNvPr id="7" name="文本占位符 6" descr="ab4af29f-f3a3-445d-8988-006f363c246c"/>
          <p:cNvSpPr>
            <a:spLocks noGrp="1"/>
          </p:cNvSpPr>
          <p:nvPr>
            <p:ph type="body" sz="quarter" idx="14" hasCustomPrompt="1"/>
          </p:nvPr>
        </p:nvSpPr>
        <p:spPr>
          <a:xfrm>
            <a:off x="660399" y="5491976"/>
            <a:ext cx="4813679" cy="276999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</a:lstStyle>
          <a:p>
            <a:pPr lvl="0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72000">
              <a:schemeClr val="accent1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zh-CN" altLang="en-US"/>
              <a:t>Click to add title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Click to add text</a:t>
            </a:r>
            <a:endParaRPr lang="en-US"/>
          </a:p>
          <a:p>
            <a:pPr lvl="1"/>
            <a:r>
              <a:rPr lang="zh-CN" altLang="en-US"/>
              <a:t>Second level</a:t>
            </a:r>
            <a:endParaRPr lang="en-US"/>
          </a:p>
          <a:p>
            <a:pPr lvl="2"/>
            <a:r>
              <a:rPr lang="zh-CN" altLang="en-US"/>
              <a:t>Third level</a:t>
            </a:r>
            <a:endParaRPr lang="en-US"/>
          </a:p>
          <a:p>
            <a:pPr lvl="3"/>
            <a:r>
              <a:rPr lang="zh-CN" altLang="en-US"/>
              <a:t>Fourth level</a:t>
            </a:r>
            <a:endParaRPr lang="en-US"/>
          </a:p>
          <a:p>
            <a:pPr lvl="4"/>
            <a:r>
              <a:rPr lang="zh-CN" altLang="en-US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 descr="28db0155-66ff-4608-a29a-c024af6cc67a"/>
          <p:cNvSpPr>
            <a:spLocks noGrp="1"/>
          </p:cNvSpPr>
          <p:nvPr>
            <p:ph type="ctrTitle" hasCustomPrompt="1"/>
          </p:nvPr>
        </p:nvSpPr>
        <p:spPr/>
        <p:txBody>
          <a:bodyPr/>
          <a:lstStyle/>
          <a:p>
            <a:r>
              <a:rPr lang="zh-CN" altLang="en-US" dirty="0"/>
              <a:t>Microsoft Update Catalog 补丁下载工具</a:t>
            </a:r>
            <a:endParaRPr lang="en-US" dirty="0"/>
          </a:p>
        </p:txBody>
      </p:sp>
      <p:sp>
        <p:nvSpPr>
          <p:cNvPr id="9" name="副标题 8" descr="4f7a720c-78e1-4e9e-a53b-386f15acb375"/>
          <p:cNvSpPr>
            <a:spLocks noGrp="1"/>
          </p:cNvSpPr>
          <p:nvPr>
            <p:ph type="subTitle" sz="quarter" idx="1" hasCustomPrompt="1"/>
          </p:nvPr>
        </p:nvSpPr>
        <p:spPr/>
        <p:txBody>
          <a:bodyPr/>
          <a:lstStyle/>
          <a:p>
            <a:r>
              <a:rPr lang="zh-CN" altLang="en-US" dirty="0"/>
              <a:t>快速批量获取</a:t>
            </a:r>
            <a:r>
              <a:rPr lang="zh-CN" altLang="en-US" dirty="0"/>
              <a:t>微软补丁</a:t>
            </a:r>
            <a:endParaRPr lang="en-US" dirty="0"/>
          </a:p>
        </p:txBody>
      </p:sp>
      <p:sp>
        <p:nvSpPr>
          <p:cNvPr id="4" name="文本占位符 3" descr="1fa36157-1138-49d5-88dc-7c1096401911"/>
          <p:cNvSpPr>
            <a:spLocks noGrp="1"/>
          </p:cNvSpPr>
          <p:nvPr>
            <p:ph type="body" sz="quarter" idx="13" hasCustomPrompt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张元一</a:t>
            </a:r>
            <a:endParaRPr lang="zh-CN" altLang="en-US" dirty="0"/>
          </a:p>
        </p:txBody>
      </p:sp>
      <p:sp>
        <p:nvSpPr>
          <p:cNvPr id="7" name="文本占位符 6" descr="3c310e63-0970-472a-94e9-f9fd28e9d466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r>
              <a:rPr lang="en-US" altLang="zh-CN" dirty="0"/>
              <a:t>2025</a:t>
            </a:r>
            <a:r>
              <a:rPr lang="zh-CN" altLang="en-US" dirty="0"/>
              <a:t>.</a:t>
            </a:r>
            <a:r>
              <a:rPr lang="en-US" altLang="zh-CN" dirty="0"/>
              <a:t>03</a:t>
            </a:r>
            <a:r>
              <a:rPr lang="zh-CN" altLang="en-US" dirty="0"/>
              <a:t>.</a:t>
            </a:r>
            <a:r>
              <a:rPr lang="en-US" altLang="zh-CN" dirty="0"/>
              <a:t>19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ba3d2b61-87f0-4fba-908c-f9c567672f2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下载流程</a:t>
            </a:r>
            <a:endParaRPr lang="en-US" dirty="0"/>
          </a:p>
        </p:txBody>
      </p:sp>
      <p:grpSp>
        <p:nvGrpSpPr>
          <p:cNvPr id="70" name="1b32e65d-c9da-4672-9dab-d6d0c418e7b9.source.7.zh-Hans.pptx" descr="79dda5f7-3d53-4a1c-a2f3-db11f131f935"/>
          <p:cNvGrpSpPr/>
          <p:nvPr/>
        </p:nvGrpSpPr>
        <p:grpSpPr>
          <a:xfrm>
            <a:off x="660400" y="1130298"/>
            <a:ext cx="10858500" cy="5727702"/>
            <a:chOff x="660400" y="1130298"/>
            <a:chExt cx="10858500" cy="5727702"/>
          </a:xfrm>
        </p:grpSpPr>
        <p:sp>
          <p:nvSpPr>
            <p:cNvPr id="14" name="Title" descr="a409545d-9779-42c6-b8c4-4caee0f1e6db"/>
            <p:cNvSpPr>
              <a:spLocks noChangeAspect="1"/>
            </p:cNvSpPr>
            <p:nvPr/>
          </p:nvSpPr>
          <p:spPr>
            <a:xfrm>
              <a:off x="660400" y="1130298"/>
              <a:ext cx="5207000" cy="15072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normAutofit/>
            </a:bodyPr>
            <a:lstStyle/>
            <a:p>
              <a:pPr>
                <a:buSzPct val="25000"/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解析从搜索到记录的完整过程</a:t>
              </a:r>
              <a:endParaRPr lang="en-US" dirty="0"/>
            </a:p>
          </p:txBody>
        </p:sp>
        <p:grpSp>
          <p:nvGrpSpPr>
            <p:cNvPr id="53" name="组合 52" descr="82813d82-462e-4401-813f-ee80d3106b2e"/>
            <p:cNvGrpSpPr/>
            <p:nvPr/>
          </p:nvGrpSpPr>
          <p:grpSpPr>
            <a:xfrm>
              <a:off x="660400" y="4048863"/>
              <a:ext cx="1551212" cy="2809136"/>
              <a:chOff x="660400" y="4048863"/>
              <a:chExt cx="1551212" cy="2809136"/>
            </a:xfrm>
          </p:grpSpPr>
          <p:sp>
            <p:nvSpPr>
              <p:cNvPr id="4" name="ComponentBackground1" descr="aea664f2-3d47-48d0-8d21-fd4ec13fe279"/>
              <p:cNvSpPr/>
              <p:nvPr/>
            </p:nvSpPr>
            <p:spPr>
              <a:xfrm>
                <a:off x="660400" y="4048863"/>
                <a:ext cx="1551212" cy="2809136"/>
              </a:xfrm>
              <a:prstGeom prst="round1Rect">
                <a:avLst/>
              </a:prstGeom>
              <a:gradFill flip="none" rotWithShape="1">
                <a:gsLst>
                  <a:gs pos="51000">
                    <a:schemeClr val="bg1"/>
                  </a:gs>
                  <a:gs pos="100000">
                    <a:schemeClr val="accent1">
                      <a:lumMod val="20000"/>
                      <a:lumOff val="80000"/>
                      <a:alpha val="60000"/>
                    </a:schemeClr>
                  </a:gs>
                </a:gsLst>
                <a:lin ang="5400000" scaled="1"/>
                <a:tileRect/>
              </a:gradFill>
              <a:ln w="127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>
                <a:outerShdw blurRad="533400" dist="50800" dir="5400000" algn="ctr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dirty="0"/>
              </a:p>
            </p:txBody>
          </p:sp>
          <p:grpSp>
            <p:nvGrpSpPr>
              <p:cNvPr id="9" name="组合 8" descr="e0f9be52-4fc1-43d5-8c34-99d5a4329c13"/>
              <p:cNvGrpSpPr/>
              <p:nvPr/>
            </p:nvGrpSpPr>
            <p:grpSpPr>
              <a:xfrm>
                <a:off x="660401" y="4048864"/>
                <a:ext cx="1477860" cy="2578246"/>
                <a:chOff x="1219201" y="3225799"/>
                <a:chExt cx="2504580" cy="3568850"/>
              </a:xfrm>
            </p:grpSpPr>
            <p:grpSp>
              <p:nvGrpSpPr>
                <p:cNvPr id="34" name="组合 33" descr="7ae6d4fb-5e36-4a98-9869-c4a0d3dd4ec9"/>
                <p:cNvGrpSpPr/>
                <p:nvPr/>
              </p:nvGrpSpPr>
              <p:grpSpPr>
                <a:xfrm>
                  <a:off x="1219201" y="3225799"/>
                  <a:ext cx="2504580" cy="3568850"/>
                  <a:chOff x="1092200" y="2332909"/>
                  <a:chExt cx="3492139" cy="4976050"/>
                </a:xfrm>
              </p:grpSpPr>
              <p:sp>
                <p:nvSpPr>
                  <p:cNvPr id="36" name="Number1" descr="94a36837-c6a3-46ff-9346-c83bf6e3abe9"/>
                  <p:cNvSpPr/>
                  <p:nvPr/>
                </p:nvSpPr>
                <p:spPr>
                  <a:xfrm>
                    <a:off x="1092200" y="2332909"/>
                    <a:ext cx="1912423" cy="1213757"/>
                  </a:xfrm>
                  <a:custGeom>
                    <a:avLst/>
                    <a:gdLst>
                      <a:gd name="connsiteX0" fmla="*/ 0 w 1507673"/>
                      <a:gd name="connsiteY0" fmla="*/ 0 h 1741714"/>
                      <a:gd name="connsiteX1" fmla="*/ 1074057 w 1507673"/>
                      <a:gd name="connsiteY1" fmla="*/ 0 h 1741714"/>
                      <a:gd name="connsiteX2" fmla="*/ 1507673 w 1507673"/>
                      <a:gd name="connsiteY2" fmla="*/ 870857 h 1741714"/>
                      <a:gd name="connsiteX3" fmla="*/ 1074057 w 1507673"/>
                      <a:gd name="connsiteY3" fmla="*/ 1741714 h 1741714"/>
                      <a:gd name="connsiteX4" fmla="*/ 0 w 1507673"/>
                      <a:gd name="connsiteY4" fmla="*/ 1741714 h 17417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07673" h="1741714">
                        <a:moveTo>
                          <a:pt x="0" y="0"/>
                        </a:moveTo>
                        <a:lnTo>
                          <a:pt x="1074057" y="0"/>
                        </a:lnTo>
                        <a:cubicBezTo>
                          <a:pt x="1313537" y="0"/>
                          <a:pt x="1507673" y="389896"/>
                          <a:pt x="1507673" y="870857"/>
                        </a:cubicBezTo>
                        <a:cubicBezTo>
                          <a:pt x="1507673" y="1351818"/>
                          <a:pt x="1313537" y="1741714"/>
                          <a:pt x="1074057" y="1741714"/>
                        </a:cubicBezTo>
                        <a:lnTo>
                          <a:pt x="0" y="1741714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75000">
                        <a:schemeClr val="accent1"/>
                      </a:gs>
                    </a:gsLst>
                    <a:lin ang="2700000" scaled="1"/>
                    <a:tileRect/>
                  </a:gradFill>
                  <a:ln w="12700">
                    <a:solidFill>
                      <a:schemeClr val="bg1"/>
                    </a:solidFill>
                  </a:ln>
                  <a:effectLst>
                    <a:outerShdw blurRad="127000" dist="63500" dir="2700000" algn="tl" rotWithShape="0">
                      <a:schemeClr val="accent1">
                        <a:alpha val="15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180000" bIns="45720" rtlCol="0" anchor="ctr">
                    <a:noAutofit/>
                  </a:bodyPr>
                  <a:lstStyle/>
                  <a:p>
                    <a:pPr algn="ctr"/>
                    <a:r>
                      <a:rPr lang="de-DE" altLang="zh-CN" sz="2400" b="1" dirty="0"/>
                      <a:t>01</a:t>
                    </a:r>
                    <a:endParaRPr lang="de-DE" altLang="zh-CN" sz="2400" b="1" dirty="0"/>
                  </a:p>
                </p:txBody>
              </p:sp>
              <p:sp>
                <p:nvSpPr>
                  <p:cNvPr id="37" name="Bullet1" descr="c3662890-6057-442f-a376-c7b6d1f97600"/>
                  <p:cNvSpPr txBox="1"/>
                  <p:nvPr/>
                </p:nvSpPr>
                <p:spPr>
                  <a:xfrm>
                    <a:off x="1166770" y="3698747"/>
                    <a:ext cx="3417569" cy="121375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b" anchorCtr="0">
                    <a:normAutofit lnSpcReduction="10000"/>
                  </a:bodyPr>
                  <a:lstStyle/>
                  <a:p>
                    <a:pPr marL="0" marR="0" lvl="0" indent="0" defTabSz="913765" rtl="0" eaLnBrk="1" fontAlgn="auto" latinLnBrk="0" hangingPunct="1"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25000"/>
                      <a:buFontTx/>
                      <a:buNone/>
                      <a:defRPr/>
                    </a:pPr>
                    <a:r>
                      <a:rPr kumimoji="0" lang="zh-CN" altLang="en-US" b="1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Arial" panose="020B0604020202090204" pitchFamily="34" charset="0"/>
                        <a:cs typeface="Arial" panose="020B0604020202090204" pitchFamily="34" charset="0"/>
                      </a:rPr>
                      <a:t>读取 KB 号</a:t>
                    </a:r>
                    <a:endParaRPr lang="en-US" dirty="0"/>
                  </a:p>
                </p:txBody>
              </p:sp>
              <p:sp>
                <p:nvSpPr>
                  <p:cNvPr id="38" name="Text1" descr="ecd6adab-1f9a-4b49-a130-c3b76bf68aab"/>
                  <p:cNvSpPr txBox="1"/>
                  <p:nvPr/>
                </p:nvSpPr>
                <p:spPr>
                  <a:xfrm>
                    <a:off x="1166771" y="4949523"/>
                    <a:ext cx="3417568" cy="235943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t" anchorCtr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200" dirty="0">
                        <a:latin typeface="Arial" panose="020B0604020202090204" pitchFamily="34" charset="0"/>
                        <a:cs typeface="Arial" panose="020B0604020202090204" pitchFamily="34" charset="0"/>
                      </a:rPr>
                      <a:t>读取 Excel 里的 KB 号，并去掉可能存在的  前缀。</a:t>
                    </a:r>
                    <a:endParaRPr lang="en-US" dirty="0"/>
                  </a:p>
                </p:txBody>
              </p:sp>
            </p:grpSp>
            <p:sp>
              <p:nvSpPr>
                <p:cNvPr id="35" name="箭头: 右 34" descr="c72d9d7c-6c66-4de0-88b8-410ad85a8a30"/>
                <p:cNvSpPr/>
                <p:nvPr/>
              </p:nvSpPr>
              <p:spPr>
                <a:xfrm>
                  <a:off x="2921000" y="3517900"/>
                  <a:ext cx="622300" cy="375728"/>
                </a:xfrm>
                <a:prstGeom prst="rightArrow">
                  <a:avLst/>
                </a:prstGeom>
                <a:gradFill flip="none" rotWithShape="1">
                  <a:gsLst>
                    <a:gs pos="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1"/>
                  <a:tileRect/>
                </a:gradFill>
                <a:ln w="63500" cap="rnd">
                  <a:noFill/>
                  <a:headEnd type="none"/>
                  <a:tailEnd type="triangle" w="lg" len="lg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54" name="组合 53" descr="5bf47866-e74e-4c08-9dd0-f1aa9006e620"/>
            <p:cNvGrpSpPr/>
            <p:nvPr/>
          </p:nvGrpSpPr>
          <p:grpSpPr>
            <a:xfrm>
              <a:off x="2211616" y="3637828"/>
              <a:ext cx="1551212" cy="3220172"/>
              <a:chOff x="2211616" y="3637828"/>
              <a:chExt cx="1551212" cy="3220172"/>
            </a:xfrm>
          </p:grpSpPr>
          <p:sp>
            <p:nvSpPr>
              <p:cNvPr id="5" name="ComponentBackground2" descr="78caf569-4c8e-40c4-b482-57d75e9fce12"/>
              <p:cNvSpPr/>
              <p:nvPr/>
            </p:nvSpPr>
            <p:spPr>
              <a:xfrm>
                <a:off x="2211616" y="3637830"/>
                <a:ext cx="1551212" cy="3220170"/>
              </a:xfrm>
              <a:prstGeom prst="round1Rect">
                <a:avLst/>
              </a:prstGeom>
              <a:gradFill flip="none" rotWithShape="1">
                <a:gsLst>
                  <a:gs pos="51000">
                    <a:schemeClr val="bg1"/>
                  </a:gs>
                  <a:gs pos="100000">
                    <a:schemeClr val="accent1">
                      <a:lumMod val="20000"/>
                      <a:lumOff val="80000"/>
                      <a:alpha val="60000"/>
                    </a:schemeClr>
                  </a:gs>
                </a:gsLst>
                <a:lin ang="5400000" scaled="1"/>
                <a:tileRect/>
              </a:gradFill>
              <a:ln w="127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>
                <a:outerShdw blurRad="533400" dist="50800" dir="5400000" algn="ctr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dirty="0"/>
              </a:p>
            </p:txBody>
          </p:sp>
          <p:grpSp>
            <p:nvGrpSpPr>
              <p:cNvPr id="10" name="组合 9" descr="f7e64d84-61bd-4ecb-9157-05ba7804d719"/>
              <p:cNvGrpSpPr/>
              <p:nvPr/>
            </p:nvGrpSpPr>
            <p:grpSpPr>
              <a:xfrm>
                <a:off x="2211617" y="3637828"/>
                <a:ext cx="1477860" cy="2989282"/>
                <a:chOff x="1219201" y="3225799"/>
                <a:chExt cx="2504580" cy="4137815"/>
              </a:xfrm>
            </p:grpSpPr>
            <p:grpSp>
              <p:nvGrpSpPr>
                <p:cNvPr id="29" name="组合 28" descr="15e37185-ba2b-4225-b546-3fc0dd6b3abe"/>
                <p:cNvGrpSpPr/>
                <p:nvPr/>
              </p:nvGrpSpPr>
              <p:grpSpPr>
                <a:xfrm>
                  <a:off x="1219201" y="3225799"/>
                  <a:ext cx="2504580" cy="4137815"/>
                  <a:chOff x="1092200" y="2332909"/>
                  <a:chExt cx="3492139" cy="5769359"/>
                </a:xfrm>
              </p:grpSpPr>
              <p:sp>
                <p:nvSpPr>
                  <p:cNvPr id="31" name="Number2" descr="7fe5f2a9-97f7-40fb-b76c-b5573cc8ed0d"/>
                  <p:cNvSpPr/>
                  <p:nvPr/>
                </p:nvSpPr>
                <p:spPr>
                  <a:xfrm>
                    <a:off x="1092200" y="2332909"/>
                    <a:ext cx="1912423" cy="1213757"/>
                  </a:xfrm>
                  <a:custGeom>
                    <a:avLst/>
                    <a:gdLst>
                      <a:gd name="connsiteX0" fmla="*/ 0 w 1507673"/>
                      <a:gd name="connsiteY0" fmla="*/ 0 h 1741714"/>
                      <a:gd name="connsiteX1" fmla="*/ 1074057 w 1507673"/>
                      <a:gd name="connsiteY1" fmla="*/ 0 h 1741714"/>
                      <a:gd name="connsiteX2" fmla="*/ 1507673 w 1507673"/>
                      <a:gd name="connsiteY2" fmla="*/ 870857 h 1741714"/>
                      <a:gd name="connsiteX3" fmla="*/ 1074057 w 1507673"/>
                      <a:gd name="connsiteY3" fmla="*/ 1741714 h 1741714"/>
                      <a:gd name="connsiteX4" fmla="*/ 0 w 1507673"/>
                      <a:gd name="connsiteY4" fmla="*/ 1741714 h 17417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07673" h="1741714">
                        <a:moveTo>
                          <a:pt x="0" y="0"/>
                        </a:moveTo>
                        <a:lnTo>
                          <a:pt x="1074057" y="0"/>
                        </a:lnTo>
                        <a:cubicBezTo>
                          <a:pt x="1313537" y="0"/>
                          <a:pt x="1507673" y="389896"/>
                          <a:pt x="1507673" y="870857"/>
                        </a:cubicBezTo>
                        <a:cubicBezTo>
                          <a:pt x="1507673" y="1351818"/>
                          <a:pt x="1313537" y="1741714"/>
                          <a:pt x="1074057" y="1741714"/>
                        </a:cubicBezTo>
                        <a:lnTo>
                          <a:pt x="0" y="1741714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2">
                          <a:lumMod val="60000"/>
                          <a:lumOff val="40000"/>
                        </a:schemeClr>
                      </a:gs>
                      <a:gs pos="75000">
                        <a:schemeClr val="accent2"/>
                      </a:gs>
                    </a:gsLst>
                    <a:lin ang="2700000" scaled="1"/>
                    <a:tileRect/>
                  </a:gradFill>
                  <a:ln w="12700">
                    <a:solidFill>
                      <a:schemeClr val="bg1"/>
                    </a:solidFill>
                  </a:ln>
                  <a:effectLst>
                    <a:outerShdw blurRad="127000" dist="63500" dir="2700000" algn="tl" rotWithShape="0">
                      <a:schemeClr val="accent2">
                        <a:alpha val="15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/>
                  <a:p>
                    <a:pPr algn="ctr"/>
                    <a:r>
                      <a:rPr lang="de-DE" altLang="zh-CN" sz="2400" b="1" dirty="0">
                        <a:solidFill>
                          <a:srgbClr val="FFFFFF"/>
                        </a:solidFill>
                        <a:cs typeface="+mn-ea"/>
                      </a:rPr>
                      <a:t>02</a:t>
                    </a:r>
                    <a:endParaRPr lang="de-DE" altLang="zh-CN" sz="2400" b="1" dirty="0">
                      <a:solidFill>
                        <a:srgbClr val="FFFFFF"/>
                      </a:solidFill>
                      <a:cs typeface="+mn-ea"/>
                    </a:endParaRPr>
                  </a:p>
                </p:txBody>
              </p:sp>
              <p:sp>
                <p:nvSpPr>
                  <p:cNvPr id="32" name="Bullet2" descr="426ed866-0d19-4673-b53b-d111081055f9"/>
                  <p:cNvSpPr txBox="1"/>
                  <p:nvPr/>
                </p:nvSpPr>
                <p:spPr>
                  <a:xfrm>
                    <a:off x="1166770" y="3698747"/>
                    <a:ext cx="3417569" cy="121375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b" anchorCtr="0">
                    <a:normAutofit lnSpcReduction="10000"/>
                  </a:bodyPr>
                  <a:lstStyle/>
                  <a:p>
                    <a:pPr marL="0" marR="0" lvl="0" indent="0" defTabSz="913765" rtl="0" eaLnBrk="1" fontAlgn="auto" latinLnBrk="0" hangingPunct="1"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25000"/>
                      <a:buFontTx/>
                      <a:buNone/>
                      <a:defRPr/>
                    </a:pPr>
                    <a:r>
                      <a:rPr kumimoji="0" lang="zh-CN" altLang="en-US" b="1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Arial" panose="020B0604020202090204" pitchFamily="34" charset="0"/>
                        <a:cs typeface="Arial" panose="020B0604020202090204" pitchFamily="34" charset="0"/>
                      </a:rPr>
                      <a:t>访问搜索</a:t>
                    </a:r>
                    <a:endParaRPr lang="en-US" dirty="0"/>
                  </a:p>
                </p:txBody>
              </p:sp>
              <p:sp>
                <p:nvSpPr>
                  <p:cNvPr id="33" name="Text2" descr="f45dfa40-dfc1-4349-bcd9-7d40d671cc43"/>
                  <p:cNvSpPr txBox="1"/>
                  <p:nvPr/>
                </p:nvSpPr>
                <p:spPr>
                  <a:xfrm>
                    <a:off x="1166771" y="4949523"/>
                    <a:ext cx="3417568" cy="315274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t" anchorCtr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200" dirty="0">
                        <a:latin typeface="Arial" panose="020B0604020202090204" pitchFamily="34" charset="0"/>
                        <a:cs typeface="Arial" panose="020B0604020202090204" pitchFamily="34" charset="0"/>
                      </a:rPr>
                      <a:t>访问 Microsoft Update Catalog 进行对应 KB 号的搜索。</a:t>
                    </a:r>
                    <a:endParaRPr lang="en-US" dirty="0"/>
                  </a:p>
                </p:txBody>
              </p:sp>
            </p:grpSp>
            <p:sp>
              <p:nvSpPr>
                <p:cNvPr id="30" name="箭头: 右 29" descr="4261e6ef-f7c4-4f4f-a264-e835d3980156"/>
                <p:cNvSpPr/>
                <p:nvPr/>
              </p:nvSpPr>
              <p:spPr>
                <a:xfrm>
                  <a:off x="2921000" y="3517900"/>
                  <a:ext cx="622300" cy="375728"/>
                </a:xfrm>
                <a:prstGeom prst="rightArrow">
                  <a:avLst/>
                </a:prstGeom>
                <a:gradFill flip="none" rotWithShape="1">
                  <a:gsLst>
                    <a:gs pos="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1"/>
                  <a:tileRect/>
                </a:gradFill>
                <a:ln w="63500" cap="rnd">
                  <a:noFill/>
                  <a:headEnd type="none"/>
                  <a:tailEnd type="triangle" w="lg" len="lg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55" name="组合 54" descr="0b4f7301-58a7-47ed-84a4-d015c66c4c77"/>
            <p:cNvGrpSpPr/>
            <p:nvPr/>
          </p:nvGrpSpPr>
          <p:grpSpPr>
            <a:xfrm>
              <a:off x="3762833" y="3226792"/>
              <a:ext cx="1551212" cy="3631208"/>
              <a:chOff x="3762833" y="3226792"/>
              <a:chExt cx="1551212" cy="3631208"/>
            </a:xfrm>
          </p:grpSpPr>
          <p:sp>
            <p:nvSpPr>
              <p:cNvPr id="6" name="ComponentBackground3" descr="8b085113-ac10-48ed-a198-8b2aa088a745"/>
              <p:cNvSpPr/>
              <p:nvPr/>
            </p:nvSpPr>
            <p:spPr>
              <a:xfrm>
                <a:off x="3762833" y="3226795"/>
                <a:ext cx="1551212" cy="3631205"/>
              </a:xfrm>
              <a:prstGeom prst="round1Rect">
                <a:avLst/>
              </a:prstGeom>
              <a:gradFill flip="none" rotWithShape="1">
                <a:gsLst>
                  <a:gs pos="51000">
                    <a:schemeClr val="bg1"/>
                  </a:gs>
                  <a:gs pos="100000">
                    <a:schemeClr val="accent1">
                      <a:lumMod val="20000"/>
                      <a:lumOff val="80000"/>
                      <a:alpha val="60000"/>
                    </a:schemeClr>
                  </a:gs>
                </a:gsLst>
                <a:lin ang="5400000" scaled="1"/>
                <a:tileRect/>
              </a:gradFill>
              <a:ln w="127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>
                <a:outerShdw blurRad="533400" dist="50800" dir="5400000" algn="ctr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dirty="0"/>
              </a:p>
            </p:txBody>
          </p:sp>
          <p:grpSp>
            <p:nvGrpSpPr>
              <p:cNvPr id="11" name="组合 10" descr="81d202da-b53a-4c13-b76c-7692830fa4df"/>
              <p:cNvGrpSpPr/>
              <p:nvPr/>
            </p:nvGrpSpPr>
            <p:grpSpPr>
              <a:xfrm>
                <a:off x="3762833" y="3226792"/>
                <a:ext cx="1477860" cy="3400318"/>
                <a:chOff x="1219201" y="3225799"/>
                <a:chExt cx="2504580" cy="4706777"/>
              </a:xfrm>
            </p:grpSpPr>
            <p:grpSp>
              <p:nvGrpSpPr>
                <p:cNvPr id="24" name="组合 23" descr="ac2f9eb5-e292-4984-bb83-1e0f41a68390"/>
                <p:cNvGrpSpPr/>
                <p:nvPr/>
              </p:nvGrpSpPr>
              <p:grpSpPr>
                <a:xfrm>
                  <a:off x="1219201" y="3225799"/>
                  <a:ext cx="2504580" cy="4706777"/>
                  <a:chOff x="1092200" y="2332909"/>
                  <a:chExt cx="3492139" cy="6562662"/>
                </a:xfrm>
              </p:grpSpPr>
              <p:sp>
                <p:nvSpPr>
                  <p:cNvPr id="26" name="Number3" descr="1344dacd-fa49-494a-b323-58ed59c21cae"/>
                  <p:cNvSpPr/>
                  <p:nvPr/>
                </p:nvSpPr>
                <p:spPr>
                  <a:xfrm>
                    <a:off x="1092200" y="2332909"/>
                    <a:ext cx="1912423" cy="1213757"/>
                  </a:xfrm>
                  <a:custGeom>
                    <a:avLst/>
                    <a:gdLst>
                      <a:gd name="connsiteX0" fmla="*/ 0 w 1507673"/>
                      <a:gd name="connsiteY0" fmla="*/ 0 h 1741714"/>
                      <a:gd name="connsiteX1" fmla="*/ 1074057 w 1507673"/>
                      <a:gd name="connsiteY1" fmla="*/ 0 h 1741714"/>
                      <a:gd name="connsiteX2" fmla="*/ 1507673 w 1507673"/>
                      <a:gd name="connsiteY2" fmla="*/ 870857 h 1741714"/>
                      <a:gd name="connsiteX3" fmla="*/ 1074057 w 1507673"/>
                      <a:gd name="connsiteY3" fmla="*/ 1741714 h 1741714"/>
                      <a:gd name="connsiteX4" fmla="*/ 0 w 1507673"/>
                      <a:gd name="connsiteY4" fmla="*/ 1741714 h 17417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07673" h="1741714">
                        <a:moveTo>
                          <a:pt x="0" y="0"/>
                        </a:moveTo>
                        <a:lnTo>
                          <a:pt x="1074057" y="0"/>
                        </a:lnTo>
                        <a:cubicBezTo>
                          <a:pt x="1313537" y="0"/>
                          <a:pt x="1507673" y="389896"/>
                          <a:pt x="1507673" y="870857"/>
                        </a:cubicBezTo>
                        <a:cubicBezTo>
                          <a:pt x="1507673" y="1351818"/>
                          <a:pt x="1313537" y="1741714"/>
                          <a:pt x="1074057" y="1741714"/>
                        </a:cubicBezTo>
                        <a:lnTo>
                          <a:pt x="0" y="1741714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75000">
                        <a:schemeClr val="accent1"/>
                      </a:gs>
                    </a:gsLst>
                    <a:lin ang="2700000" scaled="1"/>
                    <a:tileRect/>
                  </a:gradFill>
                  <a:ln w="12700">
                    <a:solidFill>
                      <a:schemeClr val="bg1"/>
                    </a:solidFill>
                  </a:ln>
                  <a:effectLst>
                    <a:outerShdw blurRad="127000" dist="63500" dir="2700000" algn="tl" rotWithShape="0">
                      <a:schemeClr val="accent1">
                        <a:alpha val="15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180000" bIns="45720" rtlCol="0" anchor="ctr">
                    <a:noAutofit/>
                  </a:bodyPr>
                  <a:lstStyle/>
                  <a:p>
                    <a:pPr algn="ctr"/>
                    <a:r>
                      <a:rPr lang="de-DE" altLang="zh-CN" sz="2400" b="1" dirty="0"/>
                      <a:t>03</a:t>
                    </a:r>
                    <a:endParaRPr lang="de-DE" altLang="zh-CN" sz="2400" b="1" dirty="0"/>
                  </a:p>
                </p:txBody>
              </p:sp>
              <p:sp>
                <p:nvSpPr>
                  <p:cNvPr id="27" name="Bullet3" descr="09a316a3-f021-4948-a9ba-274279bd0950"/>
                  <p:cNvSpPr txBox="1"/>
                  <p:nvPr/>
                </p:nvSpPr>
                <p:spPr>
                  <a:xfrm>
                    <a:off x="1166770" y="3698747"/>
                    <a:ext cx="3417569" cy="121375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b" anchorCtr="0">
                    <a:normAutofit lnSpcReduction="10000"/>
                  </a:bodyPr>
                  <a:lstStyle/>
                  <a:p>
                    <a:pPr marL="0" marR="0" lvl="0" indent="0" defTabSz="913765" rtl="0" eaLnBrk="1" fontAlgn="auto" latinLnBrk="0" hangingPunct="1"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25000"/>
                      <a:buFontTx/>
                      <a:buNone/>
                      <a:defRPr/>
                    </a:pPr>
                    <a:r>
                      <a:rPr kumimoji="0" lang="zh-CN" altLang="en-US" b="1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Arial" panose="020B0604020202090204" pitchFamily="34" charset="0"/>
                        <a:cs typeface="Arial" panose="020B0604020202090204" pitchFamily="34" charset="0"/>
                      </a:rPr>
                      <a:t>查找下载按钮</a:t>
                    </a:r>
                    <a:endParaRPr lang="en-US" dirty="0"/>
                  </a:p>
                </p:txBody>
              </p:sp>
              <p:sp>
                <p:nvSpPr>
                  <p:cNvPr id="28" name="Text3" descr="bdcebb7c-a958-46af-bc54-34ef6892311b"/>
                  <p:cNvSpPr txBox="1"/>
                  <p:nvPr/>
                </p:nvSpPr>
                <p:spPr>
                  <a:xfrm>
                    <a:off x="1166771" y="4949520"/>
                    <a:ext cx="3417568" cy="394605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t" anchorCtr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200" dirty="0">
                        <a:latin typeface="Arial" panose="020B0604020202090204" pitchFamily="34" charset="0"/>
                        <a:cs typeface="Arial" panose="020B0604020202090204" pitchFamily="34" charset="0"/>
                      </a:rPr>
                      <a:t>查找页面上所有的 Download 按钮，为下载做准备。</a:t>
                    </a:r>
                    <a:endParaRPr lang="en-US" dirty="0"/>
                  </a:p>
                </p:txBody>
              </p:sp>
            </p:grpSp>
            <p:sp>
              <p:nvSpPr>
                <p:cNvPr id="25" name="箭头: 右 24" descr="2e54de51-1995-4862-984f-302218eadc21"/>
                <p:cNvSpPr/>
                <p:nvPr/>
              </p:nvSpPr>
              <p:spPr>
                <a:xfrm>
                  <a:off x="2921000" y="3517900"/>
                  <a:ext cx="622300" cy="375728"/>
                </a:xfrm>
                <a:prstGeom prst="rightArrow">
                  <a:avLst/>
                </a:prstGeom>
                <a:gradFill flip="none" rotWithShape="1">
                  <a:gsLst>
                    <a:gs pos="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1"/>
                  <a:tileRect/>
                </a:gradFill>
                <a:ln w="63500" cap="rnd">
                  <a:noFill/>
                  <a:headEnd type="none"/>
                  <a:tailEnd type="triangle" w="lg" len="lg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56" name="组合 55" descr="8d6ad123-b0f3-4c7b-ae13-38c94fcdddff"/>
            <p:cNvGrpSpPr/>
            <p:nvPr/>
          </p:nvGrpSpPr>
          <p:grpSpPr>
            <a:xfrm>
              <a:off x="5314049" y="2815757"/>
              <a:ext cx="1551212" cy="4042243"/>
              <a:chOff x="5314049" y="2815757"/>
              <a:chExt cx="1551212" cy="4042243"/>
            </a:xfrm>
          </p:grpSpPr>
          <p:sp>
            <p:nvSpPr>
              <p:cNvPr id="7" name="ComponentBackground4" descr="ae15d5c0-2478-418a-8eaf-a9f53ab7da47"/>
              <p:cNvSpPr/>
              <p:nvPr/>
            </p:nvSpPr>
            <p:spPr>
              <a:xfrm>
                <a:off x="5314049" y="2815759"/>
                <a:ext cx="1551212" cy="4042241"/>
              </a:xfrm>
              <a:prstGeom prst="round1Rect">
                <a:avLst/>
              </a:prstGeom>
              <a:gradFill flip="none" rotWithShape="1">
                <a:gsLst>
                  <a:gs pos="51000">
                    <a:schemeClr val="bg1"/>
                  </a:gs>
                  <a:gs pos="100000">
                    <a:schemeClr val="accent1">
                      <a:lumMod val="20000"/>
                      <a:lumOff val="80000"/>
                      <a:alpha val="60000"/>
                    </a:schemeClr>
                  </a:gs>
                </a:gsLst>
                <a:lin ang="5400000" scaled="1"/>
                <a:tileRect/>
              </a:gradFill>
              <a:ln w="127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>
                <a:outerShdw blurRad="533400" dist="50800" dir="5400000" algn="ctr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dirty="0"/>
              </a:p>
            </p:txBody>
          </p:sp>
          <p:grpSp>
            <p:nvGrpSpPr>
              <p:cNvPr id="12" name="组合 11" descr="e06e0779-ba23-4a70-9468-3c8980c80aa3"/>
              <p:cNvGrpSpPr/>
              <p:nvPr/>
            </p:nvGrpSpPr>
            <p:grpSpPr>
              <a:xfrm>
                <a:off x="5314050" y="2815757"/>
                <a:ext cx="1477860" cy="3811353"/>
                <a:chOff x="1219201" y="3225799"/>
                <a:chExt cx="2504580" cy="5275741"/>
              </a:xfrm>
            </p:grpSpPr>
            <p:grpSp>
              <p:nvGrpSpPr>
                <p:cNvPr id="19" name="组合 18" descr="de720742-f731-4f94-baa4-ca04f75ad1d4"/>
                <p:cNvGrpSpPr/>
                <p:nvPr/>
              </p:nvGrpSpPr>
              <p:grpSpPr>
                <a:xfrm>
                  <a:off x="1219201" y="3225799"/>
                  <a:ext cx="2504580" cy="5275741"/>
                  <a:chOff x="1092200" y="2332909"/>
                  <a:chExt cx="3492139" cy="7355969"/>
                </a:xfrm>
              </p:grpSpPr>
              <p:sp>
                <p:nvSpPr>
                  <p:cNvPr id="21" name="Number4" descr="4caa9fa6-0861-4ed9-acf0-f49d3d21ed62"/>
                  <p:cNvSpPr/>
                  <p:nvPr/>
                </p:nvSpPr>
                <p:spPr>
                  <a:xfrm>
                    <a:off x="1092200" y="2332909"/>
                    <a:ext cx="1912423" cy="1213757"/>
                  </a:xfrm>
                  <a:custGeom>
                    <a:avLst/>
                    <a:gdLst>
                      <a:gd name="connsiteX0" fmla="*/ 0 w 1507673"/>
                      <a:gd name="connsiteY0" fmla="*/ 0 h 1741714"/>
                      <a:gd name="connsiteX1" fmla="*/ 1074057 w 1507673"/>
                      <a:gd name="connsiteY1" fmla="*/ 0 h 1741714"/>
                      <a:gd name="connsiteX2" fmla="*/ 1507673 w 1507673"/>
                      <a:gd name="connsiteY2" fmla="*/ 870857 h 1741714"/>
                      <a:gd name="connsiteX3" fmla="*/ 1074057 w 1507673"/>
                      <a:gd name="connsiteY3" fmla="*/ 1741714 h 1741714"/>
                      <a:gd name="connsiteX4" fmla="*/ 0 w 1507673"/>
                      <a:gd name="connsiteY4" fmla="*/ 1741714 h 17417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07673" h="1741714">
                        <a:moveTo>
                          <a:pt x="0" y="0"/>
                        </a:moveTo>
                        <a:lnTo>
                          <a:pt x="1074057" y="0"/>
                        </a:lnTo>
                        <a:cubicBezTo>
                          <a:pt x="1313537" y="0"/>
                          <a:pt x="1507673" y="389896"/>
                          <a:pt x="1507673" y="870857"/>
                        </a:cubicBezTo>
                        <a:cubicBezTo>
                          <a:pt x="1507673" y="1351818"/>
                          <a:pt x="1313537" y="1741714"/>
                          <a:pt x="1074057" y="1741714"/>
                        </a:cubicBezTo>
                        <a:lnTo>
                          <a:pt x="0" y="1741714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2">
                          <a:lumMod val="60000"/>
                          <a:lumOff val="40000"/>
                        </a:schemeClr>
                      </a:gs>
                      <a:gs pos="75000">
                        <a:schemeClr val="accent2"/>
                      </a:gs>
                    </a:gsLst>
                    <a:lin ang="2700000" scaled="1"/>
                    <a:tileRect/>
                  </a:gradFill>
                  <a:ln w="12700">
                    <a:solidFill>
                      <a:schemeClr val="bg1"/>
                    </a:solidFill>
                  </a:ln>
                  <a:effectLst>
                    <a:outerShdw blurRad="127000" dist="63500" dir="2700000" algn="tl" rotWithShape="0">
                      <a:schemeClr val="accent2">
                        <a:alpha val="15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/>
                  <a:p>
                    <a:pPr algn="ctr"/>
                    <a:r>
                      <a:rPr lang="de-DE" altLang="zh-CN" sz="2400" b="1" dirty="0">
                        <a:solidFill>
                          <a:srgbClr val="FFFFFF"/>
                        </a:solidFill>
                        <a:cs typeface="+mn-ea"/>
                      </a:rPr>
                      <a:t>04</a:t>
                    </a:r>
                    <a:endParaRPr lang="de-DE" altLang="zh-CN" sz="2400" b="1" dirty="0">
                      <a:solidFill>
                        <a:srgbClr val="FFFFFF"/>
                      </a:solidFill>
                      <a:cs typeface="+mn-ea"/>
                    </a:endParaRPr>
                  </a:p>
                </p:txBody>
              </p:sp>
              <p:sp>
                <p:nvSpPr>
                  <p:cNvPr id="22" name="Bullet4" descr="6778c8a4-cf66-4a93-bbcc-314a4c8b005c"/>
                  <p:cNvSpPr txBox="1"/>
                  <p:nvPr/>
                </p:nvSpPr>
                <p:spPr>
                  <a:xfrm>
                    <a:off x="1166770" y="3698747"/>
                    <a:ext cx="3417569" cy="121375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b" anchorCtr="0">
                    <a:normAutofit lnSpcReduction="10000"/>
                  </a:bodyPr>
                  <a:lstStyle/>
                  <a:p>
                    <a:pPr marL="0" marR="0" lvl="0" indent="0" defTabSz="913765" rtl="0" eaLnBrk="1" fontAlgn="auto" latinLnBrk="0" hangingPunct="1"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25000"/>
                      <a:buFontTx/>
                      <a:buNone/>
                      <a:defRPr/>
                    </a:pPr>
                    <a:r>
                      <a:rPr kumimoji="0" lang="zh-CN" altLang="en-US" b="1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Arial" panose="020B0604020202090204" pitchFamily="34" charset="0"/>
                        <a:cs typeface="Arial" panose="020B0604020202090204" pitchFamily="34" charset="0"/>
                      </a:rPr>
                      <a:t>点击下载</a:t>
                    </a:r>
                    <a:endParaRPr lang="en-US" dirty="0"/>
                  </a:p>
                </p:txBody>
              </p:sp>
              <p:sp>
                <p:nvSpPr>
                  <p:cNvPr id="23" name="Text4" descr="79b5c31a-1d2b-4cfa-98e4-34fb8b398ec5"/>
                  <p:cNvSpPr txBox="1"/>
                  <p:nvPr/>
                </p:nvSpPr>
                <p:spPr>
                  <a:xfrm>
                    <a:off x="1166771" y="4949525"/>
                    <a:ext cx="3417568" cy="473935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t" anchorCtr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200" dirty="0">
                        <a:latin typeface="Arial" panose="020B0604020202090204" pitchFamily="34" charset="0"/>
                        <a:cs typeface="Arial" panose="020B0604020202090204" pitchFamily="34" charset="0"/>
                      </a:rPr>
                      <a:t>逐个点击 Download 按钮，触发对应补丁的下载。</a:t>
                    </a:r>
                    <a:endParaRPr lang="en-US" dirty="0"/>
                  </a:p>
                </p:txBody>
              </p:sp>
            </p:grpSp>
            <p:sp>
              <p:nvSpPr>
                <p:cNvPr id="20" name="箭头: 右 19" descr="dec948e0-b4cd-4825-8109-657b65430998"/>
                <p:cNvSpPr/>
                <p:nvPr/>
              </p:nvSpPr>
              <p:spPr>
                <a:xfrm>
                  <a:off x="2921000" y="3517900"/>
                  <a:ext cx="622300" cy="375728"/>
                </a:xfrm>
                <a:prstGeom prst="rightArrow">
                  <a:avLst/>
                </a:prstGeom>
                <a:gradFill flip="none" rotWithShape="1">
                  <a:gsLst>
                    <a:gs pos="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1"/>
                  <a:tileRect/>
                </a:gradFill>
                <a:ln w="63500" cap="rnd">
                  <a:noFill/>
                  <a:headEnd type="none"/>
                  <a:tailEnd type="triangle" w="lg" len="lg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7" name="组合 66" descr="6a7df8cb-e59e-459f-91c8-ad9b31a888ec"/>
            <p:cNvGrpSpPr/>
            <p:nvPr/>
          </p:nvGrpSpPr>
          <p:grpSpPr>
            <a:xfrm>
              <a:off x="6865265" y="2404723"/>
              <a:ext cx="1551212" cy="4453277"/>
              <a:chOff x="6865265" y="2404723"/>
              <a:chExt cx="1551212" cy="4453277"/>
            </a:xfrm>
          </p:grpSpPr>
          <p:grpSp>
            <p:nvGrpSpPr>
              <p:cNvPr id="57" name="组合 56" descr="0f1fa3a8-4f11-40b0-aa77-ceaabd9c2afd"/>
              <p:cNvGrpSpPr/>
              <p:nvPr/>
            </p:nvGrpSpPr>
            <p:grpSpPr>
              <a:xfrm>
                <a:off x="6865265" y="2404723"/>
                <a:ext cx="1551212" cy="4453277"/>
                <a:chOff x="6865265" y="2404723"/>
                <a:chExt cx="1551212" cy="4453277"/>
              </a:xfrm>
            </p:grpSpPr>
            <p:sp>
              <p:nvSpPr>
                <p:cNvPr id="8" name="ComponentBackground5" descr="9037f201-6121-4bea-aed3-340dc6c009dc"/>
                <p:cNvSpPr/>
                <p:nvPr/>
              </p:nvSpPr>
              <p:spPr>
                <a:xfrm>
                  <a:off x="6865265" y="2404724"/>
                  <a:ext cx="1551212" cy="4453276"/>
                </a:xfrm>
                <a:prstGeom prst="round1Rect">
                  <a:avLst/>
                </a:prstGeom>
                <a:gradFill flip="none" rotWithShape="1">
                  <a:gsLst>
                    <a:gs pos="51000">
                      <a:schemeClr val="bg1"/>
                    </a:gs>
                    <a:gs pos="100000">
                      <a:schemeClr val="accent1">
                        <a:lumMod val="20000"/>
                        <a:lumOff val="80000"/>
                        <a:alpha val="60000"/>
                      </a:schemeClr>
                    </a:gs>
                  </a:gsLst>
                  <a:lin ang="5400000" scaled="1"/>
                  <a:tileRect/>
                </a:gradFill>
                <a:ln w="127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effectLst>
                  <a:outerShdw blurRad="533400" dist="50800" dir="5400000" algn="ctr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  <p:grpSp>
              <p:nvGrpSpPr>
                <p:cNvPr id="13" name="组合 12" descr="05f1a829-8abb-45e1-800a-8049c7fabfde"/>
                <p:cNvGrpSpPr/>
                <p:nvPr/>
              </p:nvGrpSpPr>
              <p:grpSpPr>
                <a:xfrm>
                  <a:off x="6865265" y="2404723"/>
                  <a:ext cx="1477860" cy="4222387"/>
                  <a:chOff x="1092200" y="2332909"/>
                  <a:chExt cx="3492139" cy="8149270"/>
                </a:xfrm>
              </p:grpSpPr>
              <p:sp>
                <p:nvSpPr>
                  <p:cNvPr id="15" name="Number5" descr="099dfaad-1bfb-4dc4-baaa-6ad831dee94e"/>
                  <p:cNvSpPr/>
                  <p:nvPr/>
                </p:nvSpPr>
                <p:spPr>
                  <a:xfrm>
                    <a:off x="1092200" y="2332909"/>
                    <a:ext cx="1912423" cy="1213757"/>
                  </a:xfrm>
                  <a:custGeom>
                    <a:avLst/>
                    <a:gdLst>
                      <a:gd name="connsiteX0" fmla="*/ 0 w 1507673"/>
                      <a:gd name="connsiteY0" fmla="*/ 0 h 1741714"/>
                      <a:gd name="connsiteX1" fmla="*/ 1074057 w 1507673"/>
                      <a:gd name="connsiteY1" fmla="*/ 0 h 1741714"/>
                      <a:gd name="connsiteX2" fmla="*/ 1507673 w 1507673"/>
                      <a:gd name="connsiteY2" fmla="*/ 870857 h 1741714"/>
                      <a:gd name="connsiteX3" fmla="*/ 1074057 w 1507673"/>
                      <a:gd name="connsiteY3" fmla="*/ 1741714 h 1741714"/>
                      <a:gd name="connsiteX4" fmla="*/ 0 w 1507673"/>
                      <a:gd name="connsiteY4" fmla="*/ 1741714 h 17417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07673" h="1741714">
                        <a:moveTo>
                          <a:pt x="0" y="0"/>
                        </a:moveTo>
                        <a:lnTo>
                          <a:pt x="1074057" y="0"/>
                        </a:lnTo>
                        <a:cubicBezTo>
                          <a:pt x="1313537" y="0"/>
                          <a:pt x="1507673" y="389896"/>
                          <a:pt x="1507673" y="870857"/>
                        </a:cubicBezTo>
                        <a:cubicBezTo>
                          <a:pt x="1507673" y="1351818"/>
                          <a:pt x="1313537" y="1741714"/>
                          <a:pt x="1074057" y="1741714"/>
                        </a:cubicBezTo>
                        <a:lnTo>
                          <a:pt x="0" y="1741714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75000">
                        <a:schemeClr val="accent1"/>
                      </a:gs>
                    </a:gsLst>
                    <a:lin ang="2700000" scaled="1"/>
                    <a:tileRect/>
                  </a:gradFill>
                  <a:ln w="12700">
                    <a:solidFill>
                      <a:schemeClr val="bg1"/>
                    </a:solidFill>
                  </a:ln>
                  <a:effectLst>
                    <a:outerShdw blurRad="127000" dist="63500" dir="2700000" algn="tl" rotWithShape="0">
                      <a:schemeClr val="accent1">
                        <a:alpha val="15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180000" bIns="45720" rtlCol="0" anchor="ctr">
                    <a:noAutofit/>
                  </a:bodyPr>
                  <a:lstStyle/>
                  <a:p>
                    <a:pPr algn="ctr"/>
                    <a:r>
                      <a:rPr lang="de-DE" altLang="zh-CN" sz="2400" b="1" dirty="0"/>
                      <a:t>05</a:t>
                    </a:r>
                    <a:endParaRPr lang="de-DE" altLang="zh-CN" sz="2400" b="1" dirty="0"/>
                  </a:p>
                </p:txBody>
              </p:sp>
              <p:sp>
                <p:nvSpPr>
                  <p:cNvPr id="16" name="Bullet5" descr="077428ac-cbe4-42aa-9d02-19d12cc49ced"/>
                  <p:cNvSpPr txBox="1"/>
                  <p:nvPr/>
                </p:nvSpPr>
                <p:spPr>
                  <a:xfrm>
                    <a:off x="1166770" y="3698747"/>
                    <a:ext cx="3417569" cy="121375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b" anchorCtr="0">
                    <a:normAutofit lnSpcReduction="10000"/>
                  </a:bodyPr>
                  <a:lstStyle/>
                  <a:p>
                    <a:pPr marL="0" marR="0" lvl="0" indent="0" defTabSz="913765" rtl="0" eaLnBrk="1" fontAlgn="auto" latinLnBrk="0" hangingPunct="1"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25000"/>
                      <a:buFontTx/>
                      <a:buNone/>
                      <a:defRPr/>
                    </a:pPr>
                    <a:r>
                      <a:rPr kumimoji="0" lang="zh-CN" altLang="en-US" b="1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Arial" panose="020B0604020202090204" pitchFamily="34" charset="0"/>
                        <a:cs typeface="Arial" panose="020B0604020202090204" pitchFamily="34" charset="0"/>
                      </a:rPr>
                      <a:t>处理多补丁</a:t>
                    </a:r>
                    <a:endParaRPr lang="en-US" dirty="0"/>
                  </a:p>
                </p:txBody>
              </p:sp>
              <p:sp>
                <p:nvSpPr>
                  <p:cNvPr id="17" name="Text5" descr="1dbab001-d009-4a2e-ba06-9efefc73c1fe"/>
                  <p:cNvSpPr txBox="1"/>
                  <p:nvPr/>
                </p:nvSpPr>
                <p:spPr>
                  <a:xfrm>
                    <a:off x="1166771" y="4949519"/>
                    <a:ext cx="3417568" cy="55326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t" anchorCtr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200" dirty="0">
                        <a:latin typeface="Arial" panose="020B0604020202090204" pitchFamily="34" charset="0"/>
                        <a:cs typeface="Arial" panose="020B0604020202090204" pitchFamily="34" charset="0"/>
                      </a:rPr>
                      <a:t>若同一 KB 号有多个补丁，依次下载并按序号命名。</a:t>
                    </a:r>
                    <a:endParaRPr lang="en-US" dirty="0"/>
                  </a:p>
                </p:txBody>
              </p:sp>
            </p:grpSp>
          </p:grpSp>
          <p:sp>
            <p:nvSpPr>
              <p:cNvPr id="64" name="箭头: 右 63" descr="d335bcf7-d646-4f2a-a68a-1728478ea8fb"/>
              <p:cNvSpPr/>
              <p:nvPr/>
            </p:nvSpPr>
            <p:spPr>
              <a:xfrm>
                <a:off x="7860566" y="2637506"/>
                <a:ext cx="367196" cy="271437"/>
              </a:xfrm>
              <a:prstGeom prst="rightArrow">
                <a:avLst/>
              </a:prstGeom>
              <a:gradFill flip="none" rotWithShape="1">
                <a:gsLst>
                  <a:gs pos="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0800000" scaled="1"/>
                <a:tileRect/>
              </a:gradFill>
              <a:ln w="63500" cap="rnd">
                <a:noFill/>
                <a:headEnd type="none"/>
                <a:tailEnd type="triangle"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 descr="2b6ef59e-3015-40ac-95ed-d8811b02ad8e"/>
            <p:cNvGrpSpPr/>
            <p:nvPr/>
          </p:nvGrpSpPr>
          <p:grpSpPr>
            <a:xfrm>
              <a:off x="8416477" y="2040074"/>
              <a:ext cx="1551212" cy="4817926"/>
              <a:chOff x="8416477" y="2040074"/>
              <a:chExt cx="1551212" cy="4817926"/>
            </a:xfrm>
          </p:grpSpPr>
          <p:grpSp>
            <p:nvGrpSpPr>
              <p:cNvPr id="58" name="组合 57" descr="27278a46-1a97-4cbf-9092-e5e8711dafad"/>
              <p:cNvGrpSpPr/>
              <p:nvPr/>
            </p:nvGrpSpPr>
            <p:grpSpPr>
              <a:xfrm>
                <a:off x="8416477" y="2040074"/>
                <a:ext cx="1551212" cy="4817926"/>
                <a:chOff x="8416477" y="2040074"/>
                <a:chExt cx="1551212" cy="4817926"/>
              </a:xfrm>
            </p:grpSpPr>
            <p:sp>
              <p:nvSpPr>
                <p:cNvPr id="40" name="ComponentBackground6" descr="ee88aba5-9c4f-42e9-8b6e-40b6c48a4daa"/>
                <p:cNvSpPr/>
                <p:nvPr/>
              </p:nvSpPr>
              <p:spPr>
                <a:xfrm>
                  <a:off x="8416477" y="2040075"/>
                  <a:ext cx="1551212" cy="4817925"/>
                </a:xfrm>
                <a:prstGeom prst="round1Rect">
                  <a:avLst/>
                </a:prstGeom>
                <a:gradFill flip="none" rotWithShape="1">
                  <a:gsLst>
                    <a:gs pos="51000">
                      <a:schemeClr val="bg1"/>
                    </a:gs>
                    <a:gs pos="100000">
                      <a:schemeClr val="accent1">
                        <a:lumMod val="20000"/>
                        <a:lumOff val="80000"/>
                        <a:alpha val="60000"/>
                      </a:schemeClr>
                    </a:gs>
                  </a:gsLst>
                  <a:lin ang="5400000" scaled="1"/>
                  <a:tileRect/>
                </a:gradFill>
                <a:ln w="127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effectLst>
                  <a:outerShdw blurRad="533400" dist="50800" dir="5400000" algn="ctr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  <p:grpSp>
              <p:nvGrpSpPr>
                <p:cNvPr id="41" name="组合 40" descr="8d0e5035-96e4-48c6-8e58-f24a37128133"/>
                <p:cNvGrpSpPr/>
                <p:nvPr/>
              </p:nvGrpSpPr>
              <p:grpSpPr>
                <a:xfrm>
                  <a:off x="8416477" y="2040074"/>
                  <a:ext cx="1477860" cy="4587036"/>
                  <a:chOff x="1092200" y="2332909"/>
                  <a:chExt cx="3492139" cy="8853047"/>
                </a:xfrm>
              </p:grpSpPr>
              <p:sp>
                <p:nvSpPr>
                  <p:cNvPr id="42" name="Number6" descr="40a7b8c4-65bc-47aa-9983-4095b18e416f"/>
                  <p:cNvSpPr/>
                  <p:nvPr/>
                </p:nvSpPr>
                <p:spPr>
                  <a:xfrm>
                    <a:off x="1092200" y="2332909"/>
                    <a:ext cx="1912423" cy="1213757"/>
                  </a:xfrm>
                  <a:custGeom>
                    <a:avLst/>
                    <a:gdLst>
                      <a:gd name="connsiteX0" fmla="*/ 0 w 1507673"/>
                      <a:gd name="connsiteY0" fmla="*/ 0 h 1741714"/>
                      <a:gd name="connsiteX1" fmla="*/ 1074057 w 1507673"/>
                      <a:gd name="connsiteY1" fmla="*/ 0 h 1741714"/>
                      <a:gd name="connsiteX2" fmla="*/ 1507673 w 1507673"/>
                      <a:gd name="connsiteY2" fmla="*/ 870857 h 1741714"/>
                      <a:gd name="connsiteX3" fmla="*/ 1074057 w 1507673"/>
                      <a:gd name="connsiteY3" fmla="*/ 1741714 h 1741714"/>
                      <a:gd name="connsiteX4" fmla="*/ 0 w 1507673"/>
                      <a:gd name="connsiteY4" fmla="*/ 1741714 h 17417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07673" h="1741714">
                        <a:moveTo>
                          <a:pt x="0" y="0"/>
                        </a:moveTo>
                        <a:lnTo>
                          <a:pt x="1074057" y="0"/>
                        </a:lnTo>
                        <a:cubicBezTo>
                          <a:pt x="1313537" y="0"/>
                          <a:pt x="1507673" y="389896"/>
                          <a:pt x="1507673" y="870857"/>
                        </a:cubicBezTo>
                        <a:cubicBezTo>
                          <a:pt x="1507673" y="1351818"/>
                          <a:pt x="1313537" y="1741714"/>
                          <a:pt x="1074057" y="1741714"/>
                        </a:cubicBezTo>
                        <a:lnTo>
                          <a:pt x="0" y="1741714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2">
                          <a:lumMod val="60000"/>
                          <a:lumOff val="40000"/>
                        </a:schemeClr>
                      </a:gs>
                      <a:gs pos="75000">
                        <a:schemeClr val="accent2"/>
                      </a:gs>
                    </a:gsLst>
                    <a:lin ang="2700000" scaled="1"/>
                    <a:tileRect/>
                  </a:gradFill>
                  <a:ln w="12700">
                    <a:solidFill>
                      <a:schemeClr val="bg1"/>
                    </a:solidFill>
                  </a:ln>
                  <a:effectLst>
                    <a:outerShdw blurRad="127000" dist="63500" dir="2700000" algn="tl" rotWithShape="0">
                      <a:schemeClr val="accent2">
                        <a:alpha val="15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/>
                  <a:p>
                    <a:pPr algn="ctr"/>
                    <a:r>
                      <a:rPr lang="de-DE" altLang="zh-CN" sz="2400" b="1" dirty="0">
                        <a:solidFill>
                          <a:srgbClr val="FFFFFF"/>
                        </a:solidFill>
                        <a:cs typeface="+mn-ea"/>
                      </a:rPr>
                      <a:t>06</a:t>
                    </a:r>
                    <a:endParaRPr lang="de-DE" altLang="zh-CN" sz="2400" b="1" dirty="0">
                      <a:solidFill>
                        <a:srgbClr val="FFFFFF"/>
                      </a:solidFill>
                      <a:cs typeface="+mn-ea"/>
                    </a:endParaRPr>
                  </a:p>
                </p:txBody>
              </p:sp>
              <p:sp>
                <p:nvSpPr>
                  <p:cNvPr id="43" name="Bullet6" descr="90a583f5-43a2-4625-af6a-51e76daf7e7f"/>
                  <p:cNvSpPr txBox="1"/>
                  <p:nvPr/>
                </p:nvSpPr>
                <p:spPr>
                  <a:xfrm>
                    <a:off x="1166770" y="3698747"/>
                    <a:ext cx="3417569" cy="121375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b" anchorCtr="0">
                    <a:normAutofit lnSpcReduction="10000"/>
                  </a:bodyPr>
                  <a:lstStyle/>
                  <a:p>
                    <a:pPr marL="0" marR="0" lvl="0" indent="0" defTabSz="913765" rtl="0" eaLnBrk="1" fontAlgn="auto" latinLnBrk="0" hangingPunct="1"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25000"/>
                      <a:buFontTx/>
                      <a:buNone/>
                      <a:defRPr/>
                    </a:pPr>
                    <a:r>
                      <a:rPr kumimoji="0" lang="zh-CN" altLang="en-US" b="1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Arial" panose="020B0604020202090204" pitchFamily="34" charset="0"/>
                        <a:cs typeface="Arial" panose="020B0604020202090204" pitchFamily="34" charset="0"/>
                      </a:rPr>
                      <a:t>标记失败</a:t>
                    </a:r>
                    <a:endParaRPr lang="en-US" dirty="0"/>
                  </a:p>
                </p:txBody>
              </p:sp>
              <p:sp>
                <p:nvSpPr>
                  <p:cNvPr id="44" name="Text6" descr="4d46078d-ec0f-4e06-a85a-2ac560c14268"/>
                  <p:cNvSpPr txBox="1"/>
                  <p:nvPr/>
                </p:nvSpPr>
                <p:spPr>
                  <a:xfrm>
                    <a:off x="1166771" y="4949519"/>
                    <a:ext cx="3417568" cy="623643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t" anchorCtr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200" dirty="0">
                        <a:latin typeface="Arial" panose="020B0604020202090204" pitchFamily="34" charset="0"/>
                        <a:cs typeface="Arial" panose="020B0604020202090204" pitchFamily="34" charset="0"/>
                      </a:rPr>
                      <a:t>若找不到可下载文件，创建  目录标记。</a:t>
                    </a:r>
                    <a:endParaRPr lang="en-US" dirty="0"/>
                  </a:p>
                </p:txBody>
              </p:sp>
            </p:grpSp>
          </p:grpSp>
          <p:sp>
            <p:nvSpPr>
              <p:cNvPr id="65" name="箭头: 右 64" descr="23790133-edb8-42ca-b912-d256fdee3ff0"/>
              <p:cNvSpPr/>
              <p:nvPr/>
            </p:nvSpPr>
            <p:spPr>
              <a:xfrm>
                <a:off x="9402913" y="2258198"/>
                <a:ext cx="367196" cy="271437"/>
              </a:xfrm>
              <a:prstGeom prst="rightArrow">
                <a:avLst/>
              </a:prstGeom>
              <a:gradFill flip="none" rotWithShape="1">
                <a:gsLst>
                  <a:gs pos="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0800000" scaled="1"/>
                <a:tileRect/>
              </a:gradFill>
              <a:ln w="63500" cap="rnd">
                <a:noFill/>
                <a:headEnd type="none"/>
                <a:tailEnd type="triangle"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69" name="组合 68" descr="c073df09-a274-4090-bc15-7806d475fc0c"/>
            <p:cNvGrpSpPr/>
            <p:nvPr/>
          </p:nvGrpSpPr>
          <p:grpSpPr>
            <a:xfrm>
              <a:off x="9967688" y="1675425"/>
              <a:ext cx="1551212" cy="5182575"/>
              <a:chOff x="9967688" y="1675425"/>
              <a:chExt cx="1551212" cy="5182575"/>
            </a:xfrm>
          </p:grpSpPr>
          <p:grpSp>
            <p:nvGrpSpPr>
              <p:cNvPr id="59" name="组合 58" descr="96acbd35-2fd3-4155-bb0e-bfc0babda0c5"/>
              <p:cNvGrpSpPr/>
              <p:nvPr/>
            </p:nvGrpSpPr>
            <p:grpSpPr>
              <a:xfrm>
                <a:off x="9967688" y="1675425"/>
                <a:ext cx="1551212" cy="5182575"/>
                <a:chOff x="9967688" y="1675425"/>
                <a:chExt cx="1551212" cy="5182575"/>
              </a:xfrm>
            </p:grpSpPr>
            <p:sp>
              <p:nvSpPr>
                <p:cNvPr id="46" name="ComponentBackground7" descr="4c794a2c-8e4d-4bc1-9718-9101fa0e4fd3"/>
                <p:cNvSpPr/>
                <p:nvPr/>
              </p:nvSpPr>
              <p:spPr>
                <a:xfrm>
                  <a:off x="9967688" y="1675426"/>
                  <a:ext cx="1551212" cy="5182574"/>
                </a:xfrm>
                <a:prstGeom prst="round1Rect">
                  <a:avLst/>
                </a:prstGeom>
                <a:gradFill flip="none" rotWithShape="1">
                  <a:gsLst>
                    <a:gs pos="51000">
                      <a:schemeClr val="bg1"/>
                    </a:gs>
                    <a:gs pos="100000">
                      <a:schemeClr val="accent1">
                        <a:lumMod val="20000"/>
                        <a:lumOff val="80000"/>
                        <a:alpha val="60000"/>
                      </a:schemeClr>
                    </a:gs>
                  </a:gsLst>
                  <a:lin ang="5400000" scaled="1"/>
                  <a:tileRect/>
                </a:gradFill>
                <a:ln w="127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effectLst>
                  <a:outerShdw blurRad="533400" dist="50800" dir="5400000" algn="ctr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  <p:grpSp>
              <p:nvGrpSpPr>
                <p:cNvPr id="47" name="组合 46" descr="285d735d-5dff-4e7c-b6a6-82b3858becbc"/>
                <p:cNvGrpSpPr/>
                <p:nvPr/>
              </p:nvGrpSpPr>
              <p:grpSpPr>
                <a:xfrm>
                  <a:off x="9967688" y="1675425"/>
                  <a:ext cx="1477860" cy="4951685"/>
                  <a:chOff x="1092200" y="2332909"/>
                  <a:chExt cx="3492139" cy="9556826"/>
                </a:xfrm>
              </p:grpSpPr>
              <p:sp>
                <p:nvSpPr>
                  <p:cNvPr id="48" name="Number7" descr="1bd1c609-0d3a-4aca-a1fc-5de8231cbcf5"/>
                  <p:cNvSpPr/>
                  <p:nvPr/>
                </p:nvSpPr>
                <p:spPr>
                  <a:xfrm>
                    <a:off x="1092200" y="2332909"/>
                    <a:ext cx="1912423" cy="1213757"/>
                  </a:xfrm>
                  <a:custGeom>
                    <a:avLst/>
                    <a:gdLst>
                      <a:gd name="connsiteX0" fmla="*/ 0 w 1507673"/>
                      <a:gd name="connsiteY0" fmla="*/ 0 h 1741714"/>
                      <a:gd name="connsiteX1" fmla="*/ 1074057 w 1507673"/>
                      <a:gd name="connsiteY1" fmla="*/ 0 h 1741714"/>
                      <a:gd name="connsiteX2" fmla="*/ 1507673 w 1507673"/>
                      <a:gd name="connsiteY2" fmla="*/ 870857 h 1741714"/>
                      <a:gd name="connsiteX3" fmla="*/ 1074057 w 1507673"/>
                      <a:gd name="connsiteY3" fmla="*/ 1741714 h 1741714"/>
                      <a:gd name="connsiteX4" fmla="*/ 0 w 1507673"/>
                      <a:gd name="connsiteY4" fmla="*/ 1741714 h 17417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07673" h="1741714">
                        <a:moveTo>
                          <a:pt x="0" y="0"/>
                        </a:moveTo>
                        <a:lnTo>
                          <a:pt x="1074057" y="0"/>
                        </a:lnTo>
                        <a:cubicBezTo>
                          <a:pt x="1313537" y="0"/>
                          <a:pt x="1507673" y="389896"/>
                          <a:pt x="1507673" y="870857"/>
                        </a:cubicBezTo>
                        <a:cubicBezTo>
                          <a:pt x="1507673" y="1351818"/>
                          <a:pt x="1313537" y="1741714"/>
                          <a:pt x="1074057" y="1741714"/>
                        </a:cubicBezTo>
                        <a:lnTo>
                          <a:pt x="0" y="1741714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75000">
                        <a:schemeClr val="accent1"/>
                      </a:gs>
                    </a:gsLst>
                    <a:lin ang="2700000" scaled="1"/>
                    <a:tileRect/>
                  </a:gradFill>
                  <a:ln w="12700">
                    <a:solidFill>
                      <a:schemeClr val="bg1"/>
                    </a:solidFill>
                  </a:ln>
                  <a:effectLst>
                    <a:outerShdw blurRad="127000" dist="63500" dir="2700000" algn="tl" rotWithShape="0">
                      <a:schemeClr val="accent1">
                        <a:alpha val="15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180000" bIns="45720" rtlCol="0" anchor="ctr">
                    <a:noAutofit/>
                  </a:bodyPr>
                  <a:lstStyle/>
                  <a:p>
                    <a:pPr algn="ctr"/>
                    <a:r>
                      <a:rPr lang="de-DE" altLang="zh-CN" sz="2400" b="1" dirty="0"/>
                      <a:t>07</a:t>
                    </a:r>
                    <a:endParaRPr lang="de-DE" altLang="zh-CN" sz="2400" b="1" dirty="0"/>
                  </a:p>
                </p:txBody>
              </p:sp>
              <p:sp>
                <p:nvSpPr>
                  <p:cNvPr id="49" name="Bullet7" descr="dc7a7e88-17d6-46ec-86d9-8257cb529d5c"/>
                  <p:cNvSpPr txBox="1"/>
                  <p:nvPr/>
                </p:nvSpPr>
                <p:spPr>
                  <a:xfrm>
                    <a:off x="1166770" y="3698747"/>
                    <a:ext cx="3417569" cy="121375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b" anchorCtr="0">
                    <a:normAutofit lnSpcReduction="10000"/>
                  </a:bodyPr>
                  <a:lstStyle/>
                  <a:p>
                    <a:pPr marL="0" marR="0" lvl="0" indent="0" defTabSz="913765" rtl="0" eaLnBrk="1" fontAlgn="auto" latinLnBrk="0" hangingPunct="1"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25000"/>
                      <a:buFontTx/>
                      <a:buNone/>
                      <a:defRPr/>
                    </a:pPr>
                    <a:r>
                      <a:rPr kumimoji="0" lang="zh-CN" altLang="en-US" b="1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Arial" panose="020B0604020202090204" pitchFamily="34" charset="0"/>
                        <a:cs typeface="Arial" panose="020B0604020202090204" pitchFamily="34" charset="0"/>
                      </a:rPr>
                      <a:t>生成结果文件</a:t>
                    </a:r>
                    <a:endParaRPr lang="en-US" dirty="0"/>
                  </a:p>
                </p:txBody>
              </p:sp>
              <p:sp>
                <p:nvSpPr>
                  <p:cNvPr id="50" name="Text7" descr="7d4e5c6d-dead-4ebf-b864-23b13dc6b463"/>
                  <p:cNvSpPr txBox="1"/>
                  <p:nvPr/>
                </p:nvSpPr>
                <p:spPr>
                  <a:xfrm>
                    <a:off x="1166771" y="4949523"/>
                    <a:ext cx="3417568" cy="694021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t" anchorCtr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200" dirty="0">
                        <a:latin typeface="Arial" panose="020B0604020202090204" pitchFamily="34" charset="0"/>
                        <a:cs typeface="Arial" panose="020B0604020202090204" pitchFamily="34" charset="0"/>
                      </a:rPr>
                      <a:t>所有 KB 处理完成后，生成记录下载状态的 Excel 文件。</a:t>
                    </a:r>
                    <a:endParaRPr lang="en-US" dirty="0"/>
                  </a:p>
                </p:txBody>
              </p:sp>
            </p:grpSp>
          </p:grpSp>
          <p:sp>
            <p:nvSpPr>
              <p:cNvPr id="66" name="箭头: 右 65" descr="ee83c6aa-bdff-42f3-8a8f-a283ac3c3313"/>
              <p:cNvSpPr/>
              <p:nvPr/>
            </p:nvSpPr>
            <p:spPr>
              <a:xfrm>
                <a:off x="10945260" y="1893549"/>
                <a:ext cx="367196" cy="271437"/>
              </a:xfrm>
              <a:prstGeom prst="rightArrow">
                <a:avLst/>
              </a:prstGeom>
              <a:gradFill flip="none" rotWithShape="1">
                <a:gsLst>
                  <a:gs pos="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0800000" scaled="1"/>
                <a:tileRect/>
              </a:gradFill>
              <a:ln w="63500" cap="rnd">
                <a:noFill/>
                <a:headEnd type="none"/>
                <a:tailEnd type="triangle"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ba3d2b61-87f0-4fba-908c-f9c567672f2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运行批量安装</a:t>
            </a:r>
            <a:r>
              <a:rPr lang="zh-CN" altLang="en-US" dirty="0">
                <a:sym typeface="+mn-ea"/>
              </a:rPr>
              <a:t>补丁</a:t>
            </a:r>
            <a:endParaRPr lang="en-US" dirty="0"/>
          </a:p>
        </p:txBody>
      </p:sp>
      <p:grpSp>
        <p:nvGrpSpPr>
          <p:cNvPr id="5" name="29ba56f8-5cb8-44fd-94f9-1e06059cd921.source.2.zh-Hans.pptx" descr="2a1da190-fe48-4de6-8f6e-1233e16dca1b"/>
          <p:cNvGrpSpPr/>
          <p:nvPr/>
        </p:nvGrpSpPr>
        <p:grpSpPr>
          <a:xfrm>
            <a:off x="658813" y="1154430"/>
            <a:ext cx="9774576" cy="4424989"/>
            <a:chOff x="658813" y="1154430"/>
            <a:chExt cx="9774576" cy="4424989"/>
          </a:xfrm>
        </p:grpSpPr>
        <p:sp>
          <p:nvSpPr>
            <p:cNvPr id="8" name="椭圆 7" descr="5cf0bade-a7cc-4e16-83be-339a8f30f8a9"/>
            <p:cNvSpPr/>
            <p:nvPr/>
          </p:nvSpPr>
          <p:spPr>
            <a:xfrm>
              <a:off x="6645502" y="1535056"/>
              <a:ext cx="3787887" cy="37878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椭圆 9" descr="242b07d2-1bc3-475d-84ef-13bc8c7bd735"/>
            <p:cNvSpPr/>
            <p:nvPr/>
          </p:nvSpPr>
          <p:spPr>
            <a:xfrm>
              <a:off x="5240705" y="3979019"/>
              <a:ext cx="1448795" cy="144879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椭圆 10" descr="2aeb7f55-8701-4138-9fe1-479680170393"/>
            <p:cNvSpPr/>
            <p:nvPr/>
          </p:nvSpPr>
          <p:spPr>
            <a:xfrm>
              <a:off x="5764559" y="1791532"/>
              <a:ext cx="3787887" cy="3787887"/>
            </a:xfrm>
            <a:prstGeom prst="ellipse">
              <a:avLst/>
            </a:prstGeom>
            <a:solidFill>
              <a:schemeClr val="tx2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矩形: 圆角 5" descr="e4cb98c6-c266-46ca-9a90-a3375c5e1370"/>
            <p:cNvSpPr/>
            <p:nvPr/>
          </p:nvSpPr>
          <p:spPr>
            <a:xfrm>
              <a:off x="658813" y="2238541"/>
              <a:ext cx="1473455" cy="8153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1" descr="760aaacc-38b0-414c-87b9-1c5cecab0a76"/>
            <p:cNvSpPr txBox="1"/>
            <p:nvPr/>
          </p:nvSpPr>
          <p:spPr>
            <a:xfrm>
              <a:off x="684213" y="1154430"/>
              <a:ext cx="7889875" cy="116586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 algn="l">
                <a:lnSpc>
                  <a:spcPct val="120000"/>
                </a:lnSpc>
                <a:buClrTx/>
                <a:buSzTx/>
                <a:buFontTx/>
              </a:pPr>
              <a:endParaRPr lang="zh-CN" altLang="en-US" sz="1800"/>
            </a:p>
          </p:txBody>
        </p:sp>
        <p:sp>
          <p:nvSpPr>
            <p:cNvPr id="9" name="Text2" descr="ccd6ec8c-74de-49d0-b36d-1298e39541b7"/>
            <p:cNvSpPr txBox="1"/>
            <p:nvPr/>
          </p:nvSpPr>
          <p:spPr>
            <a:xfrm>
              <a:off x="6490047" y="2961077"/>
              <a:ext cx="2948668" cy="144879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 algn="l">
                <a:lnSpc>
                  <a:spcPct val="120000"/>
                </a:lnSpc>
              </a:pPr>
              <a:endParaRPr lang="en-US" dirty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51205" y="1395730"/>
            <a:ext cx="902716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右键管理员身份运行</a:t>
            </a:r>
            <a:r>
              <a:rPr lang="en-US" altLang="zh-CN"/>
              <a:t>installer.exe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程序将自动执行：</a:t>
            </a:r>
            <a:endParaRPr lang="zh-CN" altLang="en-US"/>
          </a:p>
          <a:p>
            <a:r>
              <a:rPr lang="en-US" altLang="en-US"/>
              <a:t>✅</a:t>
            </a:r>
            <a:r>
              <a:rPr lang="en-US" altLang="zh-CN"/>
              <a:t> </a:t>
            </a:r>
            <a:r>
              <a:rPr lang="zh-CN" altLang="en-US"/>
              <a:t>扫描所有</a:t>
            </a:r>
            <a:r>
              <a:rPr lang="en-US" altLang="zh-CN"/>
              <a:t> KB </a:t>
            </a:r>
            <a:r>
              <a:rPr lang="zh-CN" altLang="en-US"/>
              <a:t>子文件夹</a:t>
            </a:r>
            <a:endParaRPr lang="zh-CN" altLang="en-US"/>
          </a:p>
          <a:p>
            <a:r>
              <a:rPr lang="en-US" altLang="en-US"/>
              <a:t>✅</a:t>
            </a:r>
            <a:r>
              <a:rPr lang="en-US" altLang="zh-CN"/>
              <a:t> </a:t>
            </a:r>
            <a:r>
              <a:rPr lang="zh-CN" altLang="en-US"/>
              <a:t>匹配当前系统版本（基于文件名识别）</a:t>
            </a:r>
            <a:endParaRPr lang="zh-CN" altLang="en-US"/>
          </a:p>
          <a:p>
            <a:r>
              <a:rPr lang="en-US" altLang="en-US"/>
              <a:t>✅</a:t>
            </a:r>
            <a:r>
              <a:rPr lang="en-US" altLang="zh-CN"/>
              <a:t> </a:t>
            </a:r>
            <a:r>
              <a:rPr lang="zh-CN" altLang="en-US"/>
              <a:t>按顺序静默安装适用补丁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实时输出示例</a:t>
            </a:r>
            <a:endParaRPr lang="zh-CN" altLang="en-US"/>
          </a:p>
          <a:p>
            <a:r>
              <a:rPr lang="zh-CN" altLang="en-US"/>
              <a:t>正在检查</a:t>
            </a:r>
            <a:r>
              <a:rPr lang="en-US" altLang="zh-CN"/>
              <a:t> KB5017858 </a:t>
            </a:r>
            <a:r>
              <a:rPr lang="zh-CN" altLang="en-US"/>
              <a:t>补丁</a:t>
            </a:r>
            <a:r>
              <a:rPr lang="en-US" altLang="zh-CN"/>
              <a:t>...</a:t>
            </a:r>
            <a:endParaRPr lang="en-US" altLang="zh-CN"/>
          </a:p>
          <a:p>
            <a:r>
              <a:rPr lang="zh-CN" altLang="en-US"/>
              <a:t>找到匹配补丁：</a:t>
            </a:r>
            <a:r>
              <a:rPr lang="en-US" altLang="zh-CN"/>
              <a:t>Windows10-x64.msu</a:t>
            </a:r>
            <a:endParaRPr lang="en-US" altLang="zh-CN"/>
          </a:p>
          <a:p>
            <a:r>
              <a:rPr lang="zh-CN" altLang="en-US"/>
              <a:t>正在安装：</a:t>
            </a:r>
            <a:r>
              <a:rPr lang="en-US" altLang="zh-CN"/>
              <a:t>patches\KB5017858\Windows10-x64.msu ...</a:t>
            </a:r>
            <a:endParaRPr lang="en-US" altLang="zh-CN"/>
          </a:p>
          <a:p>
            <a:r>
              <a:rPr lang="zh-CN" altLang="en-US"/>
              <a:t>安装成功：</a:t>
            </a:r>
            <a:r>
              <a:rPr lang="en-US" altLang="zh-CN"/>
              <a:t>patches\KB5017858\Windows10-x64.msu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正在检查</a:t>
            </a:r>
            <a:r>
              <a:rPr lang="en-US" altLang="zh-CN"/>
              <a:t> KB5034765 </a:t>
            </a:r>
            <a:r>
              <a:rPr lang="zh-CN" altLang="en-US"/>
              <a:t>补丁</a:t>
            </a:r>
            <a:r>
              <a:rPr lang="en-US" altLang="zh-CN"/>
              <a:t>...</a:t>
            </a:r>
            <a:endParaRPr lang="en-US" altLang="zh-CN"/>
          </a:p>
          <a:p>
            <a:r>
              <a:rPr lang="zh-CN" altLang="en-US"/>
              <a:t>未找到适用于当前系统的补丁，跳过。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 descr="3cc2a8aa-bc53-48a2-8e32-b01f00ec972d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谢谢观看</a:t>
            </a:r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ba3d2b61-87f0-4fba-908c-f9c567672f2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grpSp>
        <p:nvGrpSpPr>
          <p:cNvPr id="14" name="c275a7b9-fcc8-4733-bf15-01fa887732c5.source.5.zh-Hans.pptx" descr="b6dda8b0-5131-4f9f-86c1-ce140058e37b"/>
          <p:cNvGrpSpPr/>
          <p:nvPr/>
        </p:nvGrpSpPr>
        <p:grpSpPr>
          <a:xfrm>
            <a:off x="1" y="257950"/>
            <a:ext cx="12192000" cy="6555274"/>
            <a:chOff x="1" y="257950"/>
            <a:chExt cx="12192000" cy="6555274"/>
          </a:xfrm>
        </p:grpSpPr>
        <p:sp>
          <p:nvSpPr>
            <p:cNvPr id="31" name="椭圆 30" descr="c94dad08-ed13-4c73-aeb4-81fd9730fe91"/>
            <p:cNvSpPr/>
            <p:nvPr/>
          </p:nvSpPr>
          <p:spPr>
            <a:xfrm>
              <a:off x="301949" y="257950"/>
              <a:ext cx="1325333" cy="1325333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椭圆 31" descr="75ee1cca-9cde-4b18-bc4b-29ac8c650f07"/>
            <p:cNvSpPr/>
            <p:nvPr/>
          </p:nvSpPr>
          <p:spPr>
            <a:xfrm>
              <a:off x="345021" y="2031257"/>
              <a:ext cx="272308" cy="272308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4" name="直接连接符 3" descr="6a46ab94-1dff-4fcb-98e7-31b66ccf748b"/>
            <p:cNvCxnSpPr/>
            <p:nvPr/>
          </p:nvCxnSpPr>
          <p:spPr>
            <a:xfrm>
              <a:off x="1" y="3946480"/>
              <a:ext cx="12192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组合 11" descr="dea680fa-ad7f-43ae-a93c-d176a34b1566"/>
            <p:cNvGrpSpPr/>
            <p:nvPr/>
          </p:nvGrpSpPr>
          <p:grpSpPr>
            <a:xfrm>
              <a:off x="579022" y="3880221"/>
              <a:ext cx="2224495" cy="2933003"/>
              <a:chOff x="564243" y="3778376"/>
              <a:chExt cx="2230454" cy="3478192"/>
            </a:xfrm>
          </p:grpSpPr>
          <p:grpSp>
            <p:nvGrpSpPr>
              <p:cNvPr id="3" name="组合 2" descr="5c22c9d7-6ace-45e1-aae7-f54eca5ed896"/>
              <p:cNvGrpSpPr/>
              <p:nvPr/>
            </p:nvGrpSpPr>
            <p:grpSpPr>
              <a:xfrm>
                <a:off x="564243" y="3897089"/>
                <a:ext cx="2230454" cy="3359479"/>
                <a:chOff x="636815" y="3586229"/>
                <a:chExt cx="2230454" cy="3684819"/>
              </a:xfrm>
            </p:grpSpPr>
            <p:sp>
              <p:nvSpPr>
                <p:cNvPr id="25" name="Number1" descr="1b8e0485-e29d-4efa-8980-7956e47d0ac7"/>
                <p:cNvSpPr txBox="1"/>
                <p:nvPr/>
              </p:nvSpPr>
              <p:spPr>
                <a:xfrm>
                  <a:off x="975226" y="3586229"/>
                  <a:ext cx="1553630" cy="3684819"/>
                </a:xfrm>
                <a:prstGeom prst="rect">
                  <a:avLst/>
                </a:prstGeom>
                <a:noFill/>
              </p:spPr>
              <p:txBody>
                <a:bodyPr vert="horz" wrap="square" lIns="91440" tIns="45720" rIns="91440" bIns="45720" rtlCol="0">
                  <a:spAutoFit/>
                </a:bodyPr>
                <a:lstStyle/>
                <a:p>
                  <a:pPr algn="ctr"/>
                  <a:r>
                    <a:rPr lang="en-US" altLang="zh-CN" sz="9600" b="1" dirty="0">
                      <a:solidFill>
                        <a:schemeClr val="tx1">
                          <a:lumMod val="50000"/>
                          <a:lumOff val="50000"/>
                          <a:alpha val="50000"/>
                        </a:schemeClr>
                      </a:solidFill>
                    </a:rPr>
                    <a:t>01</a:t>
                  </a:r>
                  <a:endParaRPr lang="zh-CN" altLang="en-US" sz="9600" b="1" dirty="0">
                    <a:solidFill>
                      <a:schemeClr val="tx1">
                        <a:lumMod val="50000"/>
                        <a:lumOff val="50000"/>
                        <a:alpha val="50000"/>
                      </a:schemeClr>
                    </a:solidFill>
                  </a:endParaRPr>
                </a:p>
              </p:txBody>
            </p:sp>
            <p:sp>
              <p:nvSpPr>
                <p:cNvPr id="26" name="Bullet1" descr="700551f1-61be-4c98-ba07-43ed01b9453a"/>
                <p:cNvSpPr txBox="1"/>
                <p:nvPr/>
              </p:nvSpPr>
              <p:spPr>
                <a:xfrm>
                  <a:off x="636815" y="4778985"/>
                  <a:ext cx="2230453" cy="847776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 anchor="b" anchorCtr="1">
                  <a:normAutofit/>
                </a:bodyPr>
                <a:lstStyle/>
                <a:p>
                  <a:pPr algn="ctr"/>
                  <a:r>
                    <a:rPr lang="zh-CN" altLang="en-US" b="1" dirty="0"/>
                    <a:t>功能概述</a:t>
                  </a:r>
                  <a:endParaRPr lang="en-US" dirty="0"/>
                </a:p>
              </p:txBody>
            </p:sp>
            <p:sp>
              <p:nvSpPr>
                <p:cNvPr id="27" name="Text1" descr="1fd0899c-3376-4d13-9d5e-a5b68bb771d3"/>
                <p:cNvSpPr/>
                <p:nvPr/>
              </p:nvSpPr>
              <p:spPr>
                <a:xfrm>
                  <a:off x="636815" y="5637911"/>
                  <a:ext cx="2230454" cy="631570"/>
                </a:xfrm>
                <a:prstGeom prst="rect">
                  <a:avLst/>
                </a:prstGeom>
                <a:noFill/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0000" tIns="46800" rIns="90000" bIns="46800" numCol="1" spcCol="0" rtlCol="0" fromWordArt="0" anchor="t" anchorCtr="1" forceAA="0" compatLnSpc="1">
                  <a:normAutofit fontScale="92500"/>
                </a:bodyPr>
                <a:lstStyle/>
                <a:p>
                  <a:pPr algn="ctr">
                    <a:lnSpc>
                      <a:spcPct val="120000"/>
                    </a:lnSpc>
                  </a:pPr>
                  <a:endParaRPr lang="en-US" dirty="0"/>
                </a:p>
              </p:txBody>
            </p:sp>
          </p:grpSp>
          <p:sp>
            <p:nvSpPr>
              <p:cNvPr id="5" name="椭圆 4" descr="cc30c99f-a517-491e-be25-90f5cac05264"/>
              <p:cNvSpPr/>
              <p:nvPr/>
            </p:nvSpPr>
            <p:spPr>
              <a:xfrm>
                <a:off x="1586380" y="3778376"/>
                <a:ext cx="186178" cy="18617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组合 10" descr="3ad2f7a8-5979-47f6-bf83-683440b60aaf"/>
            <p:cNvGrpSpPr/>
            <p:nvPr/>
          </p:nvGrpSpPr>
          <p:grpSpPr>
            <a:xfrm>
              <a:off x="2753966" y="1828910"/>
              <a:ext cx="2224495" cy="2832896"/>
              <a:chOff x="2745014" y="1345766"/>
              <a:chExt cx="2230454" cy="3359477"/>
            </a:xfrm>
          </p:grpSpPr>
          <p:grpSp>
            <p:nvGrpSpPr>
              <p:cNvPr id="34" name="组合 33" descr="0951b791-8e70-46fe-bbc1-9b164d67e2ef"/>
              <p:cNvGrpSpPr/>
              <p:nvPr/>
            </p:nvGrpSpPr>
            <p:grpSpPr>
              <a:xfrm>
                <a:off x="2745014" y="1345766"/>
                <a:ext cx="2230454" cy="3359477"/>
                <a:chOff x="636815" y="3586231"/>
                <a:chExt cx="2230454" cy="3684818"/>
              </a:xfrm>
            </p:grpSpPr>
            <p:sp>
              <p:nvSpPr>
                <p:cNvPr id="35" name="Number2" descr="9ee449f2-5d30-4c4e-85c0-717c1f00ec14"/>
                <p:cNvSpPr txBox="1"/>
                <p:nvPr/>
              </p:nvSpPr>
              <p:spPr>
                <a:xfrm>
                  <a:off x="975226" y="3586231"/>
                  <a:ext cx="1553630" cy="3684818"/>
                </a:xfrm>
                <a:prstGeom prst="rect">
                  <a:avLst/>
                </a:prstGeom>
                <a:noFill/>
              </p:spPr>
              <p:txBody>
                <a:bodyPr vert="horz" wrap="square" lIns="91440" tIns="45720" rIns="91440" bIns="45720" rtlCol="0">
                  <a:spAutoFit/>
                </a:bodyPr>
                <a:lstStyle/>
                <a:p>
                  <a:pPr algn="ctr"/>
                  <a:r>
                    <a:rPr lang="en-US" altLang="zh-CN" sz="9600" b="1" dirty="0">
                      <a:solidFill>
                        <a:schemeClr val="accent1"/>
                      </a:solidFill>
                    </a:rPr>
                    <a:t>02</a:t>
                  </a:r>
                  <a:endParaRPr lang="zh-CN" altLang="en-US" sz="9600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6" name="Bullet2" descr="5bf1934a-014e-420b-b439-59a0cf5d6695"/>
                <p:cNvSpPr txBox="1"/>
                <p:nvPr/>
              </p:nvSpPr>
              <p:spPr>
                <a:xfrm>
                  <a:off x="636815" y="4778985"/>
                  <a:ext cx="2230453" cy="847776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 anchor="b" anchorCtr="1">
                  <a:normAutofit/>
                </a:bodyPr>
                <a:lstStyle/>
                <a:p>
                  <a:pPr algn="ctr"/>
                  <a:r>
                    <a:rPr lang="zh-CN" altLang="en-US" b="1" dirty="0">
                      <a:solidFill>
                        <a:schemeClr val="accent1"/>
                      </a:solidFill>
                    </a:rPr>
                    <a:t>使用方法</a:t>
                  </a:r>
                  <a:endParaRPr lang="en-US" dirty="0"/>
                </a:p>
              </p:txBody>
            </p:sp>
            <p:sp>
              <p:nvSpPr>
                <p:cNvPr id="37" name="Text2" descr="de064eb4-928d-471d-ab62-f11200354777"/>
                <p:cNvSpPr/>
                <p:nvPr/>
              </p:nvSpPr>
              <p:spPr>
                <a:xfrm>
                  <a:off x="636815" y="5637911"/>
                  <a:ext cx="2230454" cy="631570"/>
                </a:xfrm>
                <a:prstGeom prst="rect">
                  <a:avLst/>
                </a:prstGeom>
                <a:noFill/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0000" tIns="46800" rIns="90000" bIns="46800" numCol="1" spcCol="0" rtlCol="0" fromWordArt="0" anchor="t" anchorCtr="1" forceAA="0" compatLnSpc="1">
                  <a:normAutofit fontScale="92500"/>
                </a:bodyPr>
                <a:lstStyle/>
                <a:p>
                  <a:pPr algn="ctr">
                    <a:lnSpc>
                      <a:spcPct val="120000"/>
                    </a:lnSpc>
                  </a:pPr>
                  <a:endParaRPr lang="en-US" dirty="0"/>
                </a:p>
              </p:txBody>
            </p:sp>
          </p:grpSp>
          <p:sp>
            <p:nvSpPr>
              <p:cNvPr id="52" name="椭圆 51" descr="74ab98ce-6b4e-49b4-ae38-ce7deed99443"/>
              <p:cNvSpPr/>
              <p:nvPr/>
            </p:nvSpPr>
            <p:spPr>
              <a:xfrm>
                <a:off x="3767151" y="3778376"/>
                <a:ext cx="186178" cy="18617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组合 9" descr="173ce4a8-72a9-478d-ad18-1f8660682052"/>
            <p:cNvGrpSpPr/>
            <p:nvPr/>
          </p:nvGrpSpPr>
          <p:grpSpPr>
            <a:xfrm>
              <a:off x="4928912" y="3880221"/>
              <a:ext cx="2224495" cy="2933003"/>
              <a:chOff x="4925785" y="3778376"/>
              <a:chExt cx="2230454" cy="3478192"/>
            </a:xfrm>
          </p:grpSpPr>
          <p:grpSp>
            <p:nvGrpSpPr>
              <p:cNvPr id="38" name="组合 37" descr="84e4ea23-4337-4a76-8c64-aca3b0e59a83"/>
              <p:cNvGrpSpPr/>
              <p:nvPr/>
            </p:nvGrpSpPr>
            <p:grpSpPr>
              <a:xfrm>
                <a:off x="4925785" y="3897089"/>
                <a:ext cx="2230454" cy="3359479"/>
                <a:chOff x="636815" y="3586229"/>
                <a:chExt cx="2230454" cy="3684819"/>
              </a:xfrm>
            </p:grpSpPr>
            <p:sp>
              <p:nvSpPr>
                <p:cNvPr id="39" name="Number3" descr="b3fa3fe2-42e8-41e3-aa1a-4818fec11035"/>
                <p:cNvSpPr txBox="1"/>
                <p:nvPr/>
              </p:nvSpPr>
              <p:spPr>
                <a:xfrm>
                  <a:off x="975226" y="3586229"/>
                  <a:ext cx="1553630" cy="3684819"/>
                </a:xfrm>
                <a:prstGeom prst="rect">
                  <a:avLst/>
                </a:prstGeom>
                <a:noFill/>
              </p:spPr>
              <p:txBody>
                <a:bodyPr vert="horz" wrap="square" lIns="91440" tIns="45720" rIns="91440" bIns="45720" rtlCol="0">
                  <a:spAutoFit/>
                </a:bodyPr>
                <a:lstStyle/>
                <a:p>
                  <a:pPr algn="ctr"/>
                  <a:r>
                    <a:rPr lang="en-US" altLang="zh-CN" sz="9600" b="1" dirty="0">
                      <a:solidFill>
                        <a:schemeClr val="tx1">
                          <a:lumMod val="50000"/>
                          <a:lumOff val="50000"/>
                          <a:alpha val="50000"/>
                        </a:schemeClr>
                      </a:solidFill>
                    </a:rPr>
                    <a:t>03</a:t>
                  </a:r>
                  <a:endParaRPr lang="zh-CN" altLang="en-US" sz="9600" b="1" dirty="0">
                    <a:solidFill>
                      <a:schemeClr val="tx1">
                        <a:lumMod val="50000"/>
                        <a:lumOff val="50000"/>
                        <a:alpha val="50000"/>
                      </a:schemeClr>
                    </a:solidFill>
                  </a:endParaRPr>
                </a:p>
              </p:txBody>
            </p:sp>
            <p:sp>
              <p:nvSpPr>
                <p:cNvPr id="40" name="Bullet3" descr="d48237fc-6785-4cb5-80d1-2e63971869eb"/>
                <p:cNvSpPr txBox="1"/>
                <p:nvPr/>
              </p:nvSpPr>
              <p:spPr>
                <a:xfrm>
                  <a:off x="636815" y="4778985"/>
                  <a:ext cx="2230453" cy="847776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 anchor="b" anchorCtr="1">
                  <a:normAutofit/>
                </a:bodyPr>
                <a:lstStyle/>
                <a:p>
                  <a:pPr algn="ctr"/>
                  <a:r>
                    <a:rPr lang="zh-CN" altLang="en-US" b="1" dirty="0"/>
                    <a:t>目录结构</a:t>
                  </a:r>
                  <a:endParaRPr lang="en-US" dirty="0"/>
                </a:p>
              </p:txBody>
            </p:sp>
            <p:sp>
              <p:nvSpPr>
                <p:cNvPr id="41" name="Text3" descr="d51f631c-3786-44ab-83c3-e160111a712a"/>
                <p:cNvSpPr/>
                <p:nvPr/>
              </p:nvSpPr>
              <p:spPr>
                <a:xfrm>
                  <a:off x="636815" y="5637911"/>
                  <a:ext cx="2230454" cy="631570"/>
                </a:xfrm>
                <a:prstGeom prst="rect">
                  <a:avLst/>
                </a:prstGeom>
                <a:noFill/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0000" tIns="46800" rIns="90000" bIns="46800" numCol="1" spcCol="0" rtlCol="0" fromWordArt="0" anchor="t" anchorCtr="1" forceAA="0" compatLnSpc="1">
                  <a:normAutofit fontScale="92500"/>
                </a:bodyPr>
                <a:lstStyle/>
                <a:p>
                  <a:pPr algn="ctr">
                    <a:lnSpc>
                      <a:spcPct val="120000"/>
                    </a:lnSpc>
                  </a:pPr>
                  <a:endParaRPr lang="en-US" dirty="0"/>
                </a:p>
              </p:txBody>
            </p:sp>
          </p:grpSp>
          <p:sp>
            <p:nvSpPr>
              <p:cNvPr id="53" name="椭圆 52" descr="2e5b03ca-4753-46d3-bb96-4556c40f740d"/>
              <p:cNvSpPr/>
              <p:nvPr/>
            </p:nvSpPr>
            <p:spPr>
              <a:xfrm>
                <a:off x="5947922" y="3778376"/>
                <a:ext cx="186178" cy="18617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组合 8" descr="f0a46202-2677-4348-916e-8a7bf018b89a"/>
            <p:cNvGrpSpPr/>
            <p:nvPr/>
          </p:nvGrpSpPr>
          <p:grpSpPr>
            <a:xfrm>
              <a:off x="7103857" y="1828910"/>
              <a:ext cx="2224495" cy="2832896"/>
              <a:chOff x="7106556" y="1345766"/>
              <a:chExt cx="2230454" cy="3359477"/>
            </a:xfrm>
          </p:grpSpPr>
          <p:grpSp>
            <p:nvGrpSpPr>
              <p:cNvPr id="42" name="组合 41" descr="b62664b3-f6c1-444c-9682-b61cfc336db2"/>
              <p:cNvGrpSpPr/>
              <p:nvPr/>
            </p:nvGrpSpPr>
            <p:grpSpPr>
              <a:xfrm>
                <a:off x="7106556" y="1345766"/>
                <a:ext cx="2230454" cy="3359477"/>
                <a:chOff x="636815" y="3586231"/>
                <a:chExt cx="2230454" cy="3684818"/>
              </a:xfrm>
            </p:grpSpPr>
            <p:sp>
              <p:nvSpPr>
                <p:cNvPr id="43" name="Number4" descr="b21e5c57-d57d-4dd0-b820-6001bcd783ef"/>
                <p:cNvSpPr txBox="1"/>
                <p:nvPr/>
              </p:nvSpPr>
              <p:spPr>
                <a:xfrm>
                  <a:off x="975226" y="3586231"/>
                  <a:ext cx="1553630" cy="3684818"/>
                </a:xfrm>
                <a:prstGeom prst="rect">
                  <a:avLst/>
                </a:prstGeom>
                <a:noFill/>
              </p:spPr>
              <p:txBody>
                <a:bodyPr vert="horz" wrap="square" lIns="91440" tIns="45720" rIns="91440" bIns="45720" rtlCol="0">
                  <a:spAutoFit/>
                </a:bodyPr>
                <a:lstStyle/>
                <a:p>
                  <a:pPr algn="ctr"/>
                  <a:r>
                    <a:rPr lang="en-US" altLang="zh-CN" sz="9600" b="1" dirty="0">
                      <a:solidFill>
                        <a:schemeClr val="tx1">
                          <a:lumMod val="50000"/>
                          <a:lumOff val="50000"/>
                          <a:alpha val="50000"/>
                        </a:schemeClr>
                      </a:solidFill>
                    </a:rPr>
                    <a:t>04</a:t>
                  </a:r>
                  <a:endParaRPr lang="zh-CN" altLang="en-US" sz="9600" b="1" dirty="0">
                    <a:solidFill>
                      <a:schemeClr val="tx1">
                        <a:lumMod val="50000"/>
                        <a:lumOff val="50000"/>
                        <a:alpha val="50000"/>
                      </a:schemeClr>
                    </a:solidFill>
                  </a:endParaRPr>
                </a:p>
              </p:txBody>
            </p:sp>
            <p:sp>
              <p:nvSpPr>
                <p:cNvPr id="44" name="Bullet4" descr="aecd447e-1399-4ec9-9615-f91a096ef13e"/>
                <p:cNvSpPr txBox="1"/>
                <p:nvPr/>
              </p:nvSpPr>
              <p:spPr>
                <a:xfrm>
                  <a:off x="636815" y="4778985"/>
                  <a:ext cx="2230453" cy="847776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 anchor="b" anchorCtr="1">
                  <a:normAutofit/>
                </a:bodyPr>
                <a:lstStyle/>
                <a:p>
                  <a:pPr algn="ctr"/>
                  <a:r>
                    <a:rPr lang="zh-CN" altLang="en-US" b="1" dirty="0"/>
                    <a:t>下载逻辑</a:t>
                  </a:r>
                  <a:endParaRPr lang="en-US" dirty="0"/>
                </a:p>
              </p:txBody>
            </p:sp>
            <p:sp>
              <p:nvSpPr>
                <p:cNvPr id="45" name="Text4" descr="88ce907d-eb68-45c7-bbe2-7e42a36ed54c"/>
                <p:cNvSpPr/>
                <p:nvPr/>
              </p:nvSpPr>
              <p:spPr>
                <a:xfrm>
                  <a:off x="636815" y="5637911"/>
                  <a:ext cx="2230454" cy="631570"/>
                </a:xfrm>
                <a:prstGeom prst="rect">
                  <a:avLst/>
                </a:prstGeom>
                <a:noFill/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0000" tIns="46800" rIns="90000" bIns="46800" numCol="1" spcCol="0" rtlCol="0" fromWordArt="0" anchor="t" anchorCtr="1" forceAA="0" compatLnSpc="1">
                  <a:normAutofit fontScale="92500"/>
                </a:bodyPr>
                <a:lstStyle/>
                <a:p>
                  <a:pPr algn="ctr">
                    <a:lnSpc>
                      <a:spcPct val="120000"/>
                    </a:lnSpc>
                  </a:pPr>
                  <a:endParaRPr lang="en-US" dirty="0"/>
                </a:p>
              </p:txBody>
            </p:sp>
          </p:grpSp>
          <p:sp>
            <p:nvSpPr>
              <p:cNvPr id="54" name="椭圆 53" descr="5ccfad54-8fd7-4052-8e01-4f22b946a22d"/>
              <p:cNvSpPr/>
              <p:nvPr/>
            </p:nvSpPr>
            <p:spPr>
              <a:xfrm>
                <a:off x="8128693" y="3778376"/>
                <a:ext cx="186178" cy="18617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组合 5" descr="77505a30-3090-4644-a0ad-4fb93d53193f"/>
            <p:cNvGrpSpPr/>
            <p:nvPr/>
          </p:nvGrpSpPr>
          <p:grpSpPr>
            <a:xfrm>
              <a:off x="9278802" y="3880221"/>
              <a:ext cx="2224495" cy="2933003"/>
              <a:chOff x="9287329" y="3778376"/>
              <a:chExt cx="2230454" cy="3478192"/>
            </a:xfrm>
          </p:grpSpPr>
          <p:grpSp>
            <p:nvGrpSpPr>
              <p:cNvPr id="46" name="组合 45" descr="f7af2dbf-9f56-44ec-846f-0a7744f8db3f"/>
              <p:cNvGrpSpPr/>
              <p:nvPr/>
            </p:nvGrpSpPr>
            <p:grpSpPr>
              <a:xfrm>
                <a:off x="9287329" y="3897089"/>
                <a:ext cx="2230454" cy="3359479"/>
                <a:chOff x="636815" y="3586229"/>
                <a:chExt cx="2230454" cy="3684819"/>
              </a:xfrm>
            </p:grpSpPr>
            <p:sp>
              <p:nvSpPr>
                <p:cNvPr id="47" name="Number5" descr="243b1e27-0360-4aff-8b2a-05d2cafa60e8"/>
                <p:cNvSpPr txBox="1"/>
                <p:nvPr/>
              </p:nvSpPr>
              <p:spPr>
                <a:xfrm>
                  <a:off x="975226" y="3586229"/>
                  <a:ext cx="1553630" cy="3684819"/>
                </a:xfrm>
                <a:prstGeom prst="rect">
                  <a:avLst/>
                </a:prstGeom>
                <a:noFill/>
              </p:spPr>
              <p:txBody>
                <a:bodyPr vert="horz" wrap="square" lIns="91440" tIns="45720" rIns="91440" bIns="45720" rtlCol="0">
                  <a:spAutoFit/>
                </a:bodyPr>
                <a:lstStyle/>
                <a:p>
                  <a:pPr algn="ctr"/>
                  <a:r>
                    <a:rPr lang="en-US" altLang="zh-CN" sz="9600" b="1" dirty="0">
                      <a:solidFill>
                        <a:schemeClr val="tx1">
                          <a:lumMod val="50000"/>
                          <a:lumOff val="50000"/>
                          <a:alpha val="50000"/>
                        </a:schemeClr>
                      </a:solidFill>
                    </a:rPr>
                    <a:t>05</a:t>
                  </a:r>
                  <a:endParaRPr lang="zh-CN" altLang="en-US" sz="9600" b="1" dirty="0">
                    <a:solidFill>
                      <a:schemeClr val="tx1">
                        <a:lumMod val="50000"/>
                        <a:lumOff val="50000"/>
                        <a:alpha val="50000"/>
                      </a:schemeClr>
                    </a:solidFill>
                  </a:endParaRPr>
                </a:p>
              </p:txBody>
            </p:sp>
            <p:sp>
              <p:nvSpPr>
                <p:cNvPr id="48" name="Bullet5" descr="a12b7d21-587a-4ce3-9816-a7d6cedfaba7"/>
                <p:cNvSpPr txBox="1"/>
                <p:nvPr/>
              </p:nvSpPr>
              <p:spPr>
                <a:xfrm>
                  <a:off x="636815" y="4778985"/>
                  <a:ext cx="2230453" cy="847776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 anchor="b" anchorCtr="1">
                  <a:normAutofit/>
                </a:bodyPr>
                <a:lstStyle/>
                <a:p>
                  <a:pPr algn="ctr"/>
                  <a:r>
                    <a:rPr lang="zh-CN" altLang="en-US" b="1" dirty="0"/>
                    <a:t>结果示例</a:t>
                  </a:r>
                  <a:endParaRPr lang="en-US" dirty="0"/>
                </a:p>
              </p:txBody>
            </p:sp>
            <p:sp>
              <p:nvSpPr>
                <p:cNvPr id="49" name="Text5" descr="9aa748ca-b7b9-4930-a1b4-37542d4ddcc9"/>
                <p:cNvSpPr/>
                <p:nvPr/>
              </p:nvSpPr>
              <p:spPr>
                <a:xfrm>
                  <a:off x="636815" y="5637911"/>
                  <a:ext cx="2230454" cy="631570"/>
                </a:xfrm>
                <a:prstGeom prst="rect">
                  <a:avLst/>
                </a:prstGeom>
                <a:noFill/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0000" tIns="46800" rIns="90000" bIns="46800" numCol="1" spcCol="0" rtlCol="0" fromWordArt="0" anchor="t" anchorCtr="1" forceAA="0" compatLnSpc="1">
                  <a:normAutofit fontScale="92500"/>
                </a:bodyPr>
                <a:lstStyle/>
                <a:p>
                  <a:pPr algn="ctr">
                    <a:lnSpc>
                      <a:spcPct val="120000"/>
                    </a:lnSpc>
                  </a:pPr>
                  <a:endParaRPr lang="en-US" dirty="0"/>
                </a:p>
              </p:txBody>
            </p:sp>
          </p:grpSp>
          <p:sp>
            <p:nvSpPr>
              <p:cNvPr id="55" name="椭圆 54" descr="38961ba4-9850-4012-a941-da73bbe9bdf5"/>
              <p:cNvSpPr/>
              <p:nvPr/>
            </p:nvSpPr>
            <p:spPr>
              <a:xfrm>
                <a:off x="10309464" y="3778376"/>
                <a:ext cx="186178" cy="18617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Title" descr="36e0ab71-edf6-49ec-aff0-fa84d65d6c22"/>
            <p:cNvSpPr txBox="1"/>
            <p:nvPr/>
          </p:nvSpPr>
          <p:spPr>
            <a:xfrm>
              <a:off x="660399" y="1143001"/>
              <a:ext cx="10842897" cy="607874"/>
            </a:xfrm>
            <a:prstGeom prst="rect">
              <a:avLst/>
            </a:prstGeom>
            <a:noFill/>
          </p:spPr>
          <p:txBody>
            <a:bodyPr vert="horz" wrap="square" rtlCol="0" anchor="t" anchorCtr="1">
              <a:normAutofit/>
            </a:bodyPr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 descr="aad76b4c-82d7-4aaf-931f-d5aa6d24933a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功能概述</a:t>
            </a:r>
            <a:endParaRPr lang="en-US" dirty="0"/>
          </a:p>
        </p:txBody>
      </p:sp>
      <p:sp>
        <p:nvSpPr>
          <p:cNvPr id="25" name="文本占位符 24" descr="ff097b0e-36c1-474c-8993-8c5caa2a9efb"/>
          <p:cNvSpPr>
            <a:spLocks noGrp="1"/>
          </p:cNvSpPr>
          <p:nvPr>
            <p:ph type="body" sz="quarter" idx="1" hasCustomPrompt="1"/>
          </p:nvPr>
        </p:nvSpPr>
        <p:spPr/>
        <p:txBody>
          <a:bodyPr/>
          <a:lstStyle/>
          <a:p>
            <a:r>
              <a:rPr lang="zh-CN" altLang="en-US" dirty="0"/>
              <a:t>了解工具的核心功能与特性</a:t>
            </a:r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ba3d2b61-87f0-4fba-908c-f9c567672f2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工具核心功能</a:t>
            </a:r>
            <a:endParaRPr lang="en-US" dirty="0"/>
          </a:p>
        </p:txBody>
      </p:sp>
      <p:grpSp>
        <p:nvGrpSpPr>
          <p:cNvPr id="58" name="1907a899-b5bc-44e1-8150-492847ebdd49.source.5.zh-Hans.pptx" descr="5191760d-33b7-4575-9eee-9a986247abbb"/>
          <p:cNvGrpSpPr/>
          <p:nvPr/>
        </p:nvGrpSpPr>
        <p:grpSpPr>
          <a:xfrm>
            <a:off x="673100" y="2394000"/>
            <a:ext cx="10845800" cy="3219114"/>
            <a:chOff x="673100" y="2394000"/>
            <a:chExt cx="10845800" cy="3219114"/>
          </a:xfrm>
        </p:grpSpPr>
        <p:grpSp>
          <p:nvGrpSpPr>
            <p:cNvPr id="52" name="组合 51" descr="cc8e79fe-673c-4775-a29b-f9a263486c5a"/>
            <p:cNvGrpSpPr/>
            <p:nvPr/>
          </p:nvGrpSpPr>
          <p:grpSpPr>
            <a:xfrm>
              <a:off x="673100" y="2394000"/>
              <a:ext cx="2088101" cy="3219114"/>
              <a:chOff x="673100" y="2394000"/>
              <a:chExt cx="2088101" cy="3219114"/>
            </a:xfrm>
          </p:grpSpPr>
          <p:sp>
            <p:nvSpPr>
              <p:cNvPr id="15" name="ComponentBackground1" descr="41d6fcf7-e268-4280-843a-c6849324bb85"/>
              <p:cNvSpPr/>
              <p:nvPr/>
            </p:nvSpPr>
            <p:spPr bwMode="auto">
              <a:xfrm>
                <a:off x="673100" y="2394000"/>
                <a:ext cx="2088101" cy="3219114"/>
              </a:xfrm>
              <a:prstGeom prst="roundRect">
                <a:avLst>
                  <a:gd name="adj" fmla="val 6684"/>
                </a:avLst>
              </a:prstGeom>
              <a:ln w="3175" cap="rnd">
                <a:solidFill>
                  <a:schemeClr val="tx2">
                    <a:alpha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anchor="t" anchorCtr="1" forceAA="0" compatLnSpc="1">
                <a:normAutofit/>
              </a:bodyPr>
              <a:lstStyle/>
              <a:p>
                <a:pPr algn="ctr"/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Text1" descr="fd1ea133-831e-4b3a-9dda-0d39b667f84f"/>
              <p:cNvSpPr/>
              <p:nvPr/>
            </p:nvSpPr>
            <p:spPr bwMode="auto">
              <a:xfrm>
                <a:off x="673100" y="4170199"/>
                <a:ext cx="2088101" cy="1339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228600" indent="-228600">
                  <a:lnSpc>
                    <a:spcPct val="120000"/>
                  </a:lnSpc>
                  <a:spcBef>
                    <a:spcPct val="0"/>
                  </a:spcBef>
                  <a:buFont typeface="+mj-lt"/>
                  <a:buAutoNum type="arabicPeriod"/>
                </a:pPr>
                <a:r>
                  <a:rPr lang="zh-CN" altLang="en-US" sz="1200" dirty="0"/>
                  <a:t>支持从 Excel 读取多个 KB 号，自动搜索并下载对应补丁，提升效率。</a:t>
                </a:r>
                <a:endParaRPr lang="en-US" dirty="0"/>
              </a:p>
            </p:txBody>
          </p:sp>
          <p:sp>
            <p:nvSpPr>
              <p:cNvPr id="17" name="Bullet1" descr="3ecc320d-415d-4908-83f3-d49110d6aa99"/>
              <p:cNvSpPr txBox="1"/>
              <p:nvPr/>
            </p:nvSpPr>
            <p:spPr bwMode="auto">
              <a:xfrm>
                <a:off x="673100" y="3429001"/>
                <a:ext cx="2088101" cy="741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批量下载 KB 补丁</a:t>
                </a:r>
                <a:endParaRPr lang="en-US" dirty="0"/>
              </a:p>
            </p:txBody>
          </p:sp>
          <p:sp>
            <p:nvSpPr>
              <p:cNvPr id="30" name="Number1" descr="466fbfa3-3ef0-4b64-aa0c-26749a717763"/>
              <p:cNvSpPr/>
              <p:nvPr/>
            </p:nvSpPr>
            <p:spPr>
              <a:xfrm>
                <a:off x="1821925" y="2468967"/>
                <a:ext cx="875756" cy="8757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2400" b="1" dirty="0"/>
                  <a:t>01</a:t>
                </a:r>
                <a:endParaRPr lang="zh-CN" altLang="en-US" sz="2400" b="1" dirty="0"/>
              </a:p>
            </p:txBody>
          </p:sp>
        </p:grpSp>
        <p:grpSp>
          <p:nvGrpSpPr>
            <p:cNvPr id="53" name="组合 52" descr="53613b1b-a3a8-4070-bb38-6d2f036a1793"/>
            <p:cNvGrpSpPr/>
            <p:nvPr/>
          </p:nvGrpSpPr>
          <p:grpSpPr>
            <a:xfrm>
              <a:off x="2862525" y="2394000"/>
              <a:ext cx="2088101" cy="3219114"/>
              <a:chOff x="3430814" y="2394000"/>
              <a:chExt cx="2088101" cy="3219114"/>
            </a:xfrm>
          </p:grpSpPr>
          <p:sp>
            <p:nvSpPr>
              <p:cNvPr id="36" name="ComponentBackground2" descr="a312eefb-e197-458d-9a50-6e0a4b5a2e8f"/>
              <p:cNvSpPr/>
              <p:nvPr/>
            </p:nvSpPr>
            <p:spPr bwMode="auto">
              <a:xfrm>
                <a:off x="3430814" y="2394000"/>
                <a:ext cx="2088101" cy="3219114"/>
              </a:xfrm>
              <a:prstGeom prst="roundRect">
                <a:avLst>
                  <a:gd name="adj" fmla="val 6684"/>
                </a:avLst>
              </a:prstGeom>
              <a:ln w="3175" cap="rnd">
                <a:solidFill>
                  <a:schemeClr val="tx2">
                    <a:alpha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anchor="t" anchorCtr="1" forceAA="0" compatLnSpc="1">
                <a:normAutofit/>
              </a:bodyPr>
              <a:lstStyle/>
              <a:p>
                <a:pPr algn="ctr"/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2" descr="3fb5beb9-21f0-4e3d-8818-edebe34e8963"/>
              <p:cNvSpPr/>
              <p:nvPr/>
            </p:nvSpPr>
            <p:spPr bwMode="auto">
              <a:xfrm>
                <a:off x="3430814" y="4170199"/>
                <a:ext cx="2088101" cy="1339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228600" indent="-228600">
                  <a:lnSpc>
                    <a:spcPct val="120000"/>
                  </a:lnSpc>
                  <a:spcBef>
                    <a:spcPct val="0"/>
                  </a:spcBef>
                  <a:buFont typeface="+mj-lt"/>
                  <a:buAutoNum type="arabicPeriod"/>
                </a:pPr>
                <a:r>
                  <a:rPr lang="zh-CN" altLang="en-US" sz="1200" dirty="0"/>
                  <a:t>同一 KB 号有多个补丁时，会下载所有可用文件，并按序号命名，避免覆盖。</a:t>
                </a:r>
                <a:endParaRPr lang="en-US" dirty="0"/>
              </a:p>
            </p:txBody>
          </p:sp>
          <p:sp>
            <p:nvSpPr>
              <p:cNvPr id="38" name="Bullet2" descr="c9a95f01-5196-4202-99f5-02849afaee9a"/>
              <p:cNvSpPr txBox="1"/>
              <p:nvPr/>
            </p:nvSpPr>
            <p:spPr bwMode="auto">
              <a:xfrm>
                <a:off x="3430814" y="3429001"/>
                <a:ext cx="2088101" cy="741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处理多个补丁版本</a:t>
                </a:r>
                <a:endParaRPr lang="en-US" dirty="0"/>
              </a:p>
            </p:txBody>
          </p:sp>
          <p:sp>
            <p:nvSpPr>
              <p:cNvPr id="39" name="Number2" descr="3b15e716-9889-444f-af71-284034e9e6b5"/>
              <p:cNvSpPr/>
              <p:nvPr/>
            </p:nvSpPr>
            <p:spPr>
              <a:xfrm>
                <a:off x="4579639" y="2468967"/>
                <a:ext cx="875756" cy="875756"/>
              </a:xfrm>
              <a:prstGeom prst="ellipse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2400" b="1" dirty="0"/>
                  <a:t>02</a:t>
                </a:r>
                <a:endParaRPr lang="zh-CN" altLang="en-US" sz="2400" b="1" dirty="0"/>
              </a:p>
            </p:txBody>
          </p:sp>
        </p:grpSp>
        <p:grpSp>
          <p:nvGrpSpPr>
            <p:cNvPr id="54" name="组合 53" descr="32ec87ec-8850-4409-bb54-e14d7ee4e464"/>
            <p:cNvGrpSpPr/>
            <p:nvPr/>
          </p:nvGrpSpPr>
          <p:grpSpPr>
            <a:xfrm>
              <a:off x="5051950" y="2394000"/>
              <a:ext cx="2088101" cy="3219114"/>
              <a:chOff x="4601825" y="2394000"/>
              <a:chExt cx="2088101" cy="3219114"/>
            </a:xfrm>
          </p:grpSpPr>
          <p:sp>
            <p:nvSpPr>
              <p:cNvPr id="40" name="ComponentBackground3" descr="f76b5aa4-0bf7-4558-9dc2-853286a9f3bc"/>
              <p:cNvSpPr/>
              <p:nvPr/>
            </p:nvSpPr>
            <p:spPr bwMode="auto">
              <a:xfrm>
                <a:off x="4601825" y="2394000"/>
                <a:ext cx="2088101" cy="3219114"/>
              </a:xfrm>
              <a:prstGeom prst="roundRect">
                <a:avLst>
                  <a:gd name="adj" fmla="val 6684"/>
                </a:avLst>
              </a:prstGeom>
              <a:ln w="3175" cap="rnd">
                <a:solidFill>
                  <a:schemeClr val="tx2">
                    <a:alpha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anchor="t" anchorCtr="1" forceAA="0" compatLnSpc="1">
                <a:normAutofit/>
              </a:bodyPr>
              <a:lstStyle/>
              <a:p>
                <a:pPr algn="ctr"/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3" descr="ebde4988-1861-4eeb-9b9e-967f8d9c8d46"/>
              <p:cNvSpPr/>
              <p:nvPr/>
            </p:nvSpPr>
            <p:spPr bwMode="auto">
              <a:xfrm>
                <a:off x="4601825" y="4170199"/>
                <a:ext cx="2088101" cy="1339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228600" indent="-228600">
                  <a:lnSpc>
                    <a:spcPct val="120000"/>
                  </a:lnSpc>
                  <a:spcBef>
                    <a:spcPct val="0"/>
                  </a:spcBef>
                  <a:buFont typeface="+mj-lt"/>
                  <a:buAutoNum type="arabicPeriod"/>
                </a:pPr>
                <a:r>
                  <a:rPr lang="zh-CN" altLang="en-US" sz="1200" dirty="0"/>
                  <a:t>KB 号无可下载文件时，创建  目录标记，确保任务连续性。</a:t>
                </a:r>
                <a:endParaRPr lang="en-US" dirty="0"/>
              </a:p>
            </p:txBody>
          </p:sp>
          <p:sp>
            <p:nvSpPr>
              <p:cNvPr id="42" name="Bullet3" descr="0e9a25d9-e517-4882-a89d-b7ec8185d13d"/>
              <p:cNvSpPr txBox="1"/>
              <p:nvPr/>
            </p:nvSpPr>
            <p:spPr bwMode="auto">
              <a:xfrm>
                <a:off x="4601825" y="3429001"/>
                <a:ext cx="2088101" cy="741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失败标记</a:t>
                </a:r>
                <a:endParaRPr lang="en-US" dirty="0"/>
              </a:p>
            </p:txBody>
          </p:sp>
          <p:sp>
            <p:nvSpPr>
              <p:cNvPr id="43" name="Number3" descr="cd363934-7d91-4f6d-96a3-4aeb5ae873c5"/>
              <p:cNvSpPr/>
              <p:nvPr/>
            </p:nvSpPr>
            <p:spPr>
              <a:xfrm>
                <a:off x="5750650" y="2468967"/>
                <a:ext cx="875756" cy="8757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2400" b="1" dirty="0"/>
                  <a:t>03</a:t>
                </a:r>
                <a:endParaRPr lang="zh-CN" altLang="en-US" sz="2400" b="1" dirty="0"/>
              </a:p>
            </p:txBody>
          </p:sp>
        </p:grpSp>
        <p:grpSp>
          <p:nvGrpSpPr>
            <p:cNvPr id="55" name="组合 54" descr="e3cb025d-f2eb-45f8-a1af-ab6842bf19c4"/>
            <p:cNvGrpSpPr/>
            <p:nvPr/>
          </p:nvGrpSpPr>
          <p:grpSpPr>
            <a:xfrm>
              <a:off x="7241375" y="2394000"/>
              <a:ext cx="2088101" cy="3219114"/>
              <a:chOff x="5712549" y="2394000"/>
              <a:chExt cx="2088101" cy="3219114"/>
            </a:xfrm>
          </p:grpSpPr>
          <p:sp>
            <p:nvSpPr>
              <p:cNvPr id="44" name="ComponentBackground4" descr="1547bf51-e6e4-41a4-90d7-24c55d5700a2"/>
              <p:cNvSpPr/>
              <p:nvPr/>
            </p:nvSpPr>
            <p:spPr bwMode="auto">
              <a:xfrm>
                <a:off x="5712549" y="2394000"/>
                <a:ext cx="2088101" cy="3219114"/>
              </a:xfrm>
              <a:prstGeom prst="roundRect">
                <a:avLst>
                  <a:gd name="adj" fmla="val 6684"/>
                </a:avLst>
              </a:prstGeom>
              <a:ln w="3175" cap="rnd">
                <a:solidFill>
                  <a:schemeClr val="tx2">
                    <a:alpha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anchor="t" anchorCtr="1" forceAA="0" compatLnSpc="1">
                <a:normAutofit/>
              </a:bodyPr>
              <a:lstStyle/>
              <a:p>
                <a:pPr algn="ctr"/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Text4" descr="ddb9df3d-6825-4b7a-8b9b-305923c409f7"/>
              <p:cNvSpPr/>
              <p:nvPr/>
            </p:nvSpPr>
            <p:spPr bwMode="auto">
              <a:xfrm>
                <a:off x="5712549" y="4170199"/>
                <a:ext cx="2088101" cy="1339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228600" indent="-228600">
                  <a:lnSpc>
                    <a:spcPct val="120000"/>
                  </a:lnSpc>
                  <a:spcBef>
                    <a:spcPct val="0"/>
                  </a:spcBef>
                  <a:buFont typeface="+mj-lt"/>
                  <a:buAutoNum type="arabicPeriod"/>
                </a:pPr>
                <a:r>
                  <a:rPr lang="zh-CN" altLang="en-US" sz="1200" dirty="0"/>
                  <a:t>下载完成后生成更新后的 Excel 文件，记录每个 KB 号的下载状态。</a:t>
                </a:r>
                <a:endParaRPr lang="en-US" dirty="0"/>
              </a:p>
            </p:txBody>
          </p:sp>
          <p:sp>
            <p:nvSpPr>
              <p:cNvPr id="46" name="Bullet4" descr="2f8b3ad2-b855-44c9-9285-479cda0d0f4a"/>
              <p:cNvSpPr txBox="1"/>
              <p:nvPr/>
            </p:nvSpPr>
            <p:spPr bwMode="auto">
              <a:xfrm>
                <a:off x="5712549" y="3429001"/>
                <a:ext cx="2088101" cy="741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结果记录</a:t>
                </a:r>
                <a:endParaRPr lang="en-US" dirty="0"/>
              </a:p>
            </p:txBody>
          </p:sp>
          <p:sp>
            <p:nvSpPr>
              <p:cNvPr id="47" name="Number4" descr="0efdcef1-35d7-482a-8c2a-422eb7b26ad5"/>
              <p:cNvSpPr/>
              <p:nvPr/>
            </p:nvSpPr>
            <p:spPr>
              <a:xfrm>
                <a:off x="6861374" y="2468967"/>
                <a:ext cx="875756" cy="875756"/>
              </a:xfrm>
              <a:prstGeom prst="ellipse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2400" b="1" dirty="0"/>
                  <a:t>04</a:t>
                </a:r>
                <a:endParaRPr lang="zh-CN" altLang="en-US" sz="2400" b="1" dirty="0"/>
              </a:p>
            </p:txBody>
          </p:sp>
        </p:grpSp>
        <p:grpSp>
          <p:nvGrpSpPr>
            <p:cNvPr id="56" name="组合 55" descr="430160b3-6885-4b63-85d9-b15c14d5c591"/>
            <p:cNvGrpSpPr/>
            <p:nvPr/>
          </p:nvGrpSpPr>
          <p:grpSpPr>
            <a:xfrm>
              <a:off x="9430799" y="2394000"/>
              <a:ext cx="2088101" cy="3219114"/>
              <a:chOff x="9430799" y="2394000"/>
              <a:chExt cx="2088101" cy="3219114"/>
            </a:xfrm>
          </p:grpSpPr>
          <p:sp>
            <p:nvSpPr>
              <p:cNvPr id="48" name="ComponentBackground5" descr="86b94262-8afe-4252-9b1f-bd65d5356b94"/>
              <p:cNvSpPr/>
              <p:nvPr/>
            </p:nvSpPr>
            <p:spPr bwMode="auto">
              <a:xfrm>
                <a:off x="9430799" y="2394000"/>
                <a:ext cx="2088101" cy="3219114"/>
              </a:xfrm>
              <a:prstGeom prst="roundRect">
                <a:avLst>
                  <a:gd name="adj" fmla="val 6684"/>
                </a:avLst>
              </a:prstGeom>
              <a:ln w="3175" cap="rnd">
                <a:solidFill>
                  <a:schemeClr val="tx2">
                    <a:alpha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anchor="t" anchorCtr="1" forceAA="0" compatLnSpc="1">
                <a:normAutofit/>
              </a:bodyPr>
              <a:lstStyle/>
              <a:p>
                <a:pPr algn="ctr"/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5" descr="c5476a4b-6519-4385-be5d-e10d0d589ab0"/>
              <p:cNvSpPr/>
              <p:nvPr/>
            </p:nvSpPr>
            <p:spPr bwMode="auto">
              <a:xfrm>
                <a:off x="9430799" y="4170199"/>
                <a:ext cx="2088101" cy="1339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228600" indent="-228600">
                  <a:lnSpc>
                    <a:spcPct val="120000"/>
                  </a:lnSpc>
                  <a:spcBef>
                    <a:spcPct val="0"/>
                  </a:spcBef>
                  <a:buFont typeface="+mj-lt"/>
                  <a:buAutoNum type="arabicPeriod"/>
                </a:pPr>
                <a:r>
                  <a:rPr lang="zh-CN" altLang="en-US" sz="1200" dirty="0"/>
                  <a:t>支持无头模式运行，无需手动操作浏览器，适用于多种场景。</a:t>
                </a:r>
                <a:endParaRPr lang="en-US" dirty="0"/>
              </a:p>
            </p:txBody>
          </p:sp>
          <p:sp>
            <p:nvSpPr>
              <p:cNvPr id="50" name="Bullet5" descr="afb059b2-e708-4160-95ce-1a451dc9aa4c"/>
              <p:cNvSpPr txBox="1"/>
              <p:nvPr/>
            </p:nvSpPr>
            <p:spPr bwMode="auto">
              <a:xfrm>
                <a:off x="9430799" y="3429001"/>
                <a:ext cx="2088101" cy="741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兼容无 GUI 运行</a:t>
                </a:r>
                <a:endParaRPr lang="en-US" dirty="0"/>
              </a:p>
            </p:txBody>
          </p:sp>
          <p:sp>
            <p:nvSpPr>
              <p:cNvPr id="51" name="Number5" descr="d4e7052b-ff22-4b3f-b3ec-a2fe32d858c8"/>
              <p:cNvSpPr/>
              <p:nvPr/>
            </p:nvSpPr>
            <p:spPr>
              <a:xfrm>
                <a:off x="10579623" y="2468967"/>
                <a:ext cx="875756" cy="8757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2400" b="1" dirty="0"/>
                  <a:t>05</a:t>
                </a:r>
                <a:endParaRPr lang="zh-CN" altLang="en-US" sz="2400" b="1" dirty="0"/>
              </a:p>
            </p:txBody>
          </p:sp>
        </p:grp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 descr="aad76b4c-82d7-4aaf-931f-d5aa6d24933a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使用方法</a:t>
            </a:r>
            <a:endParaRPr lang="en-US" dirty="0"/>
          </a:p>
        </p:txBody>
      </p:sp>
      <p:sp>
        <p:nvSpPr>
          <p:cNvPr id="25" name="文本占位符 24" descr="ff097b0e-36c1-474c-8993-8c5caa2a9efb"/>
          <p:cNvSpPr>
            <a:spLocks noGrp="1"/>
          </p:cNvSpPr>
          <p:nvPr>
            <p:ph type="body" sz="quarter" idx="1" hasCustomPrompt="1"/>
          </p:nvPr>
        </p:nvSpPr>
        <p:spPr/>
        <p:txBody>
          <a:bodyPr/>
          <a:lstStyle/>
          <a:p>
            <a:r>
              <a:rPr lang="zh-CN" altLang="en-US" dirty="0"/>
              <a:t>学会正确使用工具进行补丁下载</a:t>
            </a:r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ba3d2b61-87f0-4fba-908c-f9c567672f2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依赖环境</a:t>
            </a:r>
            <a:endParaRPr lang="en-US" dirty="0"/>
          </a:p>
        </p:txBody>
      </p:sp>
      <p:grpSp>
        <p:nvGrpSpPr>
          <p:cNvPr id="31" name="0274a00a-0ead-4304-91d9-096e3060347e.source.4.zh-Hans.pptx" descr="c8fc0e32-544d-46c0-9375-c5b82faefb20"/>
          <p:cNvGrpSpPr/>
          <p:nvPr/>
        </p:nvGrpSpPr>
        <p:grpSpPr>
          <a:xfrm>
            <a:off x="673100" y="1130299"/>
            <a:ext cx="10845800" cy="4778422"/>
            <a:chOff x="673100" y="1130299"/>
            <a:chExt cx="10845800" cy="4778422"/>
          </a:xfrm>
        </p:grpSpPr>
        <p:grpSp>
          <p:nvGrpSpPr>
            <p:cNvPr id="27" name="组合 26" descr="d90bb757-66c7-42a5-967a-071cb58a2e14"/>
            <p:cNvGrpSpPr/>
            <p:nvPr/>
          </p:nvGrpSpPr>
          <p:grpSpPr>
            <a:xfrm>
              <a:off x="673100" y="2645668"/>
              <a:ext cx="2551558" cy="3263053"/>
              <a:chOff x="673100" y="2645668"/>
              <a:chExt cx="2551558" cy="3263053"/>
            </a:xfrm>
          </p:grpSpPr>
          <p:sp>
            <p:nvSpPr>
              <p:cNvPr id="3" name="矩形 2" descr="779c884a-58bd-4efc-9040-a6b91a712357"/>
              <p:cNvSpPr/>
              <p:nvPr/>
            </p:nvSpPr>
            <p:spPr>
              <a:xfrm>
                <a:off x="673100" y="3743745"/>
                <a:ext cx="2551558" cy="216497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22" name="Bullet1" descr="1c32dc32-c368-4c15-afb8-37aade47b89d"/>
              <p:cNvSpPr txBox="1"/>
              <p:nvPr/>
            </p:nvSpPr>
            <p:spPr>
              <a:xfrm>
                <a:off x="673100" y="3789617"/>
                <a:ext cx="2551558" cy="840715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1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b="1" dirty="0">
                    <a:solidFill>
                      <a:schemeClr val="bg1"/>
                    </a:solidFill>
                  </a:rPr>
                  <a:t>Python 依赖安装</a:t>
                </a:r>
                <a:endParaRPr lang="en-US" dirty="0"/>
              </a:p>
            </p:txBody>
          </p:sp>
          <p:sp>
            <p:nvSpPr>
              <p:cNvPr id="23" name="Text1" descr="02ab2e5f-8c1f-4b47-9f52-99e98b400f88"/>
              <p:cNvSpPr txBox="1"/>
              <p:nvPr/>
            </p:nvSpPr>
            <p:spPr bwMode="auto">
              <a:xfrm>
                <a:off x="673100" y="4742727"/>
                <a:ext cx="2551558" cy="98497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91440" tIns="45720" rIns="91440" bIns="45720" anchor="t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bg1"/>
                    </a:solidFill>
                  </a:rPr>
                  <a:t>确保 Python 环境和依赖</a:t>
                </a:r>
                <a:r>
                  <a:rPr lang="zh-CN" altLang="en-US" sz="1200" dirty="0">
                    <a:solidFill>
                      <a:schemeClr val="bg1"/>
                    </a:solidFill>
                    <a:sym typeface="+mn-ea"/>
                  </a:rPr>
                  <a:t>已安装</a:t>
                </a:r>
                <a:r>
                  <a:rPr lang="zh-CN" altLang="en-US" sz="1200" dirty="0">
                    <a:solidFill>
                      <a:schemeClr val="bg1"/>
                    </a:solidFill>
                  </a:rPr>
                  <a:t>。</a:t>
                </a:r>
                <a:endParaRPr lang="en-US" dirty="0"/>
              </a:p>
            </p:txBody>
          </p:sp>
          <p:sp>
            <p:nvSpPr>
              <p:cNvPr id="8" name="Picture1" descr="771ea602-7ad8-4ea7-95a7-060b9d1cf111"/>
              <p:cNvSpPr/>
              <p:nvPr/>
            </p:nvSpPr>
            <p:spPr>
              <a:xfrm>
                <a:off x="673100" y="2645668"/>
                <a:ext cx="2551558" cy="1012627"/>
              </a:xfrm>
              <a:prstGeom prst="roundRect">
                <a:avLst>
                  <a:gd name="adj" fmla="val 2558"/>
                </a:avLst>
              </a:prstGeom>
              <a:blipFill>
                <a:blip r:embed="rId1" cstate="email"/>
                <a:srcRect/>
                <a:stretch>
                  <a:fillRect l="13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</p:grpSp>
        <p:grpSp>
          <p:nvGrpSpPr>
            <p:cNvPr id="28" name="组合 27" descr="692c92cf-0fdf-4f63-b1f8-dc24d568d758"/>
            <p:cNvGrpSpPr/>
            <p:nvPr/>
          </p:nvGrpSpPr>
          <p:grpSpPr>
            <a:xfrm>
              <a:off x="3433148" y="2645668"/>
              <a:ext cx="2556257" cy="3263053"/>
              <a:chOff x="3433148" y="2645668"/>
              <a:chExt cx="2556257" cy="3263053"/>
            </a:xfrm>
          </p:grpSpPr>
          <p:sp>
            <p:nvSpPr>
              <p:cNvPr id="4" name="矩形 3" descr="60b81e60-03b9-4321-9956-d17d3bf1dc4b"/>
              <p:cNvSpPr/>
              <p:nvPr/>
            </p:nvSpPr>
            <p:spPr>
              <a:xfrm>
                <a:off x="3437847" y="3743745"/>
                <a:ext cx="2551558" cy="216497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20" name="Bullet2" descr="49f88af6-2567-43e4-816c-6f626745cca1"/>
              <p:cNvSpPr txBox="1"/>
              <p:nvPr/>
            </p:nvSpPr>
            <p:spPr>
              <a:xfrm>
                <a:off x="3433148" y="3789617"/>
                <a:ext cx="2556257" cy="840715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1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b="1" dirty="0">
                    <a:solidFill>
                      <a:schemeClr val="bg1"/>
                    </a:solidFill>
                  </a:rPr>
                  <a:t>浏览器与驱动检查</a:t>
                </a:r>
                <a:endParaRPr lang="en-US" dirty="0"/>
              </a:p>
            </p:txBody>
          </p:sp>
          <p:sp>
            <p:nvSpPr>
              <p:cNvPr id="21" name="Text2" descr="640d43cc-e0f3-41c3-b706-9ccf80f1c4bb"/>
              <p:cNvSpPr txBox="1"/>
              <p:nvPr/>
            </p:nvSpPr>
            <p:spPr bwMode="auto">
              <a:xfrm>
                <a:off x="3437846" y="4742727"/>
                <a:ext cx="2551559" cy="98497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91440" tIns="45720" rIns="91440" bIns="45720" anchor="t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bg1"/>
                    </a:solidFill>
                  </a:rPr>
                  <a:t>检查 Google Chrome 及对应 ChromeDriver 版本，确保兼容性。</a:t>
                </a:r>
                <a:endParaRPr lang="en-US" dirty="0"/>
              </a:p>
            </p:txBody>
          </p:sp>
          <p:sp>
            <p:nvSpPr>
              <p:cNvPr id="9" name="Picture2" descr="5a339ad1-a009-4a7c-8d47-d2b6392d6908"/>
              <p:cNvSpPr/>
              <p:nvPr/>
            </p:nvSpPr>
            <p:spPr>
              <a:xfrm>
                <a:off x="3437847" y="2645668"/>
                <a:ext cx="2551558" cy="1012627"/>
              </a:xfrm>
              <a:prstGeom prst="roundRect">
                <a:avLst>
                  <a:gd name="adj" fmla="val 2558"/>
                </a:avLst>
              </a:prstGeom>
              <a:blipFill>
                <a:blip r:embed="rId2" cstate="email"/>
                <a:srcRect/>
                <a:stretch>
                  <a:fillRect l="67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</p:grpSp>
        <p:grpSp>
          <p:nvGrpSpPr>
            <p:cNvPr id="29" name="组合 28" descr="83468241-26eb-454b-902d-6e5cba0c8fb6"/>
            <p:cNvGrpSpPr/>
            <p:nvPr/>
          </p:nvGrpSpPr>
          <p:grpSpPr>
            <a:xfrm>
              <a:off x="6197894" y="2645668"/>
              <a:ext cx="2556258" cy="3263053"/>
              <a:chOff x="6197894" y="2645668"/>
              <a:chExt cx="2556258" cy="3263053"/>
            </a:xfrm>
          </p:grpSpPr>
          <p:sp>
            <p:nvSpPr>
              <p:cNvPr id="5" name="矩形 4" descr="0f132ce3-3345-4ee7-a03f-d0e79ae35b06"/>
              <p:cNvSpPr/>
              <p:nvPr/>
            </p:nvSpPr>
            <p:spPr>
              <a:xfrm>
                <a:off x="6202594" y="3743745"/>
                <a:ext cx="2551558" cy="216497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8" name="Bullet3" descr="75595496-c622-4ba0-86ff-aad739c40393"/>
              <p:cNvSpPr txBox="1"/>
              <p:nvPr/>
            </p:nvSpPr>
            <p:spPr>
              <a:xfrm>
                <a:off x="6197894" y="3789617"/>
                <a:ext cx="2556257" cy="840715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1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b="1" dirty="0">
                    <a:solidFill>
                      <a:schemeClr val="bg1"/>
                    </a:solidFill>
                  </a:rPr>
                  <a:t>整理补丁号</a:t>
                </a:r>
                <a:r>
                  <a:rPr lang="zh-CN" altLang="en-US" b="1" dirty="0">
                    <a:solidFill>
                      <a:schemeClr val="bg1"/>
                    </a:solidFill>
                  </a:rPr>
                  <a:t>列表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3" descr="f0fdeda0-cd22-42b2-aa71-a0a67669f97d"/>
              <p:cNvSpPr txBox="1"/>
              <p:nvPr/>
            </p:nvSpPr>
            <p:spPr bwMode="auto">
              <a:xfrm>
                <a:off x="6202593" y="4742727"/>
                <a:ext cx="2551558" cy="98497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91440" tIns="45720" rIns="91440" bIns="45720" anchor="t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bg1"/>
                    </a:solidFill>
                  </a:rPr>
                  <a:t>将需要的补丁</a:t>
                </a:r>
                <a:r>
                  <a:rPr lang="en-US" altLang="zh-CN" sz="1200" dirty="0">
                    <a:solidFill>
                      <a:schemeClr val="bg1"/>
                    </a:solidFill>
                  </a:rPr>
                  <a:t>KB</a:t>
                </a:r>
                <a:r>
                  <a:rPr lang="zh-CN" altLang="en-US" sz="1200" dirty="0">
                    <a:solidFill>
                      <a:schemeClr val="bg1"/>
                    </a:solidFill>
                  </a:rPr>
                  <a:t>号一行一个放在</a:t>
                </a:r>
                <a:r>
                  <a:rPr lang="en-US" altLang="zh-CN" sz="1200" dirty="0">
                    <a:solidFill>
                      <a:schemeClr val="bg1"/>
                    </a:solidFill>
                  </a:rPr>
                  <a:t>kb_list.xlsx</a:t>
                </a:r>
                <a:r>
                  <a:rPr lang="zh-CN" altLang="en-US" sz="1200" dirty="0">
                    <a:solidFill>
                      <a:schemeClr val="bg1"/>
                    </a:solidFill>
                  </a:rPr>
                  <a:t>表格中。</a:t>
                </a:r>
                <a:endParaRPr lang="en-US" dirty="0"/>
              </a:p>
            </p:txBody>
          </p:sp>
          <p:sp>
            <p:nvSpPr>
              <p:cNvPr id="10" name="Picture3" descr="0d0c7d72-de2d-4a65-b8fc-5facef813d95"/>
              <p:cNvSpPr/>
              <p:nvPr/>
            </p:nvSpPr>
            <p:spPr>
              <a:xfrm>
                <a:off x="6202594" y="2645668"/>
                <a:ext cx="2551558" cy="1012627"/>
              </a:xfrm>
              <a:prstGeom prst="roundRect">
                <a:avLst>
                  <a:gd name="adj" fmla="val 2558"/>
                </a:avLst>
              </a:prstGeom>
              <a:blipFill>
                <a:blip r:embed="rId3" cstate="email"/>
                <a:srcRect/>
                <a:stretch>
                  <a:fillRect l="1210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</p:grpSp>
        <p:grpSp>
          <p:nvGrpSpPr>
            <p:cNvPr id="30" name="组合 29" descr="217c28f6-3e34-4d84-9bf4-ae61c5eac035"/>
            <p:cNvGrpSpPr/>
            <p:nvPr/>
          </p:nvGrpSpPr>
          <p:grpSpPr>
            <a:xfrm>
              <a:off x="8962640" y="2645668"/>
              <a:ext cx="2556260" cy="3263053"/>
              <a:chOff x="8962640" y="2645668"/>
              <a:chExt cx="2556260" cy="3263053"/>
            </a:xfrm>
          </p:grpSpPr>
          <p:sp>
            <p:nvSpPr>
              <p:cNvPr id="6" name="矩形 5" descr="83d19f92-c743-4c68-b896-3b63b6fb77ca"/>
              <p:cNvSpPr/>
              <p:nvPr/>
            </p:nvSpPr>
            <p:spPr>
              <a:xfrm>
                <a:off x="8967342" y="3743745"/>
                <a:ext cx="2551558" cy="216497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6" name="Bullet4" descr="58565fc9-5312-46bc-a765-09725a06bf6b"/>
              <p:cNvSpPr txBox="1"/>
              <p:nvPr/>
            </p:nvSpPr>
            <p:spPr>
              <a:xfrm>
                <a:off x="8962640" y="3789617"/>
                <a:ext cx="2553967" cy="840715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1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b="1" dirty="0">
                    <a:solidFill>
                      <a:schemeClr val="bg1"/>
                    </a:solidFill>
                  </a:rPr>
                  <a:t>下载和</a:t>
                </a:r>
                <a:r>
                  <a:rPr lang="zh-CN" altLang="en-US" b="1" dirty="0">
                    <a:solidFill>
                      <a:schemeClr val="bg1"/>
                    </a:solidFill>
                  </a:rPr>
                  <a:t>安装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4" descr="9e78c12d-e288-46b1-981b-c4c85be507e8"/>
              <p:cNvSpPr txBox="1"/>
              <p:nvPr/>
            </p:nvSpPr>
            <p:spPr bwMode="auto">
              <a:xfrm>
                <a:off x="8967340" y="4742727"/>
                <a:ext cx="2549267" cy="98497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91440" tIns="45720" rIns="91440" bIns="45720" anchor="t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bg1"/>
                    </a:solidFill>
                  </a:rPr>
                  <a:t>使用脚本工具下载后</a:t>
                </a:r>
                <a:r>
                  <a:rPr lang="en-US" altLang="zh-CN" sz="1200" dirty="0">
                    <a:solidFill>
                      <a:schemeClr val="bg1"/>
                    </a:solidFill>
                  </a:rPr>
                  <a:t>，</a:t>
                </a:r>
                <a:r>
                  <a:rPr lang="zh-CN" altLang="en-US" sz="1200" dirty="0">
                    <a:solidFill>
                      <a:schemeClr val="bg1"/>
                    </a:solidFill>
                  </a:rPr>
                  <a:t>使用</a:t>
                </a:r>
                <a:r>
                  <a:rPr lang="en-US" altLang="zh-CN" sz="1200" dirty="0">
                    <a:solidFill>
                      <a:schemeClr val="bg1"/>
                    </a:solidFill>
                  </a:rPr>
                  <a:t>installer.exe</a:t>
                </a:r>
                <a:r>
                  <a:rPr lang="zh-CN" altLang="en-US" sz="1200" dirty="0">
                    <a:solidFill>
                      <a:schemeClr val="bg1"/>
                    </a:solidFill>
                  </a:rPr>
                  <a:t>批量</a:t>
                </a:r>
                <a:r>
                  <a:rPr lang="zh-CN" altLang="en-US" sz="1200" dirty="0">
                    <a:solidFill>
                      <a:schemeClr val="bg1"/>
                    </a:solidFill>
                  </a:rPr>
                  <a:t>安装。</a:t>
                </a:r>
                <a:endParaRPr lang="en-US" dirty="0"/>
              </a:p>
            </p:txBody>
          </p:sp>
          <p:sp>
            <p:nvSpPr>
              <p:cNvPr id="11" name="Picture4" descr="3f591749-8e1d-48ee-865f-8041e5dc5705"/>
              <p:cNvSpPr/>
              <p:nvPr/>
            </p:nvSpPr>
            <p:spPr>
              <a:xfrm>
                <a:off x="8967342" y="2645668"/>
                <a:ext cx="2551558" cy="1012627"/>
              </a:xfrm>
              <a:prstGeom prst="roundRect">
                <a:avLst>
                  <a:gd name="adj" fmla="val 2558"/>
                </a:avLst>
              </a:prstGeom>
              <a:blipFill>
                <a:blip r:embed="rId4" cstate="email"/>
                <a:srcRect/>
                <a:stretch>
                  <a:fillRect l="1749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</p:grpSp>
        <p:sp>
          <p:nvSpPr>
            <p:cNvPr id="25" name="Title" descr="d7d2c441-5545-4248-8820-9bdddda9080f"/>
            <p:cNvSpPr/>
            <p:nvPr/>
          </p:nvSpPr>
          <p:spPr>
            <a:xfrm>
              <a:off x="1691096" y="1130299"/>
              <a:ext cx="8797109" cy="737690"/>
            </a:xfrm>
            <a:prstGeom prst="rect">
              <a:avLst/>
            </a:prstGeom>
          </p:spPr>
          <p:txBody>
            <a:bodyPr wrap="square" anchor="b" anchorCtr="0">
              <a:normAutofit/>
            </a:bodyPr>
            <a:lstStyle/>
            <a:p>
              <a:pPr algn="ctr">
                <a:buSzPct val="25000"/>
              </a:pPr>
              <a:r>
                <a:rPr lang="zh-CN" altLang="en-US" sz="2400" b="1" dirty="0"/>
                <a:t>准备必要的运行条件</a:t>
              </a:r>
              <a:endParaRPr lang="en-US" dirty="0"/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ba3d2b61-87f0-4fba-908c-f9c567672f2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准备 Excel 文件</a:t>
            </a:r>
            <a:endParaRPr lang="en-US" dirty="0"/>
          </a:p>
        </p:txBody>
      </p:sp>
      <p:grpSp>
        <p:nvGrpSpPr>
          <p:cNvPr id="278" name="ab932ca2-73b6-4719-9714-90a45dfa9e81.source.2.zh-Hans.pptx" descr="884fef4e-fc97-42d2-86b1-cde1b9556d7a"/>
          <p:cNvGrpSpPr/>
          <p:nvPr/>
        </p:nvGrpSpPr>
        <p:grpSpPr>
          <a:xfrm>
            <a:off x="660400" y="1130300"/>
            <a:ext cx="10863174" cy="4964930"/>
            <a:chOff x="660400" y="1130300"/>
            <a:chExt cx="10863174" cy="4964930"/>
          </a:xfrm>
        </p:grpSpPr>
        <p:cxnSp>
          <p:nvCxnSpPr>
            <p:cNvPr id="257" name="i$1ïďé" descr="d4dbee30-4f08-43d2-a925-1d991381ee29"/>
            <p:cNvCxnSpPr/>
            <p:nvPr/>
          </p:nvCxnSpPr>
          <p:spPr>
            <a:xfrm>
              <a:off x="660400" y="3885882"/>
              <a:ext cx="10856824" cy="0"/>
            </a:xfrm>
            <a:prstGeom prst="line">
              <a:avLst/>
            </a:prstGeom>
            <a:ln w="12700" cap="rnd">
              <a:solidFill>
                <a:schemeClr val="tx2">
                  <a:alpha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Title" descr="119f8c4f-1db9-469d-b3f3-00770f4b0c6d"/>
            <p:cNvSpPr txBox="1"/>
            <p:nvPr/>
          </p:nvSpPr>
          <p:spPr>
            <a:xfrm>
              <a:off x="666750" y="1130300"/>
              <a:ext cx="10856824" cy="1037865"/>
            </a:xfrm>
            <a:prstGeom prst="rect">
              <a:avLst/>
            </a:prstGeom>
            <a:noFill/>
          </p:spPr>
          <p:txBody>
            <a:bodyPr vert="horz" wrap="square" rtlCol="0" anchor="t" anchorCtr="1">
              <a:normAutofit/>
            </a:bodyPr>
            <a:lstStyle/>
            <a:p>
              <a:pPr algn="ctr"/>
              <a:r>
                <a:rPr lang="zh-CN" altLang="en-US" sz="2400" b="1" dirty="0"/>
                <a:t>按要求创建待下载补丁的列表</a:t>
              </a:r>
              <a:endParaRPr lang="en-US" dirty="0"/>
            </a:p>
          </p:txBody>
        </p:sp>
        <p:grpSp>
          <p:nvGrpSpPr>
            <p:cNvPr id="275" name="组合 274" descr="16c12142-3d3a-491b-974d-bd7962da0ebe"/>
            <p:cNvGrpSpPr/>
            <p:nvPr/>
          </p:nvGrpSpPr>
          <p:grpSpPr>
            <a:xfrm>
              <a:off x="1442885" y="3562005"/>
              <a:ext cx="4055390" cy="2533225"/>
              <a:chOff x="1442885" y="3562005"/>
              <a:chExt cx="4055390" cy="2533225"/>
            </a:xfrm>
          </p:grpSpPr>
          <p:sp>
            <p:nvSpPr>
              <p:cNvPr id="271" name="Text1" descr="321a2ae9-38c0-40b5-85fa-ac180d15884b"/>
              <p:cNvSpPr/>
              <p:nvPr/>
            </p:nvSpPr>
            <p:spPr bwMode="auto">
              <a:xfrm>
                <a:off x="1442885" y="4893558"/>
                <a:ext cx="4055390" cy="1201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1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创建 Excel 文件，用于填写 KB 号</a:t>
                </a:r>
                <a:r>
                  <a:rPr lang="en-US" altLang="zh-CN" sz="1200" dirty="0"/>
                  <a:t>，</a:t>
                </a:r>
                <a:r>
                  <a:rPr lang="zh-CN" altLang="en-US" sz="1200" dirty="0"/>
                  <a:t>保存</a:t>
                </a:r>
                <a:r>
                  <a:rPr lang="zh-CN" altLang="en-US" sz="1200" dirty="0"/>
                  <a:t>为</a:t>
                </a:r>
                <a:r>
                  <a:rPr lang="en-US" altLang="zh-CN" sz="1200" dirty="0"/>
                  <a:t>kb_list.xlsx</a:t>
                </a:r>
                <a:r>
                  <a:rPr lang="zh-CN" altLang="en-US" sz="1200" dirty="0"/>
                  <a:t>。</a:t>
                </a:r>
                <a:endParaRPr lang="en-US" dirty="0"/>
              </a:p>
            </p:txBody>
          </p:sp>
          <p:sp>
            <p:nvSpPr>
              <p:cNvPr id="272" name="Bullet1" descr="89dd2706-1ee7-4ba1-92a4-7084ff116514"/>
              <p:cNvSpPr txBox="1"/>
              <p:nvPr/>
            </p:nvSpPr>
            <p:spPr bwMode="auto">
              <a:xfrm>
                <a:off x="1442885" y="4245802"/>
                <a:ext cx="4055390" cy="6477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1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创建 Excel 文件</a:t>
                </a:r>
                <a:endParaRPr lang="en-US" dirty="0"/>
              </a:p>
            </p:txBody>
          </p:sp>
          <p:sp>
            <p:nvSpPr>
              <p:cNvPr id="273" name="IconBackground1" descr="b7f905d4-cb47-480f-bbd4-48412a355d82"/>
              <p:cNvSpPr/>
              <p:nvPr/>
            </p:nvSpPr>
            <p:spPr bwMode="auto">
              <a:xfrm>
                <a:off x="3146702" y="3562005"/>
                <a:ext cx="647754" cy="647754"/>
              </a:xfrm>
              <a:prstGeom prst="ellipse">
                <a:avLst/>
              </a:prstGeom>
              <a:solidFill>
                <a:schemeClr val="tx2">
                  <a:alpha val="80000"/>
                </a:schemeClr>
              </a:solidFill>
              <a:ln w="38100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274" name="Icon1" descr="9dee980f-dbac-412d-89aa-cf0e03fdc90a"/>
              <p:cNvSpPr/>
              <p:nvPr/>
            </p:nvSpPr>
            <p:spPr bwMode="auto">
              <a:xfrm>
                <a:off x="3327235" y="3742539"/>
                <a:ext cx="286689" cy="286687"/>
              </a:xfrm>
              <a:custGeom>
                <a:avLst/>
                <a:gdLst>
                  <a:gd name="T0" fmla="*/ 223 w 228"/>
                  <a:gd name="T1" fmla="*/ 95 h 228"/>
                  <a:gd name="T2" fmla="*/ 196 w 228"/>
                  <a:gd name="T3" fmla="*/ 90 h 228"/>
                  <a:gd name="T4" fmla="*/ 189 w 228"/>
                  <a:gd name="T5" fmla="*/ 74 h 228"/>
                  <a:gd name="T6" fmla="*/ 205 w 228"/>
                  <a:gd name="T7" fmla="*/ 50 h 228"/>
                  <a:gd name="T8" fmla="*/ 205 w 228"/>
                  <a:gd name="T9" fmla="*/ 43 h 228"/>
                  <a:gd name="T10" fmla="*/ 185 w 228"/>
                  <a:gd name="T11" fmla="*/ 24 h 228"/>
                  <a:gd name="T12" fmla="*/ 178 w 228"/>
                  <a:gd name="T13" fmla="*/ 23 h 228"/>
                  <a:gd name="T14" fmla="*/ 155 w 228"/>
                  <a:gd name="T15" fmla="*/ 39 h 228"/>
                  <a:gd name="T16" fmla="*/ 138 w 228"/>
                  <a:gd name="T17" fmla="*/ 32 h 228"/>
                  <a:gd name="T18" fmla="*/ 133 w 228"/>
                  <a:gd name="T19" fmla="*/ 5 h 228"/>
                  <a:gd name="T20" fmla="*/ 127 w 228"/>
                  <a:gd name="T21" fmla="*/ 0 h 228"/>
                  <a:gd name="T22" fmla="*/ 100 w 228"/>
                  <a:gd name="T23" fmla="*/ 0 h 228"/>
                  <a:gd name="T24" fmla="*/ 94 w 228"/>
                  <a:gd name="T25" fmla="*/ 5 h 228"/>
                  <a:gd name="T26" fmla="*/ 89 w 228"/>
                  <a:gd name="T27" fmla="*/ 32 h 228"/>
                  <a:gd name="T28" fmla="*/ 73 w 228"/>
                  <a:gd name="T29" fmla="*/ 39 h 228"/>
                  <a:gd name="T30" fmla="*/ 50 w 228"/>
                  <a:gd name="T31" fmla="*/ 23 h 228"/>
                  <a:gd name="T32" fmla="*/ 43 w 228"/>
                  <a:gd name="T33" fmla="*/ 24 h 228"/>
                  <a:gd name="T34" fmla="*/ 23 w 228"/>
                  <a:gd name="T35" fmla="*/ 43 h 228"/>
                  <a:gd name="T36" fmla="*/ 23 w 228"/>
                  <a:gd name="T37" fmla="*/ 51 h 228"/>
                  <a:gd name="T38" fmla="*/ 39 w 228"/>
                  <a:gd name="T39" fmla="*/ 74 h 228"/>
                  <a:gd name="T40" fmla="*/ 32 w 228"/>
                  <a:gd name="T41" fmla="*/ 90 h 228"/>
                  <a:gd name="T42" fmla="*/ 5 w 228"/>
                  <a:gd name="T43" fmla="*/ 95 h 228"/>
                  <a:gd name="T44" fmla="*/ 0 w 228"/>
                  <a:gd name="T45" fmla="*/ 100 h 228"/>
                  <a:gd name="T46" fmla="*/ 0 w 228"/>
                  <a:gd name="T47" fmla="*/ 128 h 228"/>
                  <a:gd name="T48" fmla="*/ 5 w 228"/>
                  <a:gd name="T49" fmla="*/ 134 h 228"/>
                  <a:gd name="T50" fmla="*/ 32 w 228"/>
                  <a:gd name="T51" fmla="*/ 139 h 228"/>
                  <a:gd name="T52" fmla="*/ 39 w 228"/>
                  <a:gd name="T53" fmla="*/ 155 h 228"/>
                  <a:gd name="T54" fmla="*/ 23 w 228"/>
                  <a:gd name="T55" fmla="*/ 178 h 228"/>
                  <a:gd name="T56" fmla="*/ 24 w 228"/>
                  <a:gd name="T57" fmla="*/ 185 h 228"/>
                  <a:gd name="T58" fmla="*/ 43 w 228"/>
                  <a:gd name="T59" fmla="*/ 204 h 228"/>
                  <a:gd name="T60" fmla="*/ 51 w 228"/>
                  <a:gd name="T61" fmla="*/ 205 h 228"/>
                  <a:gd name="T62" fmla="*/ 73 w 228"/>
                  <a:gd name="T63" fmla="*/ 189 h 228"/>
                  <a:gd name="T64" fmla="*/ 89 w 228"/>
                  <a:gd name="T65" fmla="*/ 196 h 228"/>
                  <a:gd name="T66" fmla="*/ 94 w 228"/>
                  <a:gd name="T67" fmla="*/ 223 h 228"/>
                  <a:gd name="T68" fmla="*/ 100 w 228"/>
                  <a:gd name="T69" fmla="*/ 228 h 228"/>
                  <a:gd name="T70" fmla="*/ 127 w 228"/>
                  <a:gd name="T71" fmla="*/ 228 h 228"/>
                  <a:gd name="T72" fmla="*/ 133 w 228"/>
                  <a:gd name="T73" fmla="*/ 223 h 228"/>
                  <a:gd name="T74" fmla="*/ 138 w 228"/>
                  <a:gd name="T75" fmla="*/ 196 h 228"/>
                  <a:gd name="T76" fmla="*/ 154 w 228"/>
                  <a:gd name="T77" fmla="*/ 190 h 228"/>
                  <a:gd name="T78" fmla="*/ 177 w 228"/>
                  <a:gd name="T79" fmla="*/ 205 h 228"/>
                  <a:gd name="T80" fmla="*/ 185 w 228"/>
                  <a:gd name="T81" fmla="*/ 205 h 228"/>
                  <a:gd name="T82" fmla="*/ 204 w 228"/>
                  <a:gd name="T83" fmla="*/ 185 h 228"/>
                  <a:gd name="T84" fmla="*/ 205 w 228"/>
                  <a:gd name="T85" fmla="*/ 178 h 228"/>
                  <a:gd name="T86" fmla="*/ 189 w 228"/>
                  <a:gd name="T87" fmla="*/ 155 h 228"/>
                  <a:gd name="T88" fmla="*/ 196 w 228"/>
                  <a:gd name="T89" fmla="*/ 139 h 228"/>
                  <a:gd name="T90" fmla="*/ 223 w 228"/>
                  <a:gd name="T91" fmla="*/ 134 h 228"/>
                  <a:gd name="T92" fmla="*/ 228 w 228"/>
                  <a:gd name="T93" fmla="*/ 128 h 228"/>
                  <a:gd name="T94" fmla="*/ 228 w 228"/>
                  <a:gd name="T95" fmla="*/ 100 h 228"/>
                  <a:gd name="T96" fmla="*/ 223 w 228"/>
                  <a:gd name="T97" fmla="*/ 95 h 228"/>
                  <a:gd name="T98" fmla="*/ 114 w 228"/>
                  <a:gd name="T99" fmla="*/ 149 h 228"/>
                  <a:gd name="T100" fmla="*/ 79 w 228"/>
                  <a:gd name="T101" fmla="*/ 114 h 228"/>
                  <a:gd name="T102" fmla="*/ 114 w 228"/>
                  <a:gd name="T103" fmla="*/ 79 h 228"/>
                  <a:gd name="T104" fmla="*/ 149 w 228"/>
                  <a:gd name="T105" fmla="*/ 114 h 228"/>
                  <a:gd name="T106" fmla="*/ 114 w 228"/>
                  <a:gd name="T107" fmla="*/ 14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8" h="228">
                    <a:moveTo>
                      <a:pt x="223" y="95"/>
                    </a:moveTo>
                    <a:cubicBezTo>
                      <a:pt x="196" y="90"/>
                      <a:pt x="196" y="90"/>
                      <a:pt x="196" y="90"/>
                    </a:cubicBezTo>
                    <a:cubicBezTo>
                      <a:pt x="194" y="84"/>
                      <a:pt x="192" y="79"/>
                      <a:pt x="189" y="74"/>
                    </a:cubicBezTo>
                    <a:cubicBezTo>
                      <a:pt x="205" y="50"/>
                      <a:pt x="205" y="50"/>
                      <a:pt x="205" y="50"/>
                    </a:cubicBezTo>
                    <a:cubicBezTo>
                      <a:pt x="207" y="48"/>
                      <a:pt x="206" y="45"/>
                      <a:pt x="205" y="43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3" y="22"/>
                      <a:pt x="180" y="21"/>
                      <a:pt x="178" y="23"/>
                    </a:cubicBezTo>
                    <a:cubicBezTo>
                      <a:pt x="155" y="39"/>
                      <a:pt x="155" y="39"/>
                      <a:pt x="155" y="39"/>
                    </a:cubicBezTo>
                    <a:cubicBezTo>
                      <a:pt x="149" y="36"/>
                      <a:pt x="144" y="34"/>
                      <a:pt x="138" y="32"/>
                    </a:cubicBezTo>
                    <a:cubicBezTo>
                      <a:pt x="133" y="5"/>
                      <a:pt x="133" y="5"/>
                      <a:pt x="133" y="5"/>
                    </a:cubicBezTo>
                    <a:cubicBezTo>
                      <a:pt x="133" y="2"/>
                      <a:pt x="130" y="0"/>
                      <a:pt x="127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7" y="0"/>
                      <a:pt x="95" y="2"/>
                      <a:pt x="94" y="5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3" y="34"/>
                      <a:pt x="78" y="36"/>
                      <a:pt x="73" y="39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48" y="22"/>
                      <a:pt x="45" y="22"/>
                      <a:pt x="43" y="2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2" y="45"/>
                      <a:pt x="21" y="49"/>
                      <a:pt x="23" y="51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36" y="79"/>
                      <a:pt x="34" y="84"/>
                      <a:pt x="32" y="90"/>
                    </a:cubicBezTo>
                    <a:cubicBezTo>
                      <a:pt x="5" y="95"/>
                      <a:pt x="5" y="95"/>
                      <a:pt x="5" y="95"/>
                    </a:cubicBezTo>
                    <a:cubicBezTo>
                      <a:pt x="2" y="95"/>
                      <a:pt x="0" y="98"/>
                      <a:pt x="0" y="100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1"/>
                      <a:pt x="2" y="133"/>
                      <a:pt x="5" y="134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34" y="144"/>
                      <a:pt x="36" y="150"/>
                      <a:pt x="39" y="155"/>
                    </a:cubicBezTo>
                    <a:cubicBezTo>
                      <a:pt x="23" y="178"/>
                      <a:pt x="23" y="178"/>
                      <a:pt x="23" y="178"/>
                    </a:cubicBezTo>
                    <a:cubicBezTo>
                      <a:pt x="22" y="180"/>
                      <a:pt x="22" y="183"/>
                      <a:pt x="24" y="185"/>
                    </a:cubicBezTo>
                    <a:cubicBezTo>
                      <a:pt x="43" y="204"/>
                      <a:pt x="43" y="204"/>
                      <a:pt x="43" y="204"/>
                    </a:cubicBezTo>
                    <a:cubicBezTo>
                      <a:pt x="45" y="206"/>
                      <a:pt x="48" y="207"/>
                      <a:pt x="51" y="205"/>
                    </a:cubicBezTo>
                    <a:cubicBezTo>
                      <a:pt x="73" y="189"/>
                      <a:pt x="73" y="189"/>
                      <a:pt x="73" y="189"/>
                    </a:cubicBezTo>
                    <a:cubicBezTo>
                      <a:pt x="78" y="192"/>
                      <a:pt x="84" y="194"/>
                      <a:pt x="89" y="196"/>
                    </a:cubicBezTo>
                    <a:cubicBezTo>
                      <a:pt x="94" y="223"/>
                      <a:pt x="94" y="223"/>
                      <a:pt x="94" y="223"/>
                    </a:cubicBezTo>
                    <a:cubicBezTo>
                      <a:pt x="95" y="226"/>
                      <a:pt x="97" y="228"/>
                      <a:pt x="100" y="228"/>
                    </a:cubicBezTo>
                    <a:cubicBezTo>
                      <a:pt x="127" y="228"/>
                      <a:pt x="127" y="228"/>
                      <a:pt x="127" y="228"/>
                    </a:cubicBezTo>
                    <a:cubicBezTo>
                      <a:pt x="130" y="228"/>
                      <a:pt x="133" y="226"/>
                      <a:pt x="133" y="223"/>
                    </a:cubicBezTo>
                    <a:cubicBezTo>
                      <a:pt x="138" y="196"/>
                      <a:pt x="138" y="196"/>
                      <a:pt x="138" y="196"/>
                    </a:cubicBezTo>
                    <a:cubicBezTo>
                      <a:pt x="144" y="194"/>
                      <a:pt x="149" y="192"/>
                      <a:pt x="154" y="190"/>
                    </a:cubicBezTo>
                    <a:cubicBezTo>
                      <a:pt x="177" y="205"/>
                      <a:pt x="177" y="205"/>
                      <a:pt x="177" y="205"/>
                    </a:cubicBezTo>
                    <a:cubicBezTo>
                      <a:pt x="180" y="207"/>
                      <a:pt x="183" y="207"/>
                      <a:pt x="185" y="205"/>
                    </a:cubicBezTo>
                    <a:cubicBezTo>
                      <a:pt x="204" y="185"/>
                      <a:pt x="204" y="185"/>
                      <a:pt x="204" y="185"/>
                    </a:cubicBezTo>
                    <a:cubicBezTo>
                      <a:pt x="206" y="183"/>
                      <a:pt x="206" y="180"/>
                      <a:pt x="205" y="178"/>
                    </a:cubicBezTo>
                    <a:cubicBezTo>
                      <a:pt x="189" y="155"/>
                      <a:pt x="189" y="155"/>
                      <a:pt x="189" y="155"/>
                    </a:cubicBezTo>
                    <a:cubicBezTo>
                      <a:pt x="192" y="150"/>
                      <a:pt x="194" y="144"/>
                      <a:pt x="196" y="139"/>
                    </a:cubicBezTo>
                    <a:cubicBezTo>
                      <a:pt x="223" y="134"/>
                      <a:pt x="223" y="134"/>
                      <a:pt x="223" y="134"/>
                    </a:cubicBezTo>
                    <a:cubicBezTo>
                      <a:pt x="226" y="133"/>
                      <a:pt x="228" y="131"/>
                      <a:pt x="228" y="128"/>
                    </a:cubicBezTo>
                    <a:cubicBezTo>
                      <a:pt x="228" y="100"/>
                      <a:pt x="228" y="100"/>
                      <a:pt x="228" y="100"/>
                    </a:cubicBezTo>
                    <a:cubicBezTo>
                      <a:pt x="228" y="98"/>
                      <a:pt x="226" y="95"/>
                      <a:pt x="223" y="95"/>
                    </a:cubicBezTo>
                    <a:close/>
                    <a:moveTo>
                      <a:pt x="114" y="149"/>
                    </a:moveTo>
                    <a:cubicBezTo>
                      <a:pt x="95" y="149"/>
                      <a:pt x="79" y="133"/>
                      <a:pt x="79" y="114"/>
                    </a:cubicBezTo>
                    <a:cubicBezTo>
                      <a:pt x="79" y="95"/>
                      <a:pt x="95" y="79"/>
                      <a:pt x="114" y="79"/>
                    </a:cubicBezTo>
                    <a:cubicBezTo>
                      <a:pt x="133" y="79"/>
                      <a:pt x="149" y="95"/>
                      <a:pt x="149" y="114"/>
                    </a:cubicBezTo>
                    <a:cubicBezTo>
                      <a:pt x="149" y="133"/>
                      <a:pt x="133" y="149"/>
                      <a:pt x="114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</a:p>
            </p:txBody>
          </p:sp>
        </p:grpSp>
        <p:grpSp>
          <p:nvGrpSpPr>
            <p:cNvPr id="276" name="组合 275" descr="f147ed20-410d-417e-8d7f-9d499864b37d"/>
            <p:cNvGrpSpPr/>
            <p:nvPr/>
          </p:nvGrpSpPr>
          <p:grpSpPr>
            <a:xfrm>
              <a:off x="6704044" y="3562005"/>
              <a:ext cx="4055390" cy="2533225"/>
              <a:chOff x="6704044" y="3562005"/>
              <a:chExt cx="4055390" cy="2533225"/>
            </a:xfrm>
          </p:grpSpPr>
          <p:sp>
            <p:nvSpPr>
              <p:cNvPr id="266" name="Text2" descr="9f1f9e90-73e3-4e5a-85c4-65cc9f15281b"/>
              <p:cNvSpPr/>
              <p:nvPr/>
            </p:nvSpPr>
            <p:spPr bwMode="auto">
              <a:xfrm>
                <a:off x="6704044" y="4893558"/>
                <a:ext cx="4055390" cy="1201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1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第一列填写 KB 号。</a:t>
                </a:r>
                <a:endParaRPr lang="en-US" dirty="0"/>
              </a:p>
            </p:txBody>
          </p:sp>
          <p:sp>
            <p:nvSpPr>
              <p:cNvPr id="267" name="Bullet2" descr="8485aa5c-94cf-417a-991b-871957b2aac2"/>
              <p:cNvSpPr txBox="1"/>
              <p:nvPr/>
            </p:nvSpPr>
            <p:spPr bwMode="auto">
              <a:xfrm>
                <a:off x="6704044" y="4245802"/>
                <a:ext cx="4055390" cy="6477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1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填写 KB 号格式</a:t>
                </a:r>
                <a:endParaRPr lang="en-US" dirty="0"/>
              </a:p>
            </p:txBody>
          </p:sp>
          <p:sp>
            <p:nvSpPr>
              <p:cNvPr id="268" name="IconBackground2" descr="1cdaa104-11bb-4743-9052-5e87ff2c656b"/>
              <p:cNvSpPr/>
              <p:nvPr/>
            </p:nvSpPr>
            <p:spPr bwMode="auto">
              <a:xfrm>
                <a:off x="8407861" y="3562005"/>
                <a:ext cx="647754" cy="64775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</a:p>
            </p:txBody>
          </p:sp>
          <p:sp>
            <p:nvSpPr>
              <p:cNvPr id="269" name="Icon2" descr="a15b7c13-9984-488c-ac33-54b4a54112e2"/>
              <p:cNvSpPr/>
              <p:nvPr/>
            </p:nvSpPr>
            <p:spPr bwMode="auto">
              <a:xfrm>
                <a:off x="8590508" y="3742538"/>
                <a:ext cx="282460" cy="286689"/>
              </a:xfrm>
              <a:custGeom>
                <a:avLst/>
                <a:gdLst>
                  <a:gd name="connsiteX0" fmla="*/ 88629 w 596244"/>
                  <a:gd name="connsiteY0" fmla="*/ 11502 h 605169"/>
                  <a:gd name="connsiteX1" fmla="*/ 117253 w 596244"/>
                  <a:gd name="connsiteY1" fmla="*/ 22857 h 605169"/>
                  <a:gd name="connsiteX2" fmla="*/ 211433 w 596244"/>
                  <a:gd name="connsiteY2" fmla="*/ 116762 h 605169"/>
                  <a:gd name="connsiteX3" fmla="*/ 210155 w 596244"/>
                  <a:gd name="connsiteY3" fmla="*/ 176728 h 605169"/>
                  <a:gd name="connsiteX4" fmla="*/ 159168 w 596244"/>
                  <a:gd name="connsiteY4" fmla="*/ 227509 h 605169"/>
                  <a:gd name="connsiteX5" fmla="*/ 166707 w 596244"/>
                  <a:gd name="connsiteY5" fmla="*/ 240905 h 605169"/>
                  <a:gd name="connsiteX6" fmla="*/ 250409 w 596244"/>
                  <a:gd name="connsiteY6" fmla="*/ 356372 h 605169"/>
                  <a:gd name="connsiteX7" fmla="*/ 365802 w 596244"/>
                  <a:gd name="connsiteY7" fmla="*/ 439815 h 605169"/>
                  <a:gd name="connsiteX8" fmla="*/ 379603 w 596244"/>
                  <a:gd name="connsiteY8" fmla="*/ 447470 h 605169"/>
                  <a:gd name="connsiteX9" fmla="*/ 430462 w 596244"/>
                  <a:gd name="connsiteY9" fmla="*/ 396690 h 605169"/>
                  <a:gd name="connsiteX10" fmla="*/ 461643 w 596244"/>
                  <a:gd name="connsiteY10" fmla="*/ 384059 h 605169"/>
                  <a:gd name="connsiteX11" fmla="*/ 490395 w 596244"/>
                  <a:gd name="connsiteY11" fmla="*/ 395414 h 605169"/>
                  <a:gd name="connsiteX12" fmla="*/ 584447 w 596244"/>
                  <a:gd name="connsiteY12" fmla="*/ 489319 h 605169"/>
                  <a:gd name="connsiteX13" fmla="*/ 583297 w 596244"/>
                  <a:gd name="connsiteY13" fmla="*/ 549158 h 605169"/>
                  <a:gd name="connsiteX14" fmla="*/ 561701 w 596244"/>
                  <a:gd name="connsiteY14" fmla="*/ 570338 h 605169"/>
                  <a:gd name="connsiteX15" fmla="*/ 556334 w 596244"/>
                  <a:gd name="connsiteY15" fmla="*/ 574420 h 605169"/>
                  <a:gd name="connsiteX16" fmla="*/ 519658 w 596244"/>
                  <a:gd name="connsiteY16" fmla="*/ 595217 h 605169"/>
                  <a:gd name="connsiteX17" fmla="*/ 482216 w 596244"/>
                  <a:gd name="connsiteY17" fmla="*/ 604659 h 605169"/>
                  <a:gd name="connsiteX18" fmla="*/ 471610 w 596244"/>
                  <a:gd name="connsiteY18" fmla="*/ 605169 h 605169"/>
                  <a:gd name="connsiteX19" fmla="*/ 162363 w 596244"/>
                  <a:gd name="connsiteY19" fmla="*/ 444281 h 605169"/>
                  <a:gd name="connsiteX20" fmla="*/ 1861 w 596244"/>
                  <a:gd name="connsiteY20" fmla="*/ 125183 h 605169"/>
                  <a:gd name="connsiteX21" fmla="*/ 11189 w 596244"/>
                  <a:gd name="connsiteY21" fmla="*/ 87800 h 605169"/>
                  <a:gd name="connsiteX22" fmla="*/ 32019 w 596244"/>
                  <a:gd name="connsiteY22" fmla="*/ 50927 h 605169"/>
                  <a:gd name="connsiteX23" fmla="*/ 34191 w 596244"/>
                  <a:gd name="connsiteY23" fmla="*/ 47354 h 605169"/>
                  <a:gd name="connsiteX24" fmla="*/ 57321 w 596244"/>
                  <a:gd name="connsiteY24" fmla="*/ 24133 h 605169"/>
                  <a:gd name="connsiteX25" fmla="*/ 88629 w 596244"/>
                  <a:gd name="connsiteY25" fmla="*/ 11502 h 605169"/>
                  <a:gd name="connsiteX26" fmla="*/ 573795 w 596244"/>
                  <a:gd name="connsiteY26" fmla="*/ 0 h 605169"/>
                  <a:gd name="connsiteX27" fmla="*/ 585421 w 596244"/>
                  <a:gd name="connsiteY27" fmla="*/ 4594 h 605169"/>
                  <a:gd name="connsiteX28" fmla="*/ 589509 w 596244"/>
                  <a:gd name="connsiteY28" fmla="*/ 17482 h 605169"/>
                  <a:gd name="connsiteX29" fmla="*/ 575072 w 596244"/>
                  <a:gd name="connsiteY29" fmla="*/ 171379 h 605169"/>
                  <a:gd name="connsiteX30" fmla="*/ 570984 w 596244"/>
                  <a:gd name="connsiteY30" fmla="*/ 185927 h 605169"/>
                  <a:gd name="connsiteX31" fmla="*/ 556164 w 596244"/>
                  <a:gd name="connsiteY31" fmla="*/ 183374 h 605169"/>
                  <a:gd name="connsiteX32" fmla="*/ 520136 w 596244"/>
                  <a:gd name="connsiteY32" fmla="*/ 147516 h 605169"/>
                  <a:gd name="connsiteX33" fmla="*/ 401065 w 596244"/>
                  <a:gd name="connsiteY33" fmla="*/ 266448 h 605169"/>
                  <a:gd name="connsiteX34" fmla="*/ 399915 w 596244"/>
                  <a:gd name="connsiteY34" fmla="*/ 267724 h 605169"/>
                  <a:gd name="connsiteX35" fmla="*/ 392122 w 596244"/>
                  <a:gd name="connsiteY35" fmla="*/ 271042 h 605169"/>
                  <a:gd name="connsiteX36" fmla="*/ 380623 w 596244"/>
                  <a:gd name="connsiteY36" fmla="*/ 265172 h 605169"/>
                  <a:gd name="connsiteX37" fmla="*/ 325304 w 596244"/>
                  <a:gd name="connsiteY37" fmla="*/ 209917 h 605169"/>
                  <a:gd name="connsiteX38" fmla="*/ 323898 w 596244"/>
                  <a:gd name="connsiteY38" fmla="*/ 191924 h 605169"/>
                  <a:gd name="connsiteX39" fmla="*/ 441820 w 596244"/>
                  <a:gd name="connsiteY39" fmla="*/ 74269 h 605169"/>
                  <a:gd name="connsiteX40" fmla="*/ 408858 w 596244"/>
                  <a:gd name="connsiteY40" fmla="*/ 41345 h 605169"/>
                  <a:gd name="connsiteX41" fmla="*/ 405281 w 596244"/>
                  <a:gd name="connsiteY41" fmla="*/ 23735 h 605169"/>
                  <a:gd name="connsiteX42" fmla="*/ 419206 w 596244"/>
                  <a:gd name="connsiteY42" fmla="*/ 19397 h 605169"/>
                  <a:gd name="connsiteX43" fmla="*/ 573795 w 596244"/>
                  <a:gd name="connsiteY43" fmla="*/ 0 h 605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596244" h="605169">
                    <a:moveTo>
                      <a:pt x="88629" y="11502"/>
                    </a:moveTo>
                    <a:cubicBezTo>
                      <a:pt x="99747" y="11502"/>
                      <a:pt x="109970" y="15585"/>
                      <a:pt x="117253" y="22857"/>
                    </a:cubicBezTo>
                    <a:lnTo>
                      <a:pt x="211433" y="116762"/>
                    </a:lnTo>
                    <a:cubicBezTo>
                      <a:pt x="227535" y="132966"/>
                      <a:pt x="227023" y="159887"/>
                      <a:pt x="210155" y="176728"/>
                    </a:cubicBezTo>
                    <a:lnTo>
                      <a:pt x="159168" y="227509"/>
                    </a:lnTo>
                    <a:lnTo>
                      <a:pt x="166707" y="240905"/>
                    </a:lnTo>
                    <a:cubicBezTo>
                      <a:pt x="183576" y="271144"/>
                      <a:pt x="206577" y="312610"/>
                      <a:pt x="250409" y="356372"/>
                    </a:cubicBezTo>
                    <a:cubicBezTo>
                      <a:pt x="294112" y="400135"/>
                      <a:pt x="335516" y="423101"/>
                      <a:pt x="365802" y="439815"/>
                    </a:cubicBezTo>
                    <a:lnTo>
                      <a:pt x="379603" y="447470"/>
                    </a:lnTo>
                    <a:lnTo>
                      <a:pt x="430462" y="396690"/>
                    </a:lnTo>
                    <a:cubicBezTo>
                      <a:pt x="438513" y="388652"/>
                      <a:pt x="449886" y="384059"/>
                      <a:pt x="461643" y="384059"/>
                    </a:cubicBezTo>
                    <a:cubicBezTo>
                      <a:pt x="472888" y="384059"/>
                      <a:pt x="483111" y="388014"/>
                      <a:pt x="490395" y="395414"/>
                    </a:cubicBezTo>
                    <a:lnTo>
                      <a:pt x="584447" y="489319"/>
                    </a:lnTo>
                    <a:cubicBezTo>
                      <a:pt x="600676" y="505523"/>
                      <a:pt x="600037" y="532316"/>
                      <a:pt x="583297" y="549158"/>
                    </a:cubicBezTo>
                    <a:lnTo>
                      <a:pt x="561701" y="570338"/>
                    </a:lnTo>
                    <a:lnTo>
                      <a:pt x="556334" y="574420"/>
                    </a:lnTo>
                    <a:cubicBezTo>
                      <a:pt x="545344" y="583096"/>
                      <a:pt x="533076" y="589986"/>
                      <a:pt x="519658" y="595217"/>
                    </a:cubicBezTo>
                    <a:cubicBezTo>
                      <a:pt x="507263" y="600066"/>
                      <a:pt x="494995" y="603128"/>
                      <a:pt x="482216" y="604659"/>
                    </a:cubicBezTo>
                    <a:cubicBezTo>
                      <a:pt x="481194" y="604786"/>
                      <a:pt x="477488" y="605169"/>
                      <a:pt x="471610" y="605169"/>
                    </a:cubicBezTo>
                    <a:cubicBezTo>
                      <a:pt x="436852" y="605169"/>
                      <a:pt x="311875" y="593559"/>
                      <a:pt x="162363" y="444281"/>
                    </a:cubicBezTo>
                    <a:cubicBezTo>
                      <a:pt x="36236" y="318224"/>
                      <a:pt x="-10279" y="225850"/>
                      <a:pt x="1861" y="125183"/>
                    </a:cubicBezTo>
                    <a:cubicBezTo>
                      <a:pt x="3266" y="112934"/>
                      <a:pt x="6206" y="100686"/>
                      <a:pt x="11189" y="87800"/>
                    </a:cubicBezTo>
                    <a:cubicBezTo>
                      <a:pt x="16429" y="74403"/>
                      <a:pt x="23457" y="61899"/>
                      <a:pt x="32019" y="50927"/>
                    </a:cubicBezTo>
                    <a:lnTo>
                      <a:pt x="34191" y="47354"/>
                    </a:lnTo>
                    <a:lnTo>
                      <a:pt x="57321" y="24133"/>
                    </a:lnTo>
                    <a:cubicBezTo>
                      <a:pt x="65372" y="16095"/>
                      <a:pt x="76745" y="11502"/>
                      <a:pt x="88629" y="11502"/>
                    </a:cubicBezTo>
                    <a:close/>
                    <a:moveTo>
                      <a:pt x="573795" y="0"/>
                    </a:moveTo>
                    <a:cubicBezTo>
                      <a:pt x="579927" y="0"/>
                      <a:pt x="583504" y="2552"/>
                      <a:pt x="585421" y="4594"/>
                    </a:cubicBezTo>
                    <a:cubicBezTo>
                      <a:pt x="590020" y="9698"/>
                      <a:pt x="589637" y="16717"/>
                      <a:pt x="589509" y="17482"/>
                    </a:cubicBezTo>
                    <a:lnTo>
                      <a:pt x="575072" y="171379"/>
                    </a:lnTo>
                    <a:cubicBezTo>
                      <a:pt x="575072" y="173293"/>
                      <a:pt x="575072" y="181843"/>
                      <a:pt x="570984" y="185927"/>
                    </a:cubicBezTo>
                    <a:cubicBezTo>
                      <a:pt x="569068" y="187713"/>
                      <a:pt x="563957" y="191159"/>
                      <a:pt x="556164" y="183374"/>
                    </a:cubicBezTo>
                    <a:lnTo>
                      <a:pt x="520136" y="147516"/>
                    </a:lnTo>
                    <a:lnTo>
                      <a:pt x="401065" y="266448"/>
                    </a:lnTo>
                    <a:cubicBezTo>
                      <a:pt x="400809" y="266831"/>
                      <a:pt x="400426" y="267214"/>
                      <a:pt x="399915" y="267724"/>
                    </a:cubicBezTo>
                    <a:cubicBezTo>
                      <a:pt x="397743" y="269894"/>
                      <a:pt x="395060" y="271042"/>
                      <a:pt x="392122" y="271042"/>
                    </a:cubicBezTo>
                    <a:cubicBezTo>
                      <a:pt x="388289" y="270914"/>
                      <a:pt x="384456" y="269000"/>
                      <a:pt x="380623" y="265172"/>
                    </a:cubicBezTo>
                    <a:lnTo>
                      <a:pt x="325304" y="209917"/>
                    </a:lnTo>
                    <a:cubicBezTo>
                      <a:pt x="317638" y="202261"/>
                      <a:pt x="321088" y="194859"/>
                      <a:pt x="323898" y="191924"/>
                    </a:cubicBezTo>
                    <a:lnTo>
                      <a:pt x="441820" y="74269"/>
                    </a:lnTo>
                    <a:lnTo>
                      <a:pt x="408858" y="41345"/>
                    </a:lnTo>
                    <a:cubicBezTo>
                      <a:pt x="399659" y="32158"/>
                      <a:pt x="402598" y="26415"/>
                      <a:pt x="405281" y="23735"/>
                    </a:cubicBezTo>
                    <a:cubicBezTo>
                      <a:pt x="409497" y="19652"/>
                      <a:pt x="417673" y="19397"/>
                      <a:pt x="419206" y="19397"/>
                    </a:cubicBezTo>
                    <a:cubicBezTo>
                      <a:pt x="424189" y="18631"/>
                      <a:pt x="557186" y="0"/>
                      <a:pt x="5737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</a:p>
            </p:txBody>
          </p:sp>
        </p:grpSp>
      </p:grpSp>
      <p:pic>
        <p:nvPicPr>
          <p:cNvPr id="5" name="图片 4" descr="截屏2025-03-19 12.16.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6050" y="2000885"/>
            <a:ext cx="6819900" cy="1295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ba3d2b61-87f0-4fba-908c-f9c567672f2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目录展示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97205" y="2136775"/>
            <a:ext cx="75368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patches/                     # </a:t>
            </a:r>
            <a:r>
              <a:rPr lang="zh-CN" altLang="en-US"/>
              <a:t>下载的</a:t>
            </a:r>
            <a:r>
              <a:rPr lang="en-US" altLang="zh-CN"/>
              <a:t> KB </a:t>
            </a:r>
            <a:r>
              <a:rPr lang="zh-CN" altLang="en-US"/>
              <a:t>补丁存放目录</a:t>
            </a:r>
            <a:endParaRPr lang="zh-CN" altLang="en-US"/>
          </a:p>
          <a:p>
            <a:r>
              <a:rPr lang="en-US" altLang="en-US"/>
              <a:t>│──</a:t>
            </a:r>
            <a:r>
              <a:rPr lang="en-US" altLang="zh-CN"/>
              <a:t> KB5034765/               # </a:t>
            </a:r>
            <a:r>
              <a:rPr lang="zh-CN" altLang="en-US"/>
              <a:t>每个</a:t>
            </a:r>
            <a:r>
              <a:rPr lang="en-US" altLang="zh-CN"/>
              <a:t> KB </a:t>
            </a:r>
            <a:r>
              <a:rPr lang="zh-CN" altLang="en-US"/>
              <a:t>号单独存放</a:t>
            </a:r>
            <a:endParaRPr lang="zh-CN" altLang="en-US"/>
          </a:p>
          <a:p>
            <a:r>
              <a:rPr lang="en-US" altLang="en-US"/>
              <a:t>│</a:t>
            </a:r>
            <a:r>
              <a:rPr lang="en-US" altLang="zh-CN"/>
              <a:t>   </a:t>
            </a:r>
            <a:r>
              <a:rPr lang="en-US" altLang="en-US"/>
              <a:t>├──</a:t>
            </a:r>
            <a:r>
              <a:rPr lang="en-US" altLang="zh-CN"/>
              <a:t> KB5034765_1.msu      # </a:t>
            </a:r>
            <a:r>
              <a:rPr lang="zh-CN" altLang="en-US"/>
              <a:t>该</a:t>
            </a:r>
            <a:r>
              <a:rPr lang="en-US" altLang="zh-CN"/>
              <a:t> KB </a:t>
            </a:r>
            <a:r>
              <a:rPr lang="zh-CN" altLang="en-US"/>
              <a:t>号的第</a:t>
            </a:r>
            <a:r>
              <a:rPr lang="en-US" altLang="zh-CN"/>
              <a:t> 1 </a:t>
            </a:r>
            <a:r>
              <a:rPr lang="zh-CN" altLang="en-US"/>
              <a:t>个补丁</a:t>
            </a:r>
            <a:endParaRPr lang="zh-CN" altLang="en-US"/>
          </a:p>
          <a:p>
            <a:r>
              <a:rPr lang="en-US" altLang="en-US"/>
              <a:t>│</a:t>
            </a:r>
            <a:r>
              <a:rPr lang="en-US" altLang="zh-CN"/>
              <a:t>   </a:t>
            </a:r>
            <a:r>
              <a:rPr lang="en-US" altLang="en-US"/>
              <a:t>├──</a:t>
            </a:r>
            <a:r>
              <a:rPr lang="en-US" altLang="zh-CN"/>
              <a:t> KB5034765_2.msu      # </a:t>
            </a:r>
            <a:r>
              <a:rPr lang="zh-CN" altLang="en-US"/>
              <a:t>该</a:t>
            </a:r>
            <a:r>
              <a:rPr lang="en-US" altLang="zh-CN"/>
              <a:t> KB </a:t>
            </a:r>
            <a:r>
              <a:rPr lang="zh-CN" altLang="en-US"/>
              <a:t>号的第</a:t>
            </a:r>
            <a:r>
              <a:rPr lang="en-US" altLang="zh-CN"/>
              <a:t> 2 </a:t>
            </a:r>
            <a:r>
              <a:rPr lang="zh-CN" altLang="en-US"/>
              <a:t>个补丁（若有多个）</a:t>
            </a:r>
            <a:endParaRPr lang="zh-CN" altLang="en-US"/>
          </a:p>
          <a:p>
            <a:r>
              <a:rPr lang="en-US" altLang="en-US"/>
              <a:t>│──</a:t>
            </a:r>
            <a:r>
              <a:rPr lang="en-US" altLang="zh-CN"/>
              <a:t> failed_KB5017858/        # </a:t>
            </a:r>
            <a:r>
              <a:rPr lang="zh-CN" altLang="en-US"/>
              <a:t>失败标记目录（如果未找到可下载文件）</a:t>
            </a:r>
            <a:endParaRPr lang="zh-CN" altLang="en-US"/>
          </a:p>
          <a:p>
            <a:r>
              <a:rPr lang="en-US" altLang="en-US"/>
              <a:t>│──</a:t>
            </a:r>
            <a:r>
              <a:rPr lang="en-US" altLang="zh-CN"/>
              <a:t> failed_KB5034000/</a:t>
            </a:r>
            <a:endParaRPr lang="en-US" altLang="zh-CN"/>
          </a:p>
          <a:p>
            <a:r>
              <a:rPr lang="en-US" altLang="zh-CN"/>
              <a:t>kb_list.xlsx         # </a:t>
            </a:r>
            <a:r>
              <a:rPr lang="zh-CN" altLang="en-US"/>
              <a:t>要下载的</a:t>
            </a:r>
            <a:r>
              <a:rPr lang="en-US" altLang="zh-CN"/>
              <a:t>KB</a:t>
            </a:r>
            <a:r>
              <a:rPr lang="zh-CN" altLang="en-US"/>
              <a:t>号列表</a:t>
            </a:r>
            <a:endParaRPr lang="zh-CN" altLang="en-US"/>
          </a:p>
          <a:p>
            <a:r>
              <a:rPr lang="en-US" altLang="zh-CN"/>
              <a:t>download.py          # </a:t>
            </a:r>
            <a:r>
              <a:rPr lang="zh-CN" altLang="en-US"/>
              <a:t>下载脚本</a:t>
            </a:r>
            <a:r>
              <a:rPr lang="en-US" altLang="zh-CN"/>
              <a:t> </a:t>
            </a:r>
            <a:r>
              <a:rPr lang="zh-CN" altLang="en-US"/>
              <a:t>里面有些配置项根据提示修改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installer.exe        # </a:t>
            </a:r>
            <a:r>
              <a:rPr lang="zh-CN" altLang="en-US"/>
              <a:t>批量安装补丁，跳过不符合系统要求的补丁</a:t>
            </a:r>
            <a:endParaRPr lang="zh-CN" altLang="en-US"/>
          </a:p>
        </p:txBody>
      </p:sp>
      <p:pic>
        <p:nvPicPr>
          <p:cNvPr id="12" name="图片 11" descr="截屏2025-03-19 12.24.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7335" y="2485390"/>
            <a:ext cx="3631565" cy="20599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ba3d2b61-87f0-4fba-908c-f9c567672f2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运行脚本</a:t>
            </a:r>
            <a:r>
              <a:rPr lang="zh-CN" altLang="en-US" dirty="0">
                <a:sym typeface="+mn-ea"/>
              </a:rPr>
              <a:t>自动下载补丁</a:t>
            </a:r>
            <a:endParaRPr lang="en-US" dirty="0"/>
          </a:p>
        </p:txBody>
      </p:sp>
      <p:grpSp>
        <p:nvGrpSpPr>
          <p:cNvPr id="5" name="29ba56f8-5cb8-44fd-94f9-1e06059cd921.source.2.zh-Hans.pptx" descr="2a1da190-fe48-4de6-8f6e-1233e16dca1b"/>
          <p:cNvGrpSpPr/>
          <p:nvPr/>
        </p:nvGrpSpPr>
        <p:grpSpPr>
          <a:xfrm>
            <a:off x="658813" y="1154430"/>
            <a:ext cx="9774576" cy="4424989"/>
            <a:chOff x="658813" y="1154430"/>
            <a:chExt cx="9774576" cy="4424989"/>
          </a:xfrm>
        </p:grpSpPr>
        <p:sp>
          <p:nvSpPr>
            <p:cNvPr id="8" name="椭圆 7" descr="5cf0bade-a7cc-4e16-83be-339a8f30f8a9"/>
            <p:cNvSpPr/>
            <p:nvPr/>
          </p:nvSpPr>
          <p:spPr>
            <a:xfrm>
              <a:off x="6645502" y="1535056"/>
              <a:ext cx="3787887" cy="37878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椭圆 9" descr="242b07d2-1bc3-475d-84ef-13bc8c7bd735"/>
            <p:cNvSpPr/>
            <p:nvPr/>
          </p:nvSpPr>
          <p:spPr>
            <a:xfrm>
              <a:off x="5240705" y="3979019"/>
              <a:ext cx="1448795" cy="144879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椭圆 10" descr="2aeb7f55-8701-4138-9fe1-479680170393"/>
            <p:cNvSpPr/>
            <p:nvPr/>
          </p:nvSpPr>
          <p:spPr>
            <a:xfrm>
              <a:off x="5764559" y="1791532"/>
              <a:ext cx="3787887" cy="3787887"/>
            </a:xfrm>
            <a:prstGeom prst="ellipse">
              <a:avLst/>
            </a:prstGeom>
            <a:solidFill>
              <a:schemeClr val="tx2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矩形: 圆角 5" descr="e4cb98c6-c266-46ca-9a90-a3375c5e1370"/>
            <p:cNvSpPr/>
            <p:nvPr/>
          </p:nvSpPr>
          <p:spPr>
            <a:xfrm>
              <a:off x="658813" y="2238541"/>
              <a:ext cx="1473455" cy="8153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1" descr="760aaacc-38b0-414c-87b9-1c5cecab0a76"/>
            <p:cNvSpPr txBox="1"/>
            <p:nvPr/>
          </p:nvSpPr>
          <p:spPr>
            <a:xfrm>
              <a:off x="684213" y="1154430"/>
              <a:ext cx="7889875" cy="1165860"/>
            </a:xfrm>
            <a:prstGeom prst="rect">
              <a:avLst/>
            </a:prstGeom>
            <a:noFill/>
          </p:spPr>
          <p:txBody>
            <a:bodyPr wrap="square" rtlCol="0">
              <a:normAutofit fontScale="90000"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 algn="l">
                <a:lnSpc>
                  <a:spcPct val="120000"/>
                </a:lnSpc>
                <a:buClrTx/>
                <a:buSzTx/>
                <a:buFontTx/>
              </a:pPr>
              <a:r>
                <a:rPr lang="zh-CN" altLang="en-US" sz="1800"/>
                <a:t>执行命令</a:t>
              </a:r>
              <a:endParaRPr lang="zh-CN" altLang="en-US" sz="1800"/>
            </a:p>
            <a:p>
              <a:pPr algn="l">
                <a:lnSpc>
                  <a:spcPct val="120000"/>
                </a:lnSpc>
                <a:buClrTx/>
                <a:buSzTx/>
                <a:buFontTx/>
              </a:pPr>
              <a:r>
                <a:rPr lang="zh-CN" altLang="en-US" sz="1800"/>
                <a:t>$ python3 ./download.py </a:t>
              </a:r>
              <a:endParaRPr lang="zh-CN" altLang="en-US" sz="1800"/>
            </a:p>
            <a:p>
              <a:pPr algn="l">
                <a:lnSpc>
                  <a:spcPct val="120000"/>
                </a:lnSpc>
                <a:buClrTx/>
                <a:buSzTx/>
                <a:buFontTx/>
              </a:pPr>
              <a:r>
                <a:rPr lang="zh-CN" altLang="en-US" sz="1800"/>
                <a:t>启动脚本自动下载。</a:t>
              </a:r>
              <a:r>
                <a:rPr lang="zh-CN" altLang="en-US" sz="1800">
                  <a:sym typeface="+mn-ea"/>
                </a:rPr>
                <a:t>脚本会自动读取 Excel 文件中的 KB 号，并进行搜索和下载操作。</a:t>
              </a:r>
              <a:endParaRPr lang="zh-CN" altLang="en-US" sz="1800"/>
            </a:p>
            <a:p>
              <a:pPr algn="l">
                <a:lnSpc>
                  <a:spcPct val="120000"/>
                </a:lnSpc>
                <a:buClrTx/>
                <a:buSzTx/>
                <a:buFontTx/>
              </a:pPr>
              <a:endParaRPr lang="zh-CN" altLang="en-US" sz="1800"/>
            </a:p>
          </p:txBody>
        </p:sp>
        <p:sp>
          <p:nvSpPr>
            <p:cNvPr id="9" name="Text2" descr="ccd6ec8c-74de-49d0-b36d-1298e39541b7"/>
            <p:cNvSpPr txBox="1"/>
            <p:nvPr/>
          </p:nvSpPr>
          <p:spPr>
            <a:xfrm>
              <a:off x="6490047" y="2961077"/>
              <a:ext cx="2948668" cy="144879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 algn="l">
                <a:lnSpc>
                  <a:spcPct val="120000"/>
                </a:lnSpc>
              </a:pPr>
              <a:endParaRPr lang="en-US" dirty="0"/>
            </a:p>
          </p:txBody>
        </p:sp>
      </p:grpSp>
      <p:pic>
        <p:nvPicPr>
          <p:cNvPr id="4" name="图片 3" descr="截屏2025-03-19 09.31.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205" y="2174875"/>
            <a:ext cx="7823200" cy="2235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1205" y="4533265"/>
            <a:ext cx="90271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</a:t>
            </a:r>
            <a:r>
              <a:rPr lang="en-US" altLang="zh-CN"/>
              <a:t> Microsoft Update Catalog </a:t>
            </a:r>
            <a:r>
              <a:rPr lang="zh-CN" altLang="en-US"/>
              <a:t>中搜索不到某些补丁可能</a:t>
            </a:r>
            <a:r>
              <a:rPr lang="zh-CN" altLang="en-US"/>
              <a:t>情况：</a:t>
            </a:r>
            <a:endParaRPr lang="zh-CN" altLang="en-US"/>
          </a:p>
          <a:p>
            <a:r>
              <a:rPr lang="zh-CN" altLang="en-US"/>
              <a:t>某些旧的补丁可能已被新版本替代</a:t>
            </a:r>
            <a:endParaRPr lang="zh-CN" altLang="en-US"/>
          </a:p>
          <a:p>
            <a:r>
              <a:rPr lang="en-US" altLang="zh-CN"/>
              <a:t>Microsoft </a:t>
            </a:r>
            <a:r>
              <a:rPr lang="zh-CN" altLang="en-US"/>
              <a:t>有时会整合多个补丁成为累积更新</a:t>
            </a:r>
            <a:endParaRPr lang="zh-CN" altLang="en-US"/>
          </a:p>
          <a:p>
            <a:r>
              <a:rPr lang="zh-CN" altLang="en-US"/>
              <a:t>旧的独立补丁可能已从目录中移除</a:t>
            </a:r>
            <a:endParaRPr lang="zh-CN" altLang="en-US"/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AS_NET" val="8.0.8"/>
  <p:tag name="AS_OS" val="Microsoft Windows NT 10.0.22631.0"/>
  <p:tag name="AS_RELEASE_DATE" val="2024.08.14"/>
  <p:tag name="AS_TITLE" val="Aspose.Slides for .NET6"/>
  <p:tag name="AS_VERSION" val="24.8"/>
  <p:tag name="ISLIDE.GUIDESSETTING" val="{&quot;Id&quot;:&quot;GuidesStyle_Normal&quot;,&quot;Name&quot;:&quot;GuidesStyle_Normal&quot;,&quot;Kind&quot;:0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Designed by iSlide">
  <a:themeElements>
    <a:clrScheme name="iSlide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B2364B"/>
      </a:accent1>
      <a:accent2>
        <a:srgbClr val="CA367E"/>
      </a:accent2>
      <a:accent3>
        <a:srgbClr val="3258A6"/>
      </a:accent3>
      <a:accent4>
        <a:srgbClr val="B2673A"/>
      </a:accent4>
      <a:accent5>
        <a:srgbClr val="B25936"/>
      </a:accent5>
      <a:accent6>
        <a:srgbClr val="B24136"/>
      </a:accent6>
      <a:hlink>
        <a:srgbClr val="F84D4D"/>
      </a:hlink>
      <a:folHlink>
        <a:srgbClr val="979797"/>
      </a:folHlink>
    </a:clrScheme>
    <a:fontScheme name="iSlide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 Presentation Template</Template>
  <TotalTime>0</TotalTime>
  <Words>1674</Words>
  <Application>WPS 演示</Application>
  <PresentationFormat>宽屏</PresentationFormat>
  <Paragraphs>192</Paragraphs>
  <Slides>12</Slides>
  <Notes>0</Notes>
  <HiddenSlides>7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汉仪旗黑</vt:lpstr>
      <vt:lpstr>微软雅黑</vt:lpstr>
      <vt:lpstr>宋体</vt:lpstr>
      <vt:lpstr>Arial Unicode MS</vt:lpstr>
      <vt:lpstr>Calibri</vt:lpstr>
      <vt:lpstr>Helvetica Neue</vt:lpstr>
      <vt:lpstr>汉仪书宋二KW</vt:lpstr>
      <vt:lpstr>Apple Color Emoji</vt:lpstr>
      <vt:lpstr>Designed by iSlide</vt:lpstr>
      <vt:lpstr>Microsoft Update Catalog 补丁下载工具</vt:lpstr>
      <vt:lpstr>目录</vt:lpstr>
      <vt:lpstr>功能概述</vt:lpstr>
      <vt:lpstr>工具核心功能</vt:lpstr>
      <vt:lpstr>使用方法</vt:lpstr>
      <vt:lpstr>依赖环境</vt:lpstr>
      <vt:lpstr>准备 Excel 文件</vt:lpstr>
      <vt:lpstr>目录展示</vt:lpstr>
      <vt:lpstr>运行脚本自动下载补丁</vt:lpstr>
      <vt:lpstr>下载流程</vt:lpstr>
      <vt:lpstr>运行脚本自动下载补丁</vt:lpstr>
      <vt:lpstr>谢谢观看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iSlide</dc:creator>
  <cp:lastModifiedBy>弗洛伊德</cp:lastModifiedBy>
  <cp:revision>30</cp:revision>
  <cp:lastPrinted>2025-03-19T06:08:30Z</cp:lastPrinted>
  <dcterms:created xsi:type="dcterms:W3CDTF">2025-03-19T06:08:30Z</dcterms:created>
  <dcterms:modified xsi:type="dcterms:W3CDTF">2025-03-19T06:08:30Z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39b0f351-afb4-4f9b-96d1-0a71e379d3ac</vt:lpwstr>
  </property>
  <property fmtid="{D5CDD505-2E9C-101B-9397-08002B2CF9AE}" pid="3" name="ICV">
    <vt:lpwstr>CED3BE4AFA4837C57A18DA67A3002963_42</vt:lpwstr>
  </property>
  <property fmtid="{D5CDD505-2E9C-101B-9397-08002B2CF9AE}" pid="4" name="KSOProductBuildVer">
    <vt:lpwstr>2052-7.2.2.8955</vt:lpwstr>
  </property>
</Properties>
</file>