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216A7-58A7-4648-A56C-708404AE6F1F}" type="doc">
      <dgm:prSet loTypeId="urn:microsoft.com/office/officeart/2005/8/layout/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86E48F0-20E7-4801-9EA2-C79E67EC76BB}">
      <dgm:prSet phldrT="[Text]"/>
      <dgm:spPr/>
      <dgm:t>
        <a:bodyPr/>
        <a:lstStyle/>
        <a:p>
          <a:r>
            <a:rPr lang="en-GB" dirty="0"/>
            <a:t>Experts identify key words related to shipping industry, digital technologies, and digital transformation</a:t>
          </a:r>
          <a:endParaRPr lang="en-US" dirty="0"/>
        </a:p>
      </dgm:t>
    </dgm:pt>
    <dgm:pt modelId="{064B7513-11EE-4F63-B1E1-11B61D77C34D}" type="parTrans" cxnId="{AFF551AF-A6B2-458C-B951-A8317D0B20B4}">
      <dgm:prSet/>
      <dgm:spPr/>
      <dgm:t>
        <a:bodyPr/>
        <a:lstStyle/>
        <a:p>
          <a:endParaRPr lang="en-US"/>
        </a:p>
      </dgm:t>
    </dgm:pt>
    <dgm:pt modelId="{164E913A-23D4-4763-88B5-C573D5EC7D1F}" type="sibTrans" cxnId="{AFF551AF-A6B2-458C-B951-A8317D0B20B4}">
      <dgm:prSet/>
      <dgm:spPr/>
      <dgm:t>
        <a:bodyPr/>
        <a:lstStyle/>
        <a:p>
          <a:endParaRPr lang="en-US"/>
        </a:p>
      </dgm:t>
    </dgm:pt>
    <dgm:pt modelId="{311319C7-6712-412B-996F-D3F666556FA3}">
      <dgm:prSet phldrT="[Text]"/>
      <dgm:spPr/>
      <dgm:t>
        <a:bodyPr/>
        <a:lstStyle/>
        <a:p>
          <a:r>
            <a:rPr lang="en-GB" dirty="0"/>
            <a:t>Search based on keywords present in either title or abstract.</a:t>
          </a:r>
          <a:endParaRPr lang="en-US" dirty="0"/>
        </a:p>
      </dgm:t>
    </dgm:pt>
    <dgm:pt modelId="{7E242BE6-ABDF-4B53-A274-7C179F4033AB}" type="parTrans" cxnId="{A49AA95C-B8A0-4F42-B6BA-ED54AE2A16F3}">
      <dgm:prSet/>
      <dgm:spPr/>
      <dgm:t>
        <a:bodyPr/>
        <a:lstStyle/>
        <a:p>
          <a:endParaRPr lang="en-US"/>
        </a:p>
      </dgm:t>
    </dgm:pt>
    <dgm:pt modelId="{A3A787B3-5D06-4B71-99F7-3309171E1F90}" type="sibTrans" cxnId="{A49AA95C-B8A0-4F42-B6BA-ED54AE2A16F3}">
      <dgm:prSet/>
      <dgm:spPr/>
      <dgm:t>
        <a:bodyPr/>
        <a:lstStyle/>
        <a:p>
          <a:endParaRPr lang="en-US"/>
        </a:p>
      </dgm:t>
    </dgm:pt>
    <dgm:pt modelId="{61FF3DCC-5F38-4051-A550-F450063B3C81}">
      <dgm:prSet phldrT="[Text]"/>
      <dgm:spPr/>
      <dgm:t>
        <a:bodyPr/>
        <a:lstStyle/>
        <a:p>
          <a:r>
            <a:rPr lang="en-GB" dirty="0"/>
            <a:t>DOI-based search on a fourth independent engine to collect the same fields for all identified publications</a:t>
          </a:r>
          <a:endParaRPr lang="en-US" dirty="0"/>
        </a:p>
      </dgm:t>
    </dgm:pt>
    <dgm:pt modelId="{FED85C52-7359-422A-A583-955D11C4D976}" type="parTrans" cxnId="{6137998A-DD89-4356-98FA-7DD213DD9558}">
      <dgm:prSet/>
      <dgm:spPr/>
      <dgm:t>
        <a:bodyPr/>
        <a:lstStyle/>
        <a:p>
          <a:endParaRPr lang="en-US"/>
        </a:p>
      </dgm:t>
    </dgm:pt>
    <dgm:pt modelId="{15245E1D-3100-4C45-8716-D3FFD56E742A}" type="sibTrans" cxnId="{6137998A-DD89-4356-98FA-7DD213DD9558}">
      <dgm:prSet/>
      <dgm:spPr/>
      <dgm:t>
        <a:bodyPr/>
        <a:lstStyle/>
        <a:p>
          <a:endParaRPr lang="en-US"/>
        </a:p>
      </dgm:t>
    </dgm:pt>
    <dgm:pt modelId="{D513F34D-E55C-4E92-B94D-7A40363D971E}">
      <dgm:prSet phldrT="[Text]"/>
      <dgm:spPr/>
      <dgm:t>
        <a:bodyPr/>
        <a:lstStyle/>
        <a:p>
          <a:r>
            <a:rPr lang="en-GB" dirty="0"/>
            <a:t> </a:t>
          </a:r>
          <a:r>
            <a:rPr lang="en-GB" i="1" dirty="0"/>
            <a:t>Filter</a:t>
          </a:r>
          <a:r>
            <a:rPr lang="en-GB" dirty="0"/>
            <a:t>: scientific publications in peer-reviewed journals; English language.</a:t>
          </a:r>
          <a:endParaRPr lang="en-US" dirty="0"/>
        </a:p>
      </dgm:t>
    </dgm:pt>
    <dgm:pt modelId="{9B3A2DC2-64EE-4104-92BF-D869F31FCD10}" type="parTrans" cxnId="{90B34E44-30D3-4822-9266-0221C286EFBA}">
      <dgm:prSet/>
      <dgm:spPr/>
      <dgm:t>
        <a:bodyPr/>
        <a:lstStyle/>
        <a:p>
          <a:endParaRPr lang="en-US"/>
        </a:p>
      </dgm:t>
    </dgm:pt>
    <dgm:pt modelId="{240E0E60-E953-41F8-BCC8-E94ED8232407}" type="sibTrans" cxnId="{90B34E44-30D3-4822-9266-0221C286EFBA}">
      <dgm:prSet/>
      <dgm:spPr/>
      <dgm:t>
        <a:bodyPr/>
        <a:lstStyle/>
        <a:p>
          <a:endParaRPr lang="en-US"/>
        </a:p>
      </dgm:t>
    </dgm:pt>
    <dgm:pt modelId="{1041AE11-14CE-4FFC-BC81-685DE5E5B673}">
      <dgm:prSet phldrT="[Text]"/>
      <dgm:spPr/>
      <dgm:t>
        <a:bodyPr/>
        <a:lstStyle/>
        <a:p>
          <a:r>
            <a:rPr lang="en-GB" i="1" dirty="0"/>
            <a:t>Results</a:t>
          </a:r>
          <a:r>
            <a:rPr lang="en-GB" dirty="0"/>
            <a:t>: 2324 unique publications (based on DOI numbers)</a:t>
          </a:r>
          <a:endParaRPr lang="en-US" dirty="0"/>
        </a:p>
      </dgm:t>
    </dgm:pt>
    <dgm:pt modelId="{499DA3E4-C039-4C93-9AAD-629C5DFE308B}" type="parTrans" cxnId="{6AF7AC6C-058D-405E-BAE2-14526DBF633B}">
      <dgm:prSet/>
      <dgm:spPr/>
      <dgm:t>
        <a:bodyPr/>
        <a:lstStyle/>
        <a:p>
          <a:endParaRPr lang="en-US"/>
        </a:p>
      </dgm:t>
    </dgm:pt>
    <dgm:pt modelId="{8F2F2165-4783-4AF0-8567-04A761E6F38B}" type="sibTrans" cxnId="{6AF7AC6C-058D-405E-BAE2-14526DBF633B}">
      <dgm:prSet/>
      <dgm:spPr/>
      <dgm:t>
        <a:bodyPr/>
        <a:lstStyle/>
        <a:p>
          <a:endParaRPr lang="en-US"/>
        </a:p>
      </dgm:t>
    </dgm:pt>
    <dgm:pt modelId="{05A92E7B-27DA-4014-9731-D32D4CBEEF0A}">
      <dgm:prSet phldrT="[Text]"/>
      <dgm:spPr/>
      <dgm:t>
        <a:bodyPr/>
        <a:lstStyle/>
        <a:p>
          <a:r>
            <a:rPr lang="en-GB" i="1" dirty="0"/>
            <a:t>Source</a:t>
          </a:r>
          <a:r>
            <a:rPr lang="en-GB" dirty="0"/>
            <a:t>: </a:t>
          </a:r>
          <a:r>
            <a:rPr lang="en-GB" dirty="0" err="1"/>
            <a:t>OpenAlex</a:t>
          </a:r>
          <a:r>
            <a:rPr lang="en-GB" dirty="0"/>
            <a:t> (via APIs)</a:t>
          </a:r>
          <a:endParaRPr lang="en-US" dirty="0"/>
        </a:p>
      </dgm:t>
    </dgm:pt>
    <dgm:pt modelId="{6BED3D66-4725-441E-99C5-B541B084D746}" type="parTrans" cxnId="{5ECC8CB7-0125-44A9-BC08-4D316751CA77}">
      <dgm:prSet/>
      <dgm:spPr/>
      <dgm:t>
        <a:bodyPr/>
        <a:lstStyle/>
        <a:p>
          <a:endParaRPr lang="en-US"/>
        </a:p>
      </dgm:t>
    </dgm:pt>
    <dgm:pt modelId="{9D0D5528-62CE-4CD1-A128-CD6015BF01A7}" type="sibTrans" cxnId="{5ECC8CB7-0125-44A9-BC08-4D316751CA77}">
      <dgm:prSet/>
      <dgm:spPr/>
      <dgm:t>
        <a:bodyPr/>
        <a:lstStyle/>
        <a:p>
          <a:endParaRPr lang="en-US"/>
        </a:p>
      </dgm:t>
    </dgm:pt>
    <dgm:pt modelId="{2B2B3D31-DD80-479A-A503-553086DA5CB6}">
      <dgm:prSet phldrT="[Text]"/>
      <dgm:spPr/>
      <dgm:t>
        <a:bodyPr/>
        <a:lstStyle/>
        <a:p>
          <a:r>
            <a:rPr lang="en-GB" i="1" dirty="0"/>
            <a:t>Sources</a:t>
          </a:r>
          <a:r>
            <a:rPr lang="en-GB" dirty="0"/>
            <a:t>: EBSCO, ProQuest, IEEE </a:t>
          </a:r>
          <a:r>
            <a:rPr lang="en-GB" dirty="0" err="1"/>
            <a:t>eXplore</a:t>
          </a:r>
          <a:endParaRPr lang="en-US" dirty="0"/>
        </a:p>
      </dgm:t>
    </dgm:pt>
    <dgm:pt modelId="{29F95F8A-22E0-4E31-A33B-5D325ADE8508}" type="parTrans" cxnId="{F2B69ED6-5CEF-4775-AF0A-A35ECE97F635}">
      <dgm:prSet/>
      <dgm:spPr/>
      <dgm:t>
        <a:bodyPr/>
        <a:lstStyle/>
        <a:p>
          <a:endParaRPr lang="en-US"/>
        </a:p>
      </dgm:t>
    </dgm:pt>
    <dgm:pt modelId="{6226C344-5409-4DD4-A644-F07D22A7349C}" type="sibTrans" cxnId="{F2B69ED6-5CEF-4775-AF0A-A35ECE97F635}">
      <dgm:prSet/>
      <dgm:spPr/>
      <dgm:t>
        <a:bodyPr/>
        <a:lstStyle/>
        <a:p>
          <a:endParaRPr lang="en-US"/>
        </a:p>
      </dgm:t>
    </dgm:pt>
    <dgm:pt modelId="{BF3A97F1-02C5-4794-B473-2AFE9CB86DC9}">
      <dgm:prSet phldrT="[Text]"/>
      <dgm:spPr/>
      <dgm:t>
        <a:bodyPr/>
        <a:lstStyle/>
        <a:p>
          <a:r>
            <a:rPr lang="en-GB" i="1" dirty="0"/>
            <a:t>Results</a:t>
          </a:r>
          <a:r>
            <a:rPr lang="en-GB" dirty="0"/>
            <a:t>: 2293 final publications with homogeneous fields</a:t>
          </a:r>
          <a:endParaRPr lang="en-US" dirty="0"/>
        </a:p>
      </dgm:t>
    </dgm:pt>
    <dgm:pt modelId="{8F34B269-2A1D-49E1-B43E-BDF6EEF2D8E7}" type="parTrans" cxnId="{EC2028E8-4DF0-4EC7-AA9B-B6AAD7CA0E59}">
      <dgm:prSet/>
      <dgm:spPr/>
      <dgm:t>
        <a:bodyPr/>
        <a:lstStyle/>
        <a:p>
          <a:endParaRPr lang="en-US"/>
        </a:p>
      </dgm:t>
    </dgm:pt>
    <dgm:pt modelId="{7E1E1745-C093-42C2-AE6F-8FDF8EEB4304}" type="sibTrans" cxnId="{EC2028E8-4DF0-4EC7-AA9B-B6AAD7CA0E59}">
      <dgm:prSet/>
      <dgm:spPr/>
      <dgm:t>
        <a:bodyPr/>
        <a:lstStyle/>
        <a:p>
          <a:endParaRPr lang="en-US"/>
        </a:p>
      </dgm:t>
    </dgm:pt>
    <dgm:pt modelId="{1D63ADF6-5459-4827-B983-AB321029F196}">
      <dgm:prSet phldrT="[Text]"/>
      <dgm:spPr/>
      <dgm:t>
        <a:bodyPr/>
        <a:lstStyle/>
        <a:p>
          <a:r>
            <a:rPr lang="en-GB" i="1" dirty="0"/>
            <a:t>Results</a:t>
          </a:r>
          <a:r>
            <a:rPr lang="en-GB" i="0" dirty="0"/>
            <a:t>: 35 keywords</a:t>
          </a:r>
          <a:endParaRPr lang="en-US" i="1" dirty="0"/>
        </a:p>
      </dgm:t>
    </dgm:pt>
    <dgm:pt modelId="{C05FBD77-FBA5-482D-B187-5D4DD6D8769A}" type="parTrans" cxnId="{111F438A-F619-49C4-A6EF-6C6A7C5C56F5}">
      <dgm:prSet/>
      <dgm:spPr/>
      <dgm:t>
        <a:bodyPr/>
        <a:lstStyle/>
        <a:p>
          <a:endParaRPr lang="en-US"/>
        </a:p>
      </dgm:t>
    </dgm:pt>
    <dgm:pt modelId="{FF3B04DD-D995-4D07-BAED-ECA7930300EB}" type="sibTrans" cxnId="{111F438A-F619-49C4-A6EF-6C6A7C5C56F5}">
      <dgm:prSet/>
      <dgm:spPr/>
      <dgm:t>
        <a:bodyPr/>
        <a:lstStyle/>
        <a:p>
          <a:endParaRPr lang="en-US"/>
        </a:p>
      </dgm:t>
    </dgm:pt>
    <dgm:pt modelId="{421BEAD1-6620-4C65-8E0A-6AA2B42EF5F1}">
      <dgm:prSet phldrT="[Text]"/>
      <dgm:spPr/>
      <dgm:t>
        <a:bodyPr/>
        <a:lstStyle/>
        <a:p>
          <a:r>
            <a:rPr lang="en-GB" dirty="0"/>
            <a:t>Perform network-based bibliometric analysis</a:t>
          </a:r>
          <a:endParaRPr lang="en-US" dirty="0"/>
        </a:p>
      </dgm:t>
    </dgm:pt>
    <dgm:pt modelId="{44F12885-C204-4177-B26D-CC50AF42E0C8}" type="parTrans" cxnId="{426F1AF9-003C-4773-8344-7664BE02088D}">
      <dgm:prSet/>
      <dgm:spPr/>
      <dgm:t>
        <a:bodyPr/>
        <a:lstStyle/>
        <a:p>
          <a:endParaRPr lang="en-US"/>
        </a:p>
      </dgm:t>
    </dgm:pt>
    <dgm:pt modelId="{70929C29-D6FC-4CA1-856D-F35D764FA8E6}" type="sibTrans" cxnId="{426F1AF9-003C-4773-8344-7664BE02088D}">
      <dgm:prSet/>
      <dgm:spPr/>
      <dgm:t>
        <a:bodyPr/>
        <a:lstStyle/>
        <a:p>
          <a:endParaRPr lang="en-US"/>
        </a:p>
      </dgm:t>
    </dgm:pt>
    <dgm:pt modelId="{E5326763-69A2-466D-B085-61B0ABD82F75}">
      <dgm:prSet phldrT="[Text]"/>
      <dgm:spPr/>
      <dgm:t>
        <a:bodyPr/>
        <a:lstStyle/>
        <a:p>
          <a:r>
            <a:rPr lang="en-GB" dirty="0"/>
            <a:t>Descriptive Statistics</a:t>
          </a:r>
          <a:endParaRPr lang="en-US" dirty="0"/>
        </a:p>
      </dgm:t>
    </dgm:pt>
    <dgm:pt modelId="{38F42CFD-AA1D-462A-B88D-81CD0A978AD0}" type="parTrans" cxnId="{1EDD6C6F-176C-428B-9A14-32271A43EF7D}">
      <dgm:prSet/>
      <dgm:spPr/>
      <dgm:t>
        <a:bodyPr/>
        <a:lstStyle/>
        <a:p>
          <a:endParaRPr lang="en-US"/>
        </a:p>
      </dgm:t>
    </dgm:pt>
    <dgm:pt modelId="{5D8C6C18-1F04-4751-AB19-CC28448DD29A}" type="sibTrans" cxnId="{1EDD6C6F-176C-428B-9A14-32271A43EF7D}">
      <dgm:prSet/>
      <dgm:spPr/>
      <dgm:t>
        <a:bodyPr/>
        <a:lstStyle/>
        <a:p>
          <a:endParaRPr lang="en-US"/>
        </a:p>
      </dgm:t>
    </dgm:pt>
    <dgm:pt modelId="{536BEA39-6E64-4900-8C21-5EF4107B7937}">
      <dgm:prSet phldrT="[Text]"/>
      <dgm:spPr/>
      <dgm:t>
        <a:bodyPr/>
        <a:lstStyle/>
        <a:p>
          <a:r>
            <a:rPr lang="en-GB" dirty="0"/>
            <a:t>Co-authorship network analysis</a:t>
          </a:r>
          <a:endParaRPr lang="en-US" dirty="0"/>
        </a:p>
      </dgm:t>
    </dgm:pt>
    <dgm:pt modelId="{94C96A81-0C13-4C1E-9D09-0E2ECE76312C}" type="parTrans" cxnId="{602605D3-3B51-4190-A3CC-42E2C745C6A4}">
      <dgm:prSet/>
      <dgm:spPr/>
      <dgm:t>
        <a:bodyPr/>
        <a:lstStyle/>
        <a:p>
          <a:endParaRPr lang="en-US"/>
        </a:p>
      </dgm:t>
    </dgm:pt>
    <dgm:pt modelId="{0F35F4D1-4462-4934-BE14-9DD609642AAC}" type="sibTrans" cxnId="{602605D3-3B51-4190-A3CC-42E2C745C6A4}">
      <dgm:prSet/>
      <dgm:spPr/>
      <dgm:t>
        <a:bodyPr/>
        <a:lstStyle/>
        <a:p>
          <a:endParaRPr lang="en-US"/>
        </a:p>
      </dgm:t>
    </dgm:pt>
    <dgm:pt modelId="{C43D7528-3649-4827-888B-E1149F4EA6F5}">
      <dgm:prSet phldrT="[Text]"/>
      <dgm:spPr/>
      <dgm:t>
        <a:bodyPr/>
        <a:lstStyle/>
        <a:p>
          <a:r>
            <a:rPr lang="en-GB" dirty="0"/>
            <a:t>Co-citation network analysis</a:t>
          </a:r>
          <a:endParaRPr lang="en-US" dirty="0"/>
        </a:p>
      </dgm:t>
    </dgm:pt>
    <dgm:pt modelId="{BF9D48D4-D475-4178-B206-5B4F29E46572}" type="parTrans" cxnId="{9C43655A-00CB-4CD7-ADEB-065621E3EB6A}">
      <dgm:prSet/>
      <dgm:spPr/>
      <dgm:t>
        <a:bodyPr/>
        <a:lstStyle/>
        <a:p>
          <a:endParaRPr lang="en-US"/>
        </a:p>
      </dgm:t>
    </dgm:pt>
    <dgm:pt modelId="{92805CCA-D4A4-4B02-9DD9-96DACAC4FD34}" type="sibTrans" cxnId="{9C43655A-00CB-4CD7-ADEB-065621E3EB6A}">
      <dgm:prSet/>
      <dgm:spPr/>
      <dgm:t>
        <a:bodyPr/>
        <a:lstStyle/>
        <a:p>
          <a:endParaRPr lang="en-US"/>
        </a:p>
      </dgm:t>
    </dgm:pt>
    <dgm:pt modelId="{6843950F-B6F8-4653-8DBB-25EC4CFD82B6}">
      <dgm:prSet phldrT="[Text]"/>
      <dgm:spPr/>
      <dgm:t>
        <a:bodyPr/>
        <a:lstStyle/>
        <a:p>
          <a:r>
            <a:rPr lang="en-GB" dirty="0"/>
            <a:t>Thematic analysis</a:t>
          </a:r>
          <a:endParaRPr lang="en-US" dirty="0"/>
        </a:p>
      </dgm:t>
    </dgm:pt>
    <dgm:pt modelId="{641FEFE3-87DE-42CD-B957-2BBF590C762C}" type="parTrans" cxnId="{6BD5947B-0DF8-43DE-8075-0E71F6B04413}">
      <dgm:prSet/>
      <dgm:spPr/>
      <dgm:t>
        <a:bodyPr/>
        <a:lstStyle/>
        <a:p>
          <a:endParaRPr lang="en-US"/>
        </a:p>
      </dgm:t>
    </dgm:pt>
    <dgm:pt modelId="{7E1D129E-18BD-4A06-9BA0-7D1BBEF3AA18}" type="sibTrans" cxnId="{6BD5947B-0DF8-43DE-8075-0E71F6B04413}">
      <dgm:prSet/>
      <dgm:spPr/>
      <dgm:t>
        <a:bodyPr/>
        <a:lstStyle/>
        <a:p>
          <a:endParaRPr lang="en-US"/>
        </a:p>
      </dgm:t>
    </dgm:pt>
    <dgm:pt modelId="{956BEFC8-834A-4E33-B972-ECF6DA2B9A35}" type="pres">
      <dgm:prSet presAssocID="{44C216A7-58A7-4648-A56C-708404AE6F1F}" presName="diagram" presStyleCnt="0">
        <dgm:presLayoutVars>
          <dgm:dir/>
          <dgm:resizeHandles val="exact"/>
        </dgm:presLayoutVars>
      </dgm:prSet>
      <dgm:spPr/>
    </dgm:pt>
    <dgm:pt modelId="{597D8482-F04B-48E5-9083-0CF7634046FE}" type="pres">
      <dgm:prSet presAssocID="{086E48F0-20E7-4801-9EA2-C79E67EC76BB}" presName="node" presStyleLbl="node1" presStyleIdx="0" presStyleCnt="4">
        <dgm:presLayoutVars>
          <dgm:bulletEnabled val="1"/>
        </dgm:presLayoutVars>
      </dgm:prSet>
      <dgm:spPr/>
    </dgm:pt>
    <dgm:pt modelId="{F04D7FEC-29C0-4F92-BF1F-59A67A5B86D9}" type="pres">
      <dgm:prSet presAssocID="{164E913A-23D4-4763-88B5-C573D5EC7D1F}" presName="sibTrans" presStyleLbl="sibTrans2D1" presStyleIdx="0" presStyleCnt="3"/>
      <dgm:spPr/>
    </dgm:pt>
    <dgm:pt modelId="{786F4B33-71BA-4C2E-9269-EDE55289EC23}" type="pres">
      <dgm:prSet presAssocID="{164E913A-23D4-4763-88B5-C573D5EC7D1F}" presName="connectorText" presStyleLbl="sibTrans2D1" presStyleIdx="0" presStyleCnt="3"/>
      <dgm:spPr/>
    </dgm:pt>
    <dgm:pt modelId="{17D64A07-7873-45B6-AC50-074C10F319D3}" type="pres">
      <dgm:prSet presAssocID="{311319C7-6712-412B-996F-D3F666556FA3}" presName="node" presStyleLbl="node1" presStyleIdx="1" presStyleCnt="4">
        <dgm:presLayoutVars>
          <dgm:bulletEnabled val="1"/>
        </dgm:presLayoutVars>
      </dgm:prSet>
      <dgm:spPr/>
    </dgm:pt>
    <dgm:pt modelId="{E7F071E4-B6F4-4CC1-A585-B6D6FF063EFA}" type="pres">
      <dgm:prSet presAssocID="{A3A787B3-5D06-4B71-99F7-3309171E1F90}" presName="sibTrans" presStyleLbl="sibTrans2D1" presStyleIdx="1" presStyleCnt="3"/>
      <dgm:spPr/>
    </dgm:pt>
    <dgm:pt modelId="{738EC663-47F8-41A6-BB16-5CCC6876A881}" type="pres">
      <dgm:prSet presAssocID="{A3A787B3-5D06-4B71-99F7-3309171E1F90}" presName="connectorText" presStyleLbl="sibTrans2D1" presStyleIdx="1" presStyleCnt="3"/>
      <dgm:spPr/>
    </dgm:pt>
    <dgm:pt modelId="{8CDD3CBE-4957-41C7-942E-90E32AACA719}" type="pres">
      <dgm:prSet presAssocID="{61FF3DCC-5F38-4051-A550-F450063B3C81}" presName="node" presStyleLbl="node1" presStyleIdx="2" presStyleCnt="4">
        <dgm:presLayoutVars>
          <dgm:bulletEnabled val="1"/>
        </dgm:presLayoutVars>
      </dgm:prSet>
      <dgm:spPr/>
    </dgm:pt>
    <dgm:pt modelId="{D6282A10-79EF-499D-8E53-6B0C120E78D3}" type="pres">
      <dgm:prSet presAssocID="{15245E1D-3100-4C45-8716-D3FFD56E742A}" presName="sibTrans" presStyleLbl="sibTrans2D1" presStyleIdx="2" presStyleCnt="3"/>
      <dgm:spPr/>
    </dgm:pt>
    <dgm:pt modelId="{942FB8B1-A440-4B3C-87FA-8B478FDE7866}" type="pres">
      <dgm:prSet presAssocID="{15245E1D-3100-4C45-8716-D3FFD56E742A}" presName="connectorText" presStyleLbl="sibTrans2D1" presStyleIdx="2" presStyleCnt="3"/>
      <dgm:spPr/>
    </dgm:pt>
    <dgm:pt modelId="{64B8DF68-6158-4038-ACBB-842F7CC96115}" type="pres">
      <dgm:prSet presAssocID="{421BEAD1-6620-4C65-8E0A-6AA2B42EF5F1}" presName="node" presStyleLbl="node1" presStyleIdx="3" presStyleCnt="4">
        <dgm:presLayoutVars>
          <dgm:bulletEnabled val="1"/>
        </dgm:presLayoutVars>
      </dgm:prSet>
      <dgm:spPr/>
    </dgm:pt>
  </dgm:ptLst>
  <dgm:cxnLst>
    <dgm:cxn modelId="{E8B43316-6DDF-43F3-85A0-66A395EB015F}" type="presOf" srcId="{C43D7528-3649-4827-888B-E1149F4EA6F5}" destId="{64B8DF68-6158-4038-ACBB-842F7CC96115}" srcOrd="0" destOrd="3" presId="urn:microsoft.com/office/officeart/2005/8/layout/process5"/>
    <dgm:cxn modelId="{6786541F-E218-44AC-B5AA-AB4E52AEA64E}" type="presOf" srcId="{2B2B3D31-DD80-479A-A503-553086DA5CB6}" destId="{17D64A07-7873-45B6-AC50-074C10F319D3}" srcOrd="0" destOrd="2" presId="urn:microsoft.com/office/officeart/2005/8/layout/process5"/>
    <dgm:cxn modelId="{790F6224-BCC9-4D7D-AE55-341F4D0DBE33}" type="presOf" srcId="{164E913A-23D4-4763-88B5-C573D5EC7D1F}" destId="{786F4B33-71BA-4C2E-9269-EDE55289EC23}" srcOrd="1" destOrd="0" presId="urn:microsoft.com/office/officeart/2005/8/layout/process5"/>
    <dgm:cxn modelId="{2B30F427-2E4E-4336-B9B1-A556D04B1F5D}" type="presOf" srcId="{BF3A97F1-02C5-4794-B473-2AFE9CB86DC9}" destId="{8CDD3CBE-4957-41C7-942E-90E32AACA719}" srcOrd="0" destOrd="2" presId="urn:microsoft.com/office/officeart/2005/8/layout/process5"/>
    <dgm:cxn modelId="{A49AA95C-B8A0-4F42-B6BA-ED54AE2A16F3}" srcId="{44C216A7-58A7-4648-A56C-708404AE6F1F}" destId="{311319C7-6712-412B-996F-D3F666556FA3}" srcOrd="1" destOrd="0" parTransId="{7E242BE6-ABDF-4B53-A274-7C179F4033AB}" sibTransId="{A3A787B3-5D06-4B71-99F7-3309171E1F90}"/>
    <dgm:cxn modelId="{90B34E44-30D3-4822-9266-0221C286EFBA}" srcId="{311319C7-6712-412B-996F-D3F666556FA3}" destId="{D513F34D-E55C-4E92-B94D-7A40363D971E}" srcOrd="0" destOrd="0" parTransId="{9B3A2DC2-64EE-4104-92BF-D869F31FCD10}" sibTransId="{240E0E60-E953-41F8-BCC8-E94ED8232407}"/>
    <dgm:cxn modelId="{8951B244-3EFF-4EAA-9E08-ED26B385DF29}" type="presOf" srcId="{A3A787B3-5D06-4B71-99F7-3309171E1F90}" destId="{738EC663-47F8-41A6-BB16-5CCC6876A881}" srcOrd="1" destOrd="0" presId="urn:microsoft.com/office/officeart/2005/8/layout/process5"/>
    <dgm:cxn modelId="{4B95A04A-60E8-4F92-9185-9CFB94233D89}" type="presOf" srcId="{61FF3DCC-5F38-4051-A550-F450063B3C81}" destId="{8CDD3CBE-4957-41C7-942E-90E32AACA719}" srcOrd="0" destOrd="0" presId="urn:microsoft.com/office/officeart/2005/8/layout/process5"/>
    <dgm:cxn modelId="{6AF7AC6C-058D-405E-BAE2-14526DBF633B}" srcId="{311319C7-6712-412B-996F-D3F666556FA3}" destId="{1041AE11-14CE-4FFC-BC81-685DE5E5B673}" srcOrd="2" destOrd="0" parTransId="{499DA3E4-C039-4C93-9AAD-629C5DFE308B}" sibTransId="{8F2F2165-4783-4AF0-8567-04A761E6F38B}"/>
    <dgm:cxn modelId="{A9F1406E-485C-44B9-8F5E-998D1196AC86}" type="presOf" srcId="{421BEAD1-6620-4C65-8E0A-6AA2B42EF5F1}" destId="{64B8DF68-6158-4038-ACBB-842F7CC96115}" srcOrd="0" destOrd="0" presId="urn:microsoft.com/office/officeart/2005/8/layout/process5"/>
    <dgm:cxn modelId="{1EDD6C6F-176C-428B-9A14-32271A43EF7D}" srcId="{421BEAD1-6620-4C65-8E0A-6AA2B42EF5F1}" destId="{E5326763-69A2-466D-B085-61B0ABD82F75}" srcOrd="0" destOrd="0" parTransId="{38F42CFD-AA1D-462A-B88D-81CD0A978AD0}" sibTransId="{5D8C6C18-1F04-4751-AB19-CC28448DD29A}"/>
    <dgm:cxn modelId="{18214C71-BFDE-440A-AF8C-96BFB30DD444}" type="presOf" srcId="{6843950F-B6F8-4653-8DBB-25EC4CFD82B6}" destId="{64B8DF68-6158-4038-ACBB-842F7CC96115}" srcOrd="0" destOrd="4" presId="urn:microsoft.com/office/officeart/2005/8/layout/process5"/>
    <dgm:cxn modelId="{1F5D7858-9777-462F-B96D-F7A9295641A8}" type="presOf" srcId="{086E48F0-20E7-4801-9EA2-C79E67EC76BB}" destId="{597D8482-F04B-48E5-9083-0CF7634046FE}" srcOrd="0" destOrd="0" presId="urn:microsoft.com/office/officeart/2005/8/layout/process5"/>
    <dgm:cxn modelId="{9C43655A-00CB-4CD7-ADEB-065621E3EB6A}" srcId="{421BEAD1-6620-4C65-8E0A-6AA2B42EF5F1}" destId="{C43D7528-3649-4827-888B-E1149F4EA6F5}" srcOrd="2" destOrd="0" parTransId="{BF9D48D4-D475-4178-B206-5B4F29E46572}" sibTransId="{92805CCA-D4A4-4B02-9DD9-96DACAC4FD34}"/>
    <dgm:cxn modelId="{6BD5947B-0DF8-43DE-8075-0E71F6B04413}" srcId="{421BEAD1-6620-4C65-8E0A-6AA2B42EF5F1}" destId="{6843950F-B6F8-4653-8DBB-25EC4CFD82B6}" srcOrd="3" destOrd="0" parTransId="{641FEFE3-87DE-42CD-B957-2BBF590C762C}" sibTransId="{7E1D129E-18BD-4A06-9BA0-7D1BBEF3AA18}"/>
    <dgm:cxn modelId="{736B177D-B5C2-4243-92C1-C4A015A5C031}" type="presOf" srcId="{1041AE11-14CE-4FFC-BC81-685DE5E5B673}" destId="{17D64A07-7873-45B6-AC50-074C10F319D3}" srcOrd="0" destOrd="3" presId="urn:microsoft.com/office/officeart/2005/8/layout/process5"/>
    <dgm:cxn modelId="{93A90385-3C1C-4C6D-8359-C4CD90D5D568}" type="presOf" srcId="{D513F34D-E55C-4E92-B94D-7A40363D971E}" destId="{17D64A07-7873-45B6-AC50-074C10F319D3}" srcOrd="0" destOrd="1" presId="urn:microsoft.com/office/officeart/2005/8/layout/process5"/>
    <dgm:cxn modelId="{111F438A-F619-49C4-A6EF-6C6A7C5C56F5}" srcId="{086E48F0-20E7-4801-9EA2-C79E67EC76BB}" destId="{1D63ADF6-5459-4827-B983-AB321029F196}" srcOrd="0" destOrd="0" parTransId="{C05FBD77-FBA5-482D-B187-5D4DD6D8769A}" sibTransId="{FF3B04DD-D995-4D07-BAED-ECA7930300EB}"/>
    <dgm:cxn modelId="{6137998A-DD89-4356-98FA-7DD213DD9558}" srcId="{44C216A7-58A7-4648-A56C-708404AE6F1F}" destId="{61FF3DCC-5F38-4051-A550-F450063B3C81}" srcOrd="2" destOrd="0" parTransId="{FED85C52-7359-422A-A583-955D11C4D976}" sibTransId="{15245E1D-3100-4C45-8716-D3FFD56E742A}"/>
    <dgm:cxn modelId="{AFF551AF-A6B2-458C-B951-A8317D0B20B4}" srcId="{44C216A7-58A7-4648-A56C-708404AE6F1F}" destId="{086E48F0-20E7-4801-9EA2-C79E67EC76BB}" srcOrd="0" destOrd="0" parTransId="{064B7513-11EE-4F63-B1E1-11B61D77C34D}" sibTransId="{164E913A-23D4-4763-88B5-C573D5EC7D1F}"/>
    <dgm:cxn modelId="{5ECC8CB7-0125-44A9-BC08-4D316751CA77}" srcId="{61FF3DCC-5F38-4051-A550-F450063B3C81}" destId="{05A92E7B-27DA-4014-9731-D32D4CBEEF0A}" srcOrd="0" destOrd="0" parTransId="{6BED3D66-4725-441E-99C5-B541B084D746}" sibTransId="{9D0D5528-62CE-4CD1-A128-CD6015BF01A7}"/>
    <dgm:cxn modelId="{04DDCAC8-F6C1-40F3-B2D6-9A34D9431F81}" type="presOf" srcId="{15245E1D-3100-4C45-8716-D3FFD56E742A}" destId="{D6282A10-79EF-499D-8E53-6B0C120E78D3}" srcOrd="0" destOrd="0" presId="urn:microsoft.com/office/officeart/2005/8/layout/process5"/>
    <dgm:cxn modelId="{E489ADC9-A222-4CE6-A5E6-0D0C2CA361F1}" type="presOf" srcId="{536BEA39-6E64-4900-8C21-5EF4107B7937}" destId="{64B8DF68-6158-4038-ACBB-842F7CC96115}" srcOrd="0" destOrd="2" presId="urn:microsoft.com/office/officeart/2005/8/layout/process5"/>
    <dgm:cxn modelId="{D53909CD-4299-4E16-BA9E-CE890A940776}" type="presOf" srcId="{05A92E7B-27DA-4014-9731-D32D4CBEEF0A}" destId="{8CDD3CBE-4957-41C7-942E-90E32AACA719}" srcOrd="0" destOrd="1" presId="urn:microsoft.com/office/officeart/2005/8/layout/process5"/>
    <dgm:cxn modelId="{602605D3-3B51-4190-A3CC-42E2C745C6A4}" srcId="{421BEAD1-6620-4C65-8E0A-6AA2B42EF5F1}" destId="{536BEA39-6E64-4900-8C21-5EF4107B7937}" srcOrd="1" destOrd="0" parTransId="{94C96A81-0C13-4C1E-9D09-0E2ECE76312C}" sibTransId="{0F35F4D1-4462-4934-BE14-9DD609642AAC}"/>
    <dgm:cxn modelId="{2F2186D4-5091-4E27-8427-D92D5E87D00D}" type="presOf" srcId="{44C216A7-58A7-4648-A56C-708404AE6F1F}" destId="{956BEFC8-834A-4E33-B972-ECF6DA2B9A35}" srcOrd="0" destOrd="0" presId="urn:microsoft.com/office/officeart/2005/8/layout/process5"/>
    <dgm:cxn modelId="{F2B69ED6-5CEF-4775-AF0A-A35ECE97F635}" srcId="{311319C7-6712-412B-996F-D3F666556FA3}" destId="{2B2B3D31-DD80-479A-A503-553086DA5CB6}" srcOrd="1" destOrd="0" parTransId="{29F95F8A-22E0-4E31-A33B-5D325ADE8508}" sibTransId="{6226C344-5409-4DD4-A644-F07D22A7349C}"/>
    <dgm:cxn modelId="{5EF2BDE0-8018-4134-934D-D55283A08AA0}" type="presOf" srcId="{311319C7-6712-412B-996F-D3F666556FA3}" destId="{17D64A07-7873-45B6-AC50-074C10F319D3}" srcOrd="0" destOrd="0" presId="urn:microsoft.com/office/officeart/2005/8/layout/process5"/>
    <dgm:cxn modelId="{8412EDE1-AAC7-47DE-823D-35D9CEC397D6}" type="presOf" srcId="{A3A787B3-5D06-4B71-99F7-3309171E1F90}" destId="{E7F071E4-B6F4-4CC1-A585-B6D6FF063EFA}" srcOrd="0" destOrd="0" presId="urn:microsoft.com/office/officeart/2005/8/layout/process5"/>
    <dgm:cxn modelId="{EC2028E8-4DF0-4EC7-AA9B-B6AAD7CA0E59}" srcId="{61FF3DCC-5F38-4051-A550-F450063B3C81}" destId="{BF3A97F1-02C5-4794-B473-2AFE9CB86DC9}" srcOrd="1" destOrd="0" parTransId="{8F34B269-2A1D-49E1-B43E-BDF6EEF2D8E7}" sibTransId="{7E1E1745-C093-42C2-AE6F-8FDF8EEB4304}"/>
    <dgm:cxn modelId="{A2C7CBE9-DEC1-429F-B292-AD4041EB3818}" type="presOf" srcId="{164E913A-23D4-4763-88B5-C573D5EC7D1F}" destId="{F04D7FEC-29C0-4F92-BF1F-59A67A5B86D9}" srcOrd="0" destOrd="0" presId="urn:microsoft.com/office/officeart/2005/8/layout/process5"/>
    <dgm:cxn modelId="{5FF88EEA-B587-4D1E-A8DE-23ADB700232D}" type="presOf" srcId="{E5326763-69A2-466D-B085-61B0ABD82F75}" destId="{64B8DF68-6158-4038-ACBB-842F7CC96115}" srcOrd="0" destOrd="1" presId="urn:microsoft.com/office/officeart/2005/8/layout/process5"/>
    <dgm:cxn modelId="{5BBB3CF2-1D9D-4927-BEB2-7F026E794C7B}" type="presOf" srcId="{15245E1D-3100-4C45-8716-D3FFD56E742A}" destId="{942FB8B1-A440-4B3C-87FA-8B478FDE7866}" srcOrd="1" destOrd="0" presId="urn:microsoft.com/office/officeart/2005/8/layout/process5"/>
    <dgm:cxn modelId="{426F1AF9-003C-4773-8344-7664BE02088D}" srcId="{44C216A7-58A7-4648-A56C-708404AE6F1F}" destId="{421BEAD1-6620-4C65-8E0A-6AA2B42EF5F1}" srcOrd="3" destOrd="0" parTransId="{44F12885-C204-4177-B26D-CC50AF42E0C8}" sibTransId="{70929C29-D6FC-4CA1-856D-F35D764FA8E6}"/>
    <dgm:cxn modelId="{66F419FA-A556-4771-BBD1-ECB831BC898B}" type="presOf" srcId="{1D63ADF6-5459-4827-B983-AB321029F196}" destId="{597D8482-F04B-48E5-9083-0CF7634046FE}" srcOrd="0" destOrd="1" presId="urn:microsoft.com/office/officeart/2005/8/layout/process5"/>
    <dgm:cxn modelId="{C17A6D15-9EAC-4429-B292-260DF42286BE}" type="presParOf" srcId="{956BEFC8-834A-4E33-B972-ECF6DA2B9A35}" destId="{597D8482-F04B-48E5-9083-0CF7634046FE}" srcOrd="0" destOrd="0" presId="urn:microsoft.com/office/officeart/2005/8/layout/process5"/>
    <dgm:cxn modelId="{4CB1A52C-F7D5-4BBC-BB46-0E3C68091614}" type="presParOf" srcId="{956BEFC8-834A-4E33-B972-ECF6DA2B9A35}" destId="{F04D7FEC-29C0-4F92-BF1F-59A67A5B86D9}" srcOrd="1" destOrd="0" presId="urn:microsoft.com/office/officeart/2005/8/layout/process5"/>
    <dgm:cxn modelId="{FB92EE63-B649-42E4-8E48-2E1995487BC1}" type="presParOf" srcId="{F04D7FEC-29C0-4F92-BF1F-59A67A5B86D9}" destId="{786F4B33-71BA-4C2E-9269-EDE55289EC23}" srcOrd="0" destOrd="0" presId="urn:microsoft.com/office/officeart/2005/8/layout/process5"/>
    <dgm:cxn modelId="{B7F47C83-D0C4-4DA1-B42A-8267D1F125C6}" type="presParOf" srcId="{956BEFC8-834A-4E33-B972-ECF6DA2B9A35}" destId="{17D64A07-7873-45B6-AC50-074C10F319D3}" srcOrd="2" destOrd="0" presId="urn:microsoft.com/office/officeart/2005/8/layout/process5"/>
    <dgm:cxn modelId="{48AE106B-0AF4-4E10-B493-5CB6C6C60664}" type="presParOf" srcId="{956BEFC8-834A-4E33-B972-ECF6DA2B9A35}" destId="{E7F071E4-B6F4-4CC1-A585-B6D6FF063EFA}" srcOrd="3" destOrd="0" presId="urn:microsoft.com/office/officeart/2005/8/layout/process5"/>
    <dgm:cxn modelId="{F5E8F4C2-3553-4B4C-957F-6A6AACB6D62D}" type="presParOf" srcId="{E7F071E4-B6F4-4CC1-A585-B6D6FF063EFA}" destId="{738EC663-47F8-41A6-BB16-5CCC6876A881}" srcOrd="0" destOrd="0" presId="urn:microsoft.com/office/officeart/2005/8/layout/process5"/>
    <dgm:cxn modelId="{7CE41FE6-AE19-46BA-8730-4441D2FCDAA7}" type="presParOf" srcId="{956BEFC8-834A-4E33-B972-ECF6DA2B9A35}" destId="{8CDD3CBE-4957-41C7-942E-90E32AACA719}" srcOrd="4" destOrd="0" presId="urn:microsoft.com/office/officeart/2005/8/layout/process5"/>
    <dgm:cxn modelId="{02C598E3-52D4-49F4-9A46-53BF36B7AE7F}" type="presParOf" srcId="{956BEFC8-834A-4E33-B972-ECF6DA2B9A35}" destId="{D6282A10-79EF-499D-8E53-6B0C120E78D3}" srcOrd="5" destOrd="0" presId="urn:microsoft.com/office/officeart/2005/8/layout/process5"/>
    <dgm:cxn modelId="{DB4A37BC-1985-49EA-BF01-C4FB705B27AE}" type="presParOf" srcId="{D6282A10-79EF-499D-8E53-6B0C120E78D3}" destId="{942FB8B1-A440-4B3C-87FA-8B478FDE7866}" srcOrd="0" destOrd="0" presId="urn:microsoft.com/office/officeart/2005/8/layout/process5"/>
    <dgm:cxn modelId="{D802D6D9-CF26-4582-9C8B-5902EE407222}" type="presParOf" srcId="{956BEFC8-834A-4E33-B972-ECF6DA2B9A35}" destId="{64B8DF68-6158-4038-ACBB-842F7CC9611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D8482-F04B-48E5-9083-0CF7634046FE}">
      <dsp:nvSpPr>
        <dsp:cNvPr id="0" name=""/>
        <dsp:cNvSpPr/>
      </dsp:nvSpPr>
      <dsp:spPr>
        <a:xfrm>
          <a:off x="1922533" y="4238"/>
          <a:ext cx="3381369" cy="20288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Experts identify key words related to shipping industry, digital technologies, and digital transformation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i="1" kern="1200" dirty="0"/>
            <a:t>Results</a:t>
          </a:r>
          <a:r>
            <a:rPr lang="en-GB" sz="1300" i="0" kern="1200" dirty="0"/>
            <a:t>: 35 keywords</a:t>
          </a:r>
          <a:endParaRPr lang="en-US" sz="1300" i="1" kern="1200" dirty="0"/>
        </a:p>
      </dsp:txBody>
      <dsp:txXfrm>
        <a:off x="1981955" y="63660"/>
        <a:ext cx="3262525" cy="1909977"/>
      </dsp:txXfrm>
    </dsp:sp>
    <dsp:sp modelId="{F04D7FEC-29C0-4F92-BF1F-59A67A5B86D9}">
      <dsp:nvSpPr>
        <dsp:cNvPr id="0" name=""/>
        <dsp:cNvSpPr/>
      </dsp:nvSpPr>
      <dsp:spPr>
        <a:xfrm>
          <a:off x="5601462" y="599359"/>
          <a:ext cx="716850" cy="83857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01462" y="767075"/>
        <a:ext cx="501795" cy="503147"/>
      </dsp:txXfrm>
    </dsp:sp>
    <dsp:sp modelId="{17D64A07-7873-45B6-AC50-074C10F319D3}">
      <dsp:nvSpPr>
        <dsp:cNvPr id="0" name=""/>
        <dsp:cNvSpPr/>
      </dsp:nvSpPr>
      <dsp:spPr>
        <a:xfrm>
          <a:off x="6656449" y="4238"/>
          <a:ext cx="3381369" cy="20288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Search based on keywords present in either title or abstract.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 </a:t>
          </a:r>
          <a:r>
            <a:rPr lang="en-GB" sz="1300" i="1" kern="1200" dirty="0"/>
            <a:t>Filter</a:t>
          </a:r>
          <a:r>
            <a:rPr lang="en-GB" sz="1300" kern="1200" dirty="0"/>
            <a:t>: scientific publications in peer-reviewed journals; English language.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i="1" kern="1200" dirty="0"/>
            <a:t>Sources</a:t>
          </a:r>
          <a:r>
            <a:rPr lang="en-GB" sz="1300" kern="1200" dirty="0"/>
            <a:t>: EBSCO, ProQuest, IEEE </a:t>
          </a:r>
          <a:r>
            <a:rPr lang="en-GB" sz="1300" kern="1200" dirty="0" err="1"/>
            <a:t>eXplore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i="1" kern="1200" dirty="0"/>
            <a:t>Results</a:t>
          </a:r>
          <a:r>
            <a:rPr lang="en-GB" sz="1300" kern="1200" dirty="0"/>
            <a:t>: 2324 unique publications (based on DOI numbers)</a:t>
          </a:r>
          <a:endParaRPr lang="en-US" sz="1300" kern="1200" dirty="0"/>
        </a:p>
      </dsp:txBody>
      <dsp:txXfrm>
        <a:off x="6715871" y="63660"/>
        <a:ext cx="3262525" cy="1909977"/>
      </dsp:txXfrm>
    </dsp:sp>
    <dsp:sp modelId="{E7F071E4-B6F4-4CC1-A585-B6D6FF063EFA}">
      <dsp:nvSpPr>
        <dsp:cNvPr id="0" name=""/>
        <dsp:cNvSpPr/>
      </dsp:nvSpPr>
      <dsp:spPr>
        <a:xfrm rot="5400000">
          <a:off x="7988709" y="2269755"/>
          <a:ext cx="716850" cy="83857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8095561" y="2330620"/>
        <a:ext cx="503147" cy="501795"/>
      </dsp:txXfrm>
    </dsp:sp>
    <dsp:sp modelId="{8CDD3CBE-4957-41C7-942E-90E32AACA719}">
      <dsp:nvSpPr>
        <dsp:cNvPr id="0" name=""/>
        <dsp:cNvSpPr/>
      </dsp:nvSpPr>
      <dsp:spPr>
        <a:xfrm>
          <a:off x="6656449" y="3385607"/>
          <a:ext cx="3381369" cy="20288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DOI-based search on a fourth independent engine to collect the same fields for all identified publications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i="1" kern="1200" dirty="0"/>
            <a:t>Source</a:t>
          </a:r>
          <a:r>
            <a:rPr lang="en-GB" sz="1300" kern="1200" dirty="0"/>
            <a:t>: </a:t>
          </a:r>
          <a:r>
            <a:rPr lang="en-GB" sz="1300" kern="1200" dirty="0" err="1"/>
            <a:t>OpenAlex</a:t>
          </a:r>
          <a:r>
            <a:rPr lang="en-GB" sz="1300" kern="1200" dirty="0"/>
            <a:t> (via APIs)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i="1" kern="1200" dirty="0"/>
            <a:t>Results</a:t>
          </a:r>
          <a:r>
            <a:rPr lang="en-GB" sz="1300" kern="1200" dirty="0"/>
            <a:t>: 2293 final publications with homogeneous fields</a:t>
          </a:r>
          <a:endParaRPr lang="en-US" sz="1300" kern="1200" dirty="0"/>
        </a:p>
      </dsp:txBody>
      <dsp:txXfrm>
        <a:off x="6715871" y="3445029"/>
        <a:ext cx="3262525" cy="1909977"/>
      </dsp:txXfrm>
    </dsp:sp>
    <dsp:sp modelId="{D6282A10-79EF-499D-8E53-6B0C120E78D3}">
      <dsp:nvSpPr>
        <dsp:cNvPr id="0" name=""/>
        <dsp:cNvSpPr/>
      </dsp:nvSpPr>
      <dsp:spPr>
        <a:xfrm rot="10800000">
          <a:off x="5642039" y="3980728"/>
          <a:ext cx="716850" cy="838579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57094" y="4148444"/>
        <a:ext cx="501795" cy="503147"/>
      </dsp:txXfrm>
    </dsp:sp>
    <dsp:sp modelId="{64B8DF68-6158-4038-ACBB-842F7CC96115}">
      <dsp:nvSpPr>
        <dsp:cNvPr id="0" name=""/>
        <dsp:cNvSpPr/>
      </dsp:nvSpPr>
      <dsp:spPr>
        <a:xfrm>
          <a:off x="1922533" y="3385607"/>
          <a:ext cx="3381369" cy="20288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Perform network-based bibliometric analysis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Descriptive Statistics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Co-authorship network analysis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Co-citation network analysis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Thematic analysis</a:t>
          </a:r>
          <a:endParaRPr lang="en-US" sz="1300" kern="1200" dirty="0"/>
        </a:p>
      </dsp:txBody>
      <dsp:txXfrm>
        <a:off x="1981955" y="3445029"/>
        <a:ext cx="3262525" cy="1909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39CD-2D9A-EA6A-180A-0E49D7F4B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EC29D-7B23-4FA9-B4E0-507A28B51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0225-421E-71C3-0A7F-3D58CFF5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33D6-3DA6-B1C7-6501-8D9CEDA0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6AE1-35C5-E4F2-5AAC-E344BCED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8E80-7850-0C4E-2A50-6A40B0C4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7B3EC-497C-FA63-39E4-F2E3E6E09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AF81-7BF0-7C2C-AF71-D3FCBC448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6D8E-BE56-6870-A66C-C03F134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3636-282D-C3C3-15F8-BA109893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34208-E542-9D8C-2CE3-3FF0F161B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73B1F-234F-A321-9177-F067C8331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4490-CD15-5809-F065-9CF2A8B8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36F4-AC48-B853-3C29-7ACE0F73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448B-D04E-843E-6D77-5FB65829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5EA4-E6AB-7F18-0F29-0AFB4B5C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C3D2-A819-D458-1AEE-E5FFD726A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60861-A053-B8BC-62A6-576386DC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AA77-0BA5-A4ED-2C81-AC415CF9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4E9D-D0EC-7E05-1233-6BE88420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78CA-721D-5888-0107-D5A39D5E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6860B-AB7C-59E9-6012-34C8C19A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1D9C-0980-FE9B-D9EE-A8035175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D0B4D-C763-4E64-41A9-E2BF5A88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79A3A-62AF-DD1D-6768-B98587FE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A4CB-AAB6-D06B-FD71-9530D659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652F-3433-EF4A-20D9-EB9D73DB0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6D999-510F-A755-5F1E-1D46B844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605CF-1C80-4495-916F-E1EBE295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64669-1391-5908-5CC1-76F2DF15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D775-5F54-8FAE-B648-FE200775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17A5-F667-3718-A83F-F2CA7F08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4E931-8D9A-CED7-E64E-1855703C4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E7E19-1916-A150-DB53-FE026167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00949-8A71-2FE7-5ABC-98FCFE507A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5C72D-9D49-90F2-2BE2-5BB68388C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62321-3543-0B26-8332-E1634F79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5D9D4-6D2D-4198-BAF0-78706AB1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1831D-4441-3046-98B0-A90B7560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D8EC-C6FE-5770-7825-53DA9C96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EC93B-C280-AFE7-9FB2-2C04A1A3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C3488-C735-9620-01E9-F7BEAC7D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C62FD-C6E6-34AF-1B84-337DDAB0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2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28D07-5340-2E0A-0177-71F72FBA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F6F28-C24C-3131-0AA2-FB0B70D5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942E9-F07C-1522-68B3-B2E3531B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F5F5-EFCE-9424-2296-512C6419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D00C-9265-066B-3ABB-7F8D1A8B2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CCCB2-3430-8934-9A5F-1EB558971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52FB6-FC61-0784-C660-493DEDB5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D2E99-5E07-FC04-F7FB-DA44AFE8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08E7-D3C7-694A-A630-071DCA68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F2A1-2926-30F2-99E7-425DCFE5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FA8BE-7387-FA76-9970-F711D6028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90414-E7F7-5FF5-8FDE-EC6D4F315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CD836-A612-03DA-BB5B-9208FCBF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4F8B9-BE89-11C5-27D8-BA5A11B4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DAC5-1EEE-0383-3595-B44B7928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0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95300-3004-117B-2E62-F3FE8C26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B02CA-A187-F057-AEA9-EA770D6B0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C7DF-33ED-2B80-652B-72BEBB39E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60E4C-C4A5-4040-AE6C-E6534086F2A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E621E-479C-0A0C-F103-E7066A513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4424-01B5-FE06-371C-AD869665C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A3646-E6F5-4161-BEBD-224A82E55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6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AF7A7D-C1D9-B777-8238-5854F3F51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045491"/>
              </p:ext>
            </p:extLst>
          </p:nvPr>
        </p:nvGraphicFramePr>
        <p:xfrm>
          <a:off x="115824" y="545930"/>
          <a:ext cx="1196035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0CAEB49-FBC4-DD2D-AB2C-138706F172C9}"/>
              </a:ext>
            </a:extLst>
          </p:cNvPr>
          <p:cNvSpPr/>
          <p:nvPr/>
        </p:nvSpPr>
        <p:spPr>
          <a:xfrm>
            <a:off x="1048512" y="436203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AA4282-EDA2-0C91-C9D5-1B19C57AE1E4}"/>
              </a:ext>
            </a:extLst>
          </p:cNvPr>
          <p:cNvSpPr/>
          <p:nvPr/>
        </p:nvSpPr>
        <p:spPr>
          <a:xfrm>
            <a:off x="10229088" y="436203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0F2C32-86AE-4CCD-F14B-F2C0C1C00A20}"/>
              </a:ext>
            </a:extLst>
          </p:cNvPr>
          <p:cNvSpPr/>
          <p:nvPr/>
        </p:nvSpPr>
        <p:spPr>
          <a:xfrm>
            <a:off x="10229088" y="3706707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3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CFC1C2-0817-7652-789D-00BEBE6A1D4D}"/>
              </a:ext>
            </a:extLst>
          </p:cNvPr>
          <p:cNvSpPr/>
          <p:nvPr/>
        </p:nvSpPr>
        <p:spPr>
          <a:xfrm>
            <a:off x="1048512" y="3706707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4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Ferrarini</dc:creator>
  <cp:lastModifiedBy>Luca Ferrarini</cp:lastModifiedBy>
  <cp:revision>1</cp:revision>
  <dcterms:created xsi:type="dcterms:W3CDTF">2025-03-27T06:40:26Z</dcterms:created>
  <dcterms:modified xsi:type="dcterms:W3CDTF">2025-03-27T06:57:31Z</dcterms:modified>
</cp:coreProperties>
</file>