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0" d="100"/>
          <a:sy n="190" d="100"/>
        </p:scale>
        <p:origin x="387" y="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47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47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4304" y="4571"/>
            <a:ext cx="2534412" cy="32400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947" y="0"/>
            <a:ext cx="518159" cy="6172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47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947" y="0"/>
            <a:ext cx="518159" cy="6172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595" y="706958"/>
            <a:ext cx="3691254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347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975" y="1165432"/>
            <a:ext cx="5349849" cy="1158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11/03/2024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1868" y="2994711"/>
            <a:ext cx="33147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ngroup.com/articles/ten-usability-heuristic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307" y="0"/>
            <a:ext cx="2534412" cy="32400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947" y="0"/>
            <a:ext cx="518159" cy="6172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8288" y="728433"/>
            <a:ext cx="3589020" cy="1440180"/>
          </a:xfrm>
          <a:custGeom>
            <a:avLst/>
            <a:gdLst/>
            <a:ahLst/>
            <a:cxnLst/>
            <a:rect l="l" t="t" r="r" b="b"/>
            <a:pathLst>
              <a:path w="3589020" h="1440180">
                <a:moveTo>
                  <a:pt x="3588766" y="0"/>
                </a:moveTo>
                <a:lnTo>
                  <a:pt x="0" y="0"/>
                </a:lnTo>
                <a:lnTo>
                  <a:pt x="0" y="1439671"/>
                </a:lnTo>
                <a:lnTo>
                  <a:pt x="3588766" y="1439671"/>
                </a:lnTo>
                <a:lnTo>
                  <a:pt x="3588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</a:t>
            </a:r>
            <a:r>
              <a:rPr spc="40" dirty="0"/>
              <a:t> </a:t>
            </a:r>
            <a:r>
              <a:rPr dirty="0"/>
              <a:t>IoT</a:t>
            </a:r>
            <a:r>
              <a:rPr spc="35" dirty="0"/>
              <a:t> </a:t>
            </a:r>
            <a:r>
              <a:rPr dirty="0"/>
              <a:t>Application</a:t>
            </a:r>
            <a:r>
              <a:rPr spc="50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spc="-5" dirty="0"/>
              <a:t>Capping</a:t>
            </a:r>
            <a:r>
              <a:rPr spc="35" dirty="0"/>
              <a:t> </a:t>
            </a:r>
            <a:r>
              <a:rPr spc="-10" dirty="0"/>
              <a:t>Devices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3941" y="3017266"/>
            <a:ext cx="254000" cy="1739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fld id="{81D60167-4931-47E6-BA6A-407CBD079E47}" type="slidenum"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1</a:t>
            </a:fld>
            <a:r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/15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679" y="985917"/>
            <a:ext cx="2442210" cy="3695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900" b="1" spc="-55" dirty="0">
                <a:solidFill>
                  <a:srgbClr val="003476"/>
                </a:solidFill>
                <a:latin typeface="Tahoma"/>
                <a:cs typeface="Tahoma"/>
              </a:rPr>
              <a:t>S</a:t>
            </a:r>
            <a:r>
              <a:rPr sz="900" b="1" spc="-65" dirty="0">
                <a:solidFill>
                  <a:srgbClr val="003476"/>
                </a:solidFill>
                <a:latin typeface="Tahoma"/>
                <a:cs typeface="Tahoma"/>
              </a:rPr>
              <a:t>y</a:t>
            </a:r>
            <a:r>
              <a:rPr sz="900" b="1" spc="-60" dirty="0">
                <a:solidFill>
                  <a:srgbClr val="003476"/>
                </a:solidFill>
                <a:latin typeface="Tahoma"/>
                <a:cs typeface="Tahoma"/>
              </a:rPr>
              <a:t>s</a:t>
            </a:r>
            <a:r>
              <a:rPr sz="900" b="1" spc="-65" dirty="0">
                <a:solidFill>
                  <a:srgbClr val="003476"/>
                </a:solidFill>
                <a:latin typeface="Tahoma"/>
                <a:cs typeface="Tahoma"/>
              </a:rPr>
              <a:t>t</a:t>
            </a:r>
            <a:r>
              <a:rPr sz="900" b="1" spc="-55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b="1" dirty="0">
                <a:solidFill>
                  <a:srgbClr val="003476"/>
                </a:solidFill>
                <a:latin typeface="Tahoma"/>
                <a:cs typeface="Tahoma"/>
              </a:rPr>
              <a:t>m</a:t>
            </a:r>
            <a:r>
              <a:rPr sz="900" b="1" spc="-100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003476"/>
                </a:solidFill>
                <a:latin typeface="Tahoma"/>
                <a:cs typeface="Tahoma"/>
              </a:rPr>
              <a:t>an</a:t>
            </a:r>
            <a:r>
              <a:rPr sz="900" b="1" dirty="0">
                <a:solidFill>
                  <a:srgbClr val="003476"/>
                </a:solidFill>
                <a:latin typeface="Tahoma"/>
                <a:cs typeface="Tahoma"/>
              </a:rPr>
              <a:t>d</a:t>
            </a:r>
            <a:r>
              <a:rPr sz="900" b="1" spc="-80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b="1" spc="-55" dirty="0">
                <a:solidFill>
                  <a:srgbClr val="003476"/>
                </a:solidFill>
                <a:latin typeface="Tahoma"/>
                <a:cs typeface="Tahoma"/>
              </a:rPr>
              <a:t>d</a:t>
            </a:r>
            <a:r>
              <a:rPr sz="900" b="1" spc="-45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b="1" spc="-55" dirty="0">
                <a:solidFill>
                  <a:srgbClr val="003476"/>
                </a:solidFill>
                <a:latin typeface="Tahoma"/>
                <a:cs typeface="Tahoma"/>
              </a:rPr>
              <a:t>v</a:t>
            </a:r>
            <a:r>
              <a:rPr sz="900" b="1" spc="-45" dirty="0">
                <a:solidFill>
                  <a:srgbClr val="003476"/>
                </a:solidFill>
                <a:latin typeface="Tahoma"/>
                <a:cs typeface="Tahoma"/>
              </a:rPr>
              <a:t>ic</a:t>
            </a:r>
            <a:r>
              <a:rPr sz="900" b="1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b="1" spc="-55" dirty="0">
                <a:solidFill>
                  <a:srgbClr val="003476"/>
                </a:solidFill>
                <a:latin typeface="Tahoma"/>
                <a:cs typeface="Tahoma"/>
              </a:rPr>
              <a:t> P</a:t>
            </a:r>
            <a:r>
              <a:rPr sz="900" b="1" spc="-45" dirty="0">
                <a:solidFill>
                  <a:srgbClr val="003476"/>
                </a:solidFill>
                <a:latin typeface="Tahoma"/>
                <a:cs typeface="Tahoma"/>
              </a:rPr>
              <a:t>r</a:t>
            </a:r>
            <a:r>
              <a:rPr sz="900" b="1" spc="-55" dirty="0">
                <a:solidFill>
                  <a:srgbClr val="003476"/>
                </a:solidFill>
                <a:latin typeface="Tahoma"/>
                <a:cs typeface="Tahoma"/>
              </a:rPr>
              <a:t>og</a:t>
            </a:r>
            <a:r>
              <a:rPr sz="900" b="1" spc="-45" dirty="0">
                <a:solidFill>
                  <a:srgbClr val="003476"/>
                </a:solidFill>
                <a:latin typeface="Tahoma"/>
                <a:cs typeface="Tahoma"/>
              </a:rPr>
              <a:t>r</a:t>
            </a:r>
            <a:r>
              <a:rPr sz="900" b="1" spc="-50" dirty="0">
                <a:solidFill>
                  <a:srgbClr val="003476"/>
                </a:solidFill>
                <a:latin typeface="Tahoma"/>
                <a:cs typeface="Tahoma"/>
              </a:rPr>
              <a:t>a</a:t>
            </a:r>
            <a:r>
              <a:rPr sz="900" b="1" spc="-45" dirty="0">
                <a:solidFill>
                  <a:srgbClr val="003476"/>
                </a:solidFill>
                <a:latin typeface="Tahoma"/>
                <a:cs typeface="Tahoma"/>
              </a:rPr>
              <a:t>mmi</a:t>
            </a:r>
            <a:r>
              <a:rPr sz="900" b="1" spc="-50" dirty="0">
                <a:solidFill>
                  <a:srgbClr val="003476"/>
                </a:solidFill>
                <a:latin typeface="Tahoma"/>
                <a:cs typeface="Tahoma"/>
              </a:rPr>
              <a:t>n</a:t>
            </a:r>
            <a:r>
              <a:rPr sz="900" b="1" dirty="0">
                <a:solidFill>
                  <a:srgbClr val="003476"/>
                </a:solidFill>
                <a:latin typeface="Tahoma"/>
                <a:cs typeface="Tahoma"/>
              </a:rPr>
              <a:t>g</a:t>
            </a:r>
            <a:r>
              <a:rPr sz="900" b="1" spc="-7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S</a:t>
            </a:r>
            <a:r>
              <a:rPr sz="900" spc="-45" dirty="0">
                <a:solidFill>
                  <a:srgbClr val="003476"/>
                </a:solidFill>
                <a:latin typeface="Tahoma"/>
                <a:cs typeface="Tahoma"/>
              </a:rPr>
              <a:t>pe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c</a:t>
            </a:r>
            <a:r>
              <a:rPr sz="900" spc="-40" dirty="0">
                <a:solidFill>
                  <a:srgbClr val="003476"/>
                </a:solidFill>
                <a:latin typeface="Tahoma"/>
                <a:cs typeface="Tahoma"/>
              </a:rPr>
              <a:t>i</a:t>
            </a:r>
            <a:r>
              <a:rPr sz="900" spc="-45" dirty="0">
                <a:solidFill>
                  <a:srgbClr val="003476"/>
                </a:solidFill>
                <a:latin typeface="Tahoma"/>
                <a:cs typeface="Tahoma"/>
              </a:rPr>
              <a:t>a</a:t>
            </a:r>
            <a:r>
              <a:rPr sz="900" dirty="0">
                <a:solidFill>
                  <a:srgbClr val="003476"/>
                </a:solidFill>
                <a:latin typeface="Tahoma"/>
                <a:cs typeface="Tahoma"/>
              </a:rPr>
              <a:t>l</a:t>
            </a:r>
            <a:r>
              <a:rPr sz="900" spc="-80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3476"/>
                </a:solidFill>
                <a:latin typeface="Tahoma"/>
                <a:cs typeface="Tahoma"/>
              </a:rPr>
              <a:t>Pr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o</a:t>
            </a:r>
            <a:r>
              <a:rPr sz="900" spc="-40" dirty="0">
                <a:solidFill>
                  <a:srgbClr val="003476"/>
                </a:solidFill>
                <a:latin typeface="Tahoma"/>
                <a:cs typeface="Tahoma"/>
              </a:rPr>
              <a:t>j</a:t>
            </a:r>
            <a:r>
              <a:rPr sz="900" spc="-45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c</a:t>
            </a:r>
            <a:r>
              <a:rPr sz="900" dirty="0">
                <a:solidFill>
                  <a:srgbClr val="003476"/>
                </a:solidFill>
                <a:latin typeface="Tahoma"/>
                <a:cs typeface="Tahoma"/>
              </a:rPr>
              <a:t>t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900" spc="-25" dirty="0">
                <a:solidFill>
                  <a:srgbClr val="003476"/>
                </a:solidFill>
                <a:latin typeface="Tahoma"/>
                <a:cs typeface="Tahoma"/>
              </a:rPr>
              <a:t>M</a:t>
            </a:r>
            <a:r>
              <a:rPr sz="900" spc="-30" dirty="0">
                <a:solidFill>
                  <a:srgbClr val="003476"/>
                </a:solidFill>
                <a:latin typeface="Tahoma"/>
                <a:cs typeface="Tahoma"/>
              </a:rPr>
              <a:t>a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s</a:t>
            </a:r>
            <a:r>
              <a:rPr sz="900" spc="-30" dirty="0">
                <a:solidFill>
                  <a:srgbClr val="003476"/>
                </a:solidFill>
                <a:latin typeface="Tahoma"/>
                <a:cs typeface="Tahoma"/>
              </a:rPr>
              <a:t>t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spc="-30" dirty="0">
                <a:solidFill>
                  <a:srgbClr val="003476"/>
                </a:solidFill>
                <a:latin typeface="Tahoma"/>
                <a:cs typeface="Tahoma"/>
              </a:rPr>
              <a:t>r</a:t>
            </a:r>
            <a:r>
              <a:rPr sz="900" spc="-25" dirty="0">
                <a:solidFill>
                  <a:srgbClr val="003476"/>
                </a:solidFill>
                <a:latin typeface="Tahoma"/>
                <a:cs typeface="Tahoma"/>
              </a:rPr>
              <a:t>’</a:t>
            </a:r>
            <a:r>
              <a:rPr sz="900" dirty="0">
                <a:solidFill>
                  <a:srgbClr val="003476"/>
                </a:solidFill>
                <a:latin typeface="Tahoma"/>
                <a:cs typeface="Tahoma"/>
              </a:rPr>
              <a:t>s</a:t>
            </a:r>
            <a:r>
              <a:rPr sz="900" spc="-50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003476"/>
                </a:solidFill>
                <a:latin typeface="Tahoma"/>
                <a:cs typeface="Tahoma"/>
              </a:rPr>
              <a:t>D</a:t>
            </a:r>
            <a:r>
              <a:rPr sz="900" spc="-70" dirty="0">
                <a:solidFill>
                  <a:srgbClr val="003476"/>
                </a:solidFill>
                <a:latin typeface="Tahoma"/>
                <a:cs typeface="Tahoma"/>
              </a:rPr>
              <a:t>eg</a:t>
            </a:r>
            <a:r>
              <a:rPr sz="900" spc="-65" dirty="0">
                <a:solidFill>
                  <a:srgbClr val="003476"/>
                </a:solidFill>
                <a:latin typeface="Tahoma"/>
                <a:cs typeface="Tahoma"/>
              </a:rPr>
              <a:t>r</a:t>
            </a:r>
            <a:r>
              <a:rPr sz="900" spc="-70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spc="-2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3476"/>
                </a:solidFill>
                <a:latin typeface="Tahoma"/>
                <a:cs typeface="Tahoma"/>
              </a:rPr>
              <a:t>i</a:t>
            </a:r>
            <a:r>
              <a:rPr sz="900" dirty="0">
                <a:solidFill>
                  <a:srgbClr val="003476"/>
                </a:solidFill>
                <a:latin typeface="Tahoma"/>
                <a:cs typeface="Tahoma"/>
              </a:rPr>
              <a:t>n</a:t>
            </a:r>
            <a:r>
              <a:rPr sz="900" spc="-5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003476"/>
                </a:solidFill>
                <a:latin typeface="Tahoma"/>
                <a:cs typeface="Tahoma"/>
              </a:rPr>
              <a:t>C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o</a:t>
            </a:r>
            <a:r>
              <a:rPr sz="900" spc="-40" dirty="0">
                <a:solidFill>
                  <a:srgbClr val="003476"/>
                </a:solidFill>
                <a:latin typeface="Tahoma"/>
                <a:cs typeface="Tahoma"/>
              </a:rPr>
              <a:t>m</a:t>
            </a:r>
            <a:r>
              <a:rPr sz="900" spc="-45" dirty="0">
                <a:solidFill>
                  <a:srgbClr val="003476"/>
                </a:solidFill>
                <a:latin typeface="Tahoma"/>
                <a:cs typeface="Tahoma"/>
              </a:rPr>
              <a:t>p</a:t>
            </a:r>
            <a:r>
              <a:rPr sz="900" spc="-35" dirty="0">
                <a:solidFill>
                  <a:srgbClr val="003476"/>
                </a:solidFill>
                <a:latin typeface="Tahoma"/>
                <a:cs typeface="Tahoma"/>
              </a:rPr>
              <a:t>u</a:t>
            </a:r>
            <a:r>
              <a:rPr sz="900" spc="-40" dirty="0">
                <a:solidFill>
                  <a:srgbClr val="003476"/>
                </a:solidFill>
                <a:latin typeface="Tahoma"/>
                <a:cs typeface="Tahoma"/>
              </a:rPr>
              <a:t>t</a:t>
            </a:r>
            <a:r>
              <a:rPr sz="900" spc="-45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dirty="0">
                <a:solidFill>
                  <a:srgbClr val="003476"/>
                </a:solidFill>
                <a:latin typeface="Tahoma"/>
                <a:cs typeface="Tahoma"/>
              </a:rPr>
              <a:t>r</a:t>
            </a:r>
            <a:r>
              <a:rPr sz="900" spc="-90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3476"/>
                </a:solidFill>
                <a:latin typeface="Tahoma"/>
                <a:cs typeface="Tahoma"/>
              </a:rPr>
              <a:t>S</a:t>
            </a:r>
            <a:r>
              <a:rPr sz="900" spc="-10" dirty="0">
                <a:solidFill>
                  <a:srgbClr val="003476"/>
                </a:solidFill>
                <a:latin typeface="Tahoma"/>
                <a:cs typeface="Tahoma"/>
              </a:rPr>
              <a:t>c</a:t>
            </a:r>
            <a:r>
              <a:rPr sz="900" spc="-15" dirty="0">
                <a:solidFill>
                  <a:srgbClr val="003476"/>
                </a:solidFill>
                <a:latin typeface="Tahoma"/>
                <a:cs typeface="Tahoma"/>
              </a:rPr>
              <a:t>i</a:t>
            </a:r>
            <a:r>
              <a:rPr sz="900" spc="-20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r>
              <a:rPr sz="900" spc="-15" dirty="0">
                <a:solidFill>
                  <a:srgbClr val="003476"/>
                </a:solidFill>
                <a:latin typeface="Tahoma"/>
                <a:cs typeface="Tahoma"/>
              </a:rPr>
              <a:t>n</a:t>
            </a:r>
            <a:r>
              <a:rPr sz="900" spc="-10" dirty="0">
                <a:solidFill>
                  <a:srgbClr val="003476"/>
                </a:solidFill>
                <a:latin typeface="Tahoma"/>
                <a:cs typeface="Tahoma"/>
              </a:rPr>
              <a:t>c</a:t>
            </a:r>
            <a:r>
              <a:rPr sz="900" dirty="0">
                <a:solidFill>
                  <a:srgbClr val="003476"/>
                </a:solidFill>
                <a:latin typeface="Tahoma"/>
                <a:cs typeface="Tahoma"/>
              </a:rPr>
              <a:t>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679" y="1519173"/>
            <a:ext cx="1264285" cy="408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600" b="1" spc="-10" dirty="0">
                <a:latin typeface="Tahoma"/>
                <a:cs typeface="Tahoma"/>
              </a:rPr>
              <a:t>N</a:t>
            </a:r>
            <a:r>
              <a:rPr sz="600" b="1" spc="-15" dirty="0">
                <a:latin typeface="Tahoma"/>
                <a:cs typeface="Tahoma"/>
              </a:rPr>
              <a:t>i</a:t>
            </a:r>
            <a:r>
              <a:rPr sz="600" b="1" spc="-20" dirty="0">
                <a:latin typeface="Tahoma"/>
                <a:cs typeface="Tahoma"/>
              </a:rPr>
              <a:t>c</a:t>
            </a:r>
            <a:r>
              <a:rPr sz="600" b="1" spc="-15" dirty="0">
                <a:latin typeface="Tahoma"/>
                <a:cs typeface="Tahoma"/>
              </a:rPr>
              <a:t>ol</a:t>
            </a:r>
            <a:r>
              <a:rPr sz="600" b="1" dirty="0">
                <a:latin typeface="Tahoma"/>
                <a:cs typeface="Tahoma"/>
              </a:rPr>
              <a:t>ò</a:t>
            </a:r>
            <a:r>
              <a:rPr sz="600" b="1" spc="-20" dirty="0">
                <a:latin typeface="Tahoma"/>
                <a:cs typeface="Tahoma"/>
              </a:rPr>
              <a:t> C</a:t>
            </a:r>
            <a:r>
              <a:rPr sz="600" b="1" spc="-15" dirty="0">
                <a:latin typeface="Tahoma"/>
                <a:cs typeface="Tahoma"/>
              </a:rPr>
              <a:t>a</a:t>
            </a:r>
            <a:r>
              <a:rPr sz="600" b="1" spc="-10" dirty="0">
                <a:latin typeface="Tahoma"/>
                <a:cs typeface="Tahoma"/>
              </a:rPr>
              <a:t>r</a:t>
            </a:r>
            <a:r>
              <a:rPr sz="600" b="1" spc="-15" dirty="0">
                <a:latin typeface="Tahoma"/>
                <a:cs typeface="Tahoma"/>
              </a:rPr>
              <a:t>a</a:t>
            </a:r>
            <a:r>
              <a:rPr sz="600" b="1" spc="-20" dirty="0">
                <a:latin typeface="Tahoma"/>
                <a:cs typeface="Tahoma"/>
              </a:rPr>
              <a:t>d</a:t>
            </a:r>
            <a:r>
              <a:rPr sz="600" b="1" spc="-15" dirty="0">
                <a:latin typeface="Tahoma"/>
                <a:cs typeface="Tahoma"/>
              </a:rPr>
              <a:t>onn</a:t>
            </a:r>
            <a:r>
              <a:rPr sz="600" b="1" dirty="0">
                <a:latin typeface="Tahoma"/>
                <a:cs typeface="Tahoma"/>
              </a:rPr>
              <a:t>a</a:t>
            </a:r>
            <a:r>
              <a:rPr sz="600" b="1" spc="15" dirty="0">
                <a:latin typeface="Tahoma"/>
                <a:cs typeface="Tahoma"/>
              </a:rPr>
              <a:t> </a:t>
            </a:r>
            <a:r>
              <a:rPr sz="600" b="1" spc="-10" dirty="0">
                <a:latin typeface="Tahoma"/>
                <a:cs typeface="Tahoma"/>
              </a:rPr>
              <a:t>(s316993</a:t>
            </a:r>
            <a:r>
              <a:rPr sz="600" b="1" dirty="0">
                <a:latin typeface="Tahoma"/>
                <a:cs typeface="Tahoma"/>
              </a:rPr>
              <a:t>)</a:t>
            </a:r>
            <a:endParaRPr sz="6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600" b="1" spc="-15" dirty="0">
                <a:latin typeface="Tahoma"/>
                <a:cs typeface="Tahoma"/>
              </a:rPr>
              <a:t>Roberto Ferrareis </a:t>
            </a:r>
            <a:r>
              <a:rPr sz="600" b="1" spc="-10" dirty="0">
                <a:latin typeface="Tahoma"/>
                <a:cs typeface="Tahoma"/>
              </a:rPr>
              <a:t>(s308271)</a:t>
            </a:r>
            <a:endParaRPr sz="6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600" b="1" spc="-15" dirty="0">
                <a:latin typeface="Tahoma"/>
                <a:cs typeface="Tahoma"/>
              </a:rPr>
              <a:t>Giuseppe </a:t>
            </a:r>
            <a:r>
              <a:rPr sz="600" b="1" spc="-10" dirty="0">
                <a:latin typeface="Tahoma"/>
                <a:cs typeface="Tahoma"/>
              </a:rPr>
              <a:t>Lisena</a:t>
            </a:r>
            <a:r>
              <a:rPr sz="600" b="1" spc="-25" dirty="0">
                <a:latin typeface="Tahoma"/>
                <a:cs typeface="Tahoma"/>
              </a:rPr>
              <a:t> </a:t>
            </a:r>
            <a:r>
              <a:rPr sz="600" b="1" spc="-15" dirty="0">
                <a:latin typeface="Tahoma"/>
                <a:cs typeface="Tahoma"/>
              </a:rPr>
              <a:t>(s308270)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679" y="2174849"/>
            <a:ext cx="8356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40" dirty="0">
                <a:latin typeface="Tahoma"/>
                <a:cs typeface="Tahoma"/>
              </a:rPr>
              <a:t>Aca</a:t>
            </a:r>
            <a:r>
              <a:rPr sz="600" spc="-35" dirty="0">
                <a:latin typeface="Tahoma"/>
                <a:cs typeface="Tahoma"/>
              </a:rPr>
              <a:t>d</a:t>
            </a:r>
            <a:r>
              <a:rPr sz="600" spc="-40" dirty="0">
                <a:latin typeface="Tahoma"/>
                <a:cs typeface="Tahoma"/>
              </a:rPr>
              <a:t>em</a:t>
            </a:r>
            <a:r>
              <a:rPr sz="600" spc="-45" dirty="0">
                <a:latin typeface="Tahoma"/>
                <a:cs typeface="Tahoma"/>
              </a:rPr>
              <a:t>i</a:t>
            </a:r>
            <a:r>
              <a:rPr sz="600" dirty="0">
                <a:latin typeface="Tahoma"/>
                <a:cs typeface="Tahoma"/>
              </a:rPr>
              <a:t>c</a:t>
            </a:r>
            <a:r>
              <a:rPr sz="600" spc="-20" dirty="0">
                <a:latin typeface="Tahoma"/>
                <a:cs typeface="Tahoma"/>
              </a:rPr>
              <a:t> </a:t>
            </a:r>
            <a:r>
              <a:rPr sz="600" spc="-35" dirty="0">
                <a:latin typeface="Tahoma"/>
                <a:cs typeface="Tahoma"/>
              </a:rPr>
              <a:t>Y</a:t>
            </a:r>
            <a:r>
              <a:rPr sz="600" spc="-40" dirty="0">
                <a:latin typeface="Tahoma"/>
                <a:cs typeface="Tahoma"/>
              </a:rPr>
              <a:t>ear</a:t>
            </a:r>
            <a:r>
              <a:rPr sz="600" dirty="0">
                <a:latin typeface="Tahoma"/>
                <a:cs typeface="Tahoma"/>
              </a:rPr>
              <a:t>:</a:t>
            </a:r>
            <a:r>
              <a:rPr sz="600" spc="-30" dirty="0">
                <a:latin typeface="Tahoma"/>
                <a:cs typeface="Tahoma"/>
              </a:rPr>
              <a:t> </a:t>
            </a:r>
            <a:r>
              <a:rPr sz="600" spc="-40" dirty="0">
                <a:latin typeface="Tahoma"/>
                <a:cs typeface="Tahoma"/>
              </a:rPr>
              <a:t>2022/202</a:t>
            </a:r>
            <a:r>
              <a:rPr sz="600" dirty="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68" y="2649423"/>
            <a:ext cx="188976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60" dirty="0">
                <a:solidFill>
                  <a:srgbClr val="003476"/>
                </a:solidFill>
                <a:latin typeface="Tahoma"/>
                <a:cs typeface="Tahoma"/>
              </a:rPr>
              <a:t>Supervisor:</a:t>
            </a:r>
            <a:r>
              <a:rPr sz="800" spc="-55" dirty="0">
                <a:solidFill>
                  <a:srgbClr val="003476"/>
                </a:solidFill>
                <a:latin typeface="Tahoma"/>
                <a:cs typeface="Tahoma"/>
              </a:rPr>
              <a:t> Prof.</a:t>
            </a:r>
            <a:r>
              <a:rPr sz="800" spc="-9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003476"/>
                </a:solidFill>
                <a:latin typeface="Tahoma"/>
                <a:cs typeface="Tahoma"/>
              </a:rPr>
              <a:t>Stefano</a:t>
            </a:r>
            <a:r>
              <a:rPr sz="800" spc="-6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003476"/>
                </a:solidFill>
                <a:latin typeface="Tahoma"/>
                <a:cs typeface="Tahoma"/>
              </a:rPr>
              <a:t>Quer</a:t>
            </a:r>
            <a:r>
              <a:rPr sz="800" spc="-80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003476"/>
                </a:solidFill>
                <a:latin typeface="Tahoma"/>
                <a:cs typeface="Tahoma"/>
              </a:rPr>
              <a:t>,</a:t>
            </a:r>
            <a:r>
              <a:rPr sz="800" spc="-12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003476"/>
                </a:solidFill>
                <a:latin typeface="Tahoma"/>
                <a:cs typeface="Tahoma"/>
              </a:rPr>
              <a:t>Ing.</a:t>
            </a:r>
            <a:r>
              <a:rPr sz="800" spc="-9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003476"/>
                </a:solidFill>
                <a:latin typeface="Tahoma"/>
                <a:cs typeface="Tahoma"/>
              </a:rPr>
              <a:t>Mario</a:t>
            </a:r>
            <a:r>
              <a:rPr sz="800" spc="-85" dirty="0">
                <a:solidFill>
                  <a:srgbClr val="003476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003476"/>
                </a:solidFill>
                <a:latin typeface="Tahoma"/>
                <a:cs typeface="Tahoma"/>
              </a:rPr>
              <a:t>Deda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611" y="155193"/>
            <a:ext cx="1831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AROL’s</a:t>
            </a:r>
            <a:r>
              <a:rPr sz="1400" b="1" spc="-50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user</a:t>
            </a:r>
            <a:r>
              <a:rPr sz="1400" b="1" spc="-65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Permissions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236" y="2869451"/>
            <a:ext cx="6877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*</a:t>
            </a:r>
            <a:r>
              <a:rPr sz="600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if</a:t>
            </a:r>
            <a:r>
              <a:rPr sz="6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has</a:t>
            </a:r>
            <a:r>
              <a:rPr sz="600" spc="-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permissions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68" y="2876157"/>
            <a:ext cx="1677670" cy="29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C: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 Create,</a:t>
            </a:r>
            <a:r>
              <a:rPr sz="6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R: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Retrieve,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 U:</a:t>
            </a:r>
            <a:r>
              <a:rPr sz="600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Update,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D:</a:t>
            </a:r>
            <a:r>
              <a:rPr sz="6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Delete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800" spc="-20" dirty="0">
                <a:solidFill>
                  <a:srgbClr val="3E3E3E"/>
                </a:solidFill>
                <a:latin typeface="Tahoma"/>
                <a:cs typeface="Tahoma"/>
              </a:rPr>
              <a:t>10</a:t>
            </a:fld>
            <a:r>
              <a:rPr sz="800" spc="-20" dirty="0">
                <a:solidFill>
                  <a:srgbClr val="3E3E3E"/>
                </a:solidFill>
                <a:latin typeface="Tahoma"/>
                <a:cs typeface="Tahoma"/>
              </a:rPr>
              <a:t>/22</a:t>
            </a:r>
            <a:endParaRPr sz="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784" y="701674"/>
          <a:ext cx="4989825" cy="2133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664">
                <a:tc row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ROLES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Dashboards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Documents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b="1" spc="-5" dirty="0">
                          <a:latin typeface="Calibri"/>
                          <a:cs typeface="Calibri"/>
                        </a:rPr>
                        <a:t>CHIEF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b="1" spc="-5" dirty="0">
                          <a:latin typeface="Calibri"/>
                          <a:cs typeface="Calibri"/>
                        </a:rPr>
                        <a:t>SUPERV.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6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b="1" spc="-5" dirty="0">
                          <a:latin typeface="Calibri"/>
                          <a:cs typeface="Calibri"/>
                        </a:rPr>
                        <a:t>OFFICER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803" y="162890"/>
            <a:ext cx="10674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/>
              <a:t>Requir</a:t>
            </a:r>
            <a:r>
              <a:rPr sz="1400" spc="-5" dirty="0"/>
              <a:t>em</a:t>
            </a:r>
            <a:r>
              <a:rPr sz="1400" spc="-15" dirty="0"/>
              <a:t>e</a:t>
            </a:r>
            <a:r>
              <a:rPr sz="1400" dirty="0"/>
              <a:t>n</a:t>
            </a:r>
            <a:r>
              <a:rPr sz="1400" spc="-10" dirty="0"/>
              <a:t>t</a:t>
            </a:r>
            <a:r>
              <a:rPr sz="1400" dirty="0"/>
              <a:t>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207975" y="753236"/>
            <a:ext cx="2247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Machinery</a:t>
            </a:r>
            <a:r>
              <a:rPr sz="11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  <a:r>
              <a:rPr sz="1100" b="1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features: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975" y="1165432"/>
            <a:ext cx="2407920" cy="11582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645"/>
              </a:spcBef>
              <a:buClr>
                <a:srgbClr val="003476"/>
              </a:buClr>
              <a:buFont typeface="Arial MT"/>
              <a:buChar char="•"/>
              <a:tabLst>
                <a:tab pos="182880" algn="l"/>
                <a:tab pos="183515" algn="l"/>
              </a:tabLst>
            </a:pP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Create/update/delete</a:t>
            </a:r>
            <a:r>
              <a:rPr sz="900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operations</a:t>
            </a:r>
            <a:r>
              <a:rPr sz="9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lang="it-IT" sz="9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machinery</a:t>
            </a:r>
            <a:r>
              <a:rPr sz="9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0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endParaRPr sz="900" dirty="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545"/>
              </a:spcBef>
            </a:pPr>
            <a:r>
              <a:rPr sz="900" spc="-45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3E3E3E"/>
                </a:solidFill>
                <a:latin typeface="Tahoma"/>
                <a:cs typeface="Tahoma"/>
              </a:rPr>
              <a:t>its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sepecifications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(including</a:t>
            </a:r>
            <a:r>
              <a:rPr sz="9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sensors)</a:t>
            </a:r>
            <a:endParaRPr sz="900" dirty="0">
              <a:latin typeface="Tahoma"/>
              <a:cs typeface="Tahoma"/>
            </a:endParaRPr>
          </a:p>
          <a:p>
            <a:pPr marL="182880" indent="-170815">
              <a:lnSpc>
                <a:spcPct val="100000"/>
              </a:lnSpc>
              <a:spcBef>
                <a:spcPts val="935"/>
              </a:spcBef>
              <a:buClr>
                <a:srgbClr val="003476"/>
              </a:buClr>
              <a:buFont typeface="Arial MT"/>
              <a:buChar char="•"/>
              <a:tabLst>
                <a:tab pos="182880" algn="l"/>
                <a:tab pos="183515" algn="l"/>
              </a:tabLst>
            </a:pP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ch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9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lat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9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pp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endParaRPr sz="900" dirty="0">
              <a:latin typeface="Tahoma"/>
              <a:cs typeface="Tahoma"/>
            </a:endParaRPr>
          </a:p>
          <a:p>
            <a:pPr marL="182880" indent="-170815">
              <a:lnSpc>
                <a:spcPct val="100000"/>
              </a:lnSpc>
              <a:spcBef>
                <a:spcPts val="944"/>
              </a:spcBef>
              <a:buClr>
                <a:srgbClr val="003476"/>
              </a:buClr>
              <a:buFont typeface="Arial MT"/>
              <a:buChar char="•"/>
              <a:tabLst>
                <a:tab pos="182880" algn="l"/>
                <a:tab pos="183515" algn="l"/>
              </a:tabLst>
            </a:pP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Create/update/delete</a:t>
            </a:r>
            <a:r>
              <a:rPr sz="9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operations</a:t>
            </a:r>
            <a:r>
              <a:rPr sz="9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9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machinery</a:t>
            </a:r>
            <a:endParaRPr sz="900" dirty="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545"/>
              </a:spcBef>
            </a:pP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b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ar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lat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975" y="2416555"/>
            <a:ext cx="195453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lr>
                <a:srgbClr val="003476"/>
              </a:buClr>
              <a:buFont typeface="Arial MT"/>
              <a:buChar char="•"/>
              <a:tabLst>
                <a:tab pos="182880" algn="l"/>
                <a:tab pos="183515" algn="l"/>
              </a:tabLst>
            </a:pP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ma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ch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9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cc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es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pe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rmi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ss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  <a:p>
            <a:pPr marL="182880" indent="-170815">
              <a:lnSpc>
                <a:spcPct val="100000"/>
              </a:lnSpc>
              <a:spcBef>
                <a:spcPts val="935"/>
              </a:spcBef>
              <a:buClr>
                <a:srgbClr val="003476"/>
              </a:buClr>
              <a:buFont typeface="Arial MT"/>
              <a:buChar char="•"/>
              <a:tabLst>
                <a:tab pos="182880" algn="l"/>
                <a:tab pos="183515" algn="l"/>
              </a:tabLst>
            </a:pP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ch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9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ilt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9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ar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4821" y="753236"/>
            <a:ext cx="18681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3E3E3E"/>
                </a:solidFill>
                <a:latin typeface="Arial"/>
                <a:cs typeface="Arial"/>
              </a:rPr>
              <a:t>User</a:t>
            </a:r>
            <a:r>
              <a:rPr sz="11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management</a:t>
            </a:r>
            <a:r>
              <a:rPr sz="11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E3E3E"/>
                </a:solidFill>
                <a:latin typeface="Arial"/>
                <a:cs typeface="Arial"/>
              </a:rPr>
              <a:t>features: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4821" y="1234516"/>
            <a:ext cx="2199640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Clr>
                <a:srgbClr val="003476"/>
              </a:buClr>
              <a:buFont typeface="Arial MT"/>
              <a:buChar char="•"/>
              <a:tabLst>
                <a:tab pos="183515" algn="l"/>
                <a:tab pos="184150" algn="l"/>
              </a:tabLst>
            </a:pP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Cr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ea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ti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9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w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ccoun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endParaRPr sz="900">
              <a:latin typeface="Tahoma"/>
              <a:cs typeface="Tahoma"/>
            </a:endParaRPr>
          </a:p>
          <a:p>
            <a:pPr marL="183515" indent="-171450">
              <a:lnSpc>
                <a:spcPct val="100000"/>
              </a:lnSpc>
              <a:spcBef>
                <a:spcPts val="940"/>
              </a:spcBef>
              <a:buClr>
                <a:srgbClr val="003476"/>
              </a:buClr>
              <a:buFont typeface="Arial MT"/>
              <a:buChar char="•"/>
              <a:tabLst>
                <a:tab pos="183515" algn="l"/>
                <a:tab pos="184150" algn="l"/>
              </a:tabLst>
            </a:pP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pd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xi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ti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ccoun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endParaRPr sz="900">
              <a:latin typeface="Tahoma"/>
              <a:cs typeface="Tahoma"/>
            </a:endParaRPr>
          </a:p>
          <a:p>
            <a:pPr marL="183515" indent="-171450">
              <a:lnSpc>
                <a:spcPct val="100000"/>
              </a:lnSpc>
              <a:spcBef>
                <a:spcPts val="950"/>
              </a:spcBef>
              <a:buClr>
                <a:srgbClr val="003476"/>
              </a:buClr>
              <a:buFont typeface="Arial MT"/>
              <a:buChar char="•"/>
              <a:tabLst>
                <a:tab pos="183515" algn="l"/>
                <a:tab pos="184150" algn="l"/>
              </a:tabLst>
            </a:pP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ti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b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li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xi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ti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ccoun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endParaRPr sz="900">
              <a:latin typeface="Tahoma"/>
              <a:cs typeface="Tahoma"/>
            </a:endParaRPr>
          </a:p>
          <a:p>
            <a:pPr marL="183515" indent="-171450">
              <a:lnSpc>
                <a:spcPct val="100000"/>
              </a:lnSpc>
              <a:spcBef>
                <a:spcPts val="935"/>
              </a:spcBef>
              <a:buClr>
                <a:srgbClr val="003476"/>
              </a:buClr>
              <a:buFont typeface="Arial MT"/>
              <a:buChar char="•"/>
              <a:tabLst>
                <a:tab pos="183515" algn="l"/>
                <a:tab pos="184150" algn="l"/>
              </a:tabLst>
            </a:pP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Mo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9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9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ccoun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900" spc="-1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per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issi</a:t>
            </a:r>
            <a:r>
              <a:rPr sz="900" spc="-55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4821" y="2261107"/>
            <a:ext cx="2226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Clr>
                <a:srgbClr val="003476"/>
              </a:buClr>
              <a:buFont typeface="Arial MT"/>
              <a:buChar char="•"/>
              <a:tabLst>
                <a:tab pos="183515" algn="l"/>
                <a:tab pos="184150" algn="l"/>
              </a:tabLst>
            </a:pP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Pa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ss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wo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ese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9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+</a:t>
            </a:r>
            <a:r>
              <a:rPr sz="9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ss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wo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ge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rat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4821" y="2518359"/>
            <a:ext cx="12452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Clr>
                <a:srgbClr val="003476"/>
              </a:buClr>
              <a:buFont typeface="Arial MT"/>
              <a:buChar char="•"/>
              <a:tabLst>
                <a:tab pos="183515" algn="l"/>
                <a:tab pos="184150" algn="l"/>
              </a:tabLst>
            </a:pP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se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ilt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ri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9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9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3E3E3E"/>
                </a:solidFill>
                <a:latin typeface="Tahoma"/>
                <a:cs typeface="Tahoma"/>
              </a:rPr>
              <a:t>sea</a:t>
            </a:r>
            <a:r>
              <a:rPr sz="9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900" spc="-6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4170" y="587501"/>
            <a:ext cx="0" cy="2429510"/>
          </a:xfrm>
          <a:custGeom>
            <a:avLst/>
            <a:gdLst/>
            <a:ahLst/>
            <a:cxnLst/>
            <a:rect l="l" t="t" r="r" b="b"/>
            <a:pathLst>
              <a:path h="2429510">
                <a:moveTo>
                  <a:pt x="0" y="0"/>
                </a:moveTo>
                <a:lnTo>
                  <a:pt x="0" y="2429357"/>
                </a:lnTo>
              </a:path>
            </a:pathLst>
          </a:custGeom>
          <a:ln w="190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11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803" y="162890"/>
            <a:ext cx="14789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Addi</a:t>
            </a:r>
            <a:r>
              <a:rPr sz="1400" b="1" spc="5" dirty="0">
                <a:solidFill>
                  <a:srgbClr val="003476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ional</a:t>
            </a:r>
            <a:r>
              <a:rPr sz="1400" b="1" spc="-30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Featur</a:t>
            </a:r>
            <a:r>
              <a:rPr sz="1400" b="1" spc="-15" dirty="0">
                <a:solidFill>
                  <a:srgbClr val="003476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607" y="784859"/>
            <a:ext cx="3412236" cy="1600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1098295"/>
            <a:ext cx="16681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Cr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mana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t 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od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ul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12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643" y="162890"/>
            <a:ext cx="2232025" cy="862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Addi</a:t>
            </a:r>
            <a:r>
              <a:rPr sz="1400" b="1" spc="5" dirty="0">
                <a:solidFill>
                  <a:srgbClr val="003476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ional</a:t>
            </a:r>
            <a:r>
              <a:rPr sz="1400" b="1" spc="-30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Featur</a:t>
            </a:r>
            <a:r>
              <a:rPr sz="1400" b="1" spc="-15" dirty="0">
                <a:solidFill>
                  <a:srgbClr val="003476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6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200" spc="-60" dirty="0">
                <a:solidFill>
                  <a:srgbClr val="3E3E3E"/>
                </a:solidFill>
                <a:latin typeface="Tahoma"/>
                <a:cs typeface="Tahoma"/>
              </a:rPr>
              <a:t>em</a:t>
            </a:r>
            <a:r>
              <a:rPr sz="1200" spc="-65" dirty="0">
                <a:solidFill>
                  <a:srgbClr val="3E3E3E"/>
                </a:solidFill>
                <a:latin typeface="Tahoma"/>
                <a:cs typeface="Tahoma"/>
              </a:rPr>
              <a:t>por</a:t>
            </a:r>
            <a:r>
              <a:rPr sz="1200" spc="-7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2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12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E3E3E"/>
                </a:solidFill>
                <a:latin typeface="Tahoma"/>
                <a:cs typeface="Tahoma"/>
              </a:rPr>
              <a:t>User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9692" y="403859"/>
            <a:ext cx="2772156" cy="1397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72383" y="2417165"/>
            <a:ext cx="866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65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1200" spc="-60" dirty="0">
                <a:solidFill>
                  <a:srgbClr val="3E3E3E"/>
                </a:solidFill>
                <a:latin typeface="Tahoma"/>
                <a:cs typeface="Tahoma"/>
              </a:rPr>
              <a:t>il</a:t>
            </a:r>
            <a:r>
              <a:rPr sz="120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2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3E3E3E"/>
                </a:solidFill>
                <a:latin typeface="Tahoma"/>
                <a:cs typeface="Tahoma"/>
              </a:rPr>
              <a:t>Pr</a:t>
            </a:r>
            <a:r>
              <a:rPr sz="1200" spc="-60" dirty="0">
                <a:solidFill>
                  <a:srgbClr val="3E3E3E"/>
                </a:solidFill>
                <a:latin typeface="Tahoma"/>
                <a:cs typeface="Tahoma"/>
              </a:rPr>
              <a:t>iv</a:t>
            </a:r>
            <a:r>
              <a:rPr sz="1200" spc="-7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200" spc="-6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7" y="1394459"/>
            <a:ext cx="2741676" cy="16184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13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611" y="155193"/>
            <a:ext cx="2032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Database</a:t>
            </a:r>
            <a:r>
              <a:rPr sz="1400" spc="-80" dirty="0"/>
              <a:t> </a:t>
            </a:r>
            <a:r>
              <a:rPr sz="1400" dirty="0"/>
              <a:t>Minimal</a:t>
            </a:r>
            <a:r>
              <a:rPr sz="1400" spc="-55" dirty="0"/>
              <a:t> </a:t>
            </a:r>
            <a:r>
              <a:rPr sz="1400" dirty="0"/>
              <a:t>Changes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83921" y="787145"/>
            <a:ext cx="1827530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Companies</a:t>
            </a:r>
            <a:r>
              <a:rPr sz="900" b="1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Catalogue</a:t>
            </a:r>
            <a:r>
              <a:rPr sz="900" b="1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Table:</a:t>
            </a:r>
            <a:endParaRPr sz="900">
              <a:latin typeface="Tahoma"/>
              <a:cs typeface="Tahoma"/>
            </a:endParaRPr>
          </a:p>
          <a:p>
            <a:pPr marL="408940">
              <a:lnSpc>
                <a:spcPct val="100000"/>
              </a:lnSpc>
              <a:spcBef>
                <a:spcPts val="590"/>
              </a:spcBef>
            </a:pP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Ad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800" spc="-1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8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ompan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entr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w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800" spc="-1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21" y="1235107"/>
            <a:ext cx="2144395" cy="4000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r>
              <a:rPr sz="900" b="1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Table:</a:t>
            </a:r>
            <a:endParaRPr sz="900">
              <a:latin typeface="Tahoma"/>
              <a:cs typeface="Tahoma"/>
            </a:endParaRPr>
          </a:p>
          <a:p>
            <a:pPr marL="419100">
              <a:lnSpc>
                <a:spcPct val="100000"/>
              </a:lnSpc>
              <a:spcBef>
                <a:spcPts val="430"/>
              </a:spcBef>
            </a:pPr>
            <a:r>
              <a:rPr sz="800" spc="-45" dirty="0">
                <a:solidFill>
                  <a:srgbClr val="3E3E3E"/>
                </a:solidFill>
                <a:latin typeface="Tahoma"/>
                <a:cs typeface="Tahoma"/>
              </a:rPr>
              <a:t>Add</a:t>
            </a:r>
            <a:r>
              <a:rPr sz="800" spc="-1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isTemp</a:t>
            </a:r>
            <a:r>
              <a:rPr sz="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field</a:t>
            </a:r>
            <a:r>
              <a:rPr sz="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3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manage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temporary</a:t>
            </a:r>
            <a:r>
              <a:rPr sz="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1" y="2485463"/>
            <a:ext cx="2220595" cy="3663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Machinery</a:t>
            </a:r>
            <a:r>
              <a:rPr sz="900" b="1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Documents</a:t>
            </a:r>
            <a:r>
              <a:rPr sz="900" b="1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Table:</a:t>
            </a:r>
            <a:endParaRPr sz="90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  <a:spcBef>
                <a:spcPts val="305"/>
              </a:spcBef>
            </a:pPr>
            <a:r>
              <a:rPr sz="800" spc="-45" dirty="0">
                <a:solidFill>
                  <a:srgbClr val="3E3E3E"/>
                </a:solidFill>
                <a:latin typeface="Tahoma"/>
                <a:cs typeface="Tahoma"/>
              </a:rPr>
              <a:t>Add</a:t>
            </a:r>
            <a:r>
              <a:rPr sz="800" spc="-1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isPrivate</a:t>
            </a:r>
            <a:r>
              <a:rPr sz="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field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3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8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manage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private/public</a:t>
            </a:r>
            <a:r>
              <a:rPr sz="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files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1" y="1811518"/>
            <a:ext cx="2594610" cy="53022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Sensors</a:t>
            </a:r>
            <a:r>
              <a:rPr sz="900" b="1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Catalogue</a:t>
            </a:r>
            <a:r>
              <a:rPr sz="900" b="1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Table:</a:t>
            </a:r>
            <a:endParaRPr sz="900">
              <a:latin typeface="Tahoma"/>
              <a:cs typeface="Tahoma"/>
            </a:endParaRPr>
          </a:p>
          <a:p>
            <a:pPr marL="408940" marR="5080">
              <a:lnSpc>
                <a:spcPct val="100000"/>
              </a:lnSpc>
              <a:spcBef>
                <a:spcPts val="459"/>
              </a:spcBef>
            </a:pPr>
            <a:r>
              <a:rPr sz="800" spc="-40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table</a:t>
            </a:r>
            <a:r>
              <a:rPr sz="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3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8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handle</a:t>
            </a:r>
            <a:r>
              <a:rPr sz="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4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8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global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3E3E3E"/>
                </a:solidFill>
                <a:latin typeface="Tahoma"/>
                <a:cs typeface="Tahoma"/>
              </a:rPr>
              <a:t>list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3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8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possible</a:t>
            </a:r>
            <a:r>
              <a:rPr sz="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55" dirty="0">
                <a:solidFill>
                  <a:srgbClr val="3E3E3E"/>
                </a:solidFill>
                <a:latin typeface="Tahoma"/>
                <a:cs typeface="Tahoma"/>
              </a:rPr>
              <a:t>sensors</a:t>
            </a:r>
            <a:r>
              <a:rPr sz="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3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800" spc="-2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machinery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9069" y="724280"/>
            <a:ext cx="673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900" b="1" spc="-5" dirty="0">
                <a:solidFill>
                  <a:srgbClr val="3E3E3E"/>
                </a:solidFill>
                <a:latin typeface="Tahoma"/>
                <a:cs typeface="Tahoma"/>
              </a:rPr>
              <a:t>Triggers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6041" y="1585721"/>
            <a:ext cx="518159" cy="518159"/>
          </a:xfrm>
          <a:custGeom>
            <a:avLst/>
            <a:gdLst/>
            <a:ahLst/>
            <a:cxnLst/>
            <a:rect l="l" t="t" r="r" b="b"/>
            <a:pathLst>
              <a:path w="518160" h="518160">
                <a:moveTo>
                  <a:pt x="259080" y="0"/>
                </a:moveTo>
                <a:lnTo>
                  <a:pt x="212498" y="4172"/>
                </a:lnTo>
                <a:lnTo>
                  <a:pt x="168661" y="16203"/>
                </a:lnTo>
                <a:lnTo>
                  <a:pt x="128298" y="35362"/>
                </a:lnTo>
                <a:lnTo>
                  <a:pt x="92140" y="60918"/>
                </a:lnTo>
                <a:lnTo>
                  <a:pt x="60918" y="92140"/>
                </a:lnTo>
                <a:lnTo>
                  <a:pt x="35362" y="128298"/>
                </a:lnTo>
                <a:lnTo>
                  <a:pt x="16203" y="168661"/>
                </a:lnTo>
                <a:lnTo>
                  <a:pt x="4172" y="212498"/>
                </a:lnTo>
                <a:lnTo>
                  <a:pt x="0" y="259080"/>
                </a:lnTo>
                <a:lnTo>
                  <a:pt x="4172" y="305651"/>
                </a:lnTo>
                <a:lnTo>
                  <a:pt x="16203" y="349483"/>
                </a:lnTo>
                <a:lnTo>
                  <a:pt x="35362" y="389844"/>
                </a:lnTo>
                <a:lnTo>
                  <a:pt x="60918" y="426003"/>
                </a:lnTo>
                <a:lnTo>
                  <a:pt x="92140" y="457229"/>
                </a:lnTo>
                <a:lnTo>
                  <a:pt x="128298" y="482789"/>
                </a:lnTo>
                <a:lnTo>
                  <a:pt x="168661" y="501951"/>
                </a:lnTo>
                <a:lnTo>
                  <a:pt x="212498" y="513986"/>
                </a:lnTo>
                <a:lnTo>
                  <a:pt x="259080" y="518160"/>
                </a:lnTo>
                <a:lnTo>
                  <a:pt x="305661" y="513986"/>
                </a:lnTo>
                <a:lnTo>
                  <a:pt x="349498" y="501951"/>
                </a:lnTo>
                <a:lnTo>
                  <a:pt x="389861" y="482789"/>
                </a:lnTo>
                <a:lnTo>
                  <a:pt x="426019" y="457229"/>
                </a:lnTo>
                <a:lnTo>
                  <a:pt x="457241" y="426003"/>
                </a:lnTo>
                <a:lnTo>
                  <a:pt x="482797" y="389844"/>
                </a:lnTo>
                <a:lnTo>
                  <a:pt x="501956" y="349483"/>
                </a:lnTo>
                <a:lnTo>
                  <a:pt x="513987" y="305651"/>
                </a:lnTo>
                <a:lnTo>
                  <a:pt x="518160" y="259080"/>
                </a:lnTo>
                <a:lnTo>
                  <a:pt x="513987" y="212498"/>
                </a:lnTo>
                <a:lnTo>
                  <a:pt x="501956" y="168661"/>
                </a:lnTo>
                <a:lnTo>
                  <a:pt x="482797" y="128298"/>
                </a:lnTo>
                <a:lnTo>
                  <a:pt x="457241" y="92140"/>
                </a:lnTo>
                <a:lnTo>
                  <a:pt x="426019" y="60918"/>
                </a:lnTo>
                <a:lnTo>
                  <a:pt x="389861" y="35362"/>
                </a:lnTo>
                <a:lnTo>
                  <a:pt x="349498" y="16203"/>
                </a:lnTo>
                <a:lnTo>
                  <a:pt x="305661" y="4172"/>
                </a:lnTo>
                <a:lnTo>
                  <a:pt x="259080" y="0"/>
                </a:lnTo>
                <a:close/>
              </a:path>
            </a:pathLst>
          </a:custGeom>
          <a:solidFill>
            <a:srgbClr val="4F81BC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0641" y="1150111"/>
            <a:ext cx="57785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00"/>
              </a:spcBef>
            </a:pPr>
            <a:r>
              <a:rPr sz="800" b="1" spc="-50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endParaRPr sz="800">
              <a:latin typeface="Tahoma"/>
              <a:cs typeface="Tahoma"/>
            </a:endParaRPr>
          </a:p>
          <a:p>
            <a:pPr marL="12065" marR="5080" indent="-635" algn="ctr">
              <a:lnSpc>
                <a:spcPct val="90700"/>
              </a:lnSpc>
              <a:spcBef>
                <a:spcPts val="40"/>
              </a:spcBef>
            </a:pP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Ass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ig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7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l 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rm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ss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7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wh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  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creating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65702" y="1670557"/>
            <a:ext cx="878840" cy="835025"/>
            <a:chOff x="3965702" y="1670557"/>
            <a:chExt cx="878840" cy="835025"/>
          </a:xfrm>
        </p:grpSpPr>
        <p:sp>
          <p:nvSpPr>
            <p:cNvPr id="11" name="object 11"/>
            <p:cNvSpPr/>
            <p:nvPr/>
          </p:nvSpPr>
          <p:spPr>
            <a:xfrm>
              <a:off x="4313682" y="1683257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259079" y="0"/>
                  </a:moveTo>
                  <a:lnTo>
                    <a:pt x="212498" y="4172"/>
                  </a:lnTo>
                  <a:lnTo>
                    <a:pt x="168661" y="16203"/>
                  </a:lnTo>
                  <a:lnTo>
                    <a:pt x="128298" y="35362"/>
                  </a:lnTo>
                  <a:lnTo>
                    <a:pt x="92140" y="60918"/>
                  </a:lnTo>
                  <a:lnTo>
                    <a:pt x="60918" y="92140"/>
                  </a:lnTo>
                  <a:lnTo>
                    <a:pt x="35362" y="128298"/>
                  </a:lnTo>
                  <a:lnTo>
                    <a:pt x="16203" y="168661"/>
                  </a:lnTo>
                  <a:lnTo>
                    <a:pt x="4172" y="212498"/>
                  </a:lnTo>
                  <a:lnTo>
                    <a:pt x="0" y="259079"/>
                  </a:lnTo>
                  <a:lnTo>
                    <a:pt x="4172" y="305651"/>
                  </a:lnTo>
                  <a:lnTo>
                    <a:pt x="16203" y="349483"/>
                  </a:lnTo>
                  <a:lnTo>
                    <a:pt x="35362" y="389844"/>
                  </a:lnTo>
                  <a:lnTo>
                    <a:pt x="60918" y="426003"/>
                  </a:lnTo>
                  <a:lnTo>
                    <a:pt x="92140" y="457229"/>
                  </a:lnTo>
                  <a:lnTo>
                    <a:pt x="128298" y="482789"/>
                  </a:lnTo>
                  <a:lnTo>
                    <a:pt x="168661" y="501951"/>
                  </a:lnTo>
                  <a:lnTo>
                    <a:pt x="212498" y="513986"/>
                  </a:lnTo>
                  <a:lnTo>
                    <a:pt x="259079" y="518159"/>
                  </a:lnTo>
                  <a:lnTo>
                    <a:pt x="305661" y="513986"/>
                  </a:lnTo>
                  <a:lnTo>
                    <a:pt x="349498" y="501951"/>
                  </a:lnTo>
                  <a:lnTo>
                    <a:pt x="389861" y="482789"/>
                  </a:lnTo>
                  <a:lnTo>
                    <a:pt x="426019" y="457229"/>
                  </a:lnTo>
                  <a:lnTo>
                    <a:pt x="457241" y="426003"/>
                  </a:lnTo>
                  <a:lnTo>
                    <a:pt x="482797" y="389844"/>
                  </a:lnTo>
                  <a:lnTo>
                    <a:pt x="501956" y="349483"/>
                  </a:lnTo>
                  <a:lnTo>
                    <a:pt x="513987" y="305651"/>
                  </a:lnTo>
                  <a:lnTo>
                    <a:pt x="518159" y="259079"/>
                  </a:lnTo>
                  <a:lnTo>
                    <a:pt x="513987" y="212498"/>
                  </a:lnTo>
                  <a:lnTo>
                    <a:pt x="501956" y="168661"/>
                  </a:lnTo>
                  <a:lnTo>
                    <a:pt x="482797" y="128298"/>
                  </a:lnTo>
                  <a:lnTo>
                    <a:pt x="457241" y="92140"/>
                  </a:lnTo>
                  <a:lnTo>
                    <a:pt x="426019" y="60918"/>
                  </a:lnTo>
                  <a:lnTo>
                    <a:pt x="389861" y="35362"/>
                  </a:lnTo>
                  <a:lnTo>
                    <a:pt x="349498" y="16203"/>
                  </a:lnTo>
                  <a:lnTo>
                    <a:pt x="305661" y="4172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3682" y="1683257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0" y="259079"/>
                  </a:moveTo>
                  <a:lnTo>
                    <a:pt x="4172" y="212498"/>
                  </a:lnTo>
                  <a:lnTo>
                    <a:pt x="16203" y="168661"/>
                  </a:lnTo>
                  <a:lnTo>
                    <a:pt x="35362" y="128298"/>
                  </a:lnTo>
                  <a:lnTo>
                    <a:pt x="60918" y="92140"/>
                  </a:lnTo>
                  <a:lnTo>
                    <a:pt x="92140" y="60918"/>
                  </a:lnTo>
                  <a:lnTo>
                    <a:pt x="128298" y="35362"/>
                  </a:lnTo>
                  <a:lnTo>
                    <a:pt x="168661" y="16203"/>
                  </a:lnTo>
                  <a:lnTo>
                    <a:pt x="212498" y="4172"/>
                  </a:lnTo>
                  <a:lnTo>
                    <a:pt x="259079" y="0"/>
                  </a:lnTo>
                  <a:lnTo>
                    <a:pt x="305661" y="4172"/>
                  </a:lnTo>
                  <a:lnTo>
                    <a:pt x="349498" y="16203"/>
                  </a:lnTo>
                  <a:lnTo>
                    <a:pt x="389861" y="35362"/>
                  </a:lnTo>
                  <a:lnTo>
                    <a:pt x="426019" y="60918"/>
                  </a:lnTo>
                  <a:lnTo>
                    <a:pt x="457241" y="92140"/>
                  </a:lnTo>
                  <a:lnTo>
                    <a:pt x="482797" y="128298"/>
                  </a:lnTo>
                  <a:lnTo>
                    <a:pt x="501956" y="168661"/>
                  </a:lnTo>
                  <a:lnTo>
                    <a:pt x="513987" y="212498"/>
                  </a:lnTo>
                  <a:lnTo>
                    <a:pt x="518159" y="259079"/>
                  </a:lnTo>
                  <a:lnTo>
                    <a:pt x="513987" y="305651"/>
                  </a:lnTo>
                  <a:lnTo>
                    <a:pt x="501956" y="349483"/>
                  </a:lnTo>
                  <a:lnTo>
                    <a:pt x="482797" y="389844"/>
                  </a:lnTo>
                  <a:lnTo>
                    <a:pt x="457241" y="426003"/>
                  </a:lnTo>
                  <a:lnTo>
                    <a:pt x="426019" y="457229"/>
                  </a:lnTo>
                  <a:lnTo>
                    <a:pt x="389861" y="482789"/>
                  </a:lnTo>
                  <a:lnTo>
                    <a:pt x="349498" y="501951"/>
                  </a:lnTo>
                  <a:lnTo>
                    <a:pt x="305661" y="513986"/>
                  </a:lnTo>
                  <a:lnTo>
                    <a:pt x="259079" y="518159"/>
                  </a:lnTo>
                  <a:lnTo>
                    <a:pt x="212498" y="513986"/>
                  </a:lnTo>
                  <a:lnTo>
                    <a:pt x="168661" y="501951"/>
                  </a:lnTo>
                  <a:lnTo>
                    <a:pt x="128298" y="482789"/>
                  </a:lnTo>
                  <a:lnTo>
                    <a:pt x="92140" y="457229"/>
                  </a:lnTo>
                  <a:lnTo>
                    <a:pt x="60918" y="426003"/>
                  </a:lnTo>
                  <a:lnTo>
                    <a:pt x="35362" y="389844"/>
                  </a:lnTo>
                  <a:lnTo>
                    <a:pt x="16203" y="349483"/>
                  </a:lnTo>
                  <a:lnTo>
                    <a:pt x="4172" y="305651"/>
                  </a:lnTo>
                  <a:lnTo>
                    <a:pt x="0" y="2590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3682" y="1876805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259079" y="0"/>
                  </a:moveTo>
                  <a:lnTo>
                    <a:pt x="212498" y="4173"/>
                  </a:lnTo>
                  <a:lnTo>
                    <a:pt x="168661" y="16208"/>
                  </a:lnTo>
                  <a:lnTo>
                    <a:pt x="128298" y="35370"/>
                  </a:lnTo>
                  <a:lnTo>
                    <a:pt x="92140" y="60930"/>
                  </a:lnTo>
                  <a:lnTo>
                    <a:pt x="60918" y="92156"/>
                  </a:lnTo>
                  <a:lnTo>
                    <a:pt x="35362" y="128315"/>
                  </a:lnTo>
                  <a:lnTo>
                    <a:pt x="16203" y="168676"/>
                  </a:lnTo>
                  <a:lnTo>
                    <a:pt x="4172" y="212508"/>
                  </a:lnTo>
                  <a:lnTo>
                    <a:pt x="0" y="259079"/>
                  </a:lnTo>
                  <a:lnTo>
                    <a:pt x="4172" y="305651"/>
                  </a:lnTo>
                  <a:lnTo>
                    <a:pt x="16203" y="349483"/>
                  </a:lnTo>
                  <a:lnTo>
                    <a:pt x="35362" y="389844"/>
                  </a:lnTo>
                  <a:lnTo>
                    <a:pt x="60918" y="426003"/>
                  </a:lnTo>
                  <a:lnTo>
                    <a:pt x="92140" y="457229"/>
                  </a:lnTo>
                  <a:lnTo>
                    <a:pt x="128298" y="482789"/>
                  </a:lnTo>
                  <a:lnTo>
                    <a:pt x="168661" y="501951"/>
                  </a:lnTo>
                  <a:lnTo>
                    <a:pt x="212498" y="513986"/>
                  </a:lnTo>
                  <a:lnTo>
                    <a:pt x="259079" y="518159"/>
                  </a:lnTo>
                  <a:lnTo>
                    <a:pt x="305661" y="513986"/>
                  </a:lnTo>
                  <a:lnTo>
                    <a:pt x="349498" y="501951"/>
                  </a:lnTo>
                  <a:lnTo>
                    <a:pt x="389861" y="482789"/>
                  </a:lnTo>
                  <a:lnTo>
                    <a:pt x="426019" y="457229"/>
                  </a:lnTo>
                  <a:lnTo>
                    <a:pt x="457241" y="426003"/>
                  </a:lnTo>
                  <a:lnTo>
                    <a:pt x="482797" y="389844"/>
                  </a:lnTo>
                  <a:lnTo>
                    <a:pt x="501956" y="349483"/>
                  </a:lnTo>
                  <a:lnTo>
                    <a:pt x="513987" y="305651"/>
                  </a:lnTo>
                  <a:lnTo>
                    <a:pt x="518159" y="259079"/>
                  </a:lnTo>
                  <a:lnTo>
                    <a:pt x="513987" y="212508"/>
                  </a:lnTo>
                  <a:lnTo>
                    <a:pt x="501956" y="168676"/>
                  </a:lnTo>
                  <a:lnTo>
                    <a:pt x="482797" y="128315"/>
                  </a:lnTo>
                  <a:lnTo>
                    <a:pt x="457241" y="92156"/>
                  </a:lnTo>
                  <a:lnTo>
                    <a:pt x="426019" y="60930"/>
                  </a:lnTo>
                  <a:lnTo>
                    <a:pt x="389861" y="35370"/>
                  </a:lnTo>
                  <a:lnTo>
                    <a:pt x="349498" y="16208"/>
                  </a:lnTo>
                  <a:lnTo>
                    <a:pt x="305661" y="4173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3682" y="1876805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0" y="259079"/>
                  </a:moveTo>
                  <a:lnTo>
                    <a:pt x="4172" y="212508"/>
                  </a:lnTo>
                  <a:lnTo>
                    <a:pt x="16203" y="168676"/>
                  </a:lnTo>
                  <a:lnTo>
                    <a:pt x="35362" y="128315"/>
                  </a:lnTo>
                  <a:lnTo>
                    <a:pt x="60918" y="92156"/>
                  </a:lnTo>
                  <a:lnTo>
                    <a:pt x="92140" y="60930"/>
                  </a:lnTo>
                  <a:lnTo>
                    <a:pt x="128298" y="35370"/>
                  </a:lnTo>
                  <a:lnTo>
                    <a:pt x="168661" y="16208"/>
                  </a:lnTo>
                  <a:lnTo>
                    <a:pt x="212498" y="4173"/>
                  </a:lnTo>
                  <a:lnTo>
                    <a:pt x="259079" y="0"/>
                  </a:lnTo>
                  <a:lnTo>
                    <a:pt x="305661" y="4173"/>
                  </a:lnTo>
                  <a:lnTo>
                    <a:pt x="349498" y="16208"/>
                  </a:lnTo>
                  <a:lnTo>
                    <a:pt x="389861" y="35370"/>
                  </a:lnTo>
                  <a:lnTo>
                    <a:pt x="426019" y="60930"/>
                  </a:lnTo>
                  <a:lnTo>
                    <a:pt x="457241" y="92156"/>
                  </a:lnTo>
                  <a:lnTo>
                    <a:pt x="482797" y="128315"/>
                  </a:lnTo>
                  <a:lnTo>
                    <a:pt x="501956" y="168676"/>
                  </a:lnTo>
                  <a:lnTo>
                    <a:pt x="513987" y="212508"/>
                  </a:lnTo>
                  <a:lnTo>
                    <a:pt x="518159" y="259079"/>
                  </a:lnTo>
                  <a:lnTo>
                    <a:pt x="513987" y="305651"/>
                  </a:lnTo>
                  <a:lnTo>
                    <a:pt x="501956" y="349483"/>
                  </a:lnTo>
                  <a:lnTo>
                    <a:pt x="482797" y="389844"/>
                  </a:lnTo>
                  <a:lnTo>
                    <a:pt x="457241" y="426003"/>
                  </a:lnTo>
                  <a:lnTo>
                    <a:pt x="426019" y="457229"/>
                  </a:lnTo>
                  <a:lnTo>
                    <a:pt x="389861" y="482789"/>
                  </a:lnTo>
                  <a:lnTo>
                    <a:pt x="349498" y="501951"/>
                  </a:lnTo>
                  <a:lnTo>
                    <a:pt x="305661" y="513986"/>
                  </a:lnTo>
                  <a:lnTo>
                    <a:pt x="259079" y="518159"/>
                  </a:lnTo>
                  <a:lnTo>
                    <a:pt x="212498" y="513986"/>
                  </a:lnTo>
                  <a:lnTo>
                    <a:pt x="168661" y="501951"/>
                  </a:lnTo>
                  <a:lnTo>
                    <a:pt x="128298" y="482789"/>
                  </a:lnTo>
                  <a:lnTo>
                    <a:pt x="92140" y="457229"/>
                  </a:lnTo>
                  <a:lnTo>
                    <a:pt x="60918" y="426003"/>
                  </a:lnTo>
                  <a:lnTo>
                    <a:pt x="35362" y="389844"/>
                  </a:lnTo>
                  <a:lnTo>
                    <a:pt x="16203" y="349483"/>
                  </a:lnTo>
                  <a:lnTo>
                    <a:pt x="4172" y="305651"/>
                  </a:lnTo>
                  <a:lnTo>
                    <a:pt x="0" y="2590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6042" y="1974341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259080" y="0"/>
                  </a:moveTo>
                  <a:lnTo>
                    <a:pt x="212498" y="4173"/>
                  </a:lnTo>
                  <a:lnTo>
                    <a:pt x="168661" y="16208"/>
                  </a:lnTo>
                  <a:lnTo>
                    <a:pt x="128298" y="35370"/>
                  </a:lnTo>
                  <a:lnTo>
                    <a:pt x="92140" y="60930"/>
                  </a:lnTo>
                  <a:lnTo>
                    <a:pt x="60918" y="92156"/>
                  </a:lnTo>
                  <a:lnTo>
                    <a:pt x="35362" y="128315"/>
                  </a:lnTo>
                  <a:lnTo>
                    <a:pt x="16203" y="168676"/>
                  </a:lnTo>
                  <a:lnTo>
                    <a:pt x="4172" y="212508"/>
                  </a:lnTo>
                  <a:lnTo>
                    <a:pt x="0" y="259079"/>
                  </a:lnTo>
                  <a:lnTo>
                    <a:pt x="4172" y="305651"/>
                  </a:lnTo>
                  <a:lnTo>
                    <a:pt x="16203" y="349483"/>
                  </a:lnTo>
                  <a:lnTo>
                    <a:pt x="35362" y="389844"/>
                  </a:lnTo>
                  <a:lnTo>
                    <a:pt x="60918" y="426003"/>
                  </a:lnTo>
                  <a:lnTo>
                    <a:pt x="92140" y="457229"/>
                  </a:lnTo>
                  <a:lnTo>
                    <a:pt x="128298" y="482789"/>
                  </a:lnTo>
                  <a:lnTo>
                    <a:pt x="168661" y="501951"/>
                  </a:lnTo>
                  <a:lnTo>
                    <a:pt x="212498" y="513986"/>
                  </a:lnTo>
                  <a:lnTo>
                    <a:pt x="259080" y="518159"/>
                  </a:lnTo>
                  <a:lnTo>
                    <a:pt x="305661" y="513986"/>
                  </a:lnTo>
                  <a:lnTo>
                    <a:pt x="349498" y="501951"/>
                  </a:lnTo>
                  <a:lnTo>
                    <a:pt x="389861" y="482789"/>
                  </a:lnTo>
                  <a:lnTo>
                    <a:pt x="426019" y="457229"/>
                  </a:lnTo>
                  <a:lnTo>
                    <a:pt x="457241" y="426003"/>
                  </a:lnTo>
                  <a:lnTo>
                    <a:pt x="482797" y="389844"/>
                  </a:lnTo>
                  <a:lnTo>
                    <a:pt x="501956" y="349483"/>
                  </a:lnTo>
                  <a:lnTo>
                    <a:pt x="513987" y="305651"/>
                  </a:lnTo>
                  <a:lnTo>
                    <a:pt x="518160" y="259079"/>
                  </a:lnTo>
                  <a:lnTo>
                    <a:pt x="513987" y="212508"/>
                  </a:lnTo>
                  <a:lnTo>
                    <a:pt x="501956" y="168676"/>
                  </a:lnTo>
                  <a:lnTo>
                    <a:pt x="482797" y="128315"/>
                  </a:lnTo>
                  <a:lnTo>
                    <a:pt x="457241" y="92156"/>
                  </a:lnTo>
                  <a:lnTo>
                    <a:pt x="426019" y="60930"/>
                  </a:lnTo>
                  <a:lnTo>
                    <a:pt x="389861" y="35370"/>
                  </a:lnTo>
                  <a:lnTo>
                    <a:pt x="349498" y="16208"/>
                  </a:lnTo>
                  <a:lnTo>
                    <a:pt x="305661" y="4173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6042" y="1974341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0" y="259079"/>
                  </a:moveTo>
                  <a:lnTo>
                    <a:pt x="4172" y="212508"/>
                  </a:lnTo>
                  <a:lnTo>
                    <a:pt x="16203" y="168676"/>
                  </a:lnTo>
                  <a:lnTo>
                    <a:pt x="35362" y="128315"/>
                  </a:lnTo>
                  <a:lnTo>
                    <a:pt x="60918" y="92156"/>
                  </a:lnTo>
                  <a:lnTo>
                    <a:pt x="92140" y="60930"/>
                  </a:lnTo>
                  <a:lnTo>
                    <a:pt x="128298" y="35370"/>
                  </a:lnTo>
                  <a:lnTo>
                    <a:pt x="168661" y="16208"/>
                  </a:lnTo>
                  <a:lnTo>
                    <a:pt x="212498" y="4173"/>
                  </a:lnTo>
                  <a:lnTo>
                    <a:pt x="259080" y="0"/>
                  </a:lnTo>
                  <a:lnTo>
                    <a:pt x="305661" y="4173"/>
                  </a:lnTo>
                  <a:lnTo>
                    <a:pt x="349498" y="16208"/>
                  </a:lnTo>
                  <a:lnTo>
                    <a:pt x="389861" y="35370"/>
                  </a:lnTo>
                  <a:lnTo>
                    <a:pt x="426019" y="60930"/>
                  </a:lnTo>
                  <a:lnTo>
                    <a:pt x="457241" y="92156"/>
                  </a:lnTo>
                  <a:lnTo>
                    <a:pt x="482797" y="128315"/>
                  </a:lnTo>
                  <a:lnTo>
                    <a:pt x="501956" y="168676"/>
                  </a:lnTo>
                  <a:lnTo>
                    <a:pt x="513987" y="212508"/>
                  </a:lnTo>
                  <a:lnTo>
                    <a:pt x="518160" y="259079"/>
                  </a:lnTo>
                  <a:lnTo>
                    <a:pt x="513987" y="305651"/>
                  </a:lnTo>
                  <a:lnTo>
                    <a:pt x="501956" y="349483"/>
                  </a:lnTo>
                  <a:lnTo>
                    <a:pt x="482797" y="389844"/>
                  </a:lnTo>
                  <a:lnTo>
                    <a:pt x="457241" y="426003"/>
                  </a:lnTo>
                  <a:lnTo>
                    <a:pt x="426019" y="457229"/>
                  </a:lnTo>
                  <a:lnTo>
                    <a:pt x="389861" y="482789"/>
                  </a:lnTo>
                  <a:lnTo>
                    <a:pt x="349498" y="501951"/>
                  </a:lnTo>
                  <a:lnTo>
                    <a:pt x="305661" y="513986"/>
                  </a:lnTo>
                  <a:lnTo>
                    <a:pt x="259080" y="518159"/>
                  </a:lnTo>
                  <a:lnTo>
                    <a:pt x="212498" y="513986"/>
                  </a:lnTo>
                  <a:lnTo>
                    <a:pt x="168661" y="501951"/>
                  </a:lnTo>
                  <a:lnTo>
                    <a:pt x="128298" y="482789"/>
                  </a:lnTo>
                  <a:lnTo>
                    <a:pt x="92140" y="457229"/>
                  </a:lnTo>
                  <a:lnTo>
                    <a:pt x="60918" y="426003"/>
                  </a:lnTo>
                  <a:lnTo>
                    <a:pt x="35362" y="389844"/>
                  </a:lnTo>
                  <a:lnTo>
                    <a:pt x="16203" y="349483"/>
                  </a:lnTo>
                  <a:lnTo>
                    <a:pt x="4172" y="305651"/>
                  </a:lnTo>
                  <a:lnTo>
                    <a:pt x="0" y="2590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8402" y="1876805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259080" y="0"/>
                  </a:moveTo>
                  <a:lnTo>
                    <a:pt x="212498" y="4173"/>
                  </a:lnTo>
                  <a:lnTo>
                    <a:pt x="168661" y="16208"/>
                  </a:lnTo>
                  <a:lnTo>
                    <a:pt x="128298" y="35370"/>
                  </a:lnTo>
                  <a:lnTo>
                    <a:pt x="92140" y="60930"/>
                  </a:lnTo>
                  <a:lnTo>
                    <a:pt x="60918" y="92156"/>
                  </a:lnTo>
                  <a:lnTo>
                    <a:pt x="35362" y="128315"/>
                  </a:lnTo>
                  <a:lnTo>
                    <a:pt x="16203" y="168676"/>
                  </a:lnTo>
                  <a:lnTo>
                    <a:pt x="4172" y="212508"/>
                  </a:lnTo>
                  <a:lnTo>
                    <a:pt x="0" y="259079"/>
                  </a:lnTo>
                  <a:lnTo>
                    <a:pt x="4172" y="305651"/>
                  </a:lnTo>
                  <a:lnTo>
                    <a:pt x="16203" y="349483"/>
                  </a:lnTo>
                  <a:lnTo>
                    <a:pt x="35362" y="389844"/>
                  </a:lnTo>
                  <a:lnTo>
                    <a:pt x="60918" y="426003"/>
                  </a:lnTo>
                  <a:lnTo>
                    <a:pt x="92140" y="457229"/>
                  </a:lnTo>
                  <a:lnTo>
                    <a:pt x="128298" y="482789"/>
                  </a:lnTo>
                  <a:lnTo>
                    <a:pt x="168661" y="501951"/>
                  </a:lnTo>
                  <a:lnTo>
                    <a:pt x="212498" y="513986"/>
                  </a:lnTo>
                  <a:lnTo>
                    <a:pt x="259080" y="518159"/>
                  </a:lnTo>
                  <a:lnTo>
                    <a:pt x="305661" y="513986"/>
                  </a:lnTo>
                  <a:lnTo>
                    <a:pt x="349498" y="501951"/>
                  </a:lnTo>
                  <a:lnTo>
                    <a:pt x="389861" y="482789"/>
                  </a:lnTo>
                  <a:lnTo>
                    <a:pt x="426019" y="457229"/>
                  </a:lnTo>
                  <a:lnTo>
                    <a:pt x="457241" y="426003"/>
                  </a:lnTo>
                  <a:lnTo>
                    <a:pt x="482797" y="389844"/>
                  </a:lnTo>
                  <a:lnTo>
                    <a:pt x="501956" y="349483"/>
                  </a:lnTo>
                  <a:lnTo>
                    <a:pt x="513987" y="305651"/>
                  </a:lnTo>
                  <a:lnTo>
                    <a:pt x="518160" y="259079"/>
                  </a:lnTo>
                  <a:lnTo>
                    <a:pt x="513987" y="212508"/>
                  </a:lnTo>
                  <a:lnTo>
                    <a:pt x="501956" y="168676"/>
                  </a:lnTo>
                  <a:lnTo>
                    <a:pt x="482797" y="128315"/>
                  </a:lnTo>
                  <a:lnTo>
                    <a:pt x="457241" y="92156"/>
                  </a:lnTo>
                  <a:lnTo>
                    <a:pt x="426019" y="60930"/>
                  </a:lnTo>
                  <a:lnTo>
                    <a:pt x="389861" y="35370"/>
                  </a:lnTo>
                  <a:lnTo>
                    <a:pt x="349498" y="16208"/>
                  </a:lnTo>
                  <a:lnTo>
                    <a:pt x="305661" y="4173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8402" y="1876805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0" y="259079"/>
                  </a:moveTo>
                  <a:lnTo>
                    <a:pt x="4172" y="212508"/>
                  </a:lnTo>
                  <a:lnTo>
                    <a:pt x="16203" y="168676"/>
                  </a:lnTo>
                  <a:lnTo>
                    <a:pt x="35362" y="128315"/>
                  </a:lnTo>
                  <a:lnTo>
                    <a:pt x="60918" y="92156"/>
                  </a:lnTo>
                  <a:lnTo>
                    <a:pt x="92140" y="60930"/>
                  </a:lnTo>
                  <a:lnTo>
                    <a:pt x="128298" y="35370"/>
                  </a:lnTo>
                  <a:lnTo>
                    <a:pt x="168661" y="16208"/>
                  </a:lnTo>
                  <a:lnTo>
                    <a:pt x="212498" y="4173"/>
                  </a:lnTo>
                  <a:lnTo>
                    <a:pt x="259080" y="0"/>
                  </a:lnTo>
                  <a:lnTo>
                    <a:pt x="305661" y="4173"/>
                  </a:lnTo>
                  <a:lnTo>
                    <a:pt x="349498" y="16208"/>
                  </a:lnTo>
                  <a:lnTo>
                    <a:pt x="389861" y="35370"/>
                  </a:lnTo>
                  <a:lnTo>
                    <a:pt x="426019" y="60930"/>
                  </a:lnTo>
                  <a:lnTo>
                    <a:pt x="457241" y="92156"/>
                  </a:lnTo>
                  <a:lnTo>
                    <a:pt x="482797" y="128315"/>
                  </a:lnTo>
                  <a:lnTo>
                    <a:pt x="501956" y="168676"/>
                  </a:lnTo>
                  <a:lnTo>
                    <a:pt x="513987" y="212508"/>
                  </a:lnTo>
                  <a:lnTo>
                    <a:pt x="518160" y="259079"/>
                  </a:lnTo>
                  <a:lnTo>
                    <a:pt x="513987" y="305651"/>
                  </a:lnTo>
                  <a:lnTo>
                    <a:pt x="501956" y="349483"/>
                  </a:lnTo>
                  <a:lnTo>
                    <a:pt x="482797" y="389844"/>
                  </a:lnTo>
                  <a:lnTo>
                    <a:pt x="457241" y="426003"/>
                  </a:lnTo>
                  <a:lnTo>
                    <a:pt x="426019" y="457229"/>
                  </a:lnTo>
                  <a:lnTo>
                    <a:pt x="389861" y="482789"/>
                  </a:lnTo>
                  <a:lnTo>
                    <a:pt x="349498" y="501951"/>
                  </a:lnTo>
                  <a:lnTo>
                    <a:pt x="305661" y="513986"/>
                  </a:lnTo>
                  <a:lnTo>
                    <a:pt x="259080" y="518159"/>
                  </a:lnTo>
                  <a:lnTo>
                    <a:pt x="212498" y="513986"/>
                  </a:lnTo>
                  <a:lnTo>
                    <a:pt x="168661" y="501951"/>
                  </a:lnTo>
                  <a:lnTo>
                    <a:pt x="128298" y="482789"/>
                  </a:lnTo>
                  <a:lnTo>
                    <a:pt x="92140" y="457229"/>
                  </a:lnTo>
                  <a:lnTo>
                    <a:pt x="60918" y="426003"/>
                  </a:lnTo>
                  <a:lnTo>
                    <a:pt x="35362" y="389844"/>
                  </a:lnTo>
                  <a:lnTo>
                    <a:pt x="16203" y="349483"/>
                  </a:lnTo>
                  <a:lnTo>
                    <a:pt x="4172" y="305651"/>
                  </a:lnTo>
                  <a:lnTo>
                    <a:pt x="0" y="2590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8402" y="1683257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259080" y="0"/>
                  </a:moveTo>
                  <a:lnTo>
                    <a:pt x="212498" y="4172"/>
                  </a:lnTo>
                  <a:lnTo>
                    <a:pt x="168661" y="16203"/>
                  </a:lnTo>
                  <a:lnTo>
                    <a:pt x="128298" y="35362"/>
                  </a:lnTo>
                  <a:lnTo>
                    <a:pt x="92140" y="60918"/>
                  </a:lnTo>
                  <a:lnTo>
                    <a:pt x="60918" y="92140"/>
                  </a:lnTo>
                  <a:lnTo>
                    <a:pt x="35362" y="128298"/>
                  </a:lnTo>
                  <a:lnTo>
                    <a:pt x="16203" y="168661"/>
                  </a:lnTo>
                  <a:lnTo>
                    <a:pt x="4172" y="212498"/>
                  </a:lnTo>
                  <a:lnTo>
                    <a:pt x="0" y="259079"/>
                  </a:lnTo>
                  <a:lnTo>
                    <a:pt x="4172" y="305651"/>
                  </a:lnTo>
                  <a:lnTo>
                    <a:pt x="16203" y="349483"/>
                  </a:lnTo>
                  <a:lnTo>
                    <a:pt x="35362" y="389844"/>
                  </a:lnTo>
                  <a:lnTo>
                    <a:pt x="60918" y="426003"/>
                  </a:lnTo>
                  <a:lnTo>
                    <a:pt x="92140" y="457229"/>
                  </a:lnTo>
                  <a:lnTo>
                    <a:pt x="128298" y="482789"/>
                  </a:lnTo>
                  <a:lnTo>
                    <a:pt x="168661" y="501951"/>
                  </a:lnTo>
                  <a:lnTo>
                    <a:pt x="212498" y="513986"/>
                  </a:lnTo>
                  <a:lnTo>
                    <a:pt x="259080" y="518159"/>
                  </a:lnTo>
                  <a:lnTo>
                    <a:pt x="305661" y="513986"/>
                  </a:lnTo>
                  <a:lnTo>
                    <a:pt x="349498" y="501951"/>
                  </a:lnTo>
                  <a:lnTo>
                    <a:pt x="389861" y="482789"/>
                  </a:lnTo>
                  <a:lnTo>
                    <a:pt x="426019" y="457229"/>
                  </a:lnTo>
                  <a:lnTo>
                    <a:pt x="457241" y="426003"/>
                  </a:lnTo>
                  <a:lnTo>
                    <a:pt x="482797" y="389844"/>
                  </a:lnTo>
                  <a:lnTo>
                    <a:pt x="501956" y="349483"/>
                  </a:lnTo>
                  <a:lnTo>
                    <a:pt x="513987" y="305651"/>
                  </a:lnTo>
                  <a:lnTo>
                    <a:pt x="518160" y="259079"/>
                  </a:lnTo>
                  <a:lnTo>
                    <a:pt x="513987" y="212498"/>
                  </a:lnTo>
                  <a:lnTo>
                    <a:pt x="501956" y="168661"/>
                  </a:lnTo>
                  <a:lnTo>
                    <a:pt x="482797" y="128298"/>
                  </a:lnTo>
                  <a:lnTo>
                    <a:pt x="457241" y="92140"/>
                  </a:lnTo>
                  <a:lnTo>
                    <a:pt x="426019" y="60918"/>
                  </a:lnTo>
                  <a:lnTo>
                    <a:pt x="389861" y="35362"/>
                  </a:lnTo>
                  <a:lnTo>
                    <a:pt x="349498" y="16203"/>
                  </a:lnTo>
                  <a:lnTo>
                    <a:pt x="305661" y="4172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4F81BC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78402" y="1683257"/>
              <a:ext cx="518159" cy="518159"/>
            </a:xfrm>
            <a:custGeom>
              <a:avLst/>
              <a:gdLst/>
              <a:ahLst/>
              <a:cxnLst/>
              <a:rect l="l" t="t" r="r" b="b"/>
              <a:pathLst>
                <a:path w="518160" h="518160">
                  <a:moveTo>
                    <a:pt x="0" y="259079"/>
                  </a:moveTo>
                  <a:lnTo>
                    <a:pt x="4172" y="212498"/>
                  </a:lnTo>
                  <a:lnTo>
                    <a:pt x="16203" y="168661"/>
                  </a:lnTo>
                  <a:lnTo>
                    <a:pt x="35362" y="128298"/>
                  </a:lnTo>
                  <a:lnTo>
                    <a:pt x="60918" y="92140"/>
                  </a:lnTo>
                  <a:lnTo>
                    <a:pt x="92140" y="60918"/>
                  </a:lnTo>
                  <a:lnTo>
                    <a:pt x="128298" y="35362"/>
                  </a:lnTo>
                  <a:lnTo>
                    <a:pt x="168661" y="16203"/>
                  </a:lnTo>
                  <a:lnTo>
                    <a:pt x="212498" y="4172"/>
                  </a:lnTo>
                  <a:lnTo>
                    <a:pt x="259080" y="0"/>
                  </a:lnTo>
                  <a:lnTo>
                    <a:pt x="305661" y="4172"/>
                  </a:lnTo>
                  <a:lnTo>
                    <a:pt x="349498" y="16203"/>
                  </a:lnTo>
                  <a:lnTo>
                    <a:pt x="389861" y="35362"/>
                  </a:lnTo>
                  <a:lnTo>
                    <a:pt x="426019" y="60918"/>
                  </a:lnTo>
                  <a:lnTo>
                    <a:pt x="457241" y="92140"/>
                  </a:lnTo>
                  <a:lnTo>
                    <a:pt x="482797" y="128298"/>
                  </a:lnTo>
                  <a:lnTo>
                    <a:pt x="501956" y="168661"/>
                  </a:lnTo>
                  <a:lnTo>
                    <a:pt x="513987" y="212498"/>
                  </a:lnTo>
                  <a:lnTo>
                    <a:pt x="518160" y="259079"/>
                  </a:lnTo>
                  <a:lnTo>
                    <a:pt x="513987" y="305651"/>
                  </a:lnTo>
                  <a:lnTo>
                    <a:pt x="501956" y="349483"/>
                  </a:lnTo>
                  <a:lnTo>
                    <a:pt x="482797" y="389844"/>
                  </a:lnTo>
                  <a:lnTo>
                    <a:pt x="457241" y="426003"/>
                  </a:lnTo>
                  <a:lnTo>
                    <a:pt x="426019" y="457229"/>
                  </a:lnTo>
                  <a:lnTo>
                    <a:pt x="389861" y="482789"/>
                  </a:lnTo>
                  <a:lnTo>
                    <a:pt x="349498" y="501951"/>
                  </a:lnTo>
                  <a:lnTo>
                    <a:pt x="305661" y="513986"/>
                  </a:lnTo>
                  <a:lnTo>
                    <a:pt x="259080" y="518159"/>
                  </a:lnTo>
                  <a:lnTo>
                    <a:pt x="212498" y="513986"/>
                  </a:lnTo>
                  <a:lnTo>
                    <a:pt x="168661" y="501951"/>
                  </a:lnTo>
                  <a:lnTo>
                    <a:pt x="128298" y="482789"/>
                  </a:lnTo>
                  <a:lnTo>
                    <a:pt x="92140" y="457229"/>
                  </a:lnTo>
                  <a:lnTo>
                    <a:pt x="60918" y="426003"/>
                  </a:lnTo>
                  <a:lnTo>
                    <a:pt x="35362" y="389844"/>
                  </a:lnTo>
                  <a:lnTo>
                    <a:pt x="16203" y="349483"/>
                  </a:lnTo>
                  <a:lnTo>
                    <a:pt x="4172" y="305651"/>
                  </a:lnTo>
                  <a:lnTo>
                    <a:pt x="0" y="25907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40934" y="1551558"/>
            <a:ext cx="483234" cy="3403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00330">
              <a:lnSpc>
                <a:spcPct val="90400"/>
              </a:lnSpc>
              <a:spcBef>
                <a:spcPts val="195"/>
              </a:spcBef>
            </a:pPr>
            <a:r>
              <a:rPr sz="800" b="1" spc="-50" dirty="0">
                <a:solidFill>
                  <a:srgbClr val="3E3E3E"/>
                </a:solidFill>
                <a:latin typeface="Tahoma"/>
                <a:cs typeface="Tahoma"/>
              </a:rPr>
              <a:t>Users </a:t>
            </a:r>
            <a:r>
              <a:rPr sz="800" b="1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v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a 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wh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7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8263" y="2102307"/>
            <a:ext cx="567055" cy="43815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90700"/>
              </a:lnSpc>
              <a:spcBef>
                <a:spcPts val="190"/>
              </a:spcBef>
            </a:pPr>
            <a:r>
              <a:rPr sz="800" b="1" spc="-50" dirty="0">
                <a:solidFill>
                  <a:srgbClr val="3E3E3E"/>
                </a:solidFill>
                <a:latin typeface="Tahoma"/>
                <a:cs typeface="Tahoma"/>
              </a:rPr>
              <a:t>Users </a:t>
            </a:r>
            <a:r>
              <a:rPr sz="800" b="1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ss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ig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7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il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e  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wn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rs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hi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7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wh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  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deleting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08450" y="2526283"/>
            <a:ext cx="602615" cy="3403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-3175" algn="ctr">
              <a:lnSpc>
                <a:spcPct val="90400"/>
              </a:lnSpc>
              <a:spcBef>
                <a:spcPts val="195"/>
              </a:spcBef>
            </a:pPr>
            <a:r>
              <a:rPr sz="800" b="1" spc="-55" dirty="0">
                <a:solidFill>
                  <a:srgbClr val="3E3E3E"/>
                </a:solidFill>
                <a:latin typeface="Tahoma"/>
                <a:cs typeface="Tahoma"/>
              </a:rPr>
              <a:t>Machinery </a:t>
            </a:r>
            <a:r>
              <a:rPr sz="800" b="1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Ass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ig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7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rm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ss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 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wh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7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cr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7597" y="2150160"/>
            <a:ext cx="495934" cy="3409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685" marR="5080" indent="-7620" algn="just">
              <a:lnSpc>
                <a:spcPct val="90500"/>
              </a:lnSpc>
              <a:spcBef>
                <a:spcPts val="195"/>
              </a:spcBef>
            </a:pPr>
            <a:r>
              <a:rPr sz="800" b="1" spc="-65" dirty="0">
                <a:solidFill>
                  <a:srgbClr val="3E3E3E"/>
                </a:solidFill>
                <a:latin typeface="Tahoma"/>
                <a:cs typeface="Tahoma"/>
              </a:rPr>
              <a:t>Ma</a:t>
            </a:r>
            <a:r>
              <a:rPr sz="800" b="1" spc="-7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800" b="1" spc="-65" dirty="0">
                <a:solidFill>
                  <a:srgbClr val="3E3E3E"/>
                </a:solidFill>
                <a:latin typeface="Tahoma"/>
                <a:cs typeface="Tahoma"/>
              </a:rPr>
              <a:t>hin</a:t>
            </a:r>
            <a:r>
              <a:rPr sz="800" b="1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800" b="1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800" b="1" dirty="0">
                <a:solidFill>
                  <a:srgbClr val="3E3E3E"/>
                </a:solidFill>
                <a:latin typeface="Tahoma"/>
                <a:cs typeface="Tahoma"/>
              </a:rPr>
              <a:t>y 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v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a 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wh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7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89121" y="1525346"/>
            <a:ext cx="494030" cy="4387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40" algn="ctr">
              <a:lnSpc>
                <a:spcPct val="90800"/>
              </a:lnSpc>
              <a:spcBef>
                <a:spcPts val="195"/>
              </a:spcBef>
            </a:pPr>
            <a:r>
              <a:rPr sz="800" b="1" spc="-50" dirty="0">
                <a:solidFill>
                  <a:srgbClr val="3E3E3E"/>
                </a:solidFill>
                <a:latin typeface="Tahoma"/>
                <a:cs typeface="Tahoma"/>
              </a:rPr>
              <a:t>Company </a:t>
            </a:r>
            <a:r>
              <a:rPr sz="800" b="1" spc="-2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emo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v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s 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700" spc="-7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7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700" spc="-70" dirty="0">
                <a:solidFill>
                  <a:srgbClr val="3E3E3E"/>
                </a:solidFill>
                <a:latin typeface="Tahoma"/>
                <a:cs typeface="Tahoma"/>
              </a:rPr>
              <a:t>wh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700" spc="-5" dirty="0">
                <a:solidFill>
                  <a:srgbClr val="3E3E3E"/>
                </a:solidFill>
                <a:latin typeface="Tahoma"/>
                <a:cs typeface="Tahoma"/>
              </a:rPr>
              <a:t>n  </a:t>
            </a:r>
            <a:r>
              <a:rPr sz="700" spc="-60" dirty="0">
                <a:solidFill>
                  <a:srgbClr val="3E3E3E"/>
                </a:solidFill>
                <a:latin typeface="Tahoma"/>
                <a:cs typeface="Tahoma"/>
              </a:rPr>
              <a:t>deleting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84170" y="587501"/>
            <a:ext cx="0" cy="2429510"/>
          </a:xfrm>
          <a:custGeom>
            <a:avLst/>
            <a:gdLst/>
            <a:ahLst/>
            <a:cxnLst/>
            <a:rect l="l" t="t" r="r" b="b"/>
            <a:pathLst>
              <a:path h="2429510">
                <a:moveTo>
                  <a:pt x="0" y="0"/>
                </a:moveTo>
                <a:lnTo>
                  <a:pt x="0" y="2429357"/>
                </a:lnTo>
              </a:path>
            </a:pathLst>
          </a:custGeom>
          <a:ln w="190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14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767" y="1092199"/>
            <a:ext cx="174053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Time</a:t>
            </a:r>
            <a:r>
              <a:rPr sz="3200" spc="-45" dirty="0"/>
              <a:t> </a:t>
            </a:r>
            <a:r>
              <a:rPr sz="3200" spc="-5" dirty="0"/>
              <a:t>for</a:t>
            </a:r>
            <a:r>
              <a:rPr sz="3200" spc="-25" dirty="0"/>
              <a:t> </a:t>
            </a:r>
            <a:r>
              <a:rPr sz="3200" dirty="0"/>
              <a:t>a </a:t>
            </a:r>
            <a:r>
              <a:rPr sz="3200" spc="-710" dirty="0"/>
              <a:t> </a:t>
            </a:r>
            <a:r>
              <a:rPr sz="3200" spc="-5" dirty="0"/>
              <a:t>DEMO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spc="-20" dirty="0"/>
              <a:t>15</a:t>
            </a:fld>
            <a:r>
              <a:rPr spc="-20" dirty="0"/>
              <a:t>/15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9611" y="155193"/>
            <a:ext cx="118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3476"/>
                </a:solidFill>
                <a:latin typeface="Calibri"/>
                <a:cs typeface="Calibri"/>
              </a:rPr>
              <a:t>Te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am</a:t>
            </a:r>
            <a:r>
              <a:rPr sz="1400" b="1" spc="-30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Membe</a:t>
            </a:r>
            <a:r>
              <a:rPr sz="1400" b="1" spc="5" dirty="0">
                <a:solidFill>
                  <a:srgbClr val="003476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941" y="3017266"/>
            <a:ext cx="254000" cy="1739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fld id="{81D60167-4931-47E6-BA6A-407CBD079E47}" type="slidenum"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2</a:t>
            </a:fld>
            <a:r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/15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C81C3-F8AE-4D18-1AC4-F121D099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31825"/>
            <a:ext cx="5061286" cy="2247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35" y="907541"/>
            <a:ext cx="4674235" cy="1799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84785" marR="5080" indent="-172720">
              <a:lnSpc>
                <a:spcPct val="102699"/>
              </a:lnSpc>
              <a:spcBef>
                <a:spcPts val="65"/>
              </a:spcBef>
              <a:buClr>
                <a:srgbClr val="3E3E3E"/>
              </a:buClr>
              <a:buFont typeface="Arial MT"/>
              <a:buChar char="•"/>
              <a:tabLst>
                <a:tab pos="185420" algn="l"/>
              </a:tabLst>
            </a:pPr>
            <a:r>
              <a:rPr sz="1100" spc="-45" dirty="0">
                <a:solidFill>
                  <a:srgbClr val="3E3E3E"/>
                </a:solidFill>
                <a:latin typeface="Tahoma"/>
                <a:cs typeface="Tahoma"/>
              </a:rPr>
              <a:t>This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project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3E3E3E"/>
                </a:solidFill>
                <a:latin typeface="Tahoma"/>
                <a:cs typeface="Tahoma"/>
              </a:rPr>
              <a:t>done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collaboration</a:t>
            </a:r>
            <a:r>
              <a:rPr sz="11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1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00ADEE"/>
                </a:solidFill>
                <a:latin typeface="Tahoma"/>
                <a:cs typeface="Tahoma"/>
              </a:rPr>
              <a:t>AROL</a:t>
            </a:r>
            <a:r>
              <a:rPr sz="1100" b="1" spc="-110" dirty="0">
                <a:solidFill>
                  <a:srgbClr val="00ADEE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00ADEE"/>
                </a:solidFill>
                <a:latin typeface="Tahoma"/>
                <a:cs typeface="Tahoma"/>
              </a:rPr>
              <a:t>s.p.a.</a:t>
            </a:r>
            <a:r>
              <a:rPr sz="1100" b="1" spc="-70" dirty="0">
                <a:solidFill>
                  <a:srgbClr val="00ADEE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manufactures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complex </a:t>
            </a:r>
            <a:r>
              <a:rPr sz="1100" spc="-3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typ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pp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ma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hin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ri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E3E3E"/>
              </a:buClr>
              <a:buFont typeface="Arial MT"/>
              <a:buChar char="•"/>
            </a:pPr>
            <a:endParaRPr sz="1300">
              <a:latin typeface="Tahoma"/>
              <a:cs typeface="Tahoma"/>
            </a:endParaRPr>
          </a:p>
          <a:p>
            <a:pPr marL="184785" marR="40640" indent="-172720">
              <a:lnSpc>
                <a:spcPct val="1030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go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oj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ec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1100" b="1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b="1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b="1" spc="-1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b="1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100" b="1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b="1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b="1" spc="-5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hin</a:t>
            </a:r>
            <a:r>
              <a:rPr sz="1100" b="1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b="1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1100" b="1" spc="-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b="1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b="1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gem</a:t>
            </a:r>
            <a:r>
              <a:rPr sz="1100" b="1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b="1" spc="-6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b="1" dirty="0">
                <a:solidFill>
                  <a:srgbClr val="3E3E3E"/>
                </a:solidFill>
                <a:latin typeface="Tahoma"/>
                <a:cs typeface="Tahoma"/>
              </a:rPr>
              <a:t>t  </a:t>
            </a:r>
            <a:r>
              <a:rPr sz="1100" b="1" spc="-55" dirty="0">
                <a:solidFill>
                  <a:srgbClr val="3E3E3E"/>
                </a:solidFill>
                <a:latin typeface="Tahoma"/>
                <a:cs typeface="Tahoma"/>
              </a:rPr>
              <a:t>modules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,</a:t>
            </a:r>
            <a:r>
              <a:rPr sz="1100" spc="-1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allowing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employees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create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modify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machinery</a:t>
            </a:r>
            <a:r>
              <a:rPr sz="11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configurations.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3E3E3E"/>
                </a:solidFill>
                <a:latin typeface="Tahoma"/>
                <a:cs typeface="Tahoma"/>
              </a:rPr>
              <a:t>It </a:t>
            </a:r>
            <a:r>
              <a:rPr sz="11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enables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assign</a:t>
            </a:r>
            <a:r>
              <a:rPr sz="11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machinery</a:t>
            </a:r>
            <a:r>
              <a:rPr sz="11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client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companies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implements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3E3E3E"/>
                </a:solidFill>
                <a:latin typeface="Tahoma"/>
                <a:cs typeface="Tahoma"/>
              </a:rPr>
              <a:t>secure </a:t>
            </a:r>
            <a:r>
              <a:rPr sz="1100" b="1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3E3E3E"/>
                </a:solidFill>
                <a:latin typeface="Tahoma"/>
                <a:cs typeface="Tahoma"/>
              </a:rPr>
              <a:t>permission</a:t>
            </a:r>
            <a:r>
              <a:rPr sz="1100" b="1" spc="-1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,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individually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assigning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access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3E3E3E"/>
                </a:solidFill>
                <a:latin typeface="Tahoma"/>
                <a:cs typeface="Tahoma"/>
              </a:rPr>
              <a:t>rights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while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enforcing </a:t>
            </a:r>
            <a:r>
              <a:rPr sz="1100" spc="-3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ri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ot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ec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spc="-1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ur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ce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E3E3E"/>
              </a:buClr>
              <a:buFont typeface="Arial MT"/>
              <a:buChar char="•"/>
            </a:pPr>
            <a:endParaRPr sz="13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spc="-4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project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3E3E3E"/>
                </a:solidFill>
                <a:latin typeface="Tahoma"/>
                <a:cs typeface="Tahoma"/>
              </a:rPr>
              <a:t>has</a:t>
            </a:r>
            <a:r>
              <a:rPr sz="11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3E3E3E"/>
                </a:solidFill>
                <a:latin typeface="Tahoma"/>
                <a:cs typeface="Tahoma"/>
              </a:rPr>
              <a:t>been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developed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1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existing</a:t>
            </a:r>
            <a:r>
              <a:rPr sz="1100" spc="-1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3E3E3E"/>
                </a:solidFill>
                <a:latin typeface="Tahoma"/>
                <a:cs typeface="Tahoma"/>
              </a:rPr>
              <a:t>web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application.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941" y="3017266"/>
            <a:ext cx="254000" cy="1739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fld id="{81D60167-4931-47E6-BA6A-407CBD079E47}" type="slidenum"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3</a:t>
            </a:fld>
            <a:r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/15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803" y="172034"/>
            <a:ext cx="14420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/>
              <a:t>Project</a:t>
            </a:r>
            <a:r>
              <a:rPr sz="1400" spc="-55" dirty="0"/>
              <a:t> </a:t>
            </a:r>
            <a:r>
              <a:rPr sz="1400" dirty="0"/>
              <a:t>Description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95" y="804748"/>
            <a:ext cx="2388870" cy="204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476"/>
                </a:solidFill>
                <a:latin typeface="Calibri"/>
                <a:cs typeface="Calibri"/>
              </a:rPr>
              <a:t>Frontend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t.j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(wi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1100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ook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si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b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rar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: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Cha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k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Dashboard</a:t>
            </a:r>
            <a:r>
              <a:rPr sz="11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Library: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React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3E3E3E"/>
                </a:solidFill>
                <a:latin typeface="Tahoma"/>
                <a:cs typeface="Tahoma"/>
              </a:rPr>
              <a:t>Grid</a:t>
            </a:r>
            <a:r>
              <a:rPr sz="11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Layout</a:t>
            </a:r>
            <a:r>
              <a:rPr sz="11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50"/>
              </a:spcBef>
            </a:pP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x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g</a:t>
            </a:r>
            <a:r>
              <a:rPr sz="1100" spc="-1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us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ash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bo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ar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1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w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k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ahoma"/>
              <a:cs typeface="Tahoma"/>
            </a:endParaRPr>
          </a:p>
          <a:p>
            <a:pPr marL="159385">
              <a:lnSpc>
                <a:spcPct val="100000"/>
              </a:lnSpc>
            </a:pPr>
            <a:r>
              <a:rPr sz="1200" b="1" spc="-5" dirty="0">
                <a:solidFill>
                  <a:srgbClr val="003476"/>
                </a:solidFill>
                <a:latin typeface="Calibri"/>
                <a:cs typeface="Calibri"/>
              </a:rPr>
              <a:t>Backend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213360" indent="-172720">
              <a:lnSpc>
                <a:spcPct val="100000"/>
              </a:lnSpc>
              <a:buFont typeface="Arial MT"/>
              <a:buChar char="•"/>
              <a:tabLst>
                <a:tab pos="213995" algn="l"/>
              </a:tabLst>
            </a:pPr>
            <a:r>
              <a:rPr sz="1100" spc="-55" dirty="0">
                <a:solidFill>
                  <a:srgbClr val="3E3E3E"/>
                </a:solidFill>
                <a:latin typeface="Tahoma"/>
                <a:cs typeface="Tahoma"/>
              </a:rPr>
              <a:t>Express.js</a:t>
            </a:r>
            <a:endParaRPr sz="1100">
              <a:latin typeface="Tahoma"/>
              <a:cs typeface="Tahoma"/>
            </a:endParaRPr>
          </a:p>
          <a:p>
            <a:pPr marL="213360" indent="-1727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13995" algn="l"/>
              </a:tabLst>
            </a:pP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DB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:</a:t>
            </a:r>
            <a:r>
              <a:rPr sz="11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Po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tg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100" spc="-7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SQ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,</a:t>
            </a:r>
            <a:r>
              <a:rPr sz="11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Mo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100" spc="-60" dirty="0">
                <a:solidFill>
                  <a:srgbClr val="3E3E3E"/>
                </a:solidFill>
                <a:latin typeface="Tahoma"/>
                <a:cs typeface="Tahoma"/>
              </a:rPr>
              <a:t>go</a:t>
            </a:r>
            <a:r>
              <a:rPr sz="1100" spc="-65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803" y="172034"/>
            <a:ext cx="1376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/>
              <a:t>Tecnological</a:t>
            </a:r>
            <a:r>
              <a:rPr sz="1400" spc="-55" dirty="0"/>
              <a:t> </a:t>
            </a:r>
            <a:r>
              <a:rPr sz="1400" spc="-5" dirty="0"/>
              <a:t>Stack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9808" y="1261871"/>
            <a:ext cx="874776" cy="224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2396" y="754379"/>
            <a:ext cx="422131" cy="37033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493770" y="617981"/>
            <a:ext cx="0" cy="2429510"/>
          </a:xfrm>
          <a:custGeom>
            <a:avLst/>
            <a:gdLst/>
            <a:ahLst/>
            <a:cxnLst/>
            <a:rect l="l" t="t" r="r" b="b"/>
            <a:pathLst>
              <a:path h="2429510">
                <a:moveTo>
                  <a:pt x="0" y="0"/>
                </a:moveTo>
                <a:lnTo>
                  <a:pt x="0" y="2429357"/>
                </a:lnTo>
              </a:path>
            </a:pathLst>
          </a:custGeom>
          <a:ln w="190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7240" y="2351531"/>
            <a:ext cx="819912" cy="2194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92672" y="1624583"/>
            <a:ext cx="679683" cy="5013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3351" y="2670227"/>
            <a:ext cx="810656" cy="2770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3941" y="3017266"/>
            <a:ext cx="254000" cy="1739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fld id="{81D60167-4931-47E6-BA6A-407CBD079E47}" type="slidenum"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4</a:t>
            </a:fld>
            <a:r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/15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635" y="1361008"/>
            <a:ext cx="1444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3E3E3E"/>
              </a:buClr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Niel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en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’</a:t>
            </a:r>
            <a:r>
              <a:rPr sz="1000" b="1" spc="-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000" b="1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heu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ti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000" b="1" spc="-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000" b="1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[1]: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941" y="3041700"/>
            <a:ext cx="21590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35" dirty="0">
                <a:solidFill>
                  <a:srgbClr val="3E3E3E"/>
                </a:solidFill>
                <a:latin typeface="Tahoma"/>
                <a:cs typeface="Tahoma"/>
              </a:rPr>
              <a:t>5/15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1803" y="172034"/>
            <a:ext cx="10502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/>
              <a:t>Me</a:t>
            </a:r>
            <a:r>
              <a:rPr sz="1400" dirty="0"/>
              <a:t>todolo</a:t>
            </a:r>
            <a:r>
              <a:rPr sz="1400" spc="-10" dirty="0"/>
              <a:t>g</a:t>
            </a:r>
            <a:r>
              <a:rPr sz="1400" dirty="0"/>
              <a:t>ies</a:t>
            </a:r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297281" y="1013841"/>
            <a:ext cx="608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476"/>
                </a:solidFill>
                <a:latin typeface="Calibri"/>
                <a:cs typeface="Calibri"/>
              </a:rPr>
              <a:t>F</a:t>
            </a:r>
            <a:r>
              <a:rPr sz="1200" b="1" spc="5" dirty="0">
                <a:solidFill>
                  <a:srgbClr val="003476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003476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003476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003476"/>
                </a:solidFill>
                <a:latin typeface="Calibri"/>
                <a:cs typeface="Calibri"/>
              </a:rPr>
              <a:t>tend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4023" y="1026032"/>
            <a:ext cx="562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3476"/>
                </a:solidFill>
                <a:latin typeface="Calibri"/>
                <a:cs typeface="Calibri"/>
              </a:rPr>
              <a:t>B</a:t>
            </a:r>
            <a:r>
              <a:rPr sz="1200" b="1" spc="-10" dirty="0">
                <a:solidFill>
                  <a:srgbClr val="003476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003476"/>
                </a:solidFill>
                <a:latin typeface="Calibri"/>
                <a:cs typeface="Calibri"/>
              </a:rPr>
              <a:t>ckend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7978" y="1381404"/>
            <a:ext cx="2061845" cy="53594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Re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000" b="1" spc="-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000" b="1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000" b="1" spc="-6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000" b="1" spc="-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000" b="1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+</a:t>
            </a:r>
            <a:r>
              <a:rPr sz="1000" spc="-1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permissi</a:t>
            </a:r>
            <a:r>
              <a:rPr sz="1000" spc="-7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0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3E3E3E"/>
                </a:solidFill>
                <a:latin typeface="Tahoma"/>
                <a:cs typeface="Tahoma"/>
              </a:rPr>
              <a:t>v</a:t>
            </a:r>
            <a:r>
              <a:rPr sz="1000" spc="-6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lid</a:t>
            </a:r>
            <a:r>
              <a:rPr sz="1000" spc="-6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ti</a:t>
            </a:r>
            <a:r>
              <a:rPr sz="1000" spc="-7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xio</a:t>
            </a:r>
            <a:r>
              <a:rPr sz="1000" b="1" spc="-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000" b="1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1000" spc="-75" dirty="0">
                <a:solidFill>
                  <a:srgbClr val="3E3E3E"/>
                </a:solidFill>
                <a:latin typeface="Tahoma"/>
                <a:cs typeface="Tahoma"/>
              </a:rPr>
              <a:t>TT</a:t>
            </a: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0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Clie</a:t>
            </a:r>
            <a:r>
              <a:rPr sz="1000" spc="-7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0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eq</a:t>
            </a:r>
            <a:r>
              <a:rPr sz="1000" spc="-70" dirty="0">
                <a:solidFill>
                  <a:srgbClr val="3E3E3E"/>
                </a:solidFill>
                <a:latin typeface="Tahoma"/>
                <a:cs typeface="Tahoma"/>
              </a:rPr>
              <a:t>u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es</a:t>
            </a:r>
            <a:r>
              <a:rPr sz="1000" spc="-6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/</a:t>
            </a:r>
            <a:r>
              <a:rPr sz="1000" spc="-6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esp</a:t>
            </a:r>
            <a:r>
              <a:rPr sz="1000" spc="-7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1000" spc="-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MV</a:t>
            </a:r>
            <a:r>
              <a:rPr sz="1000" b="1" spc="-5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1000" b="1" spc="-1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p</a:t>
            </a:r>
            <a:r>
              <a:rPr sz="1000" b="1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000" b="1" spc="-75" dirty="0">
                <a:solidFill>
                  <a:srgbClr val="3E3E3E"/>
                </a:solidFill>
                <a:latin typeface="Tahoma"/>
                <a:cs typeface="Tahoma"/>
              </a:rPr>
              <a:t>tt</a:t>
            </a:r>
            <a:r>
              <a:rPr sz="1000" b="1" spc="-70" dirty="0">
                <a:solidFill>
                  <a:srgbClr val="3E3E3E"/>
                </a:solidFill>
                <a:latin typeface="Tahoma"/>
                <a:cs typeface="Tahoma"/>
              </a:rPr>
              <a:t>er</a:t>
            </a:r>
            <a:r>
              <a:rPr sz="1000" b="1" spc="-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651" y="1574608"/>
            <a:ext cx="1795780" cy="8578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35"/>
              </a:spcBef>
              <a:buFont typeface="Courier New"/>
              <a:buChar char="o"/>
              <a:tabLst>
                <a:tab pos="185420" algn="l"/>
              </a:tabLst>
            </a:pP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Vi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ibili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800" spc="5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tu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185420" algn="l"/>
              </a:tabLst>
            </a:pP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h</a:t>
            </a:r>
            <a:r>
              <a:rPr sz="8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bet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w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ee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te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8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th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rea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w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orl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endParaRPr sz="8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185420" algn="l"/>
              </a:tabLst>
            </a:pP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Us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8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ontro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8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freedo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30"/>
              </a:spcBef>
              <a:buFont typeface="Courier New"/>
              <a:buChar char="o"/>
              <a:tabLst>
                <a:tab pos="185420" algn="l"/>
              </a:tabLst>
            </a:pP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Con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ten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c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y</a:t>
            </a:r>
            <a:r>
              <a:rPr sz="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800" spc="-1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tandard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endParaRPr sz="8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185420" algn="l"/>
              </a:tabLst>
            </a:pPr>
            <a:r>
              <a:rPr sz="800" spc="-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rr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800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pre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v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nt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800" spc="-7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185420" algn="l"/>
              </a:tabLst>
            </a:pPr>
            <a:r>
              <a:rPr sz="800" dirty="0">
                <a:solidFill>
                  <a:srgbClr val="3E3E3E"/>
                </a:solidFill>
                <a:latin typeface="Tahoma"/>
                <a:cs typeface="Tahoma"/>
              </a:rPr>
              <a:t>…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0785" y="3063341"/>
            <a:ext cx="23818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0" dirty="0">
                <a:solidFill>
                  <a:srgbClr val="3E3E3E"/>
                </a:solidFill>
                <a:latin typeface="Tahoma"/>
                <a:cs typeface="Tahoma"/>
              </a:rPr>
              <a:t>[1]</a:t>
            </a:r>
            <a:r>
              <a:rPr sz="800" spc="1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</a:rPr>
              <a:t>https://</a:t>
            </a:r>
            <a:r>
              <a:rPr sz="800" spc="-65" dirty="0">
                <a:solidFill>
                  <a:srgbClr val="3E3E3E"/>
                </a:solidFill>
                <a:latin typeface="Tahoma"/>
                <a:cs typeface="Tahoma"/>
                <a:hlinkClick r:id="rId2"/>
              </a:rPr>
              <a:t>www.nngroup.com/articles/ten-usability-heuristics/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4170" y="587501"/>
            <a:ext cx="0" cy="2429510"/>
          </a:xfrm>
          <a:custGeom>
            <a:avLst/>
            <a:gdLst/>
            <a:ahLst/>
            <a:cxnLst/>
            <a:rect l="l" t="t" r="r" b="b"/>
            <a:pathLst>
              <a:path h="2429510">
                <a:moveTo>
                  <a:pt x="0" y="0"/>
                </a:moveTo>
                <a:lnTo>
                  <a:pt x="0" y="2429357"/>
                </a:lnTo>
              </a:path>
            </a:pathLst>
          </a:custGeom>
          <a:ln w="1905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803" y="162890"/>
            <a:ext cx="11633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/>
              <a:t>Existing</a:t>
            </a:r>
            <a:r>
              <a:rPr sz="1400" spc="-25" dirty="0"/>
              <a:t> </a:t>
            </a:r>
            <a:r>
              <a:rPr sz="1400" spc="-5" dirty="0"/>
              <a:t>P</a:t>
            </a:r>
            <a:r>
              <a:rPr sz="1400" dirty="0"/>
              <a:t>roj</a:t>
            </a:r>
            <a:r>
              <a:rPr sz="1400" spc="-5" dirty="0"/>
              <a:t>e</a:t>
            </a:r>
            <a:r>
              <a:rPr sz="1400" dirty="0"/>
              <a:t>ct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50970" y="861821"/>
            <a:ext cx="1295400" cy="3810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7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03" y="1227836"/>
            <a:ext cx="3086735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existing</a:t>
            </a:r>
            <a:r>
              <a:rPr sz="11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project</a:t>
            </a:r>
            <a:r>
              <a:rPr sz="11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is thought to</a:t>
            </a:r>
            <a:r>
              <a:rPr sz="11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be </a:t>
            </a: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used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 by a</a:t>
            </a:r>
            <a:endParaRPr sz="1100">
              <a:latin typeface="Tahoma"/>
              <a:cs typeface="Tahoma"/>
            </a:endParaRPr>
          </a:p>
          <a:p>
            <a:pPr marL="184785">
              <a:lnSpc>
                <a:spcPct val="100000"/>
              </a:lnSpc>
            </a:pP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Company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company </a:t>
            </a: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can manage: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E3E3E"/>
              </a:buClr>
              <a:buFont typeface="Arial MT"/>
              <a:buChar char="•"/>
            </a:pPr>
            <a:endParaRPr sz="1100">
              <a:latin typeface="Tahoma"/>
              <a:cs typeface="Tahoma"/>
            </a:endParaRPr>
          </a:p>
          <a:p>
            <a:pPr marL="641985" lvl="1" indent="-172720">
              <a:lnSpc>
                <a:spcPct val="100000"/>
              </a:lnSpc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1000" spc="-10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endParaRPr sz="1000">
              <a:latin typeface="Tahoma"/>
              <a:cs typeface="Tahoma"/>
            </a:endParaRPr>
          </a:p>
          <a:p>
            <a:pPr marL="641985" lvl="1" indent="-172720">
              <a:lnSpc>
                <a:spcPct val="100000"/>
              </a:lnSpc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Machinaries</a:t>
            </a:r>
            <a:endParaRPr sz="1000">
              <a:latin typeface="Tahoma"/>
              <a:cs typeface="Tahoma"/>
            </a:endParaRPr>
          </a:p>
          <a:p>
            <a:pPr marL="641985" lvl="1" indent="-172720">
              <a:lnSpc>
                <a:spcPct val="100000"/>
              </a:lnSpc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1000" spc="-10" dirty="0">
                <a:solidFill>
                  <a:srgbClr val="3E3E3E"/>
                </a:solidFill>
                <a:latin typeface="Tahoma"/>
                <a:cs typeface="Tahoma"/>
              </a:rPr>
              <a:t>Resources</a:t>
            </a:r>
            <a:r>
              <a:rPr sz="1000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3E3E3E"/>
                </a:solidFill>
                <a:latin typeface="Tahoma"/>
                <a:cs typeface="Tahoma"/>
              </a:rPr>
              <a:t>permissions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68" y="3017266"/>
            <a:ext cx="28003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6</a:t>
            </a:fld>
            <a:r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/15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E89DA-3A08-AE12-3AA6-66FC071B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1317625"/>
            <a:ext cx="980074" cy="944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803" y="162890"/>
            <a:ext cx="12852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/>
              <a:t>Extended</a:t>
            </a:r>
            <a:r>
              <a:rPr sz="1400" spc="-50" dirty="0"/>
              <a:t> </a:t>
            </a:r>
            <a:r>
              <a:rPr sz="1400" spc="-5" dirty="0"/>
              <a:t>Project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75056" y="786511"/>
            <a:ext cx="187134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100" dirty="0">
                <a:solidFill>
                  <a:srgbClr val="3E3E3E"/>
                </a:solidFill>
                <a:latin typeface="Tahoma"/>
                <a:cs typeface="Tahoma"/>
              </a:rPr>
              <a:t>AROL</a:t>
            </a:r>
            <a:r>
              <a:rPr sz="11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interface</a:t>
            </a:r>
            <a:r>
              <a:rPr sz="11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1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manage: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E3E3E"/>
              </a:buClr>
              <a:buFont typeface="Arial MT"/>
              <a:buChar char="•"/>
            </a:pPr>
            <a:endParaRPr sz="1050">
              <a:latin typeface="Tahoma"/>
              <a:cs typeface="Tahoma"/>
            </a:endParaRPr>
          </a:p>
          <a:p>
            <a:pPr marL="641985" lvl="1" indent="-172720">
              <a:lnSpc>
                <a:spcPct val="100000"/>
              </a:lnSpc>
              <a:buFont typeface="Arial MT"/>
              <a:buChar char="•"/>
              <a:tabLst>
                <a:tab pos="642620" algn="l"/>
              </a:tabLst>
            </a:pP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Companies</a:t>
            </a:r>
            <a:endParaRPr sz="1100">
              <a:latin typeface="Tahoma"/>
              <a:cs typeface="Tahoma"/>
            </a:endParaRPr>
          </a:p>
          <a:p>
            <a:pPr marL="641985" lvl="1" indent="-172720">
              <a:lnSpc>
                <a:spcPct val="100000"/>
              </a:lnSpc>
              <a:buFont typeface="Arial MT"/>
              <a:buChar char="•"/>
              <a:tabLst>
                <a:tab pos="642620" algn="l"/>
              </a:tabLst>
            </a:pP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endParaRPr sz="1100">
              <a:latin typeface="Tahoma"/>
              <a:cs typeface="Tahoma"/>
            </a:endParaRPr>
          </a:p>
          <a:p>
            <a:pPr marL="641985" lvl="1" indent="-172720">
              <a:lnSpc>
                <a:spcPct val="100000"/>
              </a:lnSpc>
              <a:buFont typeface="Arial MT"/>
              <a:buChar char="•"/>
              <a:tabLst>
                <a:tab pos="642620" algn="l"/>
              </a:tabLst>
            </a:pPr>
            <a:r>
              <a:rPr sz="1100" spc="-5" dirty="0">
                <a:solidFill>
                  <a:srgbClr val="3E3E3E"/>
                </a:solidFill>
                <a:latin typeface="Tahoma"/>
                <a:cs typeface="Tahoma"/>
              </a:rPr>
              <a:t>Machineries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665" y="1794510"/>
            <a:ext cx="1087120" cy="329565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505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7361" y="1788413"/>
            <a:ext cx="1087120" cy="330835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509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6533" y="1800605"/>
            <a:ext cx="1087120" cy="329565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5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29839" y="446785"/>
            <a:ext cx="2719070" cy="1356360"/>
            <a:chOff x="2529839" y="446785"/>
            <a:chExt cx="2719070" cy="1356360"/>
          </a:xfrm>
        </p:grpSpPr>
        <p:sp>
          <p:nvSpPr>
            <p:cNvPr id="13" name="object 13"/>
            <p:cNvSpPr/>
            <p:nvPr/>
          </p:nvSpPr>
          <p:spPr>
            <a:xfrm>
              <a:off x="3729989" y="459485"/>
              <a:ext cx="1087120" cy="329565"/>
            </a:xfrm>
            <a:custGeom>
              <a:avLst/>
              <a:gdLst/>
              <a:ahLst/>
              <a:cxnLst/>
              <a:rect l="l" t="t" r="r" b="b"/>
              <a:pathLst>
                <a:path w="1087120" h="329565">
                  <a:moveTo>
                    <a:pt x="1086612" y="0"/>
                  </a:moveTo>
                  <a:lnTo>
                    <a:pt x="0" y="0"/>
                  </a:lnTo>
                  <a:lnTo>
                    <a:pt x="0" y="329184"/>
                  </a:lnTo>
                  <a:lnTo>
                    <a:pt x="1086612" y="329184"/>
                  </a:lnTo>
                  <a:lnTo>
                    <a:pt x="1086612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9989" y="459485"/>
              <a:ext cx="1087120" cy="329565"/>
            </a:xfrm>
            <a:custGeom>
              <a:avLst/>
              <a:gdLst/>
              <a:ahLst/>
              <a:cxnLst/>
              <a:rect l="l" t="t" r="r" b="b"/>
              <a:pathLst>
                <a:path w="1087120" h="329565">
                  <a:moveTo>
                    <a:pt x="0" y="329184"/>
                  </a:moveTo>
                  <a:lnTo>
                    <a:pt x="1086612" y="329184"/>
                  </a:lnTo>
                  <a:lnTo>
                    <a:pt x="1086612" y="0"/>
                  </a:lnTo>
                  <a:lnTo>
                    <a:pt x="0" y="0"/>
                  </a:lnTo>
                  <a:lnTo>
                    <a:pt x="0" y="329184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3339" y="516635"/>
              <a:ext cx="818388" cy="21793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29840" y="782446"/>
              <a:ext cx="2579370" cy="1020444"/>
            </a:xfrm>
            <a:custGeom>
              <a:avLst/>
              <a:gdLst/>
              <a:ahLst/>
              <a:cxnLst/>
              <a:rect l="l" t="t" r="r" b="b"/>
              <a:pathLst>
                <a:path w="2579370" h="1020444">
                  <a:moveTo>
                    <a:pt x="2578862" y="1011555"/>
                  </a:moveTo>
                  <a:lnTo>
                    <a:pt x="2568346" y="966724"/>
                  </a:lnTo>
                  <a:lnTo>
                    <a:pt x="2559431" y="928624"/>
                  </a:lnTo>
                  <a:lnTo>
                    <a:pt x="2535009" y="948918"/>
                  </a:lnTo>
                  <a:lnTo>
                    <a:pt x="1746758" y="1397"/>
                  </a:lnTo>
                  <a:lnTo>
                    <a:pt x="1742605" y="4902"/>
                  </a:lnTo>
                  <a:lnTo>
                    <a:pt x="1739773" y="0"/>
                  </a:lnTo>
                  <a:lnTo>
                    <a:pt x="62674" y="973302"/>
                  </a:lnTo>
                  <a:lnTo>
                    <a:pt x="46736" y="945896"/>
                  </a:lnTo>
                  <a:lnTo>
                    <a:pt x="0" y="1017143"/>
                  </a:lnTo>
                  <a:lnTo>
                    <a:pt x="85090" y="1011809"/>
                  </a:lnTo>
                  <a:lnTo>
                    <a:pt x="72821" y="990727"/>
                  </a:lnTo>
                  <a:lnTo>
                    <a:pt x="69113" y="984377"/>
                  </a:lnTo>
                  <a:lnTo>
                    <a:pt x="1728266" y="21285"/>
                  </a:lnTo>
                  <a:lnTo>
                    <a:pt x="1314551" y="947991"/>
                  </a:lnTo>
                  <a:lnTo>
                    <a:pt x="1285621" y="935101"/>
                  </a:lnTo>
                  <a:lnTo>
                    <a:pt x="1289304" y="1020191"/>
                  </a:lnTo>
                  <a:lnTo>
                    <a:pt x="1355217" y="966089"/>
                  </a:lnTo>
                  <a:lnTo>
                    <a:pt x="1352359" y="964819"/>
                  </a:lnTo>
                  <a:lnTo>
                    <a:pt x="1326134" y="953147"/>
                  </a:lnTo>
                  <a:lnTo>
                    <a:pt x="1743760" y="17538"/>
                  </a:lnTo>
                  <a:lnTo>
                    <a:pt x="2525293" y="956995"/>
                  </a:lnTo>
                  <a:lnTo>
                    <a:pt x="2500884" y="977265"/>
                  </a:lnTo>
                  <a:lnTo>
                    <a:pt x="2578862" y="101155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6810" y="604265"/>
              <a:ext cx="279400" cy="40005"/>
            </a:xfrm>
            <a:custGeom>
              <a:avLst/>
              <a:gdLst/>
              <a:ahLst/>
              <a:cxnLst/>
              <a:rect l="l" t="t" r="r" b="b"/>
              <a:pathLst>
                <a:path w="279400" h="40004">
                  <a:moveTo>
                    <a:pt x="259079" y="0"/>
                  </a:moveTo>
                  <a:lnTo>
                    <a:pt x="259079" y="9906"/>
                  </a:lnTo>
                  <a:lnTo>
                    <a:pt x="0" y="9906"/>
                  </a:lnTo>
                  <a:lnTo>
                    <a:pt x="0" y="29718"/>
                  </a:lnTo>
                  <a:lnTo>
                    <a:pt x="259079" y="29718"/>
                  </a:lnTo>
                  <a:lnTo>
                    <a:pt x="259079" y="39624"/>
                  </a:lnTo>
                  <a:lnTo>
                    <a:pt x="278891" y="19812"/>
                  </a:lnTo>
                  <a:lnTo>
                    <a:pt x="2590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6810" y="604265"/>
              <a:ext cx="279400" cy="40005"/>
            </a:xfrm>
            <a:custGeom>
              <a:avLst/>
              <a:gdLst/>
              <a:ahLst/>
              <a:cxnLst/>
              <a:rect l="l" t="t" r="r" b="b"/>
              <a:pathLst>
                <a:path w="279400" h="40004">
                  <a:moveTo>
                    <a:pt x="0" y="9906"/>
                  </a:moveTo>
                  <a:lnTo>
                    <a:pt x="259079" y="9906"/>
                  </a:lnTo>
                  <a:lnTo>
                    <a:pt x="259079" y="0"/>
                  </a:lnTo>
                  <a:lnTo>
                    <a:pt x="278891" y="19812"/>
                  </a:lnTo>
                  <a:lnTo>
                    <a:pt x="259079" y="39624"/>
                  </a:lnTo>
                  <a:lnTo>
                    <a:pt x="259079" y="29718"/>
                  </a:lnTo>
                  <a:lnTo>
                    <a:pt x="0" y="29718"/>
                  </a:lnTo>
                  <a:lnTo>
                    <a:pt x="0" y="9906"/>
                  </a:lnTo>
                  <a:close/>
                </a:path>
              </a:pathLst>
            </a:custGeom>
            <a:ln w="25399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337316" y="435863"/>
            <a:ext cx="292100" cy="344805"/>
            <a:chOff x="5337316" y="435863"/>
            <a:chExt cx="292100" cy="34480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7316" y="435863"/>
              <a:ext cx="145900" cy="1645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7955" y="487679"/>
              <a:ext cx="111162" cy="1249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0428" y="630935"/>
              <a:ext cx="132005" cy="14935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21868" y="3017266"/>
            <a:ext cx="28003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7</a:t>
            </a:fld>
            <a:r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/15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D101E07-1B4A-14D9-22B2-E66256B20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579" y="2147385"/>
            <a:ext cx="980074" cy="94449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AF36D47-820D-4D1D-1FA1-2E5C88E44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407" y="2137645"/>
            <a:ext cx="980074" cy="94449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84EAC77-A267-0852-A4C1-7BE53361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43" y="2137644"/>
            <a:ext cx="980074" cy="944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611" y="155193"/>
            <a:ext cx="1662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/>
              <a:t>AROL’s</a:t>
            </a:r>
            <a:r>
              <a:rPr sz="1400" spc="-50" dirty="0"/>
              <a:t> </a:t>
            </a:r>
            <a:r>
              <a:rPr sz="1400" dirty="0"/>
              <a:t>user</a:t>
            </a:r>
            <a:r>
              <a:rPr sz="1400" spc="-60" dirty="0"/>
              <a:t> </a:t>
            </a:r>
            <a:r>
              <a:rPr sz="1400" dirty="0"/>
              <a:t>Hierarchy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07695" y="753871"/>
            <a:ext cx="2510155" cy="367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785" marR="5080" indent="-172720">
              <a:lnSpc>
                <a:spcPct val="105000"/>
              </a:lnSpc>
              <a:spcBef>
                <a:spcPts val="12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solidFill>
                  <a:srgbClr val="003476"/>
                </a:solidFill>
                <a:latin typeface="Calibri"/>
                <a:cs typeface="Calibri"/>
              </a:rPr>
              <a:t>Chief: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this</a:t>
            </a:r>
            <a:r>
              <a:rPr sz="9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9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encompasses</a:t>
            </a:r>
            <a:r>
              <a:rPr sz="900" spc="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management</a:t>
            </a:r>
            <a:r>
              <a:rPr sz="900" spc="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E3E3E"/>
                </a:solidFill>
                <a:latin typeface="Tahoma"/>
                <a:cs typeface="Tahoma"/>
              </a:rPr>
              <a:t>aspects</a:t>
            </a:r>
            <a:r>
              <a:rPr sz="900" spc="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within</a:t>
            </a:r>
            <a:r>
              <a:rPr sz="9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900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E3E3E"/>
                </a:solidFill>
                <a:latin typeface="Tahoma"/>
                <a:cs typeface="Tahoma"/>
              </a:rPr>
              <a:t>system.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95" y="1210484"/>
            <a:ext cx="2496820" cy="6419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84785" marR="5080" indent="-172720">
              <a:lnSpc>
                <a:spcPct val="101699"/>
              </a:lnSpc>
              <a:spcBef>
                <a:spcPts val="175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solidFill>
                  <a:srgbClr val="003476"/>
                </a:solidFill>
                <a:latin typeface="Calibri"/>
                <a:cs typeface="Calibri"/>
              </a:rPr>
              <a:t>Supervisor:</a:t>
            </a:r>
            <a:r>
              <a:rPr sz="1200" b="1" spc="-10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similar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900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Chief,</a:t>
            </a:r>
            <a:r>
              <a:rPr sz="900" spc="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Supervisor </a:t>
            </a:r>
            <a:r>
              <a:rPr sz="900" spc="-2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E3E3E"/>
                </a:solidFill>
                <a:latin typeface="Tahoma"/>
                <a:cs typeface="Tahoma"/>
              </a:rPr>
              <a:t>possesses</a:t>
            </a:r>
            <a:r>
              <a:rPr sz="900" spc="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the ability</a:t>
            </a:r>
            <a:r>
              <a:rPr sz="900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execute</a:t>
            </a:r>
            <a:r>
              <a:rPr sz="900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various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operations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but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900" spc="-10" dirty="0">
                <a:solidFill>
                  <a:srgbClr val="3E3E3E"/>
                </a:solidFill>
                <a:latin typeface="Tahoma"/>
                <a:cs typeface="Tahoma"/>
              </a:rPr>
              <a:t> restricted</a:t>
            </a:r>
            <a:r>
              <a:rPr sz="900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 a</a:t>
            </a:r>
            <a:r>
              <a:rPr sz="900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limited</a:t>
            </a:r>
            <a:r>
              <a:rPr sz="900" spc="-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3E3E3E"/>
                </a:solidFill>
                <a:latin typeface="Tahoma"/>
                <a:cs typeface="Tahoma"/>
              </a:rPr>
              <a:t>set</a:t>
            </a:r>
            <a:r>
              <a:rPr sz="900" spc="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resources.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5" y="1943201"/>
            <a:ext cx="2352040" cy="5041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84785" marR="5080" indent="-172720">
              <a:lnSpc>
                <a:spcPct val="102499"/>
              </a:lnSpc>
              <a:spcBef>
                <a:spcPts val="16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solidFill>
                  <a:srgbClr val="003476"/>
                </a:solidFill>
                <a:latin typeface="Calibri"/>
                <a:cs typeface="Calibri"/>
              </a:rPr>
              <a:t>Officer: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user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with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knowledge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on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system's resources but does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not</a:t>
            </a:r>
            <a:r>
              <a:rPr sz="9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engage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900" spc="-2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operational</a:t>
            </a:r>
            <a:r>
              <a:rPr sz="9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3E3E3E"/>
                </a:solidFill>
                <a:latin typeface="Tahoma"/>
                <a:cs typeface="Tahoma"/>
              </a:rPr>
              <a:t>management.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79845" y="435863"/>
            <a:ext cx="2648585" cy="2565400"/>
            <a:chOff x="2779845" y="435863"/>
            <a:chExt cx="2648585" cy="2565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2381" y="435863"/>
              <a:ext cx="715933" cy="8061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7224" y="1854707"/>
              <a:ext cx="540327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9845" y="2543556"/>
              <a:ext cx="405245" cy="457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23535" y="254634"/>
            <a:ext cx="2806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17375E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hi</a:t>
            </a:r>
            <a:r>
              <a:rPr sz="800" b="1" spc="-5" dirty="0">
                <a:solidFill>
                  <a:srgbClr val="17375E"/>
                </a:solidFill>
                <a:latin typeface="Arial"/>
                <a:cs typeface="Arial"/>
              </a:rPr>
              <a:t>e</a:t>
            </a: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3383" y="1653285"/>
            <a:ext cx="5588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Super</a:t>
            </a:r>
            <a:r>
              <a:rPr sz="800" b="1" spc="-10" dirty="0">
                <a:solidFill>
                  <a:srgbClr val="17375E"/>
                </a:solidFill>
                <a:latin typeface="Arial"/>
                <a:cs typeface="Arial"/>
              </a:rPr>
              <a:t>v</a:t>
            </a: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i</a:t>
            </a:r>
            <a:r>
              <a:rPr sz="800" b="1" spc="-5" dirty="0">
                <a:solidFill>
                  <a:srgbClr val="17375E"/>
                </a:solidFill>
                <a:latin typeface="Arial"/>
                <a:cs typeface="Arial"/>
              </a:rPr>
              <a:t>s</a:t>
            </a: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or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0377" y="2361996"/>
            <a:ext cx="3530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O</a:t>
            </a:r>
            <a:r>
              <a:rPr sz="800" b="1" spc="-10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r>
              <a:rPr sz="800" b="1" spc="-5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i</a:t>
            </a:r>
            <a:r>
              <a:rPr sz="800" b="1" spc="-5" dirty="0">
                <a:solidFill>
                  <a:srgbClr val="17375E"/>
                </a:solidFill>
                <a:latin typeface="Arial"/>
                <a:cs typeface="Arial"/>
              </a:rPr>
              <a:t>ce</a:t>
            </a:r>
            <a:r>
              <a:rPr sz="800" b="1" dirty="0">
                <a:solidFill>
                  <a:srgbClr val="17375E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10941" y="1241932"/>
            <a:ext cx="1866264" cy="1567180"/>
          </a:xfrm>
          <a:custGeom>
            <a:avLst/>
            <a:gdLst/>
            <a:ahLst/>
            <a:cxnLst/>
            <a:rect l="l" t="t" r="r" b="b"/>
            <a:pathLst>
              <a:path w="1866264" h="1567180">
                <a:moveTo>
                  <a:pt x="1042670" y="1222705"/>
                </a:moveTo>
                <a:lnTo>
                  <a:pt x="1029970" y="1222044"/>
                </a:lnTo>
                <a:lnTo>
                  <a:pt x="1029589" y="1229283"/>
                </a:lnTo>
                <a:lnTo>
                  <a:pt x="1028573" y="1235862"/>
                </a:lnTo>
                <a:lnTo>
                  <a:pt x="1007884" y="1276134"/>
                </a:lnTo>
                <a:lnTo>
                  <a:pt x="980948" y="1303235"/>
                </a:lnTo>
                <a:lnTo>
                  <a:pt x="943864" y="1330109"/>
                </a:lnTo>
                <a:lnTo>
                  <a:pt x="897382" y="1356410"/>
                </a:lnTo>
                <a:lnTo>
                  <a:pt x="842518" y="1381620"/>
                </a:lnTo>
                <a:lnTo>
                  <a:pt x="780034" y="1405572"/>
                </a:lnTo>
                <a:lnTo>
                  <a:pt x="710565" y="1428051"/>
                </a:lnTo>
                <a:lnTo>
                  <a:pt x="673608" y="1438579"/>
                </a:lnTo>
                <a:lnTo>
                  <a:pt x="635127" y="1448638"/>
                </a:lnTo>
                <a:lnTo>
                  <a:pt x="595249" y="1458226"/>
                </a:lnTo>
                <a:lnTo>
                  <a:pt x="554228" y="1467256"/>
                </a:lnTo>
                <a:lnTo>
                  <a:pt x="512064" y="1475701"/>
                </a:lnTo>
                <a:lnTo>
                  <a:pt x="468884" y="1483690"/>
                </a:lnTo>
                <a:lnTo>
                  <a:pt x="424688" y="1490903"/>
                </a:lnTo>
                <a:lnTo>
                  <a:pt x="379603" y="1497558"/>
                </a:lnTo>
                <a:lnTo>
                  <a:pt x="333883" y="1503451"/>
                </a:lnTo>
                <a:lnTo>
                  <a:pt x="287401" y="1508772"/>
                </a:lnTo>
                <a:lnTo>
                  <a:pt x="240284" y="1513230"/>
                </a:lnTo>
                <a:lnTo>
                  <a:pt x="192786" y="1517040"/>
                </a:lnTo>
                <a:lnTo>
                  <a:pt x="145034" y="1519974"/>
                </a:lnTo>
                <a:lnTo>
                  <a:pt x="96774" y="1522158"/>
                </a:lnTo>
                <a:lnTo>
                  <a:pt x="76161" y="1522615"/>
                </a:lnTo>
                <a:lnTo>
                  <a:pt x="75692" y="1490941"/>
                </a:lnTo>
                <a:lnTo>
                  <a:pt x="0" y="1530223"/>
                </a:lnTo>
                <a:lnTo>
                  <a:pt x="76835" y="1567141"/>
                </a:lnTo>
                <a:lnTo>
                  <a:pt x="76352" y="1535582"/>
                </a:lnTo>
                <a:lnTo>
                  <a:pt x="76352" y="1535315"/>
                </a:lnTo>
                <a:lnTo>
                  <a:pt x="145796" y="1532661"/>
                </a:lnTo>
                <a:lnTo>
                  <a:pt x="193802" y="1529689"/>
                </a:lnTo>
                <a:lnTo>
                  <a:pt x="241554" y="1525879"/>
                </a:lnTo>
                <a:lnTo>
                  <a:pt x="288798" y="1521383"/>
                </a:lnTo>
                <a:lnTo>
                  <a:pt x="335407" y="1516037"/>
                </a:lnTo>
                <a:lnTo>
                  <a:pt x="381508" y="1510118"/>
                </a:lnTo>
                <a:lnTo>
                  <a:pt x="426720" y="1503438"/>
                </a:lnTo>
                <a:lnTo>
                  <a:pt x="471170" y="1496174"/>
                </a:lnTo>
                <a:lnTo>
                  <a:pt x="514604" y="1488160"/>
                </a:lnTo>
                <a:lnTo>
                  <a:pt x="557022" y="1479651"/>
                </a:lnTo>
                <a:lnTo>
                  <a:pt x="598297" y="1470583"/>
                </a:lnTo>
                <a:lnTo>
                  <a:pt x="638302" y="1460931"/>
                </a:lnTo>
                <a:lnTo>
                  <a:pt x="677037" y="1450797"/>
                </a:lnTo>
                <a:lnTo>
                  <a:pt x="714375" y="1440180"/>
                </a:lnTo>
                <a:lnTo>
                  <a:pt x="784352" y="1417510"/>
                </a:lnTo>
                <a:lnTo>
                  <a:pt x="847598" y="1393266"/>
                </a:lnTo>
                <a:lnTo>
                  <a:pt x="903351" y="1367612"/>
                </a:lnTo>
                <a:lnTo>
                  <a:pt x="950722" y="1340751"/>
                </a:lnTo>
                <a:lnTo>
                  <a:pt x="989330" y="1312773"/>
                </a:lnTo>
                <a:lnTo>
                  <a:pt x="1018159" y="1283614"/>
                </a:lnTo>
                <a:lnTo>
                  <a:pt x="1039114" y="1245552"/>
                </a:lnTo>
                <a:lnTo>
                  <a:pt x="1042289" y="1229944"/>
                </a:lnTo>
                <a:lnTo>
                  <a:pt x="1042670" y="1222705"/>
                </a:lnTo>
                <a:close/>
              </a:path>
              <a:path w="1866264" h="1567180">
                <a:moveTo>
                  <a:pt x="1865884" y="254"/>
                </a:moveTo>
                <a:lnTo>
                  <a:pt x="1853184" y="0"/>
                </a:lnTo>
                <a:lnTo>
                  <a:pt x="1852396" y="43307"/>
                </a:lnTo>
                <a:lnTo>
                  <a:pt x="1850263" y="85725"/>
                </a:lnTo>
                <a:lnTo>
                  <a:pt x="1846580" y="128270"/>
                </a:lnTo>
                <a:lnTo>
                  <a:pt x="1841627" y="170561"/>
                </a:lnTo>
                <a:lnTo>
                  <a:pt x="1835277" y="212598"/>
                </a:lnTo>
                <a:lnTo>
                  <a:pt x="1827657" y="254127"/>
                </a:lnTo>
                <a:lnTo>
                  <a:pt x="1818767" y="295148"/>
                </a:lnTo>
                <a:lnTo>
                  <a:pt x="1808734" y="335534"/>
                </a:lnTo>
                <a:lnTo>
                  <a:pt x="1797685" y="375412"/>
                </a:lnTo>
                <a:lnTo>
                  <a:pt x="1785493" y="414528"/>
                </a:lnTo>
                <a:lnTo>
                  <a:pt x="1772158" y="452628"/>
                </a:lnTo>
                <a:lnTo>
                  <a:pt x="1757934" y="489966"/>
                </a:lnTo>
                <a:lnTo>
                  <a:pt x="1742821" y="526161"/>
                </a:lnTo>
                <a:lnTo>
                  <a:pt x="1726692" y="561340"/>
                </a:lnTo>
                <a:lnTo>
                  <a:pt x="1692021" y="628142"/>
                </a:lnTo>
                <a:lnTo>
                  <a:pt x="1654302" y="689483"/>
                </a:lnTo>
                <a:lnTo>
                  <a:pt x="1614043" y="744651"/>
                </a:lnTo>
                <a:lnTo>
                  <a:pt x="1571625" y="793267"/>
                </a:lnTo>
                <a:lnTo>
                  <a:pt x="1527429" y="834313"/>
                </a:lnTo>
                <a:lnTo>
                  <a:pt x="1481709" y="867346"/>
                </a:lnTo>
                <a:lnTo>
                  <a:pt x="1447038" y="886371"/>
                </a:lnTo>
                <a:lnTo>
                  <a:pt x="1415161" y="898194"/>
                </a:lnTo>
                <a:lnTo>
                  <a:pt x="1410081" y="867791"/>
                </a:lnTo>
                <a:lnTo>
                  <a:pt x="1341247" y="917956"/>
                </a:lnTo>
                <a:lnTo>
                  <a:pt x="1422654" y="942949"/>
                </a:lnTo>
                <a:lnTo>
                  <a:pt x="1417739" y="913638"/>
                </a:lnTo>
                <a:lnTo>
                  <a:pt x="1417256" y="910691"/>
                </a:lnTo>
                <a:lnTo>
                  <a:pt x="1464945" y="891565"/>
                </a:lnTo>
                <a:lnTo>
                  <a:pt x="1512443" y="861910"/>
                </a:lnTo>
                <a:lnTo>
                  <a:pt x="1558544" y="823810"/>
                </a:lnTo>
                <a:lnTo>
                  <a:pt x="1602867" y="778002"/>
                </a:lnTo>
                <a:lnTo>
                  <a:pt x="1644904" y="725170"/>
                </a:lnTo>
                <a:lnTo>
                  <a:pt x="1684528" y="665861"/>
                </a:lnTo>
                <a:lnTo>
                  <a:pt x="1721104" y="601091"/>
                </a:lnTo>
                <a:lnTo>
                  <a:pt x="1738249" y="566674"/>
                </a:lnTo>
                <a:lnTo>
                  <a:pt x="1754505" y="531114"/>
                </a:lnTo>
                <a:lnTo>
                  <a:pt x="1769745" y="494411"/>
                </a:lnTo>
                <a:lnTo>
                  <a:pt x="1784096" y="456819"/>
                </a:lnTo>
                <a:lnTo>
                  <a:pt x="1797558" y="418211"/>
                </a:lnTo>
                <a:lnTo>
                  <a:pt x="1809877" y="378841"/>
                </a:lnTo>
                <a:lnTo>
                  <a:pt x="1821053" y="338709"/>
                </a:lnTo>
                <a:lnTo>
                  <a:pt x="1831213" y="297815"/>
                </a:lnTo>
                <a:lnTo>
                  <a:pt x="1840103" y="256286"/>
                </a:lnTo>
                <a:lnTo>
                  <a:pt x="1847723" y="214376"/>
                </a:lnTo>
                <a:lnTo>
                  <a:pt x="1854200" y="172085"/>
                </a:lnTo>
                <a:lnTo>
                  <a:pt x="1859280" y="129286"/>
                </a:lnTo>
                <a:lnTo>
                  <a:pt x="1862836" y="86360"/>
                </a:lnTo>
                <a:lnTo>
                  <a:pt x="1865122" y="43053"/>
                </a:lnTo>
                <a:lnTo>
                  <a:pt x="1865884" y="25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1868" y="3017266"/>
            <a:ext cx="280035" cy="14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8</a:t>
            </a:fld>
            <a:r>
              <a:rPr sz="800" spc="-25" dirty="0">
                <a:solidFill>
                  <a:srgbClr val="3E3E3E"/>
                </a:solidFill>
                <a:latin typeface="Tahoma"/>
                <a:cs typeface="Tahoma"/>
              </a:rPr>
              <a:t>/15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611" y="155193"/>
            <a:ext cx="1831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AROL’s</a:t>
            </a:r>
            <a:r>
              <a:rPr sz="1400" b="1" spc="-50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user</a:t>
            </a:r>
            <a:r>
              <a:rPr sz="1400" b="1" spc="-65" dirty="0">
                <a:solidFill>
                  <a:srgbClr val="00347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3476"/>
                </a:solidFill>
                <a:latin typeface="Calibri"/>
                <a:cs typeface="Calibri"/>
              </a:rPr>
              <a:t>Permissions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3236" y="2869451"/>
            <a:ext cx="68770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*</a:t>
            </a:r>
            <a:r>
              <a:rPr sz="600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if</a:t>
            </a:r>
            <a:r>
              <a:rPr sz="6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has</a:t>
            </a:r>
            <a:r>
              <a:rPr sz="600" spc="-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permissions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68" y="2876157"/>
            <a:ext cx="1677670" cy="29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C: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 Create,</a:t>
            </a:r>
            <a:r>
              <a:rPr sz="6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R: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Retrieve,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 U:</a:t>
            </a:r>
            <a:r>
              <a:rPr sz="600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Update,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dirty="0">
                <a:solidFill>
                  <a:srgbClr val="3E3E3E"/>
                </a:solidFill>
                <a:latin typeface="Tahoma"/>
                <a:cs typeface="Tahoma"/>
              </a:rPr>
              <a:t>D:</a:t>
            </a:r>
            <a:r>
              <a:rPr sz="6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600" spc="-5" dirty="0">
                <a:solidFill>
                  <a:srgbClr val="3E3E3E"/>
                </a:solidFill>
                <a:latin typeface="Tahoma"/>
                <a:cs typeface="Tahoma"/>
              </a:rPr>
              <a:t>Delete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800" spc="-20" dirty="0">
                <a:solidFill>
                  <a:srgbClr val="3E3E3E"/>
                </a:solidFill>
                <a:latin typeface="Tahoma"/>
                <a:cs typeface="Tahoma"/>
              </a:rPr>
              <a:t>9</a:t>
            </a:fld>
            <a:r>
              <a:rPr sz="800" spc="-20" dirty="0">
                <a:solidFill>
                  <a:srgbClr val="3E3E3E"/>
                </a:solidFill>
                <a:latin typeface="Tahoma"/>
                <a:cs typeface="Tahoma"/>
              </a:rPr>
              <a:t>/22</a:t>
            </a:r>
            <a:endParaRPr sz="8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1881" y="701674"/>
          <a:ext cx="5278115" cy="2120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64819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ROLES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USERS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MACHINARIES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COMPANY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b="1" spc="-5" dirty="0">
                          <a:latin typeface="Calibri"/>
                          <a:cs typeface="Calibri"/>
                        </a:rPr>
                        <a:t>CHIEF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b="1" spc="-5" dirty="0">
                          <a:latin typeface="Calibri"/>
                          <a:cs typeface="Calibri"/>
                        </a:rPr>
                        <a:t>SUPERV.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Yes*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b="1" spc="-5" dirty="0">
                          <a:latin typeface="Calibri"/>
                          <a:cs typeface="Calibri"/>
                        </a:rPr>
                        <a:t>OFFICER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10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spc="-5" dirty="0">
                          <a:latin typeface="Calibri"/>
                          <a:cs typeface="Calibri"/>
                        </a:rPr>
                        <a:t>Yes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3E3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681</Words>
  <Application>Microsoft Office PowerPoint</Application>
  <PresentationFormat>Custom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Courier New</vt:lpstr>
      <vt:lpstr>Tahoma</vt:lpstr>
      <vt:lpstr>Times New Roman</vt:lpstr>
      <vt:lpstr>Office Theme</vt:lpstr>
      <vt:lpstr>An IoT Application on Capping Devices</vt:lpstr>
      <vt:lpstr>PowerPoint Presentation</vt:lpstr>
      <vt:lpstr>Project Description</vt:lpstr>
      <vt:lpstr>Tecnological Stack</vt:lpstr>
      <vt:lpstr>Metodologies</vt:lpstr>
      <vt:lpstr>Existing Project</vt:lpstr>
      <vt:lpstr>Extended Project</vt:lpstr>
      <vt:lpstr>AROL’s user Hierarchy</vt:lpstr>
      <vt:lpstr>PowerPoint Presentation</vt:lpstr>
      <vt:lpstr>PowerPoint Presentation</vt:lpstr>
      <vt:lpstr>Requirements</vt:lpstr>
      <vt:lpstr>PowerPoint Presentation</vt:lpstr>
      <vt:lpstr>PowerPoint Presentation</vt:lpstr>
      <vt:lpstr>Database Minimal Changes</vt:lpstr>
      <vt:lpstr>Time for a 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IoT Application on Capping Devices - System and Device Programming Special Project</dc:title>
  <cp:lastModifiedBy>Bepi Lisena</cp:lastModifiedBy>
  <cp:revision>7</cp:revision>
  <dcterms:created xsi:type="dcterms:W3CDTF">2024-03-11T18:24:26Z</dcterms:created>
  <dcterms:modified xsi:type="dcterms:W3CDTF">2024-03-11T18:42:38Z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2024-01-23T00:00:00Z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2024-03-11T00:00:00Z</vt:filetime>
  </property>
</Properties>
</file>