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192D6-EDF8-43F0-B3F4-4D418D75B46E}" type="datetimeFigureOut">
              <a:rPr lang="pt-BR" smtClean="0"/>
              <a:t>24/09/2020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E22DF-A5FD-47C8-BFBB-AD5640374C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0458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192D6-EDF8-43F0-B3F4-4D418D75B46E}" type="datetimeFigureOut">
              <a:rPr lang="pt-BR" smtClean="0"/>
              <a:t>24/09/2020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E22DF-A5FD-47C8-BFBB-AD5640374C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0922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192D6-EDF8-43F0-B3F4-4D418D75B46E}" type="datetimeFigureOut">
              <a:rPr lang="pt-BR" smtClean="0"/>
              <a:t>24/09/2020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E22DF-A5FD-47C8-BFBB-AD5640374C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7876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192D6-EDF8-43F0-B3F4-4D418D75B46E}" type="datetimeFigureOut">
              <a:rPr lang="pt-BR" smtClean="0"/>
              <a:t>24/09/2020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E22DF-A5FD-47C8-BFBB-AD5640374C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5498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192D6-EDF8-43F0-B3F4-4D418D75B46E}" type="datetimeFigureOut">
              <a:rPr lang="pt-BR" smtClean="0"/>
              <a:t>24/09/2020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E22DF-A5FD-47C8-BFBB-AD5640374C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4548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192D6-EDF8-43F0-B3F4-4D418D75B46E}" type="datetimeFigureOut">
              <a:rPr lang="pt-BR" smtClean="0"/>
              <a:t>24/09/2020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E22DF-A5FD-47C8-BFBB-AD5640374C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9993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192D6-EDF8-43F0-B3F4-4D418D75B46E}" type="datetimeFigureOut">
              <a:rPr lang="pt-BR" smtClean="0"/>
              <a:t>24/09/2020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E22DF-A5FD-47C8-BFBB-AD5640374C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9234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192D6-EDF8-43F0-B3F4-4D418D75B46E}" type="datetimeFigureOut">
              <a:rPr lang="pt-BR" smtClean="0"/>
              <a:t>24/09/2020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E22DF-A5FD-47C8-BFBB-AD5640374C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8935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192D6-EDF8-43F0-B3F4-4D418D75B46E}" type="datetimeFigureOut">
              <a:rPr lang="pt-BR" smtClean="0"/>
              <a:t>24/09/2020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E22DF-A5FD-47C8-BFBB-AD5640374C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0964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192D6-EDF8-43F0-B3F4-4D418D75B46E}" type="datetimeFigureOut">
              <a:rPr lang="pt-BR" smtClean="0"/>
              <a:t>24/09/2020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E22DF-A5FD-47C8-BFBB-AD5640374C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7080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192D6-EDF8-43F0-B3F4-4D418D75B46E}" type="datetimeFigureOut">
              <a:rPr lang="pt-BR" smtClean="0"/>
              <a:t>24/09/2020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E22DF-A5FD-47C8-BFBB-AD5640374C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314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2192D6-EDF8-43F0-B3F4-4D418D75B46E}" type="datetimeFigureOut">
              <a:rPr lang="pt-BR" smtClean="0"/>
              <a:t>24/09/2020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6E22DF-A5FD-47C8-BFBB-AD5640374C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13540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A99B84-F7D2-4614-8AA2-04B4C656F8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>
                <a:latin typeface="Courier New" panose="02070309020205020404" pitchFamily="49" charset="0"/>
                <a:cs typeface="Courier New" panose="02070309020205020404" pitchFamily="49" charset="0"/>
              </a:rPr>
              <a:t>Introdução a P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.O.O com Python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43C7481-8C48-4E63-B619-F1172075A9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99106"/>
            <a:ext cx="9144000" cy="1258694"/>
          </a:xfrm>
        </p:spPr>
        <p:txBody>
          <a:bodyPr/>
          <a:lstStyle/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github.com/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ferrazGab</a:t>
            </a:r>
            <a:endParaRPr lang="pt-B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gabrielfap479@gmail.com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D486AFD-8C03-4326-B8E6-5755789B7C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3834" y="4053463"/>
            <a:ext cx="345693" cy="345693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C3AF413B-8A9A-4485-83C8-265238C3AC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9812" y="4491231"/>
            <a:ext cx="390423" cy="39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286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06C0AF-694D-4A36-8F02-CE52B0DAD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Sintaxe básica 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python</a:t>
            </a:r>
            <a:endParaRPr lang="pt-B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CA477F-F00C-4920-AF32-6E6CBF629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75125"/>
          </a:xfrm>
        </p:spPr>
        <p:txBody>
          <a:bodyPr/>
          <a:lstStyle/>
          <a:p>
            <a:r>
              <a:rPr lang="pt-BR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– receber dados</a:t>
            </a:r>
          </a:p>
          <a:p>
            <a:r>
              <a:rPr lang="pt-BR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– Imprime um dado</a:t>
            </a:r>
          </a:p>
          <a:p>
            <a:r>
              <a:rPr lang="pt-BR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– define uma função</a:t>
            </a:r>
          </a:p>
          <a:p>
            <a:r>
              <a:rPr lang="pt-BR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lang="pt-BR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pt-BR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– condição</a:t>
            </a: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C47FA79E-0CC3-4A92-9B6C-034EF639915A}"/>
              </a:ext>
            </a:extLst>
          </p:cNvPr>
          <p:cNvSpPr txBox="1">
            <a:spLocks/>
          </p:cNvSpPr>
          <p:nvPr/>
        </p:nvSpPr>
        <p:spPr>
          <a:xfrm>
            <a:off x="9006840" y="6000750"/>
            <a:ext cx="304038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github.com/</a:t>
            </a:r>
            <a:r>
              <a:rPr lang="pt-B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ferrazGab</a:t>
            </a:r>
            <a:endParaRPr lang="pt-BR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gabrielfap479@gmail.com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D772760E-2F98-4E9B-808E-B2F959B16A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2341" y="6012180"/>
            <a:ext cx="274499" cy="27449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C2B410D0-1381-491A-832A-CE7AF5B713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4069" y="6356290"/>
            <a:ext cx="310017" cy="310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90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0F1E42-89CD-4C2F-973C-266073AC8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Paradigma procedural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B24C039-593A-47D4-9D01-D10CA5705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7403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b="1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 marL="0" indent="0">
              <a:buNone/>
            </a:pP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”Hello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, world!”)</a:t>
            </a:r>
          </a:p>
          <a:p>
            <a:pPr marL="0" indent="0">
              <a:buNone/>
            </a:pPr>
            <a:endParaRPr lang="pt-B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b="1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None/>
            </a:pP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”Hi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, {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}!”)</a:t>
            </a:r>
          </a:p>
          <a:p>
            <a:pPr marL="0" indent="0">
              <a:buNone/>
            </a:pPr>
            <a:endParaRPr lang="pt-B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pt-BR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(”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SomeNameExample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”)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BEA32C15-AFB7-4548-A32C-EC92D26B2DA1}"/>
              </a:ext>
            </a:extLst>
          </p:cNvPr>
          <p:cNvSpPr txBox="1">
            <a:spLocks/>
          </p:cNvSpPr>
          <p:nvPr/>
        </p:nvSpPr>
        <p:spPr>
          <a:xfrm>
            <a:off x="6781800" y="1825625"/>
            <a:ext cx="47053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“””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Paradigma (forma) de programação marcada basicamente por instruções e lógica, o que força o programador a repetir código e o limita no quesito a organização.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b="1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pt-BR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“””</a:t>
            </a: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F022B31D-94D7-4604-81C7-8660D7AA3E6C}"/>
              </a:ext>
            </a:extLst>
          </p:cNvPr>
          <p:cNvSpPr txBox="1">
            <a:spLocks/>
          </p:cNvSpPr>
          <p:nvPr/>
        </p:nvSpPr>
        <p:spPr>
          <a:xfrm>
            <a:off x="9006840" y="6000750"/>
            <a:ext cx="304038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github.com/</a:t>
            </a:r>
            <a:r>
              <a:rPr lang="pt-B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ferrazGab</a:t>
            </a:r>
            <a:endParaRPr lang="pt-BR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gabrielfap479@gmail.com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D305C9F3-E04C-46A9-9012-C114A43498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2341" y="6012180"/>
            <a:ext cx="274499" cy="27449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3C55B438-1C33-4724-97BC-67E0BFD7B9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4069" y="6356290"/>
            <a:ext cx="310017" cy="310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712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1055C2-EBEB-4DB5-BE6A-1110039EB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Paradigma P.O.O. (Orientação a objetos)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6A4933C-C856-4E96-B7BC-87CB8AEF0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71699"/>
            <a:ext cx="10515600" cy="4005263"/>
          </a:xfrm>
        </p:spPr>
        <p:txBody>
          <a:bodyPr/>
          <a:lstStyle/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Abstração;</a:t>
            </a: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Encapsulamento;</a:t>
            </a: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Herança;</a:t>
            </a: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Polimorfismo.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529E8022-5FD3-4FB0-93E8-2AEC9152835C}"/>
              </a:ext>
            </a:extLst>
          </p:cNvPr>
          <p:cNvSpPr txBox="1">
            <a:spLocks/>
          </p:cNvSpPr>
          <p:nvPr/>
        </p:nvSpPr>
        <p:spPr>
          <a:xfrm>
            <a:off x="9006840" y="6000750"/>
            <a:ext cx="304038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github.com/</a:t>
            </a:r>
            <a:r>
              <a:rPr lang="pt-B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ferrazGab</a:t>
            </a:r>
            <a:endParaRPr lang="pt-BR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gabrielfap479@gmail.com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7207328-8B2F-42FD-A408-1E40679C6E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2341" y="6012180"/>
            <a:ext cx="274499" cy="27449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748E1718-4D6B-4B66-A1FA-F1DACBE69F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4069" y="6356290"/>
            <a:ext cx="310017" cy="310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398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31D71A-351F-4332-A7B8-864B5C692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dirty="0"/>
              <a:t>Abstração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C8B9714-55BD-42A5-AEF7-B4CB5FAB42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62700" cy="4277995"/>
          </a:xfrm>
        </p:spPr>
        <p:txBody>
          <a:bodyPr>
            <a:normAutofit fontScale="92500"/>
          </a:bodyPr>
          <a:lstStyle/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Representação de um objeto real em um virtual</a:t>
            </a:r>
          </a:p>
          <a:p>
            <a:pPr marL="0" indent="0">
              <a:buNone/>
            </a:pPr>
            <a:endParaRPr lang="pt-B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Cachorro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(): </a:t>
            </a:r>
            <a:r>
              <a:rPr lang="pt-BR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Objeto</a:t>
            </a:r>
          </a:p>
          <a:p>
            <a:pPr marL="0" indent="0">
              <a:buNone/>
            </a:pP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buNone/>
            </a:pP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cor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= “marrom” </a:t>
            </a:r>
            <a:r>
              <a:rPr lang="pt-BR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Atributo</a:t>
            </a:r>
          </a:p>
          <a:p>
            <a:pPr marL="0" indent="0">
              <a:buNone/>
            </a:pPr>
            <a:endParaRPr lang="pt-BR" b="1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latir()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pt-BR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Método</a:t>
            </a:r>
          </a:p>
          <a:p>
            <a:pPr marL="0" indent="0">
              <a:buNone/>
            </a:pP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pt-BR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f”Au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”)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1BC926D6-AED7-4970-B581-9A789444B536}"/>
              </a:ext>
            </a:extLst>
          </p:cNvPr>
          <p:cNvSpPr txBox="1">
            <a:spLocks/>
          </p:cNvSpPr>
          <p:nvPr/>
        </p:nvSpPr>
        <p:spPr>
          <a:xfrm>
            <a:off x="7200900" y="1825625"/>
            <a:ext cx="47053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“””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Atributos são características pertinentes a um objeto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b="1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pt-BR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Métodos são as ações de um objeto, ou seja, o que ele pode fazer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“””</a:t>
            </a: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27A52D74-FF81-4882-ADF2-93FA4297B9A7}"/>
              </a:ext>
            </a:extLst>
          </p:cNvPr>
          <p:cNvSpPr txBox="1">
            <a:spLocks/>
          </p:cNvSpPr>
          <p:nvPr/>
        </p:nvSpPr>
        <p:spPr>
          <a:xfrm>
            <a:off x="9006840" y="6000750"/>
            <a:ext cx="304038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github.com/</a:t>
            </a:r>
            <a:r>
              <a:rPr lang="pt-B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ferrazGab</a:t>
            </a:r>
            <a:endParaRPr lang="pt-BR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gabrielfap479@gmail.com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FACE6013-179E-431D-B470-FE31DD2FF0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2341" y="6012180"/>
            <a:ext cx="274499" cy="27449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CA9CBB3F-37BE-403A-A8FB-1BB6F528B4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4069" y="6356290"/>
            <a:ext cx="310017" cy="310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860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1C72CD-52F9-4A00-8DD1-F09269B1E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dirty="0"/>
              <a:t>Encapsulamento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9DA36C0-6E6B-4C75-B233-301C9E03C499}"/>
              </a:ext>
            </a:extLst>
          </p:cNvPr>
          <p:cNvSpPr txBox="1"/>
          <p:nvPr/>
        </p:nvSpPr>
        <p:spPr>
          <a:xfrm>
            <a:off x="838200" y="1687354"/>
            <a:ext cx="6097904" cy="5170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pt-BR" sz="2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t-BR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Cachorro</a:t>
            </a:r>
            <a:r>
              <a:rPr lang="pt-BR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(): 	</a:t>
            </a:r>
          </a:p>
          <a:p>
            <a:pPr marL="0" indent="0">
              <a:buNone/>
            </a:pPr>
            <a:endParaRPr lang="pt-BR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2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__cor </a:t>
            </a:r>
            <a:r>
              <a:rPr lang="pt-BR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“marrom”</a:t>
            </a:r>
            <a:endParaRPr lang="pt-BR" sz="2600" b="1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2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pt-BR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600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latir()</a:t>
            </a:r>
            <a:r>
              <a:rPr lang="pt-BR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</a:p>
          <a:p>
            <a:pPr marL="0" indent="0">
              <a:buNone/>
            </a:pPr>
            <a:r>
              <a:rPr lang="pt-BR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pt-BR" sz="2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pt-BR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pt-BR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f”Au</a:t>
            </a:r>
            <a:r>
              <a:rPr lang="pt-BR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”)</a:t>
            </a:r>
          </a:p>
          <a:p>
            <a:pPr marL="0" indent="0">
              <a:buNone/>
            </a:pPr>
            <a:endParaRPr lang="pt-BR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2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pt-BR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600" b="1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getCor</a:t>
            </a:r>
            <a:r>
              <a:rPr lang="pt-BR" sz="2600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pt-BR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pt-BR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pt-BR" sz="26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__cor</a:t>
            </a:r>
          </a:p>
          <a:p>
            <a:pPr marL="0" indent="0">
              <a:buNone/>
            </a:pPr>
            <a:endParaRPr lang="pt-BR" sz="2600" b="1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26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</a:t>
            </a:r>
            <a:r>
              <a:rPr lang="pt-BR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2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Cachorro() </a:t>
            </a:r>
            <a:r>
              <a:rPr lang="pt-BR" sz="26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//*1</a:t>
            </a:r>
          </a:p>
          <a:p>
            <a:pPr marL="0" indent="0">
              <a:buNone/>
            </a:pPr>
            <a:r>
              <a:rPr lang="pt-BR" sz="2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Cor</a:t>
            </a:r>
            <a:r>
              <a:rPr lang="pt-BR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26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Cachorro</a:t>
            </a:r>
            <a:r>
              <a:rPr lang="pt-BR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BR" sz="2600" b="1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getCor</a:t>
            </a:r>
            <a:r>
              <a:rPr lang="pt-BR" sz="2600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pt-BR" sz="2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pt-BR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(Cor) </a:t>
            </a:r>
            <a:r>
              <a:rPr lang="pt-BR" sz="26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//Erro</a:t>
            </a:r>
          </a:p>
          <a:p>
            <a:pPr marL="0" indent="0">
              <a:buNone/>
            </a:pPr>
            <a:endParaRPr lang="pt-B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41328FA-D776-4F5D-8883-565EC33DB5CE}"/>
              </a:ext>
            </a:extLst>
          </p:cNvPr>
          <p:cNvSpPr txBox="1"/>
          <p:nvPr/>
        </p:nvSpPr>
        <p:spPr>
          <a:xfrm>
            <a:off x="6936104" y="1690688"/>
            <a:ext cx="4813936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pt-BR" sz="26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“””</a:t>
            </a:r>
          </a:p>
          <a:p>
            <a:pPr marL="0" indent="0">
              <a:buNone/>
            </a:pPr>
            <a:r>
              <a:rPr lang="pt-BR" sz="26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*1 – Instância</a:t>
            </a:r>
          </a:p>
          <a:p>
            <a:pPr marL="0" indent="0">
              <a:buNone/>
            </a:pPr>
            <a:endParaRPr lang="pt-BR" sz="2600" b="1" u="sng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26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Isso irá retornar um erro, pois o atributo cor (com dois </a:t>
            </a:r>
            <a:r>
              <a:rPr lang="pt-BR" sz="2600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underlines</a:t>
            </a:r>
            <a:r>
              <a:rPr lang="pt-BR" sz="26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600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precendendo</a:t>
            </a:r>
            <a:r>
              <a:rPr lang="pt-BR" sz="26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 nome) é privado a classe Cachorro</a:t>
            </a:r>
          </a:p>
          <a:p>
            <a:pPr marL="0" indent="0">
              <a:buNone/>
            </a:pPr>
            <a:r>
              <a:rPr lang="pt-BR" sz="26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“””</a:t>
            </a: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5FD31DF1-6F4B-47F9-811A-8F47B367BA24}"/>
              </a:ext>
            </a:extLst>
          </p:cNvPr>
          <p:cNvSpPr txBox="1">
            <a:spLocks/>
          </p:cNvSpPr>
          <p:nvPr/>
        </p:nvSpPr>
        <p:spPr>
          <a:xfrm>
            <a:off x="9006840" y="6000750"/>
            <a:ext cx="304038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github.com/</a:t>
            </a:r>
            <a:r>
              <a:rPr lang="pt-B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ferrazGab</a:t>
            </a:r>
            <a:endParaRPr lang="pt-BR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gabrielfap479@gmail.com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4033ED1E-60B9-4DE5-80DA-EF298E0C3B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2341" y="6012180"/>
            <a:ext cx="274499" cy="274499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0DC1E672-F201-4806-87CE-B7750E5877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4069" y="6356290"/>
            <a:ext cx="310017" cy="310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986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F12879-415D-4B71-9E62-D3570510C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Herança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676D5AA-714A-47A1-9AFB-C1670E501B56}"/>
              </a:ext>
            </a:extLst>
          </p:cNvPr>
          <p:cNvSpPr txBox="1"/>
          <p:nvPr/>
        </p:nvSpPr>
        <p:spPr>
          <a:xfrm>
            <a:off x="838200" y="1414562"/>
            <a:ext cx="6097904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pt-BR" sz="18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8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Cachorro</a:t>
            </a:r>
            <a:r>
              <a:rPr 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(): 	</a:t>
            </a:r>
          </a:p>
          <a:p>
            <a:pPr marL="0" indent="0">
              <a:buNone/>
            </a:pPr>
            <a:endParaRPr lang="pt-BR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18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800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latir()</a:t>
            </a:r>
            <a:r>
              <a:rPr 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</a:p>
          <a:p>
            <a:pPr marL="0" indent="0">
              <a:buNone/>
            </a:pPr>
            <a:r>
              <a:rPr 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pt-BR" sz="18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pt-BR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f”Au</a:t>
            </a:r>
            <a:r>
              <a:rPr 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”)</a:t>
            </a:r>
          </a:p>
          <a:p>
            <a:pPr marL="0" indent="0">
              <a:buNone/>
            </a:pPr>
            <a:endParaRPr lang="pt-B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pt-BR" sz="18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</a:t>
            </a:r>
            <a:r>
              <a:rPr 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8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ViraLata</a:t>
            </a:r>
            <a:r>
              <a:rPr 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(Cachorro):</a:t>
            </a:r>
          </a:p>
          <a:p>
            <a:pPr marL="0" indent="0">
              <a:buNone/>
            </a:pP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cor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= ”caramelo”</a:t>
            </a:r>
          </a:p>
          <a:p>
            <a:pPr marL="0" indent="0">
              <a:buNone/>
            </a:pPr>
            <a:endParaRPr lang="pt-B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8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8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Pitbull</a:t>
            </a:r>
            <a:r>
              <a:rPr 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(Cachorro):</a:t>
            </a:r>
          </a:p>
          <a:p>
            <a:pPr marL="0" indent="0">
              <a:buNone/>
            </a:pPr>
            <a:r>
              <a:rPr 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18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cor</a:t>
            </a:r>
            <a:r>
              <a:rPr 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“Marrom”</a:t>
            </a:r>
          </a:p>
          <a:p>
            <a:pPr marL="0" indent="0">
              <a:buNone/>
            </a:pPr>
            <a:endParaRPr lang="pt-B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8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18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ViraLata</a:t>
            </a:r>
            <a:r>
              <a:rPr lang="pt-BR" sz="18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pt-BR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Pitbull()</a:t>
            </a:r>
          </a:p>
          <a:p>
            <a:pPr marL="0" indent="0">
              <a:buNone/>
            </a:pPr>
            <a:endParaRPr lang="pt-BR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8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pt-BR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.cor</a:t>
            </a:r>
            <a:r>
              <a:rPr 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pt-BR" sz="18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//Resultado = Caramelo</a:t>
            </a:r>
          </a:p>
          <a:p>
            <a:pPr marL="0" indent="0">
              <a:buNone/>
            </a:pPr>
            <a:r>
              <a:rPr lang="pt-BR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B.cor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pt-BR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//Resultado = Marrom</a:t>
            </a:r>
          </a:p>
          <a:p>
            <a:pPr marL="0" indent="0">
              <a:buNone/>
            </a:pPr>
            <a:r>
              <a:rPr lang="pt-BR" sz="18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pt-BR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BR" sz="1800" b="1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latir</a:t>
            </a:r>
            <a:r>
              <a:rPr lang="pt-BR" sz="1800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8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Resultado = </a:t>
            </a:r>
            <a:r>
              <a:rPr lang="pt-BR" sz="1800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</a:t>
            </a:r>
            <a:endParaRPr lang="pt-BR" sz="1800" b="1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8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pt-BR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BR" sz="1800" b="1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latir</a:t>
            </a:r>
            <a:r>
              <a:rPr lang="pt-BR" sz="1800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pt-BR" sz="18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Resultado = </a:t>
            </a:r>
            <a:r>
              <a:rPr lang="pt-BR" sz="1800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</a:t>
            </a:r>
            <a:endParaRPr lang="pt-BR" sz="1800" b="1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581B400-D45C-4EC8-8CE9-88C9E96E438E}"/>
              </a:ext>
            </a:extLst>
          </p:cNvPr>
          <p:cNvSpPr txBox="1"/>
          <p:nvPr/>
        </p:nvSpPr>
        <p:spPr>
          <a:xfrm>
            <a:off x="6096000" y="1982450"/>
            <a:ext cx="5157787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pt-BR" sz="26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“””</a:t>
            </a:r>
          </a:p>
          <a:p>
            <a:pPr marL="0" indent="0">
              <a:buNone/>
            </a:pPr>
            <a:r>
              <a:rPr lang="pt-BR" sz="26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Um objeto pode herdar de outro todas as suas características, que se tornam funcionais dentro de sua estrutura</a:t>
            </a:r>
          </a:p>
          <a:p>
            <a:pPr marL="0" indent="0">
              <a:buNone/>
            </a:pPr>
            <a:r>
              <a:rPr lang="pt-BR" sz="26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“””</a:t>
            </a: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31627CDB-D3E3-427D-B9F3-A04D1FF76503}"/>
              </a:ext>
            </a:extLst>
          </p:cNvPr>
          <p:cNvSpPr txBox="1">
            <a:spLocks/>
          </p:cNvSpPr>
          <p:nvPr/>
        </p:nvSpPr>
        <p:spPr>
          <a:xfrm>
            <a:off x="9006840" y="6000750"/>
            <a:ext cx="304038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github.com/</a:t>
            </a:r>
            <a:r>
              <a:rPr lang="pt-B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ferrazGab</a:t>
            </a:r>
            <a:endParaRPr lang="pt-BR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gabrielfap479@gmail.com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E053E8A1-1C16-47E0-B54A-F0A4528907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2341" y="6012180"/>
            <a:ext cx="274499" cy="274499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A88105F0-7F4D-4F44-A9D2-6F2BA4BD7F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4069" y="6356290"/>
            <a:ext cx="310017" cy="310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987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68C0E7-D716-42E6-9AD3-31559734A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Polimorfismo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408B86C-8463-4E73-B2D1-0138CA1D3F4D}"/>
              </a:ext>
            </a:extLst>
          </p:cNvPr>
          <p:cNvSpPr txBox="1"/>
          <p:nvPr/>
        </p:nvSpPr>
        <p:spPr>
          <a:xfrm>
            <a:off x="838200" y="1414562"/>
            <a:ext cx="52578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pt-BR" sz="18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8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Cachorro</a:t>
            </a:r>
            <a:r>
              <a:rPr 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(): 	</a:t>
            </a:r>
          </a:p>
          <a:p>
            <a:pPr marL="0" indent="0">
              <a:buNone/>
            </a:pPr>
            <a:endParaRPr lang="pt-B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cor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= “preto”</a:t>
            </a:r>
          </a:p>
          <a:p>
            <a:pPr marL="0" indent="0">
              <a:buNone/>
            </a:pPr>
            <a:endParaRPr lang="pt-B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pt-BR" sz="18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</a:t>
            </a:r>
            <a:r>
              <a:rPr 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8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ViraLata</a:t>
            </a:r>
            <a:r>
              <a:rPr 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(Cachorro):</a:t>
            </a:r>
          </a:p>
          <a:p>
            <a:pPr marL="0" indent="0">
              <a:buNone/>
            </a:pP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cor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= ”caramelo”</a:t>
            </a:r>
          </a:p>
          <a:p>
            <a:pPr marL="0" indent="0">
              <a:buNone/>
            </a:pPr>
            <a:endParaRPr lang="pt-B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8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8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Pitbull</a:t>
            </a:r>
            <a:r>
              <a:rPr 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(Cachorro):</a:t>
            </a:r>
          </a:p>
          <a:p>
            <a:pPr marL="0" indent="0">
              <a:buNone/>
            </a:pPr>
            <a:r>
              <a:rPr 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18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cor</a:t>
            </a:r>
            <a:r>
              <a:rPr 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“Marrom”</a:t>
            </a:r>
          </a:p>
          <a:p>
            <a:pPr marL="0" indent="0">
              <a:buNone/>
            </a:pPr>
            <a:endParaRPr lang="pt-B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8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18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ViraLata</a:t>
            </a:r>
            <a:r>
              <a:rPr lang="pt-BR" sz="18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pt-BR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Pitbull()</a:t>
            </a:r>
          </a:p>
          <a:p>
            <a:pPr marL="0" indent="0">
              <a:buNone/>
            </a:pPr>
            <a:endParaRPr lang="pt-BR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8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pt-BR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.cor</a:t>
            </a:r>
            <a:r>
              <a:rPr 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pt-BR" sz="18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//Resultado = Caramelo</a:t>
            </a:r>
          </a:p>
          <a:p>
            <a:pPr marL="0" indent="0">
              <a:buNone/>
            </a:pPr>
            <a:r>
              <a:rPr lang="pt-BR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B.cor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pt-BR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//Resultado = Marrom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800AEB8-C5A1-4E05-AB32-AFE9A2850BF7}"/>
              </a:ext>
            </a:extLst>
          </p:cNvPr>
          <p:cNvSpPr txBox="1"/>
          <p:nvPr/>
        </p:nvSpPr>
        <p:spPr>
          <a:xfrm>
            <a:off x="6385560" y="1415614"/>
            <a:ext cx="52578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pt-BR" sz="26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“””</a:t>
            </a:r>
          </a:p>
          <a:p>
            <a:pPr marL="0" indent="0">
              <a:buNone/>
            </a:pPr>
            <a:r>
              <a:rPr lang="pt-BR" sz="26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 o polimorfismo, podemos herdar características de uma classe mãe, porém, dependendo da necessidade, podemos redefini-los.</a:t>
            </a:r>
          </a:p>
          <a:p>
            <a:pPr marL="0" indent="0">
              <a:buNone/>
            </a:pPr>
            <a:r>
              <a:rPr lang="pt-BR" sz="26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“””</a:t>
            </a: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FD07B3A6-9791-4CA2-A0C3-29F85443B867}"/>
              </a:ext>
            </a:extLst>
          </p:cNvPr>
          <p:cNvSpPr txBox="1">
            <a:spLocks/>
          </p:cNvSpPr>
          <p:nvPr/>
        </p:nvSpPr>
        <p:spPr>
          <a:xfrm>
            <a:off x="9006840" y="6000750"/>
            <a:ext cx="304038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github.com/</a:t>
            </a:r>
            <a:r>
              <a:rPr lang="pt-B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ferrazGab</a:t>
            </a:r>
            <a:endParaRPr lang="pt-BR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gabrielfap479@gmail.com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012D1B46-6CE3-482B-ADDE-0ACD3ABA6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2341" y="6012180"/>
            <a:ext cx="274499" cy="274499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FB509FCD-9AD5-45C3-97F6-B74A96D4A3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4069" y="6356290"/>
            <a:ext cx="310017" cy="310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083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E96812-2D05-4B96-B54E-0548BDE5D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Estrutura em 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python</a:t>
            </a:r>
            <a:endParaRPr lang="pt-B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3D749EA-2CA6-4991-9CCD-F0A0AA323B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9864"/>
            <a:ext cx="10515600" cy="523811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sz="20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Pessoa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 marL="0" indent="0">
              <a:buNone/>
            </a:pP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buNone/>
            </a:pP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20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pt-BR" sz="20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pt-BR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nome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idade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 // Método </a:t>
            </a:r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inicializador</a:t>
            </a:r>
            <a:endParaRPr lang="pt-BR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sz="20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BR" sz="20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nome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nome</a:t>
            </a:r>
          </a:p>
          <a:p>
            <a:pPr marL="0" indent="0">
              <a:buNone/>
            </a:pP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sz="20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BR" sz="20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idade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idade</a:t>
            </a:r>
          </a:p>
          <a:p>
            <a:pPr marL="0" indent="0">
              <a:buNone/>
            </a:pPr>
            <a:endParaRPr lang="pt-BR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20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falar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 marL="0" indent="0">
              <a:buNone/>
            </a:pP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sz="2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pt-BR" sz="20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”Olá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mundo! Meu nome é {</a:t>
            </a:r>
            <a:r>
              <a:rPr lang="pt-BR" sz="2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BR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marL="0" indent="0">
              <a:buNone/>
            </a:pP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e tenho {</a:t>
            </a:r>
            <a:r>
              <a:rPr lang="pt-BR" sz="20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BR" sz="20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idade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 anos!”)</a:t>
            </a:r>
          </a:p>
          <a:p>
            <a:pPr marL="0" indent="0">
              <a:buNone/>
            </a:pPr>
            <a:endParaRPr lang="pt-BR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Nome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2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(“Digite seu nome: “)</a:t>
            </a:r>
          </a:p>
          <a:p>
            <a:pPr marL="0" indent="0">
              <a:buNone/>
            </a:pPr>
            <a:r>
              <a:rPr lang="pt-BR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Idade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2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0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(“Digite a sua idade: “)</a:t>
            </a:r>
          </a:p>
          <a:p>
            <a:pPr marL="0" indent="0">
              <a:buNone/>
            </a:pPr>
            <a:r>
              <a:rPr lang="pt-BR" sz="20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2000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Pessoa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Nome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Idade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pt-BR" sz="20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</a:t>
            </a:r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BR" sz="2000" b="1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falar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endParaRPr lang="pt-BR" sz="2000" dirty="0"/>
          </a:p>
          <a:p>
            <a:pPr marL="0" indent="0">
              <a:buNone/>
            </a:pPr>
            <a:endParaRPr lang="pt-BR" sz="2000" dirty="0"/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5C587B04-41E6-4C01-BC23-CF59D27E6E84}"/>
              </a:ext>
            </a:extLst>
          </p:cNvPr>
          <p:cNvSpPr txBox="1">
            <a:spLocks/>
          </p:cNvSpPr>
          <p:nvPr/>
        </p:nvSpPr>
        <p:spPr>
          <a:xfrm>
            <a:off x="9006840" y="6000750"/>
            <a:ext cx="304038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github.com/</a:t>
            </a:r>
            <a:r>
              <a:rPr lang="pt-B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ferrazGab</a:t>
            </a:r>
            <a:endParaRPr lang="pt-BR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gabrielfap479@gmail.com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63DE5B3-DB4F-499E-AF4B-4076FF7F72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2341" y="6012180"/>
            <a:ext cx="274499" cy="27449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A4D58E71-3C89-4C02-8670-52FEA5F474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4069" y="6356290"/>
            <a:ext cx="310017" cy="310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158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</TotalTime>
  <Words>634</Words>
  <Application>Microsoft Office PowerPoint</Application>
  <PresentationFormat>Widescreen</PresentationFormat>
  <Paragraphs>130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Office Theme</vt:lpstr>
      <vt:lpstr>Introdução a P.O.O com Python</vt:lpstr>
      <vt:lpstr>Sintaxe básica python</vt:lpstr>
      <vt:lpstr>Paradigma procedural</vt:lpstr>
      <vt:lpstr>Paradigma P.O.O. (Orientação a objetos)</vt:lpstr>
      <vt:lpstr>Abstração</vt:lpstr>
      <vt:lpstr>Encapsulamento</vt:lpstr>
      <vt:lpstr>Herança</vt:lpstr>
      <vt:lpstr>Polimorfismo</vt:lpstr>
      <vt:lpstr>Estrutura em 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P.O.O com Python e Java</dc:title>
  <dc:creator>f3rraz</dc:creator>
  <cp:lastModifiedBy>f3rraz</cp:lastModifiedBy>
  <cp:revision>14</cp:revision>
  <dcterms:created xsi:type="dcterms:W3CDTF">2020-09-24T01:43:32Z</dcterms:created>
  <dcterms:modified xsi:type="dcterms:W3CDTF">2020-09-24T03:05:21Z</dcterms:modified>
</cp:coreProperties>
</file>