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302" r:id="rId5"/>
    <p:sldId id="30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55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1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02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0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43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33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pt-BR" dirty="0">
              <a:solidFill>
                <a:srgbClr val="EDDB4F"/>
              </a:solidFill>
              <a:latin typeface="Century Gothic" panose="020B0502020202020204" pitchFamily="34" charset="0"/>
              <a:ea typeface="Batang" panose="02030600000101010101" pitchFamily="18" charset="-127"/>
              <a:cs typeface="Browallia New" panose="020B0604020202020204" pitchFamily="34" charset="-3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5985" y="-246321"/>
            <a:ext cx="5741581" cy="7549116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9547" y="2654318"/>
            <a:ext cx="5322481" cy="641775"/>
          </a:xfrm>
          <a:solidFill>
            <a:srgbClr val="323330"/>
          </a:solidFill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3600" b="1" spc="-150" dirty="0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JSON</a:t>
            </a:r>
          </a:p>
        </p:txBody>
      </p:sp>
      <p:pic>
        <p:nvPicPr>
          <p:cNvPr id="1030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5503146" y="5669686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 rot="10800000" flipH="1" flipV="1">
            <a:off x="0" y="202669"/>
            <a:ext cx="615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CIT 261</a:t>
            </a:r>
          </a:p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Mobile </a:t>
            </a:r>
            <a:r>
              <a:rPr lang="pt-BR" sz="3200" b="1" dirty="0" err="1">
                <a:solidFill>
                  <a:srgbClr val="323330"/>
                </a:solidFill>
                <a:latin typeface="Gill Sans Ultra Bold" panose="020B0A02020104020203" pitchFamily="34" charset="0"/>
              </a:rPr>
              <a:t>Development</a:t>
            </a:r>
            <a:endParaRPr lang="pt-BR" sz="3600" b="1" dirty="0">
              <a:solidFill>
                <a:srgbClr val="32333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88768" y="635493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323330"/>
                </a:solidFill>
                <a:latin typeface="Century Gothic" panose="020B0502020202020204" pitchFamily="34" charset="0"/>
              </a:rPr>
              <a:t>by</a:t>
            </a:r>
            <a:r>
              <a:rPr lang="pt-BR" sz="1400" dirty="0">
                <a:solidFill>
                  <a:srgbClr val="323330"/>
                </a:solidFill>
                <a:latin typeface="Century Gothic" panose="020B0502020202020204" pitchFamily="34" charset="0"/>
              </a:rPr>
              <a:t> Rafael Ferraz</a:t>
            </a:r>
          </a:p>
        </p:txBody>
      </p:sp>
      <p:sp>
        <p:nvSpPr>
          <p:cNvPr id="2" name="AutoShape 4" descr="Resultado de imagem para javascript"/>
          <p:cNvSpPr>
            <a:spLocks noChangeAspect="1" noChangeArrowheads="1"/>
          </p:cNvSpPr>
          <p:nvPr/>
        </p:nvSpPr>
        <p:spPr bwMode="auto">
          <a:xfrm>
            <a:off x="63500" y="-13652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javascript"/>
          <p:cNvSpPr>
            <a:spLocks noChangeAspect="1" noChangeArrowheads="1"/>
          </p:cNvSpPr>
          <p:nvPr/>
        </p:nvSpPr>
        <p:spPr bwMode="auto">
          <a:xfrm>
            <a:off x="215900" y="158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51" y="1695450"/>
            <a:ext cx="3775075" cy="37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2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66700" y="-170121"/>
            <a:ext cx="12953999" cy="754911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6699" y="365125"/>
            <a:ext cx="12953998" cy="1325563"/>
          </a:xfrm>
          <a:solidFill>
            <a:srgbClr val="323330"/>
          </a:solidFill>
        </p:spPr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rgbClr val="F0DB4F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JSON</a:t>
            </a:r>
            <a:endParaRPr lang="pt-BR" sz="8800" dirty="0">
              <a:solidFill>
                <a:srgbClr val="F0DB4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93" b="95189" l="7904" r="917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9270" y="2636670"/>
            <a:ext cx="374808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JSON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037606"/>
            <a:ext cx="10515600" cy="1803667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JSON, or JavaScript Object Notation, is a minimal, readable format for structuring data. It is used primarily to transmit data between a server and web application, as an alternative to XML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4983" y="4547234"/>
            <a:ext cx="6022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var myJSON = '{ "name":"John", "age":31, "city":"New York" }';</a:t>
            </a:r>
          </a:p>
        </p:txBody>
      </p:sp>
    </p:spTree>
    <p:extLst>
      <p:ext uri="{BB962C8B-B14F-4D97-AF65-F5344CB8AC3E}">
        <p14:creationId xmlns:p14="http://schemas.microsoft.com/office/powerpoint/2010/main" val="392385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JSON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6459"/>
            <a:ext cx="10459212" cy="16955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Century Gothic" panose="020B0502020202020204" pitchFamily="34" charset="0"/>
              </a:rPr>
              <a:t>JSON.stringify turns a Javascript object into JSON text and stores that JSON text in a string.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Century Gothic" panose="020B0502020202020204" pitchFamily="34" charset="0"/>
              </a:rPr>
              <a:t>JSON.parse turns a string of JSON text into a Javascript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2716" y="38019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var myObj = { name:"John", age:31, city:"New York" };</a:t>
            </a:r>
          </a:p>
          <a:p>
            <a:r>
              <a:rPr lang="pt-BR" dirty="0"/>
              <a:t>var myJSON </a:t>
            </a:r>
            <a:r>
              <a:rPr lang="pt-BR" dirty="0">
                <a:ln>
                  <a:solidFill>
                    <a:srgbClr val="FF0000"/>
                  </a:solidFill>
                </a:ln>
              </a:rPr>
              <a:t>= JSON.stringify</a:t>
            </a:r>
            <a:r>
              <a:rPr lang="pt-BR" dirty="0"/>
              <a:t>(myObj);</a:t>
            </a:r>
          </a:p>
          <a:p>
            <a:r>
              <a:rPr lang="pt-BR" dirty="0"/>
              <a:t>document.getElementById('json').innerHTML = myJSON;</a:t>
            </a:r>
          </a:p>
        </p:txBody>
      </p:sp>
      <p:sp>
        <p:nvSpPr>
          <p:cNvPr id="8" name="Rectangle 7"/>
          <p:cNvSpPr/>
          <p:nvPr/>
        </p:nvSpPr>
        <p:spPr>
          <a:xfrm>
            <a:off x="272716" y="4803899"/>
            <a:ext cx="49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{"name":"John","age":31,"city":"New York"}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9219" y="5807194"/>
            <a:ext cx="24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typeof(myJSON) = string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56732" y="37560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var myJSON = '{ "name":"John", "age":31, "city":"New York" }';</a:t>
            </a:r>
          </a:p>
          <a:p>
            <a:r>
              <a:rPr lang="pt-BR" dirty="0"/>
              <a:t>var myObj </a:t>
            </a:r>
            <a:r>
              <a:rPr lang="pt-BR" dirty="0">
                <a:ln>
                  <a:solidFill>
                    <a:srgbClr val="FF0000"/>
                  </a:solidFill>
                </a:ln>
              </a:rPr>
              <a:t>= JSON.parse</a:t>
            </a:r>
            <a:r>
              <a:rPr lang="pt-BR" dirty="0"/>
              <a:t>(myJSON);</a:t>
            </a:r>
          </a:p>
          <a:p>
            <a:r>
              <a:rPr lang="pt-BR" dirty="0"/>
              <a:t>document.getElementById("demo").innerHTML = myObj;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33029" y="5807194"/>
            <a:ext cx="25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typeof(myJSON) = object</a:t>
            </a:r>
          </a:p>
        </p:txBody>
      </p:sp>
    </p:spTree>
    <p:extLst>
      <p:ext uri="{BB962C8B-B14F-4D97-AF65-F5344CB8AC3E}">
        <p14:creationId xmlns:p14="http://schemas.microsoft.com/office/powerpoint/2010/main" val="3404610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33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pt-BR" dirty="0">
              <a:solidFill>
                <a:srgbClr val="EDDB4F"/>
              </a:solidFill>
              <a:latin typeface="Century Gothic" panose="020B0502020202020204" pitchFamily="34" charset="0"/>
              <a:ea typeface="Batang" panose="02030600000101010101" pitchFamily="18" charset="-127"/>
              <a:cs typeface="Browallia New" panose="020B0604020202020204" pitchFamily="34" charset="-3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3519" y="-445104"/>
            <a:ext cx="5741581" cy="7549116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3519" y="2187061"/>
            <a:ext cx="5322481" cy="572014"/>
          </a:xfrm>
          <a:solidFill>
            <a:srgbClr val="323330"/>
          </a:solidFill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3600" b="1" spc="-150" dirty="0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JSON</a:t>
            </a:r>
          </a:p>
        </p:txBody>
      </p:sp>
      <p:pic>
        <p:nvPicPr>
          <p:cNvPr id="1030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5503146" y="5669686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 rot="10800000" flipH="1" flipV="1">
            <a:off x="109580" y="435081"/>
            <a:ext cx="615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CIT 261</a:t>
            </a:r>
          </a:p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Mobile </a:t>
            </a:r>
            <a:r>
              <a:rPr lang="pt-BR" sz="3200" b="1" dirty="0" err="1">
                <a:solidFill>
                  <a:srgbClr val="323330"/>
                </a:solidFill>
                <a:latin typeface="Gill Sans Ultra Bold" panose="020B0A02020104020203" pitchFamily="34" charset="0"/>
              </a:rPr>
              <a:t>Development</a:t>
            </a:r>
            <a:endParaRPr lang="pt-BR" sz="3600" b="1" dirty="0">
              <a:solidFill>
                <a:srgbClr val="32333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88768" y="635493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323330"/>
                </a:solidFill>
                <a:latin typeface="Century Gothic" panose="020B0502020202020204" pitchFamily="34" charset="0"/>
              </a:rPr>
              <a:t>by</a:t>
            </a:r>
            <a:r>
              <a:rPr lang="pt-BR" sz="1400" dirty="0">
                <a:solidFill>
                  <a:srgbClr val="323330"/>
                </a:solidFill>
                <a:latin typeface="Century Gothic" panose="020B0502020202020204" pitchFamily="34" charset="0"/>
              </a:rPr>
              <a:t> Rafael Ferraz</a:t>
            </a:r>
          </a:p>
        </p:txBody>
      </p:sp>
      <p:sp>
        <p:nvSpPr>
          <p:cNvPr id="2" name="AutoShape 4" descr="Resultado de imagem para javascript"/>
          <p:cNvSpPr>
            <a:spLocks noChangeAspect="1" noChangeArrowheads="1"/>
          </p:cNvSpPr>
          <p:nvPr/>
        </p:nvSpPr>
        <p:spPr bwMode="auto">
          <a:xfrm>
            <a:off x="63500" y="-13652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javascript"/>
          <p:cNvSpPr>
            <a:spLocks noChangeAspect="1" noChangeArrowheads="1"/>
          </p:cNvSpPr>
          <p:nvPr/>
        </p:nvSpPr>
        <p:spPr bwMode="auto">
          <a:xfrm>
            <a:off x="215900" y="158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51" y="1695450"/>
            <a:ext cx="3775075" cy="37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7"/>
          <p:cNvSpPr txBox="1"/>
          <p:nvPr/>
        </p:nvSpPr>
        <p:spPr>
          <a:xfrm rot="10800000" flipH="1" flipV="1">
            <a:off x="3737811" y="4885751"/>
            <a:ext cx="235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Jokerman" panose="04090605060D06020702" pitchFamily="82" charset="0"/>
              </a:rPr>
              <a:t>THE END!</a:t>
            </a:r>
            <a:endParaRPr lang="pt-BR" sz="3600" b="1" dirty="0">
              <a:solidFill>
                <a:srgbClr val="323330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54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165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8" baseType="lpstr">
      <vt:lpstr>Batang</vt:lpstr>
      <vt:lpstr>Aharoni</vt:lpstr>
      <vt:lpstr>Arial</vt:lpstr>
      <vt:lpstr>Browallia New</vt:lpstr>
      <vt:lpstr>Calibri</vt:lpstr>
      <vt:lpstr>Calibri Light</vt:lpstr>
      <vt:lpstr>Century</vt:lpstr>
      <vt:lpstr>Century Gothic</vt:lpstr>
      <vt:lpstr>Gill Sans Ultra Bold</vt:lpstr>
      <vt:lpstr>Jokerman</vt:lpstr>
      <vt:lpstr>Leelawadee</vt:lpstr>
      <vt:lpstr>Times New Roman</vt:lpstr>
      <vt:lpstr>Tema do Office</vt:lpstr>
      <vt:lpstr>Apresentação do PowerPoint</vt:lpstr>
      <vt:lpstr>JSON</vt:lpstr>
      <vt:lpstr>JSON</vt:lpstr>
      <vt:lpstr>JSON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Ximenes Ferraz</dc:creator>
  <cp:lastModifiedBy>Administrador</cp:lastModifiedBy>
  <cp:revision>34</cp:revision>
  <dcterms:created xsi:type="dcterms:W3CDTF">2017-04-26T18:12:26Z</dcterms:created>
  <dcterms:modified xsi:type="dcterms:W3CDTF">2017-05-08T16:43:15Z</dcterms:modified>
</cp:coreProperties>
</file>