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0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9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55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1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02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4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70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9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77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43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33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pt-BR" dirty="0">
              <a:solidFill>
                <a:srgbClr val="EDDB4F"/>
              </a:solidFill>
              <a:latin typeface="Century Gothic" panose="020B0502020202020204" pitchFamily="34" charset="0"/>
              <a:ea typeface="Batang" panose="02030600000101010101" pitchFamily="18" charset="-127"/>
              <a:cs typeface="Browallia New" panose="020B0604020202020204" pitchFamily="34" charset="-34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5985" y="-246321"/>
            <a:ext cx="5741581" cy="7549116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9547" y="2654318"/>
            <a:ext cx="5322481" cy="620510"/>
          </a:xfrm>
          <a:solidFill>
            <a:srgbClr val="323330"/>
          </a:solidFill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3600" b="1" spc="-150" dirty="0" err="1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XMLHTTPRequest</a:t>
            </a:r>
            <a:endParaRPr lang="pt-BR" sz="3600" b="1" spc="-150" dirty="0">
              <a:solidFill>
                <a:srgbClr val="EDDB4F"/>
              </a:solidFill>
              <a:latin typeface="Century" panose="02040604050505020304" pitchFamily="18" charset="0"/>
              <a:ea typeface="Batang" panose="02030600000101010101" pitchFamily="18" charset="-127"/>
              <a:cs typeface="Leelawadee" panose="020B0502040204020203" pitchFamily="34" charset="-34"/>
            </a:endParaRPr>
          </a:p>
        </p:txBody>
      </p:sp>
      <p:pic>
        <p:nvPicPr>
          <p:cNvPr id="1030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5503146" y="5669686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 rot="10800000" flipH="1" flipV="1">
            <a:off x="0" y="202669"/>
            <a:ext cx="6158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CIT 261</a:t>
            </a:r>
          </a:p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Mobile </a:t>
            </a:r>
            <a:r>
              <a:rPr lang="pt-BR" sz="3200" b="1" dirty="0" err="1">
                <a:solidFill>
                  <a:srgbClr val="323330"/>
                </a:solidFill>
                <a:latin typeface="Gill Sans Ultra Bold" panose="020B0A02020104020203" pitchFamily="34" charset="0"/>
              </a:rPr>
              <a:t>Development</a:t>
            </a:r>
            <a:endParaRPr lang="pt-BR" sz="3600" b="1" dirty="0">
              <a:solidFill>
                <a:srgbClr val="32333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88768" y="6354937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323330"/>
                </a:solidFill>
                <a:latin typeface="Century Gothic" panose="020B0502020202020204" pitchFamily="34" charset="0"/>
              </a:rPr>
              <a:t>by</a:t>
            </a:r>
            <a:r>
              <a:rPr lang="pt-BR" sz="1400" dirty="0">
                <a:solidFill>
                  <a:srgbClr val="323330"/>
                </a:solidFill>
                <a:latin typeface="Century Gothic" panose="020B0502020202020204" pitchFamily="34" charset="0"/>
              </a:rPr>
              <a:t> Rafael Ferraz</a:t>
            </a:r>
          </a:p>
        </p:txBody>
      </p:sp>
      <p:sp>
        <p:nvSpPr>
          <p:cNvPr id="2" name="AutoShape 4" descr="Resultado de imagem para javascript"/>
          <p:cNvSpPr>
            <a:spLocks noChangeAspect="1" noChangeArrowheads="1"/>
          </p:cNvSpPr>
          <p:nvPr/>
        </p:nvSpPr>
        <p:spPr bwMode="auto">
          <a:xfrm>
            <a:off x="63500" y="-13652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javascript"/>
          <p:cNvSpPr>
            <a:spLocks noChangeAspect="1" noChangeArrowheads="1"/>
          </p:cNvSpPr>
          <p:nvPr/>
        </p:nvSpPr>
        <p:spPr bwMode="auto">
          <a:xfrm>
            <a:off x="215900" y="158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51" y="1695450"/>
            <a:ext cx="3775075" cy="377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28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66700" y="-170121"/>
            <a:ext cx="12953999" cy="754911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6699" y="365125"/>
            <a:ext cx="12953998" cy="1325563"/>
          </a:xfrm>
          <a:solidFill>
            <a:srgbClr val="323330"/>
          </a:solidFill>
        </p:spPr>
        <p:txBody>
          <a:bodyPr>
            <a:normAutofit/>
          </a:bodyPr>
          <a:lstStyle/>
          <a:p>
            <a:pPr algn="ctr"/>
            <a:r>
              <a:rPr lang="pt-BR" sz="8800" b="1" dirty="0">
                <a:solidFill>
                  <a:srgbClr val="F0DB4F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AJAX</a:t>
            </a:r>
            <a:endParaRPr lang="pt-BR" sz="8800" dirty="0">
              <a:solidFill>
                <a:srgbClr val="F0DB4F"/>
              </a:solidFill>
            </a:endParaRPr>
          </a:p>
        </p:txBody>
      </p:sp>
      <p:pic>
        <p:nvPicPr>
          <p:cNvPr id="1026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167" y1="50727" x2="10167" y2="50727"/>
                        <a14:foregroundMark x1="28117" y1="40737" x2="28117" y2="40737"/>
                        <a14:foregroundMark x1="44184" y1="50048" x2="44184" y2="50048"/>
                        <a14:foregroundMark x1="86234" y1="68671" x2="86234" y2="686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7" y="3025115"/>
            <a:ext cx="6999514" cy="30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15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AJAX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06459"/>
            <a:ext cx="10459212" cy="16955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dirty="0"/>
              <a:t>AJAX = </a:t>
            </a:r>
            <a:r>
              <a:rPr lang="pt-BR" b="1" dirty="0"/>
              <a:t>A</a:t>
            </a:r>
            <a:r>
              <a:rPr lang="pt-BR" dirty="0"/>
              <a:t>synchronous </a:t>
            </a:r>
            <a:r>
              <a:rPr lang="pt-BR" b="1" dirty="0"/>
              <a:t>J</a:t>
            </a:r>
            <a:r>
              <a:rPr lang="pt-BR" dirty="0"/>
              <a:t>avaScript </a:t>
            </a:r>
            <a:r>
              <a:rPr lang="pt-BR" b="1" dirty="0"/>
              <a:t>A</a:t>
            </a:r>
            <a:r>
              <a:rPr lang="pt-BR" dirty="0"/>
              <a:t>nd </a:t>
            </a:r>
            <a:r>
              <a:rPr lang="pt-BR" b="1" dirty="0"/>
              <a:t>X</a:t>
            </a:r>
            <a:r>
              <a:rPr lang="pt-BR" dirty="0"/>
              <a:t>ML.</a:t>
            </a:r>
            <a:endParaRPr lang="pt-BR" altLang="pt-BR" sz="2400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AJ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943" y="2905760"/>
            <a:ext cx="54197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73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AJAX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06459"/>
            <a:ext cx="10459212" cy="16955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is used to exchange data with a server behind the scenes. This means that it is possible to update parts of a web page, without reloading the whole page.</a:t>
            </a:r>
            <a:endParaRPr lang="pt-BR" altLang="pt-BR" sz="24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9277" y="3287276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variable 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pt-BR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XMLHttpRequest();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67" y="2793365"/>
            <a:ext cx="87534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3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AJAX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048144" cy="3411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75" y="5362381"/>
            <a:ext cx="10771077" cy="12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23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33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pt-BR" dirty="0">
              <a:solidFill>
                <a:srgbClr val="EDDB4F"/>
              </a:solidFill>
              <a:latin typeface="Century Gothic" panose="020B0502020202020204" pitchFamily="34" charset="0"/>
              <a:ea typeface="Batang" panose="02030600000101010101" pitchFamily="18" charset="-127"/>
              <a:cs typeface="Browallia New" panose="020B0604020202020204" pitchFamily="34" charset="-34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3519" y="-445104"/>
            <a:ext cx="5741581" cy="7549116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3519" y="2187061"/>
            <a:ext cx="5322481" cy="572014"/>
          </a:xfrm>
          <a:solidFill>
            <a:srgbClr val="323330"/>
          </a:solidFill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3600" b="1" spc="-150" dirty="0" err="1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XMLHTTPRequest</a:t>
            </a:r>
            <a:endParaRPr lang="pt-BR" sz="3600" b="1" spc="-150" dirty="0">
              <a:solidFill>
                <a:srgbClr val="EDDB4F"/>
              </a:solidFill>
              <a:latin typeface="Century" panose="02040604050505020304" pitchFamily="18" charset="0"/>
              <a:ea typeface="Batang" panose="02030600000101010101" pitchFamily="18" charset="-127"/>
              <a:cs typeface="Leelawadee" panose="020B0502040204020203" pitchFamily="34" charset="-34"/>
            </a:endParaRPr>
          </a:p>
        </p:txBody>
      </p:sp>
      <p:pic>
        <p:nvPicPr>
          <p:cNvPr id="1030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5503146" y="5669686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 rot="10800000" flipH="1" flipV="1">
            <a:off x="109580" y="435081"/>
            <a:ext cx="6158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CIT 261</a:t>
            </a:r>
          </a:p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Mobile </a:t>
            </a:r>
            <a:r>
              <a:rPr lang="pt-BR" sz="3200" b="1" dirty="0" err="1">
                <a:solidFill>
                  <a:srgbClr val="323330"/>
                </a:solidFill>
                <a:latin typeface="Gill Sans Ultra Bold" panose="020B0A02020104020203" pitchFamily="34" charset="0"/>
              </a:rPr>
              <a:t>Development</a:t>
            </a:r>
            <a:endParaRPr lang="pt-BR" sz="3600" b="1" dirty="0">
              <a:solidFill>
                <a:srgbClr val="32333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88768" y="6354937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323330"/>
                </a:solidFill>
                <a:latin typeface="Century Gothic" panose="020B0502020202020204" pitchFamily="34" charset="0"/>
              </a:rPr>
              <a:t>by</a:t>
            </a:r>
            <a:r>
              <a:rPr lang="pt-BR" sz="1400" dirty="0">
                <a:solidFill>
                  <a:srgbClr val="323330"/>
                </a:solidFill>
                <a:latin typeface="Century Gothic" panose="020B0502020202020204" pitchFamily="34" charset="0"/>
              </a:rPr>
              <a:t> Rafael Ferraz</a:t>
            </a:r>
          </a:p>
        </p:txBody>
      </p:sp>
      <p:sp>
        <p:nvSpPr>
          <p:cNvPr id="2" name="AutoShape 4" descr="Resultado de imagem para javascript"/>
          <p:cNvSpPr>
            <a:spLocks noChangeAspect="1" noChangeArrowheads="1"/>
          </p:cNvSpPr>
          <p:nvPr/>
        </p:nvSpPr>
        <p:spPr bwMode="auto">
          <a:xfrm>
            <a:off x="63500" y="-13652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javascript"/>
          <p:cNvSpPr>
            <a:spLocks noChangeAspect="1" noChangeArrowheads="1"/>
          </p:cNvSpPr>
          <p:nvPr/>
        </p:nvSpPr>
        <p:spPr bwMode="auto">
          <a:xfrm>
            <a:off x="215900" y="158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51" y="1695450"/>
            <a:ext cx="3775075" cy="377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7"/>
          <p:cNvSpPr txBox="1"/>
          <p:nvPr/>
        </p:nvSpPr>
        <p:spPr>
          <a:xfrm rot="10800000" flipH="1" flipV="1">
            <a:off x="3737811" y="4885751"/>
            <a:ext cx="235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Jokerman" panose="04090605060D06020702" pitchFamily="82" charset="0"/>
              </a:rPr>
              <a:t>THE END!</a:t>
            </a:r>
            <a:endParaRPr lang="pt-BR" sz="3600" b="1" dirty="0">
              <a:solidFill>
                <a:srgbClr val="323330"/>
              </a:solidFill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54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61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9" baseType="lpstr">
      <vt:lpstr>Batang</vt:lpstr>
      <vt:lpstr>Aharoni</vt:lpstr>
      <vt:lpstr>Arial</vt:lpstr>
      <vt:lpstr>Browallia New</vt:lpstr>
      <vt:lpstr>Calibri</vt:lpstr>
      <vt:lpstr>Calibri Light</vt:lpstr>
      <vt:lpstr>Century</vt:lpstr>
      <vt:lpstr>Century Gothic</vt:lpstr>
      <vt:lpstr>Consolas</vt:lpstr>
      <vt:lpstr>Gill Sans Ultra Bold</vt:lpstr>
      <vt:lpstr>Jokerman</vt:lpstr>
      <vt:lpstr>Leelawadee</vt:lpstr>
      <vt:lpstr>Tema do Office</vt:lpstr>
      <vt:lpstr>Apresentação do PowerPoint</vt:lpstr>
      <vt:lpstr>AJAX</vt:lpstr>
      <vt:lpstr>AJAX</vt:lpstr>
      <vt:lpstr>AJAX</vt:lpstr>
      <vt:lpstr>AJAX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Ximenes Ferraz</dc:creator>
  <cp:lastModifiedBy>Administrador</cp:lastModifiedBy>
  <cp:revision>35</cp:revision>
  <dcterms:created xsi:type="dcterms:W3CDTF">2017-04-26T18:12:26Z</dcterms:created>
  <dcterms:modified xsi:type="dcterms:W3CDTF">2017-05-08T16:55:31Z</dcterms:modified>
</cp:coreProperties>
</file>